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80" r:id="rId23"/>
    <p:sldId id="277" r:id="rId24"/>
    <p:sldId id="278" r:id="rId25"/>
    <p:sldId id="279" r:id="rId26"/>
    <p:sldId id="281" r:id="rId27"/>
    <p:sldId id="283" r:id="rId28"/>
    <p:sldId id="284" r:id="rId29"/>
    <p:sldId id="285" r:id="rId30"/>
    <p:sldId id="282" r:id="rId31"/>
    <p:sldId id="286" r:id="rId32"/>
    <p:sldId id="287" r:id="rId33"/>
    <p:sldId id="288" r:id="rId34"/>
    <p:sldId id="289" r:id="rId35"/>
    <p:sldId id="290" r:id="rId36"/>
    <p:sldId id="291"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97C42"/>
    <a:srgbClr val="ED7D31"/>
    <a:srgbClr val="282B3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7" d="100"/>
          <a:sy n="117" d="100"/>
        </p:scale>
        <p:origin x="35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Series 1</c:v>
                </c:pt>
              </c:strCache>
            </c:strRef>
          </c:tx>
          <c:spPr>
            <a:solidFill>
              <a:schemeClr val="accent2">
                <a:shade val="65000"/>
              </a:schemeClr>
            </a:solidFill>
            <a:ln>
              <a:noFill/>
            </a:ln>
            <a:effectLst/>
          </c:spPr>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7C84-4F2D-8260-0EC3850C7DEC}"/>
            </c:ext>
          </c:extLst>
        </c:ser>
        <c:ser>
          <c:idx val="1"/>
          <c:order val="1"/>
          <c:tx>
            <c:strRef>
              <c:f>Sheet1!$C$1</c:f>
              <c:strCache>
                <c:ptCount val="1"/>
                <c:pt idx="0">
                  <c:v>Series 2</c:v>
                </c:pt>
              </c:strCache>
            </c:strRef>
          </c:tx>
          <c:spPr>
            <a:solidFill>
              <a:schemeClr val="accent2"/>
            </a:solidFill>
            <a:ln>
              <a:noFill/>
            </a:ln>
            <a:effectLst/>
          </c:spPr>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7C84-4F2D-8260-0EC3850C7DEC}"/>
            </c:ext>
          </c:extLst>
        </c:ser>
        <c:ser>
          <c:idx val="2"/>
          <c:order val="2"/>
          <c:tx>
            <c:strRef>
              <c:f>Sheet1!$D$1</c:f>
              <c:strCache>
                <c:ptCount val="1"/>
                <c:pt idx="0">
                  <c:v>Series 3</c:v>
                </c:pt>
              </c:strCache>
            </c:strRef>
          </c:tx>
          <c:spPr>
            <a:solidFill>
              <a:schemeClr val="accent2">
                <a:tint val="65000"/>
              </a:schemeClr>
            </a:solidFill>
            <a:ln>
              <a:noFill/>
            </a:ln>
            <a:effectLst/>
          </c:spPr>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7C84-4F2D-8260-0EC3850C7DEC}"/>
            </c:ext>
          </c:extLst>
        </c:ser>
        <c:dLbls>
          <c:showLegendKey val="0"/>
          <c:showVal val="0"/>
          <c:showCatName val="0"/>
          <c:showSerName val="0"/>
          <c:showPercent val="0"/>
          <c:showBubbleSize val="0"/>
        </c:dLbls>
        <c:gapWidth val="219"/>
        <c:overlap val="-27"/>
        <c:axId val="352950520"/>
        <c:axId val="352950912"/>
      </c:barChart>
      <c:catAx>
        <c:axId val="3529505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52950912"/>
        <c:crosses val="autoZero"/>
        <c:auto val="1"/>
        <c:lblAlgn val="ctr"/>
        <c:lblOffset val="100"/>
        <c:noMultiLvlLbl val="0"/>
      </c:catAx>
      <c:valAx>
        <c:axId val="35295091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5295052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 id="15">
  <a:schemeClr val="accent2"/>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Picture Placeholder 7"/>
          <p:cNvSpPr>
            <a:spLocks noGrp="1"/>
          </p:cNvSpPr>
          <p:nvPr>
            <p:ph type="pic" sz="quarter" idx="10"/>
          </p:nvPr>
        </p:nvSpPr>
        <p:spPr>
          <a:xfrm>
            <a:off x="0" y="0"/>
            <a:ext cx="12192000" cy="6858000"/>
          </a:xfrm>
        </p:spPr>
        <p:txBody>
          <a:bodyPr/>
          <a:lstStyle/>
          <a:p>
            <a:endParaRPr lang="en-US"/>
          </a:p>
        </p:txBody>
      </p:sp>
    </p:spTree>
    <p:extLst>
      <p:ext uri="{BB962C8B-B14F-4D97-AF65-F5344CB8AC3E}">
        <p14:creationId xmlns:p14="http://schemas.microsoft.com/office/powerpoint/2010/main" val="375662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8_Custom Layout">
    <p:spTree>
      <p:nvGrpSpPr>
        <p:cNvPr id="1" name=""/>
        <p:cNvGrpSpPr/>
        <p:nvPr/>
      </p:nvGrpSpPr>
      <p:grpSpPr>
        <a:xfrm>
          <a:off x="0" y="0"/>
          <a:ext cx="0" cy="0"/>
          <a:chOff x="0" y="0"/>
          <a:chExt cx="0" cy="0"/>
        </a:xfrm>
      </p:grpSpPr>
      <p:sp>
        <p:nvSpPr>
          <p:cNvPr id="10" name="Picture Placeholder 9"/>
          <p:cNvSpPr>
            <a:spLocks noGrp="1"/>
          </p:cNvSpPr>
          <p:nvPr>
            <p:ph type="pic" sz="quarter" idx="10"/>
          </p:nvPr>
        </p:nvSpPr>
        <p:spPr>
          <a:xfrm>
            <a:off x="2667000" y="0"/>
            <a:ext cx="4819650" cy="3390900"/>
          </a:xfrm>
          <a:custGeom>
            <a:avLst/>
            <a:gdLst>
              <a:gd name="connsiteX0" fmla="*/ 0 w 4819650"/>
              <a:gd name="connsiteY0" fmla="*/ 0 h 3390900"/>
              <a:gd name="connsiteX1" fmla="*/ 4819650 w 4819650"/>
              <a:gd name="connsiteY1" fmla="*/ 0 h 3390900"/>
              <a:gd name="connsiteX2" fmla="*/ 4819650 w 4819650"/>
              <a:gd name="connsiteY2" fmla="*/ 3390900 h 3390900"/>
              <a:gd name="connsiteX3" fmla="*/ 0 w 4819650"/>
              <a:gd name="connsiteY3" fmla="*/ 3390900 h 3390900"/>
            </a:gdLst>
            <a:ahLst/>
            <a:cxnLst>
              <a:cxn ang="0">
                <a:pos x="connsiteX0" y="connsiteY0"/>
              </a:cxn>
              <a:cxn ang="0">
                <a:pos x="connsiteX1" y="connsiteY1"/>
              </a:cxn>
              <a:cxn ang="0">
                <a:pos x="connsiteX2" y="connsiteY2"/>
              </a:cxn>
              <a:cxn ang="0">
                <a:pos x="connsiteX3" y="connsiteY3"/>
              </a:cxn>
            </a:cxnLst>
            <a:rect l="l" t="t" r="r" b="b"/>
            <a:pathLst>
              <a:path w="4819650" h="3390900">
                <a:moveTo>
                  <a:pt x="0" y="0"/>
                </a:moveTo>
                <a:lnTo>
                  <a:pt x="4819650" y="0"/>
                </a:lnTo>
                <a:lnTo>
                  <a:pt x="4819650" y="3390900"/>
                </a:lnTo>
                <a:lnTo>
                  <a:pt x="0" y="3390900"/>
                </a:lnTo>
                <a:close/>
              </a:path>
            </a:pathLst>
          </a:custGeom>
        </p:spPr>
        <p:txBody>
          <a:bodyPr wrap="square">
            <a:noAutofit/>
          </a:bodyPr>
          <a:lstStyle/>
          <a:p>
            <a:endParaRPr lang="en-US"/>
          </a:p>
        </p:txBody>
      </p:sp>
      <p:sp>
        <p:nvSpPr>
          <p:cNvPr id="13" name="Picture Placeholder 12"/>
          <p:cNvSpPr>
            <a:spLocks noGrp="1"/>
          </p:cNvSpPr>
          <p:nvPr>
            <p:ph type="pic" sz="quarter" idx="11"/>
          </p:nvPr>
        </p:nvSpPr>
        <p:spPr>
          <a:xfrm>
            <a:off x="7658100" y="2514600"/>
            <a:ext cx="3657600" cy="4343400"/>
          </a:xfrm>
          <a:custGeom>
            <a:avLst/>
            <a:gdLst>
              <a:gd name="connsiteX0" fmla="*/ 0 w 3657600"/>
              <a:gd name="connsiteY0" fmla="*/ 0 h 4343400"/>
              <a:gd name="connsiteX1" fmla="*/ 3657600 w 3657600"/>
              <a:gd name="connsiteY1" fmla="*/ 0 h 4343400"/>
              <a:gd name="connsiteX2" fmla="*/ 3657600 w 3657600"/>
              <a:gd name="connsiteY2" fmla="*/ 4343400 h 4343400"/>
              <a:gd name="connsiteX3" fmla="*/ 0 w 3657600"/>
              <a:gd name="connsiteY3" fmla="*/ 4343400 h 4343400"/>
            </a:gdLst>
            <a:ahLst/>
            <a:cxnLst>
              <a:cxn ang="0">
                <a:pos x="connsiteX0" y="connsiteY0"/>
              </a:cxn>
              <a:cxn ang="0">
                <a:pos x="connsiteX1" y="connsiteY1"/>
              </a:cxn>
              <a:cxn ang="0">
                <a:pos x="connsiteX2" y="connsiteY2"/>
              </a:cxn>
              <a:cxn ang="0">
                <a:pos x="connsiteX3" y="connsiteY3"/>
              </a:cxn>
            </a:cxnLst>
            <a:rect l="l" t="t" r="r" b="b"/>
            <a:pathLst>
              <a:path w="3657600" h="4343400">
                <a:moveTo>
                  <a:pt x="0" y="0"/>
                </a:moveTo>
                <a:lnTo>
                  <a:pt x="3657600" y="0"/>
                </a:lnTo>
                <a:lnTo>
                  <a:pt x="3657600" y="4343400"/>
                </a:lnTo>
                <a:lnTo>
                  <a:pt x="0" y="4343400"/>
                </a:lnTo>
                <a:close/>
              </a:path>
            </a:pathLst>
          </a:custGeom>
        </p:spPr>
        <p:txBody>
          <a:bodyPr wrap="square">
            <a:noAutofit/>
          </a:bodyPr>
          <a:lstStyle/>
          <a:p>
            <a:endParaRPr lang="en-US"/>
          </a:p>
        </p:txBody>
      </p:sp>
    </p:spTree>
    <p:extLst>
      <p:ext uri="{BB962C8B-B14F-4D97-AF65-F5344CB8AC3E}">
        <p14:creationId xmlns:p14="http://schemas.microsoft.com/office/powerpoint/2010/main" val="35816927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9_Custom Layout">
    <p:spTree>
      <p:nvGrpSpPr>
        <p:cNvPr id="1" name=""/>
        <p:cNvGrpSpPr/>
        <p:nvPr/>
      </p:nvGrpSpPr>
      <p:grpSpPr>
        <a:xfrm>
          <a:off x="0" y="0"/>
          <a:ext cx="0" cy="0"/>
          <a:chOff x="0" y="0"/>
          <a:chExt cx="0" cy="0"/>
        </a:xfrm>
      </p:grpSpPr>
      <p:sp>
        <p:nvSpPr>
          <p:cNvPr id="10" name="Picture Placeholder 9"/>
          <p:cNvSpPr>
            <a:spLocks noGrp="1"/>
          </p:cNvSpPr>
          <p:nvPr>
            <p:ph type="pic" sz="quarter" idx="10"/>
          </p:nvPr>
        </p:nvSpPr>
        <p:spPr>
          <a:xfrm>
            <a:off x="0" y="0"/>
            <a:ext cx="5867400" cy="6724650"/>
          </a:xfrm>
          <a:custGeom>
            <a:avLst/>
            <a:gdLst>
              <a:gd name="connsiteX0" fmla="*/ 0 w 5867400"/>
              <a:gd name="connsiteY0" fmla="*/ 0 h 6724650"/>
              <a:gd name="connsiteX1" fmla="*/ 5867400 w 5867400"/>
              <a:gd name="connsiteY1" fmla="*/ 0 h 6724650"/>
              <a:gd name="connsiteX2" fmla="*/ 5867400 w 5867400"/>
              <a:gd name="connsiteY2" fmla="*/ 6724650 h 6724650"/>
              <a:gd name="connsiteX3" fmla="*/ 0 w 5867400"/>
              <a:gd name="connsiteY3" fmla="*/ 6724650 h 6724650"/>
            </a:gdLst>
            <a:ahLst/>
            <a:cxnLst>
              <a:cxn ang="0">
                <a:pos x="connsiteX0" y="connsiteY0"/>
              </a:cxn>
              <a:cxn ang="0">
                <a:pos x="connsiteX1" y="connsiteY1"/>
              </a:cxn>
              <a:cxn ang="0">
                <a:pos x="connsiteX2" y="connsiteY2"/>
              </a:cxn>
              <a:cxn ang="0">
                <a:pos x="connsiteX3" y="connsiteY3"/>
              </a:cxn>
            </a:cxnLst>
            <a:rect l="l" t="t" r="r" b="b"/>
            <a:pathLst>
              <a:path w="5867400" h="6724650">
                <a:moveTo>
                  <a:pt x="0" y="0"/>
                </a:moveTo>
                <a:lnTo>
                  <a:pt x="5867400" y="0"/>
                </a:lnTo>
                <a:lnTo>
                  <a:pt x="5867400" y="6724650"/>
                </a:lnTo>
                <a:lnTo>
                  <a:pt x="0" y="6724650"/>
                </a:lnTo>
                <a:close/>
              </a:path>
            </a:pathLst>
          </a:custGeom>
        </p:spPr>
        <p:txBody>
          <a:bodyPr wrap="square">
            <a:noAutofit/>
          </a:bodyPr>
          <a:lstStyle/>
          <a:p>
            <a:endParaRPr lang="en-US"/>
          </a:p>
        </p:txBody>
      </p:sp>
      <p:sp>
        <p:nvSpPr>
          <p:cNvPr id="13" name="Picture Placeholder 12"/>
          <p:cNvSpPr>
            <a:spLocks noGrp="1"/>
          </p:cNvSpPr>
          <p:nvPr>
            <p:ph type="pic" sz="quarter" idx="11"/>
          </p:nvPr>
        </p:nvSpPr>
        <p:spPr>
          <a:xfrm>
            <a:off x="3648075" y="1828800"/>
            <a:ext cx="3638550" cy="3638550"/>
          </a:xfrm>
          <a:custGeom>
            <a:avLst/>
            <a:gdLst>
              <a:gd name="connsiteX0" fmla="*/ 1819275 w 3638550"/>
              <a:gd name="connsiteY0" fmla="*/ 0 h 3638550"/>
              <a:gd name="connsiteX1" fmla="*/ 3638550 w 3638550"/>
              <a:gd name="connsiteY1" fmla="*/ 1819275 h 3638550"/>
              <a:gd name="connsiteX2" fmla="*/ 1819275 w 3638550"/>
              <a:gd name="connsiteY2" fmla="*/ 3638550 h 3638550"/>
              <a:gd name="connsiteX3" fmla="*/ 0 w 3638550"/>
              <a:gd name="connsiteY3" fmla="*/ 1819275 h 3638550"/>
            </a:gdLst>
            <a:ahLst/>
            <a:cxnLst>
              <a:cxn ang="0">
                <a:pos x="connsiteX0" y="connsiteY0"/>
              </a:cxn>
              <a:cxn ang="0">
                <a:pos x="connsiteX1" y="connsiteY1"/>
              </a:cxn>
              <a:cxn ang="0">
                <a:pos x="connsiteX2" y="connsiteY2"/>
              </a:cxn>
              <a:cxn ang="0">
                <a:pos x="connsiteX3" y="connsiteY3"/>
              </a:cxn>
            </a:cxnLst>
            <a:rect l="l" t="t" r="r" b="b"/>
            <a:pathLst>
              <a:path w="3638550" h="3638550">
                <a:moveTo>
                  <a:pt x="1819275" y="0"/>
                </a:moveTo>
                <a:lnTo>
                  <a:pt x="3638550" y="1819275"/>
                </a:lnTo>
                <a:lnTo>
                  <a:pt x="1819275" y="3638550"/>
                </a:lnTo>
                <a:lnTo>
                  <a:pt x="0" y="1819275"/>
                </a:lnTo>
                <a:close/>
              </a:path>
            </a:pathLst>
          </a:custGeom>
        </p:spPr>
        <p:txBody>
          <a:bodyPr wrap="square">
            <a:noAutofit/>
          </a:bodyPr>
          <a:lstStyle/>
          <a:p>
            <a:endParaRPr lang="en-US"/>
          </a:p>
        </p:txBody>
      </p:sp>
    </p:spTree>
    <p:extLst>
      <p:ext uri="{BB962C8B-B14F-4D97-AF65-F5344CB8AC3E}">
        <p14:creationId xmlns:p14="http://schemas.microsoft.com/office/powerpoint/2010/main" val="14296042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0_Custom Layout">
    <p:spTree>
      <p:nvGrpSpPr>
        <p:cNvPr id="1" name=""/>
        <p:cNvGrpSpPr/>
        <p:nvPr/>
      </p:nvGrpSpPr>
      <p:grpSpPr>
        <a:xfrm>
          <a:off x="0" y="0"/>
          <a:ext cx="0" cy="0"/>
          <a:chOff x="0" y="0"/>
          <a:chExt cx="0" cy="0"/>
        </a:xfrm>
      </p:grpSpPr>
      <p:sp>
        <p:nvSpPr>
          <p:cNvPr id="10" name="Picture Placeholder 9"/>
          <p:cNvSpPr>
            <a:spLocks noGrp="1"/>
          </p:cNvSpPr>
          <p:nvPr>
            <p:ph type="pic" sz="quarter" idx="10"/>
          </p:nvPr>
        </p:nvSpPr>
        <p:spPr>
          <a:xfrm>
            <a:off x="5162550" y="419100"/>
            <a:ext cx="3981450" cy="3328334"/>
          </a:xfrm>
          <a:custGeom>
            <a:avLst/>
            <a:gdLst>
              <a:gd name="connsiteX0" fmla="*/ 0 w 3981450"/>
              <a:gd name="connsiteY0" fmla="*/ 0 h 3328334"/>
              <a:gd name="connsiteX1" fmla="*/ 3981450 w 3981450"/>
              <a:gd name="connsiteY1" fmla="*/ 0 h 3328334"/>
              <a:gd name="connsiteX2" fmla="*/ 3981450 w 3981450"/>
              <a:gd name="connsiteY2" fmla="*/ 3328334 h 3328334"/>
              <a:gd name="connsiteX3" fmla="*/ 0 w 3981450"/>
              <a:gd name="connsiteY3" fmla="*/ 3328334 h 3328334"/>
            </a:gdLst>
            <a:ahLst/>
            <a:cxnLst>
              <a:cxn ang="0">
                <a:pos x="connsiteX0" y="connsiteY0"/>
              </a:cxn>
              <a:cxn ang="0">
                <a:pos x="connsiteX1" y="connsiteY1"/>
              </a:cxn>
              <a:cxn ang="0">
                <a:pos x="connsiteX2" y="connsiteY2"/>
              </a:cxn>
              <a:cxn ang="0">
                <a:pos x="connsiteX3" y="connsiteY3"/>
              </a:cxn>
            </a:cxnLst>
            <a:rect l="l" t="t" r="r" b="b"/>
            <a:pathLst>
              <a:path w="3981450" h="3328334">
                <a:moveTo>
                  <a:pt x="0" y="0"/>
                </a:moveTo>
                <a:lnTo>
                  <a:pt x="3981450" y="0"/>
                </a:lnTo>
                <a:lnTo>
                  <a:pt x="3981450" y="3328334"/>
                </a:lnTo>
                <a:lnTo>
                  <a:pt x="0" y="3328334"/>
                </a:lnTo>
                <a:close/>
              </a:path>
            </a:pathLst>
          </a:custGeom>
        </p:spPr>
        <p:txBody>
          <a:bodyPr wrap="square">
            <a:noAutofit/>
          </a:bodyPr>
          <a:lstStyle/>
          <a:p>
            <a:endParaRPr lang="en-US"/>
          </a:p>
        </p:txBody>
      </p:sp>
      <p:sp>
        <p:nvSpPr>
          <p:cNvPr id="13" name="Picture Placeholder 12"/>
          <p:cNvSpPr>
            <a:spLocks noGrp="1"/>
          </p:cNvSpPr>
          <p:nvPr>
            <p:ph type="pic" sz="quarter" idx="11"/>
          </p:nvPr>
        </p:nvSpPr>
        <p:spPr>
          <a:xfrm>
            <a:off x="7385050" y="1277898"/>
            <a:ext cx="4057650" cy="4876800"/>
          </a:xfrm>
          <a:custGeom>
            <a:avLst/>
            <a:gdLst>
              <a:gd name="connsiteX0" fmla="*/ 1911350 w 4057650"/>
              <a:gd name="connsiteY0" fmla="*/ 0 h 4876800"/>
              <a:gd name="connsiteX1" fmla="*/ 4057650 w 4057650"/>
              <a:gd name="connsiteY1" fmla="*/ 0 h 4876800"/>
              <a:gd name="connsiteX2" fmla="*/ 4057650 w 4057650"/>
              <a:gd name="connsiteY2" fmla="*/ 4876800 h 4876800"/>
              <a:gd name="connsiteX3" fmla="*/ 0 w 4057650"/>
              <a:gd name="connsiteY3" fmla="*/ 4876800 h 4876800"/>
              <a:gd name="connsiteX4" fmla="*/ 0 w 4057650"/>
              <a:gd name="connsiteY4" fmla="*/ 2638455 h 4876800"/>
              <a:gd name="connsiteX5" fmla="*/ 1911350 w 4057650"/>
              <a:gd name="connsiteY5" fmla="*/ 2638455 h 487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7650" h="4876800">
                <a:moveTo>
                  <a:pt x="1911350" y="0"/>
                </a:moveTo>
                <a:lnTo>
                  <a:pt x="4057650" y="0"/>
                </a:lnTo>
                <a:lnTo>
                  <a:pt x="4057650" y="4876800"/>
                </a:lnTo>
                <a:lnTo>
                  <a:pt x="0" y="4876800"/>
                </a:lnTo>
                <a:lnTo>
                  <a:pt x="0" y="2638455"/>
                </a:lnTo>
                <a:lnTo>
                  <a:pt x="1911350" y="2638455"/>
                </a:lnTo>
                <a:close/>
              </a:path>
            </a:pathLst>
          </a:custGeom>
        </p:spPr>
        <p:txBody>
          <a:bodyPr wrap="square">
            <a:noAutofit/>
          </a:bodyPr>
          <a:lstStyle/>
          <a:p>
            <a:endParaRPr lang="en-US"/>
          </a:p>
        </p:txBody>
      </p:sp>
    </p:spTree>
    <p:extLst>
      <p:ext uri="{BB962C8B-B14F-4D97-AF65-F5344CB8AC3E}">
        <p14:creationId xmlns:p14="http://schemas.microsoft.com/office/powerpoint/2010/main" val="13430260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1_Custom Layout">
    <p:spTree>
      <p:nvGrpSpPr>
        <p:cNvPr id="1" name=""/>
        <p:cNvGrpSpPr/>
        <p:nvPr/>
      </p:nvGrpSpPr>
      <p:grpSpPr>
        <a:xfrm>
          <a:off x="0" y="0"/>
          <a:ext cx="0" cy="0"/>
          <a:chOff x="0" y="0"/>
          <a:chExt cx="0" cy="0"/>
        </a:xfrm>
      </p:grpSpPr>
      <p:sp>
        <p:nvSpPr>
          <p:cNvPr id="10" name="Picture Placeholder 9"/>
          <p:cNvSpPr>
            <a:spLocks noGrp="1"/>
          </p:cNvSpPr>
          <p:nvPr>
            <p:ph type="pic" sz="quarter" idx="10"/>
          </p:nvPr>
        </p:nvSpPr>
        <p:spPr>
          <a:xfrm>
            <a:off x="257175" y="257175"/>
            <a:ext cx="3943350" cy="6286500"/>
          </a:xfrm>
          <a:custGeom>
            <a:avLst/>
            <a:gdLst>
              <a:gd name="connsiteX0" fmla="*/ 0 w 3943350"/>
              <a:gd name="connsiteY0" fmla="*/ 0 h 6286500"/>
              <a:gd name="connsiteX1" fmla="*/ 3943350 w 3943350"/>
              <a:gd name="connsiteY1" fmla="*/ 0 h 6286500"/>
              <a:gd name="connsiteX2" fmla="*/ 3943350 w 3943350"/>
              <a:gd name="connsiteY2" fmla="*/ 1514474 h 6286500"/>
              <a:gd name="connsiteX3" fmla="*/ 3200400 w 3943350"/>
              <a:gd name="connsiteY3" fmla="*/ 1514474 h 6286500"/>
              <a:gd name="connsiteX4" fmla="*/ 3200400 w 3943350"/>
              <a:gd name="connsiteY4" fmla="*/ 5829299 h 6286500"/>
              <a:gd name="connsiteX5" fmla="*/ 3943350 w 3943350"/>
              <a:gd name="connsiteY5" fmla="*/ 5829299 h 6286500"/>
              <a:gd name="connsiteX6" fmla="*/ 3943350 w 3943350"/>
              <a:gd name="connsiteY6" fmla="*/ 6286500 h 6286500"/>
              <a:gd name="connsiteX7" fmla="*/ 0 w 3943350"/>
              <a:gd name="connsiteY7" fmla="*/ 6286500 h 6286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943350" h="6286500">
                <a:moveTo>
                  <a:pt x="0" y="0"/>
                </a:moveTo>
                <a:lnTo>
                  <a:pt x="3943350" y="0"/>
                </a:lnTo>
                <a:lnTo>
                  <a:pt x="3943350" y="1514474"/>
                </a:lnTo>
                <a:lnTo>
                  <a:pt x="3200400" y="1514474"/>
                </a:lnTo>
                <a:lnTo>
                  <a:pt x="3200400" y="5829299"/>
                </a:lnTo>
                <a:lnTo>
                  <a:pt x="3943350" y="5829299"/>
                </a:lnTo>
                <a:lnTo>
                  <a:pt x="3943350" y="6286500"/>
                </a:lnTo>
                <a:lnTo>
                  <a:pt x="0" y="6286500"/>
                </a:lnTo>
                <a:close/>
              </a:path>
            </a:pathLst>
          </a:custGeom>
        </p:spPr>
        <p:txBody>
          <a:bodyPr wrap="square">
            <a:noAutofit/>
          </a:bodyPr>
          <a:lstStyle/>
          <a:p>
            <a:endParaRPr lang="en-US"/>
          </a:p>
        </p:txBody>
      </p:sp>
      <p:sp>
        <p:nvSpPr>
          <p:cNvPr id="13" name="Picture Placeholder 12"/>
          <p:cNvSpPr>
            <a:spLocks noGrp="1"/>
          </p:cNvSpPr>
          <p:nvPr>
            <p:ph type="pic" sz="quarter" idx="11"/>
          </p:nvPr>
        </p:nvSpPr>
        <p:spPr>
          <a:xfrm>
            <a:off x="3536043" y="1867128"/>
            <a:ext cx="3706586" cy="4112759"/>
          </a:xfrm>
          <a:custGeom>
            <a:avLst/>
            <a:gdLst>
              <a:gd name="connsiteX0" fmla="*/ 0 w 3706586"/>
              <a:gd name="connsiteY0" fmla="*/ 0 h 4112759"/>
              <a:gd name="connsiteX1" fmla="*/ 3706586 w 3706586"/>
              <a:gd name="connsiteY1" fmla="*/ 0 h 4112759"/>
              <a:gd name="connsiteX2" fmla="*/ 3706586 w 3706586"/>
              <a:gd name="connsiteY2" fmla="*/ 4112759 h 4112759"/>
              <a:gd name="connsiteX3" fmla="*/ 0 w 3706586"/>
              <a:gd name="connsiteY3" fmla="*/ 4112759 h 4112759"/>
            </a:gdLst>
            <a:ahLst/>
            <a:cxnLst>
              <a:cxn ang="0">
                <a:pos x="connsiteX0" y="connsiteY0"/>
              </a:cxn>
              <a:cxn ang="0">
                <a:pos x="connsiteX1" y="connsiteY1"/>
              </a:cxn>
              <a:cxn ang="0">
                <a:pos x="connsiteX2" y="connsiteY2"/>
              </a:cxn>
              <a:cxn ang="0">
                <a:pos x="connsiteX3" y="connsiteY3"/>
              </a:cxn>
            </a:cxnLst>
            <a:rect l="l" t="t" r="r" b="b"/>
            <a:pathLst>
              <a:path w="3706586" h="4112759">
                <a:moveTo>
                  <a:pt x="0" y="0"/>
                </a:moveTo>
                <a:lnTo>
                  <a:pt x="3706586" y="0"/>
                </a:lnTo>
                <a:lnTo>
                  <a:pt x="3706586" y="4112759"/>
                </a:lnTo>
                <a:lnTo>
                  <a:pt x="0" y="4112759"/>
                </a:lnTo>
                <a:close/>
              </a:path>
            </a:pathLst>
          </a:custGeom>
        </p:spPr>
        <p:txBody>
          <a:bodyPr wrap="square">
            <a:noAutofit/>
          </a:bodyPr>
          <a:lstStyle/>
          <a:p>
            <a:endParaRPr lang="en-US"/>
          </a:p>
        </p:txBody>
      </p:sp>
    </p:spTree>
    <p:extLst>
      <p:ext uri="{BB962C8B-B14F-4D97-AF65-F5344CB8AC3E}">
        <p14:creationId xmlns:p14="http://schemas.microsoft.com/office/powerpoint/2010/main" val="1978677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2_Custom Layout">
    <p:spTree>
      <p:nvGrpSpPr>
        <p:cNvPr id="1" name=""/>
        <p:cNvGrpSpPr/>
        <p:nvPr/>
      </p:nvGrpSpPr>
      <p:grpSpPr>
        <a:xfrm>
          <a:off x="0" y="0"/>
          <a:ext cx="0" cy="0"/>
          <a:chOff x="0" y="0"/>
          <a:chExt cx="0" cy="0"/>
        </a:xfrm>
      </p:grpSpPr>
      <p:sp>
        <p:nvSpPr>
          <p:cNvPr id="9" name="Picture Placeholder 8"/>
          <p:cNvSpPr>
            <a:spLocks noGrp="1"/>
          </p:cNvSpPr>
          <p:nvPr>
            <p:ph type="pic" sz="quarter" idx="10"/>
          </p:nvPr>
        </p:nvSpPr>
        <p:spPr>
          <a:xfrm>
            <a:off x="4800601" y="0"/>
            <a:ext cx="4429125" cy="6858000"/>
          </a:xfrm>
          <a:custGeom>
            <a:avLst/>
            <a:gdLst>
              <a:gd name="connsiteX0" fmla="*/ 0 w 4429125"/>
              <a:gd name="connsiteY0" fmla="*/ 0 h 6858000"/>
              <a:gd name="connsiteX1" fmla="*/ 4429125 w 4429125"/>
              <a:gd name="connsiteY1" fmla="*/ 0 h 6858000"/>
              <a:gd name="connsiteX2" fmla="*/ 4429125 w 4429125"/>
              <a:gd name="connsiteY2" fmla="*/ 6858000 h 6858000"/>
              <a:gd name="connsiteX3" fmla="*/ 0 w 4429125"/>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429125" h="6858000">
                <a:moveTo>
                  <a:pt x="0" y="0"/>
                </a:moveTo>
                <a:lnTo>
                  <a:pt x="4429125" y="0"/>
                </a:lnTo>
                <a:lnTo>
                  <a:pt x="4429125" y="6858000"/>
                </a:lnTo>
                <a:lnTo>
                  <a:pt x="0" y="6858000"/>
                </a:lnTo>
                <a:close/>
              </a:path>
            </a:pathLst>
          </a:custGeom>
        </p:spPr>
        <p:txBody>
          <a:bodyPr wrap="square">
            <a:noAutofit/>
          </a:bodyPr>
          <a:lstStyle/>
          <a:p>
            <a:endParaRPr lang="en-US"/>
          </a:p>
        </p:txBody>
      </p:sp>
    </p:spTree>
    <p:extLst>
      <p:ext uri="{BB962C8B-B14F-4D97-AF65-F5344CB8AC3E}">
        <p14:creationId xmlns:p14="http://schemas.microsoft.com/office/powerpoint/2010/main" val="39892368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3_Custom Layout">
    <p:spTree>
      <p:nvGrpSpPr>
        <p:cNvPr id="1" name=""/>
        <p:cNvGrpSpPr/>
        <p:nvPr/>
      </p:nvGrpSpPr>
      <p:grpSpPr>
        <a:xfrm>
          <a:off x="0" y="0"/>
          <a:ext cx="0" cy="0"/>
          <a:chOff x="0" y="0"/>
          <a:chExt cx="0" cy="0"/>
        </a:xfrm>
      </p:grpSpPr>
      <p:sp>
        <p:nvSpPr>
          <p:cNvPr id="10" name="Picture Placeholder 9"/>
          <p:cNvSpPr>
            <a:spLocks noGrp="1"/>
          </p:cNvSpPr>
          <p:nvPr>
            <p:ph type="pic" sz="quarter" idx="10"/>
          </p:nvPr>
        </p:nvSpPr>
        <p:spPr>
          <a:xfrm>
            <a:off x="3981450" y="0"/>
            <a:ext cx="6000750" cy="3314700"/>
          </a:xfrm>
          <a:custGeom>
            <a:avLst/>
            <a:gdLst>
              <a:gd name="connsiteX0" fmla="*/ 0 w 6000750"/>
              <a:gd name="connsiteY0" fmla="*/ 0 h 3314700"/>
              <a:gd name="connsiteX1" fmla="*/ 6000750 w 6000750"/>
              <a:gd name="connsiteY1" fmla="*/ 0 h 3314700"/>
              <a:gd name="connsiteX2" fmla="*/ 6000750 w 6000750"/>
              <a:gd name="connsiteY2" fmla="*/ 3314700 h 3314700"/>
              <a:gd name="connsiteX3" fmla="*/ 0 w 6000750"/>
              <a:gd name="connsiteY3" fmla="*/ 3314700 h 3314700"/>
            </a:gdLst>
            <a:ahLst/>
            <a:cxnLst>
              <a:cxn ang="0">
                <a:pos x="connsiteX0" y="connsiteY0"/>
              </a:cxn>
              <a:cxn ang="0">
                <a:pos x="connsiteX1" y="connsiteY1"/>
              </a:cxn>
              <a:cxn ang="0">
                <a:pos x="connsiteX2" y="connsiteY2"/>
              </a:cxn>
              <a:cxn ang="0">
                <a:pos x="connsiteX3" y="connsiteY3"/>
              </a:cxn>
            </a:cxnLst>
            <a:rect l="l" t="t" r="r" b="b"/>
            <a:pathLst>
              <a:path w="6000750" h="3314700">
                <a:moveTo>
                  <a:pt x="0" y="0"/>
                </a:moveTo>
                <a:lnTo>
                  <a:pt x="6000750" y="0"/>
                </a:lnTo>
                <a:lnTo>
                  <a:pt x="6000750" y="3314700"/>
                </a:lnTo>
                <a:lnTo>
                  <a:pt x="0" y="3314700"/>
                </a:lnTo>
                <a:close/>
              </a:path>
            </a:pathLst>
          </a:custGeom>
        </p:spPr>
        <p:txBody>
          <a:bodyPr wrap="square">
            <a:noAutofit/>
          </a:bodyPr>
          <a:lstStyle/>
          <a:p>
            <a:endParaRPr lang="en-US"/>
          </a:p>
        </p:txBody>
      </p:sp>
      <p:sp>
        <p:nvSpPr>
          <p:cNvPr id="13" name="Picture Placeholder 12"/>
          <p:cNvSpPr>
            <a:spLocks noGrp="1"/>
          </p:cNvSpPr>
          <p:nvPr>
            <p:ph type="pic" sz="quarter" idx="11"/>
          </p:nvPr>
        </p:nvSpPr>
        <p:spPr>
          <a:xfrm>
            <a:off x="381000" y="3314700"/>
            <a:ext cx="3600450" cy="3181350"/>
          </a:xfrm>
          <a:custGeom>
            <a:avLst/>
            <a:gdLst>
              <a:gd name="connsiteX0" fmla="*/ 0 w 3600450"/>
              <a:gd name="connsiteY0" fmla="*/ 0 h 3181350"/>
              <a:gd name="connsiteX1" fmla="*/ 3600450 w 3600450"/>
              <a:gd name="connsiteY1" fmla="*/ 0 h 3181350"/>
              <a:gd name="connsiteX2" fmla="*/ 3600450 w 3600450"/>
              <a:gd name="connsiteY2" fmla="*/ 3181350 h 3181350"/>
              <a:gd name="connsiteX3" fmla="*/ 0 w 3600450"/>
              <a:gd name="connsiteY3" fmla="*/ 3181350 h 3181350"/>
            </a:gdLst>
            <a:ahLst/>
            <a:cxnLst>
              <a:cxn ang="0">
                <a:pos x="connsiteX0" y="connsiteY0"/>
              </a:cxn>
              <a:cxn ang="0">
                <a:pos x="connsiteX1" y="connsiteY1"/>
              </a:cxn>
              <a:cxn ang="0">
                <a:pos x="connsiteX2" y="connsiteY2"/>
              </a:cxn>
              <a:cxn ang="0">
                <a:pos x="connsiteX3" y="connsiteY3"/>
              </a:cxn>
            </a:cxnLst>
            <a:rect l="l" t="t" r="r" b="b"/>
            <a:pathLst>
              <a:path w="3600450" h="3181350">
                <a:moveTo>
                  <a:pt x="0" y="0"/>
                </a:moveTo>
                <a:lnTo>
                  <a:pt x="3600450" y="0"/>
                </a:lnTo>
                <a:lnTo>
                  <a:pt x="3600450" y="3181350"/>
                </a:lnTo>
                <a:lnTo>
                  <a:pt x="0" y="3181350"/>
                </a:lnTo>
                <a:close/>
              </a:path>
            </a:pathLst>
          </a:custGeom>
        </p:spPr>
        <p:txBody>
          <a:bodyPr wrap="square">
            <a:noAutofit/>
          </a:bodyPr>
          <a:lstStyle/>
          <a:p>
            <a:endParaRPr lang="en-US"/>
          </a:p>
        </p:txBody>
      </p:sp>
    </p:spTree>
    <p:extLst>
      <p:ext uri="{BB962C8B-B14F-4D97-AF65-F5344CB8AC3E}">
        <p14:creationId xmlns:p14="http://schemas.microsoft.com/office/powerpoint/2010/main" val="31426088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4_Custom Layout">
    <p:spTree>
      <p:nvGrpSpPr>
        <p:cNvPr id="1" name=""/>
        <p:cNvGrpSpPr/>
        <p:nvPr/>
      </p:nvGrpSpPr>
      <p:grpSpPr>
        <a:xfrm>
          <a:off x="0" y="0"/>
          <a:ext cx="0" cy="0"/>
          <a:chOff x="0" y="0"/>
          <a:chExt cx="0" cy="0"/>
        </a:xfrm>
      </p:grpSpPr>
      <p:sp>
        <p:nvSpPr>
          <p:cNvPr id="10" name="Picture Placeholder 9"/>
          <p:cNvSpPr>
            <a:spLocks noGrp="1"/>
          </p:cNvSpPr>
          <p:nvPr>
            <p:ph type="pic" sz="quarter" idx="10"/>
          </p:nvPr>
        </p:nvSpPr>
        <p:spPr>
          <a:xfrm>
            <a:off x="5956300" y="0"/>
            <a:ext cx="3048000" cy="4127500"/>
          </a:xfrm>
          <a:custGeom>
            <a:avLst/>
            <a:gdLst>
              <a:gd name="connsiteX0" fmla="*/ 0 w 3048000"/>
              <a:gd name="connsiteY0" fmla="*/ 0 h 4127500"/>
              <a:gd name="connsiteX1" fmla="*/ 3048000 w 3048000"/>
              <a:gd name="connsiteY1" fmla="*/ 0 h 4127500"/>
              <a:gd name="connsiteX2" fmla="*/ 3048000 w 3048000"/>
              <a:gd name="connsiteY2" fmla="*/ 4127500 h 4127500"/>
              <a:gd name="connsiteX3" fmla="*/ 0 w 3048000"/>
              <a:gd name="connsiteY3" fmla="*/ 4127500 h 4127500"/>
            </a:gdLst>
            <a:ahLst/>
            <a:cxnLst>
              <a:cxn ang="0">
                <a:pos x="connsiteX0" y="connsiteY0"/>
              </a:cxn>
              <a:cxn ang="0">
                <a:pos x="connsiteX1" y="connsiteY1"/>
              </a:cxn>
              <a:cxn ang="0">
                <a:pos x="connsiteX2" y="connsiteY2"/>
              </a:cxn>
              <a:cxn ang="0">
                <a:pos x="connsiteX3" y="connsiteY3"/>
              </a:cxn>
            </a:cxnLst>
            <a:rect l="l" t="t" r="r" b="b"/>
            <a:pathLst>
              <a:path w="3048000" h="4127500">
                <a:moveTo>
                  <a:pt x="0" y="0"/>
                </a:moveTo>
                <a:lnTo>
                  <a:pt x="3048000" y="0"/>
                </a:lnTo>
                <a:lnTo>
                  <a:pt x="3048000" y="4127500"/>
                </a:lnTo>
                <a:lnTo>
                  <a:pt x="0" y="4127500"/>
                </a:lnTo>
                <a:close/>
              </a:path>
            </a:pathLst>
          </a:custGeom>
        </p:spPr>
        <p:txBody>
          <a:bodyPr wrap="square">
            <a:noAutofit/>
          </a:bodyPr>
          <a:lstStyle/>
          <a:p>
            <a:endParaRPr lang="en-US"/>
          </a:p>
        </p:txBody>
      </p:sp>
      <p:sp>
        <p:nvSpPr>
          <p:cNvPr id="13" name="Picture Placeholder 12"/>
          <p:cNvSpPr>
            <a:spLocks noGrp="1"/>
          </p:cNvSpPr>
          <p:nvPr>
            <p:ph type="pic" sz="quarter" idx="11"/>
          </p:nvPr>
        </p:nvSpPr>
        <p:spPr>
          <a:xfrm>
            <a:off x="9144000" y="0"/>
            <a:ext cx="3048000" cy="4127500"/>
          </a:xfrm>
          <a:custGeom>
            <a:avLst/>
            <a:gdLst>
              <a:gd name="connsiteX0" fmla="*/ 0 w 3048000"/>
              <a:gd name="connsiteY0" fmla="*/ 0 h 4127500"/>
              <a:gd name="connsiteX1" fmla="*/ 3048000 w 3048000"/>
              <a:gd name="connsiteY1" fmla="*/ 0 h 4127500"/>
              <a:gd name="connsiteX2" fmla="*/ 3048000 w 3048000"/>
              <a:gd name="connsiteY2" fmla="*/ 4127500 h 4127500"/>
              <a:gd name="connsiteX3" fmla="*/ 0 w 3048000"/>
              <a:gd name="connsiteY3" fmla="*/ 4127500 h 4127500"/>
            </a:gdLst>
            <a:ahLst/>
            <a:cxnLst>
              <a:cxn ang="0">
                <a:pos x="connsiteX0" y="connsiteY0"/>
              </a:cxn>
              <a:cxn ang="0">
                <a:pos x="connsiteX1" y="connsiteY1"/>
              </a:cxn>
              <a:cxn ang="0">
                <a:pos x="connsiteX2" y="connsiteY2"/>
              </a:cxn>
              <a:cxn ang="0">
                <a:pos x="connsiteX3" y="connsiteY3"/>
              </a:cxn>
            </a:cxnLst>
            <a:rect l="l" t="t" r="r" b="b"/>
            <a:pathLst>
              <a:path w="3048000" h="4127500">
                <a:moveTo>
                  <a:pt x="0" y="0"/>
                </a:moveTo>
                <a:lnTo>
                  <a:pt x="3048000" y="0"/>
                </a:lnTo>
                <a:lnTo>
                  <a:pt x="3048000" y="4127500"/>
                </a:lnTo>
                <a:lnTo>
                  <a:pt x="0" y="4127500"/>
                </a:lnTo>
                <a:close/>
              </a:path>
            </a:pathLst>
          </a:custGeom>
        </p:spPr>
        <p:txBody>
          <a:bodyPr wrap="square">
            <a:noAutofit/>
          </a:bodyPr>
          <a:lstStyle/>
          <a:p>
            <a:endParaRPr lang="en-US"/>
          </a:p>
        </p:txBody>
      </p:sp>
    </p:spTree>
    <p:extLst>
      <p:ext uri="{BB962C8B-B14F-4D97-AF65-F5344CB8AC3E}">
        <p14:creationId xmlns:p14="http://schemas.microsoft.com/office/powerpoint/2010/main" val="9713324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5_Custom Layout">
    <p:spTree>
      <p:nvGrpSpPr>
        <p:cNvPr id="1" name=""/>
        <p:cNvGrpSpPr/>
        <p:nvPr/>
      </p:nvGrpSpPr>
      <p:grpSpPr>
        <a:xfrm>
          <a:off x="0" y="0"/>
          <a:ext cx="0" cy="0"/>
          <a:chOff x="0" y="0"/>
          <a:chExt cx="0" cy="0"/>
        </a:xfrm>
      </p:grpSpPr>
      <p:sp>
        <p:nvSpPr>
          <p:cNvPr id="9" name="Picture Placeholder 8"/>
          <p:cNvSpPr>
            <a:spLocks noGrp="1"/>
          </p:cNvSpPr>
          <p:nvPr>
            <p:ph type="pic" sz="quarter" idx="10"/>
          </p:nvPr>
        </p:nvSpPr>
        <p:spPr>
          <a:xfrm>
            <a:off x="1384300" y="0"/>
            <a:ext cx="4699000" cy="6858000"/>
          </a:xfrm>
          <a:custGeom>
            <a:avLst/>
            <a:gdLst>
              <a:gd name="connsiteX0" fmla="*/ 0 w 4699000"/>
              <a:gd name="connsiteY0" fmla="*/ 0 h 6858000"/>
              <a:gd name="connsiteX1" fmla="*/ 4699000 w 4699000"/>
              <a:gd name="connsiteY1" fmla="*/ 0 h 6858000"/>
              <a:gd name="connsiteX2" fmla="*/ 4699000 w 4699000"/>
              <a:gd name="connsiteY2" fmla="*/ 6858000 h 6858000"/>
              <a:gd name="connsiteX3" fmla="*/ 0 w 46990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699000" h="6858000">
                <a:moveTo>
                  <a:pt x="0" y="0"/>
                </a:moveTo>
                <a:lnTo>
                  <a:pt x="4699000" y="0"/>
                </a:lnTo>
                <a:lnTo>
                  <a:pt x="4699000" y="6858000"/>
                </a:lnTo>
                <a:lnTo>
                  <a:pt x="0" y="6858000"/>
                </a:lnTo>
                <a:close/>
              </a:path>
            </a:pathLst>
          </a:custGeom>
        </p:spPr>
        <p:txBody>
          <a:bodyPr wrap="square">
            <a:noAutofit/>
          </a:bodyPr>
          <a:lstStyle/>
          <a:p>
            <a:endParaRPr lang="en-US"/>
          </a:p>
        </p:txBody>
      </p:sp>
    </p:spTree>
    <p:extLst>
      <p:ext uri="{BB962C8B-B14F-4D97-AF65-F5344CB8AC3E}">
        <p14:creationId xmlns:p14="http://schemas.microsoft.com/office/powerpoint/2010/main" val="35031148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6_Custom Layout">
    <p:spTree>
      <p:nvGrpSpPr>
        <p:cNvPr id="1" name=""/>
        <p:cNvGrpSpPr/>
        <p:nvPr/>
      </p:nvGrpSpPr>
      <p:grpSpPr>
        <a:xfrm>
          <a:off x="0" y="0"/>
          <a:ext cx="0" cy="0"/>
          <a:chOff x="0" y="0"/>
          <a:chExt cx="0" cy="0"/>
        </a:xfrm>
      </p:grpSpPr>
      <p:sp>
        <p:nvSpPr>
          <p:cNvPr id="9" name="Picture Placeholder 8"/>
          <p:cNvSpPr>
            <a:spLocks noGrp="1"/>
          </p:cNvSpPr>
          <p:nvPr>
            <p:ph type="pic" sz="quarter" idx="10"/>
          </p:nvPr>
        </p:nvSpPr>
        <p:spPr>
          <a:xfrm>
            <a:off x="476250" y="666750"/>
            <a:ext cx="8134350" cy="4191000"/>
          </a:xfrm>
          <a:custGeom>
            <a:avLst/>
            <a:gdLst>
              <a:gd name="connsiteX0" fmla="*/ 0 w 8134350"/>
              <a:gd name="connsiteY0" fmla="*/ 0 h 4191000"/>
              <a:gd name="connsiteX1" fmla="*/ 8134350 w 8134350"/>
              <a:gd name="connsiteY1" fmla="*/ 0 h 4191000"/>
              <a:gd name="connsiteX2" fmla="*/ 8134350 w 8134350"/>
              <a:gd name="connsiteY2" fmla="*/ 4191000 h 4191000"/>
              <a:gd name="connsiteX3" fmla="*/ 0 w 8134350"/>
              <a:gd name="connsiteY3" fmla="*/ 4191000 h 4191000"/>
            </a:gdLst>
            <a:ahLst/>
            <a:cxnLst>
              <a:cxn ang="0">
                <a:pos x="connsiteX0" y="connsiteY0"/>
              </a:cxn>
              <a:cxn ang="0">
                <a:pos x="connsiteX1" y="connsiteY1"/>
              </a:cxn>
              <a:cxn ang="0">
                <a:pos x="connsiteX2" y="connsiteY2"/>
              </a:cxn>
              <a:cxn ang="0">
                <a:pos x="connsiteX3" y="connsiteY3"/>
              </a:cxn>
            </a:cxnLst>
            <a:rect l="l" t="t" r="r" b="b"/>
            <a:pathLst>
              <a:path w="8134350" h="4191000">
                <a:moveTo>
                  <a:pt x="0" y="0"/>
                </a:moveTo>
                <a:lnTo>
                  <a:pt x="8134350" y="0"/>
                </a:lnTo>
                <a:lnTo>
                  <a:pt x="8134350" y="4191000"/>
                </a:lnTo>
                <a:lnTo>
                  <a:pt x="0" y="4191000"/>
                </a:lnTo>
                <a:close/>
              </a:path>
            </a:pathLst>
          </a:custGeom>
        </p:spPr>
        <p:txBody>
          <a:bodyPr wrap="square">
            <a:noAutofit/>
          </a:bodyPr>
          <a:lstStyle/>
          <a:p>
            <a:endParaRPr lang="en-US"/>
          </a:p>
        </p:txBody>
      </p:sp>
    </p:spTree>
    <p:extLst>
      <p:ext uri="{BB962C8B-B14F-4D97-AF65-F5344CB8AC3E}">
        <p14:creationId xmlns:p14="http://schemas.microsoft.com/office/powerpoint/2010/main" val="246420347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7_Custom Layout">
    <p:spTree>
      <p:nvGrpSpPr>
        <p:cNvPr id="1" name=""/>
        <p:cNvGrpSpPr/>
        <p:nvPr/>
      </p:nvGrpSpPr>
      <p:grpSpPr>
        <a:xfrm>
          <a:off x="0" y="0"/>
          <a:ext cx="0" cy="0"/>
          <a:chOff x="0" y="0"/>
          <a:chExt cx="0" cy="0"/>
        </a:xfrm>
      </p:grpSpPr>
      <p:sp>
        <p:nvSpPr>
          <p:cNvPr id="9" name="Picture Placeholder 8"/>
          <p:cNvSpPr>
            <a:spLocks noGrp="1"/>
          </p:cNvSpPr>
          <p:nvPr>
            <p:ph type="pic" sz="quarter" idx="10"/>
          </p:nvPr>
        </p:nvSpPr>
        <p:spPr>
          <a:xfrm>
            <a:off x="4953000" y="0"/>
            <a:ext cx="3790950" cy="6858000"/>
          </a:xfrm>
          <a:custGeom>
            <a:avLst/>
            <a:gdLst>
              <a:gd name="connsiteX0" fmla="*/ 0 w 3790950"/>
              <a:gd name="connsiteY0" fmla="*/ 0 h 6858000"/>
              <a:gd name="connsiteX1" fmla="*/ 3790950 w 3790950"/>
              <a:gd name="connsiteY1" fmla="*/ 0 h 6858000"/>
              <a:gd name="connsiteX2" fmla="*/ 3790950 w 3790950"/>
              <a:gd name="connsiteY2" fmla="*/ 6858000 h 6858000"/>
              <a:gd name="connsiteX3" fmla="*/ 0 w 379095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790950" h="6858000">
                <a:moveTo>
                  <a:pt x="0" y="0"/>
                </a:moveTo>
                <a:lnTo>
                  <a:pt x="3790950" y="0"/>
                </a:lnTo>
                <a:lnTo>
                  <a:pt x="3790950" y="6858000"/>
                </a:lnTo>
                <a:lnTo>
                  <a:pt x="0" y="6858000"/>
                </a:lnTo>
                <a:close/>
              </a:path>
            </a:pathLst>
          </a:custGeom>
        </p:spPr>
        <p:txBody>
          <a:bodyPr wrap="square">
            <a:noAutofit/>
          </a:bodyPr>
          <a:lstStyle/>
          <a:p>
            <a:endParaRPr lang="en-US"/>
          </a:p>
        </p:txBody>
      </p:sp>
    </p:spTree>
    <p:extLst>
      <p:ext uri="{BB962C8B-B14F-4D97-AF65-F5344CB8AC3E}">
        <p14:creationId xmlns:p14="http://schemas.microsoft.com/office/powerpoint/2010/main" val="3448420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9" name="Picture Placeholder 8"/>
          <p:cNvSpPr>
            <a:spLocks noGrp="1"/>
          </p:cNvSpPr>
          <p:nvPr>
            <p:ph type="pic" sz="quarter" idx="10"/>
          </p:nvPr>
        </p:nvSpPr>
        <p:spPr>
          <a:xfrm>
            <a:off x="0" y="1689100"/>
            <a:ext cx="5041900" cy="3479800"/>
          </a:xfrm>
          <a:custGeom>
            <a:avLst/>
            <a:gdLst>
              <a:gd name="connsiteX0" fmla="*/ 0 w 5041900"/>
              <a:gd name="connsiteY0" fmla="*/ 0 h 3479800"/>
              <a:gd name="connsiteX1" fmla="*/ 5041900 w 5041900"/>
              <a:gd name="connsiteY1" fmla="*/ 0 h 3479800"/>
              <a:gd name="connsiteX2" fmla="*/ 5041900 w 5041900"/>
              <a:gd name="connsiteY2" fmla="*/ 3479800 h 3479800"/>
              <a:gd name="connsiteX3" fmla="*/ 0 w 5041900"/>
              <a:gd name="connsiteY3" fmla="*/ 3479800 h 3479800"/>
            </a:gdLst>
            <a:ahLst/>
            <a:cxnLst>
              <a:cxn ang="0">
                <a:pos x="connsiteX0" y="connsiteY0"/>
              </a:cxn>
              <a:cxn ang="0">
                <a:pos x="connsiteX1" y="connsiteY1"/>
              </a:cxn>
              <a:cxn ang="0">
                <a:pos x="connsiteX2" y="connsiteY2"/>
              </a:cxn>
              <a:cxn ang="0">
                <a:pos x="connsiteX3" y="connsiteY3"/>
              </a:cxn>
            </a:cxnLst>
            <a:rect l="l" t="t" r="r" b="b"/>
            <a:pathLst>
              <a:path w="5041900" h="3479800">
                <a:moveTo>
                  <a:pt x="0" y="0"/>
                </a:moveTo>
                <a:lnTo>
                  <a:pt x="5041900" y="0"/>
                </a:lnTo>
                <a:lnTo>
                  <a:pt x="5041900" y="3479800"/>
                </a:lnTo>
                <a:lnTo>
                  <a:pt x="0" y="3479800"/>
                </a:lnTo>
                <a:close/>
              </a:path>
            </a:pathLst>
          </a:custGeom>
        </p:spPr>
        <p:txBody>
          <a:bodyPr wrap="square">
            <a:noAutofit/>
          </a:bodyPr>
          <a:lstStyle/>
          <a:p>
            <a:endParaRPr lang="en-US"/>
          </a:p>
        </p:txBody>
      </p:sp>
    </p:spTree>
    <p:extLst>
      <p:ext uri="{BB962C8B-B14F-4D97-AF65-F5344CB8AC3E}">
        <p14:creationId xmlns:p14="http://schemas.microsoft.com/office/powerpoint/2010/main" val="66522481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8_Custom Layout">
    <p:spTree>
      <p:nvGrpSpPr>
        <p:cNvPr id="1" name=""/>
        <p:cNvGrpSpPr/>
        <p:nvPr/>
      </p:nvGrpSpPr>
      <p:grpSpPr>
        <a:xfrm>
          <a:off x="0" y="0"/>
          <a:ext cx="0" cy="0"/>
          <a:chOff x="0" y="0"/>
          <a:chExt cx="0" cy="0"/>
        </a:xfrm>
      </p:grpSpPr>
      <p:sp>
        <p:nvSpPr>
          <p:cNvPr id="9" name="Picture Placeholder 8"/>
          <p:cNvSpPr>
            <a:spLocks noGrp="1"/>
          </p:cNvSpPr>
          <p:nvPr>
            <p:ph type="pic" sz="quarter" idx="10"/>
          </p:nvPr>
        </p:nvSpPr>
        <p:spPr>
          <a:xfrm>
            <a:off x="4686300" y="276225"/>
            <a:ext cx="7181850" cy="6305550"/>
          </a:xfrm>
          <a:custGeom>
            <a:avLst/>
            <a:gdLst>
              <a:gd name="connsiteX0" fmla="*/ 0 w 7181850"/>
              <a:gd name="connsiteY0" fmla="*/ 0 h 6305550"/>
              <a:gd name="connsiteX1" fmla="*/ 7181850 w 7181850"/>
              <a:gd name="connsiteY1" fmla="*/ 0 h 6305550"/>
              <a:gd name="connsiteX2" fmla="*/ 7181850 w 7181850"/>
              <a:gd name="connsiteY2" fmla="*/ 6305550 h 6305550"/>
              <a:gd name="connsiteX3" fmla="*/ 0 w 7181850"/>
              <a:gd name="connsiteY3" fmla="*/ 6305550 h 6305550"/>
            </a:gdLst>
            <a:ahLst/>
            <a:cxnLst>
              <a:cxn ang="0">
                <a:pos x="connsiteX0" y="connsiteY0"/>
              </a:cxn>
              <a:cxn ang="0">
                <a:pos x="connsiteX1" y="connsiteY1"/>
              </a:cxn>
              <a:cxn ang="0">
                <a:pos x="connsiteX2" y="connsiteY2"/>
              </a:cxn>
              <a:cxn ang="0">
                <a:pos x="connsiteX3" y="connsiteY3"/>
              </a:cxn>
            </a:cxnLst>
            <a:rect l="l" t="t" r="r" b="b"/>
            <a:pathLst>
              <a:path w="7181850" h="6305550">
                <a:moveTo>
                  <a:pt x="0" y="0"/>
                </a:moveTo>
                <a:lnTo>
                  <a:pt x="7181850" y="0"/>
                </a:lnTo>
                <a:lnTo>
                  <a:pt x="7181850" y="6305550"/>
                </a:lnTo>
                <a:lnTo>
                  <a:pt x="0" y="6305550"/>
                </a:lnTo>
                <a:close/>
              </a:path>
            </a:pathLst>
          </a:custGeom>
        </p:spPr>
        <p:txBody>
          <a:bodyPr wrap="square">
            <a:noAutofit/>
          </a:bodyPr>
          <a:lstStyle/>
          <a:p>
            <a:endParaRPr lang="en-US"/>
          </a:p>
        </p:txBody>
      </p:sp>
    </p:spTree>
    <p:extLst>
      <p:ext uri="{BB962C8B-B14F-4D97-AF65-F5344CB8AC3E}">
        <p14:creationId xmlns:p14="http://schemas.microsoft.com/office/powerpoint/2010/main" val="119027753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9_Custom Layout">
    <p:spTree>
      <p:nvGrpSpPr>
        <p:cNvPr id="1" name=""/>
        <p:cNvGrpSpPr/>
        <p:nvPr/>
      </p:nvGrpSpPr>
      <p:grpSpPr>
        <a:xfrm>
          <a:off x="0" y="0"/>
          <a:ext cx="0" cy="0"/>
          <a:chOff x="0" y="0"/>
          <a:chExt cx="0" cy="0"/>
        </a:xfrm>
      </p:grpSpPr>
      <p:sp>
        <p:nvSpPr>
          <p:cNvPr id="10" name="Picture Placeholder 9"/>
          <p:cNvSpPr>
            <a:spLocks noGrp="1"/>
          </p:cNvSpPr>
          <p:nvPr>
            <p:ph type="pic" sz="quarter" idx="10"/>
          </p:nvPr>
        </p:nvSpPr>
        <p:spPr>
          <a:xfrm>
            <a:off x="0" y="638175"/>
            <a:ext cx="5657850" cy="4972050"/>
          </a:xfrm>
          <a:custGeom>
            <a:avLst/>
            <a:gdLst>
              <a:gd name="connsiteX0" fmla="*/ 0 w 5657850"/>
              <a:gd name="connsiteY0" fmla="*/ 0 h 4972050"/>
              <a:gd name="connsiteX1" fmla="*/ 5657850 w 5657850"/>
              <a:gd name="connsiteY1" fmla="*/ 0 h 4972050"/>
              <a:gd name="connsiteX2" fmla="*/ 5657850 w 5657850"/>
              <a:gd name="connsiteY2" fmla="*/ 4972050 h 4972050"/>
              <a:gd name="connsiteX3" fmla="*/ 0 w 5657850"/>
              <a:gd name="connsiteY3" fmla="*/ 4972050 h 4972050"/>
            </a:gdLst>
            <a:ahLst/>
            <a:cxnLst>
              <a:cxn ang="0">
                <a:pos x="connsiteX0" y="connsiteY0"/>
              </a:cxn>
              <a:cxn ang="0">
                <a:pos x="connsiteX1" y="connsiteY1"/>
              </a:cxn>
              <a:cxn ang="0">
                <a:pos x="connsiteX2" y="connsiteY2"/>
              </a:cxn>
              <a:cxn ang="0">
                <a:pos x="connsiteX3" y="connsiteY3"/>
              </a:cxn>
            </a:cxnLst>
            <a:rect l="l" t="t" r="r" b="b"/>
            <a:pathLst>
              <a:path w="5657850" h="4972050">
                <a:moveTo>
                  <a:pt x="0" y="0"/>
                </a:moveTo>
                <a:lnTo>
                  <a:pt x="5657850" y="0"/>
                </a:lnTo>
                <a:lnTo>
                  <a:pt x="5657850" y="4972050"/>
                </a:lnTo>
                <a:lnTo>
                  <a:pt x="0" y="4972050"/>
                </a:lnTo>
                <a:close/>
              </a:path>
            </a:pathLst>
          </a:custGeom>
        </p:spPr>
        <p:txBody>
          <a:bodyPr wrap="square">
            <a:noAutofit/>
          </a:bodyPr>
          <a:lstStyle/>
          <a:p>
            <a:endParaRPr lang="en-US"/>
          </a:p>
        </p:txBody>
      </p:sp>
      <p:sp>
        <p:nvSpPr>
          <p:cNvPr id="13" name="Picture Placeholder 12"/>
          <p:cNvSpPr>
            <a:spLocks noGrp="1"/>
          </p:cNvSpPr>
          <p:nvPr>
            <p:ph type="pic" sz="quarter" idx="11"/>
          </p:nvPr>
        </p:nvSpPr>
        <p:spPr>
          <a:xfrm>
            <a:off x="5867400" y="3314700"/>
            <a:ext cx="5086350" cy="2857500"/>
          </a:xfrm>
          <a:custGeom>
            <a:avLst/>
            <a:gdLst>
              <a:gd name="connsiteX0" fmla="*/ 0 w 5086350"/>
              <a:gd name="connsiteY0" fmla="*/ 0 h 2857500"/>
              <a:gd name="connsiteX1" fmla="*/ 5086350 w 5086350"/>
              <a:gd name="connsiteY1" fmla="*/ 0 h 2857500"/>
              <a:gd name="connsiteX2" fmla="*/ 5086350 w 5086350"/>
              <a:gd name="connsiteY2" fmla="*/ 2857500 h 2857500"/>
              <a:gd name="connsiteX3" fmla="*/ 0 w 5086350"/>
              <a:gd name="connsiteY3" fmla="*/ 2857500 h 2857500"/>
            </a:gdLst>
            <a:ahLst/>
            <a:cxnLst>
              <a:cxn ang="0">
                <a:pos x="connsiteX0" y="connsiteY0"/>
              </a:cxn>
              <a:cxn ang="0">
                <a:pos x="connsiteX1" y="connsiteY1"/>
              </a:cxn>
              <a:cxn ang="0">
                <a:pos x="connsiteX2" y="connsiteY2"/>
              </a:cxn>
              <a:cxn ang="0">
                <a:pos x="connsiteX3" y="connsiteY3"/>
              </a:cxn>
            </a:cxnLst>
            <a:rect l="l" t="t" r="r" b="b"/>
            <a:pathLst>
              <a:path w="5086350" h="2857500">
                <a:moveTo>
                  <a:pt x="0" y="0"/>
                </a:moveTo>
                <a:lnTo>
                  <a:pt x="5086350" y="0"/>
                </a:lnTo>
                <a:lnTo>
                  <a:pt x="5086350" y="2857500"/>
                </a:lnTo>
                <a:lnTo>
                  <a:pt x="0" y="2857500"/>
                </a:lnTo>
                <a:close/>
              </a:path>
            </a:pathLst>
          </a:custGeom>
        </p:spPr>
        <p:txBody>
          <a:bodyPr wrap="square">
            <a:noAutofit/>
          </a:bodyPr>
          <a:lstStyle/>
          <a:p>
            <a:endParaRPr lang="en-US"/>
          </a:p>
        </p:txBody>
      </p:sp>
    </p:spTree>
    <p:extLst>
      <p:ext uri="{BB962C8B-B14F-4D97-AF65-F5344CB8AC3E}">
        <p14:creationId xmlns:p14="http://schemas.microsoft.com/office/powerpoint/2010/main" val="354768811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0_Custom Layout">
    <p:spTree>
      <p:nvGrpSpPr>
        <p:cNvPr id="1" name=""/>
        <p:cNvGrpSpPr/>
        <p:nvPr/>
      </p:nvGrpSpPr>
      <p:grpSpPr>
        <a:xfrm>
          <a:off x="0" y="0"/>
          <a:ext cx="0" cy="0"/>
          <a:chOff x="0" y="0"/>
          <a:chExt cx="0" cy="0"/>
        </a:xfrm>
      </p:grpSpPr>
      <p:sp>
        <p:nvSpPr>
          <p:cNvPr id="11" name="Picture Placeholder 10"/>
          <p:cNvSpPr>
            <a:spLocks noGrp="1"/>
          </p:cNvSpPr>
          <p:nvPr>
            <p:ph type="pic" sz="quarter" idx="10"/>
          </p:nvPr>
        </p:nvSpPr>
        <p:spPr>
          <a:xfrm>
            <a:off x="247650" y="228600"/>
            <a:ext cx="6724650" cy="3448050"/>
          </a:xfrm>
          <a:custGeom>
            <a:avLst/>
            <a:gdLst>
              <a:gd name="connsiteX0" fmla="*/ 0 w 6724650"/>
              <a:gd name="connsiteY0" fmla="*/ 0 h 3448050"/>
              <a:gd name="connsiteX1" fmla="*/ 6724650 w 6724650"/>
              <a:gd name="connsiteY1" fmla="*/ 0 h 3448050"/>
              <a:gd name="connsiteX2" fmla="*/ 6724650 w 6724650"/>
              <a:gd name="connsiteY2" fmla="*/ 3448050 h 3448050"/>
              <a:gd name="connsiteX3" fmla="*/ 0 w 6724650"/>
              <a:gd name="connsiteY3" fmla="*/ 3448050 h 3448050"/>
            </a:gdLst>
            <a:ahLst/>
            <a:cxnLst>
              <a:cxn ang="0">
                <a:pos x="connsiteX0" y="connsiteY0"/>
              </a:cxn>
              <a:cxn ang="0">
                <a:pos x="connsiteX1" y="connsiteY1"/>
              </a:cxn>
              <a:cxn ang="0">
                <a:pos x="connsiteX2" y="connsiteY2"/>
              </a:cxn>
              <a:cxn ang="0">
                <a:pos x="connsiteX3" y="connsiteY3"/>
              </a:cxn>
            </a:cxnLst>
            <a:rect l="l" t="t" r="r" b="b"/>
            <a:pathLst>
              <a:path w="6724650" h="3448050">
                <a:moveTo>
                  <a:pt x="0" y="0"/>
                </a:moveTo>
                <a:lnTo>
                  <a:pt x="6724650" y="0"/>
                </a:lnTo>
                <a:lnTo>
                  <a:pt x="6724650" y="3448050"/>
                </a:lnTo>
                <a:lnTo>
                  <a:pt x="0" y="3448050"/>
                </a:lnTo>
                <a:close/>
              </a:path>
            </a:pathLst>
          </a:custGeom>
        </p:spPr>
        <p:txBody>
          <a:bodyPr wrap="square">
            <a:noAutofit/>
          </a:bodyPr>
          <a:lstStyle/>
          <a:p>
            <a:endParaRPr lang="en-US"/>
          </a:p>
        </p:txBody>
      </p:sp>
      <p:sp>
        <p:nvSpPr>
          <p:cNvPr id="14" name="Picture Placeholder 13"/>
          <p:cNvSpPr>
            <a:spLocks noGrp="1"/>
          </p:cNvSpPr>
          <p:nvPr>
            <p:ph type="pic" sz="quarter" idx="11"/>
          </p:nvPr>
        </p:nvSpPr>
        <p:spPr>
          <a:xfrm>
            <a:off x="7310472" y="2705100"/>
            <a:ext cx="4538629" cy="3924300"/>
          </a:xfrm>
          <a:custGeom>
            <a:avLst/>
            <a:gdLst>
              <a:gd name="connsiteX0" fmla="*/ 0 w 4538629"/>
              <a:gd name="connsiteY0" fmla="*/ 0 h 3924300"/>
              <a:gd name="connsiteX1" fmla="*/ 4538629 w 4538629"/>
              <a:gd name="connsiteY1" fmla="*/ 0 h 3924300"/>
              <a:gd name="connsiteX2" fmla="*/ 4538629 w 4538629"/>
              <a:gd name="connsiteY2" fmla="*/ 3924300 h 3924300"/>
              <a:gd name="connsiteX3" fmla="*/ 0 w 4538629"/>
              <a:gd name="connsiteY3" fmla="*/ 3924300 h 3924300"/>
            </a:gdLst>
            <a:ahLst/>
            <a:cxnLst>
              <a:cxn ang="0">
                <a:pos x="connsiteX0" y="connsiteY0"/>
              </a:cxn>
              <a:cxn ang="0">
                <a:pos x="connsiteX1" y="connsiteY1"/>
              </a:cxn>
              <a:cxn ang="0">
                <a:pos x="connsiteX2" y="connsiteY2"/>
              </a:cxn>
              <a:cxn ang="0">
                <a:pos x="connsiteX3" y="connsiteY3"/>
              </a:cxn>
            </a:cxnLst>
            <a:rect l="l" t="t" r="r" b="b"/>
            <a:pathLst>
              <a:path w="4538629" h="3924300">
                <a:moveTo>
                  <a:pt x="0" y="0"/>
                </a:moveTo>
                <a:lnTo>
                  <a:pt x="4538629" y="0"/>
                </a:lnTo>
                <a:lnTo>
                  <a:pt x="4538629" y="3924300"/>
                </a:lnTo>
                <a:lnTo>
                  <a:pt x="0" y="3924300"/>
                </a:lnTo>
                <a:close/>
              </a:path>
            </a:pathLst>
          </a:custGeom>
        </p:spPr>
        <p:txBody>
          <a:bodyPr wrap="square">
            <a:noAutofit/>
          </a:bodyPr>
          <a:lstStyle/>
          <a:p>
            <a:endParaRPr lang="en-US"/>
          </a:p>
        </p:txBody>
      </p:sp>
      <p:sp>
        <p:nvSpPr>
          <p:cNvPr id="17" name="Picture Placeholder 16"/>
          <p:cNvSpPr>
            <a:spLocks noGrp="1"/>
          </p:cNvSpPr>
          <p:nvPr>
            <p:ph type="pic" sz="quarter" idx="12"/>
          </p:nvPr>
        </p:nvSpPr>
        <p:spPr>
          <a:xfrm>
            <a:off x="247650" y="3867150"/>
            <a:ext cx="2362200" cy="2762250"/>
          </a:xfrm>
          <a:custGeom>
            <a:avLst/>
            <a:gdLst>
              <a:gd name="connsiteX0" fmla="*/ 0 w 2362200"/>
              <a:gd name="connsiteY0" fmla="*/ 0 h 2762250"/>
              <a:gd name="connsiteX1" fmla="*/ 2362200 w 2362200"/>
              <a:gd name="connsiteY1" fmla="*/ 0 h 2762250"/>
              <a:gd name="connsiteX2" fmla="*/ 2362200 w 2362200"/>
              <a:gd name="connsiteY2" fmla="*/ 2762250 h 2762250"/>
              <a:gd name="connsiteX3" fmla="*/ 0 w 2362200"/>
              <a:gd name="connsiteY3" fmla="*/ 2762250 h 2762250"/>
            </a:gdLst>
            <a:ahLst/>
            <a:cxnLst>
              <a:cxn ang="0">
                <a:pos x="connsiteX0" y="connsiteY0"/>
              </a:cxn>
              <a:cxn ang="0">
                <a:pos x="connsiteX1" y="connsiteY1"/>
              </a:cxn>
              <a:cxn ang="0">
                <a:pos x="connsiteX2" y="connsiteY2"/>
              </a:cxn>
              <a:cxn ang="0">
                <a:pos x="connsiteX3" y="connsiteY3"/>
              </a:cxn>
            </a:cxnLst>
            <a:rect l="l" t="t" r="r" b="b"/>
            <a:pathLst>
              <a:path w="2362200" h="2762250">
                <a:moveTo>
                  <a:pt x="0" y="0"/>
                </a:moveTo>
                <a:lnTo>
                  <a:pt x="2362200" y="0"/>
                </a:lnTo>
                <a:lnTo>
                  <a:pt x="2362200" y="2762250"/>
                </a:lnTo>
                <a:lnTo>
                  <a:pt x="0" y="2762250"/>
                </a:lnTo>
                <a:close/>
              </a:path>
            </a:pathLst>
          </a:custGeom>
        </p:spPr>
        <p:txBody>
          <a:bodyPr wrap="square">
            <a:noAutofit/>
          </a:bodyPr>
          <a:lstStyle/>
          <a:p>
            <a:endParaRPr lang="en-US"/>
          </a:p>
        </p:txBody>
      </p:sp>
    </p:spTree>
    <p:extLst>
      <p:ext uri="{BB962C8B-B14F-4D97-AF65-F5344CB8AC3E}">
        <p14:creationId xmlns:p14="http://schemas.microsoft.com/office/powerpoint/2010/main" val="370663658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1_Custom Layout">
    <p:spTree>
      <p:nvGrpSpPr>
        <p:cNvPr id="1" name=""/>
        <p:cNvGrpSpPr/>
        <p:nvPr/>
      </p:nvGrpSpPr>
      <p:grpSpPr>
        <a:xfrm>
          <a:off x="0" y="0"/>
          <a:ext cx="0" cy="0"/>
          <a:chOff x="0" y="0"/>
          <a:chExt cx="0" cy="0"/>
        </a:xfrm>
      </p:grpSpPr>
      <p:sp>
        <p:nvSpPr>
          <p:cNvPr id="11" name="Picture Placeholder 10"/>
          <p:cNvSpPr>
            <a:spLocks noGrp="1"/>
          </p:cNvSpPr>
          <p:nvPr>
            <p:ph type="pic" sz="quarter" idx="10"/>
          </p:nvPr>
        </p:nvSpPr>
        <p:spPr>
          <a:xfrm>
            <a:off x="7334250" y="0"/>
            <a:ext cx="4324350" cy="5238750"/>
          </a:xfrm>
          <a:custGeom>
            <a:avLst/>
            <a:gdLst>
              <a:gd name="connsiteX0" fmla="*/ 0 w 4324350"/>
              <a:gd name="connsiteY0" fmla="*/ 0 h 5238750"/>
              <a:gd name="connsiteX1" fmla="*/ 4324350 w 4324350"/>
              <a:gd name="connsiteY1" fmla="*/ 0 h 5238750"/>
              <a:gd name="connsiteX2" fmla="*/ 4324350 w 4324350"/>
              <a:gd name="connsiteY2" fmla="*/ 5238750 h 5238750"/>
              <a:gd name="connsiteX3" fmla="*/ 0 w 4324350"/>
              <a:gd name="connsiteY3" fmla="*/ 5238750 h 5238750"/>
            </a:gdLst>
            <a:ahLst/>
            <a:cxnLst>
              <a:cxn ang="0">
                <a:pos x="connsiteX0" y="connsiteY0"/>
              </a:cxn>
              <a:cxn ang="0">
                <a:pos x="connsiteX1" y="connsiteY1"/>
              </a:cxn>
              <a:cxn ang="0">
                <a:pos x="connsiteX2" y="connsiteY2"/>
              </a:cxn>
              <a:cxn ang="0">
                <a:pos x="connsiteX3" y="connsiteY3"/>
              </a:cxn>
            </a:cxnLst>
            <a:rect l="l" t="t" r="r" b="b"/>
            <a:pathLst>
              <a:path w="4324350" h="5238750">
                <a:moveTo>
                  <a:pt x="0" y="0"/>
                </a:moveTo>
                <a:lnTo>
                  <a:pt x="4324350" y="0"/>
                </a:lnTo>
                <a:lnTo>
                  <a:pt x="4324350" y="5238750"/>
                </a:lnTo>
                <a:lnTo>
                  <a:pt x="0" y="5238750"/>
                </a:lnTo>
                <a:close/>
              </a:path>
            </a:pathLst>
          </a:custGeom>
        </p:spPr>
        <p:txBody>
          <a:bodyPr wrap="square">
            <a:noAutofit/>
          </a:bodyPr>
          <a:lstStyle/>
          <a:p>
            <a:endParaRPr lang="en-US"/>
          </a:p>
        </p:txBody>
      </p:sp>
      <p:sp>
        <p:nvSpPr>
          <p:cNvPr id="14" name="Picture Placeholder 13"/>
          <p:cNvSpPr>
            <a:spLocks noGrp="1"/>
          </p:cNvSpPr>
          <p:nvPr>
            <p:ph type="pic" sz="quarter" idx="11"/>
          </p:nvPr>
        </p:nvSpPr>
        <p:spPr>
          <a:xfrm>
            <a:off x="2971800" y="3657600"/>
            <a:ext cx="2781300" cy="3009900"/>
          </a:xfrm>
          <a:custGeom>
            <a:avLst/>
            <a:gdLst>
              <a:gd name="connsiteX0" fmla="*/ 0 w 2781300"/>
              <a:gd name="connsiteY0" fmla="*/ 0 h 3009900"/>
              <a:gd name="connsiteX1" fmla="*/ 2781300 w 2781300"/>
              <a:gd name="connsiteY1" fmla="*/ 0 h 3009900"/>
              <a:gd name="connsiteX2" fmla="*/ 2781300 w 2781300"/>
              <a:gd name="connsiteY2" fmla="*/ 3009900 h 3009900"/>
              <a:gd name="connsiteX3" fmla="*/ 0 w 2781300"/>
              <a:gd name="connsiteY3" fmla="*/ 3009900 h 3009900"/>
            </a:gdLst>
            <a:ahLst/>
            <a:cxnLst>
              <a:cxn ang="0">
                <a:pos x="connsiteX0" y="connsiteY0"/>
              </a:cxn>
              <a:cxn ang="0">
                <a:pos x="connsiteX1" y="connsiteY1"/>
              </a:cxn>
              <a:cxn ang="0">
                <a:pos x="connsiteX2" y="connsiteY2"/>
              </a:cxn>
              <a:cxn ang="0">
                <a:pos x="connsiteX3" y="connsiteY3"/>
              </a:cxn>
            </a:cxnLst>
            <a:rect l="l" t="t" r="r" b="b"/>
            <a:pathLst>
              <a:path w="2781300" h="3009900">
                <a:moveTo>
                  <a:pt x="0" y="0"/>
                </a:moveTo>
                <a:lnTo>
                  <a:pt x="2781300" y="0"/>
                </a:lnTo>
                <a:lnTo>
                  <a:pt x="2781300" y="3009900"/>
                </a:lnTo>
                <a:lnTo>
                  <a:pt x="0" y="3009900"/>
                </a:lnTo>
                <a:close/>
              </a:path>
            </a:pathLst>
          </a:custGeom>
        </p:spPr>
        <p:txBody>
          <a:bodyPr wrap="square">
            <a:noAutofit/>
          </a:bodyPr>
          <a:lstStyle/>
          <a:p>
            <a:endParaRPr lang="en-US"/>
          </a:p>
        </p:txBody>
      </p:sp>
      <p:sp>
        <p:nvSpPr>
          <p:cNvPr id="17" name="Picture Placeholder 16"/>
          <p:cNvSpPr>
            <a:spLocks noGrp="1"/>
          </p:cNvSpPr>
          <p:nvPr>
            <p:ph type="pic" sz="quarter" idx="12"/>
          </p:nvPr>
        </p:nvSpPr>
        <p:spPr>
          <a:xfrm>
            <a:off x="0" y="3657600"/>
            <a:ext cx="2781300" cy="3009900"/>
          </a:xfrm>
          <a:custGeom>
            <a:avLst/>
            <a:gdLst>
              <a:gd name="connsiteX0" fmla="*/ 0 w 2781300"/>
              <a:gd name="connsiteY0" fmla="*/ 0 h 3009900"/>
              <a:gd name="connsiteX1" fmla="*/ 2781300 w 2781300"/>
              <a:gd name="connsiteY1" fmla="*/ 0 h 3009900"/>
              <a:gd name="connsiteX2" fmla="*/ 2781300 w 2781300"/>
              <a:gd name="connsiteY2" fmla="*/ 3009900 h 3009900"/>
              <a:gd name="connsiteX3" fmla="*/ 0 w 2781300"/>
              <a:gd name="connsiteY3" fmla="*/ 3009900 h 3009900"/>
            </a:gdLst>
            <a:ahLst/>
            <a:cxnLst>
              <a:cxn ang="0">
                <a:pos x="connsiteX0" y="connsiteY0"/>
              </a:cxn>
              <a:cxn ang="0">
                <a:pos x="connsiteX1" y="connsiteY1"/>
              </a:cxn>
              <a:cxn ang="0">
                <a:pos x="connsiteX2" y="connsiteY2"/>
              </a:cxn>
              <a:cxn ang="0">
                <a:pos x="connsiteX3" y="connsiteY3"/>
              </a:cxn>
            </a:cxnLst>
            <a:rect l="l" t="t" r="r" b="b"/>
            <a:pathLst>
              <a:path w="2781300" h="3009900">
                <a:moveTo>
                  <a:pt x="0" y="0"/>
                </a:moveTo>
                <a:lnTo>
                  <a:pt x="2781300" y="0"/>
                </a:lnTo>
                <a:lnTo>
                  <a:pt x="2781300" y="3009900"/>
                </a:lnTo>
                <a:lnTo>
                  <a:pt x="0" y="3009900"/>
                </a:lnTo>
                <a:close/>
              </a:path>
            </a:pathLst>
          </a:custGeom>
        </p:spPr>
        <p:txBody>
          <a:bodyPr wrap="square">
            <a:noAutofit/>
          </a:bodyPr>
          <a:lstStyle/>
          <a:p>
            <a:endParaRPr lang="en-US"/>
          </a:p>
        </p:txBody>
      </p:sp>
    </p:spTree>
    <p:extLst>
      <p:ext uri="{BB962C8B-B14F-4D97-AF65-F5344CB8AC3E}">
        <p14:creationId xmlns:p14="http://schemas.microsoft.com/office/powerpoint/2010/main" val="276879295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2_Custom Layout">
    <p:spTree>
      <p:nvGrpSpPr>
        <p:cNvPr id="1" name=""/>
        <p:cNvGrpSpPr/>
        <p:nvPr/>
      </p:nvGrpSpPr>
      <p:grpSpPr>
        <a:xfrm>
          <a:off x="0" y="0"/>
          <a:ext cx="0" cy="0"/>
          <a:chOff x="0" y="0"/>
          <a:chExt cx="0" cy="0"/>
        </a:xfrm>
      </p:grpSpPr>
      <p:sp>
        <p:nvSpPr>
          <p:cNvPr id="11" name="Picture Placeholder 10"/>
          <p:cNvSpPr>
            <a:spLocks noGrp="1"/>
          </p:cNvSpPr>
          <p:nvPr>
            <p:ph type="pic" sz="quarter" idx="10"/>
          </p:nvPr>
        </p:nvSpPr>
        <p:spPr>
          <a:xfrm>
            <a:off x="6781800" y="3028950"/>
            <a:ext cx="4305300" cy="3829050"/>
          </a:xfrm>
          <a:custGeom>
            <a:avLst/>
            <a:gdLst>
              <a:gd name="connsiteX0" fmla="*/ 0 w 4305300"/>
              <a:gd name="connsiteY0" fmla="*/ 0 h 3829050"/>
              <a:gd name="connsiteX1" fmla="*/ 4305300 w 4305300"/>
              <a:gd name="connsiteY1" fmla="*/ 0 h 3829050"/>
              <a:gd name="connsiteX2" fmla="*/ 4305300 w 4305300"/>
              <a:gd name="connsiteY2" fmla="*/ 3829050 h 3829050"/>
              <a:gd name="connsiteX3" fmla="*/ 0 w 4305300"/>
              <a:gd name="connsiteY3" fmla="*/ 3829050 h 3829050"/>
            </a:gdLst>
            <a:ahLst/>
            <a:cxnLst>
              <a:cxn ang="0">
                <a:pos x="connsiteX0" y="connsiteY0"/>
              </a:cxn>
              <a:cxn ang="0">
                <a:pos x="connsiteX1" y="connsiteY1"/>
              </a:cxn>
              <a:cxn ang="0">
                <a:pos x="connsiteX2" y="connsiteY2"/>
              </a:cxn>
              <a:cxn ang="0">
                <a:pos x="connsiteX3" y="connsiteY3"/>
              </a:cxn>
            </a:cxnLst>
            <a:rect l="l" t="t" r="r" b="b"/>
            <a:pathLst>
              <a:path w="4305300" h="3829050">
                <a:moveTo>
                  <a:pt x="0" y="0"/>
                </a:moveTo>
                <a:lnTo>
                  <a:pt x="4305300" y="0"/>
                </a:lnTo>
                <a:lnTo>
                  <a:pt x="4305300" y="3829050"/>
                </a:lnTo>
                <a:lnTo>
                  <a:pt x="0" y="3829050"/>
                </a:lnTo>
                <a:close/>
              </a:path>
            </a:pathLst>
          </a:custGeom>
        </p:spPr>
        <p:txBody>
          <a:bodyPr wrap="square">
            <a:noAutofit/>
          </a:bodyPr>
          <a:lstStyle/>
          <a:p>
            <a:endParaRPr lang="en-US"/>
          </a:p>
        </p:txBody>
      </p:sp>
      <p:sp>
        <p:nvSpPr>
          <p:cNvPr id="14" name="Picture Placeholder 13"/>
          <p:cNvSpPr>
            <a:spLocks noGrp="1"/>
          </p:cNvSpPr>
          <p:nvPr>
            <p:ph type="pic" sz="quarter" idx="11"/>
          </p:nvPr>
        </p:nvSpPr>
        <p:spPr>
          <a:xfrm>
            <a:off x="647700" y="0"/>
            <a:ext cx="3086100" cy="3429000"/>
          </a:xfrm>
          <a:custGeom>
            <a:avLst/>
            <a:gdLst>
              <a:gd name="connsiteX0" fmla="*/ 0 w 3086100"/>
              <a:gd name="connsiteY0" fmla="*/ 0 h 3429000"/>
              <a:gd name="connsiteX1" fmla="*/ 3086100 w 3086100"/>
              <a:gd name="connsiteY1" fmla="*/ 0 h 3429000"/>
              <a:gd name="connsiteX2" fmla="*/ 3086100 w 3086100"/>
              <a:gd name="connsiteY2" fmla="*/ 3429000 h 3429000"/>
              <a:gd name="connsiteX3" fmla="*/ 0 w 3086100"/>
              <a:gd name="connsiteY3" fmla="*/ 3429000 h 3429000"/>
            </a:gdLst>
            <a:ahLst/>
            <a:cxnLst>
              <a:cxn ang="0">
                <a:pos x="connsiteX0" y="connsiteY0"/>
              </a:cxn>
              <a:cxn ang="0">
                <a:pos x="connsiteX1" y="connsiteY1"/>
              </a:cxn>
              <a:cxn ang="0">
                <a:pos x="connsiteX2" y="connsiteY2"/>
              </a:cxn>
              <a:cxn ang="0">
                <a:pos x="connsiteX3" y="connsiteY3"/>
              </a:cxn>
            </a:cxnLst>
            <a:rect l="l" t="t" r="r" b="b"/>
            <a:pathLst>
              <a:path w="3086100" h="3429000">
                <a:moveTo>
                  <a:pt x="0" y="0"/>
                </a:moveTo>
                <a:lnTo>
                  <a:pt x="3086100" y="0"/>
                </a:lnTo>
                <a:lnTo>
                  <a:pt x="3086100" y="3429000"/>
                </a:lnTo>
                <a:lnTo>
                  <a:pt x="0" y="3429000"/>
                </a:lnTo>
                <a:close/>
              </a:path>
            </a:pathLst>
          </a:custGeom>
        </p:spPr>
        <p:txBody>
          <a:bodyPr wrap="square">
            <a:noAutofit/>
          </a:bodyPr>
          <a:lstStyle/>
          <a:p>
            <a:endParaRPr lang="en-US"/>
          </a:p>
        </p:txBody>
      </p:sp>
      <p:sp>
        <p:nvSpPr>
          <p:cNvPr id="17" name="Picture Placeholder 16"/>
          <p:cNvSpPr>
            <a:spLocks noGrp="1"/>
          </p:cNvSpPr>
          <p:nvPr>
            <p:ph type="pic" sz="quarter" idx="12"/>
          </p:nvPr>
        </p:nvSpPr>
        <p:spPr>
          <a:xfrm>
            <a:off x="647700" y="3429000"/>
            <a:ext cx="3086100" cy="3429000"/>
          </a:xfrm>
          <a:custGeom>
            <a:avLst/>
            <a:gdLst>
              <a:gd name="connsiteX0" fmla="*/ 0 w 3086100"/>
              <a:gd name="connsiteY0" fmla="*/ 0 h 3429000"/>
              <a:gd name="connsiteX1" fmla="*/ 3086100 w 3086100"/>
              <a:gd name="connsiteY1" fmla="*/ 0 h 3429000"/>
              <a:gd name="connsiteX2" fmla="*/ 3086100 w 3086100"/>
              <a:gd name="connsiteY2" fmla="*/ 3429000 h 3429000"/>
              <a:gd name="connsiteX3" fmla="*/ 0 w 3086100"/>
              <a:gd name="connsiteY3" fmla="*/ 3429000 h 3429000"/>
            </a:gdLst>
            <a:ahLst/>
            <a:cxnLst>
              <a:cxn ang="0">
                <a:pos x="connsiteX0" y="connsiteY0"/>
              </a:cxn>
              <a:cxn ang="0">
                <a:pos x="connsiteX1" y="connsiteY1"/>
              </a:cxn>
              <a:cxn ang="0">
                <a:pos x="connsiteX2" y="connsiteY2"/>
              </a:cxn>
              <a:cxn ang="0">
                <a:pos x="connsiteX3" y="connsiteY3"/>
              </a:cxn>
            </a:cxnLst>
            <a:rect l="l" t="t" r="r" b="b"/>
            <a:pathLst>
              <a:path w="3086100" h="3429000">
                <a:moveTo>
                  <a:pt x="0" y="0"/>
                </a:moveTo>
                <a:lnTo>
                  <a:pt x="3086100" y="0"/>
                </a:lnTo>
                <a:lnTo>
                  <a:pt x="3086100" y="3429000"/>
                </a:lnTo>
                <a:lnTo>
                  <a:pt x="0" y="3429000"/>
                </a:lnTo>
                <a:close/>
              </a:path>
            </a:pathLst>
          </a:custGeom>
        </p:spPr>
        <p:txBody>
          <a:bodyPr wrap="square">
            <a:noAutofit/>
          </a:bodyPr>
          <a:lstStyle/>
          <a:p>
            <a:endParaRPr lang="en-US"/>
          </a:p>
        </p:txBody>
      </p:sp>
    </p:spTree>
    <p:extLst>
      <p:ext uri="{BB962C8B-B14F-4D97-AF65-F5344CB8AC3E}">
        <p14:creationId xmlns:p14="http://schemas.microsoft.com/office/powerpoint/2010/main" val="235148753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3_Custom Layout">
    <p:spTree>
      <p:nvGrpSpPr>
        <p:cNvPr id="1" name=""/>
        <p:cNvGrpSpPr/>
        <p:nvPr/>
      </p:nvGrpSpPr>
      <p:grpSpPr>
        <a:xfrm>
          <a:off x="0" y="0"/>
          <a:ext cx="0" cy="0"/>
          <a:chOff x="0" y="0"/>
          <a:chExt cx="0" cy="0"/>
        </a:xfrm>
      </p:grpSpPr>
      <p:sp>
        <p:nvSpPr>
          <p:cNvPr id="11" name="Picture Placeholder 10"/>
          <p:cNvSpPr>
            <a:spLocks noGrp="1"/>
          </p:cNvSpPr>
          <p:nvPr>
            <p:ph type="pic" sz="quarter" idx="10"/>
          </p:nvPr>
        </p:nvSpPr>
        <p:spPr>
          <a:xfrm>
            <a:off x="740586" y="2819400"/>
            <a:ext cx="4419600" cy="4038600"/>
          </a:xfrm>
          <a:custGeom>
            <a:avLst/>
            <a:gdLst>
              <a:gd name="connsiteX0" fmla="*/ 0 w 4419600"/>
              <a:gd name="connsiteY0" fmla="*/ 0 h 4038600"/>
              <a:gd name="connsiteX1" fmla="*/ 4419600 w 4419600"/>
              <a:gd name="connsiteY1" fmla="*/ 0 h 4038600"/>
              <a:gd name="connsiteX2" fmla="*/ 4419600 w 4419600"/>
              <a:gd name="connsiteY2" fmla="*/ 4038600 h 4038600"/>
              <a:gd name="connsiteX3" fmla="*/ 0 w 4419600"/>
              <a:gd name="connsiteY3" fmla="*/ 4038600 h 4038600"/>
            </a:gdLst>
            <a:ahLst/>
            <a:cxnLst>
              <a:cxn ang="0">
                <a:pos x="connsiteX0" y="connsiteY0"/>
              </a:cxn>
              <a:cxn ang="0">
                <a:pos x="connsiteX1" y="connsiteY1"/>
              </a:cxn>
              <a:cxn ang="0">
                <a:pos x="connsiteX2" y="connsiteY2"/>
              </a:cxn>
              <a:cxn ang="0">
                <a:pos x="connsiteX3" y="connsiteY3"/>
              </a:cxn>
            </a:cxnLst>
            <a:rect l="l" t="t" r="r" b="b"/>
            <a:pathLst>
              <a:path w="4419600" h="4038600">
                <a:moveTo>
                  <a:pt x="0" y="0"/>
                </a:moveTo>
                <a:lnTo>
                  <a:pt x="4419600" y="0"/>
                </a:lnTo>
                <a:lnTo>
                  <a:pt x="4419600" y="4038600"/>
                </a:lnTo>
                <a:lnTo>
                  <a:pt x="0" y="4038600"/>
                </a:lnTo>
                <a:close/>
              </a:path>
            </a:pathLst>
          </a:custGeom>
        </p:spPr>
        <p:txBody>
          <a:bodyPr wrap="square">
            <a:noAutofit/>
          </a:bodyPr>
          <a:lstStyle/>
          <a:p>
            <a:endParaRPr lang="en-US"/>
          </a:p>
        </p:txBody>
      </p:sp>
      <p:sp>
        <p:nvSpPr>
          <p:cNvPr id="14" name="Picture Placeholder 13"/>
          <p:cNvSpPr>
            <a:spLocks noGrp="1"/>
          </p:cNvSpPr>
          <p:nvPr>
            <p:ph type="pic" sz="quarter" idx="11"/>
          </p:nvPr>
        </p:nvSpPr>
        <p:spPr>
          <a:xfrm>
            <a:off x="6419850" y="533400"/>
            <a:ext cx="2457450" cy="2857500"/>
          </a:xfrm>
          <a:custGeom>
            <a:avLst/>
            <a:gdLst>
              <a:gd name="connsiteX0" fmla="*/ 0 w 2457450"/>
              <a:gd name="connsiteY0" fmla="*/ 0 h 2857500"/>
              <a:gd name="connsiteX1" fmla="*/ 2457450 w 2457450"/>
              <a:gd name="connsiteY1" fmla="*/ 0 h 2857500"/>
              <a:gd name="connsiteX2" fmla="*/ 2457450 w 2457450"/>
              <a:gd name="connsiteY2" fmla="*/ 2857500 h 2857500"/>
              <a:gd name="connsiteX3" fmla="*/ 0 w 2457450"/>
              <a:gd name="connsiteY3" fmla="*/ 2857500 h 2857500"/>
            </a:gdLst>
            <a:ahLst/>
            <a:cxnLst>
              <a:cxn ang="0">
                <a:pos x="connsiteX0" y="connsiteY0"/>
              </a:cxn>
              <a:cxn ang="0">
                <a:pos x="connsiteX1" y="connsiteY1"/>
              </a:cxn>
              <a:cxn ang="0">
                <a:pos x="connsiteX2" y="connsiteY2"/>
              </a:cxn>
              <a:cxn ang="0">
                <a:pos x="connsiteX3" y="connsiteY3"/>
              </a:cxn>
            </a:cxnLst>
            <a:rect l="l" t="t" r="r" b="b"/>
            <a:pathLst>
              <a:path w="2457450" h="2857500">
                <a:moveTo>
                  <a:pt x="0" y="0"/>
                </a:moveTo>
                <a:lnTo>
                  <a:pt x="2457450" y="0"/>
                </a:lnTo>
                <a:lnTo>
                  <a:pt x="2457450" y="2857500"/>
                </a:lnTo>
                <a:lnTo>
                  <a:pt x="0" y="2857500"/>
                </a:lnTo>
                <a:close/>
              </a:path>
            </a:pathLst>
          </a:custGeom>
        </p:spPr>
        <p:txBody>
          <a:bodyPr wrap="square">
            <a:noAutofit/>
          </a:bodyPr>
          <a:lstStyle/>
          <a:p>
            <a:endParaRPr lang="en-US"/>
          </a:p>
        </p:txBody>
      </p:sp>
      <p:sp>
        <p:nvSpPr>
          <p:cNvPr id="17" name="Picture Placeholder 16"/>
          <p:cNvSpPr>
            <a:spLocks noGrp="1"/>
          </p:cNvSpPr>
          <p:nvPr>
            <p:ph type="pic" sz="quarter" idx="12"/>
          </p:nvPr>
        </p:nvSpPr>
        <p:spPr>
          <a:xfrm>
            <a:off x="9163050" y="533400"/>
            <a:ext cx="2457450" cy="2857500"/>
          </a:xfrm>
          <a:custGeom>
            <a:avLst/>
            <a:gdLst>
              <a:gd name="connsiteX0" fmla="*/ 0 w 2457450"/>
              <a:gd name="connsiteY0" fmla="*/ 0 h 2857500"/>
              <a:gd name="connsiteX1" fmla="*/ 2457450 w 2457450"/>
              <a:gd name="connsiteY1" fmla="*/ 0 h 2857500"/>
              <a:gd name="connsiteX2" fmla="*/ 2457450 w 2457450"/>
              <a:gd name="connsiteY2" fmla="*/ 2857500 h 2857500"/>
              <a:gd name="connsiteX3" fmla="*/ 0 w 2457450"/>
              <a:gd name="connsiteY3" fmla="*/ 2857500 h 2857500"/>
            </a:gdLst>
            <a:ahLst/>
            <a:cxnLst>
              <a:cxn ang="0">
                <a:pos x="connsiteX0" y="connsiteY0"/>
              </a:cxn>
              <a:cxn ang="0">
                <a:pos x="connsiteX1" y="connsiteY1"/>
              </a:cxn>
              <a:cxn ang="0">
                <a:pos x="connsiteX2" y="connsiteY2"/>
              </a:cxn>
              <a:cxn ang="0">
                <a:pos x="connsiteX3" y="connsiteY3"/>
              </a:cxn>
            </a:cxnLst>
            <a:rect l="l" t="t" r="r" b="b"/>
            <a:pathLst>
              <a:path w="2457450" h="2857500">
                <a:moveTo>
                  <a:pt x="0" y="0"/>
                </a:moveTo>
                <a:lnTo>
                  <a:pt x="2457450" y="0"/>
                </a:lnTo>
                <a:lnTo>
                  <a:pt x="2457450" y="2857500"/>
                </a:lnTo>
                <a:lnTo>
                  <a:pt x="0" y="2857500"/>
                </a:lnTo>
                <a:close/>
              </a:path>
            </a:pathLst>
          </a:custGeom>
        </p:spPr>
        <p:txBody>
          <a:bodyPr wrap="square">
            <a:noAutofit/>
          </a:bodyPr>
          <a:lstStyle/>
          <a:p>
            <a:endParaRPr lang="en-US"/>
          </a:p>
        </p:txBody>
      </p:sp>
    </p:spTree>
    <p:extLst>
      <p:ext uri="{BB962C8B-B14F-4D97-AF65-F5344CB8AC3E}">
        <p14:creationId xmlns:p14="http://schemas.microsoft.com/office/powerpoint/2010/main" val="252530270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4_Custom Layout">
    <p:spTree>
      <p:nvGrpSpPr>
        <p:cNvPr id="1" name=""/>
        <p:cNvGrpSpPr/>
        <p:nvPr/>
      </p:nvGrpSpPr>
      <p:grpSpPr>
        <a:xfrm>
          <a:off x="0" y="0"/>
          <a:ext cx="0" cy="0"/>
          <a:chOff x="0" y="0"/>
          <a:chExt cx="0" cy="0"/>
        </a:xfrm>
      </p:grpSpPr>
      <p:sp>
        <p:nvSpPr>
          <p:cNvPr id="10" name="Picture Placeholder 9"/>
          <p:cNvSpPr>
            <a:spLocks noGrp="1"/>
          </p:cNvSpPr>
          <p:nvPr>
            <p:ph type="pic" sz="quarter" idx="10"/>
          </p:nvPr>
        </p:nvSpPr>
        <p:spPr>
          <a:xfrm>
            <a:off x="5791200" y="2209800"/>
            <a:ext cx="5867400" cy="4057650"/>
          </a:xfrm>
          <a:custGeom>
            <a:avLst/>
            <a:gdLst>
              <a:gd name="connsiteX0" fmla="*/ 0 w 5867400"/>
              <a:gd name="connsiteY0" fmla="*/ 0 h 4057650"/>
              <a:gd name="connsiteX1" fmla="*/ 5867400 w 5867400"/>
              <a:gd name="connsiteY1" fmla="*/ 0 h 4057650"/>
              <a:gd name="connsiteX2" fmla="*/ 5867400 w 5867400"/>
              <a:gd name="connsiteY2" fmla="*/ 4057650 h 4057650"/>
              <a:gd name="connsiteX3" fmla="*/ 0 w 5867400"/>
              <a:gd name="connsiteY3" fmla="*/ 4057650 h 4057650"/>
            </a:gdLst>
            <a:ahLst/>
            <a:cxnLst>
              <a:cxn ang="0">
                <a:pos x="connsiteX0" y="connsiteY0"/>
              </a:cxn>
              <a:cxn ang="0">
                <a:pos x="connsiteX1" y="connsiteY1"/>
              </a:cxn>
              <a:cxn ang="0">
                <a:pos x="connsiteX2" y="connsiteY2"/>
              </a:cxn>
              <a:cxn ang="0">
                <a:pos x="connsiteX3" y="connsiteY3"/>
              </a:cxn>
            </a:cxnLst>
            <a:rect l="l" t="t" r="r" b="b"/>
            <a:pathLst>
              <a:path w="5867400" h="4057650">
                <a:moveTo>
                  <a:pt x="0" y="0"/>
                </a:moveTo>
                <a:lnTo>
                  <a:pt x="5867400" y="0"/>
                </a:lnTo>
                <a:lnTo>
                  <a:pt x="5867400" y="4057650"/>
                </a:lnTo>
                <a:lnTo>
                  <a:pt x="0" y="4057650"/>
                </a:lnTo>
                <a:close/>
              </a:path>
            </a:pathLst>
          </a:custGeom>
        </p:spPr>
        <p:txBody>
          <a:bodyPr wrap="square">
            <a:noAutofit/>
          </a:bodyPr>
          <a:lstStyle/>
          <a:p>
            <a:endParaRPr lang="en-US"/>
          </a:p>
        </p:txBody>
      </p:sp>
      <p:sp>
        <p:nvSpPr>
          <p:cNvPr id="13" name="Picture Placeholder 12"/>
          <p:cNvSpPr>
            <a:spLocks noGrp="1"/>
          </p:cNvSpPr>
          <p:nvPr>
            <p:ph type="pic" sz="quarter" idx="11"/>
          </p:nvPr>
        </p:nvSpPr>
        <p:spPr>
          <a:xfrm>
            <a:off x="971550" y="2209800"/>
            <a:ext cx="4514850" cy="2990850"/>
          </a:xfrm>
          <a:custGeom>
            <a:avLst/>
            <a:gdLst>
              <a:gd name="connsiteX0" fmla="*/ 0 w 4514850"/>
              <a:gd name="connsiteY0" fmla="*/ 0 h 2990850"/>
              <a:gd name="connsiteX1" fmla="*/ 4514850 w 4514850"/>
              <a:gd name="connsiteY1" fmla="*/ 0 h 2990850"/>
              <a:gd name="connsiteX2" fmla="*/ 4514850 w 4514850"/>
              <a:gd name="connsiteY2" fmla="*/ 2990850 h 2990850"/>
              <a:gd name="connsiteX3" fmla="*/ 0 w 4514850"/>
              <a:gd name="connsiteY3" fmla="*/ 2990850 h 2990850"/>
            </a:gdLst>
            <a:ahLst/>
            <a:cxnLst>
              <a:cxn ang="0">
                <a:pos x="connsiteX0" y="connsiteY0"/>
              </a:cxn>
              <a:cxn ang="0">
                <a:pos x="connsiteX1" y="connsiteY1"/>
              </a:cxn>
              <a:cxn ang="0">
                <a:pos x="connsiteX2" y="connsiteY2"/>
              </a:cxn>
              <a:cxn ang="0">
                <a:pos x="connsiteX3" y="connsiteY3"/>
              </a:cxn>
            </a:cxnLst>
            <a:rect l="l" t="t" r="r" b="b"/>
            <a:pathLst>
              <a:path w="4514850" h="2990850">
                <a:moveTo>
                  <a:pt x="0" y="0"/>
                </a:moveTo>
                <a:lnTo>
                  <a:pt x="4514850" y="0"/>
                </a:lnTo>
                <a:lnTo>
                  <a:pt x="4514850" y="2990850"/>
                </a:lnTo>
                <a:lnTo>
                  <a:pt x="0" y="2990850"/>
                </a:lnTo>
                <a:close/>
              </a:path>
            </a:pathLst>
          </a:custGeom>
        </p:spPr>
        <p:txBody>
          <a:bodyPr wrap="square">
            <a:noAutofit/>
          </a:bodyPr>
          <a:lstStyle/>
          <a:p>
            <a:endParaRPr lang="en-US"/>
          </a:p>
        </p:txBody>
      </p:sp>
    </p:spTree>
    <p:extLst>
      <p:ext uri="{BB962C8B-B14F-4D97-AF65-F5344CB8AC3E}">
        <p14:creationId xmlns:p14="http://schemas.microsoft.com/office/powerpoint/2010/main" val="9123094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5_Custom Layout">
    <p:spTree>
      <p:nvGrpSpPr>
        <p:cNvPr id="1" name=""/>
        <p:cNvGrpSpPr/>
        <p:nvPr/>
      </p:nvGrpSpPr>
      <p:grpSpPr>
        <a:xfrm>
          <a:off x="0" y="0"/>
          <a:ext cx="0" cy="0"/>
          <a:chOff x="0" y="0"/>
          <a:chExt cx="0" cy="0"/>
        </a:xfrm>
      </p:grpSpPr>
      <p:sp>
        <p:nvSpPr>
          <p:cNvPr id="10" name="Picture Placeholder 9"/>
          <p:cNvSpPr>
            <a:spLocks noGrp="1"/>
          </p:cNvSpPr>
          <p:nvPr>
            <p:ph type="pic" sz="quarter" idx="10"/>
          </p:nvPr>
        </p:nvSpPr>
        <p:spPr>
          <a:xfrm>
            <a:off x="6822831" y="2475914"/>
            <a:ext cx="4768947" cy="4009292"/>
          </a:xfrm>
          <a:custGeom>
            <a:avLst/>
            <a:gdLst>
              <a:gd name="connsiteX0" fmla="*/ 0 w 4768947"/>
              <a:gd name="connsiteY0" fmla="*/ 0 h 4009292"/>
              <a:gd name="connsiteX1" fmla="*/ 4768947 w 4768947"/>
              <a:gd name="connsiteY1" fmla="*/ 0 h 4009292"/>
              <a:gd name="connsiteX2" fmla="*/ 4768947 w 4768947"/>
              <a:gd name="connsiteY2" fmla="*/ 4009292 h 4009292"/>
              <a:gd name="connsiteX3" fmla="*/ 0 w 4768947"/>
              <a:gd name="connsiteY3" fmla="*/ 4009292 h 4009292"/>
            </a:gdLst>
            <a:ahLst/>
            <a:cxnLst>
              <a:cxn ang="0">
                <a:pos x="connsiteX0" y="connsiteY0"/>
              </a:cxn>
              <a:cxn ang="0">
                <a:pos x="connsiteX1" y="connsiteY1"/>
              </a:cxn>
              <a:cxn ang="0">
                <a:pos x="connsiteX2" y="connsiteY2"/>
              </a:cxn>
              <a:cxn ang="0">
                <a:pos x="connsiteX3" y="connsiteY3"/>
              </a:cxn>
            </a:cxnLst>
            <a:rect l="l" t="t" r="r" b="b"/>
            <a:pathLst>
              <a:path w="4768947" h="4009292">
                <a:moveTo>
                  <a:pt x="0" y="0"/>
                </a:moveTo>
                <a:lnTo>
                  <a:pt x="4768947" y="0"/>
                </a:lnTo>
                <a:lnTo>
                  <a:pt x="4768947" y="4009292"/>
                </a:lnTo>
                <a:lnTo>
                  <a:pt x="0" y="4009292"/>
                </a:lnTo>
                <a:close/>
              </a:path>
            </a:pathLst>
          </a:custGeom>
        </p:spPr>
        <p:txBody>
          <a:bodyPr wrap="square">
            <a:noAutofit/>
          </a:bodyPr>
          <a:lstStyle/>
          <a:p>
            <a:endParaRPr lang="en-US"/>
          </a:p>
        </p:txBody>
      </p:sp>
      <p:sp>
        <p:nvSpPr>
          <p:cNvPr id="13" name="Picture Placeholder 12"/>
          <p:cNvSpPr>
            <a:spLocks noGrp="1"/>
          </p:cNvSpPr>
          <p:nvPr>
            <p:ph type="pic" sz="quarter" idx="11"/>
          </p:nvPr>
        </p:nvSpPr>
        <p:spPr>
          <a:xfrm>
            <a:off x="4557933" y="351693"/>
            <a:ext cx="3418449" cy="3235569"/>
          </a:xfrm>
          <a:custGeom>
            <a:avLst/>
            <a:gdLst>
              <a:gd name="connsiteX0" fmla="*/ 0 w 3418449"/>
              <a:gd name="connsiteY0" fmla="*/ 0 h 3235569"/>
              <a:gd name="connsiteX1" fmla="*/ 3418449 w 3418449"/>
              <a:gd name="connsiteY1" fmla="*/ 0 h 3235569"/>
              <a:gd name="connsiteX2" fmla="*/ 3418449 w 3418449"/>
              <a:gd name="connsiteY2" fmla="*/ 3235569 h 3235569"/>
              <a:gd name="connsiteX3" fmla="*/ 0 w 3418449"/>
              <a:gd name="connsiteY3" fmla="*/ 3235569 h 3235569"/>
            </a:gdLst>
            <a:ahLst/>
            <a:cxnLst>
              <a:cxn ang="0">
                <a:pos x="connsiteX0" y="connsiteY0"/>
              </a:cxn>
              <a:cxn ang="0">
                <a:pos x="connsiteX1" y="connsiteY1"/>
              </a:cxn>
              <a:cxn ang="0">
                <a:pos x="connsiteX2" y="connsiteY2"/>
              </a:cxn>
              <a:cxn ang="0">
                <a:pos x="connsiteX3" y="connsiteY3"/>
              </a:cxn>
            </a:cxnLst>
            <a:rect l="l" t="t" r="r" b="b"/>
            <a:pathLst>
              <a:path w="3418449" h="3235569">
                <a:moveTo>
                  <a:pt x="0" y="0"/>
                </a:moveTo>
                <a:lnTo>
                  <a:pt x="3418449" y="0"/>
                </a:lnTo>
                <a:lnTo>
                  <a:pt x="3418449" y="3235569"/>
                </a:lnTo>
                <a:lnTo>
                  <a:pt x="0" y="3235569"/>
                </a:lnTo>
                <a:close/>
              </a:path>
            </a:pathLst>
          </a:custGeom>
        </p:spPr>
        <p:txBody>
          <a:bodyPr wrap="square">
            <a:noAutofit/>
          </a:bodyPr>
          <a:lstStyle/>
          <a:p>
            <a:endParaRPr lang="en-US"/>
          </a:p>
        </p:txBody>
      </p:sp>
    </p:spTree>
    <p:extLst>
      <p:ext uri="{BB962C8B-B14F-4D97-AF65-F5344CB8AC3E}">
        <p14:creationId xmlns:p14="http://schemas.microsoft.com/office/powerpoint/2010/main" val="316605710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6_Custom Layout">
    <p:spTree>
      <p:nvGrpSpPr>
        <p:cNvPr id="1" name=""/>
        <p:cNvGrpSpPr/>
        <p:nvPr/>
      </p:nvGrpSpPr>
      <p:grpSpPr>
        <a:xfrm>
          <a:off x="0" y="0"/>
          <a:ext cx="0" cy="0"/>
          <a:chOff x="0" y="0"/>
          <a:chExt cx="0" cy="0"/>
        </a:xfrm>
      </p:grpSpPr>
      <p:sp>
        <p:nvSpPr>
          <p:cNvPr id="10" name="Picture Placeholder 9"/>
          <p:cNvSpPr>
            <a:spLocks noGrp="1"/>
          </p:cNvSpPr>
          <p:nvPr>
            <p:ph type="pic" sz="quarter" idx="10"/>
          </p:nvPr>
        </p:nvSpPr>
        <p:spPr>
          <a:xfrm>
            <a:off x="4290646" y="379828"/>
            <a:ext cx="4149969" cy="4557932"/>
          </a:xfrm>
          <a:custGeom>
            <a:avLst/>
            <a:gdLst>
              <a:gd name="connsiteX0" fmla="*/ 0 w 4149969"/>
              <a:gd name="connsiteY0" fmla="*/ 0 h 4557932"/>
              <a:gd name="connsiteX1" fmla="*/ 4149969 w 4149969"/>
              <a:gd name="connsiteY1" fmla="*/ 0 h 4557932"/>
              <a:gd name="connsiteX2" fmla="*/ 4149969 w 4149969"/>
              <a:gd name="connsiteY2" fmla="*/ 4557932 h 4557932"/>
              <a:gd name="connsiteX3" fmla="*/ 0 w 4149969"/>
              <a:gd name="connsiteY3" fmla="*/ 4557932 h 4557932"/>
            </a:gdLst>
            <a:ahLst/>
            <a:cxnLst>
              <a:cxn ang="0">
                <a:pos x="connsiteX0" y="connsiteY0"/>
              </a:cxn>
              <a:cxn ang="0">
                <a:pos x="connsiteX1" y="connsiteY1"/>
              </a:cxn>
              <a:cxn ang="0">
                <a:pos x="connsiteX2" y="connsiteY2"/>
              </a:cxn>
              <a:cxn ang="0">
                <a:pos x="connsiteX3" y="connsiteY3"/>
              </a:cxn>
            </a:cxnLst>
            <a:rect l="l" t="t" r="r" b="b"/>
            <a:pathLst>
              <a:path w="4149969" h="4557932">
                <a:moveTo>
                  <a:pt x="0" y="0"/>
                </a:moveTo>
                <a:lnTo>
                  <a:pt x="4149969" y="0"/>
                </a:lnTo>
                <a:lnTo>
                  <a:pt x="4149969" y="4557932"/>
                </a:lnTo>
                <a:lnTo>
                  <a:pt x="0" y="4557932"/>
                </a:lnTo>
                <a:close/>
              </a:path>
            </a:pathLst>
          </a:custGeom>
        </p:spPr>
        <p:txBody>
          <a:bodyPr wrap="square">
            <a:noAutofit/>
          </a:bodyPr>
          <a:lstStyle/>
          <a:p>
            <a:endParaRPr lang="en-US"/>
          </a:p>
        </p:txBody>
      </p:sp>
      <p:sp>
        <p:nvSpPr>
          <p:cNvPr id="13" name="Picture Placeholder 12"/>
          <p:cNvSpPr>
            <a:spLocks noGrp="1"/>
          </p:cNvSpPr>
          <p:nvPr>
            <p:ph type="pic" sz="quarter" idx="11"/>
          </p:nvPr>
        </p:nvSpPr>
        <p:spPr>
          <a:xfrm>
            <a:off x="1" y="3629465"/>
            <a:ext cx="3967089" cy="2700997"/>
          </a:xfrm>
          <a:custGeom>
            <a:avLst/>
            <a:gdLst>
              <a:gd name="connsiteX0" fmla="*/ 0 w 3967089"/>
              <a:gd name="connsiteY0" fmla="*/ 0 h 2700997"/>
              <a:gd name="connsiteX1" fmla="*/ 3967089 w 3967089"/>
              <a:gd name="connsiteY1" fmla="*/ 0 h 2700997"/>
              <a:gd name="connsiteX2" fmla="*/ 3967089 w 3967089"/>
              <a:gd name="connsiteY2" fmla="*/ 2700997 h 2700997"/>
              <a:gd name="connsiteX3" fmla="*/ 0 w 3967089"/>
              <a:gd name="connsiteY3" fmla="*/ 2700997 h 2700997"/>
            </a:gdLst>
            <a:ahLst/>
            <a:cxnLst>
              <a:cxn ang="0">
                <a:pos x="connsiteX0" y="connsiteY0"/>
              </a:cxn>
              <a:cxn ang="0">
                <a:pos x="connsiteX1" y="connsiteY1"/>
              </a:cxn>
              <a:cxn ang="0">
                <a:pos x="connsiteX2" y="connsiteY2"/>
              </a:cxn>
              <a:cxn ang="0">
                <a:pos x="connsiteX3" y="connsiteY3"/>
              </a:cxn>
            </a:cxnLst>
            <a:rect l="l" t="t" r="r" b="b"/>
            <a:pathLst>
              <a:path w="3967089" h="2700997">
                <a:moveTo>
                  <a:pt x="0" y="0"/>
                </a:moveTo>
                <a:lnTo>
                  <a:pt x="3967089" y="0"/>
                </a:lnTo>
                <a:lnTo>
                  <a:pt x="3967089" y="2700997"/>
                </a:lnTo>
                <a:lnTo>
                  <a:pt x="0" y="2700997"/>
                </a:lnTo>
                <a:close/>
              </a:path>
            </a:pathLst>
          </a:custGeom>
        </p:spPr>
        <p:txBody>
          <a:bodyPr wrap="square">
            <a:noAutofit/>
          </a:bodyPr>
          <a:lstStyle/>
          <a:p>
            <a:endParaRPr lang="en-US"/>
          </a:p>
        </p:txBody>
      </p:sp>
    </p:spTree>
    <p:extLst>
      <p:ext uri="{BB962C8B-B14F-4D97-AF65-F5344CB8AC3E}">
        <p14:creationId xmlns:p14="http://schemas.microsoft.com/office/powerpoint/2010/main" val="351058256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27_Custom Layout">
    <p:spTree>
      <p:nvGrpSpPr>
        <p:cNvPr id="1" name=""/>
        <p:cNvGrpSpPr/>
        <p:nvPr/>
      </p:nvGrpSpPr>
      <p:grpSpPr>
        <a:xfrm>
          <a:off x="0" y="0"/>
          <a:ext cx="0" cy="0"/>
          <a:chOff x="0" y="0"/>
          <a:chExt cx="0" cy="0"/>
        </a:xfrm>
      </p:grpSpPr>
      <p:sp>
        <p:nvSpPr>
          <p:cNvPr id="11" name="Picture Placeholder 10"/>
          <p:cNvSpPr>
            <a:spLocks noGrp="1"/>
          </p:cNvSpPr>
          <p:nvPr>
            <p:ph type="pic" sz="quarter" idx="10"/>
          </p:nvPr>
        </p:nvSpPr>
        <p:spPr>
          <a:xfrm>
            <a:off x="1129457" y="3031697"/>
            <a:ext cx="3899593" cy="2764193"/>
          </a:xfrm>
          <a:custGeom>
            <a:avLst/>
            <a:gdLst>
              <a:gd name="connsiteX0" fmla="*/ 0 w 3899593"/>
              <a:gd name="connsiteY0" fmla="*/ 0 h 2764193"/>
              <a:gd name="connsiteX1" fmla="*/ 3899593 w 3899593"/>
              <a:gd name="connsiteY1" fmla="*/ 0 h 2764193"/>
              <a:gd name="connsiteX2" fmla="*/ 3899593 w 3899593"/>
              <a:gd name="connsiteY2" fmla="*/ 2764193 h 2764193"/>
              <a:gd name="connsiteX3" fmla="*/ 0 w 3899593"/>
              <a:gd name="connsiteY3" fmla="*/ 2764193 h 2764193"/>
            </a:gdLst>
            <a:ahLst/>
            <a:cxnLst>
              <a:cxn ang="0">
                <a:pos x="connsiteX0" y="connsiteY0"/>
              </a:cxn>
              <a:cxn ang="0">
                <a:pos x="connsiteX1" y="connsiteY1"/>
              </a:cxn>
              <a:cxn ang="0">
                <a:pos x="connsiteX2" y="connsiteY2"/>
              </a:cxn>
              <a:cxn ang="0">
                <a:pos x="connsiteX3" y="connsiteY3"/>
              </a:cxn>
            </a:cxnLst>
            <a:rect l="l" t="t" r="r" b="b"/>
            <a:pathLst>
              <a:path w="3899593" h="2764193">
                <a:moveTo>
                  <a:pt x="0" y="0"/>
                </a:moveTo>
                <a:lnTo>
                  <a:pt x="3899593" y="0"/>
                </a:lnTo>
                <a:lnTo>
                  <a:pt x="3899593" y="2764193"/>
                </a:lnTo>
                <a:lnTo>
                  <a:pt x="0" y="2764193"/>
                </a:lnTo>
                <a:close/>
              </a:path>
            </a:pathLst>
          </a:custGeom>
        </p:spPr>
        <p:txBody>
          <a:bodyPr wrap="square">
            <a:noAutofit/>
          </a:bodyPr>
          <a:lstStyle/>
          <a:p>
            <a:endParaRPr lang="en-US"/>
          </a:p>
        </p:txBody>
      </p:sp>
      <p:sp>
        <p:nvSpPr>
          <p:cNvPr id="14" name="Picture Placeholder 13"/>
          <p:cNvSpPr>
            <a:spLocks noGrp="1"/>
          </p:cNvSpPr>
          <p:nvPr>
            <p:ph type="pic" sz="quarter" idx="11"/>
          </p:nvPr>
        </p:nvSpPr>
        <p:spPr>
          <a:xfrm>
            <a:off x="2" y="0"/>
            <a:ext cx="2675025" cy="2847417"/>
          </a:xfrm>
          <a:custGeom>
            <a:avLst/>
            <a:gdLst>
              <a:gd name="connsiteX0" fmla="*/ 0 w 2675025"/>
              <a:gd name="connsiteY0" fmla="*/ 0 h 2847417"/>
              <a:gd name="connsiteX1" fmla="*/ 2675025 w 2675025"/>
              <a:gd name="connsiteY1" fmla="*/ 0 h 2847417"/>
              <a:gd name="connsiteX2" fmla="*/ 2675025 w 2675025"/>
              <a:gd name="connsiteY2" fmla="*/ 2847417 h 2847417"/>
              <a:gd name="connsiteX3" fmla="*/ 0 w 2675025"/>
              <a:gd name="connsiteY3" fmla="*/ 2847417 h 2847417"/>
            </a:gdLst>
            <a:ahLst/>
            <a:cxnLst>
              <a:cxn ang="0">
                <a:pos x="connsiteX0" y="connsiteY0"/>
              </a:cxn>
              <a:cxn ang="0">
                <a:pos x="connsiteX1" y="connsiteY1"/>
              </a:cxn>
              <a:cxn ang="0">
                <a:pos x="connsiteX2" y="connsiteY2"/>
              </a:cxn>
              <a:cxn ang="0">
                <a:pos x="connsiteX3" y="connsiteY3"/>
              </a:cxn>
            </a:cxnLst>
            <a:rect l="l" t="t" r="r" b="b"/>
            <a:pathLst>
              <a:path w="2675025" h="2847417">
                <a:moveTo>
                  <a:pt x="0" y="0"/>
                </a:moveTo>
                <a:lnTo>
                  <a:pt x="2675025" y="0"/>
                </a:lnTo>
                <a:lnTo>
                  <a:pt x="2675025" y="2847417"/>
                </a:lnTo>
                <a:lnTo>
                  <a:pt x="0" y="2847417"/>
                </a:lnTo>
                <a:close/>
              </a:path>
            </a:pathLst>
          </a:custGeom>
        </p:spPr>
        <p:txBody>
          <a:bodyPr wrap="square">
            <a:noAutofit/>
          </a:bodyPr>
          <a:lstStyle/>
          <a:p>
            <a:endParaRPr lang="en-US"/>
          </a:p>
        </p:txBody>
      </p:sp>
      <p:sp>
        <p:nvSpPr>
          <p:cNvPr id="17" name="Picture Placeholder 16"/>
          <p:cNvSpPr>
            <a:spLocks noGrp="1"/>
          </p:cNvSpPr>
          <p:nvPr>
            <p:ph type="pic" sz="quarter" idx="12"/>
          </p:nvPr>
        </p:nvSpPr>
        <p:spPr>
          <a:xfrm>
            <a:off x="2841472" y="963009"/>
            <a:ext cx="3031696" cy="1884408"/>
          </a:xfrm>
          <a:custGeom>
            <a:avLst/>
            <a:gdLst>
              <a:gd name="connsiteX0" fmla="*/ 0 w 3031696"/>
              <a:gd name="connsiteY0" fmla="*/ 0 h 1884408"/>
              <a:gd name="connsiteX1" fmla="*/ 3031696 w 3031696"/>
              <a:gd name="connsiteY1" fmla="*/ 0 h 1884408"/>
              <a:gd name="connsiteX2" fmla="*/ 3031696 w 3031696"/>
              <a:gd name="connsiteY2" fmla="*/ 1884408 h 1884408"/>
              <a:gd name="connsiteX3" fmla="*/ 0 w 3031696"/>
              <a:gd name="connsiteY3" fmla="*/ 1884408 h 1884408"/>
            </a:gdLst>
            <a:ahLst/>
            <a:cxnLst>
              <a:cxn ang="0">
                <a:pos x="connsiteX0" y="connsiteY0"/>
              </a:cxn>
              <a:cxn ang="0">
                <a:pos x="connsiteX1" y="connsiteY1"/>
              </a:cxn>
              <a:cxn ang="0">
                <a:pos x="connsiteX2" y="connsiteY2"/>
              </a:cxn>
              <a:cxn ang="0">
                <a:pos x="connsiteX3" y="connsiteY3"/>
              </a:cxn>
            </a:cxnLst>
            <a:rect l="l" t="t" r="r" b="b"/>
            <a:pathLst>
              <a:path w="3031696" h="1884408">
                <a:moveTo>
                  <a:pt x="0" y="0"/>
                </a:moveTo>
                <a:lnTo>
                  <a:pt x="3031696" y="0"/>
                </a:lnTo>
                <a:lnTo>
                  <a:pt x="3031696" y="1884408"/>
                </a:lnTo>
                <a:lnTo>
                  <a:pt x="0" y="1884408"/>
                </a:lnTo>
                <a:close/>
              </a:path>
            </a:pathLst>
          </a:custGeom>
        </p:spPr>
        <p:txBody>
          <a:bodyPr wrap="square">
            <a:noAutofit/>
          </a:bodyPr>
          <a:lstStyle/>
          <a:p>
            <a:endParaRPr lang="en-US"/>
          </a:p>
        </p:txBody>
      </p:sp>
    </p:spTree>
    <p:extLst>
      <p:ext uri="{BB962C8B-B14F-4D97-AF65-F5344CB8AC3E}">
        <p14:creationId xmlns:p14="http://schemas.microsoft.com/office/powerpoint/2010/main" val="4724362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9" name="Picture Placeholder 8"/>
          <p:cNvSpPr>
            <a:spLocks noGrp="1"/>
          </p:cNvSpPr>
          <p:nvPr>
            <p:ph type="pic" sz="quarter" idx="10"/>
          </p:nvPr>
        </p:nvSpPr>
        <p:spPr>
          <a:xfrm>
            <a:off x="723900" y="1270000"/>
            <a:ext cx="3822700" cy="4318000"/>
          </a:xfrm>
          <a:custGeom>
            <a:avLst/>
            <a:gdLst>
              <a:gd name="connsiteX0" fmla="*/ 0 w 3822700"/>
              <a:gd name="connsiteY0" fmla="*/ 0 h 4318000"/>
              <a:gd name="connsiteX1" fmla="*/ 3822700 w 3822700"/>
              <a:gd name="connsiteY1" fmla="*/ 0 h 4318000"/>
              <a:gd name="connsiteX2" fmla="*/ 3822700 w 3822700"/>
              <a:gd name="connsiteY2" fmla="*/ 4318000 h 4318000"/>
              <a:gd name="connsiteX3" fmla="*/ 0 w 3822700"/>
              <a:gd name="connsiteY3" fmla="*/ 4318000 h 4318000"/>
            </a:gdLst>
            <a:ahLst/>
            <a:cxnLst>
              <a:cxn ang="0">
                <a:pos x="connsiteX0" y="connsiteY0"/>
              </a:cxn>
              <a:cxn ang="0">
                <a:pos x="connsiteX1" y="connsiteY1"/>
              </a:cxn>
              <a:cxn ang="0">
                <a:pos x="connsiteX2" y="connsiteY2"/>
              </a:cxn>
              <a:cxn ang="0">
                <a:pos x="connsiteX3" y="connsiteY3"/>
              </a:cxn>
            </a:cxnLst>
            <a:rect l="l" t="t" r="r" b="b"/>
            <a:pathLst>
              <a:path w="3822700" h="4318000">
                <a:moveTo>
                  <a:pt x="0" y="0"/>
                </a:moveTo>
                <a:lnTo>
                  <a:pt x="3822700" y="0"/>
                </a:lnTo>
                <a:lnTo>
                  <a:pt x="3822700" y="4318000"/>
                </a:lnTo>
                <a:lnTo>
                  <a:pt x="0" y="4318000"/>
                </a:lnTo>
                <a:close/>
              </a:path>
            </a:pathLst>
          </a:custGeom>
        </p:spPr>
        <p:txBody>
          <a:bodyPr wrap="square">
            <a:noAutofit/>
          </a:bodyPr>
          <a:lstStyle/>
          <a:p>
            <a:endParaRPr lang="en-US"/>
          </a:p>
        </p:txBody>
      </p:sp>
    </p:spTree>
    <p:extLst>
      <p:ext uri="{BB962C8B-B14F-4D97-AF65-F5344CB8AC3E}">
        <p14:creationId xmlns:p14="http://schemas.microsoft.com/office/powerpoint/2010/main" val="191017249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28_Custom Layout">
    <p:spTree>
      <p:nvGrpSpPr>
        <p:cNvPr id="1" name=""/>
        <p:cNvGrpSpPr/>
        <p:nvPr/>
      </p:nvGrpSpPr>
      <p:grpSpPr>
        <a:xfrm>
          <a:off x="0" y="0"/>
          <a:ext cx="0" cy="0"/>
          <a:chOff x="0" y="0"/>
          <a:chExt cx="0" cy="0"/>
        </a:xfrm>
      </p:grpSpPr>
      <p:sp>
        <p:nvSpPr>
          <p:cNvPr id="10" name="Picture Placeholder 9"/>
          <p:cNvSpPr>
            <a:spLocks noGrp="1"/>
          </p:cNvSpPr>
          <p:nvPr>
            <p:ph type="pic" sz="quarter" idx="10"/>
          </p:nvPr>
        </p:nvSpPr>
        <p:spPr>
          <a:xfrm>
            <a:off x="856478" y="585464"/>
            <a:ext cx="4375053" cy="4515729"/>
          </a:xfrm>
          <a:custGeom>
            <a:avLst/>
            <a:gdLst>
              <a:gd name="connsiteX0" fmla="*/ 0 w 4375053"/>
              <a:gd name="connsiteY0" fmla="*/ 0 h 4515729"/>
              <a:gd name="connsiteX1" fmla="*/ 4375053 w 4375053"/>
              <a:gd name="connsiteY1" fmla="*/ 0 h 4515729"/>
              <a:gd name="connsiteX2" fmla="*/ 4375053 w 4375053"/>
              <a:gd name="connsiteY2" fmla="*/ 4515729 h 4515729"/>
              <a:gd name="connsiteX3" fmla="*/ 0 w 4375053"/>
              <a:gd name="connsiteY3" fmla="*/ 4515729 h 4515729"/>
            </a:gdLst>
            <a:ahLst/>
            <a:cxnLst>
              <a:cxn ang="0">
                <a:pos x="connsiteX0" y="connsiteY0"/>
              </a:cxn>
              <a:cxn ang="0">
                <a:pos x="connsiteX1" y="connsiteY1"/>
              </a:cxn>
              <a:cxn ang="0">
                <a:pos x="connsiteX2" y="connsiteY2"/>
              </a:cxn>
              <a:cxn ang="0">
                <a:pos x="connsiteX3" y="connsiteY3"/>
              </a:cxn>
            </a:cxnLst>
            <a:rect l="l" t="t" r="r" b="b"/>
            <a:pathLst>
              <a:path w="4375053" h="4515729">
                <a:moveTo>
                  <a:pt x="0" y="0"/>
                </a:moveTo>
                <a:lnTo>
                  <a:pt x="4375053" y="0"/>
                </a:lnTo>
                <a:lnTo>
                  <a:pt x="4375053" y="4515729"/>
                </a:lnTo>
                <a:lnTo>
                  <a:pt x="0" y="4515729"/>
                </a:lnTo>
                <a:close/>
              </a:path>
            </a:pathLst>
          </a:custGeom>
        </p:spPr>
        <p:txBody>
          <a:bodyPr wrap="square">
            <a:noAutofit/>
          </a:bodyPr>
          <a:lstStyle>
            <a:lvl1pPr>
              <a:defRPr/>
            </a:lvl1pPr>
          </a:lstStyle>
          <a:p>
            <a:endParaRPr lang="en-US" dirty="0"/>
          </a:p>
        </p:txBody>
      </p:sp>
      <p:sp>
        <p:nvSpPr>
          <p:cNvPr id="13" name="Picture Placeholder 12"/>
          <p:cNvSpPr>
            <a:spLocks noGrp="1"/>
          </p:cNvSpPr>
          <p:nvPr>
            <p:ph type="pic" sz="quarter" idx="11"/>
          </p:nvPr>
        </p:nvSpPr>
        <p:spPr>
          <a:xfrm>
            <a:off x="9087730" y="1"/>
            <a:ext cx="3104271" cy="3671668"/>
          </a:xfrm>
          <a:custGeom>
            <a:avLst/>
            <a:gdLst>
              <a:gd name="connsiteX0" fmla="*/ 0 w 3104271"/>
              <a:gd name="connsiteY0" fmla="*/ 0 h 3671668"/>
              <a:gd name="connsiteX1" fmla="*/ 3104271 w 3104271"/>
              <a:gd name="connsiteY1" fmla="*/ 0 h 3671668"/>
              <a:gd name="connsiteX2" fmla="*/ 3104271 w 3104271"/>
              <a:gd name="connsiteY2" fmla="*/ 3671668 h 3671668"/>
              <a:gd name="connsiteX3" fmla="*/ 0 w 3104271"/>
              <a:gd name="connsiteY3" fmla="*/ 3671668 h 3671668"/>
            </a:gdLst>
            <a:ahLst/>
            <a:cxnLst>
              <a:cxn ang="0">
                <a:pos x="connsiteX0" y="connsiteY0"/>
              </a:cxn>
              <a:cxn ang="0">
                <a:pos x="connsiteX1" y="connsiteY1"/>
              </a:cxn>
              <a:cxn ang="0">
                <a:pos x="connsiteX2" y="connsiteY2"/>
              </a:cxn>
              <a:cxn ang="0">
                <a:pos x="connsiteX3" y="connsiteY3"/>
              </a:cxn>
            </a:cxnLst>
            <a:rect l="l" t="t" r="r" b="b"/>
            <a:pathLst>
              <a:path w="3104271" h="3671668">
                <a:moveTo>
                  <a:pt x="0" y="0"/>
                </a:moveTo>
                <a:lnTo>
                  <a:pt x="3104271" y="0"/>
                </a:lnTo>
                <a:lnTo>
                  <a:pt x="3104271" y="3671668"/>
                </a:lnTo>
                <a:lnTo>
                  <a:pt x="0" y="3671668"/>
                </a:lnTo>
                <a:close/>
              </a:path>
            </a:pathLst>
          </a:custGeom>
        </p:spPr>
        <p:txBody>
          <a:bodyPr wrap="square">
            <a:noAutofit/>
          </a:bodyPr>
          <a:lstStyle/>
          <a:p>
            <a:endParaRPr lang="en-US"/>
          </a:p>
        </p:txBody>
      </p:sp>
    </p:spTree>
    <p:extLst>
      <p:ext uri="{BB962C8B-B14F-4D97-AF65-F5344CB8AC3E}">
        <p14:creationId xmlns:p14="http://schemas.microsoft.com/office/powerpoint/2010/main" val="29552828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29_Custom Layout">
    <p:spTree>
      <p:nvGrpSpPr>
        <p:cNvPr id="1" name=""/>
        <p:cNvGrpSpPr/>
        <p:nvPr/>
      </p:nvGrpSpPr>
      <p:grpSpPr>
        <a:xfrm>
          <a:off x="0" y="0"/>
          <a:ext cx="0" cy="0"/>
          <a:chOff x="0" y="0"/>
          <a:chExt cx="0" cy="0"/>
        </a:xfrm>
      </p:grpSpPr>
      <p:sp>
        <p:nvSpPr>
          <p:cNvPr id="9" name="Picture Placeholder 8"/>
          <p:cNvSpPr>
            <a:spLocks noGrp="1"/>
          </p:cNvSpPr>
          <p:nvPr>
            <p:ph type="pic" sz="quarter" idx="10"/>
          </p:nvPr>
        </p:nvSpPr>
        <p:spPr>
          <a:xfrm>
            <a:off x="0" y="0"/>
            <a:ext cx="3643086" cy="6858000"/>
          </a:xfrm>
          <a:custGeom>
            <a:avLst/>
            <a:gdLst>
              <a:gd name="connsiteX0" fmla="*/ 0 w 3643086"/>
              <a:gd name="connsiteY0" fmla="*/ 0 h 6858000"/>
              <a:gd name="connsiteX1" fmla="*/ 3643086 w 3643086"/>
              <a:gd name="connsiteY1" fmla="*/ 0 h 6858000"/>
              <a:gd name="connsiteX2" fmla="*/ 3643086 w 3643086"/>
              <a:gd name="connsiteY2" fmla="*/ 6858000 h 6858000"/>
              <a:gd name="connsiteX3" fmla="*/ 0 w 3643086"/>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643086" h="6858000">
                <a:moveTo>
                  <a:pt x="0" y="0"/>
                </a:moveTo>
                <a:lnTo>
                  <a:pt x="3643086" y="0"/>
                </a:lnTo>
                <a:lnTo>
                  <a:pt x="3643086" y="6858000"/>
                </a:lnTo>
                <a:lnTo>
                  <a:pt x="0" y="6858000"/>
                </a:lnTo>
                <a:close/>
              </a:path>
            </a:pathLst>
          </a:custGeom>
        </p:spPr>
        <p:txBody>
          <a:bodyPr wrap="square">
            <a:noAutofit/>
          </a:bodyPr>
          <a:lstStyle/>
          <a:p>
            <a:endParaRPr lang="en-US"/>
          </a:p>
        </p:txBody>
      </p:sp>
    </p:spTree>
    <p:extLst>
      <p:ext uri="{BB962C8B-B14F-4D97-AF65-F5344CB8AC3E}">
        <p14:creationId xmlns:p14="http://schemas.microsoft.com/office/powerpoint/2010/main" val="69034800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30_Custom Layout">
    <p:spTree>
      <p:nvGrpSpPr>
        <p:cNvPr id="1" name=""/>
        <p:cNvGrpSpPr/>
        <p:nvPr/>
      </p:nvGrpSpPr>
      <p:grpSpPr>
        <a:xfrm>
          <a:off x="0" y="0"/>
          <a:ext cx="0" cy="0"/>
          <a:chOff x="0" y="0"/>
          <a:chExt cx="0" cy="0"/>
        </a:xfrm>
      </p:grpSpPr>
      <p:sp>
        <p:nvSpPr>
          <p:cNvPr id="6" name="Picture Placeholder 9"/>
          <p:cNvSpPr>
            <a:spLocks noGrp="1"/>
          </p:cNvSpPr>
          <p:nvPr>
            <p:ph type="pic" sz="quarter" idx="10"/>
          </p:nvPr>
        </p:nvSpPr>
        <p:spPr>
          <a:xfrm>
            <a:off x="6629401" y="1366235"/>
            <a:ext cx="4502180" cy="2542825"/>
          </a:xfrm>
          <a:custGeom>
            <a:avLst/>
            <a:gdLst>
              <a:gd name="connsiteX0" fmla="*/ 0 w 4502180"/>
              <a:gd name="connsiteY0" fmla="*/ 0 h 2542825"/>
              <a:gd name="connsiteX1" fmla="*/ 4502180 w 4502180"/>
              <a:gd name="connsiteY1" fmla="*/ 0 h 2542825"/>
              <a:gd name="connsiteX2" fmla="*/ 4502180 w 4502180"/>
              <a:gd name="connsiteY2" fmla="*/ 2542825 h 2542825"/>
              <a:gd name="connsiteX3" fmla="*/ 0 w 4502180"/>
              <a:gd name="connsiteY3" fmla="*/ 2542825 h 2542825"/>
            </a:gdLst>
            <a:ahLst/>
            <a:cxnLst>
              <a:cxn ang="0">
                <a:pos x="connsiteX0" y="connsiteY0"/>
              </a:cxn>
              <a:cxn ang="0">
                <a:pos x="connsiteX1" y="connsiteY1"/>
              </a:cxn>
              <a:cxn ang="0">
                <a:pos x="connsiteX2" y="connsiteY2"/>
              </a:cxn>
              <a:cxn ang="0">
                <a:pos x="connsiteX3" y="connsiteY3"/>
              </a:cxn>
            </a:cxnLst>
            <a:rect l="l" t="t" r="r" b="b"/>
            <a:pathLst>
              <a:path w="4502180" h="2542825">
                <a:moveTo>
                  <a:pt x="0" y="0"/>
                </a:moveTo>
                <a:lnTo>
                  <a:pt x="4502180" y="0"/>
                </a:lnTo>
                <a:lnTo>
                  <a:pt x="4502180" y="2542825"/>
                </a:lnTo>
                <a:lnTo>
                  <a:pt x="0" y="2542825"/>
                </a:lnTo>
                <a:close/>
              </a:path>
            </a:pathLst>
          </a:custGeom>
          <a:solidFill>
            <a:schemeClr val="bg1">
              <a:lumMod val="95000"/>
            </a:schemeClr>
          </a:solidFill>
        </p:spPr>
        <p:txBody>
          <a:bodyPr wrap="square">
            <a:noAutofit/>
          </a:bodyPr>
          <a:lstStyle/>
          <a:p>
            <a:endParaRPr lang="en-US"/>
          </a:p>
        </p:txBody>
      </p:sp>
      <p:sp>
        <p:nvSpPr>
          <p:cNvPr id="7" name="Picture Placeholder 12"/>
          <p:cNvSpPr>
            <a:spLocks noGrp="1"/>
          </p:cNvSpPr>
          <p:nvPr>
            <p:ph type="pic" sz="quarter" idx="11"/>
          </p:nvPr>
        </p:nvSpPr>
        <p:spPr>
          <a:xfrm>
            <a:off x="4882976" y="2873046"/>
            <a:ext cx="2076109" cy="2739302"/>
          </a:xfrm>
          <a:custGeom>
            <a:avLst/>
            <a:gdLst>
              <a:gd name="connsiteX0" fmla="*/ 0 w 2076109"/>
              <a:gd name="connsiteY0" fmla="*/ 0 h 2739302"/>
              <a:gd name="connsiteX1" fmla="*/ 2076109 w 2076109"/>
              <a:gd name="connsiteY1" fmla="*/ 0 h 2739302"/>
              <a:gd name="connsiteX2" fmla="*/ 2076109 w 2076109"/>
              <a:gd name="connsiteY2" fmla="*/ 2739302 h 2739302"/>
              <a:gd name="connsiteX3" fmla="*/ 0 w 2076109"/>
              <a:gd name="connsiteY3" fmla="*/ 2739302 h 2739302"/>
            </a:gdLst>
            <a:ahLst/>
            <a:cxnLst>
              <a:cxn ang="0">
                <a:pos x="connsiteX0" y="connsiteY0"/>
              </a:cxn>
              <a:cxn ang="0">
                <a:pos x="connsiteX1" y="connsiteY1"/>
              </a:cxn>
              <a:cxn ang="0">
                <a:pos x="connsiteX2" y="connsiteY2"/>
              </a:cxn>
              <a:cxn ang="0">
                <a:pos x="connsiteX3" y="connsiteY3"/>
              </a:cxn>
            </a:cxnLst>
            <a:rect l="l" t="t" r="r" b="b"/>
            <a:pathLst>
              <a:path w="2076109" h="2739302">
                <a:moveTo>
                  <a:pt x="0" y="0"/>
                </a:moveTo>
                <a:lnTo>
                  <a:pt x="2076109" y="0"/>
                </a:lnTo>
                <a:lnTo>
                  <a:pt x="2076109" y="2739302"/>
                </a:lnTo>
                <a:lnTo>
                  <a:pt x="0" y="2739302"/>
                </a:lnTo>
                <a:close/>
              </a:path>
            </a:pathLst>
          </a:custGeom>
          <a:solidFill>
            <a:schemeClr val="bg1">
              <a:lumMod val="95000"/>
            </a:schemeClr>
          </a:solidFill>
        </p:spPr>
        <p:txBody>
          <a:bodyPr wrap="square">
            <a:noAutofit/>
          </a:bodyPr>
          <a:lstStyle/>
          <a:p>
            <a:endParaRPr lang="en-US"/>
          </a:p>
        </p:txBody>
      </p:sp>
    </p:spTree>
    <p:extLst>
      <p:ext uri="{BB962C8B-B14F-4D97-AF65-F5344CB8AC3E}">
        <p14:creationId xmlns:p14="http://schemas.microsoft.com/office/powerpoint/2010/main" val="363485596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31_Custom Layout">
    <p:spTree>
      <p:nvGrpSpPr>
        <p:cNvPr id="1" name=""/>
        <p:cNvGrpSpPr/>
        <p:nvPr/>
      </p:nvGrpSpPr>
      <p:grpSpPr>
        <a:xfrm>
          <a:off x="0" y="0"/>
          <a:ext cx="0" cy="0"/>
          <a:chOff x="0" y="0"/>
          <a:chExt cx="0" cy="0"/>
        </a:xfrm>
      </p:grpSpPr>
      <p:sp>
        <p:nvSpPr>
          <p:cNvPr id="6" name="Picture Placeholder 9"/>
          <p:cNvSpPr>
            <a:spLocks noGrp="1"/>
          </p:cNvSpPr>
          <p:nvPr>
            <p:ph type="pic" sz="quarter" idx="10"/>
          </p:nvPr>
        </p:nvSpPr>
        <p:spPr>
          <a:xfrm>
            <a:off x="803564" y="1136073"/>
            <a:ext cx="2939761" cy="3878840"/>
          </a:xfrm>
          <a:custGeom>
            <a:avLst/>
            <a:gdLst>
              <a:gd name="connsiteX0" fmla="*/ 0 w 2939761"/>
              <a:gd name="connsiteY0" fmla="*/ 0 h 3878840"/>
              <a:gd name="connsiteX1" fmla="*/ 2939761 w 2939761"/>
              <a:gd name="connsiteY1" fmla="*/ 0 h 3878840"/>
              <a:gd name="connsiteX2" fmla="*/ 2939761 w 2939761"/>
              <a:gd name="connsiteY2" fmla="*/ 3878840 h 3878840"/>
              <a:gd name="connsiteX3" fmla="*/ 0 w 2939761"/>
              <a:gd name="connsiteY3" fmla="*/ 3878840 h 3878840"/>
            </a:gdLst>
            <a:ahLst/>
            <a:cxnLst>
              <a:cxn ang="0">
                <a:pos x="connsiteX0" y="connsiteY0"/>
              </a:cxn>
              <a:cxn ang="0">
                <a:pos x="connsiteX1" y="connsiteY1"/>
              </a:cxn>
              <a:cxn ang="0">
                <a:pos x="connsiteX2" y="connsiteY2"/>
              </a:cxn>
              <a:cxn ang="0">
                <a:pos x="connsiteX3" y="connsiteY3"/>
              </a:cxn>
            </a:cxnLst>
            <a:rect l="l" t="t" r="r" b="b"/>
            <a:pathLst>
              <a:path w="2939761" h="3878840">
                <a:moveTo>
                  <a:pt x="0" y="0"/>
                </a:moveTo>
                <a:lnTo>
                  <a:pt x="2939761" y="0"/>
                </a:lnTo>
                <a:lnTo>
                  <a:pt x="2939761" y="3878840"/>
                </a:lnTo>
                <a:lnTo>
                  <a:pt x="0" y="3878840"/>
                </a:lnTo>
                <a:close/>
              </a:path>
            </a:pathLst>
          </a:custGeom>
          <a:solidFill>
            <a:schemeClr val="bg1">
              <a:lumMod val="95000"/>
            </a:schemeClr>
          </a:solidFill>
        </p:spPr>
        <p:txBody>
          <a:bodyPr wrap="square">
            <a:noAutofit/>
          </a:bodyPr>
          <a:lstStyle/>
          <a:p>
            <a:endParaRPr lang="en-US"/>
          </a:p>
        </p:txBody>
      </p:sp>
      <p:sp>
        <p:nvSpPr>
          <p:cNvPr id="7" name="Picture Placeholder 12"/>
          <p:cNvSpPr>
            <a:spLocks noGrp="1"/>
          </p:cNvSpPr>
          <p:nvPr>
            <p:ph type="pic" sz="quarter" idx="11"/>
          </p:nvPr>
        </p:nvSpPr>
        <p:spPr>
          <a:xfrm>
            <a:off x="3552826" y="2981325"/>
            <a:ext cx="1466849" cy="2565088"/>
          </a:xfrm>
          <a:custGeom>
            <a:avLst/>
            <a:gdLst>
              <a:gd name="connsiteX0" fmla="*/ 0 w 1466849"/>
              <a:gd name="connsiteY0" fmla="*/ 0 h 2565088"/>
              <a:gd name="connsiteX1" fmla="*/ 1466849 w 1466849"/>
              <a:gd name="connsiteY1" fmla="*/ 0 h 2565088"/>
              <a:gd name="connsiteX2" fmla="*/ 1466849 w 1466849"/>
              <a:gd name="connsiteY2" fmla="*/ 2565088 h 2565088"/>
              <a:gd name="connsiteX3" fmla="*/ 0 w 1466849"/>
              <a:gd name="connsiteY3" fmla="*/ 2565088 h 2565088"/>
            </a:gdLst>
            <a:ahLst/>
            <a:cxnLst>
              <a:cxn ang="0">
                <a:pos x="connsiteX0" y="connsiteY0"/>
              </a:cxn>
              <a:cxn ang="0">
                <a:pos x="connsiteX1" y="connsiteY1"/>
              </a:cxn>
              <a:cxn ang="0">
                <a:pos x="connsiteX2" y="connsiteY2"/>
              </a:cxn>
              <a:cxn ang="0">
                <a:pos x="connsiteX3" y="connsiteY3"/>
              </a:cxn>
            </a:cxnLst>
            <a:rect l="l" t="t" r="r" b="b"/>
            <a:pathLst>
              <a:path w="1466849" h="2565088">
                <a:moveTo>
                  <a:pt x="0" y="0"/>
                </a:moveTo>
                <a:lnTo>
                  <a:pt x="1466849" y="0"/>
                </a:lnTo>
                <a:lnTo>
                  <a:pt x="1466849" y="2565088"/>
                </a:lnTo>
                <a:lnTo>
                  <a:pt x="0" y="2565088"/>
                </a:lnTo>
                <a:close/>
              </a:path>
            </a:pathLst>
          </a:custGeom>
          <a:solidFill>
            <a:schemeClr val="bg1">
              <a:lumMod val="95000"/>
            </a:schemeClr>
          </a:solidFill>
        </p:spPr>
        <p:txBody>
          <a:bodyPr wrap="square">
            <a:noAutofit/>
          </a:bodyPr>
          <a:lstStyle/>
          <a:p>
            <a:endParaRPr lang="en-US"/>
          </a:p>
        </p:txBody>
      </p:sp>
    </p:spTree>
    <p:extLst>
      <p:ext uri="{BB962C8B-B14F-4D97-AF65-F5344CB8AC3E}">
        <p14:creationId xmlns:p14="http://schemas.microsoft.com/office/powerpoint/2010/main" val="214103887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32_Custom Layout">
    <p:spTree>
      <p:nvGrpSpPr>
        <p:cNvPr id="1" name=""/>
        <p:cNvGrpSpPr/>
        <p:nvPr/>
      </p:nvGrpSpPr>
      <p:grpSpPr>
        <a:xfrm>
          <a:off x="0" y="0"/>
          <a:ext cx="0" cy="0"/>
          <a:chOff x="0" y="0"/>
          <a:chExt cx="0" cy="0"/>
        </a:xfrm>
      </p:grpSpPr>
      <p:sp>
        <p:nvSpPr>
          <p:cNvPr id="9" name="Picture Placeholder 8"/>
          <p:cNvSpPr>
            <a:spLocks noGrp="1"/>
          </p:cNvSpPr>
          <p:nvPr>
            <p:ph type="pic" sz="quarter" idx="10"/>
          </p:nvPr>
        </p:nvSpPr>
        <p:spPr>
          <a:xfrm>
            <a:off x="4279572" y="1160180"/>
            <a:ext cx="3657929" cy="2078321"/>
          </a:xfrm>
          <a:custGeom>
            <a:avLst/>
            <a:gdLst>
              <a:gd name="connsiteX0" fmla="*/ 0 w 3657929"/>
              <a:gd name="connsiteY0" fmla="*/ 0 h 2078321"/>
              <a:gd name="connsiteX1" fmla="*/ 3657929 w 3657929"/>
              <a:gd name="connsiteY1" fmla="*/ 0 h 2078321"/>
              <a:gd name="connsiteX2" fmla="*/ 3657929 w 3657929"/>
              <a:gd name="connsiteY2" fmla="*/ 2078321 h 2078321"/>
              <a:gd name="connsiteX3" fmla="*/ 0 w 3657929"/>
              <a:gd name="connsiteY3" fmla="*/ 2078321 h 2078321"/>
            </a:gdLst>
            <a:ahLst/>
            <a:cxnLst>
              <a:cxn ang="0">
                <a:pos x="connsiteX0" y="connsiteY0"/>
              </a:cxn>
              <a:cxn ang="0">
                <a:pos x="connsiteX1" y="connsiteY1"/>
              </a:cxn>
              <a:cxn ang="0">
                <a:pos x="connsiteX2" y="connsiteY2"/>
              </a:cxn>
              <a:cxn ang="0">
                <a:pos x="connsiteX3" y="connsiteY3"/>
              </a:cxn>
            </a:cxnLst>
            <a:rect l="l" t="t" r="r" b="b"/>
            <a:pathLst>
              <a:path w="3657929" h="2078321">
                <a:moveTo>
                  <a:pt x="0" y="0"/>
                </a:moveTo>
                <a:lnTo>
                  <a:pt x="3657929" y="0"/>
                </a:lnTo>
                <a:lnTo>
                  <a:pt x="3657929" y="2078321"/>
                </a:lnTo>
                <a:lnTo>
                  <a:pt x="0" y="2078321"/>
                </a:lnTo>
                <a:close/>
              </a:path>
            </a:pathLst>
          </a:custGeom>
          <a:solidFill>
            <a:schemeClr val="bg1">
              <a:lumMod val="95000"/>
            </a:schemeClr>
          </a:solidFill>
        </p:spPr>
        <p:txBody>
          <a:bodyPr wrap="square">
            <a:noAutofit/>
          </a:bodyPr>
          <a:lstStyle/>
          <a:p>
            <a:endParaRPr lang="en-US"/>
          </a:p>
        </p:txBody>
      </p:sp>
    </p:spTree>
    <p:extLst>
      <p:ext uri="{BB962C8B-B14F-4D97-AF65-F5344CB8AC3E}">
        <p14:creationId xmlns:p14="http://schemas.microsoft.com/office/powerpoint/2010/main" val="225937020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33_Custom Layout">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0" y="0"/>
            <a:ext cx="12192000" cy="6858000"/>
          </a:xfrm>
        </p:spPr>
        <p:txBody>
          <a:bodyPr/>
          <a:lstStyle/>
          <a:p>
            <a:endParaRPr lang="en-US"/>
          </a:p>
        </p:txBody>
      </p:sp>
    </p:spTree>
    <p:extLst>
      <p:ext uri="{BB962C8B-B14F-4D97-AF65-F5344CB8AC3E}">
        <p14:creationId xmlns:p14="http://schemas.microsoft.com/office/powerpoint/2010/main" val="159071913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C51C50-6547-4967-9C8D-004ECC827950}" type="datetimeFigureOut">
              <a:rPr lang="en-US" smtClean="0"/>
              <a:t>6/30/2024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1E609D8-0A16-40B1-9119-5808780DFEEE}" type="slidenum">
              <a:rPr lang="en-US" smtClean="0"/>
              <a:t>‹#›</a:t>
            </a:fld>
            <a:endParaRPr lang="en-US"/>
          </a:p>
        </p:txBody>
      </p:sp>
    </p:spTree>
    <p:extLst>
      <p:ext uri="{BB962C8B-B14F-4D97-AF65-F5344CB8AC3E}">
        <p14:creationId xmlns:p14="http://schemas.microsoft.com/office/powerpoint/2010/main" val="1538161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9" name="Picture Placeholder 8"/>
          <p:cNvSpPr>
            <a:spLocks noGrp="1"/>
          </p:cNvSpPr>
          <p:nvPr>
            <p:ph type="pic" sz="quarter" idx="10"/>
          </p:nvPr>
        </p:nvSpPr>
        <p:spPr>
          <a:xfrm>
            <a:off x="6735292" y="0"/>
            <a:ext cx="4775200" cy="6858000"/>
          </a:xfrm>
          <a:custGeom>
            <a:avLst/>
            <a:gdLst>
              <a:gd name="connsiteX0" fmla="*/ 0 w 4775200"/>
              <a:gd name="connsiteY0" fmla="*/ 0 h 6858000"/>
              <a:gd name="connsiteX1" fmla="*/ 4775200 w 4775200"/>
              <a:gd name="connsiteY1" fmla="*/ 0 h 6858000"/>
              <a:gd name="connsiteX2" fmla="*/ 4775200 w 4775200"/>
              <a:gd name="connsiteY2" fmla="*/ 6858000 h 6858000"/>
              <a:gd name="connsiteX3" fmla="*/ 0 w 47752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775200" h="6858000">
                <a:moveTo>
                  <a:pt x="0" y="0"/>
                </a:moveTo>
                <a:lnTo>
                  <a:pt x="4775200" y="0"/>
                </a:lnTo>
                <a:lnTo>
                  <a:pt x="4775200" y="6858000"/>
                </a:lnTo>
                <a:lnTo>
                  <a:pt x="0" y="6858000"/>
                </a:lnTo>
                <a:close/>
              </a:path>
            </a:pathLst>
          </a:custGeom>
        </p:spPr>
        <p:txBody>
          <a:bodyPr wrap="square">
            <a:noAutofit/>
          </a:bodyPr>
          <a:lstStyle/>
          <a:p>
            <a:endParaRPr lang="en-US"/>
          </a:p>
        </p:txBody>
      </p:sp>
    </p:spTree>
    <p:extLst>
      <p:ext uri="{BB962C8B-B14F-4D97-AF65-F5344CB8AC3E}">
        <p14:creationId xmlns:p14="http://schemas.microsoft.com/office/powerpoint/2010/main" val="26399479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9" name="Picture Placeholder 8"/>
          <p:cNvSpPr>
            <a:spLocks noGrp="1"/>
          </p:cNvSpPr>
          <p:nvPr>
            <p:ph type="pic" sz="quarter" idx="10"/>
          </p:nvPr>
        </p:nvSpPr>
        <p:spPr>
          <a:xfrm>
            <a:off x="457200" y="609600"/>
            <a:ext cx="4991100" cy="5638800"/>
          </a:xfrm>
          <a:custGeom>
            <a:avLst/>
            <a:gdLst>
              <a:gd name="connsiteX0" fmla="*/ 0 w 4991100"/>
              <a:gd name="connsiteY0" fmla="*/ 0 h 5638800"/>
              <a:gd name="connsiteX1" fmla="*/ 4991100 w 4991100"/>
              <a:gd name="connsiteY1" fmla="*/ 0 h 5638800"/>
              <a:gd name="connsiteX2" fmla="*/ 4991100 w 4991100"/>
              <a:gd name="connsiteY2" fmla="*/ 5638800 h 5638800"/>
              <a:gd name="connsiteX3" fmla="*/ 0 w 4991100"/>
              <a:gd name="connsiteY3" fmla="*/ 5638800 h 5638800"/>
            </a:gdLst>
            <a:ahLst/>
            <a:cxnLst>
              <a:cxn ang="0">
                <a:pos x="connsiteX0" y="connsiteY0"/>
              </a:cxn>
              <a:cxn ang="0">
                <a:pos x="connsiteX1" y="connsiteY1"/>
              </a:cxn>
              <a:cxn ang="0">
                <a:pos x="connsiteX2" y="connsiteY2"/>
              </a:cxn>
              <a:cxn ang="0">
                <a:pos x="connsiteX3" y="connsiteY3"/>
              </a:cxn>
            </a:cxnLst>
            <a:rect l="l" t="t" r="r" b="b"/>
            <a:pathLst>
              <a:path w="4991100" h="5638800">
                <a:moveTo>
                  <a:pt x="0" y="0"/>
                </a:moveTo>
                <a:lnTo>
                  <a:pt x="4991100" y="0"/>
                </a:lnTo>
                <a:lnTo>
                  <a:pt x="4991100" y="5638800"/>
                </a:lnTo>
                <a:lnTo>
                  <a:pt x="0" y="5638800"/>
                </a:lnTo>
                <a:close/>
              </a:path>
            </a:pathLst>
          </a:custGeom>
        </p:spPr>
        <p:txBody>
          <a:bodyPr wrap="square">
            <a:noAutofit/>
          </a:bodyPr>
          <a:lstStyle/>
          <a:p>
            <a:endParaRPr lang="en-US"/>
          </a:p>
        </p:txBody>
      </p:sp>
    </p:spTree>
    <p:extLst>
      <p:ext uri="{BB962C8B-B14F-4D97-AF65-F5344CB8AC3E}">
        <p14:creationId xmlns:p14="http://schemas.microsoft.com/office/powerpoint/2010/main" val="2662555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9" name="Picture Placeholder 8"/>
          <p:cNvSpPr>
            <a:spLocks noGrp="1"/>
          </p:cNvSpPr>
          <p:nvPr>
            <p:ph type="pic" sz="quarter" idx="10"/>
          </p:nvPr>
        </p:nvSpPr>
        <p:spPr>
          <a:xfrm>
            <a:off x="6743700" y="0"/>
            <a:ext cx="5448300" cy="5041900"/>
          </a:xfrm>
          <a:custGeom>
            <a:avLst/>
            <a:gdLst>
              <a:gd name="connsiteX0" fmla="*/ 0 w 5448300"/>
              <a:gd name="connsiteY0" fmla="*/ 0 h 5041900"/>
              <a:gd name="connsiteX1" fmla="*/ 5448300 w 5448300"/>
              <a:gd name="connsiteY1" fmla="*/ 0 h 5041900"/>
              <a:gd name="connsiteX2" fmla="*/ 5448300 w 5448300"/>
              <a:gd name="connsiteY2" fmla="*/ 5041900 h 5041900"/>
              <a:gd name="connsiteX3" fmla="*/ 0 w 5448300"/>
              <a:gd name="connsiteY3" fmla="*/ 5041900 h 5041900"/>
            </a:gdLst>
            <a:ahLst/>
            <a:cxnLst>
              <a:cxn ang="0">
                <a:pos x="connsiteX0" y="connsiteY0"/>
              </a:cxn>
              <a:cxn ang="0">
                <a:pos x="connsiteX1" y="connsiteY1"/>
              </a:cxn>
              <a:cxn ang="0">
                <a:pos x="connsiteX2" y="connsiteY2"/>
              </a:cxn>
              <a:cxn ang="0">
                <a:pos x="connsiteX3" y="connsiteY3"/>
              </a:cxn>
            </a:cxnLst>
            <a:rect l="l" t="t" r="r" b="b"/>
            <a:pathLst>
              <a:path w="5448300" h="5041900">
                <a:moveTo>
                  <a:pt x="0" y="0"/>
                </a:moveTo>
                <a:lnTo>
                  <a:pt x="5448300" y="0"/>
                </a:lnTo>
                <a:lnTo>
                  <a:pt x="5448300" y="5041900"/>
                </a:lnTo>
                <a:lnTo>
                  <a:pt x="0" y="5041900"/>
                </a:lnTo>
                <a:close/>
              </a:path>
            </a:pathLst>
          </a:custGeom>
        </p:spPr>
        <p:txBody>
          <a:bodyPr wrap="square">
            <a:noAutofit/>
          </a:bodyPr>
          <a:lstStyle/>
          <a:p>
            <a:endParaRPr lang="en-US"/>
          </a:p>
        </p:txBody>
      </p:sp>
    </p:spTree>
    <p:extLst>
      <p:ext uri="{BB962C8B-B14F-4D97-AF65-F5344CB8AC3E}">
        <p14:creationId xmlns:p14="http://schemas.microsoft.com/office/powerpoint/2010/main" val="36956423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9" name="Picture Placeholder 8"/>
          <p:cNvSpPr>
            <a:spLocks noGrp="1"/>
          </p:cNvSpPr>
          <p:nvPr>
            <p:ph type="pic" sz="quarter" idx="10"/>
          </p:nvPr>
        </p:nvSpPr>
        <p:spPr>
          <a:xfrm>
            <a:off x="361951" y="315687"/>
            <a:ext cx="6808107" cy="6226629"/>
          </a:xfrm>
          <a:custGeom>
            <a:avLst/>
            <a:gdLst>
              <a:gd name="connsiteX0" fmla="*/ 0 w 6808107"/>
              <a:gd name="connsiteY0" fmla="*/ 0 h 6226629"/>
              <a:gd name="connsiteX1" fmla="*/ 5251450 w 6808107"/>
              <a:gd name="connsiteY1" fmla="*/ 0 h 6226629"/>
              <a:gd name="connsiteX2" fmla="*/ 6808107 w 6808107"/>
              <a:gd name="connsiteY2" fmla="*/ 6226629 h 6226629"/>
              <a:gd name="connsiteX3" fmla="*/ 0 w 6808107"/>
              <a:gd name="connsiteY3" fmla="*/ 6226629 h 6226629"/>
            </a:gdLst>
            <a:ahLst/>
            <a:cxnLst>
              <a:cxn ang="0">
                <a:pos x="connsiteX0" y="connsiteY0"/>
              </a:cxn>
              <a:cxn ang="0">
                <a:pos x="connsiteX1" y="connsiteY1"/>
              </a:cxn>
              <a:cxn ang="0">
                <a:pos x="connsiteX2" y="connsiteY2"/>
              </a:cxn>
              <a:cxn ang="0">
                <a:pos x="connsiteX3" y="connsiteY3"/>
              </a:cxn>
            </a:cxnLst>
            <a:rect l="l" t="t" r="r" b="b"/>
            <a:pathLst>
              <a:path w="6808107" h="6226629">
                <a:moveTo>
                  <a:pt x="0" y="0"/>
                </a:moveTo>
                <a:lnTo>
                  <a:pt x="5251450" y="0"/>
                </a:lnTo>
                <a:lnTo>
                  <a:pt x="6808107" y="6226629"/>
                </a:lnTo>
                <a:lnTo>
                  <a:pt x="0" y="6226629"/>
                </a:lnTo>
                <a:close/>
              </a:path>
            </a:pathLst>
          </a:custGeom>
        </p:spPr>
        <p:txBody>
          <a:bodyPr wrap="square">
            <a:noAutofit/>
          </a:bodyPr>
          <a:lstStyle/>
          <a:p>
            <a:endParaRPr lang="en-US"/>
          </a:p>
        </p:txBody>
      </p:sp>
    </p:spTree>
    <p:extLst>
      <p:ext uri="{BB962C8B-B14F-4D97-AF65-F5344CB8AC3E}">
        <p14:creationId xmlns:p14="http://schemas.microsoft.com/office/powerpoint/2010/main" val="32648389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6_Custom Layout">
    <p:spTree>
      <p:nvGrpSpPr>
        <p:cNvPr id="1" name=""/>
        <p:cNvGrpSpPr/>
        <p:nvPr/>
      </p:nvGrpSpPr>
      <p:grpSpPr>
        <a:xfrm>
          <a:off x="0" y="0"/>
          <a:ext cx="0" cy="0"/>
          <a:chOff x="0" y="0"/>
          <a:chExt cx="0" cy="0"/>
        </a:xfrm>
      </p:grpSpPr>
      <p:sp>
        <p:nvSpPr>
          <p:cNvPr id="9" name="Picture Placeholder 8"/>
          <p:cNvSpPr>
            <a:spLocks noGrp="1"/>
          </p:cNvSpPr>
          <p:nvPr>
            <p:ph type="pic" sz="quarter" idx="10"/>
          </p:nvPr>
        </p:nvSpPr>
        <p:spPr>
          <a:xfrm>
            <a:off x="0" y="1943100"/>
            <a:ext cx="5124450" cy="4914900"/>
          </a:xfrm>
          <a:custGeom>
            <a:avLst/>
            <a:gdLst>
              <a:gd name="connsiteX0" fmla="*/ 0 w 5124450"/>
              <a:gd name="connsiteY0" fmla="*/ 0 h 4914900"/>
              <a:gd name="connsiteX1" fmla="*/ 5124450 w 5124450"/>
              <a:gd name="connsiteY1" fmla="*/ 0 h 4914900"/>
              <a:gd name="connsiteX2" fmla="*/ 5124450 w 5124450"/>
              <a:gd name="connsiteY2" fmla="*/ 4914900 h 4914900"/>
              <a:gd name="connsiteX3" fmla="*/ 0 w 5124450"/>
              <a:gd name="connsiteY3" fmla="*/ 4914900 h 4914900"/>
            </a:gdLst>
            <a:ahLst/>
            <a:cxnLst>
              <a:cxn ang="0">
                <a:pos x="connsiteX0" y="connsiteY0"/>
              </a:cxn>
              <a:cxn ang="0">
                <a:pos x="connsiteX1" y="connsiteY1"/>
              </a:cxn>
              <a:cxn ang="0">
                <a:pos x="connsiteX2" y="connsiteY2"/>
              </a:cxn>
              <a:cxn ang="0">
                <a:pos x="connsiteX3" y="connsiteY3"/>
              </a:cxn>
            </a:cxnLst>
            <a:rect l="l" t="t" r="r" b="b"/>
            <a:pathLst>
              <a:path w="5124450" h="4914900">
                <a:moveTo>
                  <a:pt x="0" y="0"/>
                </a:moveTo>
                <a:lnTo>
                  <a:pt x="5124450" y="0"/>
                </a:lnTo>
                <a:lnTo>
                  <a:pt x="5124450" y="4914900"/>
                </a:lnTo>
                <a:lnTo>
                  <a:pt x="0" y="4914900"/>
                </a:lnTo>
                <a:close/>
              </a:path>
            </a:pathLst>
          </a:custGeom>
        </p:spPr>
        <p:txBody>
          <a:bodyPr wrap="square">
            <a:noAutofit/>
          </a:bodyPr>
          <a:lstStyle/>
          <a:p>
            <a:endParaRPr lang="en-US"/>
          </a:p>
        </p:txBody>
      </p:sp>
    </p:spTree>
    <p:extLst>
      <p:ext uri="{BB962C8B-B14F-4D97-AF65-F5344CB8AC3E}">
        <p14:creationId xmlns:p14="http://schemas.microsoft.com/office/powerpoint/2010/main" val="3185003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7_Custom Layout">
    <p:spTree>
      <p:nvGrpSpPr>
        <p:cNvPr id="1" name=""/>
        <p:cNvGrpSpPr/>
        <p:nvPr/>
      </p:nvGrpSpPr>
      <p:grpSpPr>
        <a:xfrm>
          <a:off x="0" y="0"/>
          <a:ext cx="0" cy="0"/>
          <a:chOff x="0" y="0"/>
          <a:chExt cx="0" cy="0"/>
        </a:xfrm>
      </p:grpSpPr>
      <p:sp>
        <p:nvSpPr>
          <p:cNvPr id="9" name="Picture Placeholder 8"/>
          <p:cNvSpPr>
            <a:spLocks noGrp="1"/>
          </p:cNvSpPr>
          <p:nvPr>
            <p:ph type="pic" sz="quarter" idx="10"/>
          </p:nvPr>
        </p:nvSpPr>
        <p:spPr>
          <a:xfrm>
            <a:off x="5048250" y="1676400"/>
            <a:ext cx="7143750" cy="5029200"/>
          </a:xfrm>
          <a:custGeom>
            <a:avLst/>
            <a:gdLst>
              <a:gd name="connsiteX0" fmla="*/ 0 w 7143750"/>
              <a:gd name="connsiteY0" fmla="*/ 0 h 5029200"/>
              <a:gd name="connsiteX1" fmla="*/ 7143750 w 7143750"/>
              <a:gd name="connsiteY1" fmla="*/ 0 h 5029200"/>
              <a:gd name="connsiteX2" fmla="*/ 7143750 w 7143750"/>
              <a:gd name="connsiteY2" fmla="*/ 5029200 h 5029200"/>
              <a:gd name="connsiteX3" fmla="*/ 0 w 7143750"/>
              <a:gd name="connsiteY3" fmla="*/ 5029200 h 5029200"/>
            </a:gdLst>
            <a:ahLst/>
            <a:cxnLst>
              <a:cxn ang="0">
                <a:pos x="connsiteX0" y="connsiteY0"/>
              </a:cxn>
              <a:cxn ang="0">
                <a:pos x="connsiteX1" y="connsiteY1"/>
              </a:cxn>
              <a:cxn ang="0">
                <a:pos x="connsiteX2" y="connsiteY2"/>
              </a:cxn>
              <a:cxn ang="0">
                <a:pos x="connsiteX3" y="connsiteY3"/>
              </a:cxn>
            </a:cxnLst>
            <a:rect l="l" t="t" r="r" b="b"/>
            <a:pathLst>
              <a:path w="7143750" h="5029200">
                <a:moveTo>
                  <a:pt x="0" y="0"/>
                </a:moveTo>
                <a:lnTo>
                  <a:pt x="7143750" y="0"/>
                </a:lnTo>
                <a:lnTo>
                  <a:pt x="7143750" y="5029200"/>
                </a:lnTo>
                <a:lnTo>
                  <a:pt x="0" y="5029200"/>
                </a:lnTo>
                <a:close/>
              </a:path>
            </a:pathLst>
          </a:custGeom>
        </p:spPr>
        <p:txBody>
          <a:bodyPr wrap="square">
            <a:noAutofit/>
          </a:bodyPr>
          <a:lstStyle/>
          <a:p>
            <a:endParaRPr lang="en-US"/>
          </a:p>
        </p:txBody>
      </p:sp>
    </p:spTree>
    <p:extLst>
      <p:ext uri="{BB962C8B-B14F-4D97-AF65-F5344CB8AC3E}">
        <p14:creationId xmlns:p14="http://schemas.microsoft.com/office/powerpoint/2010/main" val="3452664313"/>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C51C50-6547-4967-9C8D-004ECC827950}" type="datetimeFigureOut">
              <a:rPr lang="en-US" smtClean="0"/>
              <a:t>6/30/2024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E609D8-0A16-40B1-9119-5808780DFEEE}" type="slidenum">
              <a:rPr lang="en-US" smtClean="0"/>
              <a:t>‹#›</a:t>
            </a:fld>
            <a:endParaRPr lang="en-US"/>
          </a:p>
        </p:txBody>
      </p:sp>
    </p:spTree>
    <p:extLst>
      <p:ext uri="{BB962C8B-B14F-4D97-AF65-F5344CB8AC3E}">
        <p14:creationId xmlns:p14="http://schemas.microsoft.com/office/powerpoint/2010/main" val="2287256578"/>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 id="2147483666" r:id="rId12"/>
    <p:sldLayoutId id="2147483667" r:id="rId13"/>
    <p:sldLayoutId id="2147483668" r:id="rId14"/>
    <p:sldLayoutId id="2147483669" r:id="rId15"/>
    <p:sldLayoutId id="2147483670" r:id="rId16"/>
    <p:sldLayoutId id="2147483671" r:id="rId17"/>
    <p:sldLayoutId id="2147483672" r:id="rId18"/>
    <p:sldLayoutId id="2147483673" r:id="rId19"/>
    <p:sldLayoutId id="2147483674" r:id="rId20"/>
    <p:sldLayoutId id="2147483675" r:id="rId21"/>
    <p:sldLayoutId id="2147483676" r:id="rId22"/>
    <p:sldLayoutId id="2147483677" r:id="rId23"/>
    <p:sldLayoutId id="2147483678" r:id="rId24"/>
    <p:sldLayoutId id="2147483679" r:id="rId25"/>
    <p:sldLayoutId id="2147483680" r:id="rId26"/>
    <p:sldLayoutId id="2147483681" r:id="rId27"/>
    <p:sldLayoutId id="2147483682" r:id="rId28"/>
    <p:sldLayoutId id="2147483683" r:id="rId29"/>
    <p:sldLayoutId id="2147483684" r:id="rId30"/>
    <p:sldLayoutId id="2147483685" r:id="rId31"/>
    <p:sldLayoutId id="2147483686" r:id="rId32"/>
    <p:sldLayoutId id="2147483687" r:id="rId33"/>
    <p:sldLayoutId id="2147483688" r:id="rId34"/>
    <p:sldLayoutId id="2147483689" r:id="rId35"/>
    <p:sldLayoutId id="2147483655" r:id="rId3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3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31.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32.xml"/></Relationships>
</file>

<file path=ppt/slides/_rels/slide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33.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noFill/>
        </p:spPr>
      </p:sp>
      <p:sp>
        <p:nvSpPr>
          <p:cNvPr id="2" name="Rectangle 1"/>
          <p:cNvSpPr/>
          <p:nvPr/>
        </p:nvSpPr>
        <p:spPr>
          <a:xfrm>
            <a:off x="566517" y="489878"/>
            <a:ext cx="11087100" cy="5962650"/>
          </a:xfrm>
          <a:prstGeom prst="rect">
            <a:avLst/>
          </a:prstGeom>
          <a:solidFill>
            <a:schemeClr val="bg1">
              <a:alpha val="30000"/>
            </a:schemeClr>
          </a:solidFill>
          <a:ln w="50800">
            <a:solidFill>
              <a:srgbClr val="D97C42">
                <a:alpha val="25000"/>
              </a:srgbClr>
            </a:solidFill>
          </a:ln>
          <a:effectLst>
            <a:outerShdw blurRad="3810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p:nvPr/>
        </p:nvGrpSpPr>
        <p:grpSpPr>
          <a:xfrm>
            <a:off x="4210050" y="2820705"/>
            <a:ext cx="3771900" cy="1216591"/>
            <a:chOff x="4210050" y="2822456"/>
            <a:chExt cx="3771900" cy="1216591"/>
          </a:xfrm>
        </p:grpSpPr>
        <p:grpSp>
          <p:nvGrpSpPr>
            <p:cNvPr id="4" name="Group 3"/>
            <p:cNvGrpSpPr/>
            <p:nvPr/>
          </p:nvGrpSpPr>
          <p:grpSpPr>
            <a:xfrm>
              <a:off x="5036457" y="3762048"/>
              <a:ext cx="2119086" cy="276999"/>
              <a:chOff x="5036457" y="3635436"/>
              <a:chExt cx="2119086" cy="276999"/>
            </a:xfrm>
          </p:grpSpPr>
          <p:sp>
            <p:nvSpPr>
              <p:cNvPr id="3" name="Rounded Rectangle 2"/>
              <p:cNvSpPr/>
              <p:nvPr/>
            </p:nvSpPr>
            <p:spPr>
              <a:xfrm>
                <a:off x="5036457" y="3695343"/>
                <a:ext cx="2119086" cy="203200"/>
              </a:xfrm>
              <a:prstGeom prst="roundRect">
                <a:avLst>
                  <a:gd name="adj" fmla="val 5000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5159717" y="3635436"/>
                <a:ext cx="1872566" cy="276999"/>
              </a:xfrm>
              <a:prstGeom prst="rect">
                <a:avLst/>
              </a:prstGeom>
              <a:noFill/>
            </p:spPr>
            <p:txBody>
              <a:bodyPr wrap="square" rtlCol="0">
                <a:spAutoFit/>
              </a:bodyPr>
              <a:lstStyle/>
              <a:p>
                <a:pPr algn="ctr"/>
                <a:r>
                  <a:rPr lang="id-ID" sz="1200" b="1" dirty="0">
                    <a:solidFill>
                      <a:schemeClr val="bg1"/>
                    </a:solidFill>
                    <a:effectLst>
                      <a:outerShdw blurRad="381000" dist="38100" dir="8100000" algn="tr" rotWithShape="0">
                        <a:prstClr val="black">
                          <a:alpha val="40000"/>
                        </a:prstClr>
                      </a:outerShdw>
                    </a:effectLst>
                    <a:latin typeface="Lato" panose="020F0502020204030203" pitchFamily="34" charset="0"/>
                    <a:ea typeface="Lato" panose="020F0502020204030203" pitchFamily="34" charset="0"/>
                    <a:cs typeface="Lato" panose="020F0502020204030203" pitchFamily="34" charset="0"/>
                  </a:rPr>
                  <a:t>Create Your Design</a:t>
                </a:r>
                <a:endParaRPr lang="en-US" sz="1200" b="1" dirty="0">
                  <a:solidFill>
                    <a:schemeClr val="bg1"/>
                  </a:solidFill>
                  <a:effectLst>
                    <a:outerShdw blurRad="381000" dist="38100" dir="8100000" algn="tr" rotWithShape="0">
                      <a:prstClr val="black">
                        <a:alpha val="40000"/>
                      </a:prstClr>
                    </a:outerShdw>
                  </a:effectLst>
                  <a:latin typeface="Lato" panose="020F0502020204030203" pitchFamily="34" charset="0"/>
                  <a:ea typeface="Lato" panose="020F0502020204030203" pitchFamily="34" charset="0"/>
                  <a:cs typeface="Lato" panose="020F0502020204030203" pitchFamily="34" charset="0"/>
                </a:endParaRPr>
              </a:p>
            </p:txBody>
          </p:sp>
        </p:grpSp>
        <p:sp>
          <p:nvSpPr>
            <p:cNvPr id="18" name="TextBox 17"/>
            <p:cNvSpPr txBox="1"/>
            <p:nvPr/>
          </p:nvSpPr>
          <p:spPr>
            <a:xfrm>
              <a:off x="4210050" y="2822456"/>
              <a:ext cx="3771900" cy="923330"/>
            </a:xfrm>
            <a:prstGeom prst="rect">
              <a:avLst/>
            </a:prstGeom>
            <a:noFill/>
          </p:spPr>
          <p:txBody>
            <a:bodyPr wrap="square" rtlCol="0">
              <a:spAutoFit/>
            </a:bodyPr>
            <a:lstStyle/>
            <a:p>
              <a:pPr algn="ctr"/>
              <a:r>
                <a:rPr lang="id-ID" sz="5400" b="1" dirty="0">
                  <a:solidFill>
                    <a:schemeClr val="bg1"/>
                  </a:solidFill>
                  <a:effectLst>
                    <a:outerShdw blurRad="381000" dist="38100" dir="10800000" algn="r" rotWithShape="0">
                      <a:prstClr val="black">
                        <a:alpha val="40000"/>
                      </a:prstClr>
                    </a:outerShdw>
                  </a:effectLst>
                  <a:latin typeface="Lato" panose="020F0502020204030203" pitchFamily="34" charset="0"/>
                  <a:ea typeface="Lato" panose="020F0502020204030203" pitchFamily="34" charset="0"/>
                  <a:cs typeface="Lato" panose="020F0502020204030203" pitchFamily="34" charset="0"/>
                </a:rPr>
                <a:t>CATALOG</a:t>
              </a:r>
              <a:endParaRPr lang="en-US" sz="5400" b="1" dirty="0">
                <a:solidFill>
                  <a:schemeClr val="bg1"/>
                </a:solidFill>
                <a:effectLst>
                  <a:outerShdw blurRad="381000" dist="38100" dir="10800000" algn="r" rotWithShape="0">
                    <a:prstClr val="black">
                      <a:alpha val="40000"/>
                    </a:prstClr>
                  </a:outerShdw>
                </a:effectLst>
                <a:latin typeface="Lato" panose="020F0502020204030203" pitchFamily="34" charset="0"/>
                <a:ea typeface="Lato" panose="020F0502020204030203" pitchFamily="34" charset="0"/>
                <a:cs typeface="Lato" panose="020F0502020204030203" pitchFamily="34" charset="0"/>
              </a:endParaRPr>
            </a:p>
          </p:txBody>
        </p:sp>
      </p:grpSp>
    </p:spTree>
    <p:extLst>
      <p:ext uri="{BB962C8B-B14F-4D97-AF65-F5344CB8AC3E}">
        <p14:creationId xmlns:p14="http://schemas.microsoft.com/office/powerpoint/2010/main" val="4149296896"/>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20800" y="4583103"/>
            <a:ext cx="5613400" cy="1246495"/>
          </a:xfrm>
          <a:prstGeom prst="rect">
            <a:avLst/>
          </a:prstGeom>
        </p:spPr>
        <p:txBody>
          <a:bodyPr wrap="square">
            <a:spAutoFit/>
          </a:bodyPr>
          <a:lstStyle/>
          <a:p>
            <a:pPr>
              <a:lnSpc>
                <a:spcPct val="150000"/>
              </a:lnSpc>
            </a:pPr>
            <a:r>
              <a:rPr lang="id-ID" sz="1000" i="0" dirty="0">
                <a:solidFill>
                  <a:schemeClr val="bg2">
                    <a:lumMod val="25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Sapien Nam Suspendisse, Tincidunt Eget Ante Tincidunt, Eros In Auctor Fringilla Praesent At Diam. Lorem Ipsum Dolor Sit Amet, Lacus Nulla Ac Netus Nibh Aliquet, Lorem Ipsum Dolor Sitlorem Ipsum Dolor Sit Amet, Lacus Nulla Ac Netus Nibh Aliquet, Porttitor Ligula Justo</a:t>
            </a:r>
            <a:endParaRPr lang="id-ID" sz="1000"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5" name="TextBox 4"/>
          <p:cNvSpPr txBox="1"/>
          <p:nvPr/>
        </p:nvSpPr>
        <p:spPr>
          <a:xfrm>
            <a:off x="1320800" y="4182993"/>
            <a:ext cx="2578100" cy="400110"/>
          </a:xfrm>
          <a:prstGeom prst="rect">
            <a:avLst/>
          </a:prstGeom>
          <a:noFill/>
        </p:spPr>
        <p:txBody>
          <a:bodyPr wrap="square" rtlCol="0">
            <a:spAutoFit/>
          </a:bodyPr>
          <a:lstStyle/>
          <a:p>
            <a:r>
              <a:rPr lang="id-ID" sz="2000"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rPr>
              <a:t>write your title here</a:t>
            </a:r>
            <a:endParaRPr lang="en-US" sz="2000"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p:txBody>
      </p:sp>
      <p:sp>
        <p:nvSpPr>
          <p:cNvPr id="8" name="Rectangle 7"/>
          <p:cNvSpPr/>
          <p:nvPr/>
        </p:nvSpPr>
        <p:spPr>
          <a:xfrm>
            <a:off x="0" y="4182993"/>
            <a:ext cx="1080000" cy="2675007"/>
          </a:xfrm>
          <a:prstGeom prst="rect">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491287" y="782063"/>
            <a:ext cx="1813763" cy="2400657"/>
          </a:xfrm>
          <a:prstGeom prst="rect">
            <a:avLst/>
          </a:prstGeom>
        </p:spPr>
        <p:txBody>
          <a:bodyPr wrap="square">
            <a:spAutoFit/>
          </a:bodyPr>
          <a:lstStyle/>
          <a:p>
            <a:pPr>
              <a:lnSpc>
                <a:spcPct val="150000"/>
              </a:lnSpc>
            </a:pPr>
            <a:r>
              <a:rPr lang="id-ID" sz="1000" b="1" i="0" dirty="0">
                <a:solidFill>
                  <a:schemeClr val="bg2">
                    <a:lumMod val="25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SAPIEN NAM SUSPENDISSE, TINCIDUNT EGET ANTE TINCIDUNT.</a:t>
            </a:r>
            <a:endParaRPr lang="id-ID" sz="1000" b="1"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7" name="TextBox 6"/>
          <p:cNvSpPr txBox="1"/>
          <p:nvPr/>
        </p:nvSpPr>
        <p:spPr>
          <a:xfrm>
            <a:off x="7658100" y="782063"/>
            <a:ext cx="2980209" cy="1323439"/>
          </a:xfrm>
          <a:prstGeom prst="rect">
            <a:avLst/>
          </a:prstGeom>
          <a:noFill/>
        </p:spPr>
        <p:txBody>
          <a:bodyPr wrap="square" rtlCol="0">
            <a:spAutoFit/>
          </a:bodyPr>
          <a:lstStyle/>
          <a:p>
            <a:r>
              <a:rPr lang="id-ID"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rPr>
              <a:t>The Design Interior</a:t>
            </a:r>
            <a:endParaRPr lang="en-US"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p:txBody>
      </p:sp>
      <p:sp>
        <p:nvSpPr>
          <p:cNvPr id="2" name="Picture Placeholder 1"/>
          <p:cNvSpPr>
            <a:spLocks noGrp="1"/>
          </p:cNvSpPr>
          <p:nvPr>
            <p:ph type="pic" sz="quarter" idx="10"/>
          </p:nvPr>
        </p:nvSpPr>
        <p:spPr/>
      </p:sp>
      <p:sp>
        <p:nvSpPr>
          <p:cNvPr id="3" name="Picture Placeholder 2"/>
          <p:cNvSpPr>
            <a:spLocks noGrp="1"/>
          </p:cNvSpPr>
          <p:nvPr>
            <p:ph type="pic" sz="quarter" idx="11"/>
          </p:nvPr>
        </p:nvSpPr>
        <p:spPr/>
      </p:sp>
    </p:spTree>
    <p:extLst>
      <p:ext uri="{BB962C8B-B14F-4D97-AF65-F5344CB8AC3E}">
        <p14:creationId xmlns:p14="http://schemas.microsoft.com/office/powerpoint/2010/main" val="4008747653"/>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amond 3"/>
          <p:cNvSpPr/>
          <p:nvPr/>
        </p:nvSpPr>
        <p:spPr>
          <a:xfrm>
            <a:off x="2936081" y="1102519"/>
            <a:ext cx="5062537" cy="5091112"/>
          </a:xfrm>
          <a:prstGeom prst="diamond">
            <a:avLst/>
          </a:prstGeom>
          <a:solidFill>
            <a:srgbClr val="ED7D31">
              <a:alpha val="8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7286625" y="5265419"/>
            <a:ext cx="4295775" cy="1015663"/>
          </a:xfrm>
          <a:prstGeom prst="rect">
            <a:avLst/>
          </a:prstGeom>
        </p:spPr>
        <p:txBody>
          <a:bodyPr wrap="square">
            <a:spAutoFit/>
          </a:bodyPr>
          <a:lstStyle/>
          <a:p>
            <a:pPr algn="r">
              <a:lnSpc>
                <a:spcPct val="150000"/>
              </a:lnSpc>
            </a:pPr>
            <a:r>
              <a:rPr lang="id-ID" sz="1000" i="0" dirty="0">
                <a:solidFill>
                  <a:schemeClr val="bg2">
                    <a:lumMod val="25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Sapien Nam Suspendisse, Tincidunt Eget Ante Tincidunt, Eros In Auctor Fringilla Praesent At Diam. </a:t>
            </a:r>
            <a:endParaRPr lang="id-ID" sz="1000"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TextBox 5"/>
          <p:cNvSpPr txBox="1"/>
          <p:nvPr/>
        </p:nvSpPr>
        <p:spPr>
          <a:xfrm>
            <a:off x="9004300" y="4865309"/>
            <a:ext cx="2578100" cy="400110"/>
          </a:xfrm>
          <a:prstGeom prst="rect">
            <a:avLst/>
          </a:prstGeom>
          <a:noFill/>
        </p:spPr>
        <p:txBody>
          <a:bodyPr wrap="square" rtlCol="0">
            <a:spAutoFit/>
          </a:bodyPr>
          <a:lstStyle/>
          <a:p>
            <a:pPr algn="r"/>
            <a:r>
              <a:rPr lang="id-ID" sz="2000"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rPr>
              <a:t>write your title here</a:t>
            </a:r>
            <a:endParaRPr lang="en-US" sz="2000"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p:txBody>
      </p:sp>
      <p:sp>
        <p:nvSpPr>
          <p:cNvPr id="7" name="TextBox 6"/>
          <p:cNvSpPr txBox="1"/>
          <p:nvPr/>
        </p:nvSpPr>
        <p:spPr>
          <a:xfrm>
            <a:off x="8602191" y="1940510"/>
            <a:ext cx="2980209" cy="1323439"/>
          </a:xfrm>
          <a:prstGeom prst="rect">
            <a:avLst/>
          </a:prstGeom>
          <a:noFill/>
        </p:spPr>
        <p:txBody>
          <a:bodyPr wrap="square" rtlCol="0">
            <a:spAutoFit/>
          </a:bodyPr>
          <a:lstStyle/>
          <a:p>
            <a:pPr algn="r"/>
            <a:r>
              <a:rPr lang="id-ID"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rPr>
              <a:t>The Design Interior</a:t>
            </a:r>
            <a:endParaRPr lang="en-US"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p:txBody>
      </p:sp>
      <p:sp>
        <p:nvSpPr>
          <p:cNvPr id="2" name="Picture Placeholder 1"/>
          <p:cNvSpPr>
            <a:spLocks noGrp="1"/>
          </p:cNvSpPr>
          <p:nvPr>
            <p:ph type="pic" sz="quarter" idx="11"/>
          </p:nvPr>
        </p:nvSpPr>
        <p:spPr/>
      </p:sp>
      <p:sp>
        <p:nvSpPr>
          <p:cNvPr id="3" name="Picture Placeholder 2"/>
          <p:cNvSpPr>
            <a:spLocks noGrp="1"/>
          </p:cNvSpPr>
          <p:nvPr>
            <p:ph type="pic" sz="quarter" idx="10"/>
          </p:nvPr>
        </p:nvSpPr>
        <p:spPr/>
      </p:sp>
    </p:spTree>
    <p:extLst>
      <p:ext uri="{BB962C8B-B14F-4D97-AF65-F5344CB8AC3E}">
        <p14:creationId xmlns:p14="http://schemas.microsoft.com/office/powerpoint/2010/main" val="426056989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296400" y="361950"/>
            <a:ext cx="2495550" cy="61341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Group 16"/>
          <p:cNvGrpSpPr/>
          <p:nvPr/>
        </p:nvGrpSpPr>
        <p:grpSpPr>
          <a:xfrm>
            <a:off x="895350" y="0"/>
            <a:ext cx="266700" cy="6896099"/>
            <a:chOff x="895350" y="0"/>
            <a:chExt cx="266700" cy="6896099"/>
          </a:xfrm>
        </p:grpSpPr>
        <p:sp>
          <p:nvSpPr>
            <p:cNvPr id="4" name="Rectangle 3"/>
            <p:cNvSpPr/>
            <p:nvPr/>
          </p:nvSpPr>
          <p:spPr>
            <a:xfrm>
              <a:off x="895350" y="0"/>
              <a:ext cx="266700" cy="1722120"/>
            </a:xfrm>
            <a:prstGeom prst="rect">
              <a:avLst/>
            </a:prstGeom>
            <a:solidFill>
              <a:schemeClr val="bg1"/>
            </a:solidFill>
            <a:ln>
              <a:noFill/>
            </a:ln>
            <a:effectLst>
              <a:outerShdw blurRad="254000" sx="102000" sy="102000" algn="ctr" rotWithShape="0">
                <a:schemeClr val="bg1">
                  <a:lumMod val="7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895350" y="5793790"/>
              <a:ext cx="266700" cy="1102309"/>
            </a:xfrm>
            <a:prstGeom prst="rect">
              <a:avLst/>
            </a:prstGeom>
            <a:solidFill>
              <a:schemeClr val="bg1"/>
            </a:solidFill>
            <a:ln>
              <a:noFill/>
            </a:ln>
            <a:effectLst>
              <a:outerShdw blurRad="254000" sx="102000" sy="102000" algn="ctr" rotWithShape="0">
                <a:schemeClr val="bg1">
                  <a:lumMod val="7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Rectangle 5"/>
          <p:cNvSpPr/>
          <p:nvPr/>
        </p:nvSpPr>
        <p:spPr>
          <a:xfrm>
            <a:off x="895350" y="4032465"/>
            <a:ext cx="4724400" cy="1477328"/>
          </a:xfrm>
          <a:prstGeom prst="rect">
            <a:avLst/>
          </a:prstGeom>
        </p:spPr>
        <p:txBody>
          <a:bodyPr wrap="square">
            <a:spAutoFit/>
          </a:bodyPr>
          <a:lstStyle/>
          <a:p>
            <a:pPr>
              <a:lnSpc>
                <a:spcPct val="150000"/>
              </a:lnSpc>
            </a:pPr>
            <a:r>
              <a:rPr lang="id-ID" sz="1000" i="0" dirty="0">
                <a:solidFill>
                  <a:schemeClr val="bg2">
                    <a:lumMod val="25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Sapien Nam Suspendisse, Tincidunt Eget Ante Tincidunt, Eros In Auctor Fringilla Praesent At Diam. Lorem Ipsum Dolor Sit Amet, Lacus Nulla Ac Netus Nibh Aliquet, Lorem Ipsum Dolor Sitlorem Ipsum Dolor Sit Amet, Lacus Nulla Ac Netus Nibh Aliquet, Porttitor Ligula Justo</a:t>
            </a:r>
            <a:endParaRPr lang="id-ID" sz="1000"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7" name="TextBox 6"/>
          <p:cNvSpPr txBox="1"/>
          <p:nvPr/>
        </p:nvSpPr>
        <p:spPr>
          <a:xfrm>
            <a:off x="895350" y="3632355"/>
            <a:ext cx="2578100" cy="400110"/>
          </a:xfrm>
          <a:prstGeom prst="rect">
            <a:avLst/>
          </a:prstGeom>
          <a:noFill/>
        </p:spPr>
        <p:txBody>
          <a:bodyPr wrap="square" rtlCol="0">
            <a:spAutoFit/>
          </a:bodyPr>
          <a:lstStyle/>
          <a:p>
            <a:r>
              <a:rPr lang="id-ID" sz="2000"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rPr>
              <a:t>write your title here</a:t>
            </a:r>
            <a:endParaRPr lang="en-US" sz="2000"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p:txBody>
      </p:sp>
      <p:sp>
        <p:nvSpPr>
          <p:cNvPr id="8" name="TextBox 7"/>
          <p:cNvSpPr txBox="1"/>
          <p:nvPr/>
        </p:nvSpPr>
        <p:spPr>
          <a:xfrm>
            <a:off x="895350" y="2080465"/>
            <a:ext cx="2980209" cy="1323439"/>
          </a:xfrm>
          <a:prstGeom prst="rect">
            <a:avLst/>
          </a:prstGeom>
          <a:noFill/>
        </p:spPr>
        <p:txBody>
          <a:bodyPr wrap="square" rtlCol="0">
            <a:spAutoFit/>
          </a:bodyPr>
          <a:lstStyle/>
          <a:p>
            <a:r>
              <a:rPr lang="id-ID"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rPr>
              <a:t>The Design Interior</a:t>
            </a:r>
            <a:endParaRPr lang="en-US"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p:txBody>
      </p:sp>
      <p:sp>
        <p:nvSpPr>
          <p:cNvPr id="2" name="Picture Placeholder 1"/>
          <p:cNvSpPr>
            <a:spLocks noGrp="1"/>
          </p:cNvSpPr>
          <p:nvPr>
            <p:ph type="pic" sz="quarter" idx="10"/>
          </p:nvPr>
        </p:nvSpPr>
        <p:spPr/>
      </p:sp>
      <p:sp>
        <p:nvSpPr>
          <p:cNvPr id="9" name="Picture Placeholder 8"/>
          <p:cNvSpPr>
            <a:spLocks noGrp="1"/>
          </p:cNvSpPr>
          <p:nvPr>
            <p:ph type="pic" sz="quarter" idx="11"/>
          </p:nvPr>
        </p:nvSpPr>
        <p:spPr/>
      </p:sp>
    </p:spTree>
    <p:extLst>
      <p:ext uri="{BB962C8B-B14F-4D97-AF65-F5344CB8AC3E}">
        <p14:creationId xmlns:p14="http://schemas.microsoft.com/office/powerpoint/2010/main" val="611066423"/>
      </p:ext>
    </p:extLst>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2989036" y="1303337"/>
            <a:ext cx="2134507" cy="148340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7479393" y="1867128"/>
            <a:ext cx="4712607" cy="1987248"/>
          </a:xfrm>
          <a:prstGeom prst="rect">
            <a:avLst/>
          </a:prstGeom>
          <a:solidFill>
            <a:schemeClr val="bg1"/>
          </a:solidFill>
          <a:ln>
            <a:noFill/>
          </a:ln>
          <a:effectLst>
            <a:outerShdw blurRad="254000" sx="102000" sy="102000" algn="ctr" rotWithShape="0">
              <a:schemeClr val="bg1">
                <a:lumMod val="7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7789636" y="4424881"/>
            <a:ext cx="3487964" cy="1246495"/>
          </a:xfrm>
          <a:prstGeom prst="rect">
            <a:avLst/>
          </a:prstGeom>
        </p:spPr>
        <p:txBody>
          <a:bodyPr wrap="square">
            <a:spAutoFit/>
          </a:bodyPr>
          <a:lstStyle/>
          <a:p>
            <a:pPr>
              <a:lnSpc>
                <a:spcPct val="150000"/>
              </a:lnSpc>
            </a:pPr>
            <a:r>
              <a:rPr lang="id-ID" sz="1000" i="0" dirty="0">
                <a:solidFill>
                  <a:schemeClr val="bg2">
                    <a:lumMod val="25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Sapien Nam Suspendisse, Tincidunt Eget Ante Tincidunt, Eros In Auctor Fringilla Praesent At Diam. Lorem Ipsum Dolor Sit Amet.</a:t>
            </a:r>
            <a:endParaRPr lang="id-ID" sz="1000"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7" name="TextBox 6"/>
          <p:cNvSpPr txBox="1"/>
          <p:nvPr/>
        </p:nvSpPr>
        <p:spPr>
          <a:xfrm>
            <a:off x="7789636" y="4024771"/>
            <a:ext cx="2578100" cy="400110"/>
          </a:xfrm>
          <a:prstGeom prst="rect">
            <a:avLst/>
          </a:prstGeom>
          <a:noFill/>
        </p:spPr>
        <p:txBody>
          <a:bodyPr wrap="square" rtlCol="0">
            <a:spAutoFit/>
          </a:bodyPr>
          <a:lstStyle/>
          <a:p>
            <a:r>
              <a:rPr lang="id-ID" sz="2000"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rPr>
              <a:t>write your title here</a:t>
            </a:r>
            <a:endParaRPr lang="en-US" sz="2000"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p:txBody>
      </p:sp>
      <p:sp>
        <p:nvSpPr>
          <p:cNvPr id="8" name="TextBox 7"/>
          <p:cNvSpPr txBox="1"/>
          <p:nvPr/>
        </p:nvSpPr>
        <p:spPr>
          <a:xfrm>
            <a:off x="7789636" y="2190310"/>
            <a:ext cx="2980209" cy="1323439"/>
          </a:xfrm>
          <a:prstGeom prst="rect">
            <a:avLst/>
          </a:prstGeom>
          <a:noFill/>
        </p:spPr>
        <p:txBody>
          <a:bodyPr wrap="square" rtlCol="0">
            <a:spAutoFit/>
          </a:bodyPr>
          <a:lstStyle/>
          <a:p>
            <a:r>
              <a:rPr lang="id-ID"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rPr>
              <a:t>The Design Interior</a:t>
            </a:r>
            <a:endParaRPr lang="en-US"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p:txBody>
      </p:sp>
      <p:sp>
        <p:nvSpPr>
          <p:cNvPr id="2" name="Picture Placeholder 1"/>
          <p:cNvSpPr>
            <a:spLocks noGrp="1"/>
          </p:cNvSpPr>
          <p:nvPr>
            <p:ph type="pic" sz="quarter" idx="10"/>
          </p:nvPr>
        </p:nvSpPr>
        <p:spPr/>
      </p:sp>
      <p:sp>
        <p:nvSpPr>
          <p:cNvPr id="3" name="Picture Placeholder 2"/>
          <p:cNvSpPr>
            <a:spLocks noGrp="1"/>
          </p:cNvSpPr>
          <p:nvPr>
            <p:ph type="pic" sz="quarter" idx="11"/>
          </p:nvPr>
        </p:nvSpPr>
        <p:spPr/>
      </p:sp>
    </p:spTree>
    <p:extLst>
      <p:ext uri="{BB962C8B-B14F-4D97-AF65-F5344CB8AC3E}">
        <p14:creationId xmlns:p14="http://schemas.microsoft.com/office/powerpoint/2010/main" val="3523084843"/>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744000" y="4014000"/>
            <a:ext cx="2448000" cy="2844000"/>
          </a:xfrm>
          <a:prstGeom prst="rect">
            <a:avLst/>
          </a:prstGeom>
          <a:solidFill>
            <a:srgbClr val="ED7D31"/>
          </a:solidFill>
          <a:ln>
            <a:noFill/>
          </a:ln>
          <a:effectLst>
            <a:outerShdw blurRad="254000" sx="102000" sy="102000" algn="ctr" rotWithShape="0">
              <a:schemeClr val="bg1">
                <a:lumMod val="7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10046676" y="4359252"/>
            <a:ext cx="2116749" cy="2169825"/>
          </a:xfrm>
          <a:prstGeom prst="rect">
            <a:avLst/>
          </a:prstGeom>
        </p:spPr>
        <p:txBody>
          <a:bodyPr wrap="square">
            <a:spAutoFit/>
          </a:bodyPr>
          <a:lstStyle/>
          <a:p>
            <a:pPr>
              <a:lnSpc>
                <a:spcPct val="150000"/>
              </a:lnSpc>
            </a:pPr>
            <a:r>
              <a:rPr lang="id-ID" sz="1000" b="1" i="0"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SAPIEN NAM SUSPENDISSE, TINCIDUNT EGET ANTE TINCIDUNT.</a:t>
            </a:r>
            <a:endParaRPr lang="id-ID" sz="1000"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5" name="Rectangle 4"/>
          <p:cNvSpPr/>
          <p:nvPr/>
        </p:nvSpPr>
        <p:spPr>
          <a:xfrm>
            <a:off x="407080" y="4161801"/>
            <a:ext cx="3487964" cy="1246495"/>
          </a:xfrm>
          <a:prstGeom prst="rect">
            <a:avLst/>
          </a:prstGeom>
        </p:spPr>
        <p:txBody>
          <a:bodyPr wrap="square">
            <a:spAutoFit/>
          </a:bodyPr>
          <a:lstStyle/>
          <a:p>
            <a:pPr>
              <a:lnSpc>
                <a:spcPct val="150000"/>
              </a:lnSpc>
            </a:pPr>
            <a:r>
              <a:rPr lang="id-ID" sz="1000" i="0" dirty="0">
                <a:solidFill>
                  <a:schemeClr val="bg2">
                    <a:lumMod val="25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Sapien Nam Suspendisse, Tincidunt Eget Ante Tincidunt, Eros In Auctor Fringilla Praesent At Diam. Lorem Ipsum Dolor Sit Amet.</a:t>
            </a:r>
            <a:endParaRPr lang="id-ID" sz="1000"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TextBox 5"/>
          <p:cNvSpPr txBox="1"/>
          <p:nvPr/>
        </p:nvSpPr>
        <p:spPr>
          <a:xfrm>
            <a:off x="407080" y="3761691"/>
            <a:ext cx="2578100" cy="400110"/>
          </a:xfrm>
          <a:prstGeom prst="rect">
            <a:avLst/>
          </a:prstGeom>
          <a:noFill/>
        </p:spPr>
        <p:txBody>
          <a:bodyPr wrap="square" rtlCol="0">
            <a:spAutoFit/>
          </a:bodyPr>
          <a:lstStyle/>
          <a:p>
            <a:r>
              <a:rPr lang="id-ID" sz="2000"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rPr>
              <a:t>write your title here</a:t>
            </a:r>
            <a:endParaRPr lang="en-US" sz="2000"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p:txBody>
      </p:sp>
      <p:sp>
        <p:nvSpPr>
          <p:cNvPr id="7" name="TextBox 6"/>
          <p:cNvSpPr txBox="1"/>
          <p:nvPr/>
        </p:nvSpPr>
        <p:spPr>
          <a:xfrm>
            <a:off x="407080" y="2209801"/>
            <a:ext cx="2980209" cy="1323439"/>
          </a:xfrm>
          <a:prstGeom prst="rect">
            <a:avLst/>
          </a:prstGeom>
          <a:noFill/>
        </p:spPr>
        <p:txBody>
          <a:bodyPr wrap="square" rtlCol="0">
            <a:spAutoFit/>
          </a:bodyPr>
          <a:lstStyle/>
          <a:p>
            <a:r>
              <a:rPr lang="id-ID"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rPr>
              <a:t>The Design Interior</a:t>
            </a:r>
            <a:endParaRPr lang="en-US"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p:txBody>
      </p:sp>
      <p:sp>
        <p:nvSpPr>
          <p:cNvPr id="8" name="Rectangle 7"/>
          <p:cNvSpPr/>
          <p:nvPr/>
        </p:nvSpPr>
        <p:spPr>
          <a:xfrm>
            <a:off x="0" y="1"/>
            <a:ext cx="407080" cy="22098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Picture Placeholder 1"/>
          <p:cNvSpPr>
            <a:spLocks noGrp="1"/>
          </p:cNvSpPr>
          <p:nvPr>
            <p:ph type="pic" sz="quarter" idx="10"/>
          </p:nvPr>
        </p:nvSpPr>
        <p:spPr>
          <a:xfrm>
            <a:off x="4425043" y="0"/>
            <a:ext cx="4804683" cy="6858000"/>
          </a:xfrm>
        </p:spPr>
      </p:sp>
    </p:spTree>
    <p:extLst>
      <p:ext uri="{BB962C8B-B14F-4D97-AF65-F5344CB8AC3E}">
        <p14:creationId xmlns:p14="http://schemas.microsoft.com/office/powerpoint/2010/main" val="907041654"/>
      </p:ext>
    </p:extLst>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7684405" y="3429000"/>
            <a:ext cx="4507595" cy="3429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449489" y="320524"/>
            <a:ext cx="2407557" cy="2673653"/>
          </a:xfrm>
          <a:prstGeom prst="rect">
            <a:avLst/>
          </a:prstGeom>
          <a:solidFill>
            <a:schemeClr val="bg1"/>
          </a:solidFill>
          <a:ln>
            <a:noFill/>
          </a:ln>
          <a:effectLst>
            <a:outerShdw blurRad="254000" sx="102000" sy="102000" algn="ctr" rotWithShape="0">
              <a:schemeClr val="bg1">
                <a:lumMod val="7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594892" y="572437"/>
            <a:ext cx="2116749" cy="2169825"/>
          </a:xfrm>
          <a:prstGeom prst="rect">
            <a:avLst/>
          </a:prstGeom>
        </p:spPr>
        <p:txBody>
          <a:bodyPr wrap="square">
            <a:spAutoFit/>
          </a:bodyPr>
          <a:lstStyle/>
          <a:p>
            <a:pPr algn="just">
              <a:lnSpc>
                <a:spcPct val="150000"/>
              </a:lnSpc>
            </a:pPr>
            <a:r>
              <a:rPr lang="id-ID" sz="1000" b="1" i="0" dirty="0">
                <a:solidFill>
                  <a:schemeClr val="bg2">
                    <a:lumMod val="25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SAPIEN NAM SUSPENDISSE, TINCIDUNT EGET ANTE TINCIDUNT.</a:t>
            </a:r>
            <a:endParaRPr lang="id-ID" sz="1000" b="1"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7" name="Rectangle 6"/>
          <p:cNvSpPr/>
          <p:nvPr/>
        </p:nvSpPr>
        <p:spPr>
          <a:xfrm>
            <a:off x="7991475" y="4404565"/>
            <a:ext cx="3400425" cy="1938992"/>
          </a:xfrm>
          <a:prstGeom prst="rect">
            <a:avLst/>
          </a:prstGeom>
        </p:spPr>
        <p:txBody>
          <a:bodyPr wrap="square">
            <a:spAutoFit/>
          </a:bodyPr>
          <a:lstStyle/>
          <a:p>
            <a:pPr>
              <a:lnSpc>
                <a:spcPct val="150000"/>
              </a:lnSpc>
            </a:pPr>
            <a:r>
              <a:rPr lang="id-ID" sz="1000" i="0"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Sapien Nam Suspendisse, Tincidunt Eget Ante Tincidunt, Eros In Auctor Fringilla Praesent At Diam. Lorem Ipsum Dolor Sit Amet, Lacus Nulla Ac Netus Nibh Aliquet, Lorem Ipsum Dolor Sitlorem Ipsum Dolor Sit Amet, Lacus Nulla Ac Netus Nibh Aliquet, Porttitor Ligula Justo</a:t>
            </a:r>
            <a:endParaRPr lang="id-ID" sz="10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8" name="TextBox 7"/>
          <p:cNvSpPr txBox="1"/>
          <p:nvPr/>
        </p:nvSpPr>
        <p:spPr>
          <a:xfrm>
            <a:off x="7991475" y="4004455"/>
            <a:ext cx="2578100" cy="400110"/>
          </a:xfrm>
          <a:prstGeom prst="rect">
            <a:avLst/>
          </a:prstGeom>
          <a:noFill/>
        </p:spPr>
        <p:txBody>
          <a:bodyPr wrap="square" rtlCol="0">
            <a:spAutoFit/>
          </a:bodyPr>
          <a:lstStyle/>
          <a:p>
            <a:r>
              <a:rPr lang="id-ID" sz="2000" b="1" dirty="0">
                <a:solidFill>
                  <a:schemeClr val="bg1"/>
                </a:solidFill>
                <a:latin typeface="Lato" panose="020F0502020204030203" pitchFamily="34" charset="0"/>
                <a:ea typeface="Lato" panose="020F0502020204030203" pitchFamily="34" charset="0"/>
                <a:cs typeface="Lato" panose="020F0502020204030203" pitchFamily="34" charset="0"/>
              </a:rPr>
              <a:t>write your title here</a:t>
            </a:r>
            <a:endParaRPr lang="en-US" sz="2000" b="1"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9" name="TextBox 8"/>
          <p:cNvSpPr txBox="1"/>
          <p:nvPr/>
        </p:nvSpPr>
        <p:spPr>
          <a:xfrm>
            <a:off x="4314825" y="4404565"/>
            <a:ext cx="2980209" cy="1323439"/>
          </a:xfrm>
          <a:prstGeom prst="rect">
            <a:avLst/>
          </a:prstGeom>
          <a:noFill/>
        </p:spPr>
        <p:txBody>
          <a:bodyPr wrap="square" rtlCol="0">
            <a:spAutoFit/>
          </a:bodyPr>
          <a:lstStyle/>
          <a:p>
            <a:r>
              <a:rPr lang="id-ID"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rPr>
              <a:t>The Design Interior</a:t>
            </a:r>
            <a:endParaRPr lang="en-US"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p:txBody>
      </p:sp>
      <p:sp>
        <p:nvSpPr>
          <p:cNvPr id="2" name="Picture Placeholder 1"/>
          <p:cNvSpPr>
            <a:spLocks noGrp="1"/>
          </p:cNvSpPr>
          <p:nvPr>
            <p:ph type="pic" sz="quarter" idx="10"/>
          </p:nvPr>
        </p:nvSpPr>
        <p:spPr>
          <a:xfrm>
            <a:off x="3925454" y="0"/>
            <a:ext cx="5675746" cy="3429000"/>
          </a:xfrm>
        </p:spPr>
      </p:sp>
      <p:sp>
        <p:nvSpPr>
          <p:cNvPr id="3" name="Picture Placeholder 2"/>
          <p:cNvSpPr>
            <a:spLocks noGrp="1"/>
          </p:cNvSpPr>
          <p:nvPr>
            <p:ph type="pic" sz="quarter" idx="11"/>
          </p:nvPr>
        </p:nvSpPr>
        <p:spPr>
          <a:xfrm>
            <a:off x="-1" y="3429000"/>
            <a:ext cx="3925455" cy="3429000"/>
          </a:xfrm>
        </p:spPr>
      </p:sp>
    </p:spTree>
    <p:extLst>
      <p:ext uri="{BB962C8B-B14F-4D97-AF65-F5344CB8AC3E}">
        <p14:creationId xmlns:p14="http://schemas.microsoft.com/office/powerpoint/2010/main" val="238998844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448300"/>
            <a:ext cx="571500" cy="14097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573088" y="3342670"/>
            <a:ext cx="4949825" cy="784830"/>
          </a:xfrm>
          <a:prstGeom prst="rect">
            <a:avLst/>
          </a:prstGeom>
        </p:spPr>
        <p:txBody>
          <a:bodyPr wrap="square">
            <a:spAutoFit/>
          </a:bodyPr>
          <a:lstStyle/>
          <a:p>
            <a:pPr>
              <a:lnSpc>
                <a:spcPct val="150000"/>
              </a:lnSpc>
            </a:pPr>
            <a:r>
              <a:rPr lang="id-ID" sz="1000" i="0" dirty="0">
                <a:solidFill>
                  <a:schemeClr val="bg2">
                    <a:lumMod val="25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Sapien Nam Suspendisse, Tincidunt Eget Ante Tincidunt, Eros In Auctor Fringilla Praesent At Diam. </a:t>
            </a:r>
            <a:endParaRPr lang="id-ID" sz="1000"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5" name="TextBox 4"/>
          <p:cNvSpPr txBox="1"/>
          <p:nvPr/>
        </p:nvSpPr>
        <p:spPr>
          <a:xfrm>
            <a:off x="573088" y="2942560"/>
            <a:ext cx="2578100" cy="400110"/>
          </a:xfrm>
          <a:prstGeom prst="rect">
            <a:avLst/>
          </a:prstGeom>
          <a:noFill/>
        </p:spPr>
        <p:txBody>
          <a:bodyPr wrap="square" rtlCol="0">
            <a:spAutoFit/>
          </a:bodyPr>
          <a:lstStyle/>
          <a:p>
            <a:r>
              <a:rPr lang="id-ID" sz="2000"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rPr>
              <a:t>write your title here</a:t>
            </a:r>
            <a:endParaRPr lang="en-US" sz="2000"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p:txBody>
      </p:sp>
      <p:sp>
        <p:nvSpPr>
          <p:cNvPr id="8" name="Rectangle 7"/>
          <p:cNvSpPr/>
          <p:nvPr/>
        </p:nvSpPr>
        <p:spPr>
          <a:xfrm>
            <a:off x="5956301" y="4976505"/>
            <a:ext cx="4495800" cy="991041"/>
          </a:xfrm>
          <a:prstGeom prst="rect">
            <a:avLst/>
          </a:prstGeom>
        </p:spPr>
        <p:txBody>
          <a:bodyPr wrap="square">
            <a:spAutoFit/>
          </a:bodyPr>
          <a:lstStyle/>
          <a:p>
            <a:pPr>
              <a:lnSpc>
                <a:spcPct val="150000"/>
              </a:lnSpc>
            </a:pPr>
            <a:r>
              <a:rPr lang="id-ID" sz="1000" b="1" i="0" dirty="0">
                <a:solidFill>
                  <a:schemeClr val="bg2">
                    <a:lumMod val="25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SAPIEN NAM SUSPENDISSE, TINCIDUNT EGET ANTE TINCIDUNT.</a:t>
            </a:r>
            <a:endParaRPr lang="id-ID" sz="1000" b="1"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9" name="TextBox 8"/>
          <p:cNvSpPr txBox="1"/>
          <p:nvPr/>
        </p:nvSpPr>
        <p:spPr>
          <a:xfrm>
            <a:off x="571500" y="1496010"/>
            <a:ext cx="2980209" cy="1323439"/>
          </a:xfrm>
          <a:prstGeom prst="rect">
            <a:avLst/>
          </a:prstGeom>
          <a:noFill/>
        </p:spPr>
        <p:txBody>
          <a:bodyPr wrap="square" rtlCol="0">
            <a:spAutoFit/>
          </a:bodyPr>
          <a:lstStyle/>
          <a:p>
            <a:r>
              <a:rPr lang="id-ID"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rPr>
              <a:t>The Design Interior</a:t>
            </a:r>
            <a:endParaRPr lang="en-US"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p:txBody>
      </p:sp>
      <p:sp>
        <p:nvSpPr>
          <p:cNvPr id="2" name="Picture Placeholder 1"/>
          <p:cNvSpPr>
            <a:spLocks noGrp="1"/>
          </p:cNvSpPr>
          <p:nvPr>
            <p:ph type="pic" sz="quarter" idx="10"/>
          </p:nvPr>
        </p:nvSpPr>
        <p:spPr/>
      </p:sp>
      <p:sp>
        <p:nvSpPr>
          <p:cNvPr id="6" name="Picture Placeholder 5"/>
          <p:cNvSpPr>
            <a:spLocks noGrp="1"/>
          </p:cNvSpPr>
          <p:nvPr>
            <p:ph type="pic" sz="quarter" idx="11"/>
          </p:nvPr>
        </p:nvSpPr>
        <p:spPr/>
      </p:sp>
    </p:spTree>
    <p:extLst>
      <p:ext uri="{BB962C8B-B14F-4D97-AF65-F5344CB8AC3E}">
        <p14:creationId xmlns:p14="http://schemas.microsoft.com/office/powerpoint/2010/main" val="134890574"/>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505950" y="4317999"/>
            <a:ext cx="2686050" cy="2540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9790600" y="4503086"/>
            <a:ext cx="2116749" cy="2169825"/>
          </a:xfrm>
          <a:prstGeom prst="rect">
            <a:avLst/>
          </a:prstGeom>
        </p:spPr>
        <p:txBody>
          <a:bodyPr wrap="square">
            <a:spAutoFit/>
          </a:bodyPr>
          <a:lstStyle/>
          <a:p>
            <a:pPr algn="just">
              <a:lnSpc>
                <a:spcPct val="150000"/>
              </a:lnSpc>
            </a:pPr>
            <a:r>
              <a:rPr lang="id-ID" sz="1000" b="1" i="0"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SAPIEN NAM SUSPENDISSE, TINCIDUNT EGET ANTE TINCIDUNT.</a:t>
            </a:r>
            <a:endParaRPr lang="id-ID" sz="1000"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5" name="Rectangle 4"/>
          <p:cNvSpPr/>
          <p:nvPr/>
        </p:nvSpPr>
        <p:spPr>
          <a:xfrm>
            <a:off x="6518275" y="2514630"/>
            <a:ext cx="4289425" cy="1015663"/>
          </a:xfrm>
          <a:prstGeom prst="rect">
            <a:avLst/>
          </a:prstGeom>
        </p:spPr>
        <p:txBody>
          <a:bodyPr wrap="square">
            <a:spAutoFit/>
          </a:bodyPr>
          <a:lstStyle/>
          <a:p>
            <a:pPr>
              <a:lnSpc>
                <a:spcPct val="150000"/>
              </a:lnSpc>
            </a:pPr>
            <a:r>
              <a:rPr lang="id-ID" sz="1000" i="0" dirty="0">
                <a:solidFill>
                  <a:schemeClr val="bg2">
                    <a:lumMod val="25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Sapien Nam Suspendisse, Tincidunt Eget Ante Tincidunt, Eros In Auctor Fringilla Praesent At Diam. </a:t>
            </a:r>
            <a:endParaRPr lang="id-ID" sz="1000"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TextBox 5"/>
          <p:cNvSpPr txBox="1"/>
          <p:nvPr/>
        </p:nvSpPr>
        <p:spPr>
          <a:xfrm>
            <a:off x="6518275" y="372438"/>
            <a:ext cx="2980209" cy="1938992"/>
          </a:xfrm>
          <a:prstGeom prst="rect">
            <a:avLst/>
          </a:prstGeom>
          <a:noFill/>
        </p:spPr>
        <p:txBody>
          <a:bodyPr wrap="square" rtlCol="0">
            <a:spAutoFit/>
          </a:bodyPr>
          <a:lstStyle/>
          <a:p>
            <a:r>
              <a:rPr lang="id-ID"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rPr>
              <a:t>Special Design Interior</a:t>
            </a:r>
            <a:endParaRPr lang="en-US"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p:txBody>
      </p:sp>
      <p:sp>
        <p:nvSpPr>
          <p:cNvPr id="2" name="Picture Placeholder 1"/>
          <p:cNvSpPr>
            <a:spLocks noGrp="1"/>
          </p:cNvSpPr>
          <p:nvPr>
            <p:ph type="pic" sz="quarter" idx="10"/>
          </p:nvPr>
        </p:nvSpPr>
        <p:spPr/>
      </p:sp>
    </p:spTree>
    <p:extLst>
      <p:ext uri="{BB962C8B-B14F-4D97-AF65-F5344CB8AC3E}">
        <p14:creationId xmlns:p14="http://schemas.microsoft.com/office/powerpoint/2010/main" val="1575009962"/>
      </p:ext>
    </p:extLst>
  </p:cSld>
  <p:clrMapOvr>
    <a:masterClrMapping/>
  </p:clrMapOvr>
  <p:transition spd="slow">
    <p:push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638550" y="2362200"/>
            <a:ext cx="8553450" cy="44958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4071450" y="5043755"/>
            <a:ext cx="3891450" cy="1323439"/>
          </a:xfrm>
          <a:prstGeom prst="rect">
            <a:avLst/>
          </a:prstGeom>
          <a:noFill/>
        </p:spPr>
        <p:txBody>
          <a:bodyPr wrap="square" rtlCol="0">
            <a:spAutoFit/>
          </a:bodyPr>
          <a:lstStyle/>
          <a:p>
            <a:r>
              <a:rPr lang="id-ID" sz="4000" b="1" dirty="0">
                <a:solidFill>
                  <a:schemeClr val="bg1"/>
                </a:solidFill>
                <a:latin typeface="Lato" panose="020F0502020204030203" pitchFamily="34" charset="0"/>
                <a:ea typeface="Lato" panose="020F0502020204030203" pitchFamily="34" charset="0"/>
                <a:cs typeface="Lato" panose="020F0502020204030203" pitchFamily="34" charset="0"/>
              </a:rPr>
              <a:t>Special Design Interior</a:t>
            </a:r>
            <a:endParaRPr lang="en-US" sz="4000" b="1"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5" name="Rectangle 4"/>
          <p:cNvSpPr/>
          <p:nvPr/>
        </p:nvSpPr>
        <p:spPr>
          <a:xfrm>
            <a:off x="8843962" y="3337765"/>
            <a:ext cx="2695575" cy="2631490"/>
          </a:xfrm>
          <a:prstGeom prst="rect">
            <a:avLst/>
          </a:prstGeom>
        </p:spPr>
        <p:txBody>
          <a:bodyPr wrap="square">
            <a:spAutoFit/>
          </a:bodyPr>
          <a:lstStyle/>
          <a:p>
            <a:pPr>
              <a:lnSpc>
                <a:spcPct val="150000"/>
              </a:lnSpc>
            </a:pPr>
            <a:r>
              <a:rPr lang="id-ID" sz="1000" i="0"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Sapien Nam Suspendisse, Tincidunt Eget Ante Tincidunt, Eros In Auctor Fringilla Praesent At Diam. Lorem Ipsum Dolor Sit Amet, Lacus Nulla Ac Netus Nibh Aliquet, Lorem Ipsum Dolor Sitlorem Ipsum Dolor Sit Amet, Lacus Nulla Ac Netus Nibh Aliquet, Porttitor Ligula Justo</a:t>
            </a:r>
            <a:endParaRPr lang="id-ID" sz="10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Picture Placeholder 1"/>
          <p:cNvSpPr>
            <a:spLocks noGrp="1"/>
          </p:cNvSpPr>
          <p:nvPr>
            <p:ph type="pic" sz="quarter" idx="10"/>
          </p:nvPr>
        </p:nvSpPr>
        <p:spPr>
          <a:xfrm>
            <a:off x="476249" y="462510"/>
            <a:ext cx="8134350" cy="4191000"/>
          </a:xfrm>
        </p:spPr>
      </p:sp>
      <p:sp>
        <p:nvSpPr>
          <p:cNvPr id="6" name="Rectangle 5"/>
          <p:cNvSpPr/>
          <p:nvPr/>
        </p:nvSpPr>
        <p:spPr>
          <a:xfrm>
            <a:off x="476249" y="3879547"/>
            <a:ext cx="2407557" cy="2673653"/>
          </a:xfrm>
          <a:prstGeom prst="rect">
            <a:avLst/>
          </a:prstGeom>
          <a:solidFill>
            <a:schemeClr val="bg1"/>
          </a:solidFill>
          <a:ln>
            <a:noFill/>
          </a:ln>
          <a:effectLst>
            <a:outerShdw blurRad="254000" sx="102000" sy="102000" algn="ctr" rotWithShape="0">
              <a:schemeClr val="bg1">
                <a:lumMod val="7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621652" y="4131460"/>
            <a:ext cx="2116749" cy="2169825"/>
          </a:xfrm>
          <a:prstGeom prst="rect">
            <a:avLst/>
          </a:prstGeom>
        </p:spPr>
        <p:txBody>
          <a:bodyPr wrap="square">
            <a:spAutoFit/>
          </a:bodyPr>
          <a:lstStyle/>
          <a:p>
            <a:pPr algn="just">
              <a:lnSpc>
                <a:spcPct val="150000"/>
              </a:lnSpc>
            </a:pPr>
            <a:r>
              <a:rPr lang="id-ID" sz="1000" b="1" i="0" dirty="0">
                <a:solidFill>
                  <a:schemeClr val="bg2">
                    <a:lumMod val="25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SAPIEN NAM SUSPENDISSE, TINCIDUNT EGET ANTE TINCIDUNT.</a:t>
            </a:r>
            <a:endParaRPr lang="id-ID" sz="1000" b="1"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985870010"/>
      </p:ext>
    </p:extLst>
  </p:cSld>
  <p:clrMapOvr>
    <a:masterClrMapping/>
  </p:clrMapOvr>
  <p:transition spd="slow">
    <p:push/>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743950" y="0"/>
            <a:ext cx="344805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9019075" y="4283860"/>
            <a:ext cx="2116749" cy="2169825"/>
          </a:xfrm>
          <a:prstGeom prst="rect">
            <a:avLst/>
          </a:prstGeom>
        </p:spPr>
        <p:txBody>
          <a:bodyPr wrap="square">
            <a:spAutoFit/>
          </a:bodyPr>
          <a:lstStyle/>
          <a:p>
            <a:pPr algn="just">
              <a:lnSpc>
                <a:spcPct val="150000"/>
              </a:lnSpc>
            </a:pPr>
            <a:r>
              <a:rPr lang="id-ID" sz="1000" b="1" i="0"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SAPIEN NAM SUSPENDISSE, TINCIDUNT EGET ANTE TINCIDUNT.</a:t>
            </a:r>
            <a:endParaRPr lang="id-ID" sz="1000"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5" name="Rectangle 4"/>
          <p:cNvSpPr/>
          <p:nvPr/>
        </p:nvSpPr>
        <p:spPr>
          <a:xfrm>
            <a:off x="1056176" y="2303153"/>
            <a:ext cx="2716204" cy="1477328"/>
          </a:xfrm>
          <a:prstGeom prst="rect">
            <a:avLst/>
          </a:prstGeom>
        </p:spPr>
        <p:txBody>
          <a:bodyPr wrap="square">
            <a:spAutoFit/>
          </a:bodyPr>
          <a:lstStyle/>
          <a:p>
            <a:pPr>
              <a:lnSpc>
                <a:spcPct val="150000"/>
              </a:lnSpc>
            </a:pPr>
            <a:r>
              <a:rPr lang="id-ID" sz="1000" i="0" dirty="0">
                <a:solidFill>
                  <a:schemeClr val="bg2">
                    <a:lumMod val="25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Sapien Nam Suspendisse, Tincidunt Eget Ante Tincidunt, Eros In Auctor Fringilla Praesent At Diam. </a:t>
            </a:r>
            <a:endParaRPr lang="id-ID" sz="1000"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TextBox 5"/>
          <p:cNvSpPr txBox="1"/>
          <p:nvPr/>
        </p:nvSpPr>
        <p:spPr>
          <a:xfrm>
            <a:off x="1056175" y="160961"/>
            <a:ext cx="2980209" cy="1938992"/>
          </a:xfrm>
          <a:prstGeom prst="rect">
            <a:avLst/>
          </a:prstGeom>
          <a:noFill/>
        </p:spPr>
        <p:txBody>
          <a:bodyPr wrap="square" rtlCol="0">
            <a:spAutoFit/>
          </a:bodyPr>
          <a:lstStyle/>
          <a:p>
            <a:r>
              <a:rPr lang="id-ID"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rPr>
              <a:t>Special Design Interior</a:t>
            </a:r>
            <a:endParaRPr lang="en-US"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p:txBody>
      </p:sp>
      <p:sp>
        <p:nvSpPr>
          <p:cNvPr id="7" name="Rectangle 6"/>
          <p:cNvSpPr/>
          <p:nvPr/>
        </p:nvSpPr>
        <p:spPr>
          <a:xfrm>
            <a:off x="1056176" y="3780481"/>
            <a:ext cx="2716204" cy="784830"/>
          </a:xfrm>
          <a:prstGeom prst="rect">
            <a:avLst/>
          </a:prstGeom>
        </p:spPr>
        <p:txBody>
          <a:bodyPr wrap="square">
            <a:spAutoFit/>
          </a:bodyPr>
          <a:lstStyle/>
          <a:p>
            <a:pPr>
              <a:lnSpc>
                <a:spcPct val="150000"/>
              </a:lnSpc>
            </a:pPr>
            <a:r>
              <a:rPr lang="id-ID" sz="1000" i="0" dirty="0">
                <a:solidFill>
                  <a:schemeClr val="bg2">
                    <a:lumMod val="25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a:t>
            </a:r>
            <a:endParaRPr lang="id-ID" sz="1000"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Picture Placeholder 1"/>
          <p:cNvSpPr>
            <a:spLocks noGrp="1"/>
          </p:cNvSpPr>
          <p:nvPr>
            <p:ph type="pic" sz="quarter" idx="10"/>
          </p:nvPr>
        </p:nvSpPr>
        <p:spPr/>
      </p:sp>
      <p:sp>
        <p:nvSpPr>
          <p:cNvPr id="8" name="Rectangle 7">
            <a:extLst>
              <a:ext uri="{FF2B5EF4-FFF2-40B4-BE49-F238E27FC236}">
                <a16:creationId xmlns:a16="http://schemas.microsoft.com/office/drawing/2014/main" id="{61B19A67-49DF-7CAA-0AA5-C84324B4557C}"/>
              </a:ext>
            </a:extLst>
          </p:cNvPr>
          <p:cNvSpPr/>
          <p:nvPr/>
        </p:nvSpPr>
        <p:spPr>
          <a:xfrm>
            <a:off x="0" y="1"/>
            <a:ext cx="407080" cy="22098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55850514"/>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177309" y="1689100"/>
            <a:ext cx="812800" cy="34798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rot="16200000">
            <a:off x="4198824" y="3075057"/>
            <a:ext cx="2769770" cy="707886"/>
          </a:xfrm>
          <a:prstGeom prst="rect">
            <a:avLst/>
          </a:prstGeom>
          <a:noFill/>
        </p:spPr>
        <p:txBody>
          <a:bodyPr wrap="square" rtlCol="0">
            <a:spAutoFit/>
          </a:bodyPr>
          <a:lstStyle/>
          <a:p>
            <a:pPr algn="ctr"/>
            <a:r>
              <a:rPr lang="id-ID" sz="4000" b="1" dirty="0">
                <a:solidFill>
                  <a:schemeClr val="bg1"/>
                </a:solidFill>
                <a:effectLst>
                  <a:outerShdw blurRad="381000" dist="38100" dir="2700000" algn="tl">
                    <a:srgbClr val="000000">
                      <a:alpha val="43137"/>
                    </a:srgbClr>
                  </a:outerShdw>
                </a:effectLst>
                <a:latin typeface="Lato" panose="020F0502020204030203" pitchFamily="34" charset="0"/>
                <a:ea typeface="Lato" panose="020F0502020204030203" pitchFamily="34" charset="0"/>
                <a:cs typeface="Lato" panose="020F0502020204030203" pitchFamily="34" charset="0"/>
              </a:rPr>
              <a:t>CONTENT</a:t>
            </a:r>
            <a:endParaRPr lang="en-US" sz="4000" b="1" dirty="0">
              <a:solidFill>
                <a:schemeClr val="bg1"/>
              </a:solidFill>
              <a:effectLst>
                <a:outerShdw blurRad="381000" dist="38100" dir="2700000" algn="tl">
                  <a:srgbClr val="000000">
                    <a:alpha val="43137"/>
                  </a:srgbClr>
                </a:outerShdw>
              </a:effectLst>
              <a:latin typeface="Lato" panose="020F0502020204030203" pitchFamily="34" charset="0"/>
              <a:ea typeface="Lato" panose="020F0502020204030203" pitchFamily="34" charset="0"/>
              <a:cs typeface="Lato" panose="020F0502020204030203" pitchFamily="34" charset="0"/>
            </a:endParaRPr>
          </a:p>
        </p:txBody>
      </p:sp>
      <p:sp>
        <p:nvSpPr>
          <p:cNvPr id="5" name="Rectangle 4"/>
          <p:cNvSpPr/>
          <p:nvPr/>
        </p:nvSpPr>
        <p:spPr>
          <a:xfrm>
            <a:off x="7461112" y="1689100"/>
            <a:ext cx="1850185" cy="324448"/>
          </a:xfrm>
          <a:prstGeom prst="rect">
            <a:avLst/>
          </a:prstGeom>
        </p:spPr>
        <p:txBody>
          <a:bodyPr wrap="square">
            <a:spAutoFit/>
          </a:bodyPr>
          <a:lstStyle/>
          <a:p>
            <a:pPr>
              <a:lnSpc>
                <a:spcPct val="120000"/>
              </a:lnSpc>
            </a:pPr>
            <a:r>
              <a:rPr lang="en-US" sz="1400" b="1" dirty="0">
                <a:solidFill>
                  <a:srgbClr val="D97C42"/>
                </a:solidFill>
                <a:latin typeface="Lato Black" panose="020F0502020204030203" pitchFamily="34" charset="0"/>
                <a:ea typeface="Lato Black" panose="020F0502020204030203" pitchFamily="34" charset="0"/>
                <a:cs typeface="Lato Black" panose="020F0502020204030203" pitchFamily="34" charset="0"/>
              </a:rPr>
              <a:t>YOUR TITLE HERE</a:t>
            </a:r>
          </a:p>
        </p:txBody>
      </p:sp>
      <p:sp>
        <p:nvSpPr>
          <p:cNvPr id="6" name="Rectangle 5"/>
          <p:cNvSpPr/>
          <p:nvPr/>
        </p:nvSpPr>
        <p:spPr>
          <a:xfrm>
            <a:off x="7461112" y="1940716"/>
            <a:ext cx="4095888" cy="784830"/>
          </a:xfrm>
          <a:prstGeom prst="rect">
            <a:avLst/>
          </a:prstGeom>
        </p:spPr>
        <p:txBody>
          <a:bodyPr wrap="square">
            <a:spAutoFit/>
          </a:bodyPr>
          <a:lstStyle/>
          <a:p>
            <a:pPr>
              <a:lnSpc>
                <a:spcPct val="150000"/>
              </a:lnSpc>
            </a:pPr>
            <a:r>
              <a:rPr lang="id-ID" sz="1000" i="0" dirty="0">
                <a:solidFill>
                  <a:schemeClr val="bg2">
                    <a:lumMod val="25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Sapien Nam Suspendisse.</a:t>
            </a:r>
            <a:endParaRPr lang="id-ID" sz="1000"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7" name="Rectangle 6"/>
          <p:cNvSpPr/>
          <p:nvPr/>
        </p:nvSpPr>
        <p:spPr>
          <a:xfrm>
            <a:off x="7461112" y="2917206"/>
            <a:ext cx="1850185" cy="324448"/>
          </a:xfrm>
          <a:prstGeom prst="rect">
            <a:avLst/>
          </a:prstGeom>
        </p:spPr>
        <p:txBody>
          <a:bodyPr wrap="square">
            <a:spAutoFit/>
          </a:bodyPr>
          <a:lstStyle/>
          <a:p>
            <a:pPr>
              <a:lnSpc>
                <a:spcPct val="120000"/>
              </a:lnSpc>
            </a:pPr>
            <a:r>
              <a:rPr lang="en-US" sz="1400" b="1" dirty="0">
                <a:solidFill>
                  <a:srgbClr val="D97C42"/>
                </a:solidFill>
                <a:latin typeface="Lato Black" panose="020F0502020204030203" pitchFamily="34" charset="0"/>
                <a:ea typeface="Lato Black" panose="020F0502020204030203" pitchFamily="34" charset="0"/>
                <a:cs typeface="Lato Black" panose="020F0502020204030203" pitchFamily="34" charset="0"/>
              </a:rPr>
              <a:t>YOUR TITLE HERE</a:t>
            </a:r>
          </a:p>
        </p:txBody>
      </p:sp>
      <p:sp>
        <p:nvSpPr>
          <p:cNvPr id="8" name="Rectangle 7"/>
          <p:cNvSpPr/>
          <p:nvPr/>
        </p:nvSpPr>
        <p:spPr>
          <a:xfrm>
            <a:off x="7461112" y="3233115"/>
            <a:ext cx="4095888" cy="784830"/>
          </a:xfrm>
          <a:prstGeom prst="rect">
            <a:avLst/>
          </a:prstGeom>
        </p:spPr>
        <p:txBody>
          <a:bodyPr wrap="square">
            <a:spAutoFit/>
          </a:bodyPr>
          <a:lstStyle/>
          <a:p>
            <a:pPr>
              <a:lnSpc>
                <a:spcPct val="150000"/>
              </a:lnSpc>
            </a:pPr>
            <a:r>
              <a:rPr lang="id-ID" sz="1000" i="0" dirty="0">
                <a:solidFill>
                  <a:schemeClr val="bg2">
                    <a:lumMod val="25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Sapien Nam Suspendisse.</a:t>
            </a:r>
            <a:endParaRPr lang="id-ID" sz="1000"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9" name="Rectangle 8"/>
          <p:cNvSpPr/>
          <p:nvPr/>
        </p:nvSpPr>
        <p:spPr>
          <a:xfrm>
            <a:off x="7461112" y="4201066"/>
            <a:ext cx="1850185" cy="324448"/>
          </a:xfrm>
          <a:prstGeom prst="rect">
            <a:avLst/>
          </a:prstGeom>
        </p:spPr>
        <p:txBody>
          <a:bodyPr wrap="square">
            <a:spAutoFit/>
          </a:bodyPr>
          <a:lstStyle/>
          <a:p>
            <a:pPr>
              <a:lnSpc>
                <a:spcPct val="120000"/>
              </a:lnSpc>
            </a:pPr>
            <a:r>
              <a:rPr lang="en-US" sz="1400" b="1" dirty="0">
                <a:solidFill>
                  <a:srgbClr val="D97C42"/>
                </a:solidFill>
                <a:latin typeface="Lato Black" panose="020F0502020204030203" pitchFamily="34" charset="0"/>
                <a:ea typeface="Lato Black" panose="020F0502020204030203" pitchFamily="34" charset="0"/>
                <a:cs typeface="Lato Black" panose="020F0502020204030203" pitchFamily="34" charset="0"/>
              </a:rPr>
              <a:t>YOUR TITLE HERE</a:t>
            </a:r>
          </a:p>
        </p:txBody>
      </p:sp>
      <p:sp>
        <p:nvSpPr>
          <p:cNvPr id="10" name="Rectangle 9"/>
          <p:cNvSpPr/>
          <p:nvPr/>
        </p:nvSpPr>
        <p:spPr>
          <a:xfrm>
            <a:off x="7461112" y="4520093"/>
            <a:ext cx="4095888" cy="784830"/>
          </a:xfrm>
          <a:prstGeom prst="rect">
            <a:avLst/>
          </a:prstGeom>
        </p:spPr>
        <p:txBody>
          <a:bodyPr wrap="square">
            <a:spAutoFit/>
          </a:bodyPr>
          <a:lstStyle/>
          <a:p>
            <a:pPr>
              <a:lnSpc>
                <a:spcPct val="150000"/>
              </a:lnSpc>
            </a:pPr>
            <a:r>
              <a:rPr lang="id-ID" sz="1000" i="0" dirty="0">
                <a:solidFill>
                  <a:schemeClr val="bg2">
                    <a:lumMod val="25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Sapien Nam Suspendisse.</a:t>
            </a:r>
            <a:endParaRPr lang="id-ID" sz="1000"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1" name="Oval 10">
            <a:extLst>
              <a:ext uri="{FF2B5EF4-FFF2-40B4-BE49-F238E27FC236}">
                <a16:creationId xmlns:a16="http://schemas.microsoft.com/office/drawing/2014/main" id="{F9A88299-6240-4356-86C6-6C67C192A746}"/>
              </a:ext>
            </a:extLst>
          </p:cNvPr>
          <p:cNvSpPr/>
          <p:nvPr/>
        </p:nvSpPr>
        <p:spPr>
          <a:xfrm>
            <a:off x="6800850" y="2076829"/>
            <a:ext cx="380232" cy="380232"/>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12" name="Freeform 29">
            <a:extLst>
              <a:ext uri="{FF2B5EF4-FFF2-40B4-BE49-F238E27FC236}">
                <a16:creationId xmlns:a16="http://schemas.microsoft.com/office/drawing/2014/main" id="{56DCFBB5-B08B-4EA7-AE30-145BCB26C49C}"/>
              </a:ext>
            </a:extLst>
          </p:cNvPr>
          <p:cNvSpPr>
            <a:spLocks/>
          </p:cNvSpPr>
          <p:nvPr/>
        </p:nvSpPr>
        <p:spPr bwMode="auto">
          <a:xfrm>
            <a:off x="6872095" y="2175218"/>
            <a:ext cx="237743" cy="183455"/>
          </a:xfrm>
          <a:custGeom>
            <a:avLst/>
            <a:gdLst>
              <a:gd name="T0" fmla="*/ 198196 w 59"/>
              <a:gd name="T1" fmla="*/ 41487 h 45"/>
              <a:gd name="T2" fmla="*/ 102515 w 59"/>
              <a:gd name="T3" fmla="*/ 134832 h 45"/>
              <a:gd name="T4" fmla="*/ 85429 w 59"/>
              <a:gd name="T5" fmla="*/ 152118 h 45"/>
              <a:gd name="T6" fmla="*/ 78595 w 59"/>
              <a:gd name="T7" fmla="*/ 155575 h 45"/>
              <a:gd name="T8" fmla="*/ 68343 w 59"/>
              <a:gd name="T9" fmla="*/ 152118 h 45"/>
              <a:gd name="T10" fmla="*/ 51258 w 59"/>
              <a:gd name="T11" fmla="*/ 134832 h 45"/>
              <a:gd name="T12" fmla="*/ 3417 w 59"/>
              <a:gd name="T13" fmla="*/ 89888 h 45"/>
              <a:gd name="T14" fmla="*/ 0 w 59"/>
              <a:gd name="T15" fmla="*/ 79516 h 45"/>
              <a:gd name="T16" fmla="*/ 3417 w 59"/>
              <a:gd name="T17" fmla="*/ 69144 h 45"/>
              <a:gd name="T18" fmla="*/ 20503 w 59"/>
              <a:gd name="T19" fmla="*/ 51858 h 45"/>
              <a:gd name="T20" fmla="*/ 30755 w 59"/>
              <a:gd name="T21" fmla="*/ 48401 h 45"/>
              <a:gd name="T22" fmla="*/ 37589 w 59"/>
              <a:gd name="T23" fmla="*/ 51858 h 45"/>
              <a:gd name="T24" fmla="*/ 78595 w 59"/>
              <a:gd name="T25" fmla="*/ 89888 h 45"/>
              <a:gd name="T26" fmla="*/ 160607 w 59"/>
              <a:gd name="T27" fmla="*/ 3457 h 45"/>
              <a:gd name="T28" fmla="*/ 170858 w 59"/>
              <a:gd name="T29" fmla="*/ 0 h 45"/>
              <a:gd name="T30" fmla="*/ 181110 w 59"/>
              <a:gd name="T31" fmla="*/ 3457 h 45"/>
              <a:gd name="T32" fmla="*/ 198196 w 59"/>
              <a:gd name="T33" fmla="*/ 24201 h 45"/>
              <a:gd name="T34" fmla="*/ 201613 w 59"/>
              <a:gd name="T35" fmla="*/ 31115 h 45"/>
              <a:gd name="T36" fmla="*/ 198196 w 59"/>
              <a:gd name="T37" fmla="*/ 41487 h 4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59" h="45">
                <a:moveTo>
                  <a:pt x="58" y="12"/>
                </a:moveTo>
                <a:cubicBezTo>
                  <a:pt x="30" y="39"/>
                  <a:pt x="30" y="39"/>
                  <a:pt x="30" y="39"/>
                </a:cubicBezTo>
                <a:cubicBezTo>
                  <a:pt x="25" y="44"/>
                  <a:pt x="25" y="44"/>
                  <a:pt x="25" y="44"/>
                </a:cubicBezTo>
                <a:cubicBezTo>
                  <a:pt x="24" y="45"/>
                  <a:pt x="24" y="45"/>
                  <a:pt x="23" y="45"/>
                </a:cubicBezTo>
                <a:cubicBezTo>
                  <a:pt x="22" y="45"/>
                  <a:pt x="21" y="45"/>
                  <a:pt x="20" y="44"/>
                </a:cubicBezTo>
                <a:cubicBezTo>
                  <a:pt x="15" y="39"/>
                  <a:pt x="15" y="39"/>
                  <a:pt x="15" y="39"/>
                </a:cubicBezTo>
                <a:cubicBezTo>
                  <a:pt x="1" y="26"/>
                  <a:pt x="1" y="26"/>
                  <a:pt x="1" y="26"/>
                </a:cubicBezTo>
                <a:cubicBezTo>
                  <a:pt x="0" y="25"/>
                  <a:pt x="0" y="24"/>
                  <a:pt x="0" y="23"/>
                </a:cubicBezTo>
                <a:cubicBezTo>
                  <a:pt x="0" y="22"/>
                  <a:pt x="0" y="21"/>
                  <a:pt x="1" y="20"/>
                </a:cubicBezTo>
                <a:cubicBezTo>
                  <a:pt x="6" y="15"/>
                  <a:pt x="6" y="15"/>
                  <a:pt x="6" y="15"/>
                </a:cubicBezTo>
                <a:cubicBezTo>
                  <a:pt x="7" y="14"/>
                  <a:pt x="8" y="14"/>
                  <a:pt x="9" y="14"/>
                </a:cubicBezTo>
                <a:cubicBezTo>
                  <a:pt x="10" y="14"/>
                  <a:pt x="11" y="14"/>
                  <a:pt x="11" y="15"/>
                </a:cubicBezTo>
                <a:cubicBezTo>
                  <a:pt x="23" y="26"/>
                  <a:pt x="23" y="26"/>
                  <a:pt x="23" y="26"/>
                </a:cubicBezTo>
                <a:cubicBezTo>
                  <a:pt x="47" y="1"/>
                  <a:pt x="47" y="1"/>
                  <a:pt x="47" y="1"/>
                </a:cubicBezTo>
                <a:cubicBezTo>
                  <a:pt x="48" y="1"/>
                  <a:pt x="49" y="0"/>
                  <a:pt x="50" y="0"/>
                </a:cubicBezTo>
                <a:cubicBezTo>
                  <a:pt x="51" y="0"/>
                  <a:pt x="52" y="1"/>
                  <a:pt x="53" y="1"/>
                </a:cubicBezTo>
                <a:cubicBezTo>
                  <a:pt x="58" y="7"/>
                  <a:pt x="58" y="7"/>
                  <a:pt x="58" y="7"/>
                </a:cubicBezTo>
                <a:cubicBezTo>
                  <a:pt x="58" y="7"/>
                  <a:pt x="59" y="8"/>
                  <a:pt x="59" y="9"/>
                </a:cubicBezTo>
                <a:cubicBezTo>
                  <a:pt x="59" y="10"/>
                  <a:pt x="58" y="11"/>
                  <a:pt x="58" y="12"/>
                </a:cubicBezTo>
                <a:close/>
              </a:path>
            </a:pathLst>
          </a:cu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sz="1100" dirty="0"/>
          </a:p>
        </p:txBody>
      </p:sp>
      <p:sp>
        <p:nvSpPr>
          <p:cNvPr id="13" name="Oval 12">
            <a:extLst>
              <a:ext uri="{FF2B5EF4-FFF2-40B4-BE49-F238E27FC236}">
                <a16:creationId xmlns:a16="http://schemas.microsoft.com/office/drawing/2014/main" id="{F9A88299-6240-4356-86C6-6C67C192A746}"/>
              </a:ext>
            </a:extLst>
          </p:cNvPr>
          <p:cNvSpPr/>
          <p:nvPr/>
        </p:nvSpPr>
        <p:spPr>
          <a:xfrm>
            <a:off x="6800850" y="3359529"/>
            <a:ext cx="380232" cy="380232"/>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14" name="Freeform 29">
            <a:extLst>
              <a:ext uri="{FF2B5EF4-FFF2-40B4-BE49-F238E27FC236}">
                <a16:creationId xmlns:a16="http://schemas.microsoft.com/office/drawing/2014/main" id="{56DCFBB5-B08B-4EA7-AE30-145BCB26C49C}"/>
              </a:ext>
            </a:extLst>
          </p:cNvPr>
          <p:cNvSpPr>
            <a:spLocks/>
          </p:cNvSpPr>
          <p:nvPr/>
        </p:nvSpPr>
        <p:spPr bwMode="auto">
          <a:xfrm>
            <a:off x="6872095" y="3457918"/>
            <a:ext cx="237743" cy="183455"/>
          </a:xfrm>
          <a:custGeom>
            <a:avLst/>
            <a:gdLst>
              <a:gd name="T0" fmla="*/ 198196 w 59"/>
              <a:gd name="T1" fmla="*/ 41487 h 45"/>
              <a:gd name="T2" fmla="*/ 102515 w 59"/>
              <a:gd name="T3" fmla="*/ 134832 h 45"/>
              <a:gd name="T4" fmla="*/ 85429 w 59"/>
              <a:gd name="T5" fmla="*/ 152118 h 45"/>
              <a:gd name="T6" fmla="*/ 78595 w 59"/>
              <a:gd name="T7" fmla="*/ 155575 h 45"/>
              <a:gd name="T8" fmla="*/ 68343 w 59"/>
              <a:gd name="T9" fmla="*/ 152118 h 45"/>
              <a:gd name="T10" fmla="*/ 51258 w 59"/>
              <a:gd name="T11" fmla="*/ 134832 h 45"/>
              <a:gd name="T12" fmla="*/ 3417 w 59"/>
              <a:gd name="T13" fmla="*/ 89888 h 45"/>
              <a:gd name="T14" fmla="*/ 0 w 59"/>
              <a:gd name="T15" fmla="*/ 79516 h 45"/>
              <a:gd name="T16" fmla="*/ 3417 w 59"/>
              <a:gd name="T17" fmla="*/ 69144 h 45"/>
              <a:gd name="T18" fmla="*/ 20503 w 59"/>
              <a:gd name="T19" fmla="*/ 51858 h 45"/>
              <a:gd name="T20" fmla="*/ 30755 w 59"/>
              <a:gd name="T21" fmla="*/ 48401 h 45"/>
              <a:gd name="T22" fmla="*/ 37589 w 59"/>
              <a:gd name="T23" fmla="*/ 51858 h 45"/>
              <a:gd name="T24" fmla="*/ 78595 w 59"/>
              <a:gd name="T25" fmla="*/ 89888 h 45"/>
              <a:gd name="T26" fmla="*/ 160607 w 59"/>
              <a:gd name="T27" fmla="*/ 3457 h 45"/>
              <a:gd name="T28" fmla="*/ 170858 w 59"/>
              <a:gd name="T29" fmla="*/ 0 h 45"/>
              <a:gd name="T30" fmla="*/ 181110 w 59"/>
              <a:gd name="T31" fmla="*/ 3457 h 45"/>
              <a:gd name="T32" fmla="*/ 198196 w 59"/>
              <a:gd name="T33" fmla="*/ 24201 h 45"/>
              <a:gd name="T34" fmla="*/ 201613 w 59"/>
              <a:gd name="T35" fmla="*/ 31115 h 45"/>
              <a:gd name="T36" fmla="*/ 198196 w 59"/>
              <a:gd name="T37" fmla="*/ 41487 h 4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59" h="45">
                <a:moveTo>
                  <a:pt x="58" y="12"/>
                </a:moveTo>
                <a:cubicBezTo>
                  <a:pt x="30" y="39"/>
                  <a:pt x="30" y="39"/>
                  <a:pt x="30" y="39"/>
                </a:cubicBezTo>
                <a:cubicBezTo>
                  <a:pt x="25" y="44"/>
                  <a:pt x="25" y="44"/>
                  <a:pt x="25" y="44"/>
                </a:cubicBezTo>
                <a:cubicBezTo>
                  <a:pt x="24" y="45"/>
                  <a:pt x="24" y="45"/>
                  <a:pt x="23" y="45"/>
                </a:cubicBezTo>
                <a:cubicBezTo>
                  <a:pt x="22" y="45"/>
                  <a:pt x="21" y="45"/>
                  <a:pt x="20" y="44"/>
                </a:cubicBezTo>
                <a:cubicBezTo>
                  <a:pt x="15" y="39"/>
                  <a:pt x="15" y="39"/>
                  <a:pt x="15" y="39"/>
                </a:cubicBezTo>
                <a:cubicBezTo>
                  <a:pt x="1" y="26"/>
                  <a:pt x="1" y="26"/>
                  <a:pt x="1" y="26"/>
                </a:cubicBezTo>
                <a:cubicBezTo>
                  <a:pt x="0" y="25"/>
                  <a:pt x="0" y="24"/>
                  <a:pt x="0" y="23"/>
                </a:cubicBezTo>
                <a:cubicBezTo>
                  <a:pt x="0" y="22"/>
                  <a:pt x="0" y="21"/>
                  <a:pt x="1" y="20"/>
                </a:cubicBezTo>
                <a:cubicBezTo>
                  <a:pt x="6" y="15"/>
                  <a:pt x="6" y="15"/>
                  <a:pt x="6" y="15"/>
                </a:cubicBezTo>
                <a:cubicBezTo>
                  <a:pt x="7" y="14"/>
                  <a:pt x="8" y="14"/>
                  <a:pt x="9" y="14"/>
                </a:cubicBezTo>
                <a:cubicBezTo>
                  <a:pt x="10" y="14"/>
                  <a:pt x="11" y="14"/>
                  <a:pt x="11" y="15"/>
                </a:cubicBezTo>
                <a:cubicBezTo>
                  <a:pt x="23" y="26"/>
                  <a:pt x="23" y="26"/>
                  <a:pt x="23" y="26"/>
                </a:cubicBezTo>
                <a:cubicBezTo>
                  <a:pt x="47" y="1"/>
                  <a:pt x="47" y="1"/>
                  <a:pt x="47" y="1"/>
                </a:cubicBezTo>
                <a:cubicBezTo>
                  <a:pt x="48" y="1"/>
                  <a:pt x="49" y="0"/>
                  <a:pt x="50" y="0"/>
                </a:cubicBezTo>
                <a:cubicBezTo>
                  <a:pt x="51" y="0"/>
                  <a:pt x="52" y="1"/>
                  <a:pt x="53" y="1"/>
                </a:cubicBezTo>
                <a:cubicBezTo>
                  <a:pt x="58" y="7"/>
                  <a:pt x="58" y="7"/>
                  <a:pt x="58" y="7"/>
                </a:cubicBezTo>
                <a:cubicBezTo>
                  <a:pt x="58" y="7"/>
                  <a:pt x="59" y="8"/>
                  <a:pt x="59" y="9"/>
                </a:cubicBezTo>
                <a:cubicBezTo>
                  <a:pt x="59" y="10"/>
                  <a:pt x="58" y="11"/>
                  <a:pt x="58" y="12"/>
                </a:cubicBezTo>
                <a:close/>
              </a:path>
            </a:pathLst>
          </a:cu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sz="1100" dirty="0"/>
          </a:p>
        </p:txBody>
      </p:sp>
      <p:sp>
        <p:nvSpPr>
          <p:cNvPr id="15" name="Oval 14">
            <a:extLst>
              <a:ext uri="{FF2B5EF4-FFF2-40B4-BE49-F238E27FC236}">
                <a16:creationId xmlns:a16="http://schemas.microsoft.com/office/drawing/2014/main" id="{F9A88299-6240-4356-86C6-6C67C192A746}"/>
              </a:ext>
            </a:extLst>
          </p:cNvPr>
          <p:cNvSpPr/>
          <p:nvPr/>
        </p:nvSpPr>
        <p:spPr>
          <a:xfrm>
            <a:off x="6800850" y="4654335"/>
            <a:ext cx="380232" cy="380232"/>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p>
        </p:txBody>
      </p:sp>
      <p:sp>
        <p:nvSpPr>
          <p:cNvPr id="16" name="Freeform 29">
            <a:extLst>
              <a:ext uri="{FF2B5EF4-FFF2-40B4-BE49-F238E27FC236}">
                <a16:creationId xmlns:a16="http://schemas.microsoft.com/office/drawing/2014/main" id="{56DCFBB5-B08B-4EA7-AE30-145BCB26C49C}"/>
              </a:ext>
            </a:extLst>
          </p:cNvPr>
          <p:cNvSpPr>
            <a:spLocks/>
          </p:cNvSpPr>
          <p:nvPr/>
        </p:nvSpPr>
        <p:spPr bwMode="auto">
          <a:xfrm>
            <a:off x="6872095" y="4752724"/>
            <a:ext cx="237743" cy="183455"/>
          </a:xfrm>
          <a:custGeom>
            <a:avLst/>
            <a:gdLst>
              <a:gd name="T0" fmla="*/ 198196 w 59"/>
              <a:gd name="T1" fmla="*/ 41487 h 45"/>
              <a:gd name="T2" fmla="*/ 102515 w 59"/>
              <a:gd name="T3" fmla="*/ 134832 h 45"/>
              <a:gd name="T4" fmla="*/ 85429 w 59"/>
              <a:gd name="T5" fmla="*/ 152118 h 45"/>
              <a:gd name="T6" fmla="*/ 78595 w 59"/>
              <a:gd name="T7" fmla="*/ 155575 h 45"/>
              <a:gd name="T8" fmla="*/ 68343 w 59"/>
              <a:gd name="T9" fmla="*/ 152118 h 45"/>
              <a:gd name="T10" fmla="*/ 51258 w 59"/>
              <a:gd name="T11" fmla="*/ 134832 h 45"/>
              <a:gd name="T12" fmla="*/ 3417 w 59"/>
              <a:gd name="T13" fmla="*/ 89888 h 45"/>
              <a:gd name="T14" fmla="*/ 0 w 59"/>
              <a:gd name="T15" fmla="*/ 79516 h 45"/>
              <a:gd name="T16" fmla="*/ 3417 w 59"/>
              <a:gd name="T17" fmla="*/ 69144 h 45"/>
              <a:gd name="T18" fmla="*/ 20503 w 59"/>
              <a:gd name="T19" fmla="*/ 51858 h 45"/>
              <a:gd name="T20" fmla="*/ 30755 w 59"/>
              <a:gd name="T21" fmla="*/ 48401 h 45"/>
              <a:gd name="T22" fmla="*/ 37589 w 59"/>
              <a:gd name="T23" fmla="*/ 51858 h 45"/>
              <a:gd name="T24" fmla="*/ 78595 w 59"/>
              <a:gd name="T25" fmla="*/ 89888 h 45"/>
              <a:gd name="T26" fmla="*/ 160607 w 59"/>
              <a:gd name="T27" fmla="*/ 3457 h 45"/>
              <a:gd name="T28" fmla="*/ 170858 w 59"/>
              <a:gd name="T29" fmla="*/ 0 h 45"/>
              <a:gd name="T30" fmla="*/ 181110 w 59"/>
              <a:gd name="T31" fmla="*/ 3457 h 45"/>
              <a:gd name="T32" fmla="*/ 198196 w 59"/>
              <a:gd name="T33" fmla="*/ 24201 h 45"/>
              <a:gd name="T34" fmla="*/ 201613 w 59"/>
              <a:gd name="T35" fmla="*/ 31115 h 45"/>
              <a:gd name="T36" fmla="*/ 198196 w 59"/>
              <a:gd name="T37" fmla="*/ 41487 h 4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59" h="45">
                <a:moveTo>
                  <a:pt x="58" y="12"/>
                </a:moveTo>
                <a:cubicBezTo>
                  <a:pt x="30" y="39"/>
                  <a:pt x="30" y="39"/>
                  <a:pt x="30" y="39"/>
                </a:cubicBezTo>
                <a:cubicBezTo>
                  <a:pt x="25" y="44"/>
                  <a:pt x="25" y="44"/>
                  <a:pt x="25" y="44"/>
                </a:cubicBezTo>
                <a:cubicBezTo>
                  <a:pt x="24" y="45"/>
                  <a:pt x="24" y="45"/>
                  <a:pt x="23" y="45"/>
                </a:cubicBezTo>
                <a:cubicBezTo>
                  <a:pt x="22" y="45"/>
                  <a:pt x="21" y="45"/>
                  <a:pt x="20" y="44"/>
                </a:cubicBezTo>
                <a:cubicBezTo>
                  <a:pt x="15" y="39"/>
                  <a:pt x="15" y="39"/>
                  <a:pt x="15" y="39"/>
                </a:cubicBezTo>
                <a:cubicBezTo>
                  <a:pt x="1" y="26"/>
                  <a:pt x="1" y="26"/>
                  <a:pt x="1" y="26"/>
                </a:cubicBezTo>
                <a:cubicBezTo>
                  <a:pt x="0" y="25"/>
                  <a:pt x="0" y="24"/>
                  <a:pt x="0" y="23"/>
                </a:cubicBezTo>
                <a:cubicBezTo>
                  <a:pt x="0" y="22"/>
                  <a:pt x="0" y="21"/>
                  <a:pt x="1" y="20"/>
                </a:cubicBezTo>
                <a:cubicBezTo>
                  <a:pt x="6" y="15"/>
                  <a:pt x="6" y="15"/>
                  <a:pt x="6" y="15"/>
                </a:cubicBezTo>
                <a:cubicBezTo>
                  <a:pt x="7" y="14"/>
                  <a:pt x="8" y="14"/>
                  <a:pt x="9" y="14"/>
                </a:cubicBezTo>
                <a:cubicBezTo>
                  <a:pt x="10" y="14"/>
                  <a:pt x="11" y="14"/>
                  <a:pt x="11" y="15"/>
                </a:cubicBezTo>
                <a:cubicBezTo>
                  <a:pt x="23" y="26"/>
                  <a:pt x="23" y="26"/>
                  <a:pt x="23" y="26"/>
                </a:cubicBezTo>
                <a:cubicBezTo>
                  <a:pt x="47" y="1"/>
                  <a:pt x="47" y="1"/>
                  <a:pt x="47" y="1"/>
                </a:cubicBezTo>
                <a:cubicBezTo>
                  <a:pt x="48" y="1"/>
                  <a:pt x="49" y="0"/>
                  <a:pt x="50" y="0"/>
                </a:cubicBezTo>
                <a:cubicBezTo>
                  <a:pt x="51" y="0"/>
                  <a:pt x="52" y="1"/>
                  <a:pt x="53" y="1"/>
                </a:cubicBezTo>
                <a:cubicBezTo>
                  <a:pt x="58" y="7"/>
                  <a:pt x="58" y="7"/>
                  <a:pt x="58" y="7"/>
                </a:cubicBezTo>
                <a:cubicBezTo>
                  <a:pt x="58" y="7"/>
                  <a:pt x="59" y="8"/>
                  <a:pt x="59" y="9"/>
                </a:cubicBezTo>
                <a:cubicBezTo>
                  <a:pt x="59" y="10"/>
                  <a:pt x="58" y="11"/>
                  <a:pt x="58" y="12"/>
                </a:cubicBezTo>
                <a:close/>
              </a:path>
            </a:pathLst>
          </a:cu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sz="1100" dirty="0"/>
          </a:p>
        </p:txBody>
      </p:sp>
      <p:sp>
        <p:nvSpPr>
          <p:cNvPr id="17" name="Rectangle 16"/>
          <p:cNvSpPr/>
          <p:nvPr/>
        </p:nvSpPr>
        <p:spPr>
          <a:xfrm>
            <a:off x="11112000" y="0"/>
            <a:ext cx="1080000" cy="1080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5523914"/>
            <a:ext cx="5041900" cy="784830"/>
          </a:xfrm>
          <a:prstGeom prst="rect">
            <a:avLst/>
          </a:prstGeom>
        </p:spPr>
        <p:txBody>
          <a:bodyPr wrap="square">
            <a:spAutoFit/>
          </a:bodyPr>
          <a:lstStyle/>
          <a:p>
            <a:pPr algn="r">
              <a:lnSpc>
                <a:spcPct val="150000"/>
              </a:lnSpc>
            </a:pPr>
            <a:r>
              <a:rPr lang="id-ID" sz="1000" b="1" i="0" dirty="0">
                <a:solidFill>
                  <a:schemeClr val="bg2">
                    <a:lumMod val="25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SAPIEN NAM SUSPENDISSE, TINCIDUNT EGET ANTE TINCIDUNT.</a:t>
            </a:r>
            <a:endParaRPr lang="id-ID" sz="1000" b="1"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Picture Placeholder 1"/>
          <p:cNvSpPr>
            <a:spLocks noGrp="1"/>
          </p:cNvSpPr>
          <p:nvPr>
            <p:ph type="pic" sz="quarter" idx="10"/>
          </p:nvPr>
        </p:nvSpPr>
        <p:spPr/>
      </p:sp>
    </p:spTree>
    <p:extLst>
      <p:ext uri="{BB962C8B-B14F-4D97-AF65-F5344CB8AC3E}">
        <p14:creationId xmlns:p14="http://schemas.microsoft.com/office/powerpoint/2010/main" val="249204806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09600" y="4038600"/>
            <a:ext cx="4076700" cy="197167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851938" y="4401189"/>
            <a:ext cx="3592024" cy="1246495"/>
          </a:xfrm>
          <a:prstGeom prst="rect">
            <a:avLst/>
          </a:prstGeom>
        </p:spPr>
        <p:txBody>
          <a:bodyPr wrap="square">
            <a:spAutoFit/>
          </a:bodyPr>
          <a:lstStyle/>
          <a:p>
            <a:pPr>
              <a:lnSpc>
                <a:spcPct val="150000"/>
              </a:lnSpc>
            </a:pPr>
            <a:r>
              <a:rPr lang="id-ID" sz="1000" b="1" i="0"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SAPIEN NAM SUSPENDISSE, TINCIDUNT EGET ANTE TINCIDUNT.</a:t>
            </a:r>
            <a:endParaRPr lang="id-ID" sz="1000"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5" name="TextBox 4"/>
          <p:cNvSpPr txBox="1"/>
          <p:nvPr/>
        </p:nvSpPr>
        <p:spPr>
          <a:xfrm>
            <a:off x="609600" y="1872147"/>
            <a:ext cx="3535764" cy="1323439"/>
          </a:xfrm>
          <a:prstGeom prst="rect">
            <a:avLst/>
          </a:prstGeom>
          <a:noFill/>
        </p:spPr>
        <p:txBody>
          <a:bodyPr wrap="square" rtlCol="0">
            <a:spAutoFit/>
          </a:bodyPr>
          <a:lstStyle/>
          <a:p>
            <a:r>
              <a:rPr lang="id-ID"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rPr>
              <a:t>Special Design Interior</a:t>
            </a:r>
            <a:endParaRPr lang="en-US"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p:txBody>
      </p:sp>
      <p:sp>
        <p:nvSpPr>
          <p:cNvPr id="2" name="Picture Placeholder 1"/>
          <p:cNvSpPr>
            <a:spLocks noGrp="1"/>
          </p:cNvSpPr>
          <p:nvPr>
            <p:ph type="pic" sz="quarter" idx="10"/>
          </p:nvPr>
        </p:nvSpPr>
        <p:spPr/>
      </p:sp>
    </p:spTree>
    <p:extLst>
      <p:ext uri="{BB962C8B-B14F-4D97-AF65-F5344CB8AC3E}">
        <p14:creationId xmlns:p14="http://schemas.microsoft.com/office/powerpoint/2010/main" val="1513172417"/>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419600" y="266700"/>
            <a:ext cx="5943600" cy="28575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6057900" y="1033730"/>
            <a:ext cx="3535764" cy="1323439"/>
          </a:xfrm>
          <a:prstGeom prst="rect">
            <a:avLst/>
          </a:prstGeom>
          <a:noFill/>
        </p:spPr>
        <p:txBody>
          <a:bodyPr wrap="square" rtlCol="0">
            <a:spAutoFit/>
          </a:bodyPr>
          <a:lstStyle/>
          <a:p>
            <a:r>
              <a:rPr lang="id-ID" sz="4000" b="1" dirty="0">
                <a:solidFill>
                  <a:schemeClr val="bg1"/>
                </a:solidFill>
                <a:latin typeface="Lato" panose="020F0502020204030203" pitchFamily="34" charset="0"/>
                <a:ea typeface="Lato" panose="020F0502020204030203" pitchFamily="34" charset="0"/>
                <a:cs typeface="Lato" panose="020F0502020204030203" pitchFamily="34" charset="0"/>
              </a:rPr>
              <a:t>Special Design Interior</a:t>
            </a:r>
            <a:endParaRPr lang="en-US" sz="4000" b="1"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2" name="Picture Placeholder 1"/>
          <p:cNvSpPr>
            <a:spLocks noGrp="1"/>
          </p:cNvSpPr>
          <p:nvPr>
            <p:ph type="pic" sz="quarter" idx="10"/>
          </p:nvPr>
        </p:nvSpPr>
        <p:spPr/>
      </p:sp>
      <p:sp>
        <p:nvSpPr>
          <p:cNvPr id="3" name="Picture Placeholder 2"/>
          <p:cNvSpPr>
            <a:spLocks noGrp="1"/>
          </p:cNvSpPr>
          <p:nvPr>
            <p:ph type="pic" sz="quarter" idx="11"/>
          </p:nvPr>
        </p:nvSpPr>
        <p:spPr>
          <a:xfrm>
            <a:off x="6809509" y="3754583"/>
            <a:ext cx="5086350" cy="2857500"/>
          </a:xfrm>
        </p:spPr>
      </p:sp>
      <p:sp>
        <p:nvSpPr>
          <p:cNvPr id="9" name="Rectangle 8"/>
          <p:cNvSpPr/>
          <p:nvPr/>
        </p:nvSpPr>
        <p:spPr>
          <a:xfrm>
            <a:off x="4178713" y="3429000"/>
            <a:ext cx="2407557" cy="2673653"/>
          </a:xfrm>
          <a:prstGeom prst="rect">
            <a:avLst/>
          </a:prstGeom>
          <a:solidFill>
            <a:schemeClr val="bg1"/>
          </a:solidFill>
          <a:ln>
            <a:noFill/>
          </a:ln>
          <a:effectLst>
            <a:outerShdw blurRad="254000" sx="102000" sy="102000" algn="ctr" rotWithShape="0">
              <a:schemeClr val="bg1">
                <a:lumMod val="7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4324116" y="3680913"/>
            <a:ext cx="2116749" cy="2169825"/>
          </a:xfrm>
          <a:prstGeom prst="rect">
            <a:avLst/>
          </a:prstGeom>
        </p:spPr>
        <p:txBody>
          <a:bodyPr wrap="square">
            <a:spAutoFit/>
          </a:bodyPr>
          <a:lstStyle/>
          <a:p>
            <a:pPr algn="just">
              <a:lnSpc>
                <a:spcPct val="150000"/>
              </a:lnSpc>
            </a:pPr>
            <a:r>
              <a:rPr lang="id-ID" sz="1000" b="1" i="0" dirty="0">
                <a:solidFill>
                  <a:schemeClr val="bg2">
                    <a:lumMod val="25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SAPIEN NAM SUSPENDISSE, TINCIDUNT EGET ANTE TINCIDUNT.</a:t>
            </a:r>
            <a:endParaRPr lang="id-ID" sz="1000" b="1"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961892823"/>
      </p:ext>
    </p:extLst>
  </p:cSld>
  <p:clrMapOvr>
    <a:masterClrMapping/>
  </p:clrMapOvr>
  <mc:AlternateContent xmlns:mc="http://schemas.openxmlformats.org/markup-compatibility/2006">
    <mc:Choice xmlns:p14="http://schemas.microsoft.com/office/powerpoint/2010/main" Requires="p14">
      <p:transition spd="slow" p14:dur="1400">
        <p:blinds/>
      </p:transition>
    </mc:Choice>
    <mc:Fallback>
      <p:transition spd="slow">
        <p:blind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10267950" y="0"/>
            <a:ext cx="1924050" cy="4191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7130143" y="849005"/>
            <a:ext cx="3137808" cy="1246495"/>
          </a:xfrm>
          <a:prstGeom prst="rect">
            <a:avLst/>
          </a:prstGeom>
        </p:spPr>
        <p:txBody>
          <a:bodyPr wrap="square">
            <a:spAutoFit/>
          </a:bodyPr>
          <a:lstStyle/>
          <a:p>
            <a:pPr algn="just">
              <a:lnSpc>
                <a:spcPct val="150000"/>
              </a:lnSpc>
            </a:pPr>
            <a:r>
              <a:rPr lang="id-ID" sz="1000" b="1" i="0" dirty="0">
                <a:solidFill>
                  <a:schemeClr val="bg2">
                    <a:lumMod val="25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SAPIEN NAM SUSPENDISSE, TINCIDUNT EGET ANTE TINCIDUNT.</a:t>
            </a:r>
            <a:endParaRPr lang="id-ID" sz="1000" b="1"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Rectangle 5"/>
          <p:cNvSpPr/>
          <p:nvPr/>
        </p:nvSpPr>
        <p:spPr>
          <a:xfrm>
            <a:off x="2948021" y="5381625"/>
            <a:ext cx="4024279" cy="1015663"/>
          </a:xfrm>
          <a:prstGeom prst="rect">
            <a:avLst/>
          </a:prstGeom>
        </p:spPr>
        <p:txBody>
          <a:bodyPr wrap="square">
            <a:spAutoFit/>
          </a:bodyPr>
          <a:lstStyle/>
          <a:p>
            <a:pPr>
              <a:lnSpc>
                <a:spcPct val="150000"/>
              </a:lnSpc>
            </a:pPr>
            <a:r>
              <a:rPr lang="id-ID" sz="1000" i="0" dirty="0">
                <a:solidFill>
                  <a:schemeClr val="bg2">
                    <a:lumMod val="25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Sapien Nam Suspendisse, Tincidunt Eget Ante Tincidunt, Eros In Auctor Fringilla Praesent At Diam. </a:t>
            </a:r>
            <a:endParaRPr lang="id-ID" sz="1000"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7" name="TextBox 6"/>
          <p:cNvSpPr txBox="1"/>
          <p:nvPr/>
        </p:nvSpPr>
        <p:spPr>
          <a:xfrm>
            <a:off x="2948021" y="4000500"/>
            <a:ext cx="3619500" cy="1323439"/>
          </a:xfrm>
          <a:prstGeom prst="rect">
            <a:avLst/>
          </a:prstGeom>
          <a:noFill/>
        </p:spPr>
        <p:txBody>
          <a:bodyPr wrap="square" rtlCol="0">
            <a:spAutoFit/>
          </a:bodyPr>
          <a:lstStyle/>
          <a:p>
            <a:r>
              <a:rPr lang="id-ID"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rPr>
              <a:t>Special Design Interior</a:t>
            </a:r>
            <a:endParaRPr lang="en-US"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p:txBody>
      </p:sp>
      <p:sp>
        <p:nvSpPr>
          <p:cNvPr id="2" name="Picture Placeholder 1"/>
          <p:cNvSpPr>
            <a:spLocks noGrp="1"/>
          </p:cNvSpPr>
          <p:nvPr>
            <p:ph type="pic" sz="quarter" idx="10"/>
          </p:nvPr>
        </p:nvSpPr>
        <p:spPr/>
      </p:sp>
      <p:sp>
        <p:nvSpPr>
          <p:cNvPr id="3" name="Picture Placeholder 2"/>
          <p:cNvSpPr>
            <a:spLocks noGrp="1"/>
          </p:cNvSpPr>
          <p:nvPr>
            <p:ph type="pic" sz="quarter" idx="12"/>
          </p:nvPr>
        </p:nvSpPr>
        <p:spPr/>
      </p:sp>
      <p:sp>
        <p:nvSpPr>
          <p:cNvPr id="5" name="Picture Placeholder 4"/>
          <p:cNvSpPr>
            <a:spLocks noGrp="1"/>
          </p:cNvSpPr>
          <p:nvPr>
            <p:ph type="pic" sz="quarter" idx="11"/>
          </p:nvPr>
        </p:nvSpPr>
        <p:spPr>
          <a:xfrm>
            <a:off x="7310472" y="2705100"/>
            <a:ext cx="4633878" cy="3924300"/>
          </a:xfrm>
        </p:spPr>
      </p:sp>
    </p:spTree>
    <p:extLst>
      <p:ext uri="{BB962C8B-B14F-4D97-AF65-F5344CB8AC3E}">
        <p14:creationId xmlns:p14="http://schemas.microsoft.com/office/powerpoint/2010/main" val="2726394551"/>
      </p:ext>
    </p:extLst>
  </p:cSld>
  <p:clrMapOvr>
    <a:masterClrMapping/>
  </p:clrMapOvr>
  <p:transition spd="slow">
    <p:push dir="u"/>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158071" y="5530895"/>
            <a:ext cx="5033929" cy="784830"/>
          </a:xfrm>
          <a:prstGeom prst="rect">
            <a:avLst/>
          </a:prstGeom>
        </p:spPr>
        <p:txBody>
          <a:bodyPr wrap="square">
            <a:spAutoFit/>
          </a:bodyPr>
          <a:lstStyle/>
          <a:p>
            <a:pPr algn="just">
              <a:lnSpc>
                <a:spcPct val="150000"/>
              </a:lnSpc>
            </a:pPr>
            <a:r>
              <a:rPr lang="id-ID" sz="1000" b="1" i="0" dirty="0">
                <a:solidFill>
                  <a:schemeClr val="bg2">
                    <a:lumMod val="25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SAPIEN NAM SUSPENDISSE, TINCIDUNT EGET ANTE TINCIDUNT.</a:t>
            </a:r>
            <a:endParaRPr lang="id-ID" sz="1000" b="1"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Rectangle 5"/>
          <p:cNvSpPr/>
          <p:nvPr/>
        </p:nvSpPr>
        <p:spPr>
          <a:xfrm>
            <a:off x="700121" y="2184737"/>
            <a:ext cx="4024279" cy="1015663"/>
          </a:xfrm>
          <a:prstGeom prst="rect">
            <a:avLst/>
          </a:prstGeom>
        </p:spPr>
        <p:txBody>
          <a:bodyPr wrap="square">
            <a:spAutoFit/>
          </a:bodyPr>
          <a:lstStyle/>
          <a:p>
            <a:pPr>
              <a:lnSpc>
                <a:spcPct val="150000"/>
              </a:lnSpc>
            </a:pPr>
            <a:r>
              <a:rPr lang="id-ID" sz="1000" i="0" dirty="0">
                <a:solidFill>
                  <a:schemeClr val="bg2">
                    <a:lumMod val="25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Sapien Nam Suspendisse, Tincidunt Eget Ante Tincidunt, Eros In Auctor Fringilla Praesent At Diam. </a:t>
            </a:r>
            <a:endParaRPr lang="id-ID" sz="1000"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7" name="TextBox 6"/>
          <p:cNvSpPr txBox="1"/>
          <p:nvPr/>
        </p:nvSpPr>
        <p:spPr>
          <a:xfrm>
            <a:off x="700121" y="819150"/>
            <a:ext cx="3619500" cy="1323439"/>
          </a:xfrm>
          <a:prstGeom prst="rect">
            <a:avLst/>
          </a:prstGeom>
          <a:noFill/>
        </p:spPr>
        <p:txBody>
          <a:bodyPr wrap="square" rtlCol="0">
            <a:spAutoFit/>
          </a:bodyPr>
          <a:lstStyle/>
          <a:p>
            <a:r>
              <a:rPr lang="id-ID"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rPr>
              <a:t>Special Design Interior</a:t>
            </a:r>
            <a:endParaRPr lang="en-US"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p:txBody>
      </p:sp>
      <p:sp>
        <p:nvSpPr>
          <p:cNvPr id="8" name="Rectangle 7"/>
          <p:cNvSpPr/>
          <p:nvPr/>
        </p:nvSpPr>
        <p:spPr>
          <a:xfrm>
            <a:off x="6667500" y="0"/>
            <a:ext cx="490571" cy="4191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Picture Placeholder 1"/>
          <p:cNvSpPr>
            <a:spLocks noGrp="1"/>
          </p:cNvSpPr>
          <p:nvPr>
            <p:ph type="pic" sz="quarter" idx="10"/>
          </p:nvPr>
        </p:nvSpPr>
        <p:spPr>
          <a:xfrm>
            <a:off x="7158071" y="0"/>
            <a:ext cx="5033929" cy="5238750"/>
          </a:xfrm>
        </p:spPr>
      </p:sp>
      <p:sp>
        <p:nvSpPr>
          <p:cNvPr id="4" name="Picture Placeholder 3"/>
          <p:cNvSpPr>
            <a:spLocks noGrp="1"/>
          </p:cNvSpPr>
          <p:nvPr>
            <p:ph type="pic" sz="quarter" idx="11"/>
          </p:nvPr>
        </p:nvSpPr>
        <p:spPr/>
      </p:sp>
      <p:sp>
        <p:nvSpPr>
          <p:cNvPr id="5" name="Picture Placeholder 4"/>
          <p:cNvSpPr>
            <a:spLocks noGrp="1"/>
          </p:cNvSpPr>
          <p:nvPr>
            <p:ph type="pic" sz="quarter" idx="12"/>
          </p:nvPr>
        </p:nvSpPr>
        <p:spPr/>
      </p:sp>
    </p:spTree>
    <p:extLst>
      <p:ext uri="{BB962C8B-B14F-4D97-AF65-F5344CB8AC3E}">
        <p14:creationId xmlns:p14="http://schemas.microsoft.com/office/powerpoint/2010/main" val="2250867932"/>
      </p:ext>
    </p:extLst>
  </p:cSld>
  <p:clrMapOvr>
    <a:masterClrMapping/>
  </p:clrMapOvr>
  <p:transition spd="slow">
    <p:cove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142144" y="495300"/>
            <a:ext cx="1597932" cy="5867400"/>
          </a:xfrm>
          <a:prstGeom prst="rect">
            <a:avLst/>
          </a:prstGeom>
          <a:solidFill>
            <a:schemeClr val="bg1"/>
          </a:solidFill>
          <a:ln>
            <a:noFill/>
          </a:ln>
          <a:effectLst>
            <a:outerShdw blurRad="254000" sx="102000" sy="102000" algn="ctr" rotWithShape="0">
              <a:schemeClr val="bg1">
                <a:lumMod val="7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rot="16200000">
            <a:off x="3131361" y="3581400"/>
            <a:ext cx="3619500" cy="1323439"/>
          </a:xfrm>
          <a:prstGeom prst="rect">
            <a:avLst/>
          </a:prstGeom>
          <a:noFill/>
        </p:spPr>
        <p:txBody>
          <a:bodyPr wrap="square" rtlCol="0">
            <a:spAutoFit/>
          </a:bodyPr>
          <a:lstStyle/>
          <a:p>
            <a:r>
              <a:rPr lang="id-ID"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rPr>
              <a:t>Special Design Interior</a:t>
            </a:r>
            <a:endParaRPr lang="en-US"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p:txBody>
      </p:sp>
      <p:sp>
        <p:nvSpPr>
          <p:cNvPr id="8" name="Rectangle 7"/>
          <p:cNvSpPr/>
          <p:nvPr/>
        </p:nvSpPr>
        <p:spPr>
          <a:xfrm>
            <a:off x="5911526" y="1426282"/>
            <a:ext cx="4024279" cy="1015663"/>
          </a:xfrm>
          <a:prstGeom prst="rect">
            <a:avLst/>
          </a:prstGeom>
        </p:spPr>
        <p:txBody>
          <a:bodyPr wrap="square">
            <a:spAutoFit/>
          </a:bodyPr>
          <a:lstStyle/>
          <a:p>
            <a:pPr>
              <a:lnSpc>
                <a:spcPct val="150000"/>
              </a:lnSpc>
            </a:pPr>
            <a:r>
              <a:rPr lang="id-ID" sz="1000" i="0" dirty="0">
                <a:solidFill>
                  <a:schemeClr val="bg2">
                    <a:lumMod val="25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Sapien Nam Suspendisse, Tincidunt Eget Ante Tincidunt, Eros In Auctor Fringilla Praesent At Diam. </a:t>
            </a:r>
            <a:endParaRPr lang="id-ID" sz="1000"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9" name="Rectangle 8"/>
          <p:cNvSpPr/>
          <p:nvPr/>
        </p:nvSpPr>
        <p:spPr>
          <a:xfrm>
            <a:off x="9791701" y="0"/>
            <a:ext cx="2400299" cy="2057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0027299" y="186931"/>
            <a:ext cx="1962149" cy="1683538"/>
          </a:xfrm>
          <a:prstGeom prst="rect">
            <a:avLst/>
          </a:prstGeom>
        </p:spPr>
        <p:txBody>
          <a:bodyPr wrap="square">
            <a:spAutoFit/>
          </a:bodyPr>
          <a:lstStyle/>
          <a:p>
            <a:pPr>
              <a:lnSpc>
                <a:spcPct val="150000"/>
              </a:lnSpc>
            </a:pPr>
            <a:r>
              <a:rPr lang="id-ID" sz="1000" b="1" i="0"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a:t>
            </a:r>
            <a:endParaRPr lang="id-ID" sz="1000"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Picture Placeholder 1"/>
          <p:cNvSpPr>
            <a:spLocks noGrp="1"/>
          </p:cNvSpPr>
          <p:nvPr>
            <p:ph type="pic" sz="quarter" idx="11"/>
          </p:nvPr>
        </p:nvSpPr>
        <p:spPr/>
      </p:sp>
      <p:sp>
        <p:nvSpPr>
          <p:cNvPr id="3" name="Picture Placeholder 2"/>
          <p:cNvSpPr>
            <a:spLocks noGrp="1"/>
          </p:cNvSpPr>
          <p:nvPr>
            <p:ph type="pic" sz="quarter" idx="12"/>
          </p:nvPr>
        </p:nvSpPr>
        <p:spPr/>
      </p:sp>
      <p:sp>
        <p:nvSpPr>
          <p:cNvPr id="4" name="Picture Placeholder 3"/>
          <p:cNvSpPr>
            <a:spLocks noGrp="1"/>
          </p:cNvSpPr>
          <p:nvPr>
            <p:ph type="pic" sz="quarter" idx="10"/>
          </p:nvPr>
        </p:nvSpPr>
        <p:spPr>
          <a:xfrm>
            <a:off x="5911526" y="2800350"/>
            <a:ext cx="4305300" cy="3829050"/>
          </a:xfrm>
        </p:spPr>
      </p:sp>
    </p:spTree>
    <p:extLst>
      <p:ext uri="{BB962C8B-B14F-4D97-AF65-F5344CB8AC3E}">
        <p14:creationId xmlns:p14="http://schemas.microsoft.com/office/powerpoint/2010/main" val="1793413336"/>
      </p:ext>
    </p:extLst>
  </p:cSld>
  <p:clrMapOvr>
    <a:masterClrMapping/>
  </p:clrMapOvr>
  <p:transition spd="med">
    <p:pull/>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7124700" y="0"/>
            <a:ext cx="5143499" cy="11239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6525985" y="4832728"/>
            <a:ext cx="5183965" cy="784830"/>
          </a:xfrm>
          <a:prstGeom prst="rect">
            <a:avLst/>
          </a:prstGeom>
        </p:spPr>
        <p:txBody>
          <a:bodyPr wrap="square">
            <a:spAutoFit/>
          </a:bodyPr>
          <a:lstStyle/>
          <a:p>
            <a:pPr>
              <a:lnSpc>
                <a:spcPct val="150000"/>
              </a:lnSpc>
            </a:pPr>
            <a:r>
              <a:rPr lang="id-ID" sz="1000" i="0" dirty="0">
                <a:solidFill>
                  <a:schemeClr val="bg2">
                    <a:lumMod val="25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Sapien Nam Suspendisse, Tincidunt Eget Ante Tincidunt, Eros In Auctor Fringilla Praesent At Diam. </a:t>
            </a:r>
            <a:endParaRPr lang="id-ID" sz="1000"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TextBox 5"/>
          <p:cNvSpPr txBox="1"/>
          <p:nvPr/>
        </p:nvSpPr>
        <p:spPr>
          <a:xfrm>
            <a:off x="6525985" y="4373563"/>
            <a:ext cx="2578100" cy="307777"/>
          </a:xfrm>
          <a:prstGeom prst="rect">
            <a:avLst/>
          </a:prstGeom>
          <a:noFill/>
        </p:spPr>
        <p:txBody>
          <a:bodyPr wrap="square" rtlCol="0">
            <a:spAutoFit/>
          </a:bodyPr>
          <a:lstStyle/>
          <a:p>
            <a:r>
              <a:rPr lang="id-ID" sz="14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rPr>
              <a:t>WRITE YOUR TITLE HERE</a:t>
            </a:r>
            <a:endParaRPr lang="en-US" sz="14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p:txBody>
      </p:sp>
      <p:sp>
        <p:nvSpPr>
          <p:cNvPr id="7" name="Rectangle 6"/>
          <p:cNvSpPr/>
          <p:nvPr/>
        </p:nvSpPr>
        <p:spPr>
          <a:xfrm>
            <a:off x="6525985" y="6195890"/>
            <a:ext cx="5183965" cy="553998"/>
          </a:xfrm>
          <a:prstGeom prst="rect">
            <a:avLst/>
          </a:prstGeom>
        </p:spPr>
        <p:txBody>
          <a:bodyPr wrap="square">
            <a:spAutoFit/>
          </a:bodyPr>
          <a:lstStyle/>
          <a:p>
            <a:pPr>
              <a:lnSpc>
                <a:spcPct val="150000"/>
              </a:lnSpc>
            </a:pPr>
            <a:r>
              <a:rPr lang="id-ID" sz="1000" i="0" dirty="0">
                <a:solidFill>
                  <a:schemeClr val="bg2">
                    <a:lumMod val="25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a:t>
            </a:r>
            <a:endParaRPr lang="id-ID" sz="1000"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8" name="TextBox 7"/>
          <p:cNvSpPr txBox="1"/>
          <p:nvPr/>
        </p:nvSpPr>
        <p:spPr>
          <a:xfrm>
            <a:off x="6525985" y="5736725"/>
            <a:ext cx="2578100" cy="307777"/>
          </a:xfrm>
          <a:prstGeom prst="rect">
            <a:avLst/>
          </a:prstGeom>
          <a:noFill/>
        </p:spPr>
        <p:txBody>
          <a:bodyPr wrap="square" rtlCol="0">
            <a:spAutoFit/>
          </a:bodyPr>
          <a:lstStyle/>
          <a:p>
            <a:r>
              <a:rPr lang="id-ID" sz="14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rPr>
              <a:t>WRITE YOUR TITLE HERE</a:t>
            </a:r>
            <a:endParaRPr lang="en-US" sz="14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p:txBody>
      </p:sp>
      <p:sp>
        <p:nvSpPr>
          <p:cNvPr id="9" name="TextBox 8"/>
          <p:cNvSpPr txBox="1"/>
          <p:nvPr/>
        </p:nvSpPr>
        <p:spPr>
          <a:xfrm>
            <a:off x="740586" y="1123950"/>
            <a:ext cx="3619500" cy="1323439"/>
          </a:xfrm>
          <a:prstGeom prst="rect">
            <a:avLst/>
          </a:prstGeom>
          <a:noFill/>
        </p:spPr>
        <p:txBody>
          <a:bodyPr wrap="square" rtlCol="0">
            <a:spAutoFit/>
          </a:bodyPr>
          <a:lstStyle/>
          <a:p>
            <a:r>
              <a:rPr lang="id-ID"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rPr>
              <a:t>Special Design Interior</a:t>
            </a:r>
            <a:endParaRPr lang="en-US"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p:txBody>
      </p:sp>
      <p:sp>
        <p:nvSpPr>
          <p:cNvPr id="2" name="Picture Placeholder 1"/>
          <p:cNvSpPr>
            <a:spLocks noGrp="1"/>
          </p:cNvSpPr>
          <p:nvPr>
            <p:ph type="pic" sz="quarter" idx="10"/>
          </p:nvPr>
        </p:nvSpPr>
        <p:spPr/>
      </p:sp>
      <p:sp>
        <p:nvSpPr>
          <p:cNvPr id="3" name="Picture Placeholder 2"/>
          <p:cNvSpPr>
            <a:spLocks noGrp="1"/>
          </p:cNvSpPr>
          <p:nvPr>
            <p:ph type="pic" sz="quarter" idx="11"/>
          </p:nvPr>
        </p:nvSpPr>
        <p:spPr>
          <a:xfrm>
            <a:off x="6525985" y="1123950"/>
            <a:ext cx="2457450" cy="2857500"/>
          </a:xfrm>
        </p:spPr>
      </p:sp>
      <p:sp>
        <p:nvSpPr>
          <p:cNvPr id="4" name="Picture Placeholder 3"/>
          <p:cNvSpPr>
            <a:spLocks noGrp="1"/>
          </p:cNvSpPr>
          <p:nvPr>
            <p:ph type="pic" sz="quarter" idx="12"/>
          </p:nvPr>
        </p:nvSpPr>
        <p:spPr>
          <a:xfrm>
            <a:off x="9269185" y="1123950"/>
            <a:ext cx="2457450" cy="2857500"/>
          </a:xfrm>
        </p:spPr>
      </p:sp>
    </p:spTree>
    <p:extLst>
      <p:ext uri="{BB962C8B-B14F-4D97-AF65-F5344CB8AC3E}">
        <p14:creationId xmlns:p14="http://schemas.microsoft.com/office/powerpoint/2010/main" val="3645956300"/>
      </p:ext>
    </p:extLst>
  </p:cSld>
  <p:clrMapOvr>
    <a:masterClrMapping/>
  </p:clrMapOvr>
  <p:transition spd="med">
    <p:pull/>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19900" y="0"/>
            <a:ext cx="53721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472789" y="609600"/>
            <a:ext cx="3619500" cy="1323439"/>
          </a:xfrm>
          <a:prstGeom prst="rect">
            <a:avLst/>
          </a:prstGeom>
          <a:noFill/>
        </p:spPr>
        <p:txBody>
          <a:bodyPr wrap="square" rtlCol="0">
            <a:spAutoFit/>
          </a:bodyPr>
          <a:lstStyle/>
          <a:p>
            <a:r>
              <a:rPr lang="id-ID"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rPr>
              <a:t>Special Design Interior</a:t>
            </a:r>
            <a:endParaRPr lang="en-US"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p:txBody>
      </p:sp>
      <p:sp>
        <p:nvSpPr>
          <p:cNvPr id="6" name="Rectangle 5"/>
          <p:cNvSpPr/>
          <p:nvPr/>
        </p:nvSpPr>
        <p:spPr>
          <a:xfrm>
            <a:off x="7179485" y="1068765"/>
            <a:ext cx="4098115" cy="784830"/>
          </a:xfrm>
          <a:prstGeom prst="rect">
            <a:avLst/>
          </a:prstGeom>
        </p:spPr>
        <p:txBody>
          <a:bodyPr wrap="square">
            <a:spAutoFit/>
          </a:bodyPr>
          <a:lstStyle/>
          <a:p>
            <a:pPr>
              <a:lnSpc>
                <a:spcPct val="150000"/>
              </a:lnSpc>
            </a:pPr>
            <a:r>
              <a:rPr lang="id-ID" sz="1000" i="0"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Sapien Nam Suspendisse.</a:t>
            </a:r>
            <a:endParaRPr lang="id-ID" sz="10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7" name="TextBox 6"/>
          <p:cNvSpPr txBox="1"/>
          <p:nvPr/>
        </p:nvSpPr>
        <p:spPr>
          <a:xfrm>
            <a:off x="7179485" y="609600"/>
            <a:ext cx="2578100" cy="307777"/>
          </a:xfrm>
          <a:prstGeom prst="rect">
            <a:avLst/>
          </a:prstGeom>
          <a:noFill/>
        </p:spPr>
        <p:txBody>
          <a:bodyPr wrap="square" rtlCol="0">
            <a:spAutoFit/>
          </a:bodyPr>
          <a:lstStyle/>
          <a:p>
            <a:r>
              <a:rPr lang="id-ID" sz="1400" b="1" dirty="0">
                <a:solidFill>
                  <a:schemeClr val="bg1"/>
                </a:solidFill>
                <a:latin typeface="Lato" panose="020F0502020204030203" pitchFamily="34" charset="0"/>
                <a:ea typeface="Lato" panose="020F0502020204030203" pitchFamily="34" charset="0"/>
                <a:cs typeface="Lato" panose="020F0502020204030203" pitchFamily="34" charset="0"/>
              </a:rPr>
              <a:t>WRITE YOUR TITLE HERE</a:t>
            </a:r>
            <a:endParaRPr lang="en-US" sz="1400" b="1"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8" name="Rectangle 7"/>
          <p:cNvSpPr/>
          <p:nvPr/>
        </p:nvSpPr>
        <p:spPr>
          <a:xfrm>
            <a:off x="472789" y="5477411"/>
            <a:ext cx="4419600" cy="1015663"/>
          </a:xfrm>
          <a:prstGeom prst="rect">
            <a:avLst/>
          </a:prstGeom>
        </p:spPr>
        <p:txBody>
          <a:bodyPr wrap="square">
            <a:spAutoFit/>
          </a:bodyPr>
          <a:lstStyle/>
          <a:p>
            <a:pPr algn="just">
              <a:lnSpc>
                <a:spcPct val="150000"/>
              </a:lnSpc>
            </a:pPr>
            <a:r>
              <a:rPr lang="id-ID" sz="1000" b="1" i="0" dirty="0">
                <a:solidFill>
                  <a:schemeClr val="bg2">
                    <a:lumMod val="25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SAPIEN NAM SUSPENDISSE, TINCIDUNT EGET ANTE TINCIDUNT.</a:t>
            </a:r>
            <a:endParaRPr lang="id-ID" sz="1000" b="1"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Picture Placeholder 2"/>
          <p:cNvSpPr>
            <a:spLocks noGrp="1"/>
          </p:cNvSpPr>
          <p:nvPr>
            <p:ph type="pic" sz="quarter" idx="11"/>
          </p:nvPr>
        </p:nvSpPr>
        <p:spPr>
          <a:xfrm>
            <a:off x="472789" y="2209800"/>
            <a:ext cx="4514850" cy="2990850"/>
          </a:xfrm>
        </p:spPr>
      </p:sp>
      <p:sp>
        <p:nvSpPr>
          <p:cNvPr id="4" name="Picture Placeholder 3"/>
          <p:cNvSpPr>
            <a:spLocks noGrp="1"/>
          </p:cNvSpPr>
          <p:nvPr>
            <p:ph type="pic" sz="quarter" idx="10"/>
          </p:nvPr>
        </p:nvSpPr>
        <p:spPr/>
      </p:sp>
    </p:spTree>
    <p:extLst>
      <p:ext uri="{BB962C8B-B14F-4D97-AF65-F5344CB8AC3E}">
        <p14:creationId xmlns:p14="http://schemas.microsoft.com/office/powerpoint/2010/main" val="170642630"/>
      </p:ext>
    </p:extLst>
  </p:cSld>
  <p:clrMapOvr>
    <a:masterClrMapping/>
  </p:clrMapOvr>
  <p:transition spd="slow">
    <p:push dir="d"/>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5345723" y="1026942"/>
            <a:ext cx="4768947" cy="4009292"/>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4021379" y="3811553"/>
            <a:ext cx="2407557" cy="2673653"/>
          </a:xfrm>
          <a:prstGeom prst="rect">
            <a:avLst/>
          </a:prstGeom>
          <a:solidFill>
            <a:schemeClr val="bg1"/>
          </a:solidFill>
          <a:ln>
            <a:noFill/>
          </a:ln>
          <a:effectLst>
            <a:outerShdw blurRad="254000" sx="102000" sy="102000" algn="ctr" rotWithShape="0">
              <a:schemeClr val="bg1">
                <a:lumMod val="7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4166782" y="4063466"/>
            <a:ext cx="2116749" cy="2169825"/>
          </a:xfrm>
          <a:prstGeom prst="rect">
            <a:avLst/>
          </a:prstGeom>
        </p:spPr>
        <p:txBody>
          <a:bodyPr wrap="square">
            <a:spAutoFit/>
          </a:bodyPr>
          <a:lstStyle/>
          <a:p>
            <a:pPr algn="just">
              <a:lnSpc>
                <a:spcPct val="150000"/>
              </a:lnSpc>
            </a:pPr>
            <a:r>
              <a:rPr lang="id-ID" sz="1000" b="1" i="0" dirty="0">
                <a:solidFill>
                  <a:schemeClr val="bg2">
                    <a:lumMod val="25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SAPIEN NAM SUSPENDISSE, TINCIDUNT EGET ANTE TINCIDUNT.</a:t>
            </a:r>
            <a:endParaRPr lang="id-ID" sz="1000" b="1"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1" name="TextBox 10"/>
          <p:cNvSpPr txBox="1"/>
          <p:nvPr/>
        </p:nvSpPr>
        <p:spPr>
          <a:xfrm>
            <a:off x="809687" y="2359029"/>
            <a:ext cx="2146808" cy="1938992"/>
          </a:xfrm>
          <a:prstGeom prst="rect">
            <a:avLst/>
          </a:prstGeom>
          <a:noFill/>
        </p:spPr>
        <p:txBody>
          <a:bodyPr wrap="square" rtlCol="0">
            <a:spAutoFit/>
          </a:bodyPr>
          <a:lstStyle/>
          <a:p>
            <a:r>
              <a:rPr lang="id-ID"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rPr>
              <a:t>Special Design Interior</a:t>
            </a:r>
            <a:endParaRPr lang="en-US"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p:txBody>
      </p:sp>
      <p:sp>
        <p:nvSpPr>
          <p:cNvPr id="12" name="Rectangle 11"/>
          <p:cNvSpPr/>
          <p:nvPr/>
        </p:nvSpPr>
        <p:spPr>
          <a:xfrm>
            <a:off x="0" y="4663440"/>
            <a:ext cx="2827606" cy="37279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Picture Placeholder 1"/>
          <p:cNvSpPr>
            <a:spLocks noGrp="1"/>
          </p:cNvSpPr>
          <p:nvPr>
            <p:ph type="pic" sz="quarter" idx="11"/>
          </p:nvPr>
        </p:nvSpPr>
        <p:spPr>
          <a:xfrm>
            <a:off x="4021379" y="366897"/>
            <a:ext cx="3418449" cy="3235569"/>
          </a:xfrm>
        </p:spPr>
      </p:sp>
      <p:sp>
        <p:nvSpPr>
          <p:cNvPr id="3" name="Picture Placeholder 2"/>
          <p:cNvSpPr>
            <a:spLocks noGrp="1"/>
          </p:cNvSpPr>
          <p:nvPr>
            <p:ph type="pic" sz="quarter" idx="10"/>
          </p:nvPr>
        </p:nvSpPr>
        <p:spPr/>
      </p:sp>
    </p:spTree>
    <p:extLst>
      <p:ext uri="{BB962C8B-B14F-4D97-AF65-F5344CB8AC3E}">
        <p14:creationId xmlns:p14="http://schemas.microsoft.com/office/powerpoint/2010/main" val="167480233"/>
      </p:ext>
    </p:extLst>
  </p:cSld>
  <p:clrMapOvr>
    <a:masterClrMapping/>
  </p:clrMapOvr>
  <p:transition spd="slow">
    <p:wheel spokes="1"/>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A2BE870-61F8-26C4-C872-8301FE88FDC1}"/>
              </a:ext>
            </a:extLst>
          </p:cNvPr>
          <p:cNvSpPr/>
          <p:nvPr/>
        </p:nvSpPr>
        <p:spPr>
          <a:xfrm>
            <a:off x="9310831" y="379828"/>
            <a:ext cx="2407557" cy="2416495"/>
          </a:xfrm>
          <a:prstGeom prst="rect">
            <a:avLst/>
          </a:prstGeom>
          <a:solidFill>
            <a:schemeClr val="bg1"/>
          </a:solidFill>
          <a:ln>
            <a:noFill/>
          </a:ln>
          <a:effectLst>
            <a:outerShdw blurRad="254000" sx="102000" sy="102000" algn="ctr" rotWithShape="0">
              <a:schemeClr val="bg1">
                <a:lumMod val="7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11718388" y="3465685"/>
            <a:ext cx="473612" cy="215939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9456235" y="503163"/>
            <a:ext cx="2116749" cy="2169825"/>
          </a:xfrm>
          <a:prstGeom prst="rect">
            <a:avLst/>
          </a:prstGeom>
        </p:spPr>
        <p:txBody>
          <a:bodyPr wrap="square">
            <a:spAutoFit/>
          </a:bodyPr>
          <a:lstStyle/>
          <a:p>
            <a:pPr algn="just">
              <a:lnSpc>
                <a:spcPct val="150000"/>
              </a:lnSpc>
            </a:pPr>
            <a:r>
              <a:rPr lang="id-ID" sz="1000" b="1" i="0" dirty="0">
                <a:solidFill>
                  <a:schemeClr val="bg2">
                    <a:lumMod val="25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SAPIEN NAM SUSPENDISSE, TINCIDUNT EGET ANTE TINCIDUNT.</a:t>
            </a:r>
            <a:endParaRPr lang="id-ID" sz="1000" b="1"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TextBox 5"/>
          <p:cNvSpPr txBox="1"/>
          <p:nvPr/>
        </p:nvSpPr>
        <p:spPr>
          <a:xfrm>
            <a:off x="908656" y="1275816"/>
            <a:ext cx="2146808" cy="1938992"/>
          </a:xfrm>
          <a:prstGeom prst="rect">
            <a:avLst/>
          </a:prstGeom>
          <a:noFill/>
        </p:spPr>
        <p:txBody>
          <a:bodyPr wrap="square" rtlCol="0">
            <a:spAutoFit/>
          </a:bodyPr>
          <a:lstStyle/>
          <a:p>
            <a:r>
              <a:rPr lang="id-ID"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rPr>
              <a:t>Special Design Interior</a:t>
            </a:r>
            <a:endParaRPr lang="en-US"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p:txBody>
      </p:sp>
      <p:sp>
        <p:nvSpPr>
          <p:cNvPr id="7" name="Rectangle 6"/>
          <p:cNvSpPr/>
          <p:nvPr/>
        </p:nvSpPr>
        <p:spPr>
          <a:xfrm>
            <a:off x="4405933" y="5776464"/>
            <a:ext cx="5183965" cy="553998"/>
          </a:xfrm>
          <a:prstGeom prst="rect">
            <a:avLst/>
          </a:prstGeom>
        </p:spPr>
        <p:txBody>
          <a:bodyPr wrap="square">
            <a:spAutoFit/>
          </a:bodyPr>
          <a:lstStyle/>
          <a:p>
            <a:pPr>
              <a:lnSpc>
                <a:spcPct val="150000"/>
              </a:lnSpc>
            </a:pPr>
            <a:r>
              <a:rPr lang="id-ID" sz="1000" i="0" dirty="0">
                <a:solidFill>
                  <a:schemeClr val="bg2">
                    <a:lumMod val="25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a:t>
            </a:r>
            <a:endParaRPr lang="id-ID" sz="1000"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8" name="TextBox 7"/>
          <p:cNvSpPr txBox="1"/>
          <p:nvPr/>
        </p:nvSpPr>
        <p:spPr>
          <a:xfrm>
            <a:off x="4405933" y="5317299"/>
            <a:ext cx="2578100" cy="307777"/>
          </a:xfrm>
          <a:prstGeom prst="rect">
            <a:avLst/>
          </a:prstGeom>
          <a:noFill/>
        </p:spPr>
        <p:txBody>
          <a:bodyPr wrap="square" rtlCol="0">
            <a:spAutoFit/>
          </a:bodyPr>
          <a:lstStyle/>
          <a:p>
            <a:r>
              <a:rPr lang="id-ID" sz="14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rPr>
              <a:t>WRITE YOUR TITLE HERE</a:t>
            </a:r>
            <a:endParaRPr lang="en-US" sz="14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p:txBody>
      </p:sp>
      <p:sp>
        <p:nvSpPr>
          <p:cNvPr id="2" name="Picture Placeholder 1"/>
          <p:cNvSpPr>
            <a:spLocks noGrp="1"/>
          </p:cNvSpPr>
          <p:nvPr>
            <p:ph type="pic" sz="quarter" idx="10"/>
          </p:nvPr>
        </p:nvSpPr>
        <p:spPr/>
      </p:sp>
      <p:sp>
        <p:nvSpPr>
          <p:cNvPr id="3" name="Picture Placeholder 2"/>
          <p:cNvSpPr>
            <a:spLocks noGrp="1"/>
          </p:cNvSpPr>
          <p:nvPr>
            <p:ph type="pic" sz="quarter" idx="11"/>
          </p:nvPr>
        </p:nvSpPr>
        <p:spPr/>
      </p:sp>
    </p:spTree>
    <p:extLst>
      <p:ext uri="{BB962C8B-B14F-4D97-AF65-F5344CB8AC3E}">
        <p14:creationId xmlns:p14="http://schemas.microsoft.com/office/powerpoint/2010/main" val="384616887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5392959"/>
            <a:ext cx="2011680" cy="146504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5332210" y="5382338"/>
            <a:ext cx="3767396" cy="1015663"/>
          </a:xfrm>
          <a:prstGeom prst="rect">
            <a:avLst/>
          </a:prstGeom>
        </p:spPr>
        <p:txBody>
          <a:bodyPr wrap="square">
            <a:spAutoFit/>
          </a:bodyPr>
          <a:lstStyle/>
          <a:p>
            <a:pPr algn="just">
              <a:lnSpc>
                <a:spcPct val="150000"/>
              </a:lnSpc>
            </a:pPr>
            <a:r>
              <a:rPr lang="id-ID" sz="1000" b="1" i="0" dirty="0">
                <a:solidFill>
                  <a:schemeClr val="bg2">
                    <a:lumMod val="25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SAPIEN NAM SUSPENDISSE, TINCIDUNT EGET ANTE TINCIDUNT.</a:t>
            </a:r>
            <a:endParaRPr lang="id-ID" sz="1000" b="1"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8" name="TextBox 7"/>
          <p:cNvSpPr txBox="1"/>
          <p:nvPr/>
        </p:nvSpPr>
        <p:spPr>
          <a:xfrm>
            <a:off x="5332210" y="3203090"/>
            <a:ext cx="2146808" cy="1938992"/>
          </a:xfrm>
          <a:prstGeom prst="rect">
            <a:avLst/>
          </a:prstGeom>
          <a:noFill/>
        </p:spPr>
        <p:txBody>
          <a:bodyPr wrap="square" rtlCol="0">
            <a:spAutoFit/>
          </a:bodyPr>
          <a:lstStyle/>
          <a:p>
            <a:r>
              <a:rPr lang="id-ID"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rPr>
              <a:t>Special Design Interior</a:t>
            </a:r>
            <a:endParaRPr lang="en-US"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p:txBody>
      </p:sp>
      <p:sp>
        <p:nvSpPr>
          <p:cNvPr id="9" name="Rectangle 8"/>
          <p:cNvSpPr/>
          <p:nvPr/>
        </p:nvSpPr>
        <p:spPr>
          <a:xfrm>
            <a:off x="8061478" y="763483"/>
            <a:ext cx="3755039" cy="1015663"/>
          </a:xfrm>
          <a:prstGeom prst="rect">
            <a:avLst/>
          </a:prstGeom>
        </p:spPr>
        <p:txBody>
          <a:bodyPr wrap="square">
            <a:spAutoFit/>
          </a:bodyPr>
          <a:lstStyle/>
          <a:p>
            <a:pPr>
              <a:lnSpc>
                <a:spcPct val="150000"/>
              </a:lnSpc>
            </a:pPr>
            <a:r>
              <a:rPr lang="id-ID" sz="1000" i="0" dirty="0">
                <a:solidFill>
                  <a:schemeClr val="bg2">
                    <a:lumMod val="25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Sapien Nam Suspendisse, Tincidunt Eget Ante Tincidunt, Eros In Auctor Fringilla Praesent At Diam. </a:t>
            </a:r>
            <a:endParaRPr lang="id-ID" sz="1000"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0" name="TextBox 9"/>
          <p:cNvSpPr txBox="1"/>
          <p:nvPr/>
        </p:nvSpPr>
        <p:spPr>
          <a:xfrm>
            <a:off x="8061478" y="304318"/>
            <a:ext cx="2578100" cy="307777"/>
          </a:xfrm>
          <a:prstGeom prst="rect">
            <a:avLst/>
          </a:prstGeom>
          <a:noFill/>
        </p:spPr>
        <p:txBody>
          <a:bodyPr wrap="square" rtlCol="0">
            <a:spAutoFit/>
          </a:bodyPr>
          <a:lstStyle/>
          <a:p>
            <a:r>
              <a:rPr lang="id-ID" sz="14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rPr>
              <a:t>WRITE YOUR TITLE HERE</a:t>
            </a:r>
            <a:endParaRPr lang="en-US" sz="14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p:txBody>
      </p:sp>
      <p:sp>
        <p:nvSpPr>
          <p:cNvPr id="11" name="Rectangle 10"/>
          <p:cNvSpPr/>
          <p:nvPr/>
        </p:nvSpPr>
        <p:spPr>
          <a:xfrm>
            <a:off x="8061478" y="2418260"/>
            <a:ext cx="3755039" cy="784830"/>
          </a:xfrm>
          <a:prstGeom prst="rect">
            <a:avLst/>
          </a:prstGeom>
        </p:spPr>
        <p:txBody>
          <a:bodyPr wrap="square">
            <a:spAutoFit/>
          </a:bodyPr>
          <a:lstStyle/>
          <a:p>
            <a:pPr>
              <a:lnSpc>
                <a:spcPct val="150000"/>
              </a:lnSpc>
            </a:pPr>
            <a:r>
              <a:rPr lang="id-ID" sz="1000" i="0" dirty="0">
                <a:solidFill>
                  <a:schemeClr val="bg2">
                    <a:lumMod val="25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a:t>
            </a:r>
            <a:endParaRPr lang="id-ID" sz="1000"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2" name="TextBox 11"/>
          <p:cNvSpPr txBox="1"/>
          <p:nvPr/>
        </p:nvSpPr>
        <p:spPr>
          <a:xfrm>
            <a:off x="8061478" y="1959095"/>
            <a:ext cx="2578100" cy="307777"/>
          </a:xfrm>
          <a:prstGeom prst="rect">
            <a:avLst/>
          </a:prstGeom>
          <a:noFill/>
        </p:spPr>
        <p:txBody>
          <a:bodyPr wrap="square" rtlCol="0">
            <a:spAutoFit/>
          </a:bodyPr>
          <a:lstStyle/>
          <a:p>
            <a:r>
              <a:rPr lang="id-ID" sz="14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rPr>
              <a:t>WRITE YOUR TITLE HERE</a:t>
            </a:r>
            <a:endParaRPr lang="en-US" sz="14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p:txBody>
      </p:sp>
      <p:sp>
        <p:nvSpPr>
          <p:cNvPr id="2" name="Picture Placeholder 1"/>
          <p:cNvSpPr>
            <a:spLocks noGrp="1"/>
          </p:cNvSpPr>
          <p:nvPr>
            <p:ph type="pic" sz="quarter" idx="11"/>
          </p:nvPr>
        </p:nvSpPr>
        <p:spPr/>
      </p:sp>
      <p:sp>
        <p:nvSpPr>
          <p:cNvPr id="3" name="Picture Placeholder 2"/>
          <p:cNvSpPr>
            <a:spLocks noGrp="1"/>
          </p:cNvSpPr>
          <p:nvPr>
            <p:ph type="pic" sz="quarter" idx="12"/>
          </p:nvPr>
        </p:nvSpPr>
        <p:spPr/>
      </p:sp>
      <p:sp>
        <p:nvSpPr>
          <p:cNvPr id="4" name="Picture Placeholder 3"/>
          <p:cNvSpPr>
            <a:spLocks noGrp="1"/>
          </p:cNvSpPr>
          <p:nvPr>
            <p:ph type="pic" sz="quarter" idx="10"/>
          </p:nvPr>
        </p:nvSpPr>
        <p:spPr/>
      </p:sp>
    </p:spTree>
    <p:extLst>
      <p:ext uri="{BB962C8B-B14F-4D97-AF65-F5344CB8AC3E}">
        <p14:creationId xmlns:p14="http://schemas.microsoft.com/office/powerpoint/2010/main" val="429158961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4546600" y="2630556"/>
            <a:ext cx="4432300" cy="70788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0" y="0"/>
            <a:ext cx="205740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6273800" y="4335453"/>
            <a:ext cx="4597400" cy="1477328"/>
          </a:xfrm>
          <a:prstGeom prst="rect">
            <a:avLst/>
          </a:prstGeom>
        </p:spPr>
        <p:txBody>
          <a:bodyPr wrap="square">
            <a:spAutoFit/>
          </a:bodyPr>
          <a:lstStyle/>
          <a:p>
            <a:pPr>
              <a:lnSpc>
                <a:spcPct val="150000"/>
              </a:lnSpc>
            </a:pPr>
            <a:r>
              <a:rPr lang="id-ID" sz="1000" i="0" dirty="0">
                <a:solidFill>
                  <a:schemeClr val="bg2">
                    <a:lumMod val="25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Sapien Nam Suspendisse, Tincidunt Eget Ante Tincidunt, Eros In Auctor Fringilla Praesent At Diam. Lorem Ipsum Dolor Sit Amet, Lacus Nulla Ac Netus Nibh Aliquet, Lorem Ipsum Dolor Sitlorem Ipsum Dolor Sit Amet, Lacus Nulla Ac Netus Nibh Aliquet, Porttitor Ligula Justo</a:t>
            </a:r>
            <a:endParaRPr lang="id-ID" sz="1000"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TextBox 5"/>
          <p:cNvSpPr txBox="1"/>
          <p:nvPr/>
        </p:nvSpPr>
        <p:spPr>
          <a:xfrm>
            <a:off x="6273800" y="3935343"/>
            <a:ext cx="2578100" cy="400110"/>
          </a:xfrm>
          <a:prstGeom prst="rect">
            <a:avLst/>
          </a:prstGeom>
          <a:noFill/>
        </p:spPr>
        <p:txBody>
          <a:bodyPr wrap="square" rtlCol="0">
            <a:spAutoFit/>
          </a:bodyPr>
          <a:lstStyle/>
          <a:p>
            <a:r>
              <a:rPr lang="id-ID" sz="2000"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rPr>
              <a:t>write your title here</a:t>
            </a:r>
            <a:endParaRPr lang="en-US" sz="2000"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p:txBody>
      </p:sp>
      <p:sp>
        <p:nvSpPr>
          <p:cNvPr id="8" name="TextBox 7"/>
          <p:cNvSpPr txBox="1"/>
          <p:nvPr/>
        </p:nvSpPr>
        <p:spPr>
          <a:xfrm>
            <a:off x="6007100" y="2630557"/>
            <a:ext cx="2857499" cy="707886"/>
          </a:xfrm>
          <a:prstGeom prst="rect">
            <a:avLst/>
          </a:prstGeom>
          <a:noFill/>
        </p:spPr>
        <p:txBody>
          <a:bodyPr wrap="square" rtlCol="0">
            <a:spAutoFit/>
          </a:bodyPr>
          <a:lstStyle/>
          <a:p>
            <a:r>
              <a:rPr lang="id-ID" sz="4000" b="1" dirty="0">
                <a:solidFill>
                  <a:schemeClr val="bg1"/>
                </a:solidFill>
                <a:effectLst>
                  <a:outerShdw blurRad="381000" dist="38100" dir="2700000" algn="tl">
                    <a:srgbClr val="000000">
                      <a:alpha val="43137"/>
                    </a:srgbClr>
                  </a:outerShdw>
                </a:effectLst>
                <a:latin typeface="Lato" panose="020F0502020204030203" pitchFamily="34" charset="0"/>
                <a:ea typeface="Lato" panose="020F0502020204030203" pitchFamily="34" charset="0"/>
                <a:cs typeface="Lato" panose="020F0502020204030203" pitchFamily="34" charset="0"/>
              </a:rPr>
              <a:t>WELCOME</a:t>
            </a:r>
            <a:endParaRPr lang="en-US" sz="4000" b="1" dirty="0">
              <a:solidFill>
                <a:schemeClr val="bg1"/>
              </a:solidFill>
              <a:effectLst>
                <a:outerShdw blurRad="381000" dist="38100" dir="2700000" algn="tl">
                  <a:srgbClr val="000000">
                    <a:alpha val="43137"/>
                  </a:srgbClr>
                </a:outerShdw>
              </a:effectLst>
              <a:latin typeface="Lato" panose="020F0502020204030203" pitchFamily="34" charset="0"/>
              <a:ea typeface="Lato" panose="020F0502020204030203" pitchFamily="34" charset="0"/>
              <a:cs typeface="Lato" panose="020F0502020204030203" pitchFamily="34" charset="0"/>
            </a:endParaRPr>
          </a:p>
        </p:txBody>
      </p:sp>
      <p:sp>
        <p:nvSpPr>
          <p:cNvPr id="3" name="Picture Placeholder 2"/>
          <p:cNvSpPr>
            <a:spLocks noGrp="1"/>
          </p:cNvSpPr>
          <p:nvPr>
            <p:ph type="pic" sz="quarter" idx="10"/>
          </p:nvPr>
        </p:nvSpPr>
        <p:spPr/>
      </p:sp>
    </p:spTree>
    <p:extLst>
      <p:ext uri="{BB962C8B-B14F-4D97-AF65-F5344CB8AC3E}">
        <p14:creationId xmlns:p14="http://schemas.microsoft.com/office/powerpoint/2010/main" val="289432187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714152" y="439409"/>
            <a:ext cx="4659707" cy="4807839"/>
          </a:xfrm>
          <a:prstGeom prst="rect">
            <a:avLst/>
          </a:prstGeom>
          <a:solidFill>
            <a:schemeClr val="bg1"/>
          </a:solidFill>
          <a:ln>
            <a:noFill/>
          </a:ln>
          <a:effectLst>
            <a:outerShdw blurRad="254000" sx="102000" sy="102000" algn="ctr" rotWithShape="0">
              <a:srgbClr val="282B31">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1238357" y="5407534"/>
            <a:ext cx="3611294" cy="1015663"/>
          </a:xfrm>
          <a:prstGeom prst="rect">
            <a:avLst/>
          </a:prstGeom>
        </p:spPr>
        <p:txBody>
          <a:bodyPr wrap="square">
            <a:spAutoFit/>
          </a:bodyPr>
          <a:lstStyle/>
          <a:p>
            <a:pPr algn="ctr">
              <a:lnSpc>
                <a:spcPct val="150000"/>
              </a:lnSpc>
            </a:pPr>
            <a:r>
              <a:rPr lang="id-ID" sz="1000" b="1" i="0"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a:t>
            </a:r>
            <a:endParaRPr lang="id-ID" sz="1000"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8" name="Rectangle 7"/>
          <p:cNvSpPr/>
          <p:nvPr/>
        </p:nvSpPr>
        <p:spPr>
          <a:xfrm>
            <a:off x="6406349" y="5081325"/>
            <a:ext cx="4120445" cy="1015663"/>
          </a:xfrm>
          <a:prstGeom prst="rect">
            <a:avLst/>
          </a:prstGeom>
        </p:spPr>
        <p:txBody>
          <a:bodyPr wrap="square">
            <a:spAutoFit/>
          </a:bodyPr>
          <a:lstStyle/>
          <a:p>
            <a:pPr>
              <a:lnSpc>
                <a:spcPct val="150000"/>
              </a:lnSpc>
            </a:pPr>
            <a:r>
              <a:rPr lang="id-ID" sz="1000" i="0" dirty="0">
                <a:solidFill>
                  <a:schemeClr val="bg2">
                    <a:lumMod val="25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Sapien Nam Suspendisse, Tincidunt Eget Ante Tincidunt, Eros In Auctor Fringilla Praesent At Diam. </a:t>
            </a:r>
            <a:endParaRPr lang="id-ID" sz="1000"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9" name="TextBox 8"/>
          <p:cNvSpPr txBox="1"/>
          <p:nvPr/>
        </p:nvSpPr>
        <p:spPr>
          <a:xfrm>
            <a:off x="6406349" y="4601304"/>
            <a:ext cx="2578100" cy="307777"/>
          </a:xfrm>
          <a:prstGeom prst="rect">
            <a:avLst/>
          </a:prstGeom>
          <a:noFill/>
        </p:spPr>
        <p:txBody>
          <a:bodyPr wrap="square" rtlCol="0">
            <a:spAutoFit/>
          </a:bodyPr>
          <a:lstStyle/>
          <a:p>
            <a:r>
              <a:rPr lang="id-ID" sz="14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rPr>
              <a:t>WRITE YOUR TITLE HERE</a:t>
            </a:r>
            <a:endParaRPr lang="en-US" sz="14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p:txBody>
      </p:sp>
      <p:sp>
        <p:nvSpPr>
          <p:cNvPr id="10" name="TextBox 9"/>
          <p:cNvSpPr txBox="1"/>
          <p:nvPr/>
        </p:nvSpPr>
        <p:spPr>
          <a:xfrm>
            <a:off x="6406349" y="1949955"/>
            <a:ext cx="2146808" cy="1938992"/>
          </a:xfrm>
          <a:prstGeom prst="rect">
            <a:avLst/>
          </a:prstGeom>
          <a:noFill/>
        </p:spPr>
        <p:txBody>
          <a:bodyPr wrap="square" rtlCol="0">
            <a:spAutoFit/>
          </a:bodyPr>
          <a:lstStyle/>
          <a:p>
            <a:r>
              <a:rPr lang="id-ID"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rPr>
              <a:t>Special Design Interior</a:t>
            </a:r>
            <a:endParaRPr lang="en-US"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p:txBody>
      </p:sp>
      <p:sp>
        <p:nvSpPr>
          <p:cNvPr id="3" name="Picture Placeholder 2"/>
          <p:cNvSpPr>
            <a:spLocks noGrp="1"/>
          </p:cNvSpPr>
          <p:nvPr>
            <p:ph type="pic" sz="quarter" idx="10"/>
          </p:nvPr>
        </p:nvSpPr>
        <p:spPr/>
      </p:sp>
      <p:sp>
        <p:nvSpPr>
          <p:cNvPr id="4" name="Picture Placeholder 3"/>
          <p:cNvSpPr>
            <a:spLocks noGrp="1"/>
          </p:cNvSpPr>
          <p:nvPr>
            <p:ph type="pic" sz="quarter" idx="11"/>
          </p:nvPr>
        </p:nvSpPr>
        <p:spPr>
          <a:xfrm>
            <a:off x="8863506" y="1"/>
            <a:ext cx="3328495" cy="3888946"/>
          </a:xfrm>
        </p:spPr>
      </p:sp>
    </p:spTree>
    <p:extLst>
      <p:ext uri="{BB962C8B-B14F-4D97-AF65-F5344CB8AC3E}">
        <p14:creationId xmlns:p14="http://schemas.microsoft.com/office/powerpoint/2010/main" val="3442169206"/>
      </p:ext>
    </p:extLst>
  </p:cSld>
  <p:clrMapOvr>
    <a:masterClrMapping/>
  </p:clrMapOvr>
  <p:transition spd="slow">
    <p:push dir="u"/>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p:cNvSpPr/>
          <p:nvPr/>
        </p:nvSpPr>
        <p:spPr>
          <a:xfrm>
            <a:off x="1149915" y="3350978"/>
            <a:ext cx="2950296" cy="2869308"/>
          </a:xfrm>
          <a:prstGeom prst="rect">
            <a:avLst/>
          </a:prstGeom>
          <a:noFill/>
          <a:ln>
            <a:solidFill>
              <a:schemeClr val="accent2"/>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latin typeface="Open Sans" panose="020B0606030504020204" pitchFamily="34" charset="0"/>
              <a:ea typeface="Open Sans" panose="020B0606030504020204" pitchFamily="34" charset="0"/>
              <a:cs typeface="Open Sans" panose="020B0606030504020204" pitchFamily="34" charset="0"/>
            </a:endParaRPr>
          </a:p>
        </p:txBody>
      </p:sp>
      <p:sp>
        <p:nvSpPr>
          <p:cNvPr id="21" name="Rectangle 20"/>
          <p:cNvSpPr/>
          <p:nvPr/>
        </p:nvSpPr>
        <p:spPr>
          <a:xfrm>
            <a:off x="8089861" y="3350978"/>
            <a:ext cx="2952225" cy="2869308"/>
          </a:xfrm>
          <a:prstGeom prst="rect">
            <a:avLst/>
          </a:prstGeom>
          <a:noFill/>
          <a:ln>
            <a:solidFill>
              <a:schemeClr val="accent2"/>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latin typeface="Open Sans" panose="020B0606030504020204" pitchFamily="34" charset="0"/>
              <a:ea typeface="Open Sans" panose="020B0606030504020204" pitchFamily="34" charset="0"/>
              <a:cs typeface="Open Sans" panose="020B0606030504020204" pitchFamily="34" charset="0"/>
            </a:endParaRPr>
          </a:p>
        </p:txBody>
      </p:sp>
      <p:sp>
        <p:nvSpPr>
          <p:cNvPr id="22" name="Rectangle 21"/>
          <p:cNvSpPr/>
          <p:nvPr/>
        </p:nvSpPr>
        <p:spPr>
          <a:xfrm>
            <a:off x="4618924" y="3350978"/>
            <a:ext cx="2952225" cy="2869308"/>
          </a:xfrm>
          <a:prstGeom prst="rect">
            <a:avLst/>
          </a:prstGeom>
          <a:noFill/>
          <a:ln>
            <a:solidFill>
              <a:schemeClr val="accent2"/>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latin typeface="Open Sans" panose="020B0606030504020204" pitchFamily="34" charset="0"/>
              <a:ea typeface="Open Sans" panose="020B0606030504020204" pitchFamily="34" charset="0"/>
              <a:cs typeface="Open Sans" panose="020B0606030504020204" pitchFamily="34" charset="0"/>
            </a:endParaRPr>
          </a:p>
        </p:txBody>
      </p:sp>
      <p:sp>
        <p:nvSpPr>
          <p:cNvPr id="23" name="Rectangle 22"/>
          <p:cNvSpPr/>
          <p:nvPr/>
        </p:nvSpPr>
        <p:spPr>
          <a:xfrm>
            <a:off x="1149915" y="2367547"/>
            <a:ext cx="2950296" cy="983432"/>
          </a:xfrm>
          <a:prstGeom prst="rect">
            <a:avLst/>
          </a:prstGeom>
          <a:noFill/>
          <a:ln>
            <a:solidFill>
              <a:schemeClr val="accent2"/>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b="1">
              <a:solidFill>
                <a:srgbClr val="282B31"/>
              </a:solidFill>
              <a:latin typeface="Lato" panose="020F0502020204030203" pitchFamily="34" charset="0"/>
              <a:ea typeface="Lato" panose="020F0502020204030203" pitchFamily="34" charset="0"/>
              <a:cs typeface="Lato" panose="020F0502020204030203" pitchFamily="34" charset="0"/>
            </a:endParaRPr>
          </a:p>
        </p:txBody>
      </p:sp>
      <p:sp>
        <p:nvSpPr>
          <p:cNvPr id="24" name="Rectangle 23"/>
          <p:cNvSpPr/>
          <p:nvPr/>
        </p:nvSpPr>
        <p:spPr>
          <a:xfrm>
            <a:off x="4618924" y="2367547"/>
            <a:ext cx="2952225" cy="983432"/>
          </a:xfrm>
          <a:prstGeom prst="rect">
            <a:avLst/>
          </a:prstGeom>
          <a:noFill/>
          <a:ln>
            <a:solidFill>
              <a:schemeClr val="accent2"/>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b="1">
              <a:solidFill>
                <a:srgbClr val="282B31"/>
              </a:solidFill>
              <a:latin typeface="Lato" panose="020F0502020204030203" pitchFamily="34" charset="0"/>
              <a:ea typeface="Lato" panose="020F0502020204030203" pitchFamily="34" charset="0"/>
              <a:cs typeface="Lato" panose="020F0502020204030203" pitchFamily="34" charset="0"/>
            </a:endParaRPr>
          </a:p>
        </p:txBody>
      </p:sp>
      <p:sp>
        <p:nvSpPr>
          <p:cNvPr id="25" name="Rectangle 24"/>
          <p:cNvSpPr/>
          <p:nvPr/>
        </p:nvSpPr>
        <p:spPr>
          <a:xfrm>
            <a:off x="8089861" y="2367547"/>
            <a:ext cx="2952225" cy="983432"/>
          </a:xfrm>
          <a:prstGeom prst="rect">
            <a:avLst/>
          </a:prstGeom>
          <a:noFill/>
          <a:ln>
            <a:solidFill>
              <a:schemeClr val="accent2"/>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b="1">
              <a:solidFill>
                <a:srgbClr val="282B31"/>
              </a:solidFill>
              <a:latin typeface="Lato" panose="020F0502020204030203" pitchFamily="34" charset="0"/>
              <a:ea typeface="Lato" panose="020F0502020204030203" pitchFamily="34" charset="0"/>
              <a:cs typeface="Lato" panose="020F0502020204030203" pitchFamily="34" charset="0"/>
            </a:endParaRPr>
          </a:p>
        </p:txBody>
      </p:sp>
      <p:sp>
        <p:nvSpPr>
          <p:cNvPr id="26" name="Subtitle 2"/>
          <p:cNvSpPr txBox="1">
            <a:spLocks/>
          </p:cNvSpPr>
          <p:nvPr/>
        </p:nvSpPr>
        <p:spPr>
          <a:xfrm>
            <a:off x="1903017" y="2674145"/>
            <a:ext cx="1420949" cy="37023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id-ID" sz="2000" b="1" dirty="0">
                <a:solidFill>
                  <a:srgbClr val="282B31"/>
                </a:solidFill>
                <a:latin typeface="Lato" panose="020F0502020204030203" pitchFamily="34" charset="0"/>
                <a:ea typeface="Lato" panose="020F0502020204030203" pitchFamily="34" charset="0"/>
                <a:cs typeface="Lato" panose="020F0502020204030203" pitchFamily="34" charset="0"/>
              </a:rPr>
              <a:t>Personal</a:t>
            </a:r>
          </a:p>
        </p:txBody>
      </p:sp>
      <p:sp>
        <p:nvSpPr>
          <p:cNvPr id="27" name="Subtitle 2"/>
          <p:cNvSpPr txBox="1">
            <a:spLocks/>
          </p:cNvSpPr>
          <p:nvPr/>
        </p:nvSpPr>
        <p:spPr>
          <a:xfrm>
            <a:off x="5482510" y="2674145"/>
            <a:ext cx="1359530" cy="37023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id-ID" sz="2000" b="1" dirty="0">
                <a:solidFill>
                  <a:srgbClr val="282B31"/>
                </a:solidFill>
                <a:latin typeface="Lato" panose="020F0502020204030203" pitchFamily="34" charset="0"/>
                <a:ea typeface="Lato" panose="020F0502020204030203" pitchFamily="34" charset="0"/>
                <a:cs typeface="Lato" panose="020F0502020204030203" pitchFamily="34" charset="0"/>
              </a:rPr>
              <a:t>Business</a:t>
            </a:r>
          </a:p>
        </p:txBody>
      </p:sp>
      <p:sp>
        <p:nvSpPr>
          <p:cNvPr id="28" name="Subtitle 2"/>
          <p:cNvSpPr txBox="1">
            <a:spLocks/>
          </p:cNvSpPr>
          <p:nvPr/>
        </p:nvSpPr>
        <p:spPr>
          <a:xfrm>
            <a:off x="8746301" y="2674145"/>
            <a:ext cx="1837923" cy="37023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id-ID" sz="2000" b="1" dirty="0">
                <a:solidFill>
                  <a:srgbClr val="282B31"/>
                </a:solidFill>
                <a:latin typeface="Lato" panose="020F0502020204030203" pitchFamily="34" charset="0"/>
                <a:ea typeface="Lato" panose="020F0502020204030203" pitchFamily="34" charset="0"/>
                <a:cs typeface="Lato" panose="020F0502020204030203" pitchFamily="34" charset="0"/>
              </a:rPr>
              <a:t>Professional</a:t>
            </a:r>
          </a:p>
        </p:txBody>
      </p:sp>
      <p:sp>
        <p:nvSpPr>
          <p:cNvPr id="30" name="Rectangle 29"/>
          <p:cNvSpPr/>
          <p:nvPr/>
        </p:nvSpPr>
        <p:spPr>
          <a:xfrm>
            <a:off x="1807382" y="5463433"/>
            <a:ext cx="1612220" cy="503008"/>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rgbClr val="282B31"/>
              </a:solidFill>
              <a:latin typeface="Lato" panose="020F0502020204030203" pitchFamily="34" charset="0"/>
              <a:ea typeface="Lato" panose="020F0502020204030203" pitchFamily="34" charset="0"/>
              <a:cs typeface="Lato" panose="020F0502020204030203" pitchFamily="34" charset="0"/>
            </a:endParaRPr>
          </a:p>
        </p:txBody>
      </p:sp>
      <p:sp>
        <p:nvSpPr>
          <p:cNvPr id="31" name="Subtitle 2"/>
          <p:cNvSpPr txBox="1">
            <a:spLocks/>
          </p:cNvSpPr>
          <p:nvPr/>
        </p:nvSpPr>
        <p:spPr>
          <a:xfrm>
            <a:off x="2010225" y="5544601"/>
            <a:ext cx="1206536" cy="37023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id-ID" sz="2400" dirty="0">
                <a:solidFill>
                  <a:srgbClr val="282B31"/>
                </a:solidFill>
                <a:latin typeface="Lato" panose="020F0502020204030203" pitchFamily="34" charset="0"/>
                <a:ea typeface="Lato" panose="020F0502020204030203" pitchFamily="34" charset="0"/>
                <a:cs typeface="Lato" panose="020F0502020204030203" pitchFamily="34" charset="0"/>
              </a:rPr>
              <a:t>Free</a:t>
            </a:r>
          </a:p>
        </p:txBody>
      </p:sp>
      <p:sp>
        <p:nvSpPr>
          <p:cNvPr id="32" name="Rectangle 31"/>
          <p:cNvSpPr/>
          <p:nvPr/>
        </p:nvSpPr>
        <p:spPr>
          <a:xfrm>
            <a:off x="5329097" y="5463433"/>
            <a:ext cx="1612220" cy="503008"/>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rgbClr val="282B31"/>
              </a:solidFill>
              <a:latin typeface="Lato" panose="020F0502020204030203" pitchFamily="34" charset="0"/>
              <a:ea typeface="Lato" panose="020F0502020204030203" pitchFamily="34" charset="0"/>
              <a:cs typeface="Lato" panose="020F0502020204030203" pitchFamily="34" charset="0"/>
            </a:endParaRPr>
          </a:p>
        </p:txBody>
      </p:sp>
      <p:sp>
        <p:nvSpPr>
          <p:cNvPr id="33" name="Subtitle 2"/>
          <p:cNvSpPr txBox="1">
            <a:spLocks/>
          </p:cNvSpPr>
          <p:nvPr/>
        </p:nvSpPr>
        <p:spPr>
          <a:xfrm>
            <a:off x="5531940" y="5544601"/>
            <a:ext cx="1206536" cy="37023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id-ID" sz="2400" dirty="0">
                <a:solidFill>
                  <a:srgbClr val="282B31"/>
                </a:solidFill>
                <a:latin typeface="Lato" panose="020F0502020204030203" pitchFamily="34" charset="0"/>
                <a:ea typeface="Lato" panose="020F0502020204030203" pitchFamily="34" charset="0"/>
                <a:cs typeface="Lato" panose="020F0502020204030203" pitchFamily="34" charset="0"/>
              </a:rPr>
              <a:t>$15</a:t>
            </a:r>
          </a:p>
        </p:txBody>
      </p:sp>
      <p:sp>
        <p:nvSpPr>
          <p:cNvPr id="34" name="Rectangle 33"/>
          <p:cNvSpPr/>
          <p:nvPr/>
        </p:nvSpPr>
        <p:spPr>
          <a:xfrm>
            <a:off x="8850812" y="5458752"/>
            <a:ext cx="1612220" cy="503008"/>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rgbClr val="282B31"/>
              </a:solidFill>
              <a:latin typeface="Lato" panose="020F0502020204030203" pitchFamily="34" charset="0"/>
              <a:ea typeface="Lato" panose="020F0502020204030203" pitchFamily="34" charset="0"/>
              <a:cs typeface="Lato" panose="020F0502020204030203" pitchFamily="34" charset="0"/>
            </a:endParaRPr>
          </a:p>
        </p:txBody>
      </p:sp>
      <p:sp>
        <p:nvSpPr>
          <p:cNvPr id="35" name="Subtitle 2"/>
          <p:cNvSpPr txBox="1">
            <a:spLocks/>
          </p:cNvSpPr>
          <p:nvPr/>
        </p:nvSpPr>
        <p:spPr>
          <a:xfrm>
            <a:off x="9053655" y="5539920"/>
            <a:ext cx="1206536" cy="37023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id-ID" sz="2400" dirty="0">
                <a:solidFill>
                  <a:srgbClr val="282B31"/>
                </a:solidFill>
                <a:latin typeface="Lato" panose="020F0502020204030203" pitchFamily="34" charset="0"/>
                <a:ea typeface="Lato" panose="020F0502020204030203" pitchFamily="34" charset="0"/>
                <a:cs typeface="Lato" panose="020F0502020204030203" pitchFamily="34" charset="0"/>
              </a:rPr>
              <a:t>$150</a:t>
            </a:r>
          </a:p>
        </p:txBody>
      </p:sp>
      <p:sp>
        <p:nvSpPr>
          <p:cNvPr id="29" name="Rectangle 28"/>
          <p:cNvSpPr/>
          <p:nvPr/>
        </p:nvSpPr>
        <p:spPr>
          <a:xfrm>
            <a:off x="1218720" y="3504806"/>
            <a:ext cx="2714362" cy="1731243"/>
          </a:xfrm>
          <a:prstGeom prst="rect">
            <a:avLst/>
          </a:prstGeom>
        </p:spPr>
        <p:txBody>
          <a:bodyPr wrap="square">
            <a:spAutoFit/>
          </a:bodyPr>
          <a:lstStyle/>
          <a:p>
            <a:pPr algn="ctr">
              <a:lnSpc>
                <a:spcPct val="150000"/>
              </a:lnSpc>
            </a:pPr>
            <a:r>
              <a:rPr lang="id-ID" sz="1100" b="1" i="0" dirty="0">
                <a:solidFill>
                  <a:srgbClr val="282B31"/>
                </a:solidFill>
                <a:effectLst/>
                <a:latin typeface="Open Sans" panose="020B0606030504020204" pitchFamily="34" charset="0"/>
                <a:ea typeface="Open Sans" panose="020B0606030504020204" pitchFamily="34" charset="0"/>
                <a:cs typeface="Open Sans" panose="020B0606030504020204" pitchFamily="34" charset="0"/>
              </a:rPr>
              <a:t>Lorem ipsum dolor sit amet</a:t>
            </a:r>
            <a:r>
              <a:rPr lang="id-ID" sz="1000" i="0" dirty="0">
                <a:solidFill>
                  <a:srgbClr val="282B31"/>
                </a:solidFill>
                <a:effectLst/>
                <a:latin typeface="Open Sans" panose="020B0606030504020204" pitchFamily="34" charset="0"/>
                <a:ea typeface="Open Sans" panose="020B0606030504020204" pitchFamily="34" charset="0"/>
                <a:cs typeface="Open Sans" panose="020B0606030504020204" pitchFamily="34" charset="0"/>
              </a:rPr>
              <a:t>, lacus nulla ac netus nibh aliquet, porttitor ligula justo libero vivamus porttitor dolor, conubia mollit. Sapien nam suspendisse, tincidunt eget ante tincidunt, eros in auctor fringilla praesent at diam. In et quam est eget mi. </a:t>
            </a:r>
            <a:endParaRPr lang="id-ID" sz="1000" dirty="0">
              <a:solidFill>
                <a:srgbClr val="282B3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6" name="Rectangle 35"/>
          <p:cNvSpPr/>
          <p:nvPr/>
        </p:nvSpPr>
        <p:spPr>
          <a:xfrm>
            <a:off x="4688693" y="3504806"/>
            <a:ext cx="2714362" cy="1731243"/>
          </a:xfrm>
          <a:prstGeom prst="rect">
            <a:avLst/>
          </a:prstGeom>
        </p:spPr>
        <p:txBody>
          <a:bodyPr wrap="square">
            <a:spAutoFit/>
          </a:bodyPr>
          <a:lstStyle/>
          <a:p>
            <a:pPr algn="ctr">
              <a:lnSpc>
                <a:spcPct val="150000"/>
              </a:lnSpc>
            </a:pPr>
            <a:r>
              <a:rPr lang="id-ID" sz="1100" b="1" i="0" dirty="0">
                <a:solidFill>
                  <a:srgbClr val="282B31"/>
                </a:solidFill>
                <a:effectLst/>
                <a:latin typeface="Open Sans" panose="020B0606030504020204" pitchFamily="34" charset="0"/>
                <a:ea typeface="Open Sans" panose="020B0606030504020204" pitchFamily="34" charset="0"/>
                <a:cs typeface="Open Sans" panose="020B0606030504020204" pitchFamily="34" charset="0"/>
              </a:rPr>
              <a:t>Lorem ipsum dolor sit amet</a:t>
            </a:r>
            <a:r>
              <a:rPr lang="id-ID" sz="1000" i="0" dirty="0">
                <a:solidFill>
                  <a:srgbClr val="282B31"/>
                </a:solidFill>
                <a:effectLst/>
                <a:latin typeface="Open Sans" panose="020B0606030504020204" pitchFamily="34" charset="0"/>
                <a:ea typeface="Open Sans" panose="020B0606030504020204" pitchFamily="34" charset="0"/>
                <a:cs typeface="Open Sans" panose="020B0606030504020204" pitchFamily="34" charset="0"/>
              </a:rPr>
              <a:t>, lacus nulla ac netus nibh aliquet, porttitor ligula justo libero vivamus porttitor dolor, conubia mollit. Sapien nam suspendisse, tincidunt eget ante tincidunt, eros in auctor fringilla praesent at diam. In et quam est eget mi. </a:t>
            </a:r>
            <a:endParaRPr lang="id-ID" sz="1000" dirty="0">
              <a:solidFill>
                <a:srgbClr val="282B3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7" name="Rectangle 36"/>
          <p:cNvSpPr/>
          <p:nvPr/>
        </p:nvSpPr>
        <p:spPr>
          <a:xfrm>
            <a:off x="8258919" y="3504806"/>
            <a:ext cx="2714362" cy="1731243"/>
          </a:xfrm>
          <a:prstGeom prst="rect">
            <a:avLst/>
          </a:prstGeom>
        </p:spPr>
        <p:txBody>
          <a:bodyPr wrap="square">
            <a:spAutoFit/>
          </a:bodyPr>
          <a:lstStyle/>
          <a:p>
            <a:pPr algn="ctr">
              <a:lnSpc>
                <a:spcPct val="150000"/>
              </a:lnSpc>
            </a:pPr>
            <a:r>
              <a:rPr lang="id-ID" sz="1100" b="1" i="0" dirty="0">
                <a:solidFill>
                  <a:srgbClr val="282B31"/>
                </a:solidFill>
                <a:effectLst/>
                <a:latin typeface="Open Sans" panose="020B0606030504020204" pitchFamily="34" charset="0"/>
                <a:ea typeface="Open Sans" panose="020B0606030504020204" pitchFamily="34" charset="0"/>
                <a:cs typeface="Open Sans" panose="020B0606030504020204" pitchFamily="34" charset="0"/>
              </a:rPr>
              <a:t>Lorem ipsum dolor sit amet</a:t>
            </a:r>
            <a:r>
              <a:rPr lang="id-ID" sz="1000" i="0" dirty="0">
                <a:solidFill>
                  <a:srgbClr val="282B31"/>
                </a:solidFill>
                <a:effectLst/>
                <a:latin typeface="Open Sans" panose="020B0606030504020204" pitchFamily="34" charset="0"/>
                <a:ea typeface="Open Sans" panose="020B0606030504020204" pitchFamily="34" charset="0"/>
                <a:cs typeface="Open Sans" panose="020B0606030504020204" pitchFamily="34" charset="0"/>
              </a:rPr>
              <a:t>, lacus nulla ac netus nibh aliquet, porttitor ligula justo libero vivamus porttitor dolor, conubia mollit. Sapien nam suspendisse, tincidunt eget ante tincidunt, eros in auctor fringilla praesent at diam. In et quam est eget mi. </a:t>
            </a:r>
            <a:endParaRPr lang="id-ID" sz="1000" dirty="0">
              <a:solidFill>
                <a:srgbClr val="282B3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9" name="TextBox 38"/>
          <p:cNvSpPr txBox="1"/>
          <p:nvPr/>
        </p:nvSpPr>
        <p:spPr>
          <a:xfrm>
            <a:off x="1149915" y="692956"/>
            <a:ext cx="3618740" cy="1323439"/>
          </a:xfrm>
          <a:prstGeom prst="rect">
            <a:avLst/>
          </a:prstGeom>
          <a:noFill/>
        </p:spPr>
        <p:txBody>
          <a:bodyPr wrap="square" rtlCol="0">
            <a:spAutoFit/>
          </a:bodyPr>
          <a:lstStyle/>
          <a:p>
            <a:r>
              <a:rPr lang="id-ID"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rPr>
              <a:t>Package Price List</a:t>
            </a:r>
            <a:endParaRPr lang="en-US"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p:txBody>
      </p:sp>
      <p:sp>
        <p:nvSpPr>
          <p:cNvPr id="40" name="Rectangle 39"/>
          <p:cNvSpPr/>
          <p:nvPr/>
        </p:nvSpPr>
        <p:spPr>
          <a:xfrm>
            <a:off x="5329097" y="962260"/>
            <a:ext cx="5255127" cy="784830"/>
          </a:xfrm>
          <a:prstGeom prst="rect">
            <a:avLst/>
          </a:prstGeom>
        </p:spPr>
        <p:txBody>
          <a:bodyPr wrap="square">
            <a:spAutoFit/>
          </a:bodyPr>
          <a:lstStyle/>
          <a:p>
            <a:pPr>
              <a:lnSpc>
                <a:spcPct val="150000"/>
              </a:lnSpc>
            </a:pPr>
            <a:r>
              <a:rPr lang="id-ID" sz="1000" i="0" dirty="0">
                <a:solidFill>
                  <a:schemeClr val="bg2">
                    <a:lumMod val="25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Sapien Nam Suspendisse, Tincidunt Eget Ante Tincidunt, Eros In Auctor Fringilla Praesent At Diam. </a:t>
            </a:r>
            <a:endParaRPr lang="id-ID" sz="1000"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1" name="Rectangle 40"/>
          <p:cNvSpPr/>
          <p:nvPr/>
        </p:nvSpPr>
        <p:spPr>
          <a:xfrm>
            <a:off x="0" y="0"/>
            <a:ext cx="589473" cy="523604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78809011"/>
      </p:ext>
    </p:extLst>
  </p:cSld>
  <p:clrMapOvr>
    <a:masterClrMapping/>
  </p:clrMapOvr>
  <p:transition spd="slow">
    <p:push dir="u"/>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hart 9"/>
          <p:cNvGraphicFramePr/>
          <p:nvPr>
            <p:extLst>
              <p:ext uri="{D42A27DB-BD31-4B8C-83A1-F6EECF244321}">
                <p14:modId xmlns:p14="http://schemas.microsoft.com/office/powerpoint/2010/main" val="1916518335"/>
              </p:ext>
            </p:extLst>
          </p:nvPr>
        </p:nvGraphicFramePr>
        <p:xfrm>
          <a:off x="5842563" y="1271774"/>
          <a:ext cx="6357257" cy="2901647"/>
        </p:xfrm>
        <a:graphic>
          <a:graphicData uri="http://schemas.openxmlformats.org/drawingml/2006/chart">
            <c:chart xmlns:c="http://schemas.openxmlformats.org/drawingml/2006/chart" xmlns:r="http://schemas.openxmlformats.org/officeDocument/2006/relationships" r:id="rId2"/>
          </a:graphicData>
        </a:graphic>
      </p:graphicFrame>
      <p:sp>
        <p:nvSpPr>
          <p:cNvPr id="11" name="TextBox 10"/>
          <p:cNvSpPr txBox="1"/>
          <p:nvPr/>
        </p:nvSpPr>
        <p:spPr>
          <a:xfrm>
            <a:off x="5842563" y="171043"/>
            <a:ext cx="3618740" cy="1323439"/>
          </a:xfrm>
          <a:prstGeom prst="rect">
            <a:avLst/>
          </a:prstGeom>
          <a:noFill/>
        </p:spPr>
        <p:txBody>
          <a:bodyPr wrap="square" rtlCol="0">
            <a:spAutoFit/>
          </a:bodyPr>
          <a:lstStyle/>
          <a:p>
            <a:r>
              <a:rPr lang="id-ID"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rPr>
              <a:t>Package Price List</a:t>
            </a:r>
            <a:endParaRPr lang="en-US"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p:txBody>
      </p:sp>
      <p:sp>
        <p:nvSpPr>
          <p:cNvPr id="12" name="Rectangle 11"/>
          <p:cNvSpPr/>
          <p:nvPr/>
        </p:nvSpPr>
        <p:spPr>
          <a:xfrm>
            <a:off x="3435008" y="4012938"/>
            <a:ext cx="2407557" cy="2673653"/>
          </a:xfrm>
          <a:prstGeom prst="rect">
            <a:avLst/>
          </a:prstGeom>
          <a:solidFill>
            <a:schemeClr val="bg1"/>
          </a:solidFill>
          <a:ln>
            <a:noFill/>
          </a:ln>
          <a:effectLst>
            <a:outerShdw blurRad="254000" sx="102000" sy="102000" algn="ctr" rotWithShape="0">
              <a:schemeClr val="bg1">
                <a:lumMod val="7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3580411" y="4264851"/>
            <a:ext cx="2116749" cy="2169825"/>
          </a:xfrm>
          <a:prstGeom prst="rect">
            <a:avLst/>
          </a:prstGeom>
        </p:spPr>
        <p:txBody>
          <a:bodyPr wrap="square">
            <a:spAutoFit/>
          </a:bodyPr>
          <a:lstStyle/>
          <a:p>
            <a:pPr algn="just">
              <a:lnSpc>
                <a:spcPct val="150000"/>
              </a:lnSpc>
            </a:pPr>
            <a:r>
              <a:rPr lang="id-ID" sz="1000" b="1" i="0" dirty="0">
                <a:solidFill>
                  <a:schemeClr val="bg2">
                    <a:lumMod val="25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SAPIEN NAM SUSPENDISSE, TINCIDUNT EGET ANTE TINCIDUNT.</a:t>
            </a:r>
            <a:endParaRPr lang="id-ID" sz="1000" b="1"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4" name="Rectangle 13"/>
          <p:cNvSpPr/>
          <p:nvPr/>
        </p:nvSpPr>
        <p:spPr>
          <a:xfrm>
            <a:off x="6120855" y="4578688"/>
            <a:ext cx="6078965" cy="784830"/>
          </a:xfrm>
          <a:prstGeom prst="rect">
            <a:avLst/>
          </a:prstGeom>
        </p:spPr>
        <p:txBody>
          <a:bodyPr wrap="square">
            <a:spAutoFit/>
          </a:bodyPr>
          <a:lstStyle/>
          <a:p>
            <a:pPr>
              <a:lnSpc>
                <a:spcPct val="150000"/>
              </a:lnSpc>
            </a:pPr>
            <a:r>
              <a:rPr lang="id-ID" sz="1000" i="0" dirty="0">
                <a:solidFill>
                  <a:schemeClr val="bg2">
                    <a:lumMod val="25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Sapien Nam Suspendisse, Tincidunt Eget Ante Tincidunt, Eros In Auctor Fringilla Praesent At Diam. </a:t>
            </a:r>
            <a:endParaRPr lang="id-ID" sz="1000"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6" name="Rectangle 15"/>
          <p:cNvSpPr/>
          <p:nvPr/>
        </p:nvSpPr>
        <p:spPr>
          <a:xfrm>
            <a:off x="11335657" y="1"/>
            <a:ext cx="856343" cy="10305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Picture Placeholder 1"/>
          <p:cNvSpPr>
            <a:spLocks noGrp="1"/>
          </p:cNvSpPr>
          <p:nvPr>
            <p:ph type="pic" sz="quarter" idx="10"/>
          </p:nvPr>
        </p:nvSpPr>
        <p:spPr/>
      </p:sp>
    </p:spTree>
    <p:extLst>
      <p:ext uri="{BB962C8B-B14F-4D97-AF65-F5344CB8AC3E}">
        <p14:creationId xmlns:p14="http://schemas.microsoft.com/office/powerpoint/2010/main" val="299416254"/>
      </p:ext>
    </p:extLst>
  </p:cSld>
  <p:clrMapOvr>
    <a:masterClrMapping/>
  </p:clrMapOvr>
  <p:transition spd="slow">
    <p:push dir="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iMac.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02725" y="615603"/>
            <a:ext cx="6129241" cy="5372100"/>
          </a:xfrm>
          <a:prstGeom prst="rect">
            <a:avLst/>
          </a:prstGeom>
        </p:spPr>
      </p:pic>
      <p:sp>
        <p:nvSpPr>
          <p:cNvPr id="6" name="Rectangle 5"/>
          <p:cNvSpPr/>
          <p:nvPr/>
        </p:nvSpPr>
        <p:spPr>
          <a:xfrm>
            <a:off x="741026" y="332021"/>
            <a:ext cx="2407557" cy="1894840"/>
          </a:xfrm>
          <a:prstGeom prst="rect">
            <a:avLst/>
          </a:prstGeom>
          <a:solidFill>
            <a:schemeClr val="bg1"/>
          </a:solidFill>
          <a:ln>
            <a:noFill/>
          </a:ln>
          <a:effectLst>
            <a:outerShdw blurRad="254000" sx="102000" sy="102000" algn="ctr" rotWithShape="0">
              <a:schemeClr val="bg1">
                <a:lumMod val="7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886429" y="583933"/>
            <a:ext cx="2116749" cy="1477328"/>
          </a:xfrm>
          <a:prstGeom prst="rect">
            <a:avLst/>
          </a:prstGeom>
        </p:spPr>
        <p:txBody>
          <a:bodyPr wrap="square">
            <a:spAutoFit/>
          </a:bodyPr>
          <a:lstStyle/>
          <a:p>
            <a:pPr algn="just">
              <a:lnSpc>
                <a:spcPct val="150000"/>
              </a:lnSpc>
            </a:pPr>
            <a:r>
              <a:rPr lang="id-ID" sz="1000" b="1" i="0" dirty="0">
                <a:solidFill>
                  <a:schemeClr val="bg2">
                    <a:lumMod val="25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a:t>
            </a:r>
            <a:endParaRPr lang="id-ID" sz="1000" b="1"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8" name="TextBox 7"/>
          <p:cNvSpPr txBox="1"/>
          <p:nvPr/>
        </p:nvSpPr>
        <p:spPr>
          <a:xfrm>
            <a:off x="725519" y="4950628"/>
            <a:ext cx="3618740" cy="1323439"/>
          </a:xfrm>
          <a:prstGeom prst="rect">
            <a:avLst/>
          </a:prstGeom>
          <a:noFill/>
        </p:spPr>
        <p:txBody>
          <a:bodyPr wrap="square" rtlCol="0">
            <a:spAutoFit/>
          </a:bodyPr>
          <a:lstStyle/>
          <a:p>
            <a:r>
              <a:rPr lang="id-ID"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rPr>
              <a:t>MockUp Showcase</a:t>
            </a:r>
            <a:endParaRPr lang="en-US"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p:txBody>
      </p:sp>
      <p:sp>
        <p:nvSpPr>
          <p:cNvPr id="9" name="Rectangle 8"/>
          <p:cNvSpPr/>
          <p:nvPr/>
        </p:nvSpPr>
        <p:spPr>
          <a:xfrm>
            <a:off x="725519" y="2873046"/>
            <a:ext cx="3755039" cy="553998"/>
          </a:xfrm>
          <a:prstGeom prst="rect">
            <a:avLst/>
          </a:prstGeom>
        </p:spPr>
        <p:txBody>
          <a:bodyPr wrap="square">
            <a:spAutoFit/>
          </a:bodyPr>
          <a:lstStyle/>
          <a:p>
            <a:pPr>
              <a:lnSpc>
                <a:spcPct val="150000"/>
              </a:lnSpc>
            </a:pPr>
            <a:r>
              <a:rPr lang="id-ID" sz="1000" i="0" dirty="0">
                <a:solidFill>
                  <a:schemeClr val="bg2">
                    <a:lumMod val="25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a:t>
            </a:r>
            <a:endParaRPr lang="id-ID" sz="1000"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0" name="TextBox 9"/>
          <p:cNvSpPr txBox="1"/>
          <p:nvPr/>
        </p:nvSpPr>
        <p:spPr>
          <a:xfrm>
            <a:off x="725519" y="2576887"/>
            <a:ext cx="2578100" cy="307777"/>
          </a:xfrm>
          <a:prstGeom prst="rect">
            <a:avLst/>
          </a:prstGeom>
          <a:noFill/>
        </p:spPr>
        <p:txBody>
          <a:bodyPr wrap="square" rtlCol="0">
            <a:spAutoFit/>
          </a:bodyPr>
          <a:lstStyle/>
          <a:p>
            <a:r>
              <a:rPr lang="id-ID" sz="14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rPr>
              <a:t>WRITE YOUR TITLE HERE</a:t>
            </a:r>
            <a:endParaRPr lang="en-US" sz="14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p:txBody>
      </p:sp>
      <p:sp>
        <p:nvSpPr>
          <p:cNvPr id="11" name="Rectangle 10"/>
          <p:cNvSpPr/>
          <p:nvPr/>
        </p:nvSpPr>
        <p:spPr>
          <a:xfrm>
            <a:off x="725519" y="3876951"/>
            <a:ext cx="3755039" cy="784830"/>
          </a:xfrm>
          <a:prstGeom prst="rect">
            <a:avLst/>
          </a:prstGeom>
        </p:spPr>
        <p:txBody>
          <a:bodyPr wrap="square">
            <a:spAutoFit/>
          </a:bodyPr>
          <a:lstStyle/>
          <a:p>
            <a:pPr>
              <a:lnSpc>
                <a:spcPct val="150000"/>
              </a:lnSpc>
            </a:pPr>
            <a:r>
              <a:rPr lang="id-ID" sz="1000" i="0" dirty="0">
                <a:solidFill>
                  <a:schemeClr val="bg2">
                    <a:lumMod val="25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a:t>
            </a:r>
            <a:endParaRPr lang="id-ID" sz="1000"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2" name="TextBox 11"/>
          <p:cNvSpPr txBox="1"/>
          <p:nvPr/>
        </p:nvSpPr>
        <p:spPr>
          <a:xfrm>
            <a:off x="725519" y="3580792"/>
            <a:ext cx="2578100" cy="307777"/>
          </a:xfrm>
          <a:prstGeom prst="rect">
            <a:avLst/>
          </a:prstGeom>
          <a:noFill/>
        </p:spPr>
        <p:txBody>
          <a:bodyPr wrap="square" rtlCol="0">
            <a:spAutoFit/>
          </a:bodyPr>
          <a:lstStyle/>
          <a:p>
            <a:r>
              <a:rPr lang="id-ID" sz="14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rPr>
              <a:t>WRITE YOUR TITLE HERE</a:t>
            </a:r>
            <a:endParaRPr lang="en-US" sz="14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p:txBody>
      </p:sp>
      <p:sp>
        <p:nvSpPr>
          <p:cNvPr id="13" name="Rectangle 12"/>
          <p:cNvSpPr/>
          <p:nvPr/>
        </p:nvSpPr>
        <p:spPr>
          <a:xfrm>
            <a:off x="5219701" y="6591300"/>
            <a:ext cx="6972300" cy="2667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Picture Placeholder 3"/>
          <p:cNvSpPr>
            <a:spLocks noGrp="1"/>
          </p:cNvSpPr>
          <p:nvPr>
            <p:ph type="pic" sz="quarter" idx="10"/>
          </p:nvPr>
        </p:nvSpPr>
        <p:spPr/>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56305" y="2525486"/>
            <a:ext cx="2347185" cy="3462217"/>
          </a:xfrm>
          <a:prstGeom prst="rect">
            <a:avLst/>
          </a:prstGeom>
        </p:spPr>
      </p:pic>
      <p:sp>
        <p:nvSpPr>
          <p:cNvPr id="5" name="Picture Placeholder 4"/>
          <p:cNvSpPr>
            <a:spLocks noGrp="1"/>
          </p:cNvSpPr>
          <p:nvPr>
            <p:ph type="pic" sz="quarter" idx="11"/>
          </p:nvPr>
        </p:nvSpPr>
        <p:spPr/>
      </p:sp>
    </p:spTree>
    <p:extLst>
      <p:ext uri="{BB962C8B-B14F-4D97-AF65-F5344CB8AC3E}">
        <p14:creationId xmlns:p14="http://schemas.microsoft.com/office/powerpoint/2010/main" val="3853611567"/>
      </p:ext>
    </p:extLst>
  </p:cSld>
  <p:clrMapOvr>
    <a:masterClrMapping/>
  </p:clrMapOvr>
  <p:transition spd="slow">
    <p:push/>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 y="-20921"/>
            <a:ext cx="3899727" cy="687892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4198" y="643929"/>
            <a:ext cx="3323604" cy="4902484"/>
          </a:xfrm>
          <a:prstGeom prst="rect">
            <a:avLst/>
          </a:prstGeom>
        </p:spPr>
      </p:pic>
      <p:sp>
        <p:nvSpPr>
          <p:cNvPr id="5" name="Picture Placeholder 4"/>
          <p:cNvSpPr>
            <a:spLocks noGrp="1"/>
          </p:cNvSpPr>
          <p:nvPr>
            <p:ph type="pic" sz="quarter" idx="10"/>
          </p:nvPr>
        </p:nvSpPr>
        <p:spPr/>
      </p:sp>
      <p:pic>
        <p:nvPicPr>
          <p:cNvPr id="3" name="Picture 2" descr="iPhone6_mockup_front_black.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42350" y="2336799"/>
            <a:ext cx="2235102" cy="3912385"/>
          </a:xfrm>
          <a:prstGeom prst="rect">
            <a:avLst/>
          </a:prstGeom>
        </p:spPr>
      </p:pic>
      <p:sp>
        <p:nvSpPr>
          <p:cNvPr id="7" name="Rectangle 6"/>
          <p:cNvSpPr/>
          <p:nvPr/>
        </p:nvSpPr>
        <p:spPr>
          <a:xfrm>
            <a:off x="4173673" y="383714"/>
            <a:ext cx="2407557" cy="1894840"/>
          </a:xfrm>
          <a:prstGeom prst="rect">
            <a:avLst/>
          </a:prstGeom>
          <a:solidFill>
            <a:schemeClr val="bg1"/>
          </a:solidFill>
          <a:ln>
            <a:noFill/>
          </a:ln>
          <a:effectLst>
            <a:outerShdw blurRad="254000" sx="102000" sy="102000" algn="ctr" rotWithShape="0">
              <a:schemeClr val="bg1">
                <a:lumMod val="7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4319076" y="635626"/>
            <a:ext cx="2116749" cy="1477328"/>
          </a:xfrm>
          <a:prstGeom prst="rect">
            <a:avLst/>
          </a:prstGeom>
        </p:spPr>
        <p:txBody>
          <a:bodyPr wrap="square">
            <a:spAutoFit/>
          </a:bodyPr>
          <a:lstStyle/>
          <a:p>
            <a:pPr algn="just">
              <a:lnSpc>
                <a:spcPct val="150000"/>
              </a:lnSpc>
            </a:pPr>
            <a:r>
              <a:rPr lang="id-ID" sz="1000" b="1" i="0" dirty="0">
                <a:solidFill>
                  <a:schemeClr val="bg2">
                    <a:lumMod val="25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a:t>
            </a:r>
            <a:endParaRPr lang="id-ID" sz="1000" b="1"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9" name="TextBox 8"/>
          <p:cNvSpPr txBox="1"/>
          <p:nvPr/>
        </p:nvSpPr>
        <p:spPr>
          <a:xfrm>
            <a:off x="5522320" y="3631272"/>
            <a:ext cx="2997483" cy="1323439"/>
          </a:xfrm>
          <a:prstGeom prst="rect">
            <a:avLst/>
          </a:prstGeom>
          <a:noFill/>
        </p:spPr>
        <p:txBody>
          <a:bodyPr wrap="square" rtlCol="0">
            <a:spAutoFit/>
          </a:bodyPr>
          <a:lstStyle/>
          <a:p>
            <a:r>
              <a:rPr lang="id-ID"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rPr>
              <a:t>MockUp Showcase</a:t>
            </a:r>
            <a:endParaRPr lang="en-US"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p:txBody>
      </p:sp>
      <p:sp>
        <p:nvSpPr>
          <p:cNvPr id="10" name="Rectangle 9"/>
          <p:cNvSpPr/>
          <p:nvPr/>
        </p:nvSpPr>
        <p:spPr>
          <a:xfrm>
            <a:off x="8519804" y="4945466"/>
            <a:ext cx="2984247" cy="784830"/>
          </a:xfrm>
          <a:prstGeom prst="rect">
            <a:avLst/>
          </a:prstGeom>
        </p:spPr>
        <p:txBody>
          <a:bodyPr wrap="square">
            <a:spAutoFit/>
          </a:bodyPr>
          <a:lstStyle/>
          <a:p>
            <a:pPr algn="ctr">
              <a:lnSpc>
                <a:spcPct val="150000"/>
              </a:lnSpc>
            </a:pPr>
            <a:r>
              <a:rPr lang="id-ID" sz="1000" i="0" dirty="0">
                <a:solidFill>
                  <a:schemeClr val="bg1">
                    <a:lumMod val="50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a:t>
            </a:r>
            <a:endParaRPr lang="id-ID" sz="1000" dirty="0">
              <a:solidFill>
                <a:schemeClr val="bg1">
                  <a:lumMod val="50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1" name="TextBox 10"/>
          <p:cNvSpPr txBox="1"/>
          <p:nvPr/>
        </p:nvSpPr>
        <p:spPr>
          <a:xfrm>
            <a:off x="9146948" y="4606912"/>
            <a:ext cx="1729961" cy="338554"/>
          </a:xfrm>
          <a:prstGeom prst="rect">
            <a:avLst/>
          </a:prstGeom>
          <a:noFill/>
        </p:spPr>
        <p:txBody>
          <a:bodyPr wrap="none" rtlCol="0">
            <a:spAutoFit/>
          </a:bodyPr>
          <a:lstStyle/>
          <a:p>
            <a:pPr algn="ctr"/>
            <a:r>
              <a:rPr lang="id-ID" sz="1600" b="1" dirty="0">
                <a:solidFill>
                  <a:schemeClr val="bg2">
                    <a:lumMod val="25000"/>
                  </a:schemeClr>
                </a:solidFill>
                <a:latin typeface="Lato" panose="020F0502020204030203" pitchFamily="34" charset="0"/>
                <a:ea typeface="Lato" panose="020F0502020204030203" pitchFamily="34" charset="0"/>
                <a:cs typeface="Lato" panose="020F0502020204030203" pitchFamily="34" charset="0"/>
              </a:rPr>
              <a:t>Sample text here</a:t>
            </a:r>
          </a:p>
        </p:txBody>
      </p:sp>
      <p:sp>
        <p:nvSpPr>
          <p:cNvPr id="12" name="Rectangle 11"/>
          <p:cNvSpPr/>
          <p:nvPr/>
        </p:nvSpPr>
        <p:spPr>
          <a:xfrm>
            <a:off x="8519803" y="2278554"/>
            <a:ext cx="2984247" cy="784830"/>
          </a:xfrm>
          <a:prstGeom prst="rect">
            <a:avLst/>
          </a:prstGeom>
        </p:spPr>
        <p:txBody>
          <a:bodyPr wrap="square">
            <a:spAutoFit/>
          </a:bodyPr>
          <a:lstStyle/>
          <a:p>
            <a:pPr algn="ctr">
              <a:lnSpc>
                <a:spcPct val="150000"/>
              </a:lnSpc>
            </a:pPr>
            <a:r>
              <a:rPr lang="id-ID" sz="1000" i="0" dirty="0">
                <a:solidFill>
                  <a:schemeClr val="bg1">
                    <a:lumMod val="50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a:t>
            </a:r>
            <a:endParaRPr lang="id-ID" sz="1000" dirty="0">
              <a:solidFill>
                <a:schemeClr val="bg1">
                  <a:lumMod val="50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3" name="TextBox 12"/>
          <p:cNvSpPr txBox="1"/>
          <p:nvPr/>
        </p:nvSpPr>
        <p:spPr>
          <a:xfrm>
            <a:off x="9146947" y="1940000"/>
            <a:ext cx="1729961" cy="338554"/>
          </a:xfrm>
          <a:prstGeom prst="rect">
            <a:avLst/>
          </a:prstGeom>
          <a:noFill/>
        </p:spPr>
        <p:txBody>
          <a:bodyPr wrap="none" rtlCol="0">
            <a:spAutoFit/>
          </a:bodyPr>
          <a:lstStyle/>
          <a:p>
            <a:pPr algn="ctr"/>
            <a:r>
              <a:rPr lang="id-ID" sz="1600" b="1" dirty="0">
                <a:solidFill>
                  <a:schemeClr val="bg2">
                    <a:lumMod val="25000"/>
                  </a:schemeClr>
                </a:solidFill>
                <a:latin typeface="Lato" panose="020F0502020204030203" pitchFamily="34" charset="0"/>
                <a:ea typeface="Lato" panose="020F0502020204030203" pitchFamily="34" charset="0"/>
                <a:cs typeface="Lato" panose="020F0502020204030203" pitchFamily="34" charset="0"/>
              </a:rPr>
              <a:t>Sample text here</a:t>
            </a:r>
          </a:p>
        </p:txBody>
      </p:sp>
      <p:sp>
        <p:nvSpPr>
          <p:cNvPr id="14" name="Shape 4674"/>
          <p:cNvSpPr/>
          <p:nvPr/>
        </p:nvSpPr>
        <p:spPr>
          <a:xfrm>
            <a:off x="9735604" y="1010630"/>
            <a:ext cx="552643" cy="540005"/>
          </a:xfrm>
          <a:custGeom>
            <a:avLst/>
            <a:gdLst/>
            <a:ahLst/>
            <a:cxnLst/>
            <a:rect l="0" t="0" r="0" b="0"/>
            <a:pathLst>
              <a:path w="120000" h="120000" extrusionOk="0">
                <a:moveTo>
                  <a:pt x="22334" y="105460"/>
                </a:moveTo>
                <a:lnTo>
                  <a:pt x="22334" y="105460"/>
                </a:lnTo>
                <a:cubicBezTo>
                  <a:pt x="22334" y="114184"/>
                  <a:pt x="30662" y="119806"/>
                  <a:pt x="39179" y="119806"/>
                </a:cubicBezTo>
                <a:cubicBezTo>
                  <a:pt x="47507" y="119806"/>
                  <a:pt x="52996" y="114184"/>
                  <a:pt x="52996" y="105460"/>
                </a:cubicBezTo>
                <a:cubicBezTo>
                  <a:pt x="52996" y="96930"/>
                  <a:pt x="47507" y="91308"/>
                  <a:pt x="39179" y="91308"/>
                </a:cubicBezTo>
                <a:cubicBezTo>
                  <a:pt x="30662" y="91308"/>
                  <a:pt x="22334" y="96930"/>
                  <a:pt x="22334" y="105460"/>
                </a:cubicBezTo>
                <a:close/>
                <a:moveTo>
                  <a:pt x="39179" y="96930"/>
                </a:moveTo>
                <a:lnTo>
                  <a:pt x="39179" y="96930"/>
                </a:lnTo>
                <a:cubicBezTo>
                  <a:pt x="41829" y="96930"/>
                  <a:pt x="44668" y="102746"/>
                  <a:pt x="44668" y="105460"/>
                </a:cubicBezTo>
                <a:cubicBezTo>
                  <a:pt x="44668" y="108368"/>
                  <a:pt x="41829" y="114184"/>
                  <a:pt x="39179" y="114184"/>
                </a:cubicBezTo>
                <a:cubicBezTo>
                  <a:pt x="33501" y="114184"/>
                  <a:pt x="30662" y="108368"/>
                  <a:pt x="30662" y="105460"/>
                </a:cubicBezTo>
                <a:cubicBezTo>
                  <a:pt x="30662" y="102746"/>
                  <a:pt x="33501" y="96930"/>
                  <a:pt x="39179" y="96930"/>
                </a:cubicBezTo>
                <a:close/>
                <a:moveTo>
                  <a:pt x="30662" y="82778"/>
                </a:moveTo>
                <a:lnTo>
                  <a:pt x="30662" y="82778"/>
                </a:lnTo>
                <a:cubicBezTo>
                  <a:pt x="28012" y="82778"/>
                  <a:pt x="22334" y="79870"/>
                  <a:pt x="22334" y="74054"/>
                </a:cubicBezTo>
                <a:cubicBezTo>
                  <a:pt x="108832" y="68432"/>
                  <a:pt x="108832" y="68432"/>
                  <a:pt x="108832" y="68432"/>
                </a:cubicBezTo>
                <a:cubicBezTo>
                  <a:pt x="108832" y="68432"/>
                  <a:pt x="119810" y="19967"/>
                  <a:pt x="119810" y="17059"/>
                </a:cubicBezTo>
                <a:lnTo>
                  <a:pt x="117160" y="14151"/>
                </a:lnTo>
                <a:cubicBezTo>
                  <a:pt x="22334" y="14151"/>
                  <a:pt x="22334" y="14151"/>
                  <a:pt x="22334" y="14151"/>
                </a:cubicBezTo>
                <a:cubicBezTo>
                  <a:pt x="22334" y="5621"/>
                  <a:pt x="22334" y="5621"/>
                  <a:pt x="22334" y="5621"/>
                </a:cubicBezTo>
                <a:cubicBezTo>
                  <a:pt x="28012" y="5621"/>
                  <a:pt x="28012" y="5621"/>
                  <a:pt x="28012" y="5621"/>
                </a:cubicBezTo>
                <a:cubicBezTo>
                  <a:pt x="28012" y="5621"/>
                  <a:pt x="30662" y="5621"/>
                  <a:pt x="30662" y="2714"/>
                </a:cubicBezTo>
                <a:cubicBezTo>
                  <a:pt x="30662" y="0"/>
                  <a:pt x="28012" y="0"/>
                  <a:pt x="28012" y="0"/>
                </a:cubicBezTo>
                <a:cubicBezTo>
                  <a:pt x="5678" y="0"/>
                  <a:pt x="5678" y="0"/>
                  <a:pt x="5678" y="0"/>
                </a:cubicBezTo>
                <a:cubicBezTo>
                  <a:pt x="2839" y="0"/>
                  <a:pt x="0" y="0"/>
                  <a:pt x="0" y="2714"/>
                </a:cubicBezTo>
                <a:cubicBezTo>
                  <a:pt x="0" y="5621"/>
                  <a:pt x="2839" y="5621"/>
                  <a:pt x="5678" y="5621"/>
                </a:cubicBezTo>
                <a:cubicBezTo>
                  <a:pt x="16845" y="5621"/>
                  <a:pt x="16845" y="5621"/>
                  <a:pt x="16845" y="5621"/>
                </a:cubicBezTo>
                <a:cubicBezTo>
                  <a:pt x="16845" y="74054"/>
                  <a:pt x="16845" y="74054"/>
                  <a:pt x="16845" y="74054"/>
                </a:cubicBezTo>
                <a:cubicBezTo>
                  <a:pt x="16845" y="82778"/>
                  <a:pt x="22334" y="91308"/>
                  <a:pt x="30662" y="91308"/>
                </a:cubicBezTo>
                <a:cubicBezTo>
                  <a:pt x="39179" y="91308"/>
                  <a:pt x="39179" y="91308"/>
                  <a:pt x="39179" y="91308"/>
                </a:cubicBezTo>
                <a:cubicBezTo>
                  <a:pt x="83659" y="91308"/>
                  <a:pt x="83659" y="91308"/>
                  <a:pt x="83659" y="91308"/>
                </a:cubicBezTo>
                <a:cubicBezTo>
                  <a:pt x="117160" y="91308"/>
                  <a:pt x="117160" y="91308"/>
                  <a:pt x="117160" y="91308"/>
                </a:cubicBezTo>
                <a:cubicBezTo>
                  <a:pt x="117160" y="91308"/>
                  <a:pt x="117160" y="85492"/>
                  <a:pt x="117160" y="82778"/>
                </a:cubicBezTo>
                <a:lnTo>
                  <a:pt x="30662" y="82778"/>
                </a:lnTo>
                <a:close/>
                <a:moveTo>
                  <a:pt x="22334" y="22875"/>
                </a:moveTo>
                <a:lnTo>
                  <a:pt x="22334" y="22875"/>
                </a:lnTo>
                <a:cubicBezTo>
                  <a:pt x="111482" y="22875"/>
                  <a:pt x="111482" y="22875"/>
                  <a:pt x="111482" y="22875"/>
                </a:cubicBezTo>
                <a:cubicBezTo>
                  <a:pt x="103154" y="59903"/>
                  <a:pt x="103154" y="59903"/>
                  <a:pt x="103154" y="59903"/>
                </a:cubicBezTo>
                <a:cubicBezTo>
                  <a:pt x="22334" y="68432"/>
                  <a:pt x="22334" y="68432"/>
                  <a:pt x="22334" y="68432"/>
                </a:cubicBezTo>
                <a:lnTo>
                  <a:pt x="22334" y="22875"/>
                </a:lnTo>
                <a:close/>
                <a:moveTo>
                  <a:pt x="67003" y="105460"/>
                </a:moveTo>
                <a:lnTo>
                  <a:pt x="67003" y="105460"/>
                </a:lnTo>
                <a:cubicBezTo>
                  <a:pt x="67003" y="114184"/>
                  <a:pt x="75331" y="119806"/>
                  <a:pt x="83659" y="119806"/>
                </a:cubicBezTo>
                <a:cubicBezTo>
                  <a:pt x="91987" y="119806"/>
                  <a:pt x="97665" y="114184"/>
                  <a:pt x="97665" y="105460"/>
                </a:cubicBezTo>
                <a:cubicBezTo>
                  <a:pt x="97665" y="96930"/>
                  <a:pt x="91987" y="91308"/>
                  <a:pt x="83659" y="91308"/>
                </a:cubicBezTo>
                <a:cubicBezTo>
                  <a:pt x="75331" y="91308"/>
                  <a:pt x="67003" y="96930"/>
                  <a:pt x="67003" y="105460"/>
                </a:cubicBezTo>
                <a:close/>
                <a:moveTo>
                  <a:pt x="83659" y="96930"/>
                </a:moveTo>
                <a:lnTo>
                  <a:pt x="83659" y="96930"/>
                </a:lnTo>
                <a:cubicBezTo>
                  <a:pt x="86498" y="96930"/>
                  <a:pt x="89148" y="102746"/>
                  <a:pt x="89148" y="105460"/>
                </a:cubicBezTo>
                <a:cubicBezTo>
                  <a:pt x="89148" y="108368"/>
                  <a:pt x="86498" y="114184"/>
                  <a:pt x="83659" y="114184"/>
                </a:cubicBezTo>
                <a:cubicBezTo>
                  <a:pt x="77981" y="114184"/>
                  <a:pt x="75331" y="108368"/>
                  <a:pt x="75331" y="105460"/>
                </a:cubicBezTo>
                <a:cubicBezTo>
                  <a:pt x="75331" y="102746"/>
                  <a:pt x="77981" y="96930"/>
                  <a:pt x="83659" y="96930"/>
                </a:cubicBezTo>
                <a:close/>
              </a:path>
            </a:pathLst>
          </a:custGeom>
          <a:solidFill>
            <a:schemeClr val="accent2"/>
          </a:solidFill>
          <a:ln>
            <a:noFill/>
          </a:ln>
        </p:spPr>
        <p:txBody>
          <a:bodyPr lIns="45713" tIns="22850" rIns="45713" bIns="22850" anchor="ctr" anchorCtr="0">
            <a:noAutofit/>
          </a:bodyPr>
          <a:lstStyle/>
          <a:p>
            <a:endParaRPr>
              <a:solidFill>
                <a:schemeClr val="dk1"/>
              </a:solidFill>
              <a:latin typeface="Roboto"/>
              <a:ea typeface="Roboto"/>
              <a:cs typeface="Roboto"/>
              <a:sym typeface="Roboto"/>
            </a:endParaRPr>
          </a:p>
        </p:txBody>
      </p:sp>
      <p:sp>
        <p:nvSpPr>
          <p:cNvPr id="15" name="Shape 4738"/>
          <p:cNvSpPr/>
          <p:nvPr/>
        </p:nvSpPr>
        <p:spPr>
          <a:xfrm>
            <a:off x="9735606" y="3822082"/>
            <a:ext cx="552641" cy="536810"/>
          </a:xfrm>
          <a:custGeom>
            <a:avLst/>
            <a:gdLst/>
            <a:ahLst/>
            <a:cxnLst/>
            <a:rect l="0" t="0" r="0" b="0"/>
            <a:pathLst>
              <a:path w="120000" h="120000" extrusionOk="0">
                <a:moveTo>
                  <a:pt x="58485" y="17059"/>
                </a:moveTo>
                <a:lnTo>
                  <a:pt x="58485" y="17059"/>
                </a:lnTo>
                <a:cubicBezTo>
                  <a:pt x="44479" y="17059"/>
                  <a:pt x="33312" y="31405"/>
                  <a:pt x="33312" y="45557"/>
                </a:cubicBezTo>
                <a:cubicBezTo>
                  <a:pt x="33312" y="59903"/>
                  <a:pt x="44479" y="71147"/>
                  <a:pt x="58485" y="71147"/>
                </a:cubicBezTo>
                <a:cubicBezTo>
                  <a:pt x="72492" y="71147"/>
                  <a:pt x="86309" y="59903"/>
                  <a:pt x="86309" y="45557"/>
                </a:cubicBezTo>
                <a:cubicBezTo>
                  <a:pt x="86309" y="31405"/>
                  <a:pt x="72492" y="17059"/>
                  <a:pt x="58485" y="17059"/>
                </a:cubicBezTo>
                <a:close/>
                <a:moveTo>
                  <a:pt x="58485" y="62617"/>
                </a:moveTo>
                <a:lnTo>
                  <a:pt x="58485" y="62617"/>
                </a:lnTo>
                <a:cubicBezTo>
                  <a:pt x="50157" y="62617"/>
                  <a:pt x="41829" y="54087"/>
                  <a:pt x="41829" y="45557"/>
                </a:cubicBezTo>
                <a:cubicBezTo>
                  <a:pt x="41829" y="34119"/>
                  <a:pt x="50157" y="25589"/>
                  <a:pt x="58485" y="25589"/>
                </a:cubicBezTo>
                <a:cubicBezTo>
                  <a:pt x="69652" y="25589"/>
                  <a:pt x="77981" y="34119"/>
                  <a:pt x="77981" y="45557"/>
                </a:cubicBezTo>
                <a:cubicBezTo>
                  <a:pt x="77981" y="54087"/>
                  <a:pt x="69652" y="62617"/>
                  <a:pt x="58485" y="62617"/>
                </a:cubicBezTo>
                <a:close/>
                <a:moveTo>
                  <a:pt x="100315" y="65525"/>
                </a:moveTo>
                <a:lnTo>
                  <a:pt x="100315" y="65525"/>
                </a:lnTo>
                <a:cubicBezTo>
                  <a:pt x="102965" y="59903"/>
                  <a:pt x="105804" y="51179"/>
                  <a:pt x="105804" y="45557"/>
                </a:cubicBezTo>
                <a:cubicBezTo>
                  <a:pt x="105804" y="19967"/>
                  <a:pt x="83470" y="0"/>
                  <a:pt x="58485" y="0"/>
                </a:cubicBezTo>
                <a:cubicBezTo>
                  <a:pt x="33312" y="0"/>
                  <a:pt x="13817" y="19967"/>
                  <a:pt x="13817" y="45557"/>
                </a:cubicBezTo>
                <a:cubicBezTo>
                  <a:pt x="13817" y="51179"/>
                  <a:pt x="16656" y="59903"/>
                  <a:pt x="19495" y="65525"/>
                </a:cubicBezTo>
                <a:cubicBezTo>
                  <a:pt x="0" y="96930"/>
                  <a:pt x="0" y="96930"/>
                  <a:pt x="0" y="96930"/>
                </a:cubicBezTo>
                <a:cubicBezTo>
                  <a:pt x="0" y="96930"/>
                  <a:pt x="10977" y="99838"/>
                  <a:pt x="22145" y="102746"/>
                </a:cubicBezTo>
                <a:cubicBezTo>
                  <a:pt x="30662" y="111276"/>
                  <a:pt x="38990" y="119806"/>
                  <a:pt x="38990" y="119806"/>
                </a:cubicBezTo>
                <a:cubicBezTo>
                  <a:pt x="55646" y="91308"/>
                  <a:pt x="55646" y="91308"/>
                  <a:pt x="55646" y="91308"/>
                </a:cubicBezTo>
                <a:cubicBezTo>
                  <a:pt x="58485" y="91308"/>
                  <a:pt x="58485" y="91308"/>
                  <a:pt x="58485" y="91308"/>
                </a:cubicBezTo>
                <a:cubicBezTo>
                  <a:pt x="61324" y="91308"/>
                  <a:pt x="61324" y="91308"/>
                  <a:pt x="61324" y="91308"/>
                </a:cubicBezTo>
                <a:cubicBezTo>
                  <a:pt x="77981" y="119806"/>
                  <a:pt x="77981" y="119806"/>
                  <a:pt x="77981" y="119806"/>
                </a:cubicBezTo>
                <a:cubicBezTo>
                  <a:pt x="77981" y="119806"/>
                  <a:pt x="86309" y="111276"/>
                  <a:pt x="94637" y="102746"/>
                </a:cubicBezTo>
                <a:cubicBezTo>
                  <a:pt x="105804" y="99838"/>
                  <a:pt x="119810" y="96930"/>
                  <a:pt x="119810" y="96930"/>
                </a:cubicBezTo>
                <a:lnTo>
                  <a:pt x="100315" y="65525"/>
                </a:lnTo>
                <a:close/>
                <a:moveTo>
                  <a:pt x="38990" y="105460"/>
                </a:moveTo>
                <a:lnTo>
                  <a:pt x="38990" y="105460"/>
                </a:lnTo>
                <a:cubicBezTo>
                  <a:pt x="38990" y="105460"/>
                  <a:pt x="33312" y="102746"/>
                  <a:pt x="27823" y="96930"/>
                </a:cubicBezTo>
                <a:cubicBezTo>
                  <a:pt x="19495" y="94022"/>
                  <a:pt x="10977" y="91308"/>
                  <a:pt x="10977" y="91308"/>
                </a:cubicBezTo>
                <a:cubicBezTo>
                  <a:pt x="22145" y="74054"/>
                  <a:pt x="22145" y="74054"/>
                  <a:pt x="22145" y="74054"/>
                </a:cubicBezTo>
                <a:cubicBezTo>
                  <a:pt x="27823" y="79870"/>
                  <a:pt x="38990" y="88400"/>
                  <a:pt x="47318" y="88400"/>
                </a:cubicBezTo>
                <a:lnTo>
                  <a:pt x="38990" y="105460"/>
                </a:lnTo>
                <a:close/>
                <a:moveTo>
                  <a:pt x="58485" y="82584"/>
                </a:moveTo>
                <a:lnTo>
                  <a:pt x="58485" y="82584"/>
                </a:lnTo>
                <a:cubicBezTo>
                  <a:pt x="38990" y="82584"/>
                  <a:pt x="22145" y="65525"/>
                  <a:pt x="22145" y="45557"/>
                </a:cubicBezTo>
                <a:cubicBezTo>
                  <a:pt x="22145" y="22681"/>
                  <a:pt x="38990" y="5621"/>
                  <a:pt x="58485" y="5621"/>
                </a:cubicBezTo>
                <a:cubicBezTo>
                  <a:pt x="80630" y="5621"/>
                  <a:pt x="97476" y="22681"/>
                  <a:pt x="97476" y="45557"/>
                </a:cubicBezTo>
                <a:cubicBezTo>
                  <a:pt x="97476" y="65525"/>
                  <a:pt x="80630" y="82584"/>
                  <a:pt x="58485" y="82584"/>
                </a:cubicBezTo>
                <a:close/>
                <a:moveTo>
                  <a:pt x="91798" y="96930"/>
                </a:moveTo>
                <a:lnTo>
                  <a:pt x="91798" y="96930"/>
                </a:lnTo>
                <a:cubicBezTo>
                  <a:pt x="86309" y="102746"/>
                  <a:pt x="80630" y="105460"/>
                  <a:pt x="80630" y="105460"/>
                </a:cubicBezTo>
                <a:cubicBezTo>
                  <a:pt x="69652" y="88400"/>
                  <a:pt x="69652" y="88400"/>
                  <a:pt x="69652" y="88400"/>
                </a:cubicBezTo>
                <a:cubicBezTo>
                  <a:pt x="80630" y="88400"/>
                  <a:pt x="89148" y="79870"/>
                  <a:pt x="94637" y="74054"/>
                </a:cubicBezTo>
                <a:cubicBezTo>
                  <a:pt x="105804" y="91308"/>
                  <a:pt x="105804" y="91308"/>
                  <a:pt x="105804" y="91308"/>
                </a:cubicBezTo>
                <a:cubicBezTo>
                  <a:pt x="105804" y="91308"/>
                  <a:pt x="100315" y="94022"/>
                  <a:pt x="91798" y="96930"/>
                </a:cubicBezTo>
                <a:close/>
              </a:path>
            </a:pathLst>
          </a:custGeom>
          <a:solidFill>
            <a:schemeClr val="accent2"/>
          </a:solidFill>
          <a:ln>
            <a:noFill/>
          </a:ln>
        </p:spPr>
        <p:txBody>
          <a:bodyPr lIns="45713" tIns="22850" rIns="45713" bIns="22850" anchor="ctr" anchorCtr="0">
            <a:noAutofit/>
          </a:bodyPr>
          <a:lstStyle/>
          <a:p>
            <a:endParaRPr>
              <a:solidFill>
                <a:schemeClr val="dk1"/>
              </a:solidFill>
              <a:latin typeface="Roboto"/>
              <a:ea typeface="Roboto"/>
              <a:cs typeface="Roboto"/>
              <a:sym typeface="Roboto"/>
            </a:endParaRPr>
          </a:p>
        </p:txBody>
      </p:sp>
      <p:sp>
        <p:nvSpPr>
          <p:cNvPr id="4" name="Picture Placeholder 3"/>
          <p:cNvSpPr>
            <a:spLocks noGrp="1"/>
          </p:cNvSpPr>
          <p:nvPr>
            <p:ph type="pic" sz="quarter" idx="11"/>
          </p:nvPr>
        </p:nvSpPr>
        <p:spPr/>
      </p:sp>
    </p:spTree>
    <p:extLst>
      <p:ext uri="{BB962C8B-B14F-4D97-AF65-F5344CB8AC3E}">
        <p14:creationId xmlns:p14="http://schemas.microsoft.com/office/powerpoint/2010/main" val="3841461930"/>
      </p:ext>
    </p:extLst>
  </p:cSld>
  <p:clrMapOvr>
    <a:masterClrMapping/>
  </p:clrMapOvr>
  <mc:AlternateContent xmlns:mc="http://schemas.openxmlformats.org/markup-compatibility/2006">
    <mc:Choice xmlns:p14="http://schemas.microsoft.com/office/powerpoint/2010/main" Requires="p14">
      <p:transition spd="slow">
        <p14:reveal/>
      </p:transition>
    </mc:Choice>
    <mc:Fallback>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5916000" y="4743450"/>
            <a:ext cx="360000" cy="2237014"/>
          </a:xfrm>
          <a:prstGeom prst="rect">
            <a:avLst/>
          </a:prstGeom>
          <a:solidFill>
            <a:schemeClr val="accent2">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descr="iMac.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63363" y="596553"/>
            <a:ext cx="4865275" cy="4264271"/>
          </a:xfrm>
          <a:prstGeom prst="rect">
            <a:avLst/>
          </a:prstGeom>
        </p:spPr>
      </p:pic>
      <p:sp>
        <p:nvSpPr>
          <p:cNvPr id="3" name="Rectangle 2"/>
          <p:cNvSpPr/>
          <p:nvPr/>
        </p:nvSpPr>
        <p:spPr>
          <a:xfrm>
            <a:off x="670506" y="5613057"/>
            <a:ext cx="4000246" cy="754437"/>
          </a:xfrm>
          <a:prstGeom prst="rect">
            <a:avLst/>
          </a:prstGeom>
        </p:spPr>
        <p:txBody>
          <a:bodyPr wrap="square">
            <a:spAutoFit/>
          </a:bodyPr>
          <a:lstStyle/>
          <a:p>
            <a:pPr algn="r">
              <a:lnSpc>
                <a:spcPct val="150000"/>
              </a:lnSpc>
            </a:pPr>
            <a:r>
              <a:rPr lang="id-ID" sz="1000" i="0" dirty="0">
                <a:solidFill>
                  <a:schemeClr val="bg1">
                    <a:lumMod val="50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Sapien nam suspendisse, tincidunt eget ante tincidunt.</a:t>
            </a:r>
            <a:endParaRPr lang="id-ID" sz="1000" dirty="0">
              <a:solidFill>
                <a:schemeClr val="bg1">
                  <a:lumMod val="50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 name="TextBox 3"/>
          <p:cNvSpPr txBox="1"/>
          <p:nvPr/>
        </p:nvSpPr>
        <p:spPr>
          <a:xfrm>
            <a:off x="1897942" y="5164135"/>
            <a:ext cx="2772810" cy="338554"/>
          </a:xfrm>
          <a:prstGeom prst="rect">
            <a:avLst/>
          </a:prstGeom>
          <a:noFill/>
        </p:spPr>
        <p:txBody>
          <a:bodyPr wrap="none" rtlCol="0">
            <a:spAutoFit/>
          </a:bodyPr>
          <a:lstStyle/>
          <a:p>
            <a:pPr algn="r"/>
            <a:r>
              <a:rPr lang="id-ID" sz="1600" b="1" dirty="0">
                <a:solidFill>
                  <a:srgbClr val="D97C42"/>
                </a:solidFill>
                <a:latin typeface="Open Sans" panose="020B0606030504020204" pitchFamily="34" charset="0"/>
                <a:ea typeface="Open Sans" panose="020B0606030504020204" pitchFamily="34" charset="0"/>
                <a:cs typeface="Open Sans" panose="020B0606030504020204" pitchFamily="34" charset="0"/>
              </a:rPr>
              <a:t>DESIGN INTERIOR BETTER</a:t>
            </a:r>
          </a:p>
        </p:txBody>
      </p:sp>
      <p:sp>
        <p:nvSpPr>
          <p:cNvPr id="5" name="Rectangle 4"/>
          <p:cNvSpPr/>
          <p:nvPr/>
        </p:nvSpPr>
        <p:spPr>
          <a:xfrm>
            <a:off x="7521248" y="5613057"/>
            <a:ext cx="4000246" cy="784830"/>
          </a:xfrm>
          <a:prstGeom prst="rect">
            <a:avLst/>
          </a:prstGeom>
        </p:spPr>
        <p:txBody>
          <a:bodyPr wrap="square">
            <a:spAutoFit/>
          </a:bodyPr>
          <a:lstStyle/>
          <a:p>
            <a:pPr>
              <a:lnSpc>
                <a:spcPct val="150000"/>
              </a:lnSpc>
            </a:pPr>
            <a:r>
              <a:rPr lang="id-ID" sz="1000" i="0" dirty="0">
                <a:solidFill>
                  <a:schemeClr val="bg1">
                    <a:lumMod val="50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Sapien nam suspendisse, tincidunt eget ante tincidunt.</a:t>
            </a:r>
            <a:endParaRPr lang="id-ID" sz="1000" dirty="0">
              <a:solidFill>
                <a:schemeClr val="bg1">
                  <a:lumMod val="50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TextBox 5"/>
          <p:cNvSpPr txBox="1"/>
          <p:nvPr/>
        </p:nvSpPr>
        <p:spPr>
          <a:xfrm>
            <a:off x="7521247" y="5164135"/>
            <a:ext cx="2970813" cy="338554"/>
          </a:xfrm>
          <a:prstGeom prst="rect">
            <a:avLst/>
          </a:prstGeom>
          <a:noFill/>
        </p:spPr>
        <p:txBody>
          <a:bodyPr wrap="none" rtlCol="0">
            <a:spAutoFit/>
          </a:bodyPr>
          <a:lstStyle/>
          <a:p>
            <a:r>
              <a:rPr lang="id-ID" sz="1600" b="1" dirty="0">
                <a:solidFill>
                  <a:srgbClr val="D97C42"/>
                </a:solidFill>
                <a:latin typeface="Open Sans" panose="020B0606030504020204" pitchFamily="34" charset="0"/>
                <a:ea typeface="Open Sans" panose="020B0606030504020204" pitchFamily="34" charset="0"/>
                <a:cs typeface="Open Sans" panose="020B0606030504020204" pitchFamily="34" charset="0"/>
              </a:rPr>
              <a:t>CREATIVE INTERIOR DESIGN</a:t>
            </a:r>
          </a:p>
        </p:txBody>
      </p:sp>
      <p:sp>
        <p:nvSpPr>
          <p:cNvPr id="7" name="Shape 4640"/>
          <p:cNvSpPr/>
          <p:nvPr/>
        </p:nvSpPr>
        <p:spPr>
          <a:xfrm>
            <a:off x="6577984" y="5502689"/>
            <a:ext cx="497195" cy="497325"/>
          </a:xfrm>
          <a:custGeom>
            <a:avLst/>
            <a:gdLst/>
            <a:ahLst/>
            <a:cxnLst/>
            <a:rect l="0" t="0" r="0" b="0"/>
            <a:pathLst>
              <a:path w="120000" h="120000" extrusionOk="0">
                <a:moveTo>
                  <a:pt x="83659" y="102965"/>
                </a:moveTo>
                <a:lnTo>
                  <a:pt x="83659" y="102965"/>
                </a:lnTo>
                <a:cubicBezTo>
                  <a:pt x="83659" y="108643"/>
                  <a:pt x="77981" y="111293"/>
                  <a:pt x="75331" y="111293"/>
                </a:cubicBezTo>
                <a:cubicBezTo>
                  <a:pt x="16845" y="111293"/>
                  <a:pt x="16845" y="111293"/>
                  <a:pt x="16845" y="111293"/>
                </a:cubicBezTo>
                <a:cubicBezTo>
                  <a:pt x="11167" y="111293"/>
                  <a:pt x="8328" y="108643"/>
                  <a:pt x="8328" y="102965"/>
                </a:cubicBezTo>
                <a:cubicBezTo>
                  <a:pt x="8328" y="44479"/>
                  <a:pt x="8328" y="44479"/>
                  <a:pt x="8328" y="44479"/>
                </a:cubicBezTo>
                <a:cubicBezTo>
                  <a:pt x="8328" y="41829"/>
                  <a:pt x="11167" y="36151"/>
                  <a:pt x="16845" y="36151"/>
                </a:cubicBezTo>
                <a:cubicBezTo>
                  <a:pt x="22334" y="36151"/>
                  <a:pt x="22334" y="36151"/>
                  <a:pt x="22334" y="36151"/>
                </a:cubicBezTo>
                <a:cubicBezTo>
                  <a:pt x="22334" y="30662"/>
                  <a:pt x="22334" y="30662"/>
                  <a:pt x="22334" y="30662"/>
                </a:cubicBezTo>
                <a:cubicBezTo>
                  <a:pt x="16845" y="30662"/>
                  <a:pt x="16845" y="30662"/>
                  <a:pt x="16845" y="30662"/>
                </a:cubicBezTo>
                <a:cubicBezTo>
                  <a:pt x="8328" y="30662"/>
                  <a:pt x="0" y="36151"/>
                  <a:pt x="0" y="44479"/>
                </a:cubicBezTo>
                <a:cubicBezTo>
                  <a:pt x="0" y="102965"/>
                  <a:pt x="0" y="102965"/>
                  <a:pt x="0" y="102965"/>
                </a:cubicBezTo>
                <a:cubicBezTo>
                  <a:pt x="0" y="111293"/>
                  <a:pt x="8328" y="119810"/>
                  <a:pt x="16845" y="119810"/>
                </a:cubicBezTo>
                <a:cubicBezTo>
                  <a:pt x="75331" y="119810"/>
                  <a:pt x="75331" y="119810"/>
                  <a:pt x="75331" y="119810"/>
                </a:cubicBezTo>
                <a:cubicBezTo>
                  <a:pt x="83659" y="119810"/>
                  <a:pt x="89148" y="111293"/>
                  <a:pt x="89148" y="102965"/>
                </a:cubicBezTo>
                <a:cubicBezTo>
                  <a:pt x="89148" y="97476"/>
                  <a:pt x="89148" y="97476"/>
                  <a:pt x="89148" y="97476"/>
                </a:cubicBezTo>
                <a:cubicBezTo>
                  <a:pt x="83659" y="97476"/>
                  <a:pt x="83659" y="97476"/>
                  <a:pt x="83659" y="97476"/>
                </a:cubicBezTo>
                <a:lnTo>
                  <a:pt x="83659" y="102965"/>
                </a:lnTo>
                <a:close/>
                <a:moveTo>
                  <a:pt x="105993" y="0"/>
                </a:moveTo>
                <a:lnTo>
                  <a:pt x="105993" y="0"/>
                </a:lnTo>
                <a:cubicBezTo>
                  <a:pt x="44668" y="0"/>
                  <a:pt x="44668" y="0"/>
                  <a:pt x="44668" y="0"/>
                </a:cubicBezTo>
                <a:cubicBezTo>
                  <a:pt x="36340" y="0"/>
                  <a:pt x="30662" y="5488"/>
                  <a:pt x="30662" y="13817"/>
                </a:cubicBezTo>
                <a:cubicBezTo>
                  <a:pt x="30662" y="75141"/>
                  <a:pt x="30662" y="75141"/>
                  <a:pt x="30662" y="75141"/>
                </a:cubicBezTo>
                <a:cubicBezTo>
                  <a:pt x="30662" y="83470"/>
                  <a:pt x="36340" y="89148"/>
                  <a:pt x="44668" y="89148"/>
                </a:cubicBezTo>
                <a:cubicBezTo>
                  <a:pt x="105993" y="89148"/>
                  <a:pt x="105993" y="89148"/>
                  <a:pt x="105993" y="89148"/>
                </a:cubicBezTo>
                <a:cubicBezTo>
                  <a:pt x="114321" y="89148"/>
                  <a:pt x="119810" y="83470"/>
                  <a:pt x="119810" y="75141"/>
                </a:cubicBezTo>
                <a:cubicBezTo>
                  <a:pt x="119810" y="13817"/>
                  <a:pt x="119810" y="13817"/>
                  <a:pt x="119810" y="13817"/>
                </a:cubicBezTo>
                <a:cubicBezTo>
                  <a:pt x="119810" y="5488"/>
                  <a:pt x="114321" y="0"/>
                  <a:pt x="105993" y="0"/>
                </a:cubicBezTo>
                <a:close/>
                <a:moveTo>
                  <a:pt x="111482" y="75141"/>
                </a:moveTo>
                <a:lnTo>
                  <a:pt x="111482" y="75141"/>
                </a:lnTo>
                <a:cubicBezTo>
                  <a:pt x="111482" y="77981"/>
                  <a:pt x="108643" y="80630"/>
                  <a:pt x="105993" y="80630"/>
                </a:cubicBezTo>
                <a:cubicBezTo>
                  <a:pt x="44668" y="80630"/>
                  <a:pt x="44668" y="80630"/>
                  <a:pt x="44668" y="80630"/>
                </a:cubicBezTo>
                <a:cubicBezTo>
                  <a:pt x="41829" y="80630"/>
                  <a:pt x="39179" y="77981"/>
                  <a:pt x="39179" y="75141"/>
                </a:cubicBezTo>
                <a:cubicBezTo>
                  <a:pt x="39179" y="13817"/>
                  <a:pt x="39179" y="13817"/>
                  <a:pt x="39179" y="13817"/>
                </a:cubicBezTo>
                <a:cubicBezTo>
                  <a:pt x="39179" y="10977"/>
                  <a:pt x="41829" y="8328"/>
                  <a:pt x="44668" y="8328"/>
                </a:cubicBezTo>
                <a:cubicBezTo>
                  <a:pt x="105993" y="8328"/>
                  <a:pt x="105993" y="8328"/>
                  <a:pt x="105993" y="8328"/>
                </a:cubicBezTo>
                <a:cubicBezTo>
                  <a:pt x="108643" y="8328"/>
                  <a:pt x="111482" y="10977"/>
                  <a:pt x="111482" y="13817"/>
                </a:cubicBezTo>
                <a:lnTo>
                  <a:pt x="111482" y="75141"/>
                </a:lnTo>
                <a:close/>
              </a:path>
            </a:pathLst>
          </a:custGeom>
          <a:solidFill>
            <a:schemeClr val="bg2">
              <a:lumMod val="25000"/>
            </a:schemeClr>
          </a:solidFill>
          <a:ln>
            <a:noFill/>
          </a:ln>
        </p:spPr>
        <p:txBody>
          <a:bodyPr lIns="45713" tIns="22850" rIns="45713" bIns="22850" anchor="ctr" anchorCtr="0">
            <a:noAutofit/>
          </a:bodyPr>
          <a:lstStyle/>
          <a:p>
            <a:endParaRPr>
              <a:solidFill>
                <a:schemeClr val="dk1"/>
              </a:solidFill>
              <a:latin typeface="Roboto"/>
              <a:ea typeface="Roboto"/>
              <a:cs typeface="Roboto"/>
              <a:sym typeface="Roboto"/>
            </a:endParaRPr>
          </a:p>
        </p:txBody>
      </p:sp>
      <p:sp>
        <p:nvSpPr>
          <p:cNvPr id="8" name="Shape 4674"/>
          <p:cNvSpPr/>
          <p:nvPr/>
        </p:nvSpPr>
        <p:spPr>
          <a:xfrm>
            <a:off x="4868220" y="5502689"/>
            <a:ext cx="497197" cy="485827"/>
          </a:xfrm>
          <a:custGeom>
            <a:avLst/>
            <a:gdLst/>
            <a:ahLst/>
            <a:cxnLst/>
            <a:rect l="0" t="0" r="0" b="0"/>
            <a:pathLst>
              <a:path w="120000" h="120000" extrusionOk="0">
                <a:moveTo>
                  <a:pt x="22334" y="105460"/>
                </a:moveTo>
                <a:lnTo>
                  <a:pt x="22334" y="105460"/>
                </a:lnTo>
                <a:cubicBezTo>
                  <a:pt x="22334" y="114184"/>
                  <a:pt x="30662" y="119806"/>
                  <a:pt x="39179" y="119806"/>
                </a:cubicBezTo>
                <a:cubicBezTo>
                  <a:pt x="47507" y="119806"/>
                  <a:pt x="52996" y="114184"/>
                  <a:pt x="52996" y="105460"/>
                </a:cubicBezTo>
                <a:cubicBezTo>
                  <a:pt x="52996" y="96930"/>
                  <a:pt x="47507" y="91308"/>
                  <a:pt x="39179" y="91308"/>
                </a:cubicBezTo>
                <a:cubicBezTo>
                  <a:pt x="30662" y="91308"/>
                  <a:pt x="22334" y="96930"/>
                  <a:pt x="22334" y="105460"/>
                </a:cubicBezTo>
                <a:close/>
                <a:moveTo>
                  <a:pt x="39179" y="96930"/>
                </a:moveTo>
                <a:lnTo>
                  <a:pt x="39179" y="96930"/>
                </a:lnTo>
                <a:cubicBezTo>
                  <a:pt x="41829" y="96930"/>
                  <a:pt x="44668" y="102746"/>
                  <a:pt x="44668" y="105460"/>
                </a:cubicBezTo>
                <a:cubicBezTo>
                  <a:pt x="44668" y="108368"/>
                  <a:pt x="41829" y="114184"/>
                  <a:pt x="39179" y="114184"/>
                </a:cubicBezTo>
                <a:cubicBezTo>
                  <a:pt x="33501" y="114184"/>
                  <a:pt x="30662" y="108368"/>
                  <a:pt x="30662" y="105460"/>
                </a:cubicBezTo>
                <a:cubicBezTo>
                  <a:pt x="30662" y="102746"/>
                  <a:pt x="33501" y="96930"/>
                  <a:pt x="39179" y="96930"/>
                </a:cubicBezTo>
                <a:close/>
                <a:moveTo>
                  <a:pt x="30662" y="82778"/>
                </a:moveTo>
                <a:lnTo>
                  <a:pt x="30662" y="82778"/>
                </a:lnTo>
                <a:cubicBezTo>
                  <a:pt x="28012" y="82778"/>
                  <a:pt x="22334" y="79870"/>
                  <a:pt x="22334" y="74054"/>
                </a:cubicBezTo>
                <a:cubicBezTo>
                  <a:pt x="108832" y="68432"/>
                  <a:pt x="108832" y="68432"/>
                  <a:pt x="108832" y="68432"/>
                </a:cubicBezTo>
                <a:cubicBezTo>
                  <a:pt x="108832" y="68432"/>
                  <a:pt x="119810" y="19967"/>
                  <a:pt x="119810" y="17059"/>
                </a:cubicBezTo>
                <a:lnTo>
                  <a:pt x="117160" y="14151"/>
                </a:lnTo>
                <a:cubicBezTo>
                  <a:pt x="22334" y="14151"/>
                  <a:pt x="22334" y="14151"/>
                  <a:pt x="22334" y="14151"/>
                </a:cubicBezTo>
                <a:cubicBezTo>
                  <a:pt x="22334" y="5621"/>
                  <a:pt x="22334" y="5621"/>
                  <a:pt x="22334" y="5621"/>
                </a:cubicBezTo>
                <a:cubicBezTo>
                  <a:pt x="28012" y="5621"/>
                  <a:pt x="28012" y="5621"/>
                  <a:pt x="28012" y="5621"/>
                </a:cubicBezTo>
                <a:cubicBezTo>
                  <a:pt x="28012" y="5621"/>
                  <a:pt x="30662" y="5621"/>
                  <a:pt x="30662" y="2714"/>
                </a:cubicBezTo>
                <a:cubicBezTo>
                  <a:pt x="30662" y="0"/>
                  <a:pt x="28012" y="0"/>
                  <a:pt x="28012" y="0"/>
                </a:cubicBezTo>
                <a:cubicBezTo>
                  <a:pt x="5678" y="0"/>
                  <a:pt x="5678" y="0"/>
                  <a:pt x="5678" y="0"/>
                </a:cubicBezTo>
                <a:cubicBezTo>
                  <a:pt x="2839" y="0"/>
                  <a:pt x="0" y="0"/>
                  <a:pt x="0" y="2714"/>
                </a:cubicBezTo>
                <a:cubicBezTo>
                  <a:pt x="0" y="5621"/>
                  <a:pt x="2839" y="5621"/>
                  <a:pt x="5678" y="5621"/>
                </a:cubicBezTo>
                <a:cubicBezTo>
                  <a:pt x="16845" y="5621"/>
                  <a:pt x="16845" y="5621"/>
                  <a:pt x="16845" y="5621"/>
                </a:cubicBezTo>
                <a:cubicBezTo>
                  <a:pt x="16845" y="74054"/>
                  <a:pt x="16845" y="74054"/>
                  <a:pt x="16845" y="74054"/>
                </a:cubicBezTo>
                <a:cubicBezTo>
                  <a:pt x="16845" y="82778"/>
                  <a:pt x="22334" y="91308"/>
                  <a:pt x="30662" y="91308"/>
                </a:cubicBezTo>
                <a:cubicBezTo>
                  <a:pt x="39179" y="91308"/>
                  <a:pt x="39179" y="91308"/>
                  <a:pt x="39179" y="91308"/>
                </a:cubicBezTo>
                <a:cubicBezTo>
                  <a:pt x="83659" y="91308"/>
                  <a:pt x="83659" y="91308"/>
                  <a:pt x="83659" y="91308"/>
                </a:cubicBezTo>
                <a:cubicBezTo>
                  <a:pt x="117160" y="91308"/>
                  <a:pt x="117160" y="91308"/>
                  <a:pt x="117160" y="91308"/>
                </a:cubicBezTo>
                <a:cubicBezTo>
                  <a:pt x="117160" y="91308"/>
                  <a:pt x="117160" y="85492"/>
                  <a:pt x="117160" y="82778"/>
                </a:cubicBezTo>
                <a:lnTo>
                  <a:pt x="30662" y="82778"/>
                </a:lnTo>
                <a:close/>
                <a:moveTo>
                  <a:pt x="22334" y="22875"/>
                </a:moveTo>
                <a:lnTo>
                  <a:pt x="22334" y="22875"/>
                </a:lnTo>
                <a:cubicBezTo>
                  <a:pt x="111482" y="22875"/>
                  <a:pt x="111482" y="22875"/>
                  <a:pt x="111482" y="22875"/>
                </a:cubicBezTo>
                <a:cubicBezTo>
                  <a:pt x="103154" y="59903"/>
                  <a:pt x="103154" y="59903"/>
                  <a:pt x="103154" y="59903"/>
                </a:cubicBezTo>
                <a:cubicBezTo>
                  <a:pt x="22334" y="68432"/>
                  <a:pt x="22334" y="68432"/>
                  <a:pt x="22334" y="68432"/>
                </a:cubicBezTo>
                <a:lnTo>
                  <a:pt x="22334" y="22875"/>
                </a:lnTo>
                <a:close/>
                <a:moveTo>
                  <a:pt x="67003" y="105460"/>
                </a:moveTo>
                <a:lnTo>
                  <a:pt x="67003" y="105460"/>
                </a:lnTo>
                <a:cubicBezTo>
                  <a:pt x="67003" y="114184"/>
                  <a:pt x="75331" y="119806"/>
                  <a:pt x="83659" y="119806"/>
                </a:cubicBezTo>
                <a:cubicBezTo>
                  <a:pt x="91987" y="119806"/>
                  <a:pt x="97665" y="114184"/>
                  <a:pt x="97665" y="105460"/>
                </a:cubicBezTo>
                <a:cubicBezTo>
                  <a:pt x="97665" y="96930"/>
                  <a:pt x="91987" y="91308"/>
                  <a:pt x="83659" y="91308"/>
                </a:cubicBezTo>
                <a:cubicBezTo>
                  <a:pt x="75331" y="91308"/>
                  <a:pt x="67003" y="96930"/>
                  <a:pt x="67003" y="105460"/>
                </a:cubicBezTo>
                <a:close/>
                <a:moveTo>
                  <a:pt x="83659" y="96930"/>
                </a:moveTo>
                <a:lnTo>
                  <a:pt x="83659" y="96930"/>
                </a:lnTo>
                <a:cubicBezTo>
                  <a:pt x="86498" y="96930"/>
                  <a:pt x="89148" y="102746"/>
                  <a:pt x="89148" y="105460"/>
                </a:cubicBezTo>
                <a:cubicBezTo>
                  <a:pt x="89148" y="108368"/>
                  <a:pt x="86498" y="114184"/>
                  <a:pt x="83659" y="114184"/>
                </a:cubicBezTo>
                <a:cubicBezTo>
                  <a:pt x="77981" y="114184"/>
                  <a:pt x="75331" y="108368"/>
                  <a:pt x="75331" y="105460"/>
                </a:cubicBezTo>
                <a:cubicBezTo>
                  <a:pt x="75331" y="102746"/>
                  <a:pt x="77981" y="96930"/>
                  <a:pt x="83659" y="96930"/>
                </a:cubicBezTo>
                <a:close/>
              </a:path>
            </a:pathLst>
          </a:custGeom>
          <a:solidFill>
            <a:schemeClr val="bg2">
              <a:lumMod val="25000"/>
            </a:schemeClr>
          </a:solidFill>
          <a:ln>
            <a:noFill/>
          </a:ln>
        </p:spPr>
        <p:txBody>
          <a:bodyPr lIns="45713" tIns="22850" rIns="45713" bIns="22850" anchor="ctr" anchorCtr="0">
            <a:noAutofit/>
          </a:bodyPr>
          <a:lstStyle/>
          <a:p>
            <a:endParaRPr>
              <a:solidFill>
                <a:schemeClr val="dk1"/>
              </a:solidFill>
              <a:latin typeface="Roboto"/>
              <a:ea typeface="Roboto"/>
              <a:cs typeface="Roboto"/>
              <a:sym typeface="Roboto"/>
            </a:endParaRPr>
          </a:p>
        </p:txBody>
      </p:sp>
      <p:sp>
        <p:nvSpPr>
          <p:cNvPr id="9" name="TextBox 8"/>
          <p:cNvSpPr txBox="1"/>
          <p:nvPr/>
        </p:nvSpPr>
        <p:spPr>
          <a:xfrm>
            <a:off x="836020" y="1564188"/>
            <a:ext cx="2997483" cy="1323439"/>
          </a:xfrm>
          <a:prstGeom prst="rect">
            <a:avLst/>
          </a:prstGeom>
          <a:noFill/>
        </p:spPr>
        <p:txBody>
          <a:bodyPr wrap="square" rtlCol="0">
            <a:spAutoFit/>
          </a:bodyPr>
          <a:lstStyle/>
          <a:p>
            <a:r>
              <a:rPr lang="id-ID"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rPr>
              <a:t>MockUp Showcase</a:t>
            </a:r>
            <a:endParaRPr lang="en-US"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p:txBody>
      </p:sp>
      <p:sp>
        <p:nvSpPr>
          <p:cNvPr id="12" name="Rectangle 11"/>
          <p:cNvSpPr/>
          <p:nvPr/>
        </p:nvSpPr>
        <p:spPr>
          <a:xfrm>
            <a:off x="9113937" y="1278487"/>
            <a:ext cx="2407557" cy="1894840"/>
          </a:xfrm>
          <a:prstGeom prst="rect">
            <a:avLst/>
          </a:prstGeom>
          <a:solidFill>
            <a:schemeClr val="bg1"/>
          </a:solidFill>
          <a:ln>
            <a:noFill/>
          </a:ln>
          <a:effectLst>
            <a:outerShdw blurRad="254000" sx="102000" sy="102000" algn="ctr" rotWithShape="0">
              <a:schemeClr val="bg1">
                <a:lumMod val="7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9259340" y="1487243"/>
            <a:ext cx="2116749" cy="1477328"/>
          </a:xfrm>
          <a:prstGeom prst="rect">
            <a:avLst/>
          </a:prstGeom>
        </p:spPr>
        <p:txBody>
          <a:bodyPr wrap="square">
            <a:spAutoFit/>
          </a:bodyPr>
          <a:lstStyle/>
          <a:p>
            <a:pPr algn="just">
              <a:lnSpc>
                <a:spcPct val="150000"/>
              </a:lnSpc>
            </a:pPr>
            <a:r>
              <a:rPr lang="id-ID" sz="1000" b="1" i="0" dirty="0">
                <a:solidFill>
                  <a:schemeClr val="bg2">
                    <a:lumMod val="25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a:t>
            </a:r>
            <a:endParaRPr lang="id-ID" sz="1000" b="1"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1" name="Picture Placeholder 10"/>
          <p:cNvSpPr>
            <a:spLocks noGrp="1"/>
          </p:cNvSpPr>
          <p:nvPr>
            <p:ph type="pic" sz="quarter" idx="10"/>
          </p:nvPr>
        </p:nvSpPr>
        <p:spPr/>
      </p:sp>
    </p:spTree>
    <p:extLst>
      <p:ext uri="{BB962C8B-B14F-4D97-AF65-F5344CB8AC3E}">
        <p14:creationId xmlns:p14="http://schemas.microsoft.com/office/powerpoint/2010/main" val="3832288458"/>
      </p:ext>
    </p:extLst>
  </p:cSld>
  <p:clrMapOvr>
    <a:masterClrMapping/>
  </p:clrMapOvr>
  <p:transition spd="slow">
    <p:push dir="u"/>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66517" y="489878"/>
            <a:ext cx="11087100" cy="5962650"/>
          </a:xfrm>
          <a:prstGeom prst="rect">
            <a:avLst/>
          </a:prstGeom>
          <a:solidFill>
            <a:schemeClr val="bg1">
              <a:alpha val="30000"/>
            </a:schemeClr>
          </a:solidFill>
          <a:ln w="50800">
            <a:solidFill>
              <a:srgbClr val="D97C42">
                <a:alpha val="25000"/>
              </a:srgbClr>
            </a:solidFill>
          </a:ln>
          <a:effectLst>
            <a:outerShdw blurRad="381000" dist="38100" dir="1080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3905250" y="2967335"/>
            <a:ext cx="4381500" cy="923330"/>
          </a:xfrm>
          <a:prstGeom prst="rect">
            <a:avLst/>
          </a:prstGeom>
          <a:noFill/>
        </p:spPr>
        <p:txBody>
          <a:bodyPr wrap="square" rtlCol="0">
            <a:spAutoFit/>
          </a:bodyPr>
          <a:lstStyle/>
          <a:p>
            <a:pPr algn="ctr"/>
            <a:r>
              <a:rPr lang="id-ID" sz="5400" b="1" dirty="0">
                <a:solidFill>
                  <a:schemeClr val="bg1"/>
                </a:solidFill>
                <a:effectLst>
                  <a:outerShdw blurRad="381000" dist="38100" dir="10800000" algn="r" rotWithShape="0">
                    <a:prstClr val="black">
                      <a:alpha val="40000"/>
                    </a:prstClr>
                  </a:outerShdw>
                </a:effectLst>
                <a:latin typeface="Lato" panose="020F0502020204030203" pitchFamily="34" charset="0"/>
                <a:ea typeface="Lato" panose="020F0502020204030203" pitchFamily="34" charset="0"/>
                <a:cs typeface="Lato" panose="020F0502020204030203" pitchFamily="34" charset="0"/>
              </a:rPr>
              <a:t>THANK YOU</a:t>
            </a:r>
            <a:endParaRPr lang="en-US" sz="5400" b="1" dirty="0">
              <a:solidFill>
                <a:schemeClr val="bg1"/>
              </a:solidFill>
              <a:effectLst>
                <a:outerShdw blurRad="381000" dist="38100" dir="10800000" algn="r" rotWithShape="0">
                  <a:prstClr val="black">
                    <a:alpha val="40000"/>
                  </a:prstClr>
                </a:outerShdw>
              </a:effectLst>
              <a:latin typeface="Lato" panose="020F0502020204030203" pitchFamily="34" charset="0"/>
              <a:ea typeface="Lato" panose="020F0502020204030203" pitchFamily="34" charset="0"/>
              <a:cs typeface="Lato" panose="020F0502020204030203" pitchFamily="34" charset="0"/>
            </a:endParaRPr>
          </a:p>
        </p:txBody>
      </p:sp>
      <p:sp>
        <p:nvSpPr>
          <p:cNvPr id="2" name="Picture Placeholder 1"/>
          <p:cNvSpPr>
            <a:spLocks noGrp="1"/>
          </p:cNvSpPr>
          <p:nvPr>
            <p:ph type="pic" sz="quarter" idx="10"/>
          </p:nvPr>
        </p:nvSpPr>
        <p:spPr>
          <a:xfrm>
            <a:off x="0" y="0"/>
            <a:ext cx="12192000" cy="6858000"/>
          </a:xfrm>
        </p:spPr>
      </p:sp>
      <p:sp>
        <p:nvSpPr>
          <p:cNvPr id="7" name="Rectangle 6">
            <a:extLst>
              <a:ext uri="{FF2B5EF4-FFF2-40B4-BE49-F238E27FC236}">
                <a16:creationId xmlns:a16="http://schemas.microsoft.com/office/drawing/2014/main" id="{6B1C48B8-4D11-C89C-99D9-B1376E9080A1}"/>
              </a:ext>
            </a:extLst>
          </p:cNvPr>
          <p:cNvSpPr/>
          <p:nvPr/>
        </p:nvSpPr>
        <p:spPr>
          <a:xfrm>
            <a:off x="5916000" y="-83127"/>
            <a:ext cx="360000" cy="542700"/>
          </a:xfrm>
          <a:prstGeom prst="rect">
            <a:avLst/>
          </a:prstGeom>
          <a:solidFill>
            <a:schemeClr val="accent2">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1820026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4995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11692409" y="2762250"/>
            <a:ext cx="499591" cy="13335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1267941" y="4095750"/>
            <a:ext cx="4597400" cy="1477328"/>
          </a:xfrm>
          <a:prstGeom prst="rect">
            <a:avLst/>
          </a:prstGeom>
        </p:spPr>
        <p:txBody>
          <a:bodyPr wrap="square">
            <a:spAutoFit/>
          </a:bodyPr>
          <a:lstStyle/>
          <a:p>
            <a:pPr>
              <a:lnSpc>
                <a:spcPct val="150000"/>
              </a:lnSpc>
            </a:pPr>
            <a:r>
              <a:rPr lang="id-ID" sz="1000" i="0" dirty="0">
                <a:solidFill>
                  <a:schemeClr val="bg2">
                    <a:lumMod val="25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Sapien Nam Suspendisse, Tincidunt Eget Ante Tincidunt, Eros In Auctor Fringilla Praesent At Diam. Lorem Ipsum Dolor Sit Amet, Lacus Nulla Ac Netus Nibh Aliquet, Lorem Ipsum Dolor Sitlorem Ipsum Dolor Sit Amet, Lacus Nulla Ac Netus Nibh Aliquet, Porttitor Ligula Justo</a:t>
            </a:r>
            <a:endParaRPr lang="id-ID" sz="1000"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TextBox 5"/>
          <p:cNvSpPr txBox="1"/>
          <p:nvPr/>
        </p:nvSpPr>
        <p:spPr>
          <a:xfrm>
            <a:off x="1267941" y="3695640"/>
            <a:ext cx="2578100" cy="400110"/>
          </a:xfrm>
          <a:prstGeom prst="rect">
            <a:avLst/>
          </a:prstGeom>
          <a:noFill/>
        </p:spPr>
        <p:txBody>
          <a:bodyPr wrap="square" rtlCol="0">
            <a:spAutoFit/>
          </a:bodyPr>
          <a:lstStyle/>
          <a:p>
            <a:r>
              <a:rPr lang="id-ID" sz="2000"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rPr>
              <a:t>write your title here</a:t>
            </a:r>
            <a:endParaRPr lang="en-US" sz="2000"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p:txBody>
      </p:sp>
      <p:sp>
        <p:nvSpPr>
          <p:cNvPr id="7" name="TextBox 6"/>
          <p:cNvSpPr txBox="1"/>
          <p:nvPr/>
        </p:nvSpPr>
        <p:spPr>
          <a:xfrm>
            <a:off x="1267941" y="1556593"/>
            <a:ext cx="2857499" cy="1938992"/>
          </a:xfrm>
          <a:prstGeom prst="rect">
            <a:avLst/>
          </a:prstGeom>
          <a:noFill/>
        </p:spPr>
        <p:txBody>
          <a:bodyPr wrap="square" rtlCol="0">
            <a:spAutoFit/>
          </a:bodyPr>
          <a:lstStyle/>
          <a:p>
            <a:r>
              <a:rPr lang="id-ID"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rPr>
              <a:t>Simply Design Interior</a:t>
            </a:r>
            <a:endParaRPr lang="en-US"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p:txBody>
      </p:sp>
      <p:sp>
        <p:nvSpPr>
          <p:cNvPr id="3" name="Picture Placeholder 2"/>
          <p:cNvSpPr>
            <a:spLocks noGrp="1"/>
          </p:cNvSpPr>
          <p:nvPr>
            <p:ph type="pic" sz="quarter" idx="10"/>
          </p:nvPr>
        </p:nvSpPr>
        <p:spPr/>
      </p:sp>
    </p:spTree>
    <p:extLst>
      <p:ext uri="{BB962C8B-B14F-4D97-AF65-F5344CB8AC3E}">
        <p14:creationId xmlns:p14="http://schemas.microsoft.com/office/powerpoint/2010/main" val="736952473"/>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877551" y="0"/>
            <a:ext cx="1314450" cy="23050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6280151" y="4124453"/>
            <a:ext cx="4597400" cy="1477328"/>
          </a:xfrm>
          <a:prstGeom prst="rect">
            <a:avLst/>
          </a:prstGeom>
        </p:spPr>
        <p:txBody>
          <a:bodyPr wrap="square">
            <a:spAutoFit/>
          </a:bodyPr>
          <a:lstStyle/>
          <a:p>
            <a:pPr>
              <a:lnSpc>
                <a:spcPct val="150000"/>
              </a:lnSpc>
            </a:pPr>
            <a:r>
              <a:rPr lang="id-ID" sz="1000" i="0" dirty="0">
                <a:solidFill>
                  <a:schemeClr val="bg2">
                    <a:lumMod val="25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Sapien Nam Suspendisse, Tincidunt Eget Ante Tincidunt, Eros In Auctor Fringilla Praesent At Diam. Lorem Ipsum Dolor Sit Amet, Lacus Nulla Ac Netus Nibh Aliquet, Lorem Ipsum Dolor Sitlorem Ipsum Dolor Sit Amet, Lacus Nulla Ac Netus Nibh Aliquet, Porttitor Ligula Justo</a:t>
            </a:r>
            <a:endParaRPr lang="id-ID" sz="1000"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7" name="TextBox 6"/>
          <p:cNvSpPr txBox="1"/>
          <p:nvPr/>
        </p:nvSpPr>
        <p:spPr>
          <a:xfrm>
            <a:off x="6280151" y="3724343"/>
            <a:ext cx="2578100" cy="400110"/>
          </a:xfrm>
          <a:prstGeom prst="rect">
            <a:avLst/>
          </a:prstGeom>
          <a:noFill/>
        </p:spPr>
        <p:txBody>
          <a:bodyPr wrap="square" rtlCol="0">
            <a:spAutoFit/>
          </a:bodyPr>
          <a:lstStyle/>
          <a:p>
            <a:r>
              <a:rPr lang="id-ID" sz="2000"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rPr>
              <a:t>write your title here</a:t>
            </a:r>
            <a:endParaRPr lang="en-US" sz="2000"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p:txBody>
      </p:sp>
      <p:sp>
        <p:nvSpPr>
          <p:cNvPr id="8" name="TextBox 7"/>
          <p:cNvSpPr txBox="1"/>
          <p:nvPr/>
        </p:nvSpPr>
        <p:spPr>
          <a:xfrm>
            <a:off x="8020052" y="366058"/>
            <a:ext cx="2857499" cy="1938992"/>
          </a:xfrm>
          <a:prstGeom prst="rect">
            <a:avLst/>
          </a:prstGeom>
          <a:noFill/>
        </p:spPr>
        <p:txBody>
          <a:bodyPr wrap="square" rtlCol="0">
            <a:spAutoFit/>
          </a:bodyPr>
          <a:lstStyle/>
          <a:p>
            <a:pPr algn="r"/>
            <a:r>
              <a:rPr lang="id-ID"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rPr>
              <a:t>Simply Design Interior</a:t>
            </a:r>
            <a:endParaRPr lang="en-US"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p:txBody>
      </p:sp>
      <p:sp>
        <p:nvSpPr>
          <p:cNvPr id="3" name="Picture Placeholder 2"/>
          <p:cNvSpPr>
            <a:spLocks noGrp="1"/>
          </p:cNvSpPr>
          <p:nvPr>
            <p:ph type="pic" sz="quarter" idx="10"/>
          </p:nvPr>
        </p:nvSpPr>
        <p:spPr/>
      </p:sp>
    </p:spTree>
    <p:extLst>
      <p:ext uri="{BB962C8B-B14F-4D97-AF65-F5344CB8AC3E}">
        <p14:creationId xmlns:p14="http://schemas.microsoft.com/office/powerpoint/2010/main" val="3205028613"/>
      </p:ext>
    </p:extLst>
  </p:cSld>
  <p:clrMapOvr>
    <a:masterClrMapping/>
  </p:clrMapOvr>
  <p:transition spd="slow">
    <p:push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0200" y="311150"/>
            <a:ext cx="7173686" cy="62357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1409700" y="3362455"/>
            <a:ext cx="4597400" cy="1477328"/>
          </a:xfrm>
          <a:prstGeom prst="rect">
            <a:avLst/>
          </a:prstGeom>
        </p:spPr>
        <p:txBody>
          <a:bodyPr wrap="square">
            <a:spAutoFit/>
          </a:bodyPr>
          <a:lstStyle/>
          <a:p>
            <a:pPr>
              <a:lnSpc>
                <a:spcPct val="150000"/>
              </a:lnSpc>
            </a:pPr>
            <a:r>
              <a:rPr lang="id-ID" sz="1000" i="0"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Sapien Nam Suspendisse, Tincidunt Eget Ante Tincidunt, Eros In Auctor Fringilla Praesent At Diam. Lorem Ipsum Dolor Sit Amet, Lacus Nulla Ac Netus Nibh Aliquet, Lorem Ipsum Dolor Sitlorem Ipsum Dolor Sit Amet, Lacus Nulla Ac Netus Nibh Aliquet, Porttitor Ligula Justo</a:t>
            </a:r>
            <a:endParaRPr lang="id-ID" sz="10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5" name="TextBox 4"/>
          <p:cNvSpPr txBox="1"/>
          <p:nvPr/>
        </p:nvSpPr>
        <p:spPr>
          <a:xfrm>
            <a:off x="1409700" y="2962345"/>
            <a:ext cx="2578100" cy="400110"/>
          </a:xfrm>
          <a:prstGeom prst="rect">
            <a:avLst/>
          </a:prstGeom>
          <a:noFill/>
        </p:spPr>
        <p:txBody>
          <a:bodyPr wrap="square" rtlCol="0">
            <a:spAutoFit/>
          </a:bodyPr>
          <a:lstStyle/>
          <a:p>
            <a:r>
              <a:rPr lang="id-ID" sz="2000" dirty="0">
                <a:solidFill>
                  <a:schemeClr val="bg1"/>
                </a:solidFill>
                <a:latin typeface="Lato" panose="020F0502020204030203" pitchFamily="34" charset="0"/>
                <a:ea typeface="Lato" panose="020F0502020204030203" pitchFamily="34" charset="0"/>
                <a:cs typeface="Lato" panose="020F0502020204030203" pitchFamily="34" charset="0"/>
              </a:rPr>
              <a:t>write your title here</a:t>
            </a:r>
            <a:endParaRPr lang="en-US" sz="2000"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6" name="TextBox 5"/>
          <p:cNvSpPr txBox="1"/>
          <p:nvPr/>
        </p:nvSpPr>
        <p:spPr>
          <a:xfrm>
            <a:off x="1409700" y="529194"/>
            <a:ext cx="2857499" cy="1938992"/>
          </a:xfrm>
          <a:prstGeom prst="rect">
            <a:avLst/>
          </a:prstGeom>
          <a:noFill/>
        </p:spPr>
        <p:txBody>
          <a:bodyPr wrap="square" rtlCol="0">
            <a:spAutoFit/>
          </a:bodyPr>
          <a:lstStyle/>
          <a:p>
            <a:r>
              <a:rPr lang="id-ID" sz="4000" b="1" dirty="0">
                <a:solidFill>
                  <a:schemeClr val="bg1"/>
                </a:solidFill>
                <a:latin typeface="Lato" panose="020F0502020204030203" pitchFamily="34" charset="0"/>
                <a:ea typeface="Lato" panose="020F0502020204030203" pitchFamily="34" charset="0"/>
                <a:cs typeface="Lato" panose="020F0502020204030203" pitchFamily="34" charset="0"/>
              </a:rPr>
              <a:t>Simply Design Interior</a:t>
            </a:r>
            <a:endParaRPr lang="en-US" sz="4000" b="1" dirty="0">
              <a:solidFill>
                <a:schemeClr val="bg1"/>
              </a:solidFill>
              <a:latin typeface="Lato" panose="020F0502020204030203" pitchFamily="34" charset="0"/>
              <a:ea typeface="Lato" panose="020F0502020204030203" pitchFamily="34" charset="0"/>
              <a:cs typeface="Lato" panose="020F0502020204030203" pitchFamily="34" charset="0"/>
            </a:endParaRPr>
          </a:p>
        </p:txBody>
      </p:sp>
      <p:sp>
        <p:nvSpPr>
          <p:cNvPr id="3" name="Picture Placeholder 2"/>
          <p:cNvSpPr>
            <a:spLocks noGrp="1"/>
          </p:cNvSpPr>
          <p:nvPr>
            <p:ph type="pic" sz="quarter" idx="10"/>
          </p:nvPr>
        </p:nvSpPr>
        <p:spPr/>
      </p:sp>
    </p:spTree>
    <p:extLst>
      <p:ext uri="{BB962C8B-B14F-4D97-AF65-F5344CB8AC3E}">
        <p14:creationId xmlns:p14="http://schemas.microsoft.com/office/powerpoint/2010/main" val="2561841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6"/>
          <p:cNvSpPr/>
          <p:nvPr/>
        </p:nvSpPr>
        <p:spPr>
          <a:xfrm>
            <a:off x="5651387" y="631371"/>
            <a:ext cx="2033020" cy="6226629"/>
          </a:xfrm>
          <a:custGeom>
            <a:avLst/>
            <a:gdLst>
              <a:gd name="connsiteX0" fmla="*/ 0 w 2033020"/>
              <a:gd name="connsiteY0" fmla="*/ 0 h 6226629"/>
              <a:gd name="connsiteX1" fmla="*/ 476363 w 2033020"/>
              <a:gd name="connsiteY1" fmla="*/ 0 h 6226629"/>
              <a:gd name="connsiteX2" fmla="*/ 2033020 w 2033020"/>
              <a:gd name="connsiteY2" fmla="*/ 6226629 h 6226629"/>
              <a:gd name="connsiteX3" fmla="*/ 1556656 w 2033020"/>
              <a:gd name="connsiteY3" fmla="*/ 6226629 h 6226629"/>
            </a:gdLst>
            <a:ahLst/>
            <a:cxnLst>
              <a:cxn ang="0">
                <a:pos x="connsiteX0" y="connsiteY0"/>
              </a:cxn>
              <a:cxn ang="0">
                <a:pos x="connsiteX1" y="connsiteY1"/>
              </a:cxn>
              <a:cxn ang="0">
                <a:pos x="connsiteX2" y="connsiteY2"/>
              </a:cxn>
              <a:cxn ang="0">
                <a:pos x="connsiteX3" y="connsiteY3"/>
              </a:cxn>
            </a:cxnLst>
            <a:rect l="l" t="t" r="r" b="b"/>
            <a:pathLst>
              <a:path w="2033020" h="6226629">
                <a:moveTo>
                  <a:pt x="0" y="0"/>
                </a:moveTo>
                <a:lnTo>
                  <a:pt x="476363" y="0"/>
                </a:lnTo>
                <a:lnTo>
                  <a:pt x="2033020" y="6226629"/>
                </a:lnTo>
                <a:lnTo>
                  <a:pt x="1556656" y="6226629"/>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7170058" y="1672644"/>
            <a:ext cx="2980209" cy="1323439"/>
          </a:xfrm>
          <a:prstGeom prst="rect">
            <a:avLst/>
          </a:prstGeom>
          <a:noFill/>
        </p:spPr>
        <p:txBody>
          <a:bodyPr wrap="square" rtlCol="0">
            <a:spAutoFit/>
          </a:bodyPr>
          <a:lstStyle/>
          <a:p>
            <a:r>
              <a:rPr lang="id-ID"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rPr>
              <a:t>The Design Interior</a:t>
            </a:r>
            <a:endParaRPr lang="en-US"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p:txBody>
      </p:sp>
      <p:sp>
        <p:nvSpPr>
          <p:cNvPr id="9" name="Rectangle 8"/>
          <p:cNvSpPr/>
          <p:nvPr/>
        </p:nvSpPr>
        <p:spPr>
          <a:xfrm>
            <a:off x="7840559" y="3777825"/>
            <a:ext cx="3473450" cy="1246495"/>
          </a:xfrm>
          <a:prstGeom prst="rect">
            <a:avLst/>
          </a:prstGeom>
        </p:spPr>
        <p:txBody>
          <a:bodyPr wrap="square">
            <a:spAutoFit/>
          </a:bodyPr>
          <a:lstStyle/>
          <a:p>
            <a:pPr>
              <a:lnSpc>
                <a:spcPct val="150000"/>
              </a:lnSpc>
            </a:pPr>
            <a:r>
              <a:rPr lang="id-ID" sz="1000" i="0" dirty="0">
                <a:solidFill>
                  <a:schemeClr val="bg2">
                    <a:lumMod val="25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Sapien Nam Suspendisse, Tincidunt Eget Ante Tincidunt, Eros In Auctor Fringilla Praesent At Diam. Lorem Ipsum Dolor Sit Amet.</a:t>
            </a:r>
            <a:endParaRPr lang="id-ID" sz="1000"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0" name="TextBox 9"/>
          <p:cNvSpPr txBox="1"/>
          <p:nvPr/>
        </p:nvSpPr>
        <p:spPr>
          <a:xfrm>
            <a:off x="7840559" y="3377715"/>
            <a:ext cx="2578100" cy="400110"/>
          </a:xfrm>
          <a:prstGeom prst="rect">
            <a:avLst/>
          </a:prstGeom>
          <a:noFill/>
        </p:spPr>
        <p:txBody>
          <a:bodyPr wrap="square" rtlCol="0">
            <a:spAutoFit/>
          </a:bodyPr>
          <a:lstStyle/>
          <a:p>
            <a:r>
              <a:rPr lang="id-ID" sz="2000"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rPr>
              <a:t>write your title here</a:t>
            </a:r>
            <a:endParaRPr lang="en-US" sz="2000"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p:txBody>
      </p:sp>
      <p:sp>
        <p:nvSpPr>
          <p:cNvPr id="2" name="Picture Placeholder 1"/>
          <p:cNvSpPr>
            <a:spLocks noGrp="1"/>
          </p:cNvSpPr>
          <p:nvPr>
            <p:ph type="pic" sz="quarter" idx="10"/>
          </p:nvPr>
        </p:nvSpPr>
        <p:spPr/>
      </p:sp>
    </p:spTree>
    <p:extLst>
      <p:ext uri="{BB962C8B-B14F-4D97-AF65-F5344CB8AC3E}">
        <p14:creationId xmlns:p14="http://schemas.microsoft.com/office/powerpoint/2010/main" val="1495827511"/>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075754" y="1761252"/>
            <a:ext cx="416380" cy="437248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685800" y="377244"/>
            <a:ext cx="2980209" cy="1323439"/>
          </a:xfrm>
          <a:prstGeom prst="rect">
            <a:avLst/>
          </a:prstGeom>
          <a:noFill/>
        </p:spPr>
        <p:txBody>
          <a:bodyPr wrap="square" rtlCol="0">
            <a:spAutoFit/>
          </a:bodyPr>
          <a:lstStyle/>
          <a:p>
            <a:r>
              <a:rPr lang="id-ID"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rPr>
              <a:t>The Design Interior</a:t>
            </a:r>
            <a:endParaRPr lang="en-US"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p:txBody>
      </p:sp>
      <p:sp>
        <p:nvSpPr>
          <p:cNvPr id="4" name="Oval 3"/>
          <p:cNvSpPr/>
          <p:nvPr/>
        </p:nvSpPr>
        <p:spPr>
          <a:xfrm>
            <a:off x="6054932" y="3733800"/>
            <a:ext cx="933450" cy="933450"/>
          </a:xfrm>
          <a:prstGeom prst="ellipse">
            <a:avLst/>
          </a:prstGeom>
          <a:solidFill>
            <a:schemeClr val="bg1">
              <a:lumMod val="95000"/>
            </a:schemeClr>
          </a:solidFill>
          <a:ln>
            <a:noFill/>
          </a:ln>
          <a:effectLst>
            <a:outerShdw blurRad="254000" sx="102000" sy="102000" algn="ctr" rotWithShape="0">
              <a:schemeClr val="bg1">
                <a:lumMod val="7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7939994" y="3733800"/>
            <a:ext cx="933450" cy="933450"/>
          </a:xfrm>
          <a:prstGeom prst="ellipse">
            <a:avLst/>
          </a:prstGeom>
          <a:solidFill>
            <a:schemeClr val="bg1">
              <a:lumMod val="95000"/>
            </a:schemeClr>
          </a:solidFill>
          <a:ln>
            <a:noFill/>
          </a:ln>
          <a:effectLst>
            <a:outerShdw blurRad="254000" sx="102000" sy="102000" algn="ctr" rotWithShape="0">
              <a:schemeClr val="bg1">
                <a:lumMod val="7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9825056" y="3733800"/>
            <a:ext cx="933450" cy="933450"/>
          </a:xfrm>
          <a:prstGeom prst="ellipse">
            <a:avLst/>
          </a:prstGeom>
          <a:solidFill>
            <a:schemeClr val="bg1">
              <a:lumMod val="95000"/>
            </a:schemeClr>
          </a:solidFill>
          <a:ln>
            <a:noFill/>
          </a:ln>
          <a:effectLst>
            <a:outerShdw blurRad="254000" sx="102000" sy="102000" algn="ctr" rotWithShape="0">
              <a:schemeClr val="bg1">
                <a:lumMod val="7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6117770" y="2161362"/>
            <a:ext cx="5493659" cy="784830"/>
          </a:xfrm>
          <a:prstGeom prst="rect">
            <a:avLst/>
          </a:prstGeom>
        </p:spPr>
        <p:txBody>
          <a:bodyPr wrap="square">
            <a:spAutoFit/>
          </a:bodyPr>
          <a:lstStyle/>
          <a:p>
            <a:pPr>
              <a:lnSpc>
                <a:spcPct val="150000"/>
              </a:lnSpc>
            </a:pPr>
            <a:r>
              <a:rPr lang="id-ID" sz="1000" i="0" dirty="0">
                <a:solidFill>
                  <a:schemeClr val="bg2">
                    <a:lumMod val="25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Sapien Nam Suspendisse, Tincidunt Eget Ante Tincidunt, Eros In Auctor Fringilla Praesent At Diam. Lorem Ipsum Dolor Sit Amet.</a:t>
            </a:r>
            <a:endParaRPr lang="id-ID" sz="1000"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8" name="TextBox 7"/>
          <p:cNvSpPr txBox="1"/>
          <p:nvPr/>
        </p:nvSpPr>
        <p:spPr>
          <a:xfrm>
            <a:off x="6117771" y="1761252"/>
            <a:ext cx="2578100" cy="400110"/>
          </a:xfrm>
          <a:prstGeom prst="rect">
            <a:avLst/>
          </a:prstGeom>
          <a:noFill/>
        </p:spPr>
        <p:txBody>
          <a:bodyPr wrap="square" rtlCol="0">
            <a:spAutoFit/>
          </a:bodyPr>
          <a:lstStyle/>
          <a:p>
            <a:r>
              <a:rPr lang="id-ID" sz="2000"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rPr>
              <a:t>write your title here</a:t>
            </a:r>
            <a:endParaRPr lang="en-US" sz="2000"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p:txBody>
      </p:sp>
      <p:sp>
        <p:nvSpPr>
          <p:cNvPr id="10" name="Rectangle 9"/>
          <p:cNvSpPr/>
          <p:nvPr/>
        </p:nvSpPr>
        <p:spPr>
          <a:xfrm>
            <a:off x="5899138" y="4883964"/>
            <a:ext cx="1693429" cy="784830"/>
          </a:xfrm>
          <a:prstGeom prst="rect">
            <a:avLst/>
          </a:prstGeom>
        </p:spPr>
        <p:txBody>
          <a:bodyPr wrap="square">
            <a:spAutoFit/>
          </a:bodyPr>
          <a:lstStyle/>
          <a:p>
            <a:pPr>
              <a:lnSpc>
                <a:spcPct val="150000"/>
              </a:lnSpc>
            </a:pPr>
            <a:r>
              <a:rPr lang="id-ID" sz="1000" i="0" dirty="0">
                <a:solidFill>
                  <a:schemeClr val="bg2">
                    <a:lumMod val="25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a:t>
            </a:r>
            <a:endParaRPr lang="id-ID" sz="1000"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4" name="Rectangle 13"/>
          <p:cNvSpPr/>
          <p:nvPr/>
        </p:nvSpPr>
        <p:spPr>
          <a:xfrm>
            <a:off x="7845405" y="4883964"/>
            <a:ext cx="1693429" cy="784830"/>
          </a:xfrm>
          <a:prstGeom prst="rect">
            <a:avLst/>
          </a:prstGeom>
        </p:spPr>
        <p:txBody>
          <a:bodyPr wrap="square">
            <a:spAutoFit/>
          </a:bodyPr>
          <a:lstStyle/>
          <a:p>
            <a:pPr>
              <a:lnSpc>
                <a:spcPct val="150000"/>
              </a:lnSpc>
            </a:pPr>
            <a:r>
              <a:rPr lang="id-ID" sz="1000" i="0" dirty="0">
                <a:solidFill>
                  <a:schemeClr val="bg2">
                    <a:lumMod val="25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a:t>
            </a:r>
            <a:endParaRPr lang="id-ID" sz="1000"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5" name="Rectangle 14"/>
          <p:cNvSpPr/>
          <p:nvPr/>
        </p:nvSpPr>
        <p:spPr>
          <a:xfrm>
            <a:off x="9718424" y="4883964"/>
            <a:ext cx="1693429" cy="784830"/>
          </a:xfrm>
          <a:prstGeom prst="rect">
            <a:avLst/>
          </a:prstGeom>
        </p:spPr>
        <p:txBody>
          <a:bodyPr wrap="square">
            <a:spAutoFit/>
          </a:bodyPr>
          <a:lstStyle/>
          <a:p>
            <a:pPr>
              <a:lnSpc>
                <a:spcPct val="150000"/>
              </a:lnSpc>
            </a:pPr>
            <a:r>
              <a:rPr lang="id-ID" sz="1000" i="0" dirty="0">
                <a:solidFill>
                  <a:schemeClr val="bg2">
                    <a:lumMod val="25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a:t>
            </a:r>
            <a:endParaRPr lang="id-ID" sz="1000"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6" name="Freeform 15"/>
          <p:cNvSpPr>
            <a:spLocks noEditPoints="1"/>
          </p:cNvSpPr>
          <p:nvPr/>
        </p:nvSpPr>
        <p:spPr bwMode="auto">
          <a:xfrm>
            <a:off x="10066780" y="4026790"/>
            <a:ext cx="450002" cy="347470"/>
          </a:xfrm>
          <a:custGeom>
            <a:avLst/>
            <a:gdLst>
              <a:gd name="T0" fmla="*/ 274 w 327"/>
              <a:gd name="T1" fmla="*/ 85 h 253"/>
              <a:gd name="T2" fmla="*/ 264 w 327"/>
              <a:gd name="T3" fmla="*/ 85 h 253"/>
              <a:gd name="T4" fmla="*/ 264 w 327"/>
              <a:gd name="T5" fmla="*/ 129 h 253"/>
              <a:gd name="T6" fmla="*/ 63 w 327"/>
              <a:gd name="T7" fmla="*/ 129 h 253"/>
              <a:gd name="T8" fmla="*/ 63 w 327"/>
              <a:gd name="T9" fmla="*/ 85 h 253"/>
              <a:gd name="T10" fmla="*/ 53 w 327"/>
              <a:gd name="T11" fmla="*/ 85 h 253"/>
              <a:gd name="T12" fmla="*/ 53 w 327"/>
              <a:gd name="T13" fmla="*/ 53 h 253"/>
              <a:gd name="T14" fmla="*/ 65 w 327"/>
              <a:gd name="T15" fmla="*/ 43 h 253"/>
              <a:gd name="T16" fmla="*/ 262 w 327"/>
              <a:gd name="T17" fmla="*/ 43 h 253"/>
              <a:gd name="T18" fmla="*/ 274 w 327"/>
              <a:gd name="T19" fmla="*/ 53 h 253"/>
              <a:gd name="T20" fmla="*/ 274 w 327"/>
              <a:gd name="T21" fmla="*/ 85 h 253"/>
              <a:gd name="T22" fmla="*/ 53 w 327"/>
              <a:gd name="T23" fmla="*/ 143 h 253"/>
              <a:gd name="T24" fmla="*/ 274 w 327"/>
              <a:gd name="T25" fmla="*/ 143 h 253"/>
              <a:gd name="T26" fmla="*/ 274 w 327"/>
              <a:gd name="T27" fmla="*/ 227 h 253"/>
              <a:gd name="T28" fmla="*/ 262 w 327"/>
              <a:gd name="T29" fmla="*/ 236 h 253"/>
              <a:gd name="T30" fmla="*/ 65 w 327"/>
              <a:gd name="T31" fmla="*/ 236 h 253"/>
              <a:gd name="T32" fmla="*/ 53 w 327"/>
              <a:gd name="T33" fmla="*/ 227 h 253"/>
              <a:gd name="T34" fmla="*/ 53 w 327"/>
              <a:gd name="T35" fmla="*/ 143 h 253"/>
              <a:gd name="T36" fmla="*/ 327 w 327"/>
              <a:gd name="T37" fmla="*/ 0 h 253"/>
              <a:gd name="T38" fmla="*/ 0 w 327"/>
              <a:gd name="T39" fmla="*/ 0 h 253"/>
              <a:gd name="T40" fmla="*/ 0 w 327"/>
              <a:gd name="T41" fmla="*/ 29 h 253"/>
              <a:gd name="T42" fmla="*/ 43 w 327"/>
              <a:gd name="T43" fmla="*/ 29 h 253"/>
              <a:gd name="T44" fmla="*/ 31 w 327"/>
              <a:gd name="T45" fmla="*/ 46 h 253"/>
              <a:gd name="T46" fmla="*/ 31 w 327"/>
              <a:gd name="T47" fmla="*/ 234 h 253"/>
              <a:gd name="T48" fmla="*/ 54 w 327"/>
              <a:gd name="T49" fmla="*/ 253 h 253"/>
              <a:gd name="T50" fmla="*/ 273 w 327"/>
              <a:gd name="T51" fmla="*/ 253 h 253"/>
              <a:gd name="T52" fmla="*/ 296 w 327"/>
              <a:gd name="T53" fmla="*/ 234 h 253"/>
              <a:gd name="T54" fmla="*/ 296 w 327"/>
              <a:gd name="T55" fmla="*/ 46 h 253"/>
              <a:gd name="T56" fmla="*/ 284 w 327"/>
              <a:gd name="T57" fmla="*/ 29 h 253"/>
              <a:gd name="T58" fmla="*/ 327 w 327"/>
              <a:gd name="T59" fmla="*/ 29 h 253"/>
              <a:gd name="T60" fmla="*/ 327 w 327"/>
              <a:gd name="T61" fmla="*/ 0 h 2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27" h="253">
                <a:moveTo>
                  <a:pt x="274" y="85"/>
                </a:moveTo>
                <a:cubicBezTo>
                  <a:pt x="264" y="85"/>
                  <a:pt x="264" y="85"/>
                  <a:pt x="264" y="85"/>
                </a:cubicBezTo>
                <a:cubicBezTo>
                  <a:pt x="264" y="129"/>
                  <a:pt x="264" y="129"/>
                  <a:pt x="264" y="129"/>
                </a:cubicBezTo>
                <a:cubicBezTo>
                  <a:pt x="63" y="129"/>
                  <a:pt x="63" y="129"/>
                  <a:pt x="63" y="129"/>
                </a:cubicBezTo>
                <a:cubicBezTo>
                  <a:pt x="63" y="85"/>
                  <a:pt x="63" y="85"/>
                  <a:pt x="63" y="85"/>
                </a:cubicBezTo>
                <a:cubicBezTo>
                  <a:pt x="53" y="85"/>
                  <a:pt x="53" y="85"/>
                  <a:pt x="53" y="85"/>
                </a:cubicBezTo>
                <a:cubicBezTo>
                  <a:pt x="53" y="53"/>
                  <a:pt x="53" y="53"/>
                  <a:pt x="53" y="53"/>
                </a:cubicBezTo>
                <a:cubicBezTo>
                  <a:pt x="53" y="48"/>
                  <a:pt x="58" y="43"/>
                  <a:pt x="65" y="43"/>
                </a:cubicBezTo>
                <a:cubicBezTo>
                  <a:pt x="262" y="43"/>
                  <a:pt x="262" y="43"/>
                  <a:pt x="262" y="43"/>
                </a:cubicBezTo>
                <a:cubicBezTo>
                  <a:pt x="269" y="43"/>
                  <a:pt x="274" y="48"/>
                  <a:pt x="274" y="53"/>
                </a:cubicBezTo>
                <a:cubicBezTo>
                  <a:pt x="274" y="85"/>
                  <a:pt x="274" y="85"/>
                  <a:pt x="274" y="85"/>
                </a:cubicBezTo>
                <a:close/>
                <a:moveTo>
                  <a:pt x="53" y="143"/>
                </a:moveTo>
                <a:cubicBezTo>
                  <a:pt x="274" y="143"/>
                  <a:pt x="274" y="143"/>
                  <a:pt x="274" y="143"/>
                </a:cubicBezTo>
                <a:cubicBezTo>
                  <a:pt x="274" y="227"/>
                  <a:pt x="274" y="227"/>
                  <a:pt x="274" y="227"/>
                </a:cubicBezTo>
                <a:cubicBezTo>
                  <a:pt x="274" y="232"/>
                  <a:pt x="269" y="236"/>
                  <a:pt x="262" y="236"/>
                </a:cubicBezTo>
                <a:cubicBezTo>
                  <a:pt x="65" y="236"/>
                  <a:pt x="65" y="236"/>
                  <a:pt x="65" y="236"/>
                </a:cubicBezTo>
                <a:cubicBezTo>
                  <a:pt x="58" y="236"/>
                  <a:pt x="53" y="232"/>
                  <a:pt x="53" y="227"/>
                </a:cubicBezTo>
                <a:cubicBezTo>
                  <a:pt x="53" y="143"/>
                  <a:pt x="53" y="143"/>
                  <a:pt x="53" y="143"/>
                </a:cubicBezTo>
                <a:close/>
                <a:moveTo>
                  <a:pt x="327" y="0"/>
                </a:moveTo>
                <a:cubicBezTo>
                  <a:pt x="0" y="0"/>
                  <a:pt x="0" y="0"/>
                  <a:pt x="0" y="0"/>
                </a:cubicBezTo>
                <a:cubicBezTo>
                  <a:pt x="0" y="29"/>
                  <a:pt x="0" y="29"/>
                  <a:pt x="0" y="29"/>
                </a:cubicBezTo>
                <a:cubicBezTo>
                  <a:pt x="43" y="29"/>
                  <a:pt x="43" y="29"/>
                  <a:pt x="43" y="29"/>
                </a:cubicBezTo>
                <a:cubicBezTo>
                  <a:pt x="36" y="32"/>
                  <a:pt x="31" y="39"/>
                  <a:pt x="31" y="46"/>
                </a:cubicBezTo>
                <a:cubicBezTo>
                  <a:pt x="31" y="234"/>
                  <a:pt x="31" y="234"/>
                  <a:pt x="31" y="234"/>
                </a:cubicBezTo>
                <a:cubicBezTo>
                  <a:pt x="31" y="245"/>
                  <a:pt x="42" y="253"/>
                  <a:pt x="54" y="253"/>
                </a:cubicBezTo>
                <a:cubicBezTo>
                  <a:pt x="273" y="253"/>
                  <a:pt x="273" y="253"/>
                  <a:pt x="273" y="253"/>
                </a:cubicBezTo>
                <a:cubicBezTo>
                  <a:pt x="285" y="253"/>
                  <a:pt x="296" y="245"/>
                  <a:pt x="296" y="234"/>
                </a:cubicBezTo>
                <a:cubicBezTo>
                  <a:pt x="296" y="46"/>
                  <a:pt x="296" y="46"/>
                  <a:pt x="296" y="46"/>
                </a:cubicBezTo>
                <a:cubicBezTo>
                  <a:pt x="296" y="39"/>
                  <a:pt x="291" y="32"/>
                  <a:pt x="284" y="29"/>
                </a:cubicBezTo>
                <a:cubicBezTo>
                  <a:pt x="327" y="29"/>
                  <a:pt x="327" y="29"/>
                  <a:pt x="327" y="29"/>
                </a:cubicBezTo>
                <a:cubicBezTo>
                  <a:pt x="327" y="0"/>
                  <a:pt x="327" y="0"/>
                  <a:pt x="327" y="0"/>
                </a:cubicBezTo>
                <a:close/>
              </a:path>
            </a:pathLst>
          </a:custGeom>
          <a:solidFill>
            <a:srgbClr val="D97C42"/>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16"/>
          <p:cNvSpPr>
            <a:spLocks noEditPoints="1"/>
          </p:cNvSpPr>
          <p:nvPr/>
        </p:nvSpPr>
        <p:spPr bwMode="auto">
          <a:xfrm>
            <a:off x="8185136" y="4033056"/>
            <a:ext cx="443167" cy="334938"/>
          </a:xfrm>
          <a:custGeom>
            <a:avLst/>
            <a:gdLst>
              <a:gd name="T0" fmla="*/ 60 w 322"/>
              <a:gd name="T1" fmla="*/ 11 h 243"/>
              <a:gd name="T2" fmla="*/ 101 w 322"/>
              <a:gd name="T3" fmla="*/ 230 h 243"/>
              <a:gd name="T4" fmla="*/ 17 w 322"/>
              <a:gd name="T5" fmla="*/ 50 h 243"/>
              <a:gd name="T6" fmla="*/ 224 w 322"/>
              <a:gd name="T7" fmla="*/ 230 h 243"/>
              <a:gd name="T8" fmla="*/ 279 w 322"/>
              <a:gd name="T9" fmla="*/ 47 h 243"/>
              <a:gd name="T10" fmla="*/ 275 w 322"/>
              <a:gd name="T11" fmla="*/ 11 h 243"/>
              <a:gd name="T12" fmla="*/ 224 w 322"/>
              <a:gd name="T13" fmla="*/ 230 h 243"/>
              <a:gd name="T14" fmla="*/ 84 w 322"/>
              <a:gd name="T15" fmla="*/ 48 h 243"/>
              <a:gd name="T16" fmla="*/ 117 w 322"/>
              <a:gd name="T17" fmla="*/ 230 h 243"/>
              <a:gd name="T18" fmla="*/ 76 w 322"/>
              <a:gd name="T19" fmla="*/ 11 h 243"/>
              <a:gd name="T20" fmla="*/ 200 w 322"/>
              <a:gd name="T21" fmla="*/ 230 h 243"/>
              <a:gd name="T22" fmla="*/ 227 w 322"/>
              <a:gd name="T23" fmla="*/ 11 h 243"/>
              <a:gd name="T24" fmla="*/ 264 w 322"/>
              <a:gd name="T25" fmla="*/ 48 h 243"/>
              <a:gd name="T26" fmla="*/ 200 w 322"/>
              <a:gd name="T27" fmla="*/ 230 h 243"/>
              <a:gd name="T28" fmla="*/ 169 w 322"/>
              <a:gd name="T29" fmla="*/ 230 h 243"/>
              <a:gd name="T30" fmla="*/ 167 w 322"/>
              <a:gd name="T31" fmla="*/ 11 h 243"/>
              <a:gd name="T32" fmla="*/ 184 w 322"/>
              <a:gd name="T33" fmla="*/ 49 h 243"/>
              <a:gd name="T34" fmla="*/ 153 w 322"/>
              <a:gd name="T35" fmla="*/ 11 h 243"/>
              <a:gd name="T36" fmla="*/ 152 w 322"/>
              <a:gd name="T37" fmla="*/ 230 h 243"/>
              <a:gd name="T38" fmla="*/ 141 w 322"/>
              <a:gd name="T39" fmla="*/ 11 h 243"/>
              <a:gd name="T40" fmla="*/ 185 w 322"/>
              <a:gd name="T41" fmla="*/ 230 h 243"/>
              <a:gd name="T42" fmla="*/ 199 w 322"/>
              <a:gd name="T43" fmla="*/ 49 h 243"/>
              <a:gd name="T44" fmla="*/ 195 w 322"/>
              <a:gd name="T45" fmla="*/ 11 h 243"/>
              <a:gd name="T46" fmla="*/ 222 w 322"/>
              <a:gd name="T47" fmla="*/ 49 h 243"/>
              <a:gd name="T48" fmla="*/ 126 w 322"/>
              <a:gd name="T49" fmla="*/ 11 h 243"/>
              <a:gd name="T50" fmla="*/ 137 w 322"/>
              <a:gd name="T51" fmla="*/ 230 h 243"/>
              <a:gd name="T52" fmla="*/ 99 w 322"/>
              <a:gd name="T53" fmla="*/ 49 h 243"/>
              <a:gd name="T54" fmla="*/ 239 w 322"/>
              <a:gd name="T55" fmla="*/ 231 h 243"/>
              <a:gd name="T56" fmla="*/ 290 w 322"/>
              <a:gd name="T57" fmla="*/ 7 h 243"/>
              <a:gd name="T58" fmla="*/ 290 w 322"/>
              <a:gd name="T59" fmla="*/ 6 h 243"/>
              <a:gd name="T60" fmla="*/ 36 w 322"/>
              <a:gd name="T61" fmla="*/ 0 h 243"/>
              <a:gd name="T62" fmla="*/ 30 w 322"/>
              <a:gd name="T63" fmla="*/ 6 h 243"/>
              <a:gd name="T64" fmla="*/ 0 w 322"/>
              <a:gd name="T65" fmla="*/ 48 h 243"/>
              <a:gd name="T66" fmla="*/ 79 w 322"/>
              <a:gd name="T67" fmla="*/ 236 h 243"/>
              <a:gd name="T68" fmla="*/ 85 w 322"/>
              <a:gd name="T69" fmla="*/ 243 h 243"/>
              <a:gd name="T70" fmla="*/ 241 w 322"/>
              <a:gd name="T71" fmla="*/ 237 h 243"/>
              <a:gd name="T72" fmla="*/ 239 w 322"/>
              <a:gd name="T73" fmla="*/ 231 h 2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322" h="243">
                <a:moveTo>
                  <a:pt x="46" y="11"/>
                </a:moveTo>
                <a:cubicBezTo>
                  <a:pt x="60" y="11"/>
                  <a:pt x="60" y="11"/>
                  <a:pt x="60" y="11"/>
                </a:cubicBezTo>
                <a:cubicBezTo>
                  <a:pt x="42" y="47"/>
                  <a:pt x="42" y="47"/>
                  <a:pt x="42" y="47"/>
                </a:cubicBezTo>
                <a:cubicBezTo>
                  <a:pt x="101" y="230"/>
                  <a:pt x="101" y="230"/>
                  <a:pt x="101" y="230"/>
                </a:cubicBezTo>
                <a:cubicBezTo>
                  <a:pt x="98" y="230"/>
                  <a:pt x="98" y="230"/>
                  <a:pt x="98" y="230"/>
                </a:cubicBezTo>
                <a:cubicBezTo>
                  <a:pt x="17" y="50"/>
                  <a:pt x="17" y="50"/>
                  <a:pt x="17" y="50"/>
                </a:cubicBezTo>
                <a:cubicBezTo>
                  <a:pt x="46" y="11"/>
                  <a:pt x="46" y="11"/>
                  <a:pt x="46" y="11"/>
                </a:cubicBezTo>
                <a:close/>
                <a:moveTo>
                  <a:pt x="224" y="230"/>
                </a:moveTo>
                <a:cubicBezTo>
                  <a:pt x="220" y="230"/>
                  <a:pt x="220" y="230"/>
                  <a:pt x="220" y="230"/>
                </a:cubicBezTo>
                <a:cubicBezTo>
                  <a:pt x="279" y="47"/>
                  <a:pt x="279" y="47"/>
                  <a:pt x="279" y="47"/>
                </a:cubicBezTo>
                <a:cubicBezTo>
                  <a:pt x="261" y="11"/>
                  <a:pt x="261" y="11"/>
                  <a:pt x="261" y="11"/>
                </a:cubicBezTo>
                <a:cubicBezTo>
                  <a:pt x="275" y="11"/>
                  <a:pt x="275" y="11"/>
                  <a:pt x="275" y="11"/>
                </a:cubicBezTo>
                <a:cubicBezTo>
                  <a:pt x="305" y="50"/>
                  <a:pt x="305" y="50"/>
                  <a:pt x="305" y="50"/>
                </a:cubicBezTo>
                <a:cubicBezTo>
                  <a:pt x="224" y="230"/>
                  <a:pt x="224" y="230"/>
                  <a:pt x="224" y="230"/>
                </a:cubicBezTo>
                <a:close/>
                <a:moveTo>
                  <a:pt x="94" y="11"/>
                </a:moveTo>
                <a:cubicBezTo>
                  <a:pt x="84" y="48"/>
                  <a:pt x="84" y="48"/>
                  <a:pt x="84" y="48"/>
                </a:cubicBezTo>
                <a:cubicBezTo>
                  <a:pt x="121" y="230"/>
                  <a:pt x="121" y="230"/>
                  <a:pt x="121" y="230"/>
                </a:cubicBezTo>
                <a:cubicBezTo>
                  <a:pt x="117" y="230"/>
                  <a:pt x="117" y="230"/>
                  <a:pt x="117" y="230"/>
                </a:cubicBezTo>
                <a:cubicBezTo>
                  <a:pt x="58" y="48"/>
                  <a:pt x="58" y="48"/>
                  <a:pt x="58" y="48"/>
                </a:cubicBezTo>
                <a:cubicBezTo>
                  <a:pt x="76" y="11"/>
                  <a:pt x="76" y="11"/>
                  <a:pt x="76" y="11"/>
                </a:cubicBezTo>
                <a:cubicBezTo>
                  <a:pt x="94" y="11"/>
                  <a:pt x="94" y="11"/>
                  <a:pt x="94" y="11"/>
                </a:cubicBezTo>
                <a:close/>
                <a:moveTo>
                  <a:pt x="200" y="230"/>
                </a:moveTo>
                <a:cubicBezTo>
                  <a:pt x="237" y="48"/>
                  <a:pt x="237" y="48"/>
                  <a:pt x="237" y="48"/>
                </a:cubicBezTo>
                <a:cubicBezTo>
                  <a:pt x="227" y="11"/>
                  <a:pt x="227" y="11"/>
                  <a:pt x="227" y="11"/>
                </a:cubicBezTo>
                <a:cubicBezTo>
                  <a:pt x="245" y="11"/>
                  <a:pt x="245" y="11"/>
                  <a:pt x="245" y="11"/>
                </a:cubicBezTo>
                <a:cubicBezTo>
                  <a:pt x="264" y="48"/>
                  <a:pt x="264" y="48"/>
                  <a:pt x="264" y="48"/>
                </a:cubicBezTo>
                <a:cubicBezTo>
                  <a:pt x="205" y="230"/>
                  <a:pt x="205" y="230"/>
                  <a:pt x="205" y="230"/>
                </a:cubicBezTo>
                <a:cubicBezTo>
                  <a:pt x="200" y="230"/>
                  <a:pt x="200" y="230"/>
                  <a:pt x="200" y="230"/>
                </a:cubicBezTo>
                <a:close/>
                <a:moveTo>
                  <a:pt x="184" y="49"/>
                </a:moveTo>
                <a:cubicBezTo>
                  <a:pt x="169" y="230"/>
                  <a:pt x="169" y="230"/>
                  <a:pt x="169" y="230"/>
                </a:cubicBezTo>
                <a:cubicBezTo>
                  <a:pt x="167" y="230"/>
                  <a:pt x="167" y="230"/>
                  <a:pt x="167" y="230"/>
                </a:cubicBezTo>
                <a:cubicBezTo>
                  <a:pt x="167" y="11"/>
                  <a:pt x="167" y="11"/>
                  <a:pt x="167" y="11"/>
                </a:cubicBezTo>
                <a:cubicBezTo>
                  <a:pt x="180" y="11"/>
                  <a:pt x="180" y="11"/>
                  <a:pt x="180" y="11"/>
                </a:cubicBezTo>
                <a:cubicBezTo>
                  <a:pt x="184" y="49"/>
                  <a:pt x="184" y="49"/>
                  <a:pt x="184" y="49"/>
                </a:cubicBezTo>
                <a:close/>
                <a:moveTo>
                  <a:pt x="141" y="11"/>
                </a:moveTo>
                <a:cubicBezTo>
                  <a:pt x="153" y="11"/>
                  <a:pt x="153" y="11"/>
                  <a:pt x="153" y="11"/>
                </a:cubicBezTo>
                <a:cubicBezTo>
                  <a:pt x="153" y="230"/>
                  <a:pt x="153" y="230"/>
                  <a:pt x="153" y="230"/>
                </a:cubicBezTo>
                <a:cubicBezTo>
                  <a:pt x="152" y="230"/>
                  <a:pt x="152" y="230"/>
                  <a:pt x="152" y="230"/>
                </a:cubicBezTo>
                <a:cubicBezTo>
                  <a:pt x="137" y="49"/>
                  <a:pt x="137" y="49"/>
                  <a:pt x="137" y="49"/>
                </a:cubicBezTo>
                <a:cubicBezTo>
                  <a:pt x="141" y="11"/>
                  <a:pt x="141" y="11"/>
                  <a:pt x="141" y="11"/>
                </a:cubicBezTo>
                <a:close/>
                <a:moveTo>
                  <a:pt x="222" y="49"/>
                </a:moveTo>
                <a:cubicBezTo>
                  <a:pt x="185" y="230"/>
                  <a:pt x="185" y="230"/>
                  <a:pt x="185" y="230"/>
                </a:cubicBezTo>
                <a:cubicBezTo>
                  <a:pt x="184" y="230"/>
                  <a:pt x="184" y="230"/>
                  <a:pt x="184" y="230"/>
                </a:cubicBezTo>
                <a:cubicBezTo>
                  <a:pt x="199" y="49"/>
                  <a:pt x="199" y="49"/>
                  <a:pt x="199" y="49"/>
                </a:cubicBezTo>
                <a:cubicBezTo>
                  <a:pt x="199" y="49"/>
                  <a:pt x="199" y="49"/>
                  <a:pt x="199" y="49"/>
                </a:cubicBezTo>
                <a:cubicBezTo>
                  <a:pt x="195" y="11"/>
                  <a:pt x="195" y="11"/>
                  <a:pt x="195" y="11"/>
                </a:cubicBezTo>
                <a:cubicBezTo>
                  <a:pt x="212" y="11"/>
                  <a:pt x="212" y="11"/>
                  <a:pt x="212" y="11"/>
                </a:cubicBezTo>
                <a:cubicBezTo>
                  <a:pt x="222" y="49"/>
                  <a:pt x="222" y="49"/>
                  <a:pt x="222" y="49"/>
                </a:cubicBezTo>
                <a:close/>
                <a:moveTo>
                  <a:pt x="109" y="11"/>
                </a:moveTo>
                <a:cubicBezTo>
                  <a:pt x="126" y="11"/>
                  <a:pt x="126" y="11"/>
                  <a:pt x="126" y="11"/>
                </a:cubicBezTo>
                <a:cubicBezTo>
                  <a:pt x="122" y="49"/>
                  <a:pt x="122" y="49"/>
                  <a:pt x="122" y="49"/>
                </a:cubicBezTo>
                <a:cubicBezTo>
                  <a:pt x="137" y="230"/>
                  <a:pt x="137" y="230"/>
                  <a:pt x="137" y="230"/>
                </a:cubicBezTo>
                <a:cubicBezTo>
                  <a:pt x="136" y="230"/>
                  <a:pt x="136" y="230"/>
                  <a:pt x="136" y="230"/>
                </a:cubicBezTo>
                <a:cubicBezTo>
                  <a:pt x="99" y="49"/>
                  <a:pt x="99" y="49"/>
                  <a:pt x="99" y="49"/>
                </a:cubicBezTo>
                <a:cubicBezTo>
                  <a:pt x="109" y="11"/>
                  <a:pt x="109" y="11"/>
                  <a:pt x="109" y="11"/>
                </a:cubicBezTo>
                <a:close/>
                <a:moveTo>
                  <a:pt x="239" y="231"/>
                </a:moveTo>
                <a:cubicBezTo>
                  <a:pt x="322" y="48"/>
                  <a:pt x="322" y="48"/>
                  <a:pt x="322" y="48"/>
                </a:cubicBezTo>
                <a:cubicBezTo>
                  <a:pt x="290" y="7"/>
                  <a:pt x="290" y="7"/>
                  <a:pt x="290" y="7"/>
                </a:cubicBezTo>
                <a:cubicBezTo>
                  <a:pt x="290" y="7"/>
                  <a:pt x="290" y="6"/>
                  <a:pt x="290" y="6"/>
                </a:cubicBezTo>
                <a:cubicBezTo>
                  <a:pt x="290" y="6"/>
                  <a:pt x="290" y="6"/>
                  <a:pt x="290" y="6"/>
                </a:cubicBezTo>
                <a:cubicBezTo>
                  <a:pt x="290" y="3"/>
                  <a:pt x="287" y="0"/>
                  <a:pt x="284" y="0"/>
                </a:cubicBezTo>
                <a:cubicBezTo>
                  <a:pt x="36" y="0"/>
                  <a:pt x="36" y="0"/>
                  <a:pt x="36" y="0"/>
                </a:cubicBezTo>
                <a:cubicBezTo>
                  <a:pt x="33" y="0"/>
                  <a:pt x="30" y="3"/>
                  <a:pt x="30" y="6"/>
                </a:cubicBezTo>
                <a:cubicBezTo>
                  <a:pt x="30" y="6"/>
                  <a:pt x="30" y="6"/>
                  <a:pt x="30" y="6"/>
                </a:cubicBezTo>
                <a:cubicBezTo>
                  <a:pt x="30" y="7"/>
                  <a:pt x="31" y="7"/>
                  <a:pt x="31" y="8"/>
                </a:cubicBezTo>
                <a:cubicBezTo>
                  <a:pt x="0" y="48"/>
                  <a:pt x="0" y="48"/>
                  <a:pt x="0" y="48"/>
                </a:cubicBezTo>
                <a:cubicBezTo>
                  <a:pt x="82" y="231"/>
                  <a:pt x="82" y="231"/>
                  <a:pt x="82" y="231"/>
                </a:cubicBezTo>
                <a:cubicBezTo>
                  <a:pt x="80" y="232"/>
                  <a:pt x="79" y="234"/>
                  <a:pt x="79" y="236"/>
                </a:cubicBezTo>
                <a:cubicBezTo>
                  <a:pt x="79" y="237"/>
                  <a:pt x="79" y="237"/>
                  <a:pt x="79" y="237"/>
                </a:cubicBezTo>
                <a:cubicBezTo>
                  <a:pt x="79" y="240"/>
                  <a:pt x="82" y="243"/>
                  <a:pt x="85" y="243"/>
                </a:cubicBezTo>
                <a:cubicBezTo>
                  <a:pt x="235" y="243"/>
                  <a:pt x="235" y="243"/>
                  <a:pt x="235" y="243"/>
                </a:cubicBezTo>
                <a:cubicBezTo>
                  <a:pt x="239" y="243"/>
                  <a:pt x="241" y="240"/>
                  <a:pt x="241" y="237"/>
                </a:cubicBezTo>
                <a:cubicBezTo>
                  <a:pt x="241" y="236"/>
                  <a:pt x="241" y="236"/>
                  <a:pt x="241" y="236"/>
                </a:cubicBezTo>
                <a:cubicBezTo>
                  <a:pt x="241" y="234"/>
                  <a:pt x="240" y="233"/>
                  <a:pt x="239" y="231"/>
                </a:cubicBezTo>
                <a:close/>
              </a:path>
            </a:pathLst>
          </a:custGeom>
          <a:solidFill>
            <a:srgbClr val="D97C42"/>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18" name="Group 17"/>
          <p:cNvGrpSpPr/>
          <p:nvPr/>
        </p:nvGrpSpPr>
        <p:grpSpPr>
          <a:xfrm>
            <a:off x="6320580" y="4006854"/>
            <a:ext cx="402154" cy="387343"/>
            <a:chOff x="6303963" y="2241550"/>
            <a:chExt cx="560388" cy="539750"/>
          </a:xfrm>
          <a:solidFill>
            <a:srgbClr val="D97C42"/>
          </a:solidFill>
        </p:grpSpPr>
        <p:sp>
          <p:nvSpPr>
            <p:cNvPr id="19" name="Freeform 18"/>
            <p:cNvSpPr>
              <a:spLocks/>
            </p:cNvSpPr>
            <p:nvPr/>
          </p:nvSpPr>
          <p:spPr bwMode="auto">
            <a:xfrm>
              <a:off x="6345238" y="2286000"/>
              <a:ext cx="474663" cy="139700"/>
            </a:xfrm>
            <a:custGeom>
              <a:avLst/>
              <a:gdLst>
                <a:gd name="T0" fmla="*/ 0 w 299"/>
                <a:gd name="T1" fmla="*/ 88 h 88"/>
                <a:gd name="T2" fmla="*/ 114 w 299"/>
                <a:gd name="T3" fmla="*/ 88 h 88"/>
                <a:gd name="T4" fmla="*/ 114 w 299"/>
                <a:gd name="T5" fmla="*/ 71 h 88"/>
                <a:gd name="T6" fmla="*/ 185 w 299"/>
                <a:gd name="T7" fmla="*/ 71 h 88"/>
                <a:gd name="T8" fmla="*/ 185 w 299"/>
                <a:gd name="T9" fmla="*/ 88 h 88"/>
                <a:gd name="T10" fmla="*/ 299 w 299"/>
                <a:gd name="T11" fmla="*/ 88 h 88"/>
                <a:gd name="T12" fmla="*/ 299 w 299"/>
                <a:gd name="T13" fmla="*/ 0 h 88"/>
                <a:gd name="T14" fmla="*/ 0 w 299"/>
                <a:gd name="T15" fmla="*/ 0 h 88"/>
                <a:gd name="T16" fmla="*/ 0 w 299"/>
                <a:gd name="T17" fmla="*/ 88 h 88"/>
                <a:gd name="T18" fmla="*/ 0 w 299"/>
                <a:gd name="T19" fmla="*/ 88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99" h="88">
                  <a:moveTo>
                    <a:pt x="0" y="88"/>
                  </a:moveTo>
                  <a:lnTo>
                    <a:pt x="114" y="88"/>
                  </a:lnTo>
                  <a:lnTo>
                    <a:pt x="114" y="71"/>
                  </a:lnTo>
                  <a:lnTo>
                    <a:pt x="185" y="71"/>
                  </a:lnTo>
                  <a:lnTo>
                    <a:pt x="185" y="88"/>
                  </a:lnTo>
                  <a:lnTo>
                    <a:pt x="299" y="88"/>
                  </a:lnTo>
                  <a:lnTo>
                    <a:pt x="299" y="0"/>
                  </a:lnTo>
                  <a:lnTo>
                    <a:pt x="0" y="0"/>
                  </a:lnTo>
                  <a:lnTo>
                    <a:pt x="0" y="88"/>
                  </a:lnTo>
                  <a:lnTo>
                    <a:pt x="0" y="8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9"/>
            <p:cNvSpPr>
              <a:spLocks/>
            </p:cNvSpPr>
            <p:nvPr/>
          </p:nvSpPr>
          <p:spPr bwMode="auto">
            <a:xfrm>
              <a:off x="6345238" y="2441575"/>
              <a:ext cx="474663" cy="141288"/>
            </a:xfrm>
            <a:custGeom>
              <a:avLst/>
              <a:gdLst>
                <a:gd name="T0" fmla="*/ 114 w 299"/>
                <a:gd name="T1" fmla="*/ 17 h 89"/>
                <a:gd name="T2" fmla="*/ 114 w 299"/>
                <a:gd name="T3" fmla="*/ 0 h 89"/>
                <a:gd name="T4" fmla="*/ 0 w 299"/>
                <a:gd name="T5" fmla="*/ 0 h 89"/>
                <a:gd name="T6" fmla="*/ 0 w 299"/>
                <a:gd name="T7" fmla="*/ 89 h 89"/>
                <a:gd name="T8" fmla="*/ 299 w 299"/>
                <a:gd name="T9" fmla="*/ 89 h 89"/>
                <a:gd name="T10" fmla="*/ 299 w 299"/>
                <a:gd name="T11" fmla="*/ 0 h 89"/>
                <a:gd name="T12" fmla="*/ 185 w 299"/>
                <a:gd name="T13" fmla="*/ 0 h 89"/>
                <a:gd name="T14" fmla="*/ 185 w 299"/>
                <a:gd name="T15" fmla="*/ 17 h 89"/>
                <a:gd name="T16" fmla="*/ 114 w 299"/>
                <a:gd name="T17" fmla="*/ 17 h 89"/>
                <a:gd name="T18" fmla="*/ 114 w 299"/>
                <a:gd name="T19" fmla="*/ 17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99" h="89">
                  <a:moveTo>
                    <a:pt x="114" y="17"/>
                  </a:moveTo>
                  <a:lnTo>
                    <a:pt x="114" y="0"/>
                  </a:lnTo>
                  <a:lnTo>
                    <a:pt x="0" y="0"/>
                  </a:lnTo>
                  <a:lnTo>
                    <a:pt x="0" y="89"/>
                  </a:lnTo>
                  <a:lnTo>
                    <a:pt x="299" y="89"/>
                  </a:lnTo>
                  <a:lnTo>
                    <a:pt x="299" y="0"/>
                  </a:lnTo>
                  <a:lnTo>
                    <a:pt x="185" y="0"/>
                  </a:lnTo>
                  <a:lnTo>
                    <a:pt x="185" y="17"/>
                  </a:lnTo>
                  <a:lnTo>
                    <a:pt x="114" y="17"/>
                  </a:lnTo>
                  <a:lnTo>
                    <a:pt x="114" y="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20"/>
            <p:cNvSpPr>
              <a:spLocks noEditPoints="1"/>
            </p:cNvSpPr>
            <p:nvPr/>
          </p:nvSpPr>
          <p:spPr bwMode="auto">
            <a:xfrm>
              <a:off x="6526213" y="2406650"/>
              <a:ext cx="112713" cy="55563"/>
            </a:xfrm>
            <a:custGeom>
              <a:avLst/>
              <a:gdLst>
                <a:gd name="T0" fmla="*/ 8 w 71"/>
                <a:gd name="T1" fmla="*/ 12 h 35"/>
                <a:gd name="T2" fmla="*/ 8 w 71"/>
                <a:gd name="T3" fmla="*/ 5 h 35"/>
                <a:gd name="T4" fmla="*/ 62 w 71"/>
                <a:gd name="T5" fmla="*/ 5 h 35"/>
                <a:gd name="T6" fmla="*/ 62 w 71"/>
                <a:gd name="T7" fmla="*/ 12 h 35"/>
                <a:gd name="T8" fmla="*/ 8 w 71"/>
                <a:gd name="T9" fmla="*/ 12 h 35"/>
                <a:gd name="T10" fmla="*/ 8 w 71"/>
                <a:gd name="T11" fmla="*/ 12 h 35"/>
                <a:gd name="T12" fmla="*/ 62 w 71"/>
                <a:gd name="T13" fmla="*/ 30 h 35"/>
                <a:gd name="T14" fmla="*/ 8 w 71"/>
                <a:gd name="T15" fmla="*/ 30 h 35"/>
                <a:gd name="T16" fmla="*/ 8 w 71"/>
                <a:gd name="T17" fmla="*/ 22 h 35"/>
                <a:gd name="T18" fmla="*/ 62 w 71"/>
                <a:gd name="T19" fmla="*/ 22 h 35"/>
                <a:gd name="T20" fmla="*/ 62 w 71"/>
                <a:gd name="T21" fmla="*/ 30 h 35"/>
                <a:gd name="T22" fmla="*/ 62 w 71"/>
                <a:gd name="T23" fmla="*/ 30 h 35"/>
                <a:gd name="T24" fmla="*/ 66 w 71"/>
                <a:gd name="T25" fmla="*/ 0 h 35"/>
                <a:gd name="T26" fmla="*/ 5 w 71"/>
                <a:gd name="T27" fmla="*/ 0 h 35"/>
                <a:gd name="T28" fmla="*/ 5 w 71"/>
                <a:gd name="T29" fmla="*/ 12 h 35"/>
                <a:gd name="T30" fmla="*/ 0 w 71"/>
                <a:gd name="T31" fmla="*/ 12 h 35"/>
                <a:gd name="T32" fmla="*/ 0 w 71"/>
                <a:gd name="T33" fmla="*/ 22 h 35"/>
                <a:gd name="T34" fmla="*/ 5 w 71"/>
                <a:gd name="T35" fmla="*/ 22 h 35"/>
                <a:gd name="T36" fmla="*/ 5 w 71"/>
                <a:gd name="T37" fmla="*/ 35 h 35"/>
                <a:gd name="T38" fmla="*/ 66 w 71"/>
                <a:gd name="T39" fmla="*/ 35 h 35"/>
                <a:gd name="T40" fmla="*/ 66 w 71"/>
                <a:gd name="T41" fmla="*/ 22 h 35"/>
                <a:gd name="T42" fmla="*/ 71 w 71"/>
                <a:gd name="T43" fmla="*/ 22 h 35"/>
                <a:gd name="T44" fmla="*/ 71 w 71"/>
                <a:gd name="T45" fmla="*/ 12 h 35"/>
                <a:gd name="T46" fmla="*/ 66 w 71"/>
                <a:gd name="T47" fmla="*/ 12 h 35"/>
                <a:gd name="T48" fmla="*/ 66 w 71"/>
                <a:gd name="T49" fmla="*/ 0 h 35"/>
                <a:gd name="T50" fmla="*/ 66 w 71"/>
                <a:gd name="T51" fmla="*/ 0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1" h="35">
                  <a:moveTo>
                    <a:pt x="8" y="12"/>
                  </a:moveTo>
                  <a:lnTo>
                    <a:pt x="8" y="5"/>
                  </a:lnTo>
                  <a:lnTo>
                    <a:pt x="62" y="5"/>
                  </a:lnTo>
                  <a:lnTo>
                    <a:pt x="62" y="12"/>
                  </a:lnTo>
                  <a:lnTo>
                    <a:pt x="8" y="12"/>
                  </a:lnTo>
                  <a:lnTo>
                    <a:pt x="8" y="12"/>
                  </a:lnTo>
                  <a:close/>
                  <a:moveTo>
                    <a:pt x="62" y="30"/>
                  </a:moveTo>
                  <a:lnTo>
                    <a:pt x="8" y="30"/>
                  </a:lnTo>
                  <a:lnTo>
                    <a:pt x="8" y="22"/>
                  </a:lnTo>
                  <a:lnTo>
                    <a:pt x="62" y="22"/>
                  </a:lnTo>
                  <a:lnTo>
                    <a:pt x="62" y="30"/>
                  </a:lnTo>
                  <a:lnTo>
                    <a:pt x="62" y="30"/>
                  </a:lnTo>
                  <a:close/>
                  <a:moveTo>
                    <a:pt x="66" y="0"/>
                  </a:moveTo>
                  <a:lnTo>
                    <a:pt x="5" y="0"/>
                  </a:lnTo>
                  <a:lnTo>
                    <a:pt x="5" y="12"/>
                  </a:lnTo>
                  <a:lnTo>
                    <a:pt x="0" y="12"/>
                  </a:lnTo>
                  <a:lnTo>
                    <a:pt x="0" y="22"/>
                  </a:lnTo>
                  <a:lnTo>
                    <a:pt x="5" y="22"/>
                  </a:lnTo>
                  <a:lnTo>
                    <a:pt x="5" y="35"/>
                  </a:lnTo>
                  <a:lnTo>
                    <a:pt x="66" y="35"/>
                  </a:lnTo>
                  <a:lnTo>
                    <a:pt x="66" y="22"/>
                  </a:lnTo>
                  <a:lnTo>
                    <a:pt x="71" y="22"/>
                  </a:lnTo>
                  <a:lnTo>
                    <a:pt x="71" y="12"/>
                  </a:lnTo>
                  <a:lnTo>
                    <a:pt x="66" y="12"/>
                  </a:lnTo>
                  <a:lnTo>
                    <a:pt x="66" y="0"/>
                  </a:lnTo>
                  <a:lnTo>
                    <a:pt x="6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21"/>
            <p:cNvSpPr>
              <a:spLocks noEditPoints="1"/>
            </p:cNvSpPr>
            <p:nvPr/>
          </p:nvSpPr>
          <p:spPr bwMode="auto">
            <a:xfrm>
              <a:off x="6303963" y="2241550"/>
              <a:ext cx="560388" cy="539750"/>
            </a:xfrm>
            <a:custGeom>
              <a:avLst/>
              <a:gdLst>
                <a:gd name="T0" fmla="*/ 334 w 353"/>
                <a:gd name="T1" fmla="*/ 224 h 340"/>
                <a:gd name="T2" fmla="*/ 17 w 353"/>
                <a:gd name="T3" fmla="*/ 224 h 340"/>
                <a:gd name="T4" fmla="*/ 17 w 353"/>
                <a:gd name="T5" fmla="*/ 18 h 340"/>
                <a:gd name="T6" fmla="*/ 334 w 353"/>
                <a:gd name="T7" fmla="*/ 18 h 340"/>
                <a:gd name="T8" fmla="*/ 334 w 353"/>
                <a:gd name="T9" fmla="*/ 224 h 340"/>
                <a:gd name="T10" fmla="*/ 334 w 353"/>
                <a:gd name="T11" fmla="*/ 224 h 340"/>
                <a:gd name="T12" fmla="*/ 0 w 353"/>
                <a:gd name="T13" fmla="*/ 0 h 340"/>
                <a:gd name="T14" fmla="*/ 0 w 353"/>
                <a:gd name="T15" fmla="*/ 241 h 340"/>
                <a:gd name="T16" fmla="*/ 17 w 353"/>
                <a:gd name="T17" fmla="*/ 241 h 340"/>
                <a:gd name="T18" fmla="*/ 17 w 353"/>
                <a:gd name="T19" fmla="*/ 253 h 340"/>
                <a:gd name="T20" fmla="*/ 21 w 353"/>
                <a:gd name="T21" fmla="*/ 253 h 340"/>
                <a:gd name="T22" fmla="*/ 30 w 353"/>
                <a:gd name="T23" fmla="*/ 340 h 340"/>
                <a:gd name="T24" fmla="*/ 55 w 353"/>
                <a:gd name="T25" fmla="*/ 340 h 340"/>
                <a:gd name="T26" fmla="*/ 64 w 353"/>
                <a:gd name="T27" fmla="*/ 253 h 340"/>
                <a:gd name="T28" fmla="*/ 70 w 353"/>
                <a:gd name="T29" fmla="*/ 253 h 340"/>
                <a:gd name="T30" fmla="*/ 70 w 353"/>
                <a:gd name="T31" fmla="*/ 241 h 340"/>
                <a:gd name="T32" fmla="*/ 281 w 353"/>
                <a:gd name="T33" fmla="*/ 241 h 340"/>
                <a:gd name="T34" fmla="*/ 281 w 353"/>
                <a:gd name="T35" fmla="*/ 253 h 340"/>
                <a:gd name="T36" fmla="*/ 287 w 353"/>
                <a:gd name="T37" fmla="*/ 253 h 340"/>
                <a:gd name="T38" fmla="*/ 296 w 353"/>
                <a:gd name="T39" fmla="*/ 340 h 340"/>
                <a:gd name="T40" fmla="*/ 320 w 353"/>
                <a:gd name="T41" fmla="*/ 340 h 340"/>
                <a:gd name="T42" fmla="*/ 328 w 353"/>
                <a:gd name="T43" fmla="*/ 253 h 340"/>
                <a:gd name="T44" fmla="*/ 334 w 353"/>
                <a:gd name="T45" fmla="*/ 253 h 340"/>
                <a:gd name="T46" fmla="*/ 334 w 353"/>
                <a:gd name="T47" fmla="*/ 241 h 340"/>
                <a:gd name="T48" fmla="*/ 353 w 353"/>
                <a:gd name="T49" fmla="*/ 241 h 340"/>
                <a:gd name="T50" fmla="*/ 353 w 353"/>
                <a:gd name="T51" fmla="*/ 0 h 340"/>
                <a:gd name="T52" fmla="*/ 0 w 353"/>
                <a:gd name="T53" fmla="*/ 0 h 340"/>
                <a:gd name="T54" fmla="*/ 0 w 353"/>
                <a:gd name="T55" fmla="*/ 0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53" h="340">
                  <a:moveTo>
                    <a:pt x="334" y="224"/>
                  </a:moveTo>
                  <a:lnTo>
                    <a:pt x="17" y="224"/>
                  </a:lnTo>
                  <a:lnTo>
                    <a:pt x="17" y="18"/>
                  </a:lnTo>
                  <a:lnTo>
                    <a:pt x="334" y="18"/>
                  </a:lnTo>
                  <a:lnTo>
                    <a:pt x="334" y="224"/>
                  </a:lnTo>
                  <a:lnTo>
                    <a:pt x="334" y="224"/>
                  </a:lnTo>
                  <a:close/>
                  <a:moveTo>
                    <a:pt x="0" y="0"/>
                  </a:moveTo>
                  <a:lnTo>
                    <a:pt x="0" y="241"/>
                  </a:lnTo>
                  <a:lnTo>
                    <a:pt x="17" y="241"/>
                  </a:lnTo>
                  <a:lnTo>
                    <a:pt x="17" y="253"/>
                  </a:lnTo>
                  <a:lnTo>
                    <a:pt x="21" y="253"/>
                  </a:lnTo>
                  <a:lnTo>
                    <a:pt x="30" y="340"/>
                  </a:lnTo>
                  <a:lnTo>
                    <a:pt x="55" y="340"/>
                  </a:lnTo>
                  <a:lnTo>
                    <a:pt x="64" y="253"/>
                  </a:lnTo>
                  <a:lnTo>
                    <a:pt x="70" y="253"/>
                  </a:lnTo>
                  <a:lnTo>
                    <a:pt x="70" y="241"/>
                  </a:lnTo>
                  <a:lnTo>
                    <a:pt x="281" y="241"/>
                  </a:lnTo>
                  <a:lnTo>
                    <a:pt x="281" y="253"/>
                  </a:lnTo>
                  <a:lnTo>
                    <a:pt x="287" y="253"/>
                  </a:lnTo>
                  <a:lnTo>
                    <a:pt x="296" y="340"/>
                  </a:lnTo>
                  <a:lnTo>
                    <a:pt x="320" y="340"/>
                  </a:lnTo>
                  <a:lnTo>
                    <a:pt x="328" y="253"/>
                  </a:lnTo>
                  <a:lnTo>
                    <a:pt x="334" y="253"/>
                  </a:lnTo>
                  <a:lnTo>
                    <a:pt x="334" y="241"/>
                  </a:lnTo>
                  <a:lnTo>
                    <a:pt x="353" y="241"/>
                  </a:lnTo>
                  <a:lnTo>
                    <a:pt x="353"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 name="Picture Placeholder 1"/>
          <p:cNvSpPr>
            <a:spLocks noGrp="1"/>
          </p:cNvSpPr>
          <p:nvPr>
            <p:ph type="pic" sz="quarter" idx="10"/>
          </p:nvPr>
        </p:nvSpPr>
        <p:spPr/>
      </p:sp>
      <p:sp>
        <p:nvSpPr>
          <p:cNvPr id="11" name="Freeform 6">
            <a:extLst>
              <a:ext uri="{FF2B5EF4-FFF2-40B4-BE49-F238E27FC236}">
                <a16:creationId xmlns:a16="http://schemas.microsoft.com/office/drawing/2014/main" id="{634A194D-B882-89A6-A27A-BA8CFCE48FF5}"/>
              </a:ext>
            </a:extLst>
          </p:cNvPr>
          <p:cNvSpPr/>
          <p:nvPr/>
        </p:nvSpPr>
        <p:spPr>
          <a:xfrm>
            <a:off x="5946948" y="-5012065"/>
            <a:ext cx="2033020" cy="6226629"/>
          </a:xfrm>
          <a:custGeom>
            <a:avLst/>
            <a:gdLst>
              <a:gd name="connsiteX0" fmla="*/ 0 w 2033020"/>
              <a:gd name="connsiteY0" fmla="*/ 0 h 6226629"/>
              <a:gd name="connsiteX1" fmla="*/ 476363 w 2033020"/>
              <a:gd name="connsiteY1" fmla="*/ 0 h 6226629"/>
              <a:gd name="connsiteX2" fmla="*/ 2033020 w 2033020"/>
              <a:gd name="connsiteY2" fmla="*/ 6226629 h 6226629"/>
              <a:gd name="connsiteX3" fmla="*/ 1556656 w 2033020"/>
              <a:gd name="connsiteY3" fmla="*/ 6226629 h 6226629"/>
            </a:gdLst>
            <a:ahLst/>
            <a:cxnLst>
              <a:cxn ang="0">
                <a:pos x="connsiteX0" y="connsiteY0"/>
              </a:cxn>
              <a:cxn ang="0">
                <a:pos x="connsiteX1" y="connsiteY1"/>
              </a:cxn>
              <a:cxn ang="0">
                <a:pos x="connsiteX2" y="connsiteY2"/>
              </a:cxn>
              <a:cxn ang="0">
                <a:pos x="connsiteX3" y="connsiteY3"/>
              </a:cxn>
            </a:cxnLst>
            <a:rect l="l" t="t" r="r" b="b"/>
            <a:pathLst>
              <a:path w="2033020" h="6226629">
                <a:moveTo>
                  <a:pt x="0" y="0"/>
                </a:moveTo>
                <a:lnTo>
                  <a:pt x="476363" y="0"/>
                </a:lnTo>
                <a:lnTo>
                  <a:pt x="2033020" y="6226629"/>
                </a:lnTo>
                <a:lnTo>
                  <a:pt x="1556656" y="6226629"/>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285144"/>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p:cNvSpPr>
            <a:spLocks noGrp="1"/>
          </p:cNvSpPr>
          <p:nvPr>
            <p:ph type="pic" sz="quarter" idx="10"/>
          </p:nvPr>
        </p:nvSpPr>
        <p:spPr/>
      </p:sp>
      <p:sp>
        <p:nvSpPr>
          <p:cNvPr id="3" name="Rectangle 2"/>
          <p:cNvSpPr/>
          <p:nvPr/>
        </p:nvSpPr>
        <p:spPr>
          <a:xfrm>
            <a:off x="5048250" y="2276475"/>
            <a:ext cx="1219200" cy="3829050"/>
          </a:xfrm>
          <a:prstGeom prst="rect">
            <a:avLst/>
          </a:prstGeom>
          <a:solidFill>
            <a:schemeClr val="accent2">
              <a:alpha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590550" y="2276475"/>
            <a:ext cx="4188032" cy="3829050"/>
          </a:xfrm>
          <a:prstGeom prst="rect">
            <a:avLst/>
          </a:prstGeom>
          <a:solidFill>
            <a:schemeClr val="bg1"/>
          </a:solidFill>
          <a:ln>
            <a:noFill/>
          </a:ln>
          <a:effectLst>
            <a:outerShdw blurRad="254000" sx="102000" sy="102000" algn="ctr" rotWithShape="0">
              <a:schemeClr val="bg1">
                <a:lumMod val="7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948295" y="3459153"/>
            <a:ext cx="3346450" cy="1938992"/>
          </a:xfrm>
          <a:prstGeom prst="rect">
            <a:avLst/>
          </a:prstGeom>
        </p:spPr>
        <p:txBody>
          <a:bodyPr wrap="square">
            <a:spAutoFit/>
          </a:bodyPr>
          <a:lstStyle/>
          <a:p>
            <a:pPr>
              <a:lnSpc>
                <a:spcPct val="150000"/>
              </a:lnSpc>
            </a:pPr>
            <a:r>
              <a:rPr lang="id-ID" sz="1000" i="0" dirty="0">
                <a:solidFill>
                  <a:schemeClr val="bg2">
                    <a:lumMod val="25000"/>
                  </a:schemeClr>
                </a:solidFill>
                <a:effectLst/>
                <a:latin typeface="Open Sans" panose="020B0606030504020204" pitchFamily="34" charset="0"/>
                <a:ea typeface="Open Sans" panose="020B0606030504020204" pitchFamily="34" charset="0"/>
                <a:cs typeface="Open Sans" panose="020B0606030504020204" pitchFamily="34" charset="0"/>
              </a:rPr>
              <a:t>Lorem Ipsum Dolor Sit Amet, Lacus Nulla Ac Netus Nibh Aliquet, Porttitor Ligula Justo Libero Vivamus Porttitor Dolor, Conubia Mollit. Sapien Nam Suspendisse, Tincidunt Eget Ante Tincidunt, Eros In Auctor Fringilla Praesent At Diam. Lorem Ipsum Dolor Sit Amet, Lacus Nulla Ac Netus Nibh Aliquet, Lorem Ipsum Dolor Sitlorem Ipsum Dolor Sit Amet, Lacus Nulla Ac Netus Nibh Aliquet, Porttitor Ligula Justo</a:t>
            </a:r>
            <a:endParaRPr lang="id-ID" sz="1000" dirty="0">
              <a:solidFill>
                <a:schemeClr val="bg2">
                  <a:lumMod val="25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7" name="TextBox 6"/>
          <p:cNvSpPr txBox="1"/>
          <p:nvPr/>
        </p:nvSpPr>
        <p:spPr>
          <a:xfrm>
            <a:off x="948295" y="3059043"/>
            <a:ext cx="2578100" cy="400110"/>
          </a:xfrm>
          <a:prstGeom prst="rect">
            <a:avLst/>
          </a:prstGeom>
          <a:noFill/>
        </p:spPr>
        <p:txBody>
          <a:bodyPr wrap="square" rtlCol="0">
            <a:spAutoFit/>
          </a:bodyPr>
          <a:lstStyle/>
          <a:p>
            <a:r>
              <a:rPr lang="id-ID" sz="2000"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rPr>
              <a:t>write your title here</a:t>
            </a:r>
            <a:endParaRPr lang="en-US" sz="2000"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p:txBody>
      </p:sp>
      <p:sp>
        <p:nvSpPr>
          <p:cNvPr id="8" name="TextBox 7"/>
          <p:cNvSpPr txBox="1"/>
          <p:nvPr/>
        </p:nvSpPr>
        <p:spPr>
          <a:xfrm>
            <a:off x="948295" y="682601"/>
            <a:ext cx="2980209" cy="1323439"/>
          </a:xfrm>
          <a:prstGeom prst="rect">
            <a:avLst/>
          </a:prstGeom>
          <a:noFill/>
        </p:spPr>
        <p:txBody>
          <a:bodyPr wrap="square" rtlCol="0">
            <a:spAutoFit/>
          </a:bodyPr>
          <a:lstStyle/>
          <a:p>
            <a:r>
              <a:rPr lang="id-ID"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rPr>
              <a:t>The Design Interior</a:t>
            </a:r>
            <a:endParaRPr lang="en-US" sz="4000" b="1" dirty="0">
              <a:solidFill>
                <a:schemeClr val="bg2">
                  <a:lumMod val="10000"/>
                </a:schemeClr>
              </a:solidFill>
              <a:latin typeface="Lato" panose="020F0502020204030203" pitchFamily="3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4143083108"/>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789</TotalTime>
  <Words>2777</Words>
  <Application>Microsoft Office PowerPoint</Application>
  <PresentationFormat>Widescreen</PresentationFormat>
  <Paragraphs>141</Paragraphs>
  <Slides>36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36</vt:i4>
      </vt:variant>
    </vt:vector>
  </HeadingPairs>
  <TitlesOfParts>
    <vt:vector size="44" baseType="lpstr">
      <vt:lpstr>Arial</vt:lpstr>
      <vt:lpstr>Calibri</vt:lpstr>
      <vt:lpstr>Calibri Light</vt:lpstr>
      <vt:lpstr>Lato</vt:lpstr>
      <vt:lpstr>Lato Black</vt:lpstr>
      <vt:lpstr>Open Sans</vt:lpstr>
      <vt:lpstr>Roboto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rahmadfathurizqi@gmail.com</dc:creator>
  <cp:lastModifiedBy>Amanpreet Kaur</cp:lastModifiedBy>
  <cp:revision>46</cp:revision>
  <dcterms:created xsi:type="dcterms:W3CDTF">2019-08-23T07:21:13Z</dcterms:created>
  <dcterms:modified xsi:type="dcterms:W3CDTF">2024-06-30T07:54:31Z</dcterms:modified>
</cp:coreProperties>
</file>