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75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3" r:id="rId15"/>
    <p:sldId id="270" r:id="rId16"/>
    <p:sldId id="271" r:id="rId17"/>
    <p:sldId id="272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57" r:id="rId28"/>
    <p:sldId id="286" r:id="rId29"/>
    <p:sldId id="287" r:id="rId30"/>
    <p:sldId id="285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BBB1"/>
    <a:srgbClr val="B6614A"/>
    <a:srgbClr val="E8D0CA"/>
    <a:srgbClr val="D09B8C"/>
    <a:srgbClr val="E2C1B8"/>
    <a:srgbClr val="CB8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432" y="4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69-44C7-B1DF-86374B74737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869-44C7-B1DF-86374B74737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869-44C7-B1DF-86374B7473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55840384"/>
        <c:axId val="1255842016"/>
      </c:barChart>
      <c:catAx>
        <c:axId val="12558403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5842016"/>
        <c:crosses val="autoZero"/>
        <c:auto val="1"/>
        <c:lblAlgn val="ctr"/>
        <c:lblOffset val="100"/>
        <c:noMultiLvlLbl val="0"/>
      </c:catAx>
      <c:valAx>
        <c:axId val="12558420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5840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00F-4DBC-B4A2-4D5C52633B46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00F-4DBC-B4A2-4D5C52633B46}"/>
              </c:ext>
            </c:extLst>
          </c:dPt>
          <c:dPt>
            <c:idx val="2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00F-4DBC-B4A2-4D5C52633B46}"/>
              </c:ext>
            </c:extLst>
          </c:dPt>
          <c:dPt>
            <c:idx val="3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00F-4DBC-B4A2-4D5C52633B46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00F-4DBC-B4A2-4D5C52633B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B70AC-34E1-4753-8CB7-12656F0EEF39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B1CDB-4B62-496C-8BEE-D2B0FBBAE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381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B70AC-34E1-4753-8CB7-12656F0EEF39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B1CDB-4B62-496C-8BEE-D2B0FBBAE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225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B70AC-34E1-4753-8CB7-12656F0EEF39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B1CDB-4B62-496C-8BEE-D2B0FBBAE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8447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6096000" y="1647825"/>
            <a:ext cx="5391150" cy="3562350"/>
          </a:xfrm>
          <a:custGeom>
            <a:avLst/>
            <a:gdLst>
              <a:gd name="connsiteX0" fmla="*/ 0 w 5391150"/>
              <a:gd name="connsiteY0" fmla="*/ 0 h 3562350"/>
              <a:gd name="connsiteX1" fmla="*/ 5391150 w 5391150"/>
              <a:gd name="connsiteY1" fmla="*/ 0 h 3562350"/>
              <a:gd name="connsiteX2" fmla="*/ 5391150 w 5391150"/>
              <a:gd name="connsiteY2" fmla="*/ 3562350 h 3562350"/>
              <a:gd name="connsiteX3" fmla="*/ 0 w 5391150"/>
              <a:gd name="connsiteY3" fmla="*/ 3562350 h 3562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1150" h="3562350">
                <a:moveTo>
                  <a:pt x="0" y="0"/>
                </a:moveTo>
                <a:lnTo>
                  <a:pt x="5391150" y="0"/>
                </a:lnTo>
                <a:lnTo>
                  <a:pt x="5391150" y="3562350"/>
                </a:lnTo>
                <a:lnTo>
                  <a:pt x="0" y="3562350"/>
                </a:lnTo>
                <a:close/>
              </a:path>
            </a:pathLst>
          </a:custGeom>
          <a:pattFill prst="solidDmnd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336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4591050" y="1162050"/>
            <a:ext cx="2724150" cy="4533900"/>
          </a:xfrm>
          <a:custGeom>
            <a:avLst/>
            <a:gdLst>
              <a:gd name="connsiteX0" fmla="*/ 0 w 2724150"/>
              <a:gd name="connsiteY0" fmla="*/ 0 h 4533900"/>
              <a:gd name="connsiteX1" fmla="*/ 2724150 w 2724150"/>
              <a:gd name="connsiteY1" fmla="*/ 0 h 4533900"/>
              <a:gd name="connsiteX2" fmla="*/ 2724150 w 2724150"/>
              <a:gd name="connsiteY2" fmla="*/ 4533900 h 4533900"/>
              <a:gd name="connsiteX3" fmla="*/ 0 w 2724150"/>
              <a:gd name="connsiteY3" fmla="*/ 4533900 h 4533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24150" h="4533900">
                <a:moveTo>
                  <a:pt x="0" y="0"/>
                </a:moveTo>
                <a:lnTo>
                  <a:pt x="2724150" y="0"/>
                </a:lnTo>
                <a:lnTo>
                  <a:pt x="2724150" y="4533900"/>
                </a:lnTo>
                <a:lnTo>
                  <a:pt x="0" y="4533900"/>
                </a:lnTo>
                <a:close/>
              </a:path>
            </a:pathLst>
          </a:custGeom>
          <a:pattFill prst="solidDmnd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7511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0" y="2076450"/>
            <a:ext cx="6858000" cy="4781550"/>
          </a:xfrm>
          <a:custGeom>
            <a:avLst/>
            <a:gdLst>
              <a:gd name="connsiteX0" fmla="*/ 0 w 6858000"/>
              <a:gd name="connsiteY0" fmla="*/ 0 h 4781550"/>
              <a:gd name="connsiteX1" fmla="*/ 6858000 w 6858000"/>
              <a:gd name="connsiteY1" fmla="*/ 0 h 4781550"/>
              <a:gd name="connsiteX2" fmla="*/ 6858000 w 6858000"/>
              <a:gd name="connsiteY2" fmla="*/ 4781550 h 4781550"/>
              <a:gd name="connsiteX3" fmla="*/ 0 w 6858000"/>
              <a:gd name="connsiteY3" fmla="*/ 4781550 h 4781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58000" h="4781550">
                <a:moveTo>
                  <a:pt x="0" y="0"/>
                </a:moveTo>
                <a:lnTo>
                  <a:pt x="6858000" y="0"/>
                </a:lnTo>
                <a:lnTo>
                  <a:pt x="6858000" y="4781550"/>
                </a:lnTo>
                <a:lnTo>
                  <a:pt x="0" y="4781550"/>
                </a:lnTo>
                <a:close/>
              </a:path>
            </a:pathLst>
          </a:custGeom>
          <a:pattFill prst="solidDmnd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023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5736946" y="545704"/>
            <a:ext cx="6455054" cy="1384696"/>
          </a:xfrm>
          <a:custGeom>
            <a:avLst/>
            <a:gdLst>
              <a:gd name="connsiteX0" fmla="*/ 0 w 6455054"/>
              <a:gd name="connsiteY0" fmla="*/ 0 h 1384696"/>
              <a:gd name="connsiteX1" fmla="*/ 6455054 w 6455054"/>
              <a:gd name="connsiteY1" fmla="*/ 0 h 1384696"/>
              <a:gd name="connsiteX2" fmla="*/ 6455054 w 6455054"/>
              <a:gd name="connsiteY2" fmla="*/ 1384696 h 1384696"/>
              <a:gd name="connsiteX3" fmla="*/ 0 w 6455054"/>
              <a:gd name="connsiteY3" fmla="*/ 1384696 h 1384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55054" h="1384696">
                <a:moveTo>
                  <a:pt x="0" y="0"/>
                </a:moveTo>
                <a:lnTo>
                  <a:pt x="6455054" y="0"/>
                </a:lnTo>
                <a:lnTo>
                  <a:pt x="6455054" y="1384696"/>
                </a:lnTo>
                <a:lnTo>
                  <a:pt x="0" y="1384696"/>
                </a:lnTo>
                <a:close/>
              </a:path>
            </a:pathLst>
          </a:custGeom>
          <a:pattFill prst="solidDmnd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7603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5314950" y="1223658"/>
            <a:ext cx="2705100" cy="1828800"/>
          </a:xfrm>
          <a:custGeom>
            <a:avLst/>
            <a:gdLst>
              <a:gd name="connsiteX0" fmla="*/ 0 w 2705100"/>
              <a:gd name="connsiteY0" fmla="*/ 0 h 1828800"/>
              <a:gd name="connsiteX1" fmla="*/ 2705100 w 2705100"/>
              <a:gd name="connsiteY1" fmla="*/ 0 h 1828800"/>
              <a:gd name="connsiteX2" fmla="*/ 2705100 w 2705100"/>
              <a:gd name="connsiteY2" fmla="*/ 1828800 h 1828800"/>
              <a:gd name="connsiteX3" fmla="*/ 0 w 2705100"/>
              <a:gd name="connsiteY3" fmla="*/ 182880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05100" h="1828800">
                <a:moveTo>
                  <a:pt x="0" y="0"/>
                </a:moveTo>
                <a:lnTo>
                  <a:pt x="2705100" y="0"/>
                </a:lnTo>
                <a:lnTo>
                  <a:pt x="2705100" y="1828800"/>
                </a:lnTo>
                <a:lnTo>
                  <a:pt x="0" y="1828800"/>
                </a:lnTo>
                <a:close/>
              </a:path>
            </a:pathLst>
          </a:custGeom>
          <a:pattFill prst="solidDmnd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/>
            </a:lvl1pPr>
          </a:lstStyle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8762999" y="1223658"/>
            <a:ext cx="2705100" cy="1828800"/>
          </a:xfrm>
          <a:custGeom>
            <a:avLst/>
            <a:gdLst>
              <a:gd name="connsiteX0" fmla="*/ 0 w 2705100"/>
              <a:gd name="connsiteY0" fmla="*/ 0 h 1828800"/>
              <a:gd name="connsiteX1" fmla="*/ 2705100 w 2705100"/>
              <a:gd name="connsiteY1" fmla="*/ 0 h 1828800"/>
              <a:gd name="connsiteX2" fmla="*/ 2705100 w 2705100"/>
              <a:gd name="connsiteY2" fmla="*/ 1828800 h 1828800"/>
              <a:gd name="connsiteX3" fmla="*/ 0 w 2705100"/>
              <a:gd name="connsiteY3" fmla="*/ 182880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05100" h="1828800">
                <a:moveTo>
                  <a:pt x="0" y="0"/>
                </a:moveTo>
                <a:lnTo>
                  <a:pt x="2705100" y="0"/>
                </a:lnTo>
                <a:lnTo>
                  <a:pt x="2705100" y="1828800"/>
                </a:lnTo>
                <a:lnTo>
                  <a:pt x="0" y="1828800"/>
                </a:lnTo>
                <a:close/>
              </a:path>
            </a:pathLst>
          </a:custGeom>
          <a:pattFill prst="solidDmnd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030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5810250" y="1104900"/>
            <a:ext cx="2762250" cy="5753100"/>
          </a:xfrm>
          <a:custGeom>
            <a:avLst/>
            <a:gdLst>
              <a:gd name="connsiteX0" fmla="*/ 0 w 2762250"/>
              <a:gd name="connsiteY0" fmla="*/ 0 h 5753100"/>
              <a:gd name="connsiteX1" fmla="*/ 2762250 w 2762250"/>
              <a:gd name="connsiteY1" fmla="*/ 0 h 5753100"/>
              <a:gd name="connsiteX2" fmla="*/ 2762250 w 2762250"/>
              <a:gd name="connsiteY2" fmla="*/ 5753100 h 5753100"/>
              <a:gd name="connsiteX3" fmla="*/ 0 w 2762250"/>
              <a:gd name="connsiteY3" fmla="*/ 5753100 h 5753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62250" h="5753100">
                <a:moveTo>
                  <a:pt x="0" y="0"/>
                </a:moveTo>
                <a:lnTo>
                  <a:pt x="2762250" y="0"/>
                </a:lnTo>
                <a:lnTo>
                  <a:pt x="2762250" y="5753100"/>
                </a:lnTo>
                <a:lnTo>
                  <a:pt x="0" y="5753100"/>
                </a:lnTo>
                <a:close/>
              </a:path>
            </a:pathLst>
          </a:custGeom>
          <a:pattFill prst="solidDmnd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/>
            </a:lvl1pPr>
          </a:lstStyle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8782050" y="1104900"/>
            <a:ext cx="3409950" cy="4751010"/>
          </a:xfrm>
          <a:custGeom>
            <a:avLst/>
            <a:gdLst>
              <a:gd name="connsiteX0" fmla="*/ 0 w 3409950"/>
              <a:gd name="connsiteY0" fmla="*/ 0 h 4751010"/>
              <a:gd name="connsiteX1" fmla="*/ 3409950 w 3409950"/>
              <a:gd name="connsiteY1" fmla="*/ 0 h 4751010"/>
              <a:gd name="connsiteX2" fmla="*/ 3409950 w 3409950"/>
              <a:gd name="connsiteY2" fmla="*/ 4751010 h 4751010"/>
              <a:gd name="connsiteX3" fmla="*/ 0 w 3409950"/>
              <a:gd name="connsiteY3" fmla="*/ 4751010 h 4751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09950" h="4751010">
                <a:moveTo>
                  <a:pt x="0" y="0"/>
                </a:moveTo>
                <a:lnTo>
                  <a:pt x="3409950" y="0"/>
                </a:lnTo>
                <a:lnTo>
                  <a:pt x="3409950" y="4751010"/>
                </a:lnTo>
                <a:lnTo>
                  <a:pt x="0" y="4751010"/>
                </a:lnTo>
                <a:close/>
              </a:path>
            </a:pathLst>
          </a:custGeom>
          <a:pattFill prst="solidDmnd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332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0" y="836146"/>
            <a:ext cx="3448050" cy="4305300"/>
          </a:xfrm>
          <a:custGeom>
            <a:avLst/>
            <a:gdLst>
              <a:gd name="connsiteX0" fmla="*/ 0 w 3448050"/>
              <a:gd name="connsiteY0" fmla="*/ 0 h 4305300"/>
              <a:gd name="connsiteX1" fmla="*/ 3448050 w 3448050"/>
              <a:gd name="connsiteY1" fmla="*/ 0 h 4305300"/>
              <a:gd name="connsiteX2" fmla="*/ 3448050 w 3448050"/>
              <a:gd name="connsiteY2" fmla="*/ 4305300 h 4305300"/>
              <a:gd name="connsiteX3" fmla="*/ 0 w 3448050"/>
              <a:gd name="connsiteY3" fmla="*/ 4305300 h 430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48050" h="4305300">
                <a:moveTo>
                  <a:pt x="0" y="0"/>
                </a:moveTo>
                <a:lnTo>
                  <a:pt x="3448050" y="0"/>
                </a:lnTo>
                <a:lnTo>
                  <a:pt x="3448050" y="4305300"/>
                </a:lnTo>
                <a:lnTo>
                  <a:pt x="0" y="4305300"/>
                </a:lnTo>
                <a:close/>
              </a:path>
            </a:pathLst>
          </a:custGeom>
          <a:pattFill prst="solidDmnd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/>
            </a:lvl1pPr>
          </a:lstStyle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7848600" y="836146"/>
            <a:ext cx="1428750" cy="4305300"/>
          </a:xfrm>
          <a:custGeom>
            <a:avLst/>
            <a:gdLst>
              <a:gd name="connsiteX0" fmla="*/ 0 w 1428750"/>
              <a:gd name="connsiteY0" fmla="*/ 0 h 4305300"/>
              <a:gd name="connsiteX1" fmla="*/ 1428750 w 1428750"/>
              <a:gd name="connsiteY1" fmla="*/ 0 h 4305300"/>
              <a:gd name="connsiteX2" fmla="*/ 1428750 w 1428750"/>
              <a:gd name="connsiteY2" fmla="*/ 4305300 h 4305300"/>
              <a:gd name="connsiteX3" fmla="*/ 0 w 1428750"/>
              <a:gd name="connsiteY3" fmla="*/ 4305300 h 430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28750" h="4305300">
                <a:moveTo>
                  <a:pt x="0" y="0"/>
                </a:moveTo>
                <a:lnTo>
                  <a:pt x="1428750" y="0"/>
                </a:lnTo>
                <a:lnTo>
                  <a:pt x="1428750" y="4305300"/>
                </a:lnTo>
                <a:lnTo>
                  <a:pt x="0" y="4305300"/>
                </a:lnTo>
                <a:close/>
              </a:path>
            </a:pathLst>
          </a:custGeom>
          <a:pattFill prst="solidDmnd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4429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5747717" y="800100"/>
            <a:ext cx="2042150" cy="2476500"/>
          </a:xfrm>
          <a:custGeom>
            <a:avLst/>
            <a:gdLst>
              <a:gd name="connsiteX0" fmla="*/ 0 w 2042150"/>
              <a:gd name="connsiteY0" fmla="*/ 0 h 2476500"/>
              <a:gd name="connsiteX1" fmla="*/ 2042150 w 2042150"/>
              <a:gd name="connsiteY1" fmla="*/ 0 h 2476500"/>
              <a:gd name="connsiteX2" fmla="*/ 2042150 w 2042150"/>
              <a:gd name="connsiteY2" fmla="*/ 2476500 h 2476500"/>
              <a:gd name="connsiteX3" fmla="*/ 0 w 2042150"/>
              <a:gd name="connsiteY3" fmla="*/ 2476500 h 2476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2150" h="2476500">
                <a:moveTo>
                  <a:pt x="0" y="0"/>
                </a:moveTo>
                <a:lnTo>
                  <a:pt x="2042150" y="0"/>
                </a:lnTo>
                <a:lnTo>
                  <a:pt x="2042150" y="2476500"/>
                </a:lnTo>
                <a:lnTo>
                  <a:pt x="0" y="2476500"/>
                </a:lnTo>
                <a:close/>
              </a:path>
            </a:pathLst>
          </a:custGeom>
          <a:pattFill prst="solidDmnd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/>
            </a:lvl1pPr>
          </a:lstStyle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9281935" y="800100"/>
            <a:ext cx="2042150" cy="2476500"/>
          </a:xfrm>
          <a:custGeom>
            <a:avLst/>
            <a:gdLst>
              <a:gd name="connsiteX0" fmla="*/ 0 w 2042150"/>
              <a:gd name="connsiteY0" fmla="*/ 0 h 2476500"/>
              <a:gd name="connsiteX1" fmla="*/ 2042150 w 2042150"/>
              <a:gd name="connsiteY1" fmla="*/ 0 h 2476500"/>
              <a:gd name="connsiteX2" fmla="*/ 2042150 w 2042150"/>
              <a:gd name="connsiteY2" fmla="*/ 2476500 h 2476500"/>
              <a:gd name="connsiteX3" fmla="*/ 0 w 2042150"/>
              <a:gd name="connsiteY3" fmla="*/ 2476500 h 2476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2150" h="2476500">
                <a:moveTo>
                  <a:pt x="0" y="0"/>
                </a:moveTo>
                <a:lnTo>
                  <a:pt x="2042150" y="0"/>
                </a:lnTo>
                <a:lnTo>
                  <a:pt x="2042150" y="2476500"/>
                </a:lnTo>
                <a:lnTo>
                  <a:pt x="0" y="2476500"/>
                </a:lnTo>
                <a:close/>
              </a:path>
            </a:pathLst>
          </a:custGeom>
          <a:pattFill prst="solidDmnd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005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B70AC-34E1-4753-8CB7-12656F0EEF39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B1CDB-4B62-496C-8BEE-D2B0FBBAE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6890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3829050" y="1104900"/>
            <a:ext cx="4533900" cy="4648200"/>
          </a:xfrm>
          <a:custGeom>
            <a:avLst/>
            <a:gdLst>
              <a:gd name="connsiteX0" fmla="*/ 0 w 4533900"/>
              <a:gd name="connsiteY0" fmla="*/ 0 h 4648200"/>
              <a:gd name="connsiteX1" fmla="*/ 4533900 w 4533900"/>
              <a:gd name="connsiteY1" fmla="*/ 0 h 4648200"/>
              <a:gd name="connsiteX2" fmla="*/ 4533900 w 4533900"/>
              <a:gd name="connsiteY2" fmla="*/ 4648200 h 4648200"/>
              <a:gd name="connsiteX3" fmla="*/ 0 w 4533900"/>
              <a:gd name="connsiteY3" fmla="*/ 4648200 h 4648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33900" h="4648200">
                <a:moveTo>
                  <a:pt x="0" y="0"/>
                </a:moveTo>
                <a:lnTo>
                  <a:pt x="4533900" y="0"/>
                </a:lnTo>
                <a:lnTo>
                  <a:pt x="4533900" y="4648200"/>
                </a:lnTo>
                <a:lnTo>
                  <a:pt x="0" y="4648200"/>
                </a:lnTo>
                <a:close/>
              </a:path>
            </a:pathLst>
          </a:custGeom>
          <a:pattFill prst="solidDmnd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0518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986800" y="3083272"/>
            <a:ext cx="4860333" cy="2833434"/>
          </a:xfrm>
          <a:custGeom>
            <a:avLst/>
            <a:gdLst>
              <a:gd name="connsiteX0" fmla="*/ 0 w 4860333"/>
              <a:gd name="connsiteY0" fmla="*/ 0 h 2833434"/>
              <a:gd name="connsiteX1" fmla="*/ 4860333 w 4860333"/>
              <a:gd name="connsiteY1" fmla="*/ 0 h 2833434"/>
              <a:gd name="connsiteX2" fmla="*/ 4860333 w 4860333"/>
              <a:gd name="connsiteY2" fmla="*/ 2833434 h 2833434"/>
              <a:gd name="connsiteX3" fmla="*/ 0 w 4860333"/>
              <a:gd name="connsiteY3" fmla="*/ 2833434 h 2833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60333" h="2833434">
                <a:moveTo>
                  <a:pt x="0" y="0"/>
                </a:moveTo>
                <a:lnTo>
                  <a:pt x="4860333" y="0"/>
                </a:lnTo>
                <a:lnTo>
                  <a:pt x="4860333" y="2833434"/>
                </a:lnTo>
                <a:lnTo>
                  <a:pt x="0" y="2833434"/>
                </a:lnTo>
                <a:close/>
              </a:path>
            </a:pathLst>
          </a:custGeom>
          <a:pattFill prst="solidDmnd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4973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4000500" y="1181100"/>
            <a:ext cx="5467350" cy="4495800"/>
          </a:xfrm>
          <a:custGeom>
            <a:avLst/>
            <a:gdLst>
              <a:gd name="connsiteX0" fmla="*/ 0 w 5467350"/>
              <a:gd name="connsiteY0" fmla="*/ 0 h 4495800"/>
              <a:gd name="connsiteX1" fmla="*/ 5467350 w 5467350"/>
              <a:gd name="connsiteY1" fmla="*/ 0 h 4495800"/>
              <a:gd name="connsiteX2" fmla="*/ 5467350 w 5467350"/>
              <a:gd name="connsiteY2" fmla="*/ 4495800 h 4495800"/>
              <a:gd name="connsiteX3" fmla="*/ 0 w 5467350"/>
              <a:gd name="connsiteY3" fmla="*/ 4495800 h 449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67350" h="4495800">
                <a:moveTo>
                  <a:pt x="0" y="0"/>
                </a:moveTo>
                <a:lnTo>
                  <a:pt x="5467350" y="0"/>
                </a:lnTo>
                <a:lnTo>
                  <a:pt x="5467350" y="4495800"/>
                </a:lnTo>
                <a:lnTo>
                  <a:pt x="0" y="4495800"/>
                </a:lnTo>
                <a:close/>
              </a:path>
            </a:pathLst>
          </a:custGeom>
          <a:pattFill prst="solidDmnd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4453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607709" y="509095"/>
            <a:ext cx="3285804" cy="2511348"/>
          </a:xfrm>
          <a:custGeom>
            <a:avLst/>
            <a:gdLst>
              <a:gd name="connsiteX0" fmla="*/ 0 w 3285804"/>
              <a:gd name="connsiteY0" fmla="*/ 0 h 2511348"/>
              <a:gd name="connsiteX1" fmla="*/ 3285804 w 3285804"/>
              <a:gd name="connsiteY1" fmla="*/ 0 h 2511348"/>
              <a:gd name="connsiteX2" fmla="*/ 3285804 w 3285804"/>
              <a:gd name="connsiteY2" fmla="*/ 2511348 h 2511348"/>
              <a:gd name="connsiteX3" fmla="*/ 0 w 3285804"/>
              <a:gd name="connsiteY3" fmla="*/ 2511348 h 2511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85804" h="2511348">
                <a:moveTo>
                  <a:pt x="0" y="0"/>
                </a:moveTo>
                <a:lnTo>
                  <a:pt x="3285804" y="0"/>
                </a:lnTo>
                <a:lnTo>
                  <a:pt x="3285804" y="2511348"/>
                </a:lnTo>
                <a:lnTo>
                  <a:pt x="0" y="2511348"/>
                </a:lnTo>
                <a:close/>
              </a:path>
            </a:pathLst>
          </a:custGeom>
          <a:pattFill prst="solidDmnd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/>
            </a:lvl1pPr>
          </a:lstStyle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4406836" y="509096"/>
            <a:ext cx="3668617" cy="5839809"/>
          </a:xfrm>
          <a:custGeom>
            <a:avLst/>
            <a:gdLst>
              <a:gd name="connsiteX0" fmla="*/ 0 w 3668617"/>
              <a:gd name="connsiteY0" fmla="*/ 0 h 5839809"/>
              <a:gd name="connsiteX1" fmla="*/ 3668617 w 3668617"/>
              <a:gd name="connsiteY1" fmla="*/ 0 h 5839809"/>
              <a:gd name="connsiteX2" fmla="*/ 3668617 w 3668617"/>
              <a:gd name="connsiteY2" fmla="*/ 5839809 h 5839809"/>
              <a:gd name="connsiteX3" fmla="*/ 0 w 3668617"/>
              <a:gd name="connsiteY3" fmla="*/ 5839809 h 58398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68617" h="5839809">
                <a:moveTo>
                  <a:pt x="0" y="0"/>
                </a:moveTo>
                <a:lnTo>
                  <a:pt x="3668617" y="0"/>
                </a:lnTo>
                <a:lnTo>
                  <a:pt x="3668617" y="5839809"/>
                </a:lnTo>
                <a:lnTo>
                  <a:pt x="0" y="5839809"/>
                </a:lnTo>
                <a:close/>
              </a:path>
            </a:pathLst>
          </a:custGeom>
          <a:pattFill prst="solidDmnd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0467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2190750" y="1038225"/>
            <a:ext cx="6362700" cy="4781550"/>
          </a:xfrm>
          <a:custGeom>
            <a:avLst/>
            <a:gdLst>
              <a:gd name="connsiteX0" fmla="*/ 0 w 6362700"/>
              <a:gd name="connsiteY0" fmla="*/ 0 h 4781550"/>
              <a:gd name="connsiteX1" fmla="*/ 6362700 w 6362700"/>
              <a:gd name="connsiteY1" fmla="*/ 0 h 4781550"/>
              <a:gd name="connsiteX2" fmla="*/ 6362700 w 6362700"/>
              <a:gd name="connsiteY2" fmla="*/ 4781550 h 4781550"/>
              <a:gd name="connsiteX3" fmla="*/ 0 w 6362700"/>
              <a:gd name="connsiteY3" fmla="*/ 4781550 h 4781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62700" h="4781550">
                <a:moveTo>
                  <a:pt x="0" y="0"/>
                </a:moveTo>
                <a:lnTo>
                  <a:pt x="6362700" y="0"/>
                </a:lnTo>
                <a:lnTo>
                  <a:pt x="6362700" y="4781550"/>
                </a:lnTo>
                <a:lnTo>
                  <a:pt x="0" y="4781550"/>
                </a:lnTo>
                <a:close/>
              </a:path>
            </a:pathLst>
          </a:custGeom>
          <a:pattFill prst="solidDmnd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702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0" y="908426"/>
            <a:ext cx="6686550" cy="2973696"/>
          </a:xfrm>
          <a:custGeom>
            <a:avLst/>
            <a:gdLst>
              <a:gd name="connsiteX0" fmla="*/ 0 w 6686550"/>
              <a:gd name="connsiteY0" fmla="*/ 0 h 2973696"/>
              <a:gd name="connsiteX1" fmla="*/ 6686550 w 6686550"/>
              <a:gd name="connsiteY1" fmla="*/ 0 h 2973696"/>
              <a:gd name="connsiteX2" fmla="*/ 6686550 w 6686550"/>
              <a:gd name="connsiteY2" fmla="*/ 2973696 h 2973696"/>
              <a:gd name="connsiteX3" fmla="*/ 0 w 6686550"/>
              <a:gd name="connsiteY3" fmla="*/ 2973696 h 2973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86550" h="2973696">
                <a:moveTo>
                  <a:pt x="0" y="0"/>
                </a:moveTo>
                <a:lnTo>
                  <a:pt x="6686550" y="0"/>
                </a:lnTo>
                <a:lnTo>
                  <a:pt x="6686550" y="2973696"/>
                </a:lnTo>
                <a:lnTo>
                  <a:pt x="0" y="2973696"/>
                </a:lnTo>
                <a:close/>
              </a:path>
            </a:pathLst>
          </a:custGeom>
          <a:pattFill prst="solidDmnd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3139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6734630" y="1"/>
            <a:ext cx="4296228" cy="3149600"/>
          </a:xfrm>
          <a:custGeom>
            <a:avLst/>
            <a:gdLst>
              <a:gd name="connsiteX0" fmla="*/ 0 w 4296228"/>
              <a:gd name="connsiteY0" fmla="*/ 0 h 2042885"/>
              <a:gd name="connsiteX1" fmla="*/ 4296228 w 4296228"/>
              <a:gd name="connsiteY1" fmla="*/ 0 h 2042885"/>
              <a:gd name="connsiteX2" fmla="*/ 4296228 w 4296228"/>
              <a:gd name="connsiteY2" fmla="*/ 2042885 h 2042885"/>
              <a:gd name="connsiteX3" fmla="*/ 0 w 4296228"/>
              <a:gd name="connsiteY3" fmla="*/ 2042885 h 2042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96228" h="2042885">
                <a:moveTo>
                  <a:pt x="0" y="0"/>
                </a:moveTo>
                <a:lnTo>
                  <a:pt x="4296228" y="0"/>
                </a:lnTo>
                <a:lnTo>
                  <a:pt x="4296228" y="2042885"/>
                </a:lnTo>
                <a:lnTo>
                  <a:pt x="0" y="2042885"/>
                </a:lnTo>
                <a:close/>
              </a:path>
            </a:pathLst>
          </a:custGeom>
          <a:pattFill prst="solidDmnd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/>
            </a:lvl1pPr>
          </a:lstStyle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6734630" y="3719286"/>
            <a:ext cx="4296228" cy="2042885"/>
          </a:xfrm>
          <a:custGeom>
            <a:avLst/>
            <a:gdLst>
              <a:gd name="connsiteX0" fmla="*/ 0 w 4296228"/>
              <a:gd name="connsiteY0" fmla="*/ 0 h 2042885"/>
              <a:gd name="connsiteX1" fmla="*/ 4296228 w 4296228"/>
              <a:gd name="connsiteY1" fmla="*/ 0 h 2042885"/>
              <a:gd name="connsiteX2" fmla="*/ 4296228 w 4296228"/>
              <a:gd name="connsiteY2" fmla="*/ 2042885 h 2042885"/>
              <a:gd name="connsiteX3" fmla="*/ 0 w 4296228"/>
              <a:gd name="connsiteY3" fmla="*/ 2042885 h 2042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96228" h="2042885">
                <a:moveTo>
                  <a:pt x="0" y="0"/>
                </a:moveTo>
                <a:lnTo>
                  <a:pt x="4296228" y="0"/>
                </a:lnTo>
                <a:lnTo>
                  <a:pt x="4296228" y="2042885"/>
                </a:lnTo>
                <a:lnTo>
                  <a:pt x="0" y="2042885"/>
                </a:lnTo>
                <a:close/>
              </a:path>
            </a:pathLst>
          </a:custGeom>
          <a:pattFill prst="solidDmnd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37564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1074057" y="1295400"/>
            <a:ext cx="6981372" cy="4267200"/>
          </a:xfrm>
          <a:custGeom>
            <a:avLst/>
            <a:gdLst>
              <a:gd name="connsiteX0" fmla="*/ 0 w 6981372"/>
              <a:gd name="connsiteY0" fmla="*/ 0 h 4267200"/>
              <a:gd name="connsiteX1" fmla="*/ 6981372 w 6981372"/>
              <a:gd name="connsiteY1" fmla="*/ 0 h 4267200"/>
              <a:gd name="connsiteX2" fmla="*/ 6981372 w 6981372"/>
              <a:gd name="connsiteY2" fmla="*/ 4267200 h 4267200"/>
              <a:gd name="connsiteX3" fmla="*/ 0 w 6981372"/>
              <a:gd name="connsiteY3" fmla="*/ 4267200 h 426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81372" h="4267200">
                <a:moveTo>
                  <a:pt x="0" y="0"/>
                </a:moveTo>
                <a:lnTo>
                  <a:pt x="6981372" y="0"/>
                </a:lnTo>
                <a:lnTo>
                  <a:pt x="6981372" y="4267200"/>
                </a:lnTo>
                <a:lnTo>
                  <a:pt x="0" y="4267200"/>
                </a:lnTo>
                <a:close/>
              </a:path>
            </a:pathLst>
          </a:custGeom>
          <a:pattFill prst="solidDmnd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15403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7736114" y="1"/>
            <a:ext cx="4455886" cy="4724400"/>
          </a:xfrm>
          <a:custGeom>
            <a:avLst/>
            <a:gdLst>
              <a:gd name="connsiteX0" fmla="*/ 0 w 4455886"/>
              <a:gd name="connsiteY0" fmla="*/ 0 h 5377543"/>
              <a:gd name="connsiteX1" fmla="*/ 4455886 w 4455886"/>
              <a:gd name="connsiteY1" fmla="*/ 0 h 5377543"/>
              <a:gd name="connsiteX2" fmla="*/ 4455886 w 4455886"/>
              <a:gd name="connsiteY2" fmla="*/ 5377543 h 5377543"/>
              <a:gd name="connsiteX3" fmla="*/ 0 w 4455886"/>
              <a:gd name="connsiteY3" fmla="*/ 5377543 h 5377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55886" h="5377543">
                <a:moveTo>
                  <a:pt x="0" y="0"/>
                </a:moveTo>
                <a:lnTo>
                  <a:pt x="4455886" y="0"/>
                </a:lnTo>
                <a:lnTo>
                  <a:pt x="4455886" y="5377543"/>
                </a:lnTo>
                <a:lnTo>
                  <a:pt x="0" y="5377543"/>
                </a:lnTo>
                <a:close/>
              </a:path>
            </a:pathLst>
          </a:custGeom>
          <a:pattFill prst="solidDmnd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9255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933450" y="3714750"/>
            <a:ext cx="3314700" cy="2209800"/>
          </a:xfrm>
          <a:custGeom>
            <a:avLst/>
            <a:gdLst>
              <a:gd name="connsiteX0" fmla="*/ 0 w 3314700"/>
              <a:gd name="connsiteY0" fmla="*/ 0 h 2209800"/>
              <a:gd name="connsiteX1" fmla="*/ 3314700 w 3314700"/>
              <a:gd name="connsiteY1" fmla="*/ 0 h 2209800"/>
              <a:gd name="connsiteX2" fmla="*/ 3314700 w 3314700"/>
              <a:gd name="connsiteY2" fmla="*/ 2209800 h 2209800"/>
              <a:gd name="connsiteX3" fmla="*/ 0 w 3314700"/>
              <a:gd name="connsiteY3" fmla="*/ 2209800 h 2209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14700" h="2209800">
                <a:moveTo>
                  <a:pt x="0" y="0"/>
                </a:moveTo>
                <a:lnTo>
                  <a:pt x="3314700" y="0"/>
                </a:lnTo>
                <a:lnTo>
                  <a:pt x="3314700" y="2209800"/>
                </a:lnTo>
                <a:lnTo>
                  <a:pt x="0" y="2209800"/>
                </a:lnTo>
                <a:close/>
              </a:path>
            </a:pathLst>
          </a:custGeom>
          <a:pattFill prst="solidDmnd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/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7067550" y="628650"/>
            <a:ext cx="4495800" cy="1866900"/>
          </a:xfrm>
          <a:custGeom>
            <a:avLst/>
            <a:gdLst>
              <a:gd name="connsiteX0" fmla="*/ 0 w 4495800"/>
              <a:gd name="connsiteY0" fmla="*/ 0 h 1866900"/>
              <a:gd name="connsiteX1" fmla="*/ 4495800 w 4495800"/>
              <a:gd name="connsiteY1" fmla="*/ 0 h 1866900"/>
              <a:gd name="connsiteX2" fmla="*/ 4495800 w 4495800"/>
              <a:gd name="connsiteY2" fmla="*/ 1866900 h 1866900"/>
              <a:gd name="connsiteX3" fmla="*/ 0 w 4495800"/>
              <a:gd name="connsiteY3" fmla="*/ 1866900 h 1866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95800" h="1866900">
                <a:moveTo>
                  <a:pt x="0" y="0"/>
                </a:moveTo>
                <a:lnTo>
                  <a:pt x="4495800" y="0"/>
                </a:lnTo>
                <a:lnTo>
                  <a:pt x="4495800" y="1866900"/>
                </a:lnTo>
                <a:lnTo>
                  <a:pt x="0" y="1866900"/>
                </a:lnTo>
                <a:close/>
              </a:path>
            </a:pathLst>
          </a:custGeom>
          <a:pattFill prst="solidDmnd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/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2952750" y="1352550"/>
            <a:ext cx="5581650" cy="3181350"/>
          </a:xfrm>
          <a:custGeom>
            <a:avLst/>
            <a:gdLst>
              <a:gd name="connsiteX0" fmla="*/ 0 w 5581650"/>
              <a:gd name="connsiteY0" fmla="*/ 0 h 3181350"/>
              <a:gd name="connsiteX1" fmla="*/ 5581650 w 5581650"/>
              <a:gd name="connsiteY1" fmla="*/ 0 h 3181350"/>
              <a:gd name="connsiteX2" fmla="*/ 5581650 w 5581650"/>
              <a:gd name="connsiteY2" fmla="*/ 3181350 h 3181350"/>
              <a:gd name="connsiteX3" fmla="*/ 0 w 5581650"/>
              <a:gd name="connsiteY3" fmla="*/ 3181350 h 3181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81650" h="3181350">
                <a:moveTo>
                  <a:pt x="0" y="0"/>
                </a:moveTo>
                <a:lnTo>
                  <a:pt x="5581650" y="0"/>
                </a:lnTo>
                <a:lnTo>
                  <a:pt x="5581650" y="3181350"/>
                </a:lnTo>
                <a:lnTo>
                  <a:pt x="0" y="3181350"/>
                </a:lnTo>
                <a:close/>
              </a:path>
            </a:pathLst>
          </a:custGeom>
          <a:pattFill prst="solidDmnd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704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B70AC-34E1-4753-8CB7-12656F0EEF39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B1CDB-4B62-496C-8BEE-D2B0FBBAE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3565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3924300" y="933450"/>
            <a:ext cx="5486400" cy="4914900"/>
          </a:xfrm>
          <a:custGeom>
            <a:avLst/>
            <a:gdLst>
              <a:gd name="connsiteX0" fmla="*/ 0 w 5486400"/>
              <a:gd name="connsiteY0" fmla="*/ 0 h 4914900"/>
              <a:gd name="connsiteX1" fmla="*/ 5486400 w 5486400"/>
              <a:gd name="connsiteY1" fmla="*/ 0 h 4914900"/>
              <a:gd name="connsiteX2" fmla="*/ 5486400 w 5486400"/>
              <a:gd name="connsiteY2" fmla="*/ 4914900 h 4914900"/>
              <a:gd name="connsiteX3" fmla="*/ 0 w 5486400"/>
              <a:gd name="connsiteY3" fmla="*/ 4914900 h 4914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86400" h="4914900">
                <a:moveTo>
                  <a:pt x="0" y="0"/>
                </a:moveTo>
                <a:lnTo>
                  <a:pt x="5486400" y="0"/>
                </a:lnTo>
                <a:lnTo>
                  <a:pt x="5486400" y="4914900"/>
                </a:lnTo>
                <a:lnTo>
                  <a:pt x="0" y="4914900"/>
                </a:lnTo>
                <a:close/>
              </a:path>
            </a:pathLst>
          </a:custGeom>
          <a:pattFill prst="solidDmnd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/>
            </a:lvl1pPr>
          </a:lstStyle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9677400" y="3524250"/>
            <a:ext cx="2514600" cy="2324100"/>
          </a:xfrm>
          <a:custGeom>
            <a:avLst/>
            <a:gdLst>
              <a:gd name="connsiteX0" fmla="*/ 0 w 2514600"/>
              <a:gd name="connsiteY0" fmla="*/ 0 h 2324100"/>
              <a:gd name="connsiteX1" fmla="*/ 2514600 w 2514600"/>
              <a:gd name="connsiteY1" fmla="*/ 0 h 2324100"/>
              <a:gd name="connsiteX2" fmla="*/ 2514600 w 2514600"/>
              <a:gd name="connsiteY2" fmla="*/ 2324100 h 2324100"/>
              <a:gd name="connsiteX3" fmla="*/ 0 w 2514600"/>
              <a:gd name="connsiteY3" fmla="*/ 2324100 h 232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14600" h="2324100">
                <a:moveTo>
                  <a:pt x="0" y="0"/>
                </a:moveTo>
                <a:lnTo>
                  <a:pt x="2514600" y="0"/>
                </a:lnTo>
                <a:lnTo>
                  <a:pt x="2514600" y="2324100"/>
                </a:lnTo>
                <a:lnTo>
                  <a:pt x="0" y="2324100"/>
                </a:lnTo>
                <a:close/>
              </a:path>
            </a:pathLst>
          </a:custGeom>
          <a:pattFill prst="solidDmnd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1311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2228850" y="0"/>
            <a:ext cx="7734300" cy="1428750"/>
          </a:xfrm>
          <a:custGeom>
            <a:avLst/>
            <a:gdLst>
              <a:gd name="connsiteX0" fmla="*/ 0 w 7734300"/>
              <a:gd name="connsiteY0" fmla="*/ 0 h 1428750"/>
              <a:gd name="connsiteX1" fmla="*/ 7734300 w 7734300"/>
              <a:gd name="connsiteY1" fmla="*/ 0 h 1428750"/>
              <a:gd name="connsiteX2" fmla="*/ 7734300 w 7734300"/>
              <a:gd name="connsiteY2" fmla="*/ 1428750 h 1428750"/>
              <a:gd name="connsiteX3" fmla="*/ 0 w 7734300"/>
              <a:gd name="connsiteY3" fmla="*/ 1428750 h 142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34300" h="1428750">
                <a:moveTo>
                  <a:pt x="0" y="0"/>
                </a:moveTo>
                <a:lnTo>
                  <a:pt x="7734300" y="0"/>
                </a:lnTo>
                <a:lnTo>
                  <a:pt x="7734300" y="1428750"/>
                </a:lnTo>
                <a:lnTo>
                  <a:pt x="0" y="1428750"/>
                </a:lnTo>
                <a:close/>
              </a:path>
            </a:pathLst>
          </a:custGeom>
          <a:pattFill prst="solidDmnd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/>
            </a:lvl1pPr>
          </a:lstStyle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2228850" y="4457700"/>
            <a:ext cx="7734300" cy="2400300"/>
          </a:xfrm>
          <a:custGeom>
            <a:avLst/>
            <a:gdLst>
              <a:gd name="connsiteX0" fmla="*/ 0 w 7734300"/>
              <a:gd name="connsiteY0" fmla="*/ 0 h 2400300"/>
              <a:gd name="connsiteX1" fmla="*/ 7734300 w 7734300"/>
              <a:gd name="connsiteY1" fmla="*/ 0 h 2400300"/>
              <a:gd name="connsiteX2" fmla="*/ 7734300 w 7734300"/>
              <a:gd name="connsiteY2" fmla="*/ 2400300 h 2400300"/>
              <a:gd name="connsiteX3" fmla="*/ 0 w 7734300"/>
              <a:gd name="connsiteY3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34300" h="2400300">
                <a:moveTo>
                  <a:pt x="0" y="0"/>
                </a:moveTo>
                <a:lnTo>
                  <a:pt x="7734300" y="0"/>
                </a:lnTo>
                <a:lnTo>
                  <a:pt x="7734300" y="2400300"/>
                </a:lnTo>
                <a:lnTo>
                  <a:pt x="0" y="2400300"/>
                </a:lnTo>
                <a:close/>
              </a:path>
            </a:pathLst>
          </a:custGeom>
          <a:pattFill prst="solidDmnd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7987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666750" y="628650"/>
            <a:ext cx="2571750" cy="3524250"/>
          </a:xfrm>
          <a:custGeom>
            <a:avLst/>
            <a:gdLst>
              <a:gd name="connsiteX0" fmla="*/ 0 w 2571750"/>
              <a:gd name="connsiteY0" fmla="*/ 0 h 3524250"/>
              <a:gd name="connsiteX1" fmla="*/ 2571750 w 2571750"/>
              <a:gd name="connsiteY1" fmla="*/ 0 h 3524250"/>
              <a:gd name="connsiteX2" fmla="*/ 2571750 w 2571750"/>
              <a:gd name="connsiteY2" fmla="*/ 3524250 h 3524250"/>
              <a:gd name="connsiteX3" fmla="*/ 0 w 2571750"/>
              <a:gd name="connsiteY3" fmla="*/ 3524250 h 3524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71750" h="3524250">
                <a:moveTo>
                  <a:pt x="0" y="0"/>
                </a:moveTo>
                <a:lnTo>
                  <a:pt x="2571750" y="0"/>
                </a:lnTo>
                <a:lnTo>
                  <a:pt x="2571750" y="3524250"/>
                </a:lnTo>
                <a:lnTo>
                  <a:pt x="0" y="3524250"/>
                </a:lnTo>
                <a:close/>
              </a:path>
            </a:pathLst>
          </a:custGeom>
          <a:pattFill prst="solidDmnd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/>
            </a:lvl1pPr>
          </a:lstStyle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8953500" y="628650"/>
            <a:ext cx="2571750" cy="3524250"/>
          </a:xfrm>
          <a:custGeom>
            <a:avLst/>
            <a:gdLst>
              <a:gd name="connsiteX0" fmla="*/ 0 w 2571750"/>
              <a:gd name="connsiteY0" fmla="*/ 0 h 3524250"/>
              <a:gd name="connsiteX1" fmla="*/ 2571750 w 2571750"/>
              <a:gd name="connsiteY1" fmla="*/ 0 h 3524250"/>
              <a:gd name="connsiteX2" fmla="*/ 2571750 w 2571750"/>
              <a:gd name="connsiteY2" fmla="*/ 3524250 h 3524250"/>
              <a:gd name="connsiteX3" fmla="*/ 0 w 2571750"/>
              <a:gd name="connsiteY3" fmla="*/ 3524250 h 3524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71750" h="3524250">
                <a:moveTo>
                  <a:pt x="0" y="0"/>
                </a:moveTo>
                <a:lnTo>
                  <a:pt x="2571750" y="0"/>
                </a:lnTo>
                <a:lnTo>
                  <a:pt x="2571750" y="3524250"/>
                </a:lnTo>
                <a:lnTo>
                  <a:pt x="0" y="3524250"/>
                </a:lnTo>
                <a:close/>
              </a:path>
            </a:pathLst>
          </a:custGeom>
          <a:pattFill prst="solidDmnd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10665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7858125" y="876300"/>
            <a:ext cx="2571750" cy="3657600"/>
          </a:xfrm>
          <a:custGeom>
            <a:avLst/>
            <a:gdLst>
              <a:gd name="connsiteX0" fmla="*/ 0 w 2571750"/>
              <a:gd name="connsiteY0" fmla="*/ 0 h 3657600"/>
              <a:gd name="connsiteX1" fmla="*/ 2143116 w 2571750"/>
              <a:gd name="connsiteY1" fmla="*/ 0 h 3657600"/>
              <a:gd name="connsiteX2" fmla="*/ 2571750 w 2571750"/>
              <a:gd name="connsiteY2" fmla="*/ 428634 h 3657600"/>
              <a:gd name="connsiteX3" fmla="*/ 2571750 w 2571750"/>
              <a:gd name="connsiteY3" fmla="*/ 3657600 h 3657600"/>
              <a:gd name="connsiteX4" fmla="*/ 428634 w 2571750"/>
              <a:gd name="connsiteY4" fmla="*/ 3657600 h 3657600"/>
              <a:gd name="connsiteX5" fmla="*/ 0 w 2571750"/>
              <a:gd name="connsiteY5" fmla="*/ 3228966 h 365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71750" h="3657600">
                <a:moveTo>
                  <a:pt x="0" y="0"/>
                </a:moveTo>
                <a:lnTo>
                  <a:pt x="2143116" y="0"/>
                </a:lnTo>
                <a:lnTo>
                  <a:pt x="2571750" y="428634"/>
                </a:lnTo>
                <a:lnTo>
                  <a:pt x="2571750" y="3657600"/>
                </a:lnTo>
                <a:lnTo>
                  <a:pt x="428634" y="3657600"/>
                </a:lnTo>
                <a:lnTo>
                  <a:pt x="0" y="3228966"/>
                </a:lnTo>
                <a:close/>
              </a:path>
            </a:pathLst>
          </a:custGeom>
          <a:pattFill prst="solidDmnd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37469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3019425" y="1973665"/>
            <a:ext cx="1943100" cy="2000250"/>
          </a:xfrm>
          <a:custGeom>
            <a:avLst/>
            <a:gdLst>
              <a:gd name="connsiteX0" fmla="*/ 0 w 1943100"/>
              <a:gd name="connsiteY0" fmla="*/ 0 h 2000250"/>
              <a:gd name="connsiteX1" fmla="*/ 1943100 w 1943100"/>
              <a:gd name="connsiteY1" fmla="*/ 0 h 2000250"/>
              <a:gd name="connsiteX2" fmla="*/ 1943100 w 1943100"/>
              <a:gd name="connsiteY2" fmla="*/ 2000250 h 2000250"/>
              <a:gd name="connsiteX3" fmla="*/ 0 w 1943100"/>
              <a:gd name="connsiteY3" fmla="*/ 2000250 h 2000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43100" h="2000250">
                <a:moveTo>
                  <a:pt x="0" y="0"/>
                </a:moveTo>
                <a:lnTo>
                  <a:pt x="1943100" y="0"/>
                </a:lnTo>
                <a:lnTo>
                  <a:pt x="1943100" y="2000250"/>
                </a:lnTo>
                <a:lnTo>
                  <a:pt x="0" y="2000250"/>
                </a:lnTo>
                <a:close/>
              </a:path>
            </a:pathLst>
          </a:custGeom>
          <a:pattFill prst="solidDmnd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/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7229475" y="1973665"/>
            <a:ext cx="1943100" cy="2000250"/>
          </a:xfrm>
          <a:custGeom>
            <a:avLst/>
            <a:gdLst>
              <a:gd name="connsiteX0" fmla="*/ 0 w 1943100"/>
              <a:gd name="connsiteY0" fmla="*/ 0 h 2000250"/>
              <a:gd name="connsiteX1" fmla="*/ 1943100 w 1943100"/>
              <a:gd name="connsiteY1" fmla="*/ 0 h 2000250"/>
              <a:gd name="connsiteX2" fmla="*/ 1943100 w 1943100"/>
              <a:gd name="connsiteY2" fmla="*/ 2000250 h 2000250"/>
              <a:gd name="connsiteX3" fmla="*/ 0 w 1943100"/>
              <a:gd name="connsiteY3" fmla="*/ 2000250 h 2000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43100" h="2000250">
                <a:moveTo>
                  <a:pt x="0" y="0"/>
                </a:moveTo>
                <a:lnTo>
                  <a:pt x="1943100" y="0"/>
                </a:lnTo>
                <a:lnTo>
                  <a:pt x="1943100" y="2000250"/>
                </a:lnTo>
                <a:lnTo>
                  <a:pt x="0" y="2000250"/>
                </a:lnTo>
                <a:close/>
              </a:path>
            </a:pathLst>
          </a:custGeom>
          <a:pattFill prst="solidDmnd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99945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5600700" y="704850"/>
            <a:ext cx="6591300" cy="6153150"/>
          </a:xfrm>
          <a:custGeom>
            <a:avLst/>
            <a:gdLst>
              <a:gd name="connsiteX0" fmla="*/ 0 w 6591300"/>
              <a:gd name="connsiteY0" fmla="*/ 0 h 6153150"/>
              <a:gd name="connsiteX1" fmla="*/ 6591300 w 6591300"/>
              <a:gd name="connsiteY1" fmla="*/ 0 h 6153150"/>
              <a:gd name="connsiteX2" fmla="*/ 6591300 w 6591300"/>
              <a:gd name="connsiteY2" fmla="*/ 6153150 h 6153150"/>
              <a:gd name="connsiteX3" fmla="*/ 0 w 6591300"/>
              <a:gd name="connsiteY3" fmla="*/ 6153150 h 6153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91300" h="6153150">
                <a:moveTo>
                  <a:pt x="0" y="0"/>
                </a:moveTo>
                <a:lnTo>
                  <a:pt x="6591300" y="0"/>
                </a:lnTo>
                <a:lnTo>
                  <a:pt x="6591300" y="6153150"/>
                </a:lnTo>
                <a:lnTo>
                  <a:pt x="0" y="6153150"/>
                </a:lnTo>
                <a:close/>
              </a:path>
            </a:pathLst>
          </a:custGeom>
          <a:pattFill prst="solidDmnd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/>
            </a:lvl1pPr>
          </a:lstStyle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5600700" y="1562100"/>
            <a:ext cx="2438400" cy="3981450"/>
          </a:xfrm>
          <a:custGeom>
            <a:avLst/>
            <a:gdLst>
              <a:gd name="connsiteX0" fmla="*/ 0 w 2438400"/>
              <a:gd name="connsiteY0" fmla="*/ 0 h 3981450"/>
              <a:gd name="connsiteX1" fmla="*/ 2438400 w 2438400"/>
              <a:gd name="connsiteY1" fmla="*/ 0 h 3981450"/>
              <a:gd name="connsiteX2" fmla="*/ 2438400 w 2438400"/>
              <a:gd name="connsiteY2" fmla="*/ 3981450 h 3981450"/>
              <a:gd name="connsiteX3" fmla="*/ 0 w 2438400"/>
              <a:gd name="connsiteY3" fmla="*/ 3981450 h 398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8400" h="3981450">
                <a:moveTo>
                  <a:pt x="0" y="0"/>
                </a:moveTo>
                <a:lnTo>
                  <a:pt x="2438400" y="0"/>
                </a:lnTo>
                <a:lnTo>
                  <a:pt x="2438400" y="3981450"/>
                </a:lnTo>
                <a:lnTo>
                  <a:pt x="0" y="3981450"/>
                </a:lnTo>
                <a:close/>
              </a:path>
            </a:pathLst>
          </a:custGeom>
          <a:pattFill prst="solidDmnd">
            <a:fgClr>
              <a:schemeClr val="bg1">
                <a:lumMod val="65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96711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1219200" y="981075"/>
            <a:ext cx="3695700" cy="4895850"/>
          </a:xfrm>
          <a:custGeom>
            <a:avLst/>
            <a:gdLst>
              <a:gd name="connsiteX0" fmla="*/ 0 w 3695700"/>
              <a:gd name="connsiteY0" fmla="*/ 0 h 4895850"/>
              <a:gd name="connsiteX1" fmla="*/ 3695700 w 3695700"/>
              <a:gd name="connsiteY1" fmla="*/ 0 h 4895850"/>
              <a:gd name="connsiteX2" fmla="*/ 3695700 w 3695700"/>
              <a:gd name="connsiteY2" fmla="*/ 4895850 h 4895850"/>
              <a:gd name="connsiteX3" fmla="*/ 0 w 3695700"/>
              <a:gd name="connsiteY3" fmla="*/ 4895850 h 4895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95700" h="4895850">
                <a:moveTo>
                  <a:pt x="0" y="0"/>
                </a:moveTo>
                <a:lnTo>
                  <a:pt x="3695700" y="0"/>
                </a:lnTo>
                <a:lnTo>
                  <a:pt x="3695700" y="4895850"/>
                </a:lnTo>
                <a:lnTo>
                  <a:pt x="0" y="4895850"/>
                </a:lnTo>
                <a:close/>
              </a:path>
            </a:pathLst>
          </a:custGeom>
          <a:pattFill prst="solidDmnd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4841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6096000" y="904875"/>
            <a:ext cx="2343150" cy="5048250"/>
          </a:xfrm>
          <a:custGeom>
            <a:avLst/>
            <a:gdLst>
              <a:gd name="connsiteX0" fmla="*/ 0 w 2343150"/>
              <a:gd name="connsiteY0" fmla="*/ 0 h 5048250"/>
              <a:gd name="connsiteX1" fmla="*/ 2343150 w 2343150"/>
              <a:gd name="connsiteY1" fmla="*/ 0 h 5048250"/>
              <a:gd name="connsiteX2" fmla="*/ 2343150 w 2343150"/>
              <a:gd name="connsiteY2" fmla="*/ 5048250 h 5048250"/>
              <a:gd name="connsiteX3" fmla="*/ 0 w 2343150"/>
              <a:gd name="connsiteY3" fmla="*/ 5048250 h 5048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43150" h="5048250">
                <a:moveTo>
                  <a:pt x="0" y="0"/>
                </a:moveTo>
                <a:lnTo>
                  <a:pt x="2343150" y="0"/>
                </a:lnTo>
                <a:lnTo>
                  <a:pt x="2343150" y="5048250"/>
                </a:lnTo>
                <a:lnTo>
                  <a:pt x="0" y="5048250"/>
                </a:lnTo>
                <a:close/>
              </a:path>
            </a:pathLst>
          </a:custGeom>
          <a:pattFill prst="solidDmnd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5525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1543050" y="1384301"/>
            <a:ext cx="3054350" cy="4057649"/>
          </a:xfrm>
          <a:custGeom>
            <a:avLst/>
            <a:gdLst>
              <a:gd name="connsiteX0" fmla="*/ 0 w 3695700"/>
              <a:gd name="connsiteY0" fmla="*/ 0 h 4895850"/>
              <a:gd name="connsiteX1" fmla="*/ 3695700 w 3695700"/>
              <a:gd name="connsiteY1" fmla="*/ 0 h 4895850"/>
              <a:gd name="connsiteX2" fmla="*/ 3695700 w 3695700"/>
              <a:gd name="connsiteY2" fmla="*/ 4895850 h 4895850"/>
              <a:gd name="connsiteX3" fmla="*/ 0 w 3695700"/>
              <a:gd name="connsiteY3" fmla="*/ 4895850 h 4895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95700" h="4895850">
                <a:moveTo>
                  <a:pt x="0" y="0"/>
                </a:moveTo>
                <a:lnTo>
                  <a:pt x="3695700" y="0"/>
                </a:lnTo>
                <a:lnTo>
                  <a:pt x="3695700" y="4895850"/>
                </a:lnTo>
                <a:lnTo>
                  <a:pt x="0" y="4895850"/>
                </a:lnTo>
                <a:close/>
              </a:path>
            </a:pathLst>
          </a:custGeom>
          <a:pattFill prst="solidDmnd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03613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5826125" y="1069975"/>
            <a:ext cx="4308475" cy="2430463"/>
          </a:xfrm>
          <a:custGeom>
            <a:avLst/>
            <a:gdLst>
              <a:gd name="connsiteX0" fmla="*/ 0 w 3695700"/>
              <a:gd name="connsiteY0" fmla="*/ 0 h 4895850"/>
              <a:gd name="connsiteX1" fmla="*/ 3695700 w 3695700"/>
              <a:gd name="connsiteY1" fmla="*/ 0 h 4895850"/>
              <a:gd name="connsiteX2" fmla="*/ 3695700 w 3695700"/>
              <a:gd name="connsiteY2" fmla="*/ 4895850 h 4895850"/>
              <a:gd name="connsiteX3" fmla="*/ 0 w 3695700"/>
              <a:gd name="connsiteY3" fmla="*/ 4895850 h 4895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95700" h="4895850">
                <a:moveTo>
                  <a:pt x="0" y="0"/>
                </a:moveTo>
                <a:lnTo>
                  <a:pt x="3695700" y="0"/>
                </a:lnTo>
                <a:lnTo>
                  <a:pt x="3695700" y="4895850"/>
                </a:lnTo>
                <a:lnTo>
                  <a:pt x="0" y="4895850"/>
                </a:lnTo>
                <a:close/>
              </a:path>
            </a:pathLst>
          </a:custGeom>
          <a:pattFill prst="solidDmnd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20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B70AC-34E1-4753-8CB7-12656F0EEF39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B1CDB-4B62-496C-8BEE-D2B0FBBAE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779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B70AC-34E1-4753-8CB7-12656F0EEF39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B1CDB-4B62-496C-8BEE-D2B0FBBAE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919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B70AC-34E1-4753-8CB7-12656F0EEF39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B1CDB-4B62-496C-8BEE-D2B0FBBAE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896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B70AC-34E1-4753-8CB7-12656F0EEF39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B1CDB-4B62-496C-8BEE-D2B0FBBAE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532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B70AC-34E1-4753-8CB7-12656F0EEF39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B1CDB-4B62-496C-8BEE-D2B0FBBAE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993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B70AC-34E1-4753-8CB7-12656F0EEF39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B1CDB-4B62-496C-8BEE-D2B0FBBAE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742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B70AC-34E1-4753-8CB7-12656F0EEF39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B1CDB-4B62-496C-8BEE-D2B0FBBAE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551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  <p:sldLayoutId id="2147483655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76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5" r:id="rId25"/>
    <p:sldLayoutId id="2147483672" r:id="rId26"/>
    <p:sldLayoutId id="2147483673" r:id="rId27"/>
    <p:sldLayoutId id="2147483674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0AC3795-FA82-400F-DC17-F06DC6D842C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TextBox 3"/>
          <p:cNvSpPr txBox="1"/>
          <p:nvPr/>
        </p:nvSpPr>
        <p:spPr>
          <a:xfrm>
            <a:off x="802563" y="1518516"/>
            <a:ext cx="529343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Wedding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847034" y="0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bg1"/>
                </a:solidFill>
              </a:rPr>
              <a:t>01</a:t>
            </a:r>
          </a:p>
        </p:txBody>
      </p:sp>
      <p:cxnSp>
        <p:nvCxnSpPr>
          <p:cNvPr id="8" name="Straight Connector 7"/>
          <p:cNvCxnSpPr>
            <a:cxnSpLocks/>
          </p:cNvCxnSpPr>
          <p:nvPr/>
        </p:nvCxnSpPr>
        <p:spPr>
          <a:xfrm flipV="1">
            <a:off x="11785200" y="256814"/>
            <a:ext cx="4068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02563" y="2949676"/>
            <a:ext cx="22483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Wedding Planner Template</a:t>
            </a:r>
          </a:p>
        </p:txBody>
      </p:sp>
      <p:sp>
        <p:nvSpPr>
          <p:cNvPr id="10" name="TextBox 9"/>
          <p:cNvSpPr txBox="1"/>
          <p:nvPr/>
        </p:nvSpPr>
        <p:spPr>
          <a:xfrm flipH="1">
            <a:off x="7479738" y="5339484"/>
            <a:ext cx="3217689" cy="529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st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ameti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bati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aneisan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sanibinai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an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salanasil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atasanila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ebeti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duisan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asaiaina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banas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1"/>
          </p:nvPr>
        </p:nvSpPr>
        <p:spPr>
          <a:xfrm>
            <a:off x="6096000" y="1647825"/>
            <a:ext cx="5985164" cy="3562350"/>
          </a:xfrm>
        </p:spPr>
      </p:sp>
    </p:spTree>
    <p:extLst>
      <p:ext uri="{BB962C8B-B14F-4D97-AF65-F5344CB8AC3E}">
        <p14:creationId xmlns:p14="http://schemas.microsoft.com/office/powerpoint/2010/main" val="19900115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2" presetClass="entr" presetSubtype="2" fill="hold" nodeType="afterEffect" p14:presetBounceEnd="552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5200">
                                          <p:cBhvr additive="base">
                                            <p:cTn id="11" dur="12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5200">
                                          <p:cBhvr additive="base">
                                            <p:cTn id="12" dur="12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8" fill="hold" grpId="0" nodeType="withEffect" p14:presetBounceEnd="552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5200">
                                          <p:cBhvr additive="base">
                                            <p:cTn id="15" dur="12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5200">
                                          <p:cBhvr additive="base">
                                            <p:cTn id="16" dur="12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750"/>
                                </p:stCondLst>
                                <p:childTnLst>
                                  <p:par>
                                    <p:cTn id="18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20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1" presetID="2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23" dur="5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 animBg="1"/>
          <p:bldP spid="4" grpId="0"/>
          <p:bldP spid="9" grpId="0"/>
          <p:bldP spid="10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2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2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12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12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750"/>
                                </p:stCondLst>
                                <p:childTnLst>
                                  <p:par>
                                    <p:cTn id="18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20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1" presetID="2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23" dur="5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 animBg="1"/>
          <p:bldP spid="4" grpId="0"/>
          <p:bldP spid="9" grpId="0"/>
          <p:bldP spid="10" grpId="0"/>
        </p:bldLst>
      </p:timing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083272"/>
            <a:ext cx="5847132" cy="37747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461993" y="3054726"/>
            <a:ext cx="8061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01.</a:t>
            </a:r>
          </a:p>
        </p:txBody>
      </p:sp>
      <p:sp>
        <p:nvSpPr>
          <p:cNvPr id="7" name="TextBox 6"/>
          <p:cNvSpPr txBox="1"/>
          <p:nvPr/>
        </p:nvSpPr>
        <p:spPr>
          <a:xfrm flipH="1">
            <a:off x="7268135" y="3442188"/>
            <a:ext cx="1908800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dolor st ameti bati aneisan sanibinai an salanasil</a:t>
            </a:r>
            <a:endParaRPr lang="en-US" sz="110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flipH="1">
            <a:off x="7268135" y="3102351"/>
            <a:ext cx="1310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>
                <a:solidFill>
                  <a:schemeClr val="tx1">
                    <a:lumMod val="85000"/>
                    <a:lumOff val="15000"/>
                  </a:schemeClr>
                </a:solidFill>
              </a:rPr>
              <a:t>collection one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858590" y="4675164"/>
            <a:ext cx="8061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02.</a:t>
            </a:r>
          </a:p>
        </p:txBody>
      </p:sp>
      <p:sp>
        <p:nvSpPr>
          <p:cNvPr id="10" name="TextBox 9"/>
          <p:cNvSpPr txBox="1"/>
          <p:nvPr/>
        </p:nvSpPr>
        <p:spPr>
          <a:xfrm flipH="1">
            <a:off x="9664732" y="5062626"/>
            <a:ext cx="1908800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dolor st ameti bati aneisan sanibinai an salanasil</a:t>
            </a:r>
            <a:endParaRPr lang="en-US" sz="110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 flipH="1">
            <a:off x="9664732" y="4722789"/>
            <a:ext cx="1310568" cy="3398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>
                <a:solidFill>
                  <a:schemeClr val="tx1">
                    <a:lumMod val="85000"/>
                    <a:lumOff val="15000"/>
                  </a:schemeClr>
                </a:solidFill>
              </a:rPr>
              <a:t>collection two</a:t>
            </a:r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7360920" y="5062626"/>
            <a:ext cx="861615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/>
        </p:nvGrpSpPr>
        <p:grpSpPr>
          <a:xfrm>
            <a:off x="991065" y="972821"/>
            <a:ext cx="4342711" cy="1365219"/>
            <a:chOff x="7283438" y="1582840"/>
            <a:chExt cx="4342711" cy="1365219"/>
          </a:xfrm>
        </p:grpSpPr>
        <p:sp>
          <p:nvSpPr>
            <p:cNvPr id="22" name="TextBox 21"/>
            <p:cNvSpPr txBox="1"/>
            <p:nvPr/>
          </p:nvSpPr>
          <p:spPr>
            <a:xfrm>
              <a:off x="8483037" y="2117062"/>
              <a:ext cx="314311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i="1" dirty="0">
                  <a:solidFill>
                    <a:srgbClr val="DFBBB1"/>
                  </a:solidFill>
                  <a:latin typeface="+mj-lt"/>
                </a:rPr>
                <a:t>collection!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283438" y="1582840"/>
              <a:ext cx="379792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Our wedding</a:t>
              </a:r>
              <a:endParaRPr lang="en-US" sz="4000" i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endParaRPr>
            </a:p>
          </p:txBody>
        </p:sp>
      </p:grp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E42964E-9AE7-0A65-90DD-4C396AB2E0BF}"/>
              </a:ext>
            </a:extLst>
          </p:cNvPr>
          <p:cNvSpPr txBox="1"/>
          <p:nvPr/>
        </p:nvSpPr>
        <p:spPr>
          <a:xfrm>
            <a:off x="11847034" y="0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10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E0BE7FE-90C5-EBCF-82B8-D5C6F67FC574}"/>
              </a:ext>
            </a:extLst>
          </p:cNvPr>
          <p:cNvCxnSpPr>
            <a:cxnSpLocks/>
          </p:cNvCxnSpPr>
          <p:nvPr/>
        </p:nvCxnSpPr>
        <p:spPr>
          <a:xfrm flipV="1">
            <a:off x="11785200" y="256814"/>
            <a:ext cx="4068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39883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1"/>
          </p:nvPr>
        </p:nvSpPr>
        <p:spPr>
          <a:xfrm>
            <a:off x="3124854" y="1428750"/>
            <a:ext cx="6342996" cy="4248150"/>
          </a:xfrm>
        </p:spPr>
      </p:sp>
      <p:sp>
        <p:nvSpPr>
          <p:cNvPr id="3" name="Rectangle 2"/>
          <p:cNvSpPr/>
          <p:nvPr/>
        </p:nvSpPr>
        <p:spPr>
          <a:xfrm>
            <a:off x="9467850" y="0"/>
            <a:ext cx="272415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216054" y="3740776"/>
            <a:ext cx="8061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02.</a:t>
            </a:r>
          </a:p>
        </p:txBody>
      </p:sp>
      <p:sp>
        <p:nvSpPr>
          <p:cNvPr id="5" name="TextBox 4"/>
          <p:cNvSpPr txBox="1"/>
          <p:nvPr/>
        </p:nvSpPr>
        <p:spPr>
          <a:xfrm flipH="1">
            <a:off x="1216054" y="4860920"/>
            <a:ext cx="1908800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dolor st ameti bati aneisan sanibinai an salanasil</a:t>
            </a:r>
            <a:endParaRPr lang="en-US" sz="110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flipH="1">
            <a:off x="1216054" y="4521083"/>
            <a:ext cx="1310568" cy="3398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>
                <a:solidFill>
                  <a:schemeClr val="tx1">
                    <a:lumMod val="85000"/>
                    <a:lumOff val="15000"/>
                  </a:schemeClr>
                </a:solidFill>
              </a:rPr>
              <a:t>collection two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16054" y="1139492"/>
            <a:ext cx="8061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01.</a:t>
            </a:r>
          </a:p>
        </p:txBody>
      </p:sp>
      <p:sp>
        <p:nvSpPr>
          <p:cNvPr id="8" name="TextBox 7"/>
          <p:cNvSpPr txBox="1"/>
          <p:nvPr/>
        </p:nvSpPr>
        <p:spPr>
          <a:xfrm flipH="1">
            <a:off x="1216054" y="2259636"/>
            <a:ext cx="1908800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dolor st ameti bati aneisan sanibinai an salanasil</a:t>
            </a:r>
            <a:endParaRPr lang="en-US" sz="110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flipH="1">
            <a:off x="1216054" y="1919799"/>
            <a:ext cx="1310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>
                <a:solidFill>
                  <a:schemeClr val="tx1">
                    <a:lumMod val="85000"/>
                    <a:lumOff val="15000"/>
                  </a:schemeClr>
                </a:solidFill>
              </a:rPr>
              <a:t>collection one</a:t>
            </a:r>
          </a:p>
        </p:txBody>
      </p:sp>
      <p:sp>
        <p:nvSpPr>
          <p:cNvPr id="10" name="Rectangle 9"/>
          <p:cNvSpPr/>
          <p:nvPr/>
        </p:nvSpPr>
        <p:spPr>
          <a:xfrm>
            <a:off x="7312376" y="130805"/>
            <a:ext cx="431094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“A successful marriage requires falling in love many times, always with the same person”</a:t>
            </a:r>
          </a:p>
        </p:txBody>
      </p:sp>
      <p:sp>
        <p:nvSpPr>
          <p:cNvPr id="11" name="Rectangle 10"/>
          <p:cNvSpPr/>
          <p:nvPr/>
        </p:nvSpPr>
        <p:spPr>
          <a:xfrm rot="5400000">
            <a:off x="8935011" y="1863972"/>
            <a:ext cx="128112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</a:rPr>
              <a:t>@Mignon McLaughlin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97519" y="5468601"/>
            <a:ext cx="60343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>
                <a:solidFill>
                  <a:srgbClr val="DFBBB1"/>
                </a:solidFill>
                <a:latin typeface="+mj-lt"/>
              </a:rPr>
              <a:t>COLLECT</a:t>
            </a:r>
            <a:r>
              <a:rPr lang="en-US" sz="7200" i="1" dirty="0">
                <a:solidFill>
                  <a:schemeClr val="bg1">
                    <a:lumMod val="95000"/>
                  </a:schemeClr>
                </a:solidFill>
                <a:latin typeface="+mj-lt"/>
              </a:rPr>
              <a:t>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041B4A2-BCBD-4DE3-DA7E-4DC15B5D2185}"/>
              </a:ext>
            </a:extLst>
          </p:cNvPr>
          <p:cNvSpPr txBox="1"/>
          <p:nvPr/>
        </p:nvSpPr>
        <p:spPr>
          <a:xfrm>
            <a:off x="11847034" y="0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bg1"/>
                </a:solidFill>
              </a:rPr>
              <a:t>11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613726F-34A1-EB3E-9580-E15BE35B35A1}"/>
              </a:ext>
            </a:extLst>
          </p:cNvPr>
          <p:cNvCxnSpPr>
            <a:cxnSpLocks/>
          </p:cNvCxnSpPr>
          <p:nvPr/>
        </p:nvCxnSpPr>
        <p:spPr>
          <a:xfrm flipV="1">
            <a:off x="11785200" y="256814"/>
            <a:ext cx="4068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7045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248400" y="0"/>
            <a:ext cx="5943600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62484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6" name="TextBox 5"/>
          <p:cNvSpPr txBox="1"/>
          <p:nvPr/>
        </p:nvSpPr>
        <p:spPr>
          <a:xfrm>
            <a:off x="8858556" y="2337211"/>
            <a:ext cx="2061201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Our wedding </a:t>
            </a:r>
            <a:r>
              <a:rPr lang="en-US" sz="4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gallery</a:t>
            </a:r>
          </a:p>
        </p:txBody>
      </p:sp>
      <p:cxnSp>
        <p:nvCxnSpPr>
          <p:cNvPr id="9" name="Straight Connector 8"/>
          <p:cNvCxnSpPr>
            <a:cxnSpLocks/>
          </p:cNvCxnSpPr>
          <p:nvPr/>
        </p:nvCxnSpPr>
        <p:spPr>
          <a:xfrm>
            <a:off x="7811928" y="2337211"/>
            <a:ext cx="837293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71027" y="5148575"/>
            <a:ext cx="435401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400" i="1" dirty="0">
                <a:solidFill>
                  <a:schemeClr val="bg1"/>
                </a:solidFill>
                <a:latin typeface="+mj-lt"/>
              </a:rPr>
              <a:t>“A successful marriage requires falling in love many times, always with the same person”</a:t>
            </a:r>
          </a:p>
        </p:txBody>
      </p:sp>
      <p:sp>
        <p:nvSpPr>
          <p:cNvPr id="11" name="TextBox 10"/>
          <p:cNvSpPr txBox="1"/>
          <p:nvPr/>
        </p:nvSpPr>
        <p:spPr>
          <a:xfrm flipH="1">
            <a:off x="631128" y="3275930"/>
            <a:ext cx="3233810" cy="29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00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dolor st ameti bati aneisan sanibinai</a:t>
            </a:r>
            <a:endParaRPr lang="en-US" sz="100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E48FC83-DCFC-A9CF-030C-6F7299F27FAE}"/>
              </a:ext>
            </a:extLst>
          </p:cNvPr>
          <p:cNvSpPr txBox="1"/>
          <p:nvPr/>
        </p:nvSpPr>
        <p:spPr>
          <a:xfrm>
            <a:off x="11847034" y="0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bg1"/>
                </a:solidFill>
              </a:rPr>
              <a:t>12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63D3F6B-DCD9-80D4-5627-659CA3E10D84}"/>
              </a:ext>
            </a:extLst>
          </p:cNvPr>
          <p:cNvCxnSpPr>
            <a:cxnSpLocks/>
          </p:cNvCxnSpPr>
          <p:nvPr/>
        </p:nvCxnSpPr>
        <p:spPr>
          <a:xfrm flipV="1">
            <a:off x="11785200" y="256814"/>
            <a:ext cx="4068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1904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943600" y="0"/>
            <a:ext cx="62484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TextBox 3"/>
          <p:cNvSpPr txBox="1"/>
          <p:nvPr/>
        </p:nvSpPr>
        <p:spPr>
          <a:xfrm>
            <a:off x="9579004" y="3467100"/>
            <a:ext cx="8061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01.</a:t>
            </a:r>
          </a:p>
        </p:txBody>
      </p:sp>
      <p:sp>
        <p:nvSpPr>
          <p:cNvPr id="5" name="TextBox 4"/>
          <p:cNvSpPr txBox="1"/>
          <p:nvPr/>
        </p:nvSpPr>
        <p:spPr>
          <a:xfrm flipH="1">
            <a:off x="9579004" y="4587244"/>
            <a:ext cx="1908800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dolor st ameti bati aneisan sanibinai an salanasil</a:t>
            </a:r>
            <a:endParaRPr lang="en-US" sz="110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flipH="1">
            <a:off x="9579004" y="4247407"/>
            <a:ext cx="1310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>
                <a:solidFill>
                  <a:schemeClr val="tx1">
                    <a:lumMod val="85000"/>
                    <a:lumOff val="15000"/>
                  </a:schemeClr>
                </a:solidFill>
              </a:rPr>
              <a:t>collection one</a:t>
            </a:r>
          </a:p>
        </p:txBody>
      </p:sp>
      <p:sp>
        <p:nvSpPr>
          <p:cNvPr id="7" name="TextBox 6"/>
          <p:cNvSpPr txBox="1"/>
          <p:nvPr/>
        </p:nvSpPr>
        <p:spPr>
          <a:xfrm rot="16200000">
            <a:off x="-1939357" y="2828836"/>
            <a:ext cx="60343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i="1" dirty="0">
                <a:solidFill>
                  <a:srgbClr val="DFBBB1"/>
                </a:solidFill>
                <a:latin typeface="+mj-lt"/>
              </a:rPr>
              <a:t>COLLECTION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8553450" y="1038225"/>
            <a:ext cx="363855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chemeClr val="bg1"/>
                </a:solidFill>
                <a:latin typeface="+mj-lt"/>
              </a:rPr>
              <a:t>“A successful marriage requires falling in love many times, always with the same person”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AEA6772-8F7F-691E-6D8B-AF7AED840F0D}"/>
              </a:ext>
            </a:extLst>
          </p:cNvPr>
          <p:cNvSpPr txBox="1"/>
          <p:nvPr/>
        </p:nvSpPr>
        <p:spPr>
          <a:xfrm>
            <a:off x="11847034" y="0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bg1"/>
                </a:solidFill>
              </a:rPr>
              <a:t>13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199F438-673E-4C36-B946-09BA69B5E8DF}"/>
              </a:ext>
            </a:extLst>
          </p:cNvPr>
          <p:cNvCxnSpPr>
            <a:cxnSpLocks/>
          </p:cNvCxnSpPr>
          <p:nvPr/>
        </p:nvCxnSpPr>
        <p:spPr>
          <a:xfrm flipV="1">
            <a:off x="11785200" y="256814"/>
            <a:ext cx="4068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7838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/>
      </p:transition>
    </mc:Choice>
    <mc:Fallback>
      <p:transition spd="slow">
        <p:split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0301CCE6-3A45-CCF8-904B-190E2141263B}"/>
              </a:ext>
            </a:extLst>
          </p:cNvPr>
          <p:cNvSpPr/>
          <p:nvPr/>
        </p:nvSpPr>
        <p:spPr>
          <a:xfrm>
            <a:off x="5943600" y="0"/>
            <a:ext cx="62484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 2"/>
          <p:cNvSpPr/>
          <p:nvPr/>
        </p:nvSpPr>
        <p:spPr>
          <a:xfrm>
            <a:off x="1200341" y="5204758"/>
            <a:ext cx="1251449" cy="647700"/>
          </a:xfrm>
          <a:custGeom>
            <a:avLst/>
            <a:gdLst>
              <a:gd name="connsiteX0" fmla="*/ 244288 w 1251449"/>
              <a:gd name="connsiteY0" fmla="*/ 0 h 647700"/>
              <a:gd name="connsiteX1" fmla="*/ 1251449 w 1251449"/>
              <a:gd name="connsiteY1" fmla="*/ 0 h 647700"/>
              <a:gd name="connsiteX2" fmla="*/ 1251449 w 1251449"/>
              <a:gd name="connsiteY2" fmla="*/ 647700 h 647700"/>
              <a:gd name="connsiteX3" fmla="*/ 244288 w 1251449"/>
              <a:gd name="connsiteY3" fmla="*/ 647700 h 647700"/>
              <a:gd name="connsiteX4" fmla="*/ 0 w 1251449"/>
              <a:gd name="connsiteY4" fmla="*/ 323850 h 647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1449" h="647700">
                <a:moveTo>
                  <a:pt x="244288" y="0"/>
                </a:moveTo>
                <a:lnTo>
                  <a:pt x="1251449" y="0"/>
                </a:lnTo>
                <a:lnTo>
                  <a:pt x="1251449" y="647700"/>
                </a:lnTo>
                <a:lnTo>
                  <a:pt x="244288" y="647700"/>
                </a:lnTo>
                <a:lnTo>
                  <a:pt x="0" y="3238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52400" dist="38100" dir="10800000" algn="r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2170361" y="5204758"/>
            <a:ext cx="1251449" cy="647700"/>
          </a:xfrm>
          <a:custGeom>
            <a:avLst/>
            <a:gdLst>
              <a:gd name="connsiteX0" fmla="*/ 244288 w 1251449"/>
              <a:gd name="connsiteY0" fmla="*/ 0 h 647700"/>
              <a:gd name="connsiteX1" fmla="*/ 1251449 w 1251449"/>
              <a:gd name="connsiteY1" fmla="*/ 0 h 647700"/>
              <a:gd name="connsiteX2" fmla="*/ 1251449 w 1251449"/>
              <a:gd name="connsiteY2" fmla="*/ 647700 h 647700"/>
              <a:gd name="connsiteX3" fmla="*/ 244288 w 1251449"/>
              <a:gd name="connsiteY3" fmla="*/ 647700 h 647700"/>
              <a:gd name="connsiteX4" fmla="*/ 0 w 1251449"/>
              <a:gd name="connsiteY4" fmla="*/ 323850 h 647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1449" h="647700">
                <a:moveTo>
                  <a:pt x="244288" y="0"/>
                </a:moveTo>
                <a:lnTo>
                  <a:pt x="1251449" y="0"/>
                </a:lnTo>
                <a:lnTo>
                  <a:pt x="1251449" y="647700"/>
                </a:lnTo>
                <a:lnTo>
                  <a:pt x="244288" y="647700"/>
                </a:lnTo>
                <a:lnTo>
                  <a:pt x="0" y="32385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152400" dist="38100" dir="10800000" algn="r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3071852" y="5204758"/>
            <a:ext cx="1251449" cy="647700"/>
          </a:xfrm>
          <a:custGeom>
            <a:avLst/>
            <a:gdLst>
              <a:gd name="connsiteX0" fmla="*/ 244288 w 1251449"/>
              <a:gd name="connsiteY0" fmla="*/ 0 h 647700"/>
              <a:gd name="connsiteX1" fmla="*/ 1251449 w 1251449"/>
              <a:gd name="connsiteY1" fmla="*/ 0 h 647700"/>
              <a:gd name="connsiteX2" fmla="*/ 1251449 w 1251449"/>
              <a:gd name="connsiteY2" fmla="*/ 647700 h 647700"/>
              <a:gd name="connsiteX3" fmla="*/ 244288 w 1251449"/>
              <a:gd name="connsiteY3" fmla="*/ 647700 h 647700"/>
              <a:gd name="connsiteX4" fmla="*/ 0 w 1251449"/>
              <a:gd name="connsiteY4" fmla="*/ 323850 h 647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1449" h="647700">
                <a:moveTo>
                  <a:pt x="244288" y="0"/>
                </a:moveTo>
                <a:lnTo>
                  <a:pt x="1251449" y="0"/>
                </a:lnTo>
                <a:lnTo>
                  <a:pt x="1251449" y="647700"/>
                </a:lnTo>
                <a:lnTo>
                  <a:pt x="244288" y="647700"/>
                </a:lnTo>
                <a:lnTo>
                  <a:pt x="0" y="32385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52400" dist="38100" dir="10800000" algn="r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4016681" y="5204758"/>
            <a:ext cx="1251449" cy="647700"/>
          </a:xfrm>
          <a:custGeom>
            <a:avLst/>
            <a:gdLst>
              <a:gd name="connsiteX0" fmla="*/ 244288 w 1251449"/>
              <a:gd name="connsiteY0" fmla="*/ 0 h 647700"/>
              <a:gd name="connsiteX1" fmla="*/ 1251449 w 1251449"/>
              <a:gd name="connsiteY1" fmla="*/ 0 h 647700"/>
              <a:gd name="connsiteX2" fmla="*/ 1251449 w 1251449"/>
              <a:gd name="connsiteY2" fmla="*/ 647700 h 647700"/>
              <a:gd name="connsiteX3" fmla="*/ 244288 w 1251449"/>
              <a:gd name="connsiteY3" fmla="*/ 647700 h 647700"/>
              <a:gd name="connsiteX4" fmla="*/ 0 w 1251449"/>
              <a:gd name="connsiteY4" fmla="*/ 323850 h 647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1449" h="647700">
                <a:moveTo>
                  <a:pt x="244288" y="0"/>
                </a:moveTo>
                <a:lnTo>
                  <a:pt x="1251449" y="0"/>
                </a:lnTo>
                <a:lnTo>
                  <a:pt x="1251449" y="647700"/>
                </a:lnTo>
                <a:lnTo>
                  <a:pt x="244288" y="647700"/>
                </a:lnTo>
                <a:lnTo>
                  <a:pt x="0" y="323850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152400" dist="38100" dir="10800000" algn="r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 flipH="1">
            <a:off x="1355610" y="4710483"/>
            <a:ext cx="391252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>
                <a:solidFill>
                  <a:schemeClr val="bg1">
                    <a:lumMod val="50000"/>
                  </a:schemeClr>
                </a:solidFill>
              </a:rPr>
              <a:t>lorem ipsum dolor st ameti bati aneisan sanibinai an salan isan</a:t>
            </a:r>
          </a:p>
        </p:txBody>
      </p:sp>
      <p:sp>
        <p:nvSpPr>
          <p:cNvPr id="9" name="TextBox 8"/>
          <p:cNvSpPr txBox="1"/>
          <p:nvPr/>
        </p:nvSpPr>
        <p:spPr>
          <a:xfrm flipH="1">
            <a:off x="7818757" y="2774126"/>
            <a:ext cx="352623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dolor st ameti bati aneianibinai an salanasil atasanila ebeti duisan asaiaina banas anusalani bani oneca nini neabbaniai ntail salla aiconan eabllanil natia egenai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7869557" y="5970655"/>
            <a:ext cx="817896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818757" y="908426"/>
            <a:ext cx="32043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Our wedding </a:t>
            </a:r>
            <a:r>
              <a:rPr lang="en-US" sz="4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gallery</a:t>
            </a:r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744188E-24B9-D11A-44D9-A2D939ED4AF5}"/>
              </a:ext>
            </a:extLst>
          </p:cNvPr>
          <p:cNvSpPr txBox="1"/>
          <p:nvPr/>
        </p:nvSpPr>
        <p:spPr>
          <a:xfrm>
            <a:off x="11847034" y="0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bg1"/>
                </a:solidFill>
              </a:rPr>
              <a:t>14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994438A-D5AC-4A63-7E39-66EE7DECEF90}"/>
              </a:ext>
            </a:extLst>
          </p:cNvPr>
          <p:cNvCxnSpPr>
            <a:cxnSpLocks/>
          </p:cNvCxnSpPr>
          <p:nvPr/>
        </p:nvCxnSpPr>
        <p:spPr>
          <a:xfrm flipV="1">
            <a:off x="11785200" y="256814"/>
            <a:ext cx="4068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7244728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942400" y="0"/>
            <a:ext cx="62496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 flipH="1">
            <a:off x="6710124" y="5963836"/>
            <a:ext cx="4320734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dolor st ameti bati aneisan sanibinai an salanasil</a:t>
            </a:r>
          </a:p>
        </p:txBody>
      </p:sp>
      <p:sp>
        <p:nvSpPr>
          <p:cNvPr id="7" name="TextBox 6"/>
          <p:cNvSpPr txBox="1"/>
          <p:nvPr/>
        </p:nvSpPr>
        <p:spPr>
          <a:xfrm flipH="1">
            <a:off x="1002219" y="4481903"/>
            <a:ext cx="352623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dolor st ameti bati aneianibinai an salanasil atasanila ebeti duisan asaiaina banas anusalani bani oneca nini neabbaniai ntail salla aiconan eabllanil natia egenai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02219" y="2487881"/>
            <a:ext cx="30744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Our wedding </a:t>
            </a:r>
            <a:r>
              <a:rPr lang="en-US" sz="4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gallery</a:t>
            </a:r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95409AA-E1A9-7591-ED5E-82668E0B5330}"/>
              </a:ext>
            </a:extLst>
          </p:cNvPr>
          <p:cNvSpPr txBox="1"/>
          <p:nvPr/>
        </p:nvSpPr>
        <p:spPr>
          <a:xfrm>
            <a:off x="11847034" y="0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bg1"/>
                </a:solidFill>
              </a:rPr>
              <a:t>15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3625C9C-A6F6-D086-7C1F-E14D083270D7}"/>
              </a:ext>
            </a:extLst>
          </p:cNvPr>
          <p:cNvCxnSpPr>
            <a:cxnSpLocks/>
          </p:cNvCxnSpPr>
          <p:nvPr/>
        </p:nvCxnSpPr>
        <p:spPr>
          <a:xfrm flipV="1">
            <a:off x="11785200" y="256814"/>
            <a:ext cx="4068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2708255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0" name="TextBox 9"/>
          <p:cNvSpPr txBox="1"/>
          <p:nvPr/>
        </p:nvSpPr>
        <p:spPr>
          <a:xfrm>
            <a:off x="8771050" y="2099289"/>
            <a:ext cx="291955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i="1" dirty="0">
                <a:solidFill>
                  <a:srgbClr val="DFBBB1"/>
                </a:solidFill>
                <a:latin typeface="+mj-lt"/>
              </a:rPr>
              <a:t>gallery!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927869" y="1675009"/>
            <a:ext cx="3836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Our wedding</a:t>
            </a:r>
            <a:endParaRPr lang="en-US" sz="4000" i="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 flipH="1">
            <a:off x="1038505" y="6012546"/>
            <a:ext cx="7016924" cy="319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>
                <a:solidFill>
                  <a:schemeClr val="bg1">
                    <a:lumMod val="65000"/>
                  </a:schemeClr>
                </a:solidFill>
              </a:rPr>
              <a:t>lorem ipsum dolor st ameti bati aneianibinai an salanasil atasanila ebeti duisan asaiaina banas anusalani</a:t>
            </a:r>
          </a:p>
        </p:txBody>
      </p:sp>
      <p:sp>
        <p:nvSpPr>
          <p:cNvPr id="8" name="TextBox 7"/>
          <p:cNvSpPr txBox="1"/>
          <p:nvPr/>
        </p:nvSpPr>
        <p:spPr>
          <a:xfrm flipH="1">
            <a:off x="8984202" y="4323976"/>
            <a:ext cx="249325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dolor st ameti bati aneianibinai an salanasil atasanila ebeti duisan asaiaina banusalani bani oneca nini neabbaniai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90F04CF-F9B5-840F-AD6B-53833A83AB6F}"/>
              </a:ext>
            </a:extLst>
          </p:cNvPr>
          <p:cNvSpPr txBox="1"/>
          <p:nvPr/>
        </p:nvSpPr>
        <p:spPr>
          <a:xfrm>
            <a:off x="11847034" y="0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16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779EB12-AAE7-A052-9EE3-B74E28E712BD}"/>
              </a:ext>
            </a:extLst>
          </p:cNvPr>
          <p:cNvCxnSpPr>
            <a:cxnSpLocks/>
          </p:cNvCxnSpPr>
          <p:nvPr/>
        </p:nvCxnSpPr>
        <p:spPr>
          <a:xfrm flipV="1">
            <a:off x="11785200" y="256814"/>
            <a:ext cx="4068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13741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Rectangle 2"/>
          <p:cNvSpPr/>
          <p:nvPr/>
        </p:nvSpPr>
        <p:spPr>
          <a:xfrm>
            <a:off x="3730171" y="0"/>
            <a:ext cx="4005942" cy="47244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 flipH="1">
            <a:off x="4153573" y="3338039"/>
            <a:ext cx="3159138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dolor st ameti bati aneisan sanibinai an salanasil atasanila ebeti duisan asaiaina banas anusalani bani</a:t>
            </a:r>
            <a:endParaRPr lang="en-US" sz="110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189780" y="1035786"/>
            <a:ext cx="45998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chemeClr val="bg1"/>
                </a:solidFill>
                <a:latin typeface="+mj-lt"/>
              </a:rPr>
              <a:t>“A successful marriage requires falling in love many times, always with the same person”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61585" y="5153607"/>
            <a:ext cx="4767641" cy="1441845"/>
            <a:chOff x="6928886" y="1519218"/>
            <a:chExt cx="4767641" cy="1441845"/>
          </a:xfrm>
        </p:grpSpPr>
        <p:sp>
          <p:nvSpPr>
            <p:cNvPr id="13" name="TextBox 12"/>
            <p:cNvSpPr txBox="1"/>
            <p:nvPr/>
          </p:nvSpPr>
          <p:spPr>
            <a:xfrm>
              <a:off x="8776974" y="1945400"/>
              <a:ext cx="291955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i="1" dirty="0">
                  <a:solidFill>
                    <a:srgbClr val="DFBBB1"/>
                  </a:solidFill>
                  <a:latin typeface="+mj-lt"/>
                </a:rPr>
                <a:t>gallery!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928886" y="1519218"/>
              <a:ext cx="383684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Our wedding</a:t>
              </a:r>
              <a:endParaRPr lang="en-US" sz="40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endParaRP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A2B5E9C9-3895-A8C6-0A99-144E4F447DD2}"/>
              </a:ext>
            </a:extLst>
          </p:cNvPr>
          <p:cNvSpPr txBox="1"/>
          <p:nvPr/>
        </p:nvSpPr>
        <p:spPr>
          <a:xfrm>
            <a:off x="11847034" y="0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17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1438259-78C7-D7C6-BBD8-6508FB1DD05C}"/>
              </a:ext>
            </a:extLst>
          </p:cNvPr>
          <p:cNvCxnSpPr>
            <a:cxnSpLocks/>
          </p:cNvCxnSpPr>
          <p:nvPr/>
        </p:nvCxnSpPr>
        <p:spPr>
          <a:xfrm flipV="1">
            <a:off x="11785200" y="256814"/>
            <a:ext cx="4068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981207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5924550"/>
            <a:ext cx="933450" cy="9334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1563350" y="0"/>
            <a:ext cx="628650" cy="6286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 flipH="1">
            <a:off x="9248214" y="3091502"/>
            <a:ext cx="1200857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dolor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st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ameti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bati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aneianibinai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an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salanasil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atasanila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ebeti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6096000" y="5129852"/>
            <a:ext cx="4837976" cy="1369606"/>
            <a:chOff x="6945453" y="1745346"/>
            <a:chExt cx="4837976" cy="1369606"/>
          </a:xfrm>
        </p:grpSpPr>
        <p:sp>
          <p:nvSpPr>
            <p:cNvPr id="17" name="TextBox 16"/>
            <p:cNvSpPr txBox="1"/>
            <p:nvPr/>
          </p:nvSpPr>
          <p:spPr>
            <a:xfrm>
              <a:off x="8863876" y="2099289"/>
              <a:ext cx="291955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i="1" dirty="0">
                  <a:solidFill>
                    <a:srgbClr val="DFBBB1"/>
                  </a:solidFill>
                  <a:latin typeface="+mj-lt"/>
                </a:rPr>
                <a:t>gallery!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945453" y="1745346"/>
              <a:ext cx="383684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Our wedding</a:t>
              </a:r>
              <a:endParaRPr lang="en-US" sz="40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endParaRPr>
            </a:p>
          </p:txBody>
        </p:sp>
      </p:grpSp>
      <p:sp>
        <p:nvSpPr>
          <p:cNvPr id="2" name="Picture Placeholder 1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B15A3AD-BEA8-0287-702E-A5D583A46179}"/>
              </a:ext>
            </a:extLst>
          </p:cNvPr>
          <p:cNvSpPr txBox="1"/>
          <p:nvPr/>
        </p:nvSpPr>
        <p:spPr>
          <a:xfrm>
            <a:off x="11847034" y="0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bg1"/>
                </a:solidFill>
              </a:rPr>
              <a:t>18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60C65D9-0E11-5D9D-6D22-AD3756627982}"/>
              </a:ext>
            </a:extLst>
          </p:cNvPr>
          <p:cNvCxnSpPr>
            <a:cxnSpLocks/>
          </p:cNvCxnSpPr>
          <p:nvPr/>
        </p:nvCxnSpPr>
        <p:spPr>
          <a:xfrm flipV="1">
            <a:off x="11785200" y="256814"/>
            <a:ext cx="4068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440774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9" name="TextBox 8"/>
          <p:cNvSpPr txBox="1"/>
          <p:nvPr/>
        </p:nvSpPr>
        <p:spPr>
          <a:xfrm flipH="1">
            <a:off x="3924300" y="6138855"/>
            <a:ext cx="3771900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dolor st ameti bati aneisan sanibinai</a:t>
            </a:r>
            <a:endParaRPr lang="en-US" sz="110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84925" y="178653"/>
            <a:ext cx="52787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i="1" dirty="0">
                <a:solidFill>
                  <a:schemeClr val="bg1">
                    <a:lumMod val="95000"/>
                  </a:schemeClr>
                </a:solidFill>
                <a:latin typeface="+mj-lt"/>
              </a:rPr>
              <a:t>PORTFOLIO</a:t>
            </a:r>
          </a:p>
        </p:txBody>
      </p:sp>
      <p:sp>
        <p:nvSpPr>
          <p:cNvPr id="11" name="Rectangle 10"/>
          <p:cNvSpPr/>
          <p:nvPr/>
        </p:nvSpPr>
        <p:spPr>
          <a:xfrm>
            <a:off x="9677400" y="933450"/>
            <a:ext cx="2514600" cy="23241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 flipH="1">
            <a:off x="10279416" y="1451716"/>
            <a:ext cx="1310568" cy="3398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 b="1">
                <a:solidFill>
                  <a:schemeClr val="bg1"/>
                </a:solidFill>
              </a:rPr>
              <a:t>collection one</a:t>
            </a:r>
          </a:p>
        </p:txBody>
      </p:sp>
      <p:sp>
        <p:nvSpPr>
          <p:cNvPr id="13" name="TextBox 12"/>
          <p:cNvSpPr txBox="1"/>
          <p:nvPr/>
        </p:nvSpPr>
        <p:spPr>
          <a:xfrm flipH="1">
            <a:off x="9935990" y="1805852"/>
            <a:ext cx="1997419" cy="76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000">
                <a:solidFill>
                  <a:schemeClr val="bg1"/>
                </a:solidFill>
              </a:rPr>
              <a:t>lorem ipsum dolor st ameti bati aneianibinai asalanasil atasanila ebeti duisan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68869" y="3906008"/>
            <a:ext cx="2522023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Our wedding </a:t>
            </a:r>
            <a:r>
              <a:rPr lang="en-US" sz="4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gallery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5CAF2AA-619E-1812-066D-F94C509886BA}"/>
              </a:ext>
            </a:extLst>
          </p:cNvPr>
          <p:cNvSpPr txBox="1"/>
          <p:nvPr/>
        </p:nvSpPr>
        <p:spPr>
          <a:xfrm>
            <a:off x="11847034" y="0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bg1"/>
                </a:solidFill>
              </a:rPr>
              <a:t>19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B8C34A7-FE64-EE27-EF56-85CDEDF1CD15}"/>
              </a:ext>
            </a:extLst>
          </p:cNvPr>
          <p:cNvCxnSpPr>
            <a:cxnSpLocks/>
          </p:cNvCxnSpPr>
          <p:nvPr/>
        </p:nvCxnSpPr>
        <p:spPr>
          <a:xfrm flipV="1">
            <a:off x="11785200" y="256814"/>
            <a:ext cx="4068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638764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486650" y="1162050"/>
            <a:ext cx="4705350" cy="45339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891549" y="1162050"/>
            <a:ext cx="240410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About the wedding</a:t>
            </a:r>
            <a:endParaRPr lang="en-US" sz="3200" i="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409950" y="1415547"/>
            <a:ext cx="654050" cy="0"/>
          </a:xfrm>
          <a:prstGeom prst="line">
            <a:avLst/>
          </a:prstGeom>
          <a:ln w="19050">
            <a:solidFill>
              <a:srgbClr val="DFBB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 flipH="1">
            <a:off x="8291274" y="2113255"/>
            <a:ext cx="3096102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>
                <a:solidFill>
                  <a:schemeClr val="bg1"/>
                </a:solidFill>
              </a:rPr>
              <a:t>lorem ipsum dolor st ameti bati aneisan sanibinai an salanasil atasanila ebeti duisan asaiaina banas anusalani bani oneca nini neabal baniai ntail salla aiconan eabllanil natia egenai salanasaiu anabani</a:t>
            </a:r>
            <a:br>
              <a:rPr lang="en-US" sz="1100">
                <a:solidFill>
                  <a:schemeClr val="bg1"/>
                </a:solidFill>
              </a:rPr>
            </a:br>
            <a:endParaRPr lang="en-US" sz="1100">
              <a:solidFill>
                <a:schemeClr val="bg1"/>
              </a:solidFill>
            </a:endParaRPr>
          </a:p>
          <a:p>
            <a:pPr algn="ctr">
              <a:lnSpc>
                <a:spcPct val="150000"/>
              </a:lnSpc>
            </a:pPr>
            <a:br>
              <a:rPr lang="en-US" sz="1100">
                <a:solidFill>
                  <a:schemeClr val="bg1"/>
                </a:solidFill>
              </a:rPr>
            </a:br>
            <a:r>
              <a:rPr lang="en-US" sz="1100">
                <a:solidFill>
                  <a:schemeClr val="bg1"/>
                </a:solidFill>
              </a:rPr>
              <a:t>iebeti duisani abi anualani onebana neavali danei baniaina niaina aibonav itasapinina atani banalait</a:t>
            </a:r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1"/>
          </p:nvPr>
        </p:nvSpPr>
        <p:spPr>
          <a:ln w="19050">
            <a:solidFill>
              <a:srgbClr val="DFBBB1"/>
            </a:solidFill>
          </a:ln>
        </p:spPr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A1DDD3-7963-620F-9074-D8B9C1513531}"/>
              </a:ext>
            </a:extLst>
          </p:cNvPr>
          <p:cNvSpPr txBox="1"/>
          <p:nvPr/>
        </p:nvSpPr>
        <p:spPr>
          <a:xfrm>
            <a:off x="11847034" y="0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02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4D8249B-455C-EBAB-1C2D-2E47FB7FBA38}"/>
              </a:ext>
            </a:extLst>
          </p:cNvPr>
          <p:cNvCxnSpPr>
            <a:cxnSpLocks/>
          </p:cNvCxnSpPr>
          <p:nvPr/>
        </p:nvCxnSpPr>
        <p:spPr>
          <a:xfrm flipV="1">
            <a:off x="11785200" y="256814"/>
            <a:ext cx="4068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174699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400800" y="1781175"/>
            <a:ext cx="5791200" cy="2324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040595" y="2347953"/>
            <a:ext cx="4667507" cy="1114344"/>
            <a:chOff x="7069170" y="2350643"/>
            <a:chExt cx="4667507" cy="1114344"/>
          </a:xfrm>
        </p:grpSpPr>
        <p:sp>
          <p:nvSpPr>
            <p:cNvPr id="8" name="TextBox 7"/>
            <p:cNvSpPr txBox="1"/>
            <p:nvPr/>
          </p:nvSpPr>
          <p:spPr>
            <a:xfrm flipH="1">
              <a:off x="7069170" y="2350643"/>
              <a:ext cx="1310568" cy="3398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 b="1">
                  <a:solidFill>
                    <a:schemeClr val="bg1"/>
                  </a:solidFill>
                </a:rPr>
                <a:t>collection one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 flipH="1">
              <a:off x="7069170" y="2704779"/>
              <a:ext cx="1997419" cy="760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000">
                  <a:solidFill>
                    <a:schemeClr val="bg1"/>
                  </a:solidFill>
                </a:rPr>
                <a:t>lorem ipsum dolor st ameti bati aneianibinai asalanasil atasanila ebeti duisan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 flipH="1">
              <a:off x="9739258" y="2350643"/>
              <a:ext cx="1310568" cy="3398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 b="1">
                  <a:solidFill>
                    <a:schemeClr val="bg1"/>
                  </a:solidFill>
                </a:rPr>
                <a:t>collection two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 flipH="1">
              <a:off x="9739258" y="2704779"/>
              <a:ext cx="1997419" cy="760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000">
                  <a:solidFill>
                    <a:schemeClr val="bg1"/>
                  </a:solidFill>
                </a:rPr>
                <a:t>lorem ipsum dolor st ameti bati aneianibinai asalanasil atasanila ebeti duisan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893766" y="2347953"/>
            <a:ext cx="4759866" cy="1435523"/>
            <a:chOff x="6945453" y="1745346"/>
            <a:chExt cx="4759866" cy="1435523"/>
          </a:xfrm>
        </p:grpSpPr>
        <p:sp>
          <p:nvSpPr>
            <p:cNvPr id="15" name="TextBox 14"/>
            <p:cNvSpPr txBox="1"/>
            <p:nvPr/>
          </p:nvSpPr>
          <p:spPr>
            <a:xfrm>
              <a:off x="8785766" y="2165206"/>
              <a:ext cx="291955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i="1" dirty="0">
                  <a:solidFill>
                    <a:srgbClr val="DFBBB1"/>
                  </a:solidFill>
                  <a:latin typeface="+mj-lt"/>
                </a:rPr>
                <a:t>gallery!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945453" y="1745346"/>
              <a:ext cx="383684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Our wedding</a:t>
              </a:r>
              <a:endParaRPr lang="en-US" sz="4000" i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endParaRPr>
            </a:p>
          </p:txBody>
        </p:sp>
      </p:grpSp>
      <p:sp>
        <p:nvSpPr>
          <p:cNvPr id="2" name="Picture Placeholder 1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F2E76DF-AB7A-7A08-5CD1-DE2B3D99161C}"/>
              </a:ext>
            </a:extLst>
          </p:cNvPr>
          <p:cNvSpPr txBox="1"/>
          <p:nvPr/>
        </p:nvSpPr>
        <p:spPr>
          <a:xfrm>
            <a:off x="11847034" y="0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20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9A31686-6F64-B55D-1E02-7D5CA39BBF81}"/>
              </a:ext>
            </a:extLst>
          </p:cNvPr>
          <p:cNvCxnSpPr>
            <a:cxnSpLocks/>
          </p:cNvCxnSpPr>
          <p:nvPr/>
        </p:nvCxnSpPr>
        <p:spPr>
          <a:xfrm flipV="1">
            <a:off x="11785200" y="256814"/>
            <a:ext cx="4068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1839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TextBox 4"/>
          <p:cNvSpPr txBox="1"/>
          <p:nvPr/>
        </p:nvSpPr>
        <p:spPr>
          <a:xfrm>
            <a:off x="4847750" y="5289976"/>
            <a:ext cx="5735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i="1">
                <a:solidFill>
                  <a:schemeClr val="accent1">
                    <a:lumMod val="20000"/>
                    <a:lumOff val="80000"/>
                  </a:schemeClr>
                </a:solidFill>
                <a:latin typeface="+mj-lt"/>
              </a:rPr>
              <a:t>PICTURES!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38500" y="5105310"/>
            <a:ext cx="573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Wedding organizer team</a:t>
            </a:r>
            <a:endParaRPr lang="en-US" sz="3600" i="1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AF4703-C124-4EDC-A457-4D598066F415}"/>
              </a:ext>
            </a:extLst>
          </p:cNvPr>
          <p:cNvSpPr txBox="1"/>
          <p:nvPr/>
        </p:nvSpPr>
        <p:spPr>
          <a:xfrm flipH="1">
            <a:off x="2645021" y="1316507"/>
            <a:ext cx="18546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Stevani Doe</a:t>
            </a:r>
          </a:p>
        </p:txBody>
      </p:sp>
      <p:sp>
        <p:nvSpPr>
          <p:cNvPr id="8" name="TextBox 7"/>
          <p:cNvSpPr txBox="1"/>
          <p:nvPr/>
        </p:nvSpPr>
        <p:spPr>
          <a:xfrm flipH="1">
            <a:off x="3674729" y="2107334"/>
            <a:ext cx="1200857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dolor st ameti bati aneianibinai an salanasil atasanila ebeti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9AF4703-C124-4EDC-A457-4D598066F415}"/>
              </a:ext>
            </a:extLst>
          </p:cNvPr>
          <p:cNvSpPr txBox="1"/>
          <p:nvPr/>
        </p:nvSpPr>
        <p:spPr>
          <a:xfrm flipH="1">
            <a:off x="7589964" y="2249617"/>
            <a:ext cx="18546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i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Jihan Doe</a:t>
            </a:r>
          </a:p>
        </p:txBody>
      </p:sp>
      <p:sp>
        <p:nvSpPr>
          <p:cNvPr id="10" name="TextBox 9"/>
          <p:cNvSpPr txBox="1"/>
          <p:nvPr/>
        </p:nvSpPr>
        <p:spPr>
          <a:xfrm flipH="1">
            <a:off x="7316414" y="3040443"/>
            <a:ext cx="1200857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00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dolor st ameti bati aneianibinai an salanasil atasanila ebeti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3779504" y="4152900"/>
            <a:ext cx="800116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D962E33-BE70-20E8-D8EC-C10219C482E8}"/>
              </a:ext>
            </a:extLst>
          </p:cNvPr>
          <p:cNvCxnSpPr>
            <a:cxnSpLocks/>
          </p:cNvCxnSpPr>
          <p:nvPr/>
        </p:nvCxnSpPr>
        <p:spPr>
          <a:xfrm>
            <a:off x="12700" y="6484684"/>
            <a:ext cx="65405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52A79BE8-B995-5243-EC97-05E6C20FE5DB}"/>
              </a:ext>
            </a:extLst>
          </p:cNvPr>
          <p:cNvSpPr txBox="1"/>
          <p:nvPr/>
        </p:nvSpPr>
        <p:spPr>
          <a:xfrm>
            <a:off x="11847034" y="0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bg1"/>
                </a:solidFill>
              </a:rPr>
              <a:t>21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0BA6CF6-E883-01B3-8E94-FCA60A113229}"/>
              </a:ext>
            </a:extLst>
          </p:cNvPr>
          <p:cNvCxnSpPr>
            <a:cxnSpLocks/>
          </p:cNvCxnSpPr>
          <p:nvPr/>
        </p:nvCxnSpPr>
        <p:spPr>
          <a:xfrm flipV="1">
            <a:off x="11785200" y="256814"/>
            <a:ext cx="4068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7077149"/>
      </p:ext>
    </p:extLst>
  </p:cSld>
  <p:clrMapOvr>
    <a:masterClrMapping/>
  </p:clrMapOvr>
  <p:transition spd="slow"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AF4703-C124-4EDC-A457-4D598066F415}"/>
              </a:ext>
            </a:extLst>
          </p:cNvPr>
          <p:cNvSpPr txBox="1"/>
          <p:nvPr/>
        </p:nvSpPr>
        <p:spPr>
          <a:xfrm flipH="1">
            <a:off x="8216693" y="5107457"/>
            <a:ext cx="18546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Stevani Doe</a:t>
            </a:r>
          </a:p>
        </p:txBody>
      </p:sp>
      <p:sp>
        <p:nvSpPr>
          <p:cNvPr id="5" name="TextBox 4"/>
          <p:cNvSpPr txBox="1"/>
          <p:nvPr/>
        </p:nvSpPr>
        <p:spPr>
          <a:xfrm flipH="1">
            <a:off x="7564431" y="5581650"/>
            <a:ext cx="315913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dolor st ameti bati aneisan sanibinai an salanasil atasanila ebeti</a:t>
            </a:r>
            <a:endParaRPr lang="en-US" sz="110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74377" y="2808922"/>
            <a:ext cx="344997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i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“A successful marriage requires falling in love many times, always with the same person”</a:t>
            </a:r>
          </a:p>
        </p:txBody>
      </p:sp>
      <p:sp>
        <p:nvSpPr>
          <p:cNvPr id="9" name="TextBox 8"/>
          <p:cNvSpPr txBox="1"/>
          <p:nvPr/>
        </p:nvSpPr>
        <p:spPr>
          <a:xfrm rot="16200000">
            <a:off x="9346429" y="2344866"/>
            <a:ext cx="392901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i="1">
                <a:solidFill>
                  <a:schemeClr val="accent1">
                    <a:lumMod val="20000"/>
                    <a:lumOff val="80000"/>
                  </a:schemeClr>
                </a:solidFill>
                <a:latin typeface="+mj-lt"/>
              </a:rPr>
              <a:t>wedding!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F2F2249-25E0-7AA2-B9BC-BAD897EDB6D6}"/>
              </a:ext>
            </a:extLst>
          </p:cNvPr>
          <p:cNvSpPr txBox="1"/>
          <p:nvPr/>
        </p:nvSpPr>
        <p:spPr>
          <a:xfrm>
            <a:off x="11847034" y="0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bg1"/>
                </a:solidFill>
              </a:rPr>
              <a:t>22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D931B97-A44D-172B-E96D-E14150304322}"/>
              </a:ext>
            </a:extLst>
          </p:cNvPr>
          <p:cNvCxnSpPr>
            <a:cxnSpLocks/>
          </p:cNvCxnSpPr>
          <p:nvPr/>
        </p:nvCxnSpPr>
        <p:spPr>
          <a:xfrm flipV="1">
            <a:off x="11785200" y="256814"/>
            <a:ext cx="4068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78983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5" name="Rectangle 4"/>
          <p:cNvSpPr/>
          <p:nvPr/>
        </p:nvSpPr>
        <p:spPr>
          <a:xfrm>
            <a:off x="2656513" y="4126315"/>
            <a:ext cx="725823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500" i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“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AF4703-C124-4EDC-A457-4D598066F415}"/>
              </a:ext>
            </a:extLst>
          </p:cNvPr>
          <p:cNvSpPr txBox="1"/>
          <p:nvPr/>
        </p:nvSpPr>
        <p:spPr>
          <a:xfrm flipH="1">
            <a:off x="3382336" y="4857284"/>
            <a:ext cx="18546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Stevani Doe</a:t>
            </a:r>
          </a:p>
        </p:txBody>
      </p:sp>
      <p:sp>
        <p:nvSpPr>
          <p:cNvPr id="7" name="TextBox 6"/>
          <p:cNvSpPr txBox="1"/>
          <p:nvPr/>
        </p:nvSpPr>
        <p:spPr>
          <a:xfrm flipH="1">
            <a:off x="2715415" y="5257394"/>
            <a:ext cx="2551119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dolor st ameti bati aneisan sanibinai an salanasil atasanila ebeti</a:t>
            </a:r>
            <a:endParaRPr lang="en-US" sz="110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23713" y="4126315"/>
            <a:ext cx="725823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500" i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“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9AF4703-C124-4EDC-A457-4D598066F415}"/>
              </a:ext>
            </a:extLst>
          </p:cNvPr>
          <p:cNvSpPr txBox="1"/>
          <p:nvPr/>
        </p:nvSpPr>
        <p:spPr>
          <a:xfrm flipH="1">
            <a:off x="7649536" y="4857284"/>
            <a:ext cx="18546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Hana Doe</a:t>
            </a:r>
          </a:p>
        </p:txBody>
      </p:sp>
      <p:sp>
        <p:nvSpPr>
          <p:cNvPr id="10" name="TextBox 9"/>
          <p:cNvSpPr txBox="1"/>
          <p:nvPr/>
        </p:nvSpPr>
        <p:spPr>
          <a:xfrm flipH="1">
            <a:off x="6982615" y="5257394"/>
            <a:ext cx="2551119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dolor st ameti bati aneisan sanibinai an salanasil atasanila ebeti</a:t>
            </a:r>
            <a:endParaRPr lang="en-US" sz="110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590273" y="564903"/>
            <a:ext cx="701145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i="1">
                <a:solidFill>
                  <a:schemeClr val="bg1"/>
                </a:solidFill>
                <a:latin typeface="+mj-lt"/>
              </a:rPr>
              <a:t>“A successful marriage requires falling in love many times, always with the same person”</a:t>
            </a:r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5E93359-FFB3-6864-5FFE-E9C259E0E596}"/>
              </a:ext>
            </a:extLst>
          </p:cNvPr>
          <p:cNvSpPr txBox="1"/>
          <p:nvPr/>
        </p:nvSpPr>
        <p:spPr>
          <a:xfrm>
            <a:off x="11847034" y="0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bg1"/>
                </a:solidFill>
              </a:rPr>
              <a:t>23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952DEC5-B447-234F-FFD3-3361F6FAD743}"/>
              </a:ext>
            </a:extLst>
          </p:cNvPr>
          <p:cNvCxnSpPr>
            <a:cxnSpLocks/>
          </p:cNvCxnSpPr>
          <p:nvPr/>
        </p:nvCxnSpPr>
        <p:spPr>
          <a:xfrm flipV="1">
            <a:off x="11785200" y="256814"/>
            <a:ext cx="4068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10248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7" name="Rectangle 6"/>
          <p:cNvSpPr/>
          <p:nvPr/>
        </p:nvSpPr>
        <p:spPr>
          <a:xfrm>
            <a:off x="5600700" y="704850"/>
            <a:ext cx="6591300" cy="6153150"/>
          </a:xfrm>
          <a:prstGeom prst="rect">
            <a:avLst/>
          </a:prstGeom>
          <a:solidFill>
            <a:schemeClr val="accent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9" name="TextBox 8"/>
          <p:cNvSpPr txBox="1"/>
          <p:nvPr/>
        </p:nvSpPr>
        <p:spPr>
          <a:xfrm flipH="1">
            <a:off x="931550" y="4081853"/>
            <a:ext cx="352623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dolor st ameti bati aneianibinai an salanasil atasanila ebeti duisan asaiaina banas anusalani bani oneca nini neabbaniai ntail salla aiconan eabllanil natia egenai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9AF4703-C124-4EDC-A457-4D598066F415}"/>
              </a:ext>
            </a:extLst>
          </p:cNvPr>
          <p:cNvSpPr txBox="1"/>
          <p:nvPr/>
        </p:nvSpPr>
        <p:spPr>
          <a:xfrm flipH="1">
            <a:off x="8489536" y="4230145"/>
            <a:ext cx="1452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>
                <a:solidFill>
                  <a:schemeClr val="bg1"/>
                </a:solidFill>
                <a:latin typeface="+mj-lt"/>
              </a:rPr>
              <a:t>Stevani Doe</a:t>
            </a:r>
          </a:p>
        </p:txBody>
      </p:sp>
      <p:sp>
        <p:nvSpPr>
          <p:cNvPr id="11" name="TextBox 10"/>
          <p:cNvSpPr txBox="1"/>
          <p:nvPr/>
        </p:nvSpPr>
        <p:spPr>
          <a:xfrm flipH="1">
            <a:off x="8489536" y="4599477"/>
            <a:ext cx="12008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>
                <a:solidFill>
                  <a:schemeClr val="bg1"/>
                </a:solidFill>
              </a:rPr>
              <a:t>lorem ipsum dolor st ameti bati aneianibinai an salanasil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31550" y="1562100"/>
            <a:ext cx="2362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Wedding organizer </a:t>
            </a:r>
            <a:r>
              <a:rPr lang="en-US" sz="3600" i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team</a:t>
            </a:r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EC04F8-DB86-B5F8-2651-EE7F7D95C521}"/>
              </a:ext>
            </a:extLst>
          </p:cNvPr>
          <p:cNvSpPr txBox="1"/>
          <p:nvPr/>
        </p:nvSpPr>
        <p:spPr>
          <a:xfrm>
            <a:off x="11847034" y="0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24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070E9E4-FBE6-898F-71EA-0A2D9BC4779D}"/>
              </a:ext>
            </a:extLst>
          </p:cNvPr>
          <p:cNvCxnSpPr>
            <a:cxnSpLocks/>
          </p:cNvCxnSpPr>
          <p:nvPr/>
        </p:nvCxnSpPr>
        <p:spPr>
          <a:xfrm flipV="1">
            <a:off x="11785200" y="256814"/>
            <a:ext cx="4068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94928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Rectangle 3"/>
          <p:cNvSpPr/>
          <p:nvPr/>
        </p:nvSpPr>
        <p:spPr>
          <a:xfrm>
            <a:off x="4324350" y="2247900"/>
            <a:ext cx="7867650" cy="46101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8" name="Rectangle 7"/>
          <p:cNvSpPr/>
          <p:nvPr/>
        </p:nvSpPr>
        <p:spPr>
          <a:xfrm>
            <a:off x="5238223" y="3860452"/>
            <a:ext cx="60399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i="1">
                <a:solidFill>
                  <a:schemeClr val="bg1"/>
                </a:solidFill>
                <a:latin typeface="+mj-lt"/>
              </a:rPr>
              <a:t>A successful marriage requires falling in love many times, always with the same person</a:t>
            </a:r>
          </a:p>
        </p:txBody>
      </p:sp>
      <p:sp>
        <p:nvSpPr>
          <p:cNvPr id="9" name="Rectangle 8"/>
          <p:cNvSpPr/>
          <p:nvPr/>
        </p:nvSpPr>
        <p:spPr>
          <a:xfrm>
            <a:off x="4609573" y="3137177"/>
            <a:ext cx="1486427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800" i="1">
                <a:solidFill>
                  <a:schemeClr val="bg1"/>
                </a:solidFill>
                <a:latin typeface="+mj-lt"/>
              </a:rPr>
              <a:t>“</a:t>
            </a:r>
            <a:endParaRPr lang="en-US" sz="8800" i="1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>
          <a:xfrm rot="10800000">
            <a:off x="8781523" y="4430375"/>
            <a:ext cx="1486427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800" i="1">
                <a:solidFill>
                  <a:schemeClr val="bg1"/>
                </a:solidFill>
                <a:latin typeface="+mj-lt"/>
              </a:rPr>
              <a:t>“</a:t>
            </a:r>
            <a:endParaRPr lang="en-US" sz="8800" i="1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1106150" y="3143250"/>
            <a:ext cx="108585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914900" y="1324569"/>
            <a:ext cx="37625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i="1" dirty="0">
                <a:solidFill>
                  <a:schemeClr val="bg1"/>
                </a:solidFill>
                <a:latin typeface="+mj-lt"/>
              </a:rPr>
              <a:t>PICTURES!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3CD8420-A0E3-6F03-B950-B0E033FDFD8A}"/>
              </a:ext>
            </a:extLst>
          </p:cNvPr>
          <p:cNvSpPr txBox="1"/>
          <p:nvPr/>
        </p:nvSpPr>
        <p:spPr>
          <a:xfrm>
            <a:off x="11847034" y="0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bg1"/>
                </a:solidFill>
              </a:rPr>
              <a:t>25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B35B1D2-8AC2-79F9-A378-580E5C362DC2}"/>
              </a:ext>
            </a:extLst>
          </p:cNvPr>
          <p:cNvCxnSpPr>
            <a:cxnSpLocks/>
          </p:cNvCxnSpPr>
          <p:nvPr/>
        </p:nvCxnSpPr>
        <p:spPr>
          <a:xfrm flipV="1">
            <a:off x="11785200" y="256814"/>
            <a:ext cx="4068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7631496"/>
      </p:ext>
    </p:extLst>
  </p:cSld>
  <p:clrMapOvr>
    <a:masterClrMapping/>
  </p:clrMapOvr>
  <p:transition spd="slow">
    <p:push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595600472"/>
              </p:ext>
            </p:extLst>
          </p:nvPr>
        </p:nvGraphicFramePr>
        <p:xfrm>
          <a:off x="647699" y="719365"/>
          <a:ext cx="4915515" cy="53811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493839" y="704615"/>
            <a:ext cx="8061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01.</a:t>
            </a:r>
          </a:p>
        </p:txBody>
      </p:sp>
      <p:sp>
        <p:nvSpPr>
          <p:cNvPr id="5" name="TextBox 4"/>
          <p:cNvSpPr txBox="1"/>
          <p:nvPr/>
        </p:nvSpPr>
        <p:spPr>
          <a:xfrm flipH="1">
            <a:off x="9493839" y="1536894"/>
            <a:ext cx="163808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dolor st ameti bati nibinai an</a:t>
            </a:r>
            <a:endParaRPr lang="en-US" sz="110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flipH="1">
            <a:off x="9493839" y="1197057"/>
            <a:ext cx="1310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>
                <a:solidFill>
                  <a:schemeClr val="tx1">
                    <a:lumMod val="85000"/>
                    <a:lumOff val="15000"/>
                  </a:schemeClr>
                </a:solidFill>
              </a:rPr>
              <a:t>collection one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493839" y="2662578"/>
            <a:ext cx="8061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02.</a:t>
            </a:r>
          </a:p>
        </p:txBody>
      </p:sp>
      <p:sp>
        <p:nvSpPr>
          <p:cNvPr id="8" name="TextBox 7"/>
          <p:cNvSpPr txBox="1"/>
          <p:nvPr/>
        </p:nvSpPr>
        <p:spPr>
          <a:xfrm flipH="1">
            <a:off x="9493839" y="3494857"/>
            <a:ext cx="163808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dolor st ameti bati nibinai an</a:t>
            </a:r>
            <a:endParaRPr lang="en-US" sz="110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flipH="1">
            <a:off x="9493839" y="3155020"/>
            <a:ext cx="1310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>
                <a:solidFill>
                  <a:schemeClr val="tx1">
                    <a:lumMod val="85000"/>
                    <a:lumOff val="15000"/>
                  </a:schemeClr>
                </a:solidFill>
              </a:rPr>
              <a:t>collection two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493839" y="4665690"/>
            <a:ext cx="8061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03.</a:t>
            </a:r>
          </a:p>
        </p:txBody>
      </p:sp>
      <p:sp>
        <p:nvSpPr>
          <p:cNvPr id="11" name="TextBox 10"/>
          <p:cNvSpPr txBox="1"/>
          <p:nvPr/>
        </p:nvSpPr>
        <p:spPr>
          <a:xfrm flipH="1">
            <a:off x="9493839" y="5497969"/>
            <a:ext cx="163808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dolor st ameti bati nibinai an</a:t>
            </a:r>
            <a:endParaRPr lang="en-US" sz="110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 flipH="1">
            <a:off x="9493839" y="5158132"/>
            <a:ext cx="1449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>
                <a:solidFill>
                  <a:schemeClr val="tx1">
                    <a:lumMod val="85000"/>
                    <a:lumOff val="15000"/>
                  </a:schemeClr>
                </a:solidFill>
              </a:rPr>
              <a:t>collection three</a:t>
            </a:r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7F7E3F4-1991-83BA-8783-C43486E5AF2F}"/>
              </a:ext>
            </a:extLst>
          </p:cNvPr>
          <p:cNvSpPr txBox="1"/>
          <p:nvPr/>
        </p:nvSpPr>
        <p:spPr>
          <a:xfrm>
            <a:off x="11847034" y="0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26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F4B6EBB-618B-694D-FE51-ED067CFFEA0F}"/>
              </a:ext>
            </a:extLst>
          </p:cNvPr>
          <p:cNvCxnSpPr>
            <a:cxnSpLocks/>
          </p:cNvCxnSpPr>
          <p:nvPr/>
        </p:nvCxnSpPr>
        <p:spPr>
          <a:xfrm flipV="1">
            <a:off x="11785200" y="256814"/>
            <a:ext cx="4068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7248212"/>
      </p:ext>
    </p:extLst>
  </p:cSld>
  <p:clrMapOvr>
    <a:masterClrMapping/>
  </p:clrMapOvr>
  <p:transition spd="slow">
    <p:push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7" name="Group 216"/>
          <p:cNvGrpSpPr/>
          <p:nvPr/>
        </p:nvGrpSpPr>
        <p:grpSpPr>
          <a:xfrm>
            <a:off x="6819900" y="1278012"/>
            <a:ext cx="4967062" cy="3311376"/>
            <a:chOff x="131490" y="2424597"/>
            <a:chExt cx="4967062" cy="3311376"/>
          </a:xfrm>
        </p:grpSpPr>
        <p:graphicFrame>
          <p:nvGraphicFramePr>
            <p:cNvPr id="215" name="Chart 214">
              <a:extLst>
                <a:ext uri="{FF2B5EF4-FFF2-40B4-BE49-F238E27FC236}">
                  <a16:creationId xmlns:a16="http://schemas.microsoft.com/office/drawing/2014/main" id="{11EAE448-D493-4915-8EC7-CA57DF58F121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644059148"/>
                </p:ext>
              </p:extLst>
            </p:nvPr>
          </p:nvGraphicFramePr>
          <p:xfrm>
            <a:off x="131490" y="2424597"/>
            <a:ext cx="4967062" cy="331137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216" name="TextBox 215">
              <a:extLst>
                <a:ext uri="{FF2B5EF4-FFF2-40B4-BE49-F238E27FC236}">
                  <a16:creationId xmlns:a16="http://schemas.microsoft.com/office/drawing/2014/main" id="{9B92AEE3-76D5-45E5-8176-6928C7B1ACB1}"/>
                </a:ext>
              </a:extLst>
            </p:cNvPr>
            <p:cNvSpPr txBox="1"/>
            <p:nvPr/>
          </p:nvSpPr>
          <p:spPr>
            <a:xfrm flipH="1">
              <a:off x="2047300" y="3715310"/>
              <a:ext cx="113544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i="1">
                  <a:solidFill>
                    <a:schemeClr val="accent1">
                      <a:lumMod val="75000"/>
                    </a:schemeClr>
                  </a:solidFill>
                  <a:latin typeface="+mj-lt"/>
                </a:rPr>
                <a:t>425 </a:t>
              </a:r>
            </a:p>
          </p:txBody>
        </p:sp>
      </p:grpSp>
      <p:sp>
        <p:nvSpPr>
          <p:cNvPr id="218" name="TextBox 217"/>
          <p:cNvSpPr txBox="1"/>
          <p:nvPr/>
        </p:nvSpPr>
        <p:spPr>
          <a:xfrm>
            <a:off x="1211560" y="1158768"/>
            <a:ext cx="23641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Wedding data </a:t>
            </a:r>
            <a:r>
              <a:rPr lang="en-US" sz="3600" i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analysis </a:t>
            </a:r>
          </a:p>
        </p:txBody>
      </p:sp>
      <p:sp>
        <p:nvSpPr>
          <p:cNvPr id="222" name="Rectangle 221"/>
          <p:cNvSpPr/>
          <p:nvPr/>
        </p:nvSpPr>
        <p:spPr>
          <a:xfrm>
            <a:off x="1314450" y="4000500"/>
            <a:ext cx="4533900" cy="4000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23" name="Rectangle 222"/>
          <p:cNvSpPr/>
          <p:nvPr/>
        </p:nvSpPr>
        <p:spPr>
          <a:xfrm>
            <a:off x="1314450" y="4000500"/>
            <a:ext cx="3816350" cy="4000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25" name="Rectangle 224"/>
          <p:cNvSpPr/>
          <p:nvPr/>
        </p:nvSpPr>
        <p:spPr>
          <a:xfrm>
            <a:off x="1314450" y="5138369"/>
            <a:ext cx="4533900" cy="4000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26" name="Rectangle 225"/>
          <p:cNvSpPr/>
          <p:nvPr/>
        </p:nvSpPr>
        <p:spPr>
          <a:xfrm>
            <a:off x="1314450" y="5138369"/>
            <a:ext cx="2940050" cy="40005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21" name="TextBox 220"/>
          <p:cNvSpPr txBox="1"/>
          <p:nvPr/>
        </p:nvSpPr>
        <p:spPr>
          <a:xfrm flipH="1">
            <a:off x="1445332" y="4000500"/>
            <a:ext cx="1310568" cy="3398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>
                <a:solidFill>
                  <a:schemeClr val="bg1"/>
                </a:solidFill>
              </a:rPr>
              <a:t>2018 - 2019</a:t>
            </a:r>
          </a:p>
        </p:txBody>
      </p:sp>
      <p:sp>
        <p:nvSpPr>
          <p:cNvPr id="227" name="TextBox 226"/>
          <p:cNvSpPr txBox="1"/>
          <p:nvPr/>
        </p:nvSpPr>
        <p:spPr>
          <a:xfrm flipH="1">
            <a:off x="4518532" y="4000500"/>
            <a:ext cx="646993" cy="3398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>
                <a:solidFill>
                  <a:schemeClr val="bg1"/>
                </a:solidFill>
              </a:rPr>
              <a:t>70 %</a:t>
            </a:r>
          </a:p>
        </p:txBody>
      </p:sp>
      <p:sp>
        <p:nvSpPr>
          <p:cNvPr id="228" name="TextBox 227"/>
          <p:cNvSpPr txBox="1"/>
          <p:nvPr/>
        </p:nvSpPr>
        <p:spPr>
          <a:xfrm flipH="1">
            <a:off x="1445332" y="5138369"/>
            <a:ext cx="1310568" cy="3398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>
                <a:solidFill>
                  <a:schemeClr val="bg1"/>
                </a:solidFill>
              </a:rPr>
              <a:t>2018 - 2019</a:t>
            </a:r>
          </a:p>
        </p:txBody>
      </p:sp>
      <p:sp>
        <p:nvSpPr>
          <p:cNvPr id="229" name="TextBox 228"/>
          <p:cNvSpPr txBox="1"/>
          <p:nvPr/>
        </p:nvSpPr>
        <p:spPr>
          <a:xfrm flipH="1">
            <a:off x="3633614" y="5138369"/>
            <a:ext cx="646993" cy="3398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>
                <a:solidFill>
                  <a:schemeClr val="bg1"/>
                </a:solidFill>
              </a:rPr>
              <a:t>65 %</a:t>
            </a:r>
          </a:p>
        </p:txBody>
      </p:sp>
      <p:sp>
        <p:nvSpPr>
          <p:cNvPr id="230" name="TextBox 229"/>
          <p:cNvSpPr txBox="1"/>
          <p:nvPr/>
        </p:nvSpPr>
        <p:spPr>
          <a:xfrm flipH="1">
            <a:off x="4102252" y="2023296"/>
            <a:ext cx="286460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00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dolor st ameti bati aneisan sanibinai an salanasil atasanila ebeti duisan asaiaina banas anusalani bani</a:t>
            </a:r>
            <a:endParaRPr lang="en-US" sz="1000">
              <a:solidFill>
                <a:schemeClr val="bg1"/>
              </a:solidFill>
            </a:endParaRPr>
          </a:p>
        </p:txBody>
      </p:sp>
      <p:sp>
        <p:nvSpPr>
          <p:cNvPr id="232" name="TextBox 231"/>
          <p:cNvSpPr txBox="1"/>
          <p:nvPr/>
        </p:nvSpPr>
        <p:spPr>
          <a:xfrm flipH="1">
            <a:off x="8128501" y="5459310"/>
            <a:ext cx="243694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dolor st ameti bati aneia </a:t>
            </a:r>
            <a:br>
              <a:rPr lang="en-US" sz="100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1000">
                <a:solidFill>
                  <a:schemeClr val="tx1">
                    <a:lumMod val="65000"/>
                    <a:lumOff val="35000"/>
                  </a:schemeClr>
                </a:solidFill>
              </a:rPr>
              <a:t>nibinai an salanasil atasanila ebeti</a:t>
            </a:r>
          </a:p>
        </p:txBody>
      </p:sp>
      <p:sp>
        <p:nvSpPr>
          <p:cNvPr id="233" name="TextBox 232"/>
          <p:cNvSpPr txBox="1"/>
          <p:nvPr/>
        </p:nvSpPr>
        <p:spPr>
          <a:xfrm flipH="1">
            <a:off x="8128501" y="5134428"/>
            <a:ext cx="646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>
                <a:solidFill>
                  <a:schemeClr val="tx1">
                    <a:lumMod val="85000"/>
                    <a:lumOff val="15000"/>
                  </a:schemeClr>
                </a:solidFill>
              </a:rPr>
              <a:t>01.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217065C-F708-D3F5-6AAA-2626270E674B}"/>
              </a:ext>
            </a:extLst>
          </p:cNvPr>
          <p:cNvSpPr txBox="1"/>
          <p:nvPr/>
        </p:nvSpPr>
        <p:spPr>
          <a:xfrm>
            <a:off x="11847034" y="0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27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C6838DD-D45B-3960-CE73-319DD74D8680}"/>
              </a:ext>
            </a:extLst>
          </p:cNvPr>
          <p:cNvCxnSpPr>
            <a:cxnSpLocks/>
          </p:cNvCxnSpPr>
          <p:nvPr/>
        </p:nvCxnSpPr>
        <p:spPr>
          <a:xfrm flipV="1">
            <a:off x="11785200" y="256814"/>
            <a:ext cx="4068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5411891"/>
      </p:ext>
    </p:extLst>
  </p:cSld>
  <p:clrMapOvr>
    <a:masterClrMapping/>
  </p:clrMapOvr>
  <p:transition spd="slow">
    <p:push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2381250"/>
            <a:ext cx="6096000" cy="4476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70" y="838200"/>
            <a:ext cx="3512831" cy="5181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581900" y="2381250"/>
            <a:ext cx="23641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Wedding App for </a:t>
            </a:r>
            <a:r>
              <a:rPr lang="en-US" sz="36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customer </a:t>
            </a:r>
          </a:p>
        </p:txBody>
      </p:sp>
      <p:sp>
        <p:nvSpPr>
          <p:cNvPr id="6" name="TextBox 5"/>
          <p:cNvSpPr txBox="1"/>
          <p:nvPr/>
        </p:nvSpPr>
        <p:spPr>
          <a:xfrm flipH="1">
            <a:off x="7581900" y="4676770"/>
            <a:ext cx="3526238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dolor st ameti bati aneianibinai an salanasil atasanila ebeti duisan asaiaina banas anusalani bani oneca nini neabbaniai</a:t>
            </a:r>
          </a:p>
        </p:txBody>
      </p:sp>
      <p:cxnSp>
        <p:nvCxnSpPr>
          <p:cNvPr id="11" name="Straight Connector 10"/>
          <p:cNvCxnSpPr>
            <a:cxnSpLocks/>
          </p:cNvCxnSpPr>
          <p:nvPr/>
        </p:nvCxnSpPr>
        <p:spPr>
          <a:xfrm flipV="1">
            <a:off x="7426045" y="2496807"/>
            <a:ext cx="0" cy="1638769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icture Placeholder 1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9034A36-1B34-B509-96AD-1DDDF782172A}"/>
              </a:ext>
            </a:extLst>
          </p:cNvPr>
          <p:cNvSpPr txBox="1"/>
          <p:nvPr/>
        </p:nvSpPr>
        <p:spPr>
          <a:xfrm>
            <a:off x="11847034" y="0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28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02C39E7-53CD-7A0E-6AD2-2C8C30239CD5}"/>
              </a:ext>
            </a:extLst>
          </p:cNvPr>
          <p:cNvCxnSpPr>
            <a:cxnSpLocks/>
          </p:cNvCxnSpPr>
          <p:nvPr/>
        </p:nvCxnSpPr>
        <p:spPr>
          <a:xfrm flipV="1">
            <a:off x="11785200" y="256814"/>
            <a:ext cx="4068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67170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743700" y="0"/>
            <a:ext cx="54483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693652" y="237291"/>
            <a:ext cx="449834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i="1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MOCKUP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91BFB4-7448-457E-B59A-A0DEF3E691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1688" y="202224"/>
            <a:ext cx="4791108" cy="479110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 flipH="1">
            <a:off x="8593348" y="4992740"/>
            <a:ext cx="1200857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</a:rPr>
              <a:t>lorem ipsum dolor </a:t>
            </a:r>
            <a:r>
              <a:rPr lang="en-US" sz="1000" dirty="0" err="1">
                <a:solidFill>
                  <a:schemeClr val="bg1"/>
                </a:solidFill>
              </a:rPr>
              <a:t>st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ameti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bati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aneianibinai</a:t>
            </a:r>
            <a:r>
              <a:rPr lang="en-US" sz="1000" dirty="0">
                <a:solidFill>
                  <a:schemeClr val="bg1"/>
                </a:solidFill>
              </a:rPr>
              <a:t> an </a:t>
            </a:r>
            <a:r>
              <a:rPr lang="en-US" sz="1000" dirty="0" err="1">
                <a:solidFill>
                  <a:schemeClr val="bg1"/>
                </a:solidFill>
              </a:rPr>
              <a:t>salanasil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atasanila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ebeti</a:t>
            </a:r>
            <a:endParaRPr lang="en-US" sz="1000" dirty="0">
              <a:solidFill>
                <a:schemeClr val="bg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7507498" y="5088154"/>
            <a:ext cx="108585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26593" y="2532787"/>
            <a:ext cx="23641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Wedding App for </a:t>
            </a:r>
            <a:r>
              <a:rPr lang="en-US" sz="36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customer </a:t>
            </a:r>
          </a:p>
        </p:txBody>
      </p:sp>
      <p:sp>
        <p:nvSpPr>
          <p:cNvPr id="14" name="TextBox 13"/>
          <p:cNvSpPr txBox="1"/>
          <p:nvPr/>
        </p:nvSpPr>
        <p:spPr>
          <a:xfrm flipH="1">
            <a:off x="1026593" y="4828307"/>
            <a:ext cx="3526238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dolor st ameti bati aneianibinai an salanasil atasanila ebeti duisan asaiaina banas anusalani bani oneca nini neabbaniai</a:t>
            </a:r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47366E-C77D-8609-0047-F52363DAE810}"/>
              </a:ext>
            </a:extLst>
          </p:cNvPr>
          <p:cNvSpPr txBox="1"/>
          <p:nvPr/>
        </p:nvSpPr>
        <p:spPr>
          <a:xfrm>
            <a:off x="11847034" y="0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bg1"/>
                </a:solidFill>
              </a:rPr>
              <a:t>29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35FBDD0-1E3C-68E2-892B-DF667EC1790B}"/>
              </a:ext>
            </a:extLst>
          </p:cNvPr>
          <p:cNvCxnSpPr>
            <a:cxnSpLocks/>
          </p:cNvCxnSpPr>
          <p:nvPr/>
        </p:nvCxnSpPr>
        <p:spPr>
          <a:xfrm flipV="1">
            <a:off x="11785200" y="256814"/>
            <a:ext cx="4068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2867329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>
            <a:cxnSpLocks/>
          </p:cNvCxnSpPr>
          <p:nvPr/>
        </p:nvCxnSpPr>
        <p:spPr>
          <a:xfrm>
            <a:off x="7387953" y="2076450"/>
            <a:ext cx="837293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 flipH="1">
            <a:off x="842724" y="627355"/>
            <a:ext cx="5577126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dolor st ameti bati aneisan sanibinai an salanasil atasanila ebeti duisan asaiaina banas anusalani bani oneca nini neabal baniai ntail salla aiconan eabllanil natia egenai salanasaiu anabani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8299136" y="1883888"/>
            <a:ext cx="2433519" cy="1415772"/>
            <a:chOff x="8648709" y="2105561"/>
            <a:chExt cx="2537451" cy="1415772"/>
          </a:xfrm>
        </p:grpSpPr>
        <p:sp>
          <p:nvSpPr>
            <p:cNvPr id="6" name="TextBox 5"/>
            <p:cNvSpPr txBox="1"/>
            <p:nvPr/>
          </p:nvSpPr>
          <p:spPr>
            <a:xfrm>
              <a:off x="8648709" y="2105561"/>
              <a:ext cx="253745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Welcome</a:t>
              </a:r>
              <a:endParaRPr lang="en-US" sz="40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9474209" y="2813447"/>
              <a:ext cx="167385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i="1" dirty="0">
                  <a:solidFill>
                    <a:schemeClr val="accent1"/>
                  </a:solidFill>
                  <a:latin typeface="+mj-lt"/>
                </a:rPr>
                <a:t>Slides!</a:t>
              </a:r>
            </a:p>
          </p:txBody>
        </p:sp>
      </p:grpSp>
      <p:sp>
        <p:nvSpPr>
          <p:cNvPr id="2" name="Picture Placeholder 1"/>
          <p:cNvSpPr>
            <a:spLocks noGrp="1"/>
          </p:cNvSpPr>
          <p:nvPr>
            <p:ph type="pic" sz="quarter" idx="11"/>
          </p:nvPr>
        </p:nvSpPr>
        <p:spPr>
          <a:xfrm>
            <a:off x="0" y="2076450"/>
            <a:ext cx="6858000" cy="4781550"/>
          </a:xfrm>
          <a:ln w="19050">
            <a:solidFill>
              <a:srgbClr val="DFBBB1"/>
            </a:solidFill>
          </a:ln>
        </p:spPr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5E3843-4A6A-69AC-5143-BF7A5BA7F774}"/>
              </a:ext>
            </a:extLst>
          </p:cNvPr>
          <p:cNvSpPr txBox="1"/>
          <p:nvPr/>
        </p:nvSpPr>
        <p:spPr>
          <a:xfrm>
            <a:off x="11847034" y="0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03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84B68E9-D1E5-DC2A-FF7B-2182CF9D3893}"/>
              </a:ext>
            </a:extLst>
          </p:cNvPr>
          <p:cNvCxnSpPr>
            <a:cxnSpLocks/>
          </p:cNvCxnSpPr>
          <p:nvPr/>
        </p:nvCxnSpPr>
        <p:spPr>
          <a:xfrm flipV="1">
            <a:off x="11785200" y="256814"/>
            <a:ext cx="4068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45723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832907" y="2395670"/>
            <a:ext cx="443018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Thanks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021147" y="3826830"/>
            <a:ext cx="22483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Wedding Planner Template</a:t>
            </a:r>
          </a:p>
        </p:txBody>
      </p:sp>
      <p:sp>
        <p:nvSpPr>
          <p:cNvPr id="26" name="TextBox 25"/>
          <p:cNvSpPr txBox="1"/>
          <p:nvPr/>
        </p:nvSpPr>
        <p:spPr>
          <a:xfrm flipH="1">
            <a:off x="7119234" y="5616769"/>
            <a:ext cx="3344682" cy="529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st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ameti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bati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aneisan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sanibinai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an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salanasil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atasanila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ebeti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duisan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asaiaina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banas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558FE7-9658-6C7E-2929-65DDCAE4C0B2}"/>
              </a:ext>
            </a:extLst>
          </p:cNvPr>
          <p:cNvSpPr txBox="1"/>
          <p:nvPr/>
        </p:nvSpPr>
        <p:spPr>
          <a:xfrm>
            <a:off x="11847034" y="0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bg1"/>
                </a:solidFill>
              </a:rPr>
              <a:t>30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2257046-5169-A5DC-E4D0-004297E46D5A}"/>
              </a:ext>
            </a:extLst>
          </p:cNvPr>
          <p:cNvCxnSpPr>
            <a:cxnSpLocks/>
          </p:cNvCxnSpPr>
          <p:nvPr/>
        </p:nvCxnSpPr>
        <p:spPr>
          <a:xfrm flipV="1">
            <a:off x="11785200" y="256814"/>
            <a:ext cx="4068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09005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2" presetClass="entr" presetSubtype="1" fill="hold" grpId="0" nodeType="afterEffect" p14:presetBounceEnd="5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11" dur="125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12" dur="125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nodeType="withEffect" p14:presetBounceEnd="5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15" dur="12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16" dur="12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750"/>
                                </p:stCondLst>
                                <p:childTnLst>
                                  <p:par>
                                    <p:cTn id="18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0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1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3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0" grpId="0" animBg="1"/>
          <p:bldP spid="21" grpId="0"/>
          <p:bldP spid="25" grpId="0"/>
          <p:bldP spid="26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25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25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12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12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750"/>
                                </p:stCondLst>
                                <p:childTnLst>
                                  <p:par>
                                    <p:cTn id="18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0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1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3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0" grpId="0" animBg="1"/>
          <p:bldP spid="21" grpId="0"/>
          <p:bldP spid="25" grpId="0"/>
          <p:bldP spid="26" grpId="0"/>
        </p:bldLst>
      </p:timing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90171" y="0"/>
            <a:ext cx="11001829" cy="6858000"/>
          </a:xfrm>
          <a:prstGeom prst="rect">
            <a:avLst/>
          </a:prstGeom>
          <a:solidFill>
            <a:srgbClr val="DFBB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416935" y="4379543"/>
            <a:ext cx="332001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Grasia</a:t>
            </a:r>
            <a:endParaRPr lang="en-US" sz="8000" b="1" i="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4A5B3A6-2ACD-1B4D-AE66-84A9BA0557B9}"/>
              </a:ext>
            </a:extLst>
          </p:cNvPr>
          <p:cNvGrpSpPr/>
          <p:nvPr/>
        </p:nvGrpSpPr>
        <p:grpSpPr>
          <a:xfrm>
            <a:off x="7099002" y="3044371"/>
            <a:ext cx="769257" cy="769257"/>
            <a:chOff x="7099002" y="3044371"/>
            <a:chExt cx="769257" cy="769257"/>
          </a:xfrm>
        </p:grpSpPr>
        <p:sp>
          <p:nvSpPr>
            <p:cNvPr id="7" name="Oval 6"/>
            <p:cNvSpPr/>
            <p:nvPr/>
          </p:nvSpPr>
          <p:spPr>
            <a:xfrm>
              <a:off x="7099002" y="3044371"/>
              <a:ext cx="769257" cy="769257"/>
            </a:xfrm>
            <a:prstGeom prst="ellipse">
              <a:avLst/>
            </a:prstGeom>
            <a:solidFill>
              <a:srgbClr val="B661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215543" y="3256126"/>
              <a:ext cx="53617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i="1" dirty="0">
                  <a:solidFill>
                    <a:schemeClr val="bg1"/>
                  </a:solidFill>
                  <a:latin typeface="+mj-lt"/>
                </a:rPr>
                <a:t>45 %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200F6F3-D12F-71AC-7933-AEA47A8FAAD0}"/>
              </a:ext>
            </a:extLst>
          </p:cNvPr>
          <p:cNvGrpSpPr/>
          <p:nvPr/>
        </p:nvGrpSpPr>
        <p:grpSpPr>
          <a:xfrm>
            <a:off x="8525507" y="3044371"/>
            <a:ext cx="769257" cy="769257"/>
            <a:chOff x="8525507" y="3044371"/>
            <a:chExt cx="769257" cy="769257"/>
          </a:xfrm>
        </p:grpSpPr>
        <p:sp>
          <p:nvSpPr>
            <p:cNvPr id="8" name="Oval 7"/>
            <p:cNvSpPr/>
            <p:nvPr/>
          </p:nvSpPr>
          <p:spPr>
            <a:xfrm>
              <a:off x="8525507" y="3044371"/>
              <a:ext cx="769257" cy="769257"/>
            </a:xfrm>
            <a:prstGeom prst="ellipse">
              <a:avLst/>
            </a:prstGeom>
            <a:solidFill>
              <a:srgbClr val="D09B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659169" y="3256126"/>
              <a:ext cx="5019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i="1">
                  <a:solidFill>
                    <a:schemeClr val="bg1"/>
                  </a:solidFill>
                  <a:latin typeface="+mj-lt"/>
                </a:rPr>
                <a:t>63%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FEB3E97F-3C0C-1C4A-9AB6-CC8FC2F22233}"/>
              </a:ext>
            </a:extLst>
          </p:cNvPr>
          <p:cNvGrpSpPr/>
          <p:nvPr/>
        </p:nvGrpSpPr>
        <p:grpSpPr>
          <a:xfrm>
            <a:off x="9956799" y="3044371"/>
            <a:ext cx="769257" cy="769257"/>
            <a:chOff x="9956799" y="3044371"/>
            <a:chExt cx="769257" cy="769257"/>
          </a:xfrm>
        </p:grpSpPr>
        <p:sp>
          <p:nvSpPr>
            <p:cNvPr id="9" name="Oval 8"/>
            <p:cNvSpPr/>
            <p:nvPr/>
          </p:nvSpPr>
          <p:spPr>
            <a:xfrm>
              <a:off x="9956799" y="3044371"/>
              <a:ext cx="769257" cy="769257"/>
            </a:xfrm>
            <a:prstGeom prst="ellipse">
              <a:avLst/>
            </a:prstGeom>
            <a:solidFill>
              <a:srgbClr val="E8D0C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0091198" y="3256126"/>
              <a:ext cx="50045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i="1" dirty="0">
                  <a:solidFill>
                    <a:srgbClr val="B6614A"/>
                  </a:solidFill>
                  <a:latin typeface="+mj-lt"/>
                </a:rPr>
                <a:t>72%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 flipH="1">
            <a:off x="7099001" y="4709472"/>
            <a:ext cx="4220627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dolor </a:t>
            </a:r>
            <a:r>
              <a:rPr 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st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ameti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bati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aneisan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sanibinai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an </a:t>
            </a:r>
            <a:r>
              <a:rPr 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saasil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atasanila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ebeti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duisan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asaiaina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banas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anusalani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bani </a:t>
            </a:r>
            <a:r>
              <a:rPr 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oneca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nini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neabal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baniai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ntail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salla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aiconan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eabllanil</a:t>
            </a:r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2E99185-F46D-663B-F8FC-5F68F7DAB71F}"/>
              </a:ext>
            </a:extLst>
          </p:cNvPr>
          <p:cNvSpPr txBox="1"/>
          <p:nvPr/>
        </p:nvSpPr>
        <p:spPr>
          <a:xfrm>
            <a:off x="11847034" y="0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bg1"/>
                </a:solidFill>
              </a:rPr>
              <a:t>04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8627F48-ACAB-CA49-B4EA-13A27CE5E748}"/>
              </a:ext>
            </a:extLst>
          </p:cNvPr>
          <p:cNvCxnSpPr>
            <a:cxnSpLocks/>
          </p:cNvCxnSpPr>
          <p:nvPr/>
        </p:nvCxnSpPr>
        <p:spPr>
          <a:xfrm flipV="1">
            <a:off x="11785200" y="256814"/>
            <a:ext cx="4068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8224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2852" y="0"/>
            <a:ext cx="1221485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3321957" y="2514600"/>
            <a:ext cx="837293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 flipH="1">
            <a:off x="5487433" y="4716495"/>
            <a:ext cx="5481876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dolor st ameti bati aneisan sanibinai an salanasil atasanila ebeti duisan asaiaina banas anusalani bani oneca nini neabal baniai ntail salla aiconan eabllanil natia egenai salanasaiu anabani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14950" y="3869379"/>
            <a:ext cx="3449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i="1" dirty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“</a:t>
            </a:r>
            <a:endParaRPr lang="en-US" sz="9600" i="1" dirty="0">
              <a:solidFill>
                <a:schemeClr val="accent1">
                  <a:lumMod val="40000"/>
                  <a:lumOff val="60000"/>
                </a:schemeClr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91375" y="2267628"/>
            <a:ext cx="24041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About the wedding </a:t>
            </a:r>
            <a:r>
              <a:rPr lang="en-US" sz="32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concept</a:t>
            </a:r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A2F0E44-49D7-4716-077A-0D951AE86F6D}"/>
              </a:ext>
            </a:extLst>
          </p:cNvPr>
          <p:cNvSpPr txBox="1"/>
          <p:nvPr/>
        </p:nvSpPr>
        <p:spPr>
          <a:xfrm>
            <a:off x="11847034" y="0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bg1"/>
                </a:solidFill>
              </a:rPr>
              <a:t>05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8440B8C-6E13-AE94-1E74-8BFB4EC771D7}"/>
              </a:ext>
            </a:extLst>
          </p:cNvPr>
          <p:cNvCxnSpPr>
            <a:cxnSpLocks/>
          </p:cNvCxnSpPr>
          <p:nvPr/>
        </p:nvCxnSpPr>
        <p:spPr>
          <a:xfrm flipV="1">
            <a:off x="11785200" y="256814"/>
            <a:ext cx="4068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772323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D7692911-7F7E-A56B-1970-6949D8A01CBC}"/>
              </a:ext>
            </a:extLst>
          </p:cNvPr>
          <p:cNvSpPr/>
          <p:nvPr/>
        </p:nvSpPr>
        <p:spPr>
          <a:xfrm>
            <a:off x="5117123" y="0"/>
            <a:ext cx="707487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74377" y="2808922"/>
            <a:ext cx="344997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“A successful marriage requires falling in love many times, always with the same person”</a:t>
            </a:r>
          </a:p>
        </p:txBody>
      </p:sp>
      <p:sp>
        <p:nvSpPr>
          <p:cNvPr id="6" name="TextBox 5"/>
          <p:cNvSpPr txBox="1"/>
          <p:nvPr/>
        </p:nvSpPr>
        <p:spPr>
          <a:xfrm flipH="1">
            <a:off x="5810250" y="231770"/>
            <a:ext cx="35052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dolor </a:t>
            </a:r>
            <a:r>
              <a:rPr 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st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ameti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bati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aneisan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sanibinai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an </a:t>
            </a:r>
            <a:r>
              <a:rPr 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salanasil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atasanila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ebeti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duisan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asaiaina</a:t>
            </a:r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DB02377-4601-FA47-6A90-5B7487670869}"/>
              </a:ext>
            </a:extLst>
          </p:cNvPr>
          <p:cNvSpPr txBox="1"/>
          <p:nvPr/>
        </p:nvSpPr>
        <p:spPr>
          <a:xfrm>
            <a:off x="11847034" y="0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bg1"/>
                </a:solidFill>
              </a:rPr>
              <a:t>06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39D9434-4AEF-9570-A324-F1434812BE6D}"/>
              </a:ext>
            </a:extLst>
          </p:cNvPr>
          <p:cNvCxnSpPr>
            <a:cxnSpLocks/>
          </p:cNvCxnSpPr>
          <p:nvPr/>
        </p:nvCxnSpPr>
        <p:spPr>
          <a:xfrm flipV="1">
            <a:off x="11785200" y="256814"/>
            <a:ext cx="4068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720867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48050" y="836146"/>
            <a:ext cx="4400550" cy="43053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319109" y="1026135"/>
            <a:ext cx="34496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800" b="1" i="1" dirty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“</a:t>
            </a:r>
            <a:endParaRPr lang="en-US" sz="13800" i="1" dirty="0">
              <a:solidFill>
                <a:schemeClr val="accent1">
                  <a:lumMod val="40000"/>
                  <a:lumOff val="60000"/>
                </a:schemeClr>
              </a:solidFill>
              <a:latin typeface="+mj-lt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7442846" y="5190857"/>
            <a:ext cx="3929738" cy="1202635"/>
            <a:chOff x="7981173" y="5124103"/>
            <a:chExt cx="3929738" cy="1202635"/>
          </a:xfrm>
        </p:grpSpPr>
        <p:sp>
          <p:nvSpPr>
            <p:cNvPr id="7" name="TextBox 6"/>
            <p:cNvSpPr txBox="1"/>
            <p:nvPr/>
          </p:nvSpPr>
          <p:spPr>
            <a:xfrm>
              <a:off x="7981173" y="5124103"/>
              <a:ext cx="258277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i="1" dirty="0">
                  <a:solidFill>
                    <a:srgbClr val="DFBBB1"/>
                  </a:solidFill>
                  <a:latin typeface="+mj-lt"/>
                </a:rPr>
                <a:t>wedding!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9485743" y="5680407"/>
              <a:ext cx="242516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Collection</a:t>
              </a:r>
              <a:endParaRPr lang="en-US" sz="3600" i="1" dirty="0">
                <a:solidFill>
                  <a:schemeClr val="bg1">
                    <a:lumMod val="85000"/>
                  </a:schemeClr>
                </a:solidFill>
                <a:latin typeface="+mj-lt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 flipH="1">
            <a:off x="4122045" y="1673051"/>
            <a:ext cx="3096102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dolor st ameti bati aneisan sanibinai an salanasil atasanila ebeti duisan asaiaina banas anusalani bani oneca nini neabal baniai ntail salla aiconan eabllanil natia egenai salanasaiu anabani</a:t>
            </a:r>
            <a:br>
              <a:rPr lang="en-US" sz="110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en-US" sz="110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br>
              <a:rPr lang="en-US" sz="110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1100">
                <a:solidFill>
                  <a:schemeClr val="bg1"/>
                </a:solidFill>
              </a:rPr>
              <a:t>iebeti duisani abi anualani onebana neavali danei baniaina niaina aibonav itasapinina atani banalait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0160000" y="3153229"/>
            <a:ext cx="0" cy="145142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icture Placeholder 1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0501823-6A98-4000-466D-E334B58C35DE}"/>
              </a:ext>
            </a:extLst>
          </p:cNvPr>
          <p:cNvSpPr txBox="1"/>
          <p:nvPr/>
        </p:nvSpPr>
        <p:spPr>
          <a:xfrm>
            <a:off x="11847034" y="0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07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CC8ADE5-BE50-59FD-6EF6-403073D63B67}"/>
              </a:ext>
            </a:extLst>
          </p:cNvPr>
          <p:cNvCxnSpPr>
            <a:cxnSpLocks/>
          </p:cNvCxnSpPr>
          <p:nvPr/>
        </p:nvCxnSpPr>
        <p:spPr>
          <a:xfrm flipV="1">
            <a:off x="11785200" y="256814"/>
            <a:ext cx="4068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046240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8768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62999" y="3962903"/>
            <a:ext cx="24422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Our wedding</a:t>
            </a:r>
          </a:p>
          <a:p>
            <a:r>
              <a:rPr lang="en-US" sz="36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collection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0" y="3743005"/>
            <a:ext cx="8061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01.</a:t>
            </a:r>
          </a:p>
        </p:txBody>
      </p:sp>
      <p:sp>
        <p:nvSpPr>
          <p:cNvPr id="7" name="TextBox 6"/>
          <p:cNvSpPr txBox="1"/>
          <p:nvPr/>
        </p:nvSpPr>
        <p:spPr>
          <a:xfrm flipH="1">
            <a:off x="6096000" y="4863149"/>
            <a:ext cx="1908800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dolor </a:t>
            </a:r>
            <a:r>
              <a:rPr 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st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ameti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bati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aneisan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sanibinai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an </a:t>
            </a:r>
            <a:r>
              <a:rPr 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salanasil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flipH="1">
            <a:off x="6096000" y="4523312"/>
            <a:ext cx="1310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collection one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496868" y="3743005"/>
            <a:ext cx="8061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02.</a:t>
            </a:r>
          </a:p>
        </p:txBody>
      </p:sp>
      <p:sp>
        <p:nvSpPr>
          <p:cNvPr id="10" name="TextBox 9"/>
          <p:cNvSpPr txBox="1"/>
          <p:nvPr/>
        </p:nvSpPr>
        <p:spPr>
          <a:xfrm flipH="1">
            <a:off x="9496868" y="4863149"/>
            <a:ext cx="1908800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dolor st ameti bati aneisan sanibinai an salanasil</a:t>
            </a:r>
            <a:endParaRPr lang="en-US" sz="110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 flipH="1">
            <a:off x="9496868" y="4523312"/>
            <a:ext cx="1310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>
                <a:solidFill>
                  <a:schemeClr val="tx1">
                    <a:lumMod val="85000"/>
                    <a:lumOff val="15000"/>
                  </a:schemeClr>
                </a:solidFill>
              </a:rPr>
              <a:t>collection two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876800" y="0"/>
            <a:ext cx="7315200" cy="274697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FE0F96E-9E7A-7CE9-13AC-16222C14744C}"/>
              </a:ext>
            </a:extLst>
          </p:cNvPr>
          <p:cNvSpPr txBox="1"/>
          <p:nvPr/>
        </p:nvSpPr>
        <p:spPr>
          <a:xfrm>
            <a:off x="11847034" y="0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bg1"/>
                </a:solidFill>
              </a:rPr>
              <a:t>08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E7D355D-4BDC-7DB8-A31B-E6CF20396CCF}"/>
              </a:ext>
            </a:extLst>
          </p:cNvPr>
          <p:cNvCxnSpPr>
            <a:cxnSpLocks/>
          </p:cNvCxnSpPr>
          <p:nvPr/>
        </p:nvCxnSpPr>
        <p:spPr>
          <a:xfrm flipV="1">
            <a:off x="11785200" y="256814"/>
            <a:ext cx="4068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79607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3" name="TextBox 12"/>
          <p:cNvSpPr txBox="1"/>
          <p:nvPr/>
        </p:nvSpPr>
        <p:spPr>
          <a:xfrm>
            <a:off x="8884030" y="2030575"/>
            <a:ext cx="27421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i="1" dirty="0">
                <a:solidFill>
                  <a:schemeClr val="bg1"/>
                </a:solidFill>
                <a:latin typeface="+mj-lt"/>
              </a:rPr>
              <a:t>collection!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71362" y="1582840"/>
            <a:ext cx="32011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Our wedding</a:t>
            </a:r>
            <a:endParaRPr lang="en-US" sz="3600" i="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3654" y="3778876"/>
            <a:ext cx="8061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01.</a:t>
            </a:r>
          </a:p>
        </p:txBody>
      </p:sp>
      <p:sp>
        <p:nvSpPr>
          <p:cNvPr id="7" name="TextBox 6"/>
          <p:cNvSpPr txBox="1"/>
          <p:nvPr/>
        </p:nvSpPr>
        <p:spPr>
          <a:xfrm flipH="1">
            <a:off x="1063654" y="4899020"/>
            <a:ext cx="1908800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dolor </a:t>
            </a:r>
            <a:r>
              <a:rPr 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st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ameti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bati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aneisan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sanibinai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an </a:t>
            </a:r>
            <a:r>
              <a:rPr 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salanasil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flipH="1">
            <a:off x="1063654" y="4559183"/>
            <a:ext cx="1310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collection one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56E29CB-2E77-542F-D506-7F49D372298A}"/>
              </a:ext>
            </a:extLst>
          </p:cNvPr>
          <p:cNvSpPr txBox="1"/>
          <p:nvPr/>
        </p:nvSpPr>
        <p:spPr>
          <a:xfrm>
            <a:off x="11847034" y="0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bg1"/>
                </a:solidFill>
              </a:rPr>
              <a:t>09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6B08486-1931-10E6-0779-480CFA5C2F2E}"/>
              </a:ext>
            </a:extLst>
          </p:cNvPr>
          <p:cNvCxnSpPr>
            <a:cxnSpLocks/>
          </p:cNvCxnSpPr>
          <p:nvPr/>
        </p:nvCxnSpPr>
        <p:spPr>
          <a:xfrm flipV="1">
            <a:off x="11785200" y="256814"/>
            <a:ext cx="4068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20304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5" grpId="0"/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Grasi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DFBBB1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sal">
      <a:majorFont>
        <a:latin typeface="Playfair Display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702</TotalTime>
  <Words>1013</Words>
  <Application>Microsoft Office PowerPoint</Application>
  <PresentationFormat>Widescreen</PresentationFormat>
  <Paragraphs>172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Open Sans</vt:lpstr>
      <vt:lpstr>Playfair Display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Amanpreet Kaur</cp:lastModifiedBy>
  <cp:revision>67</cp:revision>
  <dcterms:created xsi:type="dcterms:W3CDTF">2020-02-25T10:48:34Z</dcterms:created>
  <dcterms:modified xsi:type="dcterms:W3CDTF">2024-06-30T05:17:51Z</dcterms:modified>
</cp:coreProperties>
</file>