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75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57" r:id="rId28"/>
    <p:sldId id="286" r:id="rId29"/>
    <p:sldId id="287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BBB1"/>
    <a:srgbClr val="B6614A"/>
    <a:srgbClr val="E8D0CA"/>
    <a:srgbClr val="D09B8C"/>
    <a:srgbClr val="E2C1B8"/>
    <a:srgbClr val="CB8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432" y="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69-44C7-B1DF-86374B7473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69-44C7-B1DF-86374B74737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69-44C7-B1DF-86374B7473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55840384"/>
        <c:axId val="1255842016"/>
      </c:barChart>
      <c:catAx>
        <c:axId val="1255840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5842016"/>
        <c:crosses val="autoZero"/>
        <c:auto val="1"/>
        <c:lblAlgn val="ctr"/>
        <c:lblOffset val="100"/>
        <c:noMultiLvlLbl val="0"/>
      </c:catAx>
      <c:valAx>
        <c:axId val="1255842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5840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0F-4DBC-B4A2-4D5C52633B46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0F-4DBC-B4A2-4D5C52633B46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0F-4DBC-B4A2-4D5C52633B46}"/>
              </c:ext>
            </c:extLst>
          </c:dPt>
          <c:dPt>
            <c:idx val="3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00F-4DBC-B4A2-4D5C52633B46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0F-4DBC-B4A2-4D5C52633B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8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2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44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096000" y="1647825"/>
            <a:ext cx="5391150" cy="3562350"/>
          </a:xfrm>
          <a:custGeom>
            <a:avLst/>
            <a:gdLst>
              <a:gd name="connsiteX0" fmla="*/ 0 w 5391150"/>
              <a:gd name="connsiteY0" fmla="*/ 0 h 3562350"/>
              <a:gd name="connsiteX1" fmla="*/ 5391150 w 5391150"/>
              <a:gd name="connsiteY1" fmla="*/ 0 h 3562350"/>
              <a:gd name="connsiteX2" fmla="*/ 5391150 w 5391150"/>
              <a:gd name="connsiteY2" fmla="*/ 3562350 h 3562350"/>
              <a:gd name="connsiteX3" fmla="*/ 0 w 5391150"/>
              <a:gd name="connsiteY3" fmla="*/ 3562350 h 356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3562350">
                <a:moveTo>
                  <a:pt x="0" y="0"/>
                </a:moveTo>
                <a:lnTo>
                  <a:pt x="5391150" y="0"/>
                </a:lnTo>
                <a:lnTo>
                  <a:pt x="5391150" y="3562350"/>
                </a:lnTo>
                <a:lnTo>
                  <a:pt x="0" y="35623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33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591050" y="1162050"/>
            <a:ext cx="2724150" cy="4533900"/>
          </a:xfrm>
          <a:custGeom>
            <a:avLst/>
            <a:gdLst>
              <a:gd name="connsiteX0" fmla="*/ 0 w 2724150"/>
              <a:gd name="connsiteY0" fmla="*/ 0 h 4533900"/>
              <a:gd name="connsiteX1" fmla="*/ 2724150 w 2724150"/>
              <a:gd name="connsiteY1" fmla="*/ 0 h 4533900"/>
              <a:gd name="connsiteX2" fmla="*/ 2724150 w 2724150"/>
              <a:gd name="connsiteY2" fmla="*/ 4533900 h 4533900"/>
              <a:gd name="connsiteX3" fmla="*/ 0 w 2724150"/>
              <a:gd name="connsiteY3" fmla="*/ 4533900 h 45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4150" h="4533900">
                <a:moveTo>
                  <a:pt x="0" y="0"/>
                </a:moveTo>
                <a:lnTo>
                  <a:pt x="2724150" y="0"/>
                </a:lnTo>
                <a:lnTo>
                  <a:pt x="2724150" y="4533900"/>
                </a:lnTo>
                <a:lnTo>
                  <a:pt x="0" y="45339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51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0" y="2076450"/>
            <a:ext cx="6858000" cy="4781550"/>
          </a:xfrm>
          <a:custGeom>
            <a:avLst/>
            <a:gdLst>
              <a:gd name="connsiteX0" fmla="*/ 0 w 6858000"/>
              <a:gd name="connsiteY0" fmla="*/ 0 h 4781550"/>
              <a:gd name="connsiteX1" fmla="*/ 6858000 w 6858000"/>
              <a:gd name="connsiteY1" fmla="*/ 0 h 4781550"/>
              <a:gd name="connsiteX2" fmla="*/ 6858000 w 6858000"/>
              <a:gd name="connsiteY2" fmla="*/ 4781550 h 4781550"/>
              <a:gd name="connsiteX3" fmla="*/ 0 w 6858000"/>
              <a:gd name="connsiteY3" fmla="*/ 4781550 h 478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781550">
                <a:moveTo>
                  <a:pt x="0" y="0"/>
                </a:moveTo>
                <a:lnTo>
                  <a:pt x="6858000" y="0"/>
                </a:lnTo>
                <a:lnTo>
                  <a:pt x="6858000" y="4781550"/>
                </a:lnTo>
                <a:lnTo>
                  <a:pt x="0" y="47815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2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736946" y="545704"/>
            <a:ext cx="6455054" cy="1384696"/>
          </a:xfrm>
          <a:custGeom>
            <a:avLst/>
            <a:gdLst>
              <a:gd name="connsiteX0" fmla="*/ 0 w 6455054"/>
              <a:gd name="connsiteY0" fmla="*/ 0 h 1384696"/>
              <a:gd name="connsiteX1" fmla="*/ 6455054 w 6455054"/>
              <a:gd name="connsiteY1" fmla="*/ 0 h 1384696"/>
              <a:gd name="connsiteX2" fmla="*/ 6455054 w 6455054"/>
              <a:gd name="connsiteY2" fmla="*/ 1384696 h 1384696"/>
              <a:gd name="connsiteX3" fmla="*/ 0 w 6455054"/>
              <a:gd name="connsiteY3" fmla="*/ 1384696 h 1384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5054" h="1384696">
                <a:moveTo>
                  <a:pt x="0" y="0"/>
                </a:moveTo>
                <a:lnTo>
                  <a:pt x="6455054" y="0"/>
                </a:lnTo>
                <a:lnTo>
                  <a:pt x="6455054" y="1384696"/>
                </a:lnTo>
                <a:lnTo>
                  <a:pt x="0" y="138469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60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314950" y="1223658"/>
            <a:ext cx="2705100" cy="1828800"/>
          </a:xfrm>
          <a:custGeom>
            <a:avLst/>
            <a:gdLst>
              <a:gd name="connsiteX0" fmla="*/ 0 w 2705100"/>
              <a:gd name="connsiteY0" fmla="*/ 0 h 1828800"/>
              <a:gd name="connsiteX1" fmla="*/ 2705100 w 2705100"/>
              <a:gd name="connsiteY1" fmla="*/ 0 h 1828800"/>
              <a:gd name="connsiteX2" fmla="*/ 2705100 w 2705100"/>
              <a:gd name="connsiteY2" fmla="*/ 1828800 h 1828800"/>
              <a:gd name="connsiteX3" fmla="*/ 0 w 2705100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05100" h="1828800">
                <a:moveTo>
                  <a:pt x="0" y="0"/>
                </a:moveTo>
                <a:lnTo>
                  <a:pt x="2705100" y="0"/>
                </a:lnTo>
                <a:lnTo>
                  <a:pt x="2705100" y="1828800"/>
                </a:lnTo>
                <a:lnTo>
                  <a:pt x="0" y="18288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8762999" y="1223658"/>
            <a:ext cx="2705100" cy="1828800"/>
          </a:xfrm>
          <a:custGeom>
            <a:avLst/>
            <a:gdLst>
              <a:gd name="connsiteX0" fmla="*/ 0 w 2705100"/>
              <a:gd name="connsiteY0" fmla="*/ 0 h 1828800"/>
              <a:gd name="connsiteX1" fmla="*/ 2705100 w 2705100"/>
              <a:gd name="connsiteY1" fmla="*/ 0 h 1828800"/>
              <a:gd name="connsiteX2" fmla="*/ 2705100 w 2705100"/>
              <a:gd name="connsiteY2" fmla="*/ 1828800 h 1828800"/>
              <a:gd name="connsiteX3" fmla="*/ 0 w 2705100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05100" h="1828800">
                <a:moveTo>
                  <a:pt x="0" y="0"/>
                </a:moveTo>
                <a:lnTo>
                  <a:pt x="2705100" y="0"/>
                </a:lnTo>
                <a:lnTo>
                  <a:pt x="2705100" y="1828800"/>
                </a:lnTo>
                <a:lnTo>
                  <a:pt x="0" y="18288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30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5810250" y="1104900"/>
            <a:ext cx="2762250" cy="5753100"/>
          </a:xfrm>
          <a:custGeom>
            <a:avLst/>
            <a:gdLst>
              <a:gd name="connsiteX0" fmla="*/ 0 w 2762250"/>
              <a:gd name="connsiteY0" fmla="*/ 0 h 5753100"/>
              <a:gd name="connsiteX1" fmla="*/ 2762250 w 2762250"/>
              <a:gd name="connsiteY1" fmla="*/ 0 h 5753100"/>
              <a:gd name="connsiteX2" fmla="*/ 2762250 w 2762250"/>
              <a:gd name="connsiteY2" fmla="*/ 5753100 h 5753100"/>
              <a:gd name="connsiteX3" fmla="*/ 0 w 2762250"/>
              <a:gd name="connsiteY3" fmla="*/ 575310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250" h="5753100">
                <a:moveTo>
                  <a:pt x="0" y="0"/>
                </a:moveTo>
                <a:lnTo>
                  <a:pt x="2762250" y="0"/>
                </a:lnTo>
                <a:lnTo>
                  <a:pt x="2762250" y="5753100"/>
                </a:lnTo>
                <a:lnTo>
                  <a:pt x="0" y="57531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8782050" y="1104900"/>
            <a:ext cx="3409950" cy="4751010"/>
          </a:xfrm>
          <a:custGeom>
            <a:avLst/>
            <a:gdLst>
              <a:gd name="connsiteX0" fmla="*/ 0 w 3409950"/>
              <a:gd name="connsiteY0" fmla="*/ 0 h 4751010"/>
              <a:gd name="connsiteX1" fmla="*/ 3409950 w 3409950"/>
              <a:gd name="connsiteY1" fmla="*/ 0 h 4751010"/>
              <a:gd name="connsiteX2" fmla="*/ 3409950 w 3409950"/>
              <a:gd name="connsiteY2" fmla="*/ 4751010 h 4751010"/>
              <a:gd name="connsiteX3" fmla="*/ 0 w 3409950"/>
              <a:gd name="connsiteY3" fmla="*/ 4751010 h 475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950" h="4751010">
                <a:moveTo>
                  <a:pt x="0" y="0"/>
                </a:moveTo>
                <a:lnTo>
                  <a:pt x="3409950" y="0"/>
                </a:lnTo>
                <a:lnTo>
                  <a:pt x="3409950" y="4751010"/>
                </a:lnTo>
                <a:lnTo>
                  <a:pt x="0" y="475101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3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836146"/>
            <a:ext cx="3448050" cy="4305300"/>
          </a:xfrm>
          <a:custGeom>
            <a:avLst/>
            <a:gdLst>
              <a:gd name="connsiteX0" fmla="*/ 0 w 3448050"/>
              <a:gd name="connsiteY0" fmla="*/ 0 h 4305300"/>
              <a:gd name="connsiteX1" fmla="*/ 3448050 w 3448050"/>
              <a:gd name="connsiteY1" fmla="*/ 0 h 4305300"/>
              <a:gd name="connsiteX2" fmla="*/ 3448050 w 3448050"/>
              <a:gd name="connsiteY2" fmla="*/ 4305300 h 4305300"/>
              <a:gd name="connsiteX3" fmla="*/ 0 w 3448050"/>
              <a:gd name="connsiteY3" fmla="*/ 4305300 h 430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4305300">
                <a:moveTo>
                  <a:pt x="0" y="0"/>
                </a:moveTo>
                <a:lnTo>
                  <a:pt x="3448050" y="0"/>
                </a:lnTo>
                <a:lnTo>
                  <a:pt x="3448050" y="4305300"/>
                </a:lnTo>
                <a:lnTo>
                  <a:pt x="0" y="43053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7848600" y="836146"/>
            <a:ext cx="1428750" cy="4305300"/>
          </a:xfrm>
          <a:custGeom>
            <a:avLst/>
            <a:gdLst>
              <a:gd name="connsiteX0" fmla="*/ 0 w 1428750"/>
              <a:gd name="connsiteY0" fmla="*/ 0 h 4305300"/>
              <a:gd name="connsiteX1" fmla="*/ 1428750 w 1428750"/>
              <a:gd name="connsiteY1" fmla="*/ 0 h 4305300"/>
              <a:gd name="connsiteX2" fmla="*/ 1428750 w 1428750"/>
              <a:gd name="connsiteY2" fmla="*/ 4305300 h 4305300"/>
              <a:gd name="connsiteX3" fmla="*/ 0 w 1428750"/>
              <a:gd name="connsiteY3" fmla="*/ 4305300 h 430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8750" h="4305300">
                <a:moveTo>
                  <a:pt x="0" y="0"/>
                </a:moveTo>
                <a:lnTo>
                  <a:pt x="1428750" y="0"/>
                </a:lnTo>
                <a:lnTo>
                  <a:pt x="1428750" y="4305300"/>
                </a:lnTo>
                <a:lnTo>
                  <a:pt x="0" y="43053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42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747717" y="800100"/>
            <a:ext cx="2042150" cy="2476500"/>
          </a:xfrm>
          <a:custGeom>
            <a:avLst/>
            <a:gdLst>
              <a:gd name="connsiteX0" fmla="*/ 0 w 2042150"/>
              <a:gd name="connsiteY0" fmla="*/ 0 h 2476500"/>
              <a:gd name="connsiteX1" fmla="*/ 2042150 w 2042150"/>
              <a:gd name="connsiteY1" fmla="*/ 0 h 2476500"/>
              <a:gd name="connsiteX2" fmla="*/ 2042150 w 2042150"/>
              <a:gd name="connsiteY2" fmla="*/ 2476500 h 2476500"/>
              <a:gd name="connsiteX3" fmla="*/ 0 w 2042150"/>
              <a:gd name="connsiteY3" fmla="*/ 2476500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2150" h="2476500">
                <a:moveTo>
                  <a:pt x="0" y="0"/>
                </a:moveTo>
                <a:lnTo>
                  <a:pt x="2042150" y="0"/>
                </a:lnTo>
                <a:lnTo>
                  <a:pt x="2042150" y="2476500"/>
                </a:lnTo>
                <a:lnTo>
                  <a:pt x="0" y="24765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9281935" y="800100"/>
            <a:ext cx="2042150" cy="2476500"/>
          </a:xfrm>
          <a:custGeom>
            <a:avLst/>
            <a:gdLst>
              <a:gd name="connsiteX0" fmla="*/ 0 w 2042150"/>
              <a:gd name="connsiteY0" fmla="*/ 0 h 2476500"/>
              <a:gd name="connsiteX1" fmla="*/ 2042150 w 2042150"/>
              <a:gd name="connsiteY1" fmla="*/ 0 h 2476500"/>
              <a:gd name="connsiteX2" fmla="*/ 2042150 w 2042150"/>
              <a:gd name="connsiteY2" fmla="*/ 2476500 h 2476500"/>
              <a:gd name="connsiteX3" fmla="*/ 0 w 2042150"/>
              <a:gd name="connsiteY3" fmla="*/ 2476500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2150" h="2476500">
                <a:moveTo>
                  <a:pt x="0" y="0"/>
                </a:moveTo>
                <a:lnTo>
                  <a:pt x="2042150" y="0"/>
                </a:lnTo>
                <a:lnTo>
                  <a:pt x="2042150" y="2476500"/>
                </a:lnTo>
                <a:lnTo>
                  <a:pt x="0" y="24765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0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890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3829050" y="1104900"/>
            <a:ext cx="4533900" cy="4648200"/>
          </a:xfrm>
          <a:custGeom>
            <a:avLst/>
            <a:gdLst>
              <a:gd name="connsiteX0" fmla="*/ 0 w 4533900"/>
              <a:gd name="connsiteY0" fmla="*/ 0 h 4648200"/>
              <a:gd name="connsiteX1" fmla="*/ 4533900 w 4533900"/>
              <a:gd name="connsiteY1" fmla="*/ 0 h 4648200"/>
              <a:gd name="connsiteX2" fmla="*/ 4533900 w 4533900"/>
              <a:gd name="connsiteY2" fmla="*/ 4648200 h 4648200"/>
              <a:gd name="connsiteX3" fmla="*/ 0 w 4533900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3900" h="4648200">
                <a:moveTo>
                  <a:pt x="0" y="0"/>
                </a:moveTo>
                <a:lnTo>
                  <a:pt x="4533900" y="0"/>
                </a:lnTo>
                <a:lnTo>
                  <a:pt x="4533900" y="4648200"/>
                </a:lnTo>
                <a:lnTo>
                  <a:pt x="0" y="46482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51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86800" y="3083272"/>
            <a:ext cx="4860333" cy="2833434"/>
          </a:xfrm>
          <a:custGeom>
            <a:avLst/>
            <a:gdLst>
              <a:gd name="connsiteX0" fmla="*/ 0 w 4860333"/>
              <a:gd name="connsiteY0" fmla="*/ 0 h 2833434"/>
              <a:gd name="connsiteX1" fmla="*/ 4860333 w 4860333"/>
              <a:gd name="connsiteY1" fmla="*/ 0 h 2833434"/>
              <a:gd name="connsiteX2" fmla="*/ 4860333 w 4860333"/>
              <a:gd name="connsiteY2" fmla="*/ 2833434 h 2833434"/>
              <a:gd name="connsiteX3" fmla="*/ 0 w 4860333"/>
              <a:gd name="connsiteY3" fmla="*/ 2833434 h 2833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60333" h="2833434">
                <a:moveTo>
                  <a:pt x="0" y="0"/>
                </a:moveTo>
                <a:lnTo>
                  <a:pt x="4860333" y="0"/>
                </a:lnTo>
                <a:lnTo>
                  <a:pt x="4860333" y="2833434"/>
                </a:lnTo>
                <a:lnTo>
                  <a:pt x="0" y="283343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7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000500" y="1181100"/>
            <a:ext cx="5467350" cy="4495800"/>
          </a:xfrm>
          <a:custGeom>
            <a:avLst/>
            <a:gdLst>
              <a:gd name="connsiteX0" fmla="*/ 0 w 5467350"/>
              <a:gd name="connsiteY0" fmla="*/ 0 h 4495800"/>
              <a:gd name="connsiteX1" fmla="*/ 5467350 w 5467350"/>
              <a:gd name="connsiteY1" fmla="*/ 0 h 4495800"/>
              <a:gd name="connsiteX2" fmla="*/ 5467350 w 5467350"/>
              <a:gd name="connsiteY2" fmla="*/ 4495800 h 4495800"/>
              <a:gd name="connsiteX3" fmla="*/ 0 w 5467350"/>
              <a:gd name="connsiteY3" fmla="*/ 4495800 h 449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67350" h="4495800">
                <a:moveTo>
                  <a:pt x="0" y="0"/>
                </a:moveTo>
                <a:lnTo>
                  <a:pt x="5467350" y="0"/>
                </a:lnTo>
                <a:lnTo>
                  <a:pt x="5467350" y="4495800"/>
                </a:lnTo>
                <a:lnTo>
                  <a:pt x="0" y="44958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45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07709" y="509095"/>
            <a:ext cx="3285804" cy="2511348"/>
          </a:xfrm>
          <a:custGeom>
            <a:avLst/>
            <a:gdLst>
              <a:gd name="connsiteX0" fmla="*/ 0 w 3285804"/>
              <a:gd name="connsiteY0" fmla="*/ 0 h 2511348"/>
              <a:gd name="connsiteX1" fmla="*/ 3285804 w 3285804"/>
              <a:gd name="connsiteY1" fmla="*/ 0 h 2511348"/>
              <a:gd name="connsiteX2" fmla="*/ 3285804 w 3285804"/>
              <a:gd name="connsiteY2" fmla="*/ 2511348 h 2511348"/>
              <a:gd name="connsiteX3" fmla="*/ 0 w 3285804"/>
              <a:gd name="connsiteY3" fmla="*/ 2511348 h 251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5804" h="2511348">
                <a:moveTo>
                  <a:pt x="0" y="0"/>
                </a:moveTo>
                <a:lnTo>
                  <a:pt x="3285804" y="0"/>
                </a:lnTo>
                <a:lnTo>
                  <a:pt x="3285804" y="2511348"/>
                </a:lnTo>
                <a:lnTo>
                  <a:pt x="0" y="2511348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406836" y="509096"/>
            <a:ext cx="3668617" cy="5839809"/>
          </a:xfrm>
          <a:custGeom>
            <a:avLst/>
            <a:gdLst>
              <a:gd name="connsiteX0" fmla="*/ 0 w 3668617"/>
              <a:gd name="connsiteY0" fmla="*/ 0 h 5839809"/>
              <a:gd name="connsiteX1" fmla="*/ 3668617 w 3668617"/>
              <a:gd name="connsiteY1" fmla="*/ 0 h 5839809"/>
              <a:gd name="connsiteX2" fmla="*/ 3668617 w 3668617"/>
              <a:gd name="connsiteY2" fmla="*/ 5839809 h 5839809"/>
              <a:gd name="connsiteX3" fmla="*/ 0 w 3668617"/>
              <a:gd name="connsiteY3" fmla="*/ 5839809 h 583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8617" h="5839809">
                <a:moveTo>
                  <a:pt x="0" y="0"/>
                </a:moveTo>
                <a:lnTo>
                  <a:pt x="3668617" y="0"/>
                </a:lnTo>
                <a:lnTo>
                  <a:pt x="3668617" y="5839809"/>
                </a:lnTo>
                <a:lnTo>
                  <a:pt x="0" y="5839809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467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2190750" y="1038225"/>
            <a:ext cx="6362700" cy="4781550"/>
          </a:xfrm>
          <a:custGeom>
            <a:avLst/>
            <a:gdLst>
              <a:gd name="connsiteX0" fmla="*/ 0 w 6362700"/>
              <a:gd name="connsiteY0" fmla="*/ 0 h 4781550"/>
              <a:gd name="connsiteX1" fmla="*/ 6362700 w 6362700"/>
              <a:gd name="connsiteY1" fmla="*/ 0 h 4781550"/>
              <a:gd name="connsiteX2" fmla="*/ 6362700 w 6362700"/>
              <a:gd name="connsiteY2" fmla="*/ 4781550 h 4781550"/>
              <a:gd name="connsiteX3" fmla="*/ 0 w 6362700"/>
              <a:gd name="connsiteY3" fmla="*/ 4781550 h 478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62700" h="4781550">
                <a:moveTo>
                  <a:pt x="0" y="0"/>
                </a:moveTo>
                <a:lnTo>
                  <a:pt x="6362700" y="0"/>
                </a:lnTo>
                <a:lnTo>
                  <a:pt x="6362700" y="4781550"/>
                </a:lnTo>
                <a:lnTo>
                  <a:pt x="0" y="47815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0" y="908426"/>
            <a:ext cx="6686550" cy="2973696"/>
          </a:xfrm>
          <a:custGeom>
            <a:avLst/>
            <a:gdLst>
              <a:gd name="connsiteX0" fmla="*/ 0 w 6686550"/>
              <a:gd name="connsiteY0" fmla="*/ 0 h 2973696"/>
              <a:gd name="connsiteX1" fmla="*/ 6686550 w 6686550"/>
              <a:gd name="connsiteY1" fmla="*/ 0 h 2973696"/>
              <a:gd name="connsiteX2" fmla="*/ 6686550 w 6686550"/>
              <a:gd name="connsiteY2" fmla="*/ 2973696 h 2973696"/>
              <a:gd name="connsiteX3" fmla="*/ 0 w 6686550"/>
              <a:gd name="connsiteY3" fmla="*/ 2973696 h 2973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0" h="2973696">
                <a:moveTo>
                  <a:pt x="0" y="0"/>
                </a:moveTo>
                <a:lnTo>
                  <a:pt x="6686550" y="0"/>
                </a:lnTo>
                <a:lnTo>
                  <a:pt x="6686550" y="2973696"/>
                </a:lnTo>
                <a:lnTo>
                  <a:pt x="0" y="297369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139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734630" y="1"/>
            <a:ext cx="4296228" cy="3149600"/>
          </a:xfrm>
          <a:custGeom>
            <a:avLst/>
            <a:gdLst>
              <a:gd name="connsiteX0" fmla="*/ 0 w 4296228"/>
              <a:gd name="connsiteY0" fmla="*/ 0 h 2042885"/>
              <a:gd name="connsiteX1" fmla="*/ 4296228 w 4296228"/>
              <a:gd name="connsiteY1" fmla="*/ 0 h 2042885"/>
              <a:gd name="connsiteX2" fmla="*/ 4296228 w 4296228"/>
              <a:gd name="connsiteY2" fmla="*/ 2042885 h 2042885"/>
              <a:gd name="connsiteX3" fmla="*/ 0 w 4296228"/>
              <a:gd name="connsiteY3" fmla="*/ 2042885 h 204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6228" h="2042885">
                <a:moveTo>
                  <a:pt x="0" y="0"/>
                </a:moveTo>
                <a:lnTo>
                  <a:pt x="4296228" y="0"/>
                </a:lnTo>
                <a:lnTo>
                  <a:pt x="4296228" y="2042885"/>
                </a:lnTo>
                <a:lnTo>
                  <a:pt x="0" y="2042885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6734630" y="3719286"/>
            <a:ext cx="4296228" cy="2042885"/>
          </a:xfrm>
          <a:custGeom>
            <a:avLst/>
            <a:gdLst>
              <a:gd name="connsiteX0" fmla="*/ 0 w 4296228"/>
              <a:gd name="connsiteY0" fmla="*/ 0 h 2042885"/>
              <a:gd name="connsiteX1" fmla="*/ 4296228 w 4296228"/>
              <a:gd name="connsiteY1" fmla="*/ 0 h 2042885"/>
              <a:gd name="connsiteX2" fmla="*/ 4296228 w 4296228"/>
              <a:gd name="connsiteY2" fmla="*/ 2042885 h 2042885"/>
              <a:gd name="connsiteX3" fmla="*/ 0 w 4296228"/>
              <a:gd name="connsiteY3" fmla="*/ 2042885 h 204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6228" h="2042885">
                <a:moveTo>
                  <a:pt x="0" y="0"/>
                </a:moveTo>
                <a:lnTo>
                  <a:pt x="4296228" y="0"/>
                </a:lnTo>
                <a:lnTo>
                  <a:pt x="4296228" y="2042885"/>
                </a:lnTo>
                <a:lnTo>
                  <a:pt x="0" y="2042885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756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074057" y="1295400"/>
            <a:ext cx="6981372" cy="4267200"/>
          </a:xfrm>
          <a:custGeom>
            <a:avLst/>
            <a:gdLst>
              <a:gd name="connsiteX0" fmla="*/ 0 w 6981372"/>
              <a:gd name="connsiteY0" fmla="*/ 0 h 4267200"/>
              <a:gd name="connsiteX1" fmla="*/ 6981372 w 6981372"/>
              <a:gd name="connsiteY1" fmla="*/ 0 h 4267200"/>
              <a:gd name="connsiteX2" fmla="*/ 6981372 w 6981372"/>
              <a:gd name="connsiteY2" fmla="*/ 4267200 h 4267200"/>
              <a:gd name="connsiteX3" fmla="*/ 0 w 6981372"/>
              <a:gd name="connsiteY3" fmla="*/ 426720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81372" h="4267200">
                <a:moveTo>
                  <a:pt x="0" y="0"/>
                </a:moveTo>
                <a:lnTo>
                  <a:pt x="6981372" y="0"/>
                </a:lnTo>
                <a:lnTo>
                  <a:pt x="6981372" y="4267200"/>
                </a:lnTo>
                <a:lnTo>
                  <a:pt x="0" y="42672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540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736114" y="1"/>
            <a:ext cx="4455886" cy="4724400"/>
          </a:xfrm>
          <a:custGeom>
            <a:avLst/>
            <a:gdLst>
              <a:gd name="connsiteX0" fmla="*/ 0 w 4455886"/>
              <a:gd name="connsiteY0" fmla="*/ 0 h 5377543"/>
              <a:gd name="connsiteX1" fmla="*/ 4455886 w 4455886"/>
              <a:gd name="connsiteY1" fmla="*/ 0 h 5377543"/>
              <a:gd name="connsiteX2" fmla="*/ 4455886 w 4455886"/>
              <a:gd name="connsiteY2" fmla="*/ 5377543 h 5377543"/>
              <a:gd name="connsiteX3" fmla="*/ 0 w 4455886"/>
              <a:gd name="connsiteY3" fmla="*/ 5377543 h 5377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5886" h="5377543">
                <a:moveTo>
                  <a:pt x="0" y="0"/>
                </a:moveTo>
                <a:lnTo>
                  <a:pt x="4455886" y="0"/>
                </a:lnTo>
                <a:lnTo>
                  <a:pt x="4455886" y="5377543"/>
                </a:lnTo>
                <a:lnTo>
                  <a:pt x="0" y="537754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25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933450" y="3714750"/>
            <a:ext cx="3314700" cy="2209800"/>
          </a:xfrm>
          <a:custGeom>
            <a:avLst/>
            <a:gdLst>
              <a:gd name="connsiteX0" fmla="*/ 0 w 3314700"/>
              <a:gd name="connsiteY0" fmla="*/ 0 h 2209800"/>
              <a:gd name="connsiteX1" fmla="*/ 3314700 w 3314700"/>
              <a:gd name="connsiteY1" fmla="*/ 0 h 2209800"/>
              <a:gd name="connsiteX2" fmla="*/ 3314700 w 3314700"/>
              <a:gd name="connsiteY2" fmla="*/ 2209800 h 2209800"/>
              <a:gd name="connsiteX3" fmla="*/ 0 w 3314700"/>
              <a:gd name="connsiteY3" fmla="*/ 2209800 h 220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0" h="2209800">
                <a:moveTo>
                  <a:pt x="0" y="0"/>
                </a:moveTo>
                <a:lnTo>
                  <a:pt x="3314700" y="0"/>
                </a:lnTo>
                <a:lnTo>
                  <a:pt x="3314700" y="2209800"/>
                </a:lnTo>
                <a:lnTo>
                  <a:pt x="0" y="22098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7067550" y="628650"/>
            <a:ext cx="4495800" cy="1866900"/>
          </a:xfrm>
          <a:custGeom>
            <a:avLst/>
            <a:gdLst>
              <a:gd name="connsiteX0" fmla="*/ 0 w 4495800"/>
              <a:gd name="connsiteY0" fmla="*/ 0 h 1866900"/>
              <a:gd name="connsiteX1" fmla="*/ 4495800 w 4495800"/>
              <a:gd name="connsiteY1" fmla="*/ 0 h 1866900"/>
              <a:gd name="connsiteX2" fmla="*/ 4495800 w 4495800"/>
              <a:gd name="connsiteY2" fmla="*/ 1866900 h 1866900"/>
              <a:gd name="connsiteX3" fmla="*/ 0 w 4495800"/>
              <a:gd name="connsiteY3" fmla="*/ 186690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800" h="1866900">
                <a:moveTo>
                  <a:pt x="0" y="0"/>
                </a:moveTo>
                <a:lnTo>
                  <a:pt x="4495800" y="0"/>
                </a:lnTo>
                <a:lnTo>
                  <a:pt x="4495800" y="1866900"/>
                </a:lnTo>
                <a:lnTo>
                  <a:pt x="0" y="18669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952750" y="1352550"/>
            <a:ext cx="5581650" cy="3181350"/>
          </a:xfrm>
          <a:custGeom>
            <a:avLst/>
            <a:gdLst>
              <a:gd name="connsiteX0" fmla="*/ 0 w 5581650"/>
              <a:gd name="connsiteY0" fmla="*/ 0 h 3181350"/>
              <a:gd name="connsiteX1" fmla="*/ 5581650 w 5581650"/>
              <a:gd name="connsiteY1" fmla="*/ 0 h 3181350"/>
              <a:gd name="connsiteX2" fmla="*/ 5581650 w 5581650"/>
              <a:gd name="connsiteY2" fmla="*/ 3181350 h 3181350"/>
              <a:gd name="connsiteX3" fmla="*/ 0 w 5581650"/>
              <a:gd name="connsiteY3" fmla="*/ 3181350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1650" h="3181350">
                <a:moveTo>
                  <a:pt x="0" y="0"/>
                </a:moveTo>
                <a:lnTo>
                  <a:pt x="5581650" y="0"/>
                </a:lnTo>
                <a:lnTo>
                  <a:pt x="5581650" y="3181350"/>
                </a:lnTo>
                <a:lnTo>
                  <a:pt x="0" y="31813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0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5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924300" y="933450"/>
            <a:ext cx="5486400" cy="4914900"/>
          </a:xfrm>
          <a:custGeom>
            <a:avLst/>
            <a:gdLst>
              <a:gd name="connsiteX0" fmla="*/ 0 w 5486400"/>
              <a:gd name="connsiteY0" fmla="*/ 0 h 4914900"/>
              <a:gd name="connsiteX1" fmla="*/ 5486400 w 5486400"/>
              <a:gd name="connsiteY1" fmla="*/ 0 h 4914900"/>
              <a:gd name="connsiteX2" fmla="*/ 5486400 w 5486400"/>
              <a:gd name="connsiteY2" fmla="*/ 4914900 h 4914900"/>
              <a:gd name="connsiteX3" fmla="*/ 0 w 5486400"/>
              <a:gd name="connsiteY3" fmla="*/ 4914900 h 491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4914900">
                <a:moveTo>
                  <a:pt x="0" y="0"/>
                </a:moveTo>
                <a:lnTo>
                  <a:pt x="5486400" y="0"/>
                </a:lnTo>
                <a:lnTo>
                  <a:pt x="5486400" y="4914900"/>
                </a:lnTo>
                <a:lnTo>
                  <a:pt x="0" y="49149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9677400" y="3524250"/>
            <a:ext cx="2514600" cy="2324100"/>
          </a:xfrm>
          <a:custGeom>
            <a:avLst/>
            <a:gdLst>
              <a:gd name="connsiteX0" fmla="*/ 0 w 2514600"/>
              <a:gd name="connsiteY0" fmla="*/ 0 h 2324100"/>
              <a:gd name="connsiteX1" fmla="*/ 2514600 w 2514600"/>
              <a:gd name="connsiteY1" fmla="*/ 0 h 2324100"/>
              <a:gd name="connsiteX2" fmla="*/ 2514600 w 2514600"/>
              <a:gd name="connsiteY2" fmla="*/ 2324100 h 2324100"/>
              <a:gd name="connsiteX3" fmla="*/ 0 w 2514600"/>
              <a:gd name="connsiteY3" fmla="*/ 2324100 h 232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4600" h="2324100">
                <a:moveTo>
                  <a:pt x="0" y="0"/>
                </a:moveTo>
                <a:lnTo>
                  <a:pt x="2514600" y="0"/>
                </a:lnTo>
                <a:lnTo>
                  <a:pt x="2514600" y="2324100"/>
                </a:lnTo>
                <a:lnTo>
                  <a:pt x="0" y="23241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311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2228850" y="0"/>
            <a:ext cx="7734300" cy="1428750"/>
          </a:xfrm>
          <a:custGeom>
            <a:avLst/>
            <a:gdLst>
              <a:gd name="connsiteX0" fmla="*/ 0 w 7734300"/>
              <a:gd name="connsiteY0" fmla="*/ 0 h 1428750"/>
              <a:gd name="connsiteX1" fmla="*/ 7734300 w 7734300"/>
              <a:gd name="connsiteY1" fmla="*/ 0 h 1428750"/>
              <a:gd name="connsiteX2" fmla="*/ 7734300 w 7734300"/>
              <a:gd name="connsiteY2" fmla="*/ 1428750 h 1428750"/>
              <a:gd name="connsiteX3" fmla="*/ 0 w 7734300"/>
              <a:gd name="connsiteY3" fmla="*/ 142875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34300" h="1428750">
                <a:moveTo>
                  <a:pt x="0" y="0"/>
                </a:moveTo>
                <a:lnTo>
                  <a:pt x="7734300" y="0"/>
                </a:lnTo>
                <a:lnTo>
                  <a:pt x="7734300" y="1428750"/>
                </a:lnTo>
                <a:lnTo>
                  <a:pt x="0" y="14287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2228850" y="4457700"/>
            <a:ext cx="7734300" cy="2400300"/>
          </a:xfrm>
          <a:custGeom>
            <a:avLst/>
            <a:gdLst>
              <a:gd name="connsiteX0" fmla="*/ 0 w 7734300"/>
              <a:gd name="connsiteY0" fmla="*/ 0 h 2400300"/>
              <a:gd name="connsiteX1" fmla="*/ 7734300 w 7734300"/>
              <a:gd name="connsiteY1" fmla="*/ 0 h 2400300"/>
              <a:gd name="connsiteX2" fmla="*/ 7734300 w 7734300"/>
              <a:gd name="connsiteY2" fmla="*/ 2400300 h 2400300"/>
              <a:gd name="connsiteX3" fmla="*/ 0 w 7734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34300" h="2400300">
                <a:moveTo>
                  <a:pt x="0" y="0"/>
                </a:moveTo>
                <a:lnTo>
                  <a:pt x="7734300" y="0"/>
                </a:lnTo>
                <a:lnTo>
                  <a:pt x="7734300" y="2400300"/>
                </a:lnTo>
                <a:lnTo>
                  <a:pt x="0" y="24003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98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66750" y="628650"/>
            <a:ext cx="2571750" cy="3524250"/>
          </a:xfrm>
          <a:custGeom>
            <a:avLst/>
            <a:gdLst>
              <a:gd name="connsiteX0" fmla="*/ 0 w 2571750"/>
              <a:gd name="connsiteY0" fmla="*/ 0 h 3524250"/>
              <a:gd name="connsiteX1" fmla="*/ 2571750 w 2571750"/>
              <a:gd name="connsiteY1" fmla="*/ 0 h 3524250"/>
              <a:gd name="connsiteX2" fmla="*/ 2571750 w 2571750"/>
              <a:gd name="connsiteY2" fmla="*/ 3524250 h 3524250"/>
              <a:gd name="connsiteX3" fmla="*/ 0 w 2571750"/>
              <a:gd name="connsiteY3" fmla="*/ 3524250 h 352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750" h="3524250">
                <a:moveTo>
                  <a:pt x="0" y="0"/>
                </a:moveTo>
                <a:lnTo>
                  <a:pt x="2571750" y="0"/>
                </a:lnTo>
                <a:lnTo>
                  <a:pt x="2571750" y="3524250"/>
                </a:lnTo>
                <a:lnTo>
                  <a:pt x="0" y="35242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8953500" y="628650"/>
            <a:ext cx="2571750" cy="3524250"/>
          </a:xfrm>
          <a:custGeom>
            <a:avLst/>
            <a:gdLst>
              <a:gd name="connsiteX0" fmla="*/ 0 w 2571750"/>
              <a:gd name="connsiteY0" fmla="*/ 0 h 3524250"/>
              <a:gd name="connsiteX1" fmla="*/ 2571750 w 2571750"/>
              <a:gd name="connsiteY1" fmla="*/ 0 h 3524250"/>
              <a:gd name="connsiteX2" fmla="*/ 2571750 w 2571750"/>
              <a:gd name="connsiteY2" fmla="*/ 3524250 h 3524250"/>
              <a:gd name="connsiteX3" fmla="*/ 0 w 2571750"/>
              <a:gd name="connsiteY3" fmla="*/ 3524250 h 352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1750" h="3524250">
                <a:moveTo>
                  <a:pt x="0" y="0"/>
                </a:moveTo>
                <a:lnTo>
                  <a:pt x="2571750" y="0"/>
                </a:lnTo>
                <a:lnTo>
                  <a:pt x="2571750" y="3524250"/>
                </a:lnTo>
                <a:lnTo>
                  <a:pt x="0" y="35242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66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858125" y="876300"/>
            <a:ext cx="2571750" cy="3657600"/>
          </a:xfrm>
          <a:custGeom>
            <a:avLst/>
            <a:gdLst>
              <a:gd name="connsiteX0" fmla="*/ 0 w 2571750"/>
              <a:gd name="connsiteY0" fmla="*/ 0 h 3657600"/>
              <a:gd name="connsiteX1" fmla="*/ 2143116 w 2571750"/>
              <a:gd name="connsiteY1" fmla="*/ 0 h 3657600"/>
              <a:gd name="connsiteX2" fmla="*/ 2571750 w 2571750"/>
              <a:gd name="connsiteY2" fmla="*/ 428634 h 3657600"/>
              <a:gd name="connsiteX3" fmla="*/ 2571750 w 2571750"/>
              <a:gd name="connsiteY3" fmla="*/ 3657600 h 3657600"/>
              <a:gd name="connsiteX4" fmla="*/ 428634 w 2571750"/>
              <a:gd name="connsiteY4" fmla="*/ 3657600 h 3657600"/>
              <a:gd name="connsiteX5" fmla="*/ 0 w 2571750"/>
              <a:gd name="connsiteY5" fmla="*/ 3228966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71750" h="3657600">
                <a:moveTo>
                  <a:pt x="0" y="0"/>
                </a:moveTo>
                <a:lnTo>
                  <a:pt x="2143116" y="0"/>
                </a:lnTo>
                <a:lnTo>
                  <a:pt x="2571750" y="428634"/>
                </a:lnTo>
                <a:lnTo>
                  <a:pt x="2571750" y="3657600"/>
                </a:lnTo>
                <a:lnTo>
                  <a:pt x="428634" y="3657600"/>
                </a:lnTo>
                <a:lnTo>
                  <a:pt x="0" y="322896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746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019425" y="1973665"/>
            <a:ext cx="1943100" cy="2000250"/>
          </a:xfrm>
          <a:custGeom>
            <a:avLst/>
            <a:gdLst>
              <a:gd name="connsiteX0" fmla="*/ 0 w 1943100"/>
              <a:gd name="connsiteY0" fmla="*/ 0 h 2000250"/>
              <a:gd name="connsiteX1" fmla="*/ 1943100 w 1943100"/>
              <a:gd name="connsiteY1" fmla="*/ 0 h 2000250"/>
              <a:gd name="connsiteX2" fmla="*/ 1943100 w 1943100"/>
              <a:gd name="connsiteY2" fmla="*/ 2000250 h 2000250"/>
              <a:gd name="connsiteX3" fmla="*/ 0 w 1943100"/>
              <a:gd name="connsiteY3" fmla="*/ 2000250 h 200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2000250">
                <a:moveTo>
                  <a:pt x="0" y="0"/>
                </a:moveTo>
                <a:lnTo>
                  <a:pt x="1943100" y="0"/>
                </a:lnTo>
                <a:lnTo>
                  <a:pt x="1943100" y="2000250"/>
                </a:lnTo>
                <a:lnTo>
                  <a:pt x="0" y="20002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7229475" y="1973665"/>
            <a:ext cx="1943100" cy="2000250"/>
          </a:xfrm>
          <a:custGeom>
            <a:avLst/>
            <a:gdLst>
              <a:gd name="connsiteX0" fmla="*/ 0 w 1943100"/>
              <a:gd name="connsiteY0" fmla="*/ 0 h 2000250"/>
              <a:gd name="connsiteX1" fmla="*/ 1943100 w 1943100"/>
              <a:gd name="connsiteY1" fmla="*/ 0 h 2000250"/>
              <a:gd name="connsiteX2" fmla="*/ 1943100 w 1943100"/>
              <a:gd name="connsiteY2" fmla="*/ 2000250 h 2000250"/>
              <a:gd name="connsiteX3" fmla="*/ 0 w 1943100"/>
              <a:gd name="connsiteY3" fmla="*/ 2000250 h 200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3100" h="2000250">
                <a:moveTo>
                  <a:pt x="0" y="0"/>
                </a:moveTo>
                <a:lnTo>
                  <a:pt x="1943100" y="0"/>
                </a:lnTo>
                <a:lnTo>
                  <a:pt x="1943100" y="2000250"/>
                </a:lnTo>
                <a:lnTo>
                  <a:pt x="0" y="20002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994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600700" y="704850"/>
            <a:ext cx="6591300" cy="6153150"/>
          </a:xfrm>
          <a:custGeom>
            <a:avLst/>
            <a:gdLst>
              <a:gd name="connsiteX0" fmla="*/ 0 w 6591300"/>
              <a:gd name="connsiteY0" fmla="*/ 0 h 6153150"/>
              <a:gd name="connsiteX1" fmla="*/ 6591300 w 6591300"/>
              <a:gd name="connsiteY1" fmla="*/ 0 h 6153150"/>
              <a:gd name="connsiteX2" fmla="*/ 6591300 w 6591300"/>
              <a:gd name="connsiteY2" fmla="*/ 6153150 h 6153150"/>
              <a:gd name="connsiteX3" fmla="*/ 0 w 6591300"/>
              <a:gd name="connsiteY3" fmla="*/ 6153150 h 615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91300" h="6153150">
                <a:moveTo>
                  <a:pt x="0" y="0"/>
                </a:moveTo>
                <a:lnTo>
                  <a:pt x="6591300" y="0"/>
                </a:lnTo>
                <a:lnTo>
                  <a:pt x="6591300" y="6153150"/>
                </a:lnTo>
                <a:lnTo>
                  <a:pt x="0" y="61531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5600700" y="1562100"/>
            <a:ext cx="2438400" cy="3981450"/>
          </a:xfrm>
          <a:custGeom>
            <a:avLst/>
            <a:gdLst>
              <a:gd name="connsiteX0" fmla="*/ 0 w 2438400"/>
              <a:gd name="connsiteY0" fmla="*/ 0 h 3981450"/>
              <a:gd name="connsiteX1" fmla="*/ 2438400 w 2438400"/>
              <a:gd name="connsiteY1" fmla="*/ 0 h 3981450"/>
              <a:gd name="connsiteX2" fmla="*/ 2438400 w 2438400"/>
              <a:gd name="connsiteY2" fmla="*/ 3981450 h 3981450"/>
              <a:gd name="connsiteX3" fmla="*/ 0 w 2438400"/>
              <a:gd name="connsiteY3" fmla="*/ 3981450 h 398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0" h="3981450">
                <a:moveTo>
                  <a:pt x="0" y="0"/>
                </a:moveTo>
                <a:lnTo>
                  <a:pt x="2438400" y="0"/>
                </a:lnTo>
                <a:lnTo>
                  <a:pt x="2438400" y="3981450"/>
                </a:lnTo>
                <a:lnTo>
                  <a:pt x="0" y="3981450"/>
                </a:lnTo>
                <a:close/>
              </a:path>
            </a:pathLst>
          </a:custGeom>
          <a:pattFill prst="solidDmnd">
            <a:fgClr>
              <a:schemeClr val="bg1">
                <a:lumMod val="6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671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219200" y="981075"/>
            <a:ext cx="3695700" cy="4895850"/>
          </a:xfrm>
          <a:custGeom>
            <a:avLst/>
            <a:gdLst>
              <a:gd name="connsiteX0" fmla="*/ 0 w 3695700"/>
              <a:gd name="connsiteY0" fmla="*/ 0 h 4895850"/>
              <a:gd name="connsiteX1" fmla="*/ 3695700 w 3695700"/>
              <a:gd name="connsiteY1" fmla="*/ 0 h 4895850"/>
              <a:gd name="connsiteX2" fmla="*/ 3695700 w 3695700"/>
              <a:gd name="connsiteY2" fmla="*/ 4895850 h 4895850"/>
              <a:gd name="connsiteX3" fmla="*/ 0 w 3695700"/>
              <a:gd name="connsiteY3" fmla="*/ 4895850 h 489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5700" h="4895850">
                <a:moveTo>
                  <a:pt x="0" y="0"/>
                </a:moveTo>
                <a:lnTo>
                  <a:pt x="3695700" y="0"/>
                </a:lnTo>
                <a:lnTo>
                  <a:pt x="3695700" y="4895850"/>
                </a:lnTo>
                <a:lnTo>
                  <a:pt x="0" y="48958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841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096000" y="904875"/>
            <a:ext cx="2343150" cy="5048250"/>
          </a:xfrm>
          <a:custGeom>
            <a:avLst/>
            <a:gdLst>
              <a:gd name="connsiteX0" fmla="*/ 0 w 2343150"/>
              <a:gd name="connsiteY0" fmla="*/ 0 h 5048250"/>
              <a:gd name="connsiteX1" fmla="*/ 2343150 w 2343150"/>
              <a:gd name="connsiteY1" fmla="*/ 0 h 5048250"/>
              <a:gd name="connsiteX2" fmla="*/ 2343150 w 2343150"/>
              <a:gd name="connsiteY2" fmla="*/ 5048250 h 5048250"/>
              <a:gd name="connsiteX3" fmla="*/ 0 w 2343150"/>
              <a:gd name="connsiteY3" fmla="*/ 5048250 h 504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3150" h="5048250">
                <a:moveTo>
                  <a:pt x="0" y="0"/>
                </a:moveTo>
                <a:lnTo>
                  <a:pt x="2343150" y="0"/>
                </a:lnTo>
                <a:lnTo>
                  <a:pt x="2343150" y="5048250"/>
                </a:lnTo>
                <a:lnTo>
                  <a:pt x="0" y="50482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552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1543050" y="1384301"/>
            <a:ext cx="3054350" cy="4057649"/>
          </a:xfrm>
          <a:custGeom>
            <a:avLst/>
            <a:gdLst>
              <a:gd name="connsiteX0" fmla="*/ 0 w 3695700"/>
              <a:gd name="connsiteY0" fmla="*/ 0 h 4895850"/>
              <a:gd name="connsiteX1" fmla="*/ 3695700 w 3695700"/>
              <a:gd name="connsiteY1" fmla="*/ 0 h 4895850"/>
              <a:gd name="connsiteX2" fmla="*/ 3695700 w 3695700"/>
              <a:gd name="connsiteY2" fmla="*/ 4895850 h 4895850"/>
              <a:gd name="connsiteX3" fmla="*/ 0 w 3695700"/>
              <a:gd name="connsiteY3" fmla="*/ 4895850 h 489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5700" h="4895850">
                <a:moveTo>
                  <a:pt x="0" y="0"/>
                </a:moveTo>
                <a:lnTo>
                  <a:pt x="3695700" y="0"/>
                </a:lnTo>
                <a:lnTo>
                  <a:pt x="3695700" y="4895850"/>
                </a:lnTo>
                <a:lnTo>
                  <a:pt x="0" y="48958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361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826125" y="1069975"/>
            <a:ext cx="4308475" cy="2430463"/>
          </a:xfrm>
          <a:custGeom>
            <a:avLst/>
            <a:gdLst>
              <a:gd name="connsiteX0" fmla="*/ 0 w 3695700"/>
              <a:gd name="connsiteY0" fmla="*/ 0 h 4895850"/>
              <a:gd name="connsiteX1" fmla="*/ 3695700 w 3695700"/>
              <a:gd name="connsiteY1" fmla="*/ 0 h 4895850"/>
              <a:gd name="connsiteX2" fmla="*/ 3695700 w 3695700"/>
              <a:gd name="connsiteY2" fmla="*/ 4895850 h 4895850"/>
              <a:gd name="connsiteX3" fmla="*/ 0 w 3695700"/>
              <a:gd name="connsiteY3" fmla="*/ 4895850 h 489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5700" h="4895850">
                <a:moveTo>
                  <a:pt x="0" y="0"/>
                </a:moveTo>
                <a:lnTo>
                  <a:pt x="3695700" y="0"/>
                </a:lnTo>
                <a:lnTo>
                  <a:pt x="3695700" y="4895850"/>
                </a:lnTo>
                <a:lnTo>
                  <a:pt x="0" y="489585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7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1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9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9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4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B70AC-34E1-4753-8CB7-12656F0EEF3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B1CDB-4B62-496C-8BEE-D2B0FBBA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5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55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76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5" r:id="rId25"/>
    <p:sldLayoutId id="2147483672" r:id="rId26"/>
    <p:sldLayoutId id="2147483673" r:id="rId27"/>
    <p:sldLayoutId id="2147483674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AC3795-FA82-400F-DC17-F06DC6D842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802563" y="1518516"/>
            <a:ext cx="52934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01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02563" y="2949676"/>
            <a:ext cx="2248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Wedding Planner Template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7479738" y="5339484"/>
            <a:ext cx="3217689" cy="52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dolor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bati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aneisan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sanibinai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salanasil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atasanila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ebeti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duisan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asaiaina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banas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6096000" y="1647825"/>
            <a:ext cx="5985164" cy="3562350"/>
          </a:xfrm>
        </p:spPr>
      </p:sp>
    </p:spTree>
    <p:extLst>
      <p:ext uri="{BB962C8B-B14F-4D97-AF65-F5344CB8AC3E}">
        <p14:creationId xmlns:p14="http://schemas.microsoft.com/office/powerpoint/2010/main" val="1990011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2" fill="hold" nodeType="afterEffect" p14:presetBounceEnd="552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200">
                                          <p:cBhvr additive="base">
                                            <p:cTn id="1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200">
                                          <p:cBhvr additive="base">
                                            <p:cTn id="12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fill="hold" grpId="0" nodeType="withEffect" p14:presetBounceEnd="552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200">
                                          <p:cBhvr additive="base">
                                            <p:cTn id="15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200">
                                          <p:cBhvr additive="base">
                                            <p:cTn id="16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18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3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4" grpId="0"/>
          <p:bldP spid="9" grpId="0"/>
          <p:bldP spid="10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18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3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4" grpId="0"/>
          <p:bldP spid="9" grpId="0"/>
          <p:bldP spid="10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083272"/>
            <a:ext cx="5847132" cy="37747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61993" y="3054726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7268135" y="3442188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7268135" y="3102351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58590" y="4675164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02.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9664732" y="5062626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9664732" y="4722789"/>
            <a:ext cx="1310568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two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7360920" y="5062626"/>
            <a:ext cx="86161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991065" y="972821"/>
            <a:ext cx="4342711" cy="1365219"/>
            <a:chOff x="7283438" y="1582840"/>
            <a:chExt cx="4342711" cy="1365219"/>
          </a:xfrm>
        </p:grpSpPr>
        <p:sp>
          <p:nvSpPr>
            <p:cNvPr id="22" name="TextBox 21"/>
            <p:cNvSpPr txBox="1"/>
            <p:nvPr/>
          </p:nvSpPr>
          <p:spPr>
            <a:xfrm>
              <a:off x="8483037" y="2117062"/>
              <a:ext cx="31431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>
                  <a:solidFill>
                    <a:srgbClr val="DFBBB1"/>
                  </a:solidFill>
                  <a:latin typeface="+mj-lt"/>
                </a:rPr>
                <a:t>collection!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3438" y="1582840"/>
              <a:ext cx="37979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Our wedding</a:t>
              </a:r>
              <a:endParaRPr lang="en-US" sz="40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</p:grp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42964E-9AE7-0A65-90DD-4C396AB2E0BF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0BE7FE-90C5-EBCF-82B8-D5C6F67FC574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988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3124854" y="1428750"/>
            <a:ext cx="6342996" cy="4248150"/>
          </a:xfrm>
        </p:spPr>
      </p:sp>
      <p:sp>
        <p:nvSpPr>
          <p:cNvPr id="3" name="Rectangle 2"/>
          <p:cNvSpPr/>
          <p:nvPr/>
        </p:nvSpPr>
        <p:spPr>
          <a:xfrm>
            <a:off x="9467850" y="0"/>
            <a:ext cx="27241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16054" y="3740776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02.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1216054" y="4860920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1216054" y="4521083"/>
            <a:ext cx="1310568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two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6054" y="1139492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1216054" y="2259636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216054" y="1919799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2376" y="130805"/>
            <a:ext cx="4310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11" name="Rectangle 10"/>
          <p:cNvSpPr/>
          <p:nvPr/>
        </p:nvSpPr>
        <p:spPr>
          <a:xfrm rot="5400000">
            <a:off x="8935011" y="1863972"/>
            <a:ext cx="128112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@Mignon McLaughlin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97519" y="5468601"/>
            <a:ext cx="6034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>
                <a:solidFill>
                  <a:srgbClr val="DFBBB1"/>
                </a:solidFill>
                <a:latin typeface="+mj-lt"/>
              </a:rPr>
              <a:t>COLLECT</a:t>
            </a:r>
            <a:r>
              <a:rPr lang="en-US" sz="7200" i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41B4A2-BCBD-4DE3-DA7E-4DC15B5D2185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613726F-34A1-EB3E-9580-E15BE35B35A1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04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48400" y="0"/>
            <a:ext cx="59436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248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8858556" y="2337211"/>
            <a:ext cx="206120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 </a:t>
            </a:r>
            <a:r>
              <a:rPr lang="en-US" sz="4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gallery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7811928" y="2337211"/>
            <a:ext cx="837293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1027" y="5148575"/>
            <a:ext cx="43540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i="1" dirty="0">
                <a:solidFill>
                  <a:schemeClr val="bg1"/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631128" y="3275930"/>
            <a:ext cx="3233810" cy="29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</a:t>
            </a:r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48FC83-DCFC-A9CF-030C-6F7299F27FAE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3D3F6B-DCD9-80D4-5627-659CA3E10D84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904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3600" y="0"/>
            <a:ext cx="6248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9579004" y="3467100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9579004" y="4587244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9579004" y="4247407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939357" y="2828836"/>
            <a:ext cx="6034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i="1" dirty="0">
                <a:solidFill>
                  <a:srgbClr val="DFBBB1"/>
                </a:solidFill>
                <a:latin typeface="+mj-lt"/>
              </a:rPr>
              <a:t>COLLECTION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553450" y="1038225"/>
            <a:ext cx="36385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EA6772-8F7F-691E-6D8B-AF7AED840F0D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99F438-673E-4C36-B946-09BA69B5E8DF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83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/>
      </p:transition>
    </mc:Choice>
    <mc:Fallback>
      <p:transition spd="slow">
        <p:spli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301CCE6-3A45-CCF8-904B-190E2141263B}"/>
              </a:ext>
            </a:extLst>
          </p:cNvPr>
          <p:cNvSpPr/>
          <p:nvPr/>
        </p:nvSpPr>
        <p:spPr>
          <a:xfrm>
            <a:off x="5943600" y="0"/>
            <a:ext cx="6248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1200341" y="5204758"/>
            <a:ext cx="1251449" cy="647700"/>
          </a:xfrm>
          <a:custGeom>
            <a:avLst/>
            <a:gdLst>
              <a:gd name="connsiteX0" fmla="*/ 244288 w 1251449"/>
              <a:gd name="connsiteY0" fmla="*/ 0 h 647700"/>
              <a:gd name="connsiteX1" fmla="*/ 1251449 w 1251449"/>
              <a:gd name="connsiteY1" fmla="*/ 0 h 647700"/>
              <a:gd name="connsiteX2" fmla="*/ 1251449 w 1251449"/>
              <a:gd name="connsiteY2" fmla="*/ 647700 h 647700"/>
              <a:gd name="connsiteX3" fmla="*/ 244288 w 1251449"/>
              <a:gd name="connsiteY3" fmla="*/ 647700 h 647700"/>
              <a:gd name="connsiteX4" fmla="*/ 0 w 1251449"/>
              <a:gd name="connsiteY4" fmla="*/ 32385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449" h="647700">
                <a:moveTo>
                  <a:pt x="244288" y="0"/>
                </a:moveTo>
                <a:lnTo>
                  <a:pt x="1251449" y="0"/>
                </a:lnTo>
                <a:lnTo>
                  <a:pt x="1251449" y="647700"/>
                </a:lnTo>
                <a:lnTo>
                  <a:pt x="244288" y="647700"/>
                </a:lnTo>
                <a:lnTo>
                  <a:pt x="0" y="3238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52400" dist="38100" dir="10800000" algn="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170361" y="5204758"/>
            <a:ext cx="1251449" cy="647700"/>
          </a:xfrm>
          <a:custGeom>
            <a:avLst/>
            <a:gdLst>
              <a:gd name="connsiteX0" fmla="*/ 244288 w 1251449"/>
              <a:gd name="connsiteY0" fmla="*/ 0 h 647700"/>
              <a:gd name="connsiteX1" fmla="*/ 1251449 w 1251449"/>
              <a:gd name="connsiteY1" fmla="*/ 0 h 647700"/>
              <a:gd name="connsiteX2" fmla="*/ 1251449 w 1251449"/>
              <a:gd name="connsiteY2" fmla="*/ 647700 h 647700"/>
              <a:gd name="connsiteX3" fmla="*/ 244288 w 1251449"/>
              <a:gd name="connsiteY3" fmla="*/ 647700 h 647700"/>
              <a:gd name="connsiteX4" fmla="*/ 0 w 1251449"/>
              <a:gd name="connsiteY4" fmla="*/ 32385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449" h="647700">
                <a:moveTo>
                  <a:pt x="244288" y="0"/>
                </a:moveTo>
                <a:lnTo>
                  <a:pt x="1251449" y="0"/>
                </a:lnTo>
                <a:lnTo>
                  <a:pt x="1251449" y="647700"/>
                </a:lnTo>
                <a:lnTo>
                  <a:pt x="244288" y="647700"/>
                </a:lnTo>
                <a:lnTo>
                  <a:pt x="0" y="32385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152400" dist="38100" dir="10800000" algn="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071852" y="5204758"/>
            <a:ext cx="1251449" cy="647700"/>
          </a:xfrm>
          <a:custGeom>
            <a:avLst/>
            <a:gdLst>
              <a:gd name="connsiteX0" fmla="*/ 244288 w 1251449"/>
              <a:gd name="connsiteY0" fmla="*/ 0 h 647700"/>
              <a:gd name="connsiteX1" fmla="*/ 1251449 w 1251449"/>
              <a:gd name="connsiteY1" fmla="*/ 0 h 647700"/>
              <a:gd name="connsiteX2" fmla="*/ 1251449 w 1251449"/>
              <a:gd name="connsiteY2" fmla="*/ 647700 h 647700"/>
              <a:gd name="connsiteX3" fmla="*/ 244288 w 1251449"/>
              <a:gd name="connsiteY3" fmla="*/ 647700 h 647700"/>
              <a:gd name="connsiteX4" fmla="*/ 0 w 1251449"/>
              <a:gd name="connsiteY4" fmla="*/ 32385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449" h="647700">
                <a:moveTo>
                  <a:pt x="244288" y="0"/>
                </a:moveTo>
                <a:lnTo>
                  <a:pt x="1251449" y="0"/>
                </a:lnTo>
                <a:lnTo>
                  <a:pt x="1251449" y="647700"/>
                </a:lnTo>
                <a:lnTo>
                  <a:pt x="244288" y="647700"/>
                </a:lnTo>
                <a:lnTo>
                  <a:pt x="0" y="3238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52400" dist="38100" dir="10800000" algn="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016681" y="5204758"/>
            <a:ext cx="1251449" cy="647700"/>
          </a:xfrm>
          <a:custGeom>
            <a:avLst/>
            <a:gdLst>
              <a:gd name="connsiteX0" fmla="*/ 244288 w 1251449"/>
              <a:gd name="connsiteY0" fmla="*/ 0 h 647700"/>
              <a:gd name="connsiteX1" fmla="*/ 1251449 w 1251449"/>
              <a:gd name="connsiteY1" fmla="*/ 0 h 647700"/>
              <a:gd name="connsiteX2" fmla="*/ 1251449 w 1251449"/>
              <a:gd name="connsiteY2" fmla="*/ 647700 h 647700"/>
              <a:gd name="connsiteX3" fmla="*/ 244288 w 1251449"/>
              <a:gd name="connsiteY3" fmla="*/ 647700 h 647700"/>
              <a:gd name="connsiteX4" fmla="*/ 0 w 1251449"/>
              <a:gd name="connsiteY4" fmla="*/ 32385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449" h="647700">
                <a:moveTo>
                  <a:pt x="244288" y="0"/>
                </a:moveTo>
                <a:lnTo>
                  <a:pt x="1251449" y="0"/>
                </a:lnTo>
                <a:lnTo>
                  <a:pt x="1251449" y="647700"/>
                </a:lnTo>
                <a:lnTo>
                  <a:pt x="244288" y="647700"/>
                </a:lnTo>
                <a:lnTo>
                  <a:pt x="0" y="3238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52400" dist="38100" dir="10800000" algn="r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1355610" y="4710483"/>
            <a:ext cx="39125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bg1">
                    <a:lumMod val="50000"/>
                  </a:schemeClr>
                </a:solidFill>
              </a:rPr>
              <a:t>lorem ipsum dolor st ameti bati aneisan sanibinai an salan isan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7818757" y="2774126"/>
            <a:ext cx="3526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banas anusalani bani oneca nini neabbaniai ntail salla aiconan eabllanil natia egenai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869557" y="5970655"/>
            <a:ext cx="81789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818757" y="908426"/>
            <a:ext cx="32043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 </a:t>
            </a:r>
            <a:r>
              <a:rPr lang="en-US" sz="4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gallery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44188E-24B9-D11A-44D9-A2D939ED4AF5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14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94438A-D5AC-4A63-7E39-66EE7DECEF90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24472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42400" y="0"/>
            <a:ext cx="62496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flipH="1">
            <a:off x="6710124" y="5963836"/>
            <a:ext cx="432073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1002219" y="4481903"/>
            <a:ext cx="3526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banas anusalani bani oneca nini neabbaniai ntail salla aiconan eabllanil natia egenai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2219" y="2487881"/>
            <a:ext cx="30744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 </a:t>
            </a:r>
            <a:r>
              <a:rPr lang="en-US" sz="4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gallery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5409AA-E1A9-7591-ED5E-82668E0B5330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3625C9C-A6F6-D086-7C1F-E14D083270D7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708255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" name="TextBox 9"/>
          <p:cNvSpPr txBox="1"/>
          <p:nvPr/>
        </p:nvSpPr>
        <p:spPr>
          <a:xfrm>
            <a:off x="8771050" y="2099289"/>
            <a:ext cx="2919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solidFill>
                  <a:srgbClr val="DFBBB1"/>
                </a:solidFill>
                <a:latin typeface="+mj-lt"/>
              </a:rPr>
              <a:t>gallery!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27869" y="1675009"/>
            <a:ext cx="3836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</a:t>
            </a:r>
            <a:endParaRPr lang="en-US" sz="4000" i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038505" y="6012546"/>
            <a:ext cx="7016924" cy="31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bg1">
                    <a:lumMod val="65000"/>
                  </a:schemeClr>
                </a:solidFill>
              </a:rPr>
              <a:t>lorem ipsum dolor st ameti bati aneianibinai an salanasil atasanila ebeti duisan asaiaina banas anusalani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8984202" y="4323976"/>
            <a:ext cx="24932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banusalani bani oneca nini neabbaniai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0F04CF-F9B5-840F-AD6B-53833A83AB6F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79EB12-AAE7-A052-9EE3-B74E28E712BD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374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Rectangle 2"/>
          <p:cNvSpPr/>
          <p:nvPr/>
        </p:nvSpPr>
        <p:spPr>
          <a:xfrm>
            <a:off x="3730171" y="0"/>
            <a:ext cx="4005942" cy="4724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flipH="1">
            <a:off x="4153573" y="3338039"/>
            <a:ext cx="3159138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 duisan asaiaina banas anusalani bani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9780" y="1035786"/>
            <a:ext cx="45998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61585" y="5153607"/>
            <a:ext cx="4767641" cy="1441845"/>
            <a:chOff x="6928886" y="1519218"/>
            <a:chExt cx="4767641" cy="1441845"/>
          </a:xfrm>
        </p:grpSpPr>
        <p:sp>
          <p:nvSpPr>
            <p:cNvPr id="13" name="TextBox 12"/>
            <p:cNvSpPr txBox="1"/>
            <p:nvPr/>
          </p:nvSpPr>
          <p:spPr>
            <a:xfrm>
              <a:off x="8776974" y="1945400"/>
              <a:ext cx="29195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i="1" dirty="0">
                  <a:solidFill>
                    <a:srgbClr val="DFBBB1"/>
                  </a:solidFill>
                  <a:latin typeface="+mj-lt"/>
                </a:rPr>
                <a:t>gallery!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28886" y="1519218"/>
              <a:ext cx="38368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Our wedding</a:t>
              </a:r>
              <a:endPara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B5E9C9-3895-A8C6-0A99-144E4F447DD2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1438259-78C7-D7C6-BBD8-6508FB1DD05C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812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24550"/>
            <a:ext cx="933450" cy="933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563350" y="0"/>
            <a:ext cx="628650" cy="628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flipH="1">
            <a:off x="9248214" y="3091502"/>
            <a:ext cx="120085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ameti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bati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aneianibinai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salanasil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atasanila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ebeti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096000" y="5129852"/>
            <a:ext cx="4837976" cy="1369606"/>
            <a:chOff x="6945453" y="1745346"/>
            <a:chExt cx="4837976" cy="1369606"/>
          </a:xfrm>
        </p:grpSpPr>
        <p:sp>
          <p:nvSpPr>
            <p:cNvPr id="17" name="TextBox 16"/>
            <p:cNvSpPr txBox="1"/>
            <p:nvPr/>
          </p:nvSpPr>
          <p:spPr>
            <a:xfrm>
              <a:off x="8863876" y="2099289"/>
              <a:ext cx="29195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i="1" dirty="0">
                  <a:solidFill>
                    <a:srgbClr val="DFBBB1"/>
                  </a:solidFill>
                  <a:latin typeface="+mj-lt"/>
                </a:rPr>
                <a:t>gallery!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45453" y="1745346"/>
              <a:ext cx="38368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Our wedding</a:t>
              </a:r>
              <a:endPara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15A3AD-BEA8-0287-702E-A5D583A46179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18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60C65D9-0E11-5D9D-6D22-AD3756627982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4077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9" name="TextBox 8"/>
          <p:cNvSpPr txBox="1"/>
          <p:nvPr/>
        </p:nvSpPr>
        <p:spPr>
          <a:xfrm flipH="1">
            <a:off x="3924300" y="6138855"/>
            <a:ext cx="377190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4925" y="178653"/>
            <a:ext cx="5278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PORTFOLIO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677400" y="933450"/>
            <a:ext cx="2514600" cy="2324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flipH="1">
            <a:off x="10279416" y="1451716"/>
            <a:ext cx="1310568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>
                <a:solidFill>
                  <a:schemeClr val="bg1"/>
                </a:solidFill>
              </a:rPr>
              <a:t>collection one</a:t>
            </a:r>
          </a:p>
        </p:txBody>
      </p:sp>
      <p:sp>
        <p:nvSpPr>
          <p:cNvPr id="13" name="TextBox 12"/>
          <p:cNvSpPr txBox="1"/>
          <p:nvPr/>
        </p:nvSpPr>
        <p:spPr>
          <a:xfrm flipH="1">
            <a:off x="9935990" y="1805852"/>
            <a:ext cx="1997419" cy="76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>
                <a:solidFill>
                  <a:schemeClr val="bg1"/>
                </a:solidFill>
              </a:rPr>
              <a:t>lorem ipsum dolor st ameti bati aneianibinai asalanasil atasanila ebeti duisan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869" y="3906008"/>
            <a:ext cx="252202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 </a:t>
            </a:r>
            <a:r>
              <a:rPr lang="en-US" sz="4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gallery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CAF2AA-619E-1812-066D-F94C509886BA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19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B8C34A7-FE64-EE27-EF56-85CDEDF1CD15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387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86650" y="1162050"/>
            <a:ext cx="4705350" cy="4533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91549" y="1162050"/>
            <a:ext cx="24041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About the wedding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409950" y="1415547"/>
            <a:ext cx="654050" cy="0"/>
          </a:xfrm>
          <a:prstGeom prst="line">
            <a:avLst/>
          </a:prstGeom>
          <a:ln w="19050">
            <a:solidFill>
              <a:srgbClr val="DFBB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flipH="1">
            <a:off x="8291274" y="2113255"/>
            <a:ext cx="309610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bg1"/>
                </a:solidFill>
              </a:rPr>
              <a:t>lorem ipsum dolor st ameti bati aneisan sanibinai an salanasil atasanila ebeti duisan asaiaina banas anusalani bani oneca nini neabal baniai ntail salla aiconan eabllanil natia egenai salanasaiu anabani</a:t>
            </a:r>
            <a:br>
              <a:rPr lang="en-US" sz="1100">
                <a:solidFill>
                  <a:schemeClr val="bg1"/>
                </a:solidFill>
              </a:rPr>
            </a:br>
            <a:endParaRPr lang="en-US" sz="110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en-US" sz="1100">
                <a:solidFill>
                  <a:schemeClr val="bg1"/>
                </a:solidFill>
              </a:rPr>
            </a:br>
            <a:r>
              <a:rPr lang="en-US" sz="1100">
                <a:solidFill>
                  <a:schemeClr val="bg1"/>
                </a:solidFill>
              </a:rPr>
              <a:t>iebeti duisani abi anualani onebana neavali danei baniaina niaina aibonav itasapinina atani banalait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ln w="19050">
            <a:solidFill>
              <a:srgbClr val="DFBBB1"/>
            </a:solidFill>
          </a:ln>
        </p:spPr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A1DDD3-7963-620F-9074-D8B9C1513531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02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D8249B-455C-EBAB-1C2D-2E47FB7FBA38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7469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400800" y="1781175"/>
            <a:ext cx="5791200" cy="23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040595" y="2347953"/>
            <a:ext cx="4667507" cy="1114344"/>
            <a:chOff x="7069170" y="2350643"/>
            <a:chExt cx="4667507" cy="1114344"/>
          </a:xfrm>
        </p:grpSpPr>
        <p:sp>
          <p:nvSpPr>
            <p:cNvPr id="8" name="TextBox 7"/>
            <p:cNvSpPr txBox="1"/>
            <p:nvPr/>
          </p:nvSpPr>
          <p:spPr>
            <a:xfrm flipH="1">
              <a:off x="7069170" y="2350643"/>
              <a:ext cx="1310568" cy="33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 b="1">
                  <a:solidFill>
                    <a:schemeClr val="bg1"/>
                  </a:solidFill>
                </a:rPr>
                <a:t>collection one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 flipH="1">
              <a:off x="7069170" y="2704779"/>
              <a:ext cx="1997419" cy="760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>
                  <a:solidFill>
                    <a:schemeClr val="bg1"/>
                  </a:solidFill>
                </a:rPr>
                <a:t>lorem ipsum dolor st ameti bati aneianibinai asalanasil atasanila ebeti duisan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9739258" y="2350643"/>
              <a:ext cx="1310568" cy="33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 b="1">
                  <a:solidFill>
                    <a:schemeClr val="bg1"/>
                  </a:solidFill>
                </a:rPr>
                <a:t>collection two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 flipH="1">
              <a:off x="9739258" y="2704779"/>
              <a:ext cx="1997419" cy="760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>
                  <a:solidFill>
                    <a:schemeClr val="bg1"/>
                  </a:solidFill>
                </a:rPr>
                <a:t>lorem ipsum dolor st ameti bati aneianibinai asalanasil atasanila ebeti duisan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93766" y="2347953"/>
            <a:ext cx="4759866" cy="1435523"/>
            <a:chOff x="6945453" y="1745346"/>
            <a:chExt cx="4759866" cy="1435523"/>
          </a:xfrm>
        </p:grpSpPr>
        <p:sp>
          <p:nvSpPr>
            <p:cNvPr id="15" name="TextBox 14"/>
            <p:cNvSpPr txBox="1"/>
            <p:nvPr/>
          </p:nvSpPr>
          <p:spPr>
            <a:xfrm>
              <a:off x="8785766" y="2165206"/>
              <a:ext cx="29195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i="1" dirty="0">
                  <a:solidFill>
                    <a:srgbClr val="DFBBB1"/>
                  </a:solidFill>
                  <a:latin typeface="+mj-lt"/>
                </a:rPr>
                <a:t>gallery!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5453" y="1745346"/>
              <a:ext cx="38368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Our wedding</a:t>
              </a:r>
              <a:endParaRPr lang="en-US" sz="40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2E76DF-AB7A-7A08-5CD1-DE2B3D99161C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A31686-6F64-B55D-1E02-7D5CA39BBF81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3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Box 4"/>
          <p:cNvSpPr txBox="1"/>
          <p:nvPr/>
        </p:nvSpPr>
        <p:spPr>
          <a:xfrm>
            <a:off x="4847750" y="5289976"/>
            <a:ext cx="573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rPr>
              <a:t>PICTURES!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8500" y="5105310"/>
            <a:ext cx="573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 organizer team</a:t>
            </a:r>
            <a:endParaRPr lang="en-US" sz="3600" i="1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2645021" y="1316507"/>
            <a:ext cx="1854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Stevani Doe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3674729" y="2107334"/>
            <a:ext cx="120085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7589964" y="2249617"/>
            <a:ext cx="1854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Jihan Doe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7316414" y="3040443"/>
            <a:ext cx="120085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779504" y="4152900"/>
            <a:ext cx="80011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D962E33-BE70-20E8-D8EC-C10219C482E8}"/>
              </a:ext>
            </a:extLst>
          </p:cNvPr>
          <p:cNvCxnSpPr>
            <a:cxnSpLocks/>
          </p:cNvCxnSpPr>
          <p:nvPr/>
        </p:nvCxnSpPr>
        <p:spPr>
          <a:xfrm>
            <a:off x="12700" y="6484684"/>
            <a:ext cx="6540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2A79BE8-B995-5243-EC97-05E6C20FE5DB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21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0BA6CF6-E883-01B3-8E94-FCA60A113229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077149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8216693" y="5107457"/>
            <a:ext cx="1854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Stevani Doe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7564431" y="5581650"/>
            <a:ext cx="31591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4377" y="2808922"/>
            <a:ext cx="34499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9346429" y="2344866"/>
            <a:ext cx="39290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rPr>
              <a:t>wedding!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2F2249-25E0-7AA2-B9BC-BAD897EDB6D6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D931B97-A44D-172B-E96D-E14150304322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898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" name="Rectangle 4"/>
          <p:cNvSpPr/>
          <p:nvPr/>
        </p:nvSpPr>
        <p:spPr>
          <a:xfrm>
            <a:off x="2656513" y="4126315"/>
            <a:ext cx="725823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3382336" y="4857284"/>
            <a:ext cx="1854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Stevani Doe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2715415" y="5257394"/>
            <a:ext cx="2551119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23713" y="4126315"/>
            <a:ext cx="725823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7649536" y="4857284"/>
            <a:ext cx="18546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Hana Doe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6982615" y="5257394"/>
            <a:ext cx="2551119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90273" y="564903"/>
            <a:ext cx="70114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>
                <a:solidFill>
                  <a:schemeClr val="bg1"/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E93359-FFB3-6864-5FFE-E9C259E0E596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23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952DEC5-B447-234F-FFD3-3361F6FAD743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024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7" name="Rectangle 6"/>
          <p:cNvSpPr/>
          <p:nvPr/>
        </p:nvSpPr>
        <p:spPr>
          <a:xfrm>
            <a:off x="5600700" y="704850"/>
            <a:ext cx="6591300" cy="615315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 flipH="1">
            <a:off x="931550" y="4081853"/>
            <a:ext cx="3526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banas anusalani bani oneca nini neabbaniai ntail salla aiconan eabllanil natia egenai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AF4703-C124-4EDC-A457-4D598066F415}"/>
              </a:ext>
            </a:extLst>
          </p:cNvPr>
          <p:cNvSpPr txBox="1"/>
          <p:nvPr/>
        </p:nvSpPr>
        <p:spPr>
          <a:xfrm flipH="1">
            <a:off x="8489536" y="4230145"/>
            <a:ext cx="1452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solidFill>
                  <a:schemeClr val="bg1"/>
                </a:solidFill>
                <a:latin typeface="+mj-lt"/>
              </a:rPr>
              <a:t>Stevani Doe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8489536" y="4599477"/>
            <a:ext cx="1200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bg1"/>
                </a:solidFill>
              </a:rPr>
              <a:t>lorem ipsum dolor st ameti bati aneianibinai an salanasil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1550" y="1562100"/>
            <a:ext cx="236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 organizer </a:t>
            </a:r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team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EC04F8-DB86-B5F8-2651-EE7F7D95C521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70E9E4-FBE6-898F-71EA-0A2D9BC4779D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492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Rectangle 3"/>
          <p:cNvSpPr/>
          <p:nvPr/>
        </p:nvSpPr>
        <p:spPr>
          <a:xfrm>
            <a:off x="4324350" y="2247900"/>
            <a:ext cx="7867650" cy="46101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5238223" y="3860452"/>
            <a:ext cx="6039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>
                <a:solidFill>
                  <a:schemeClr val="bg1"/>
                </a:solidFill>
                <a:latin typeface="+mj-lt"/>
              </a:rPr>
              <a:t>A successful marriage requires falling in love many times, always with the same person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609573" y="3137177"/>
            <a:ext cx="148642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i="1">
                <a:solidFill>
                  <a:schemeClr val="bg1"/>
                </a:solidFill>
                <a:latin typeface="+mj-lt"/>
              </a:rPr>
              <a:t>“</a:t>
            </a:r>
            <a:endParaRPr lang="en-US" sz="8800" i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 rot="10800000">
            <a:off x="8781523" y="4430375"/>
            <a:ext cx="148642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i="1">
                <a:solidFill>
                  <a:schemeClr val="bg1"/>
                </a:solidFill>
                <a:latin typeface="+mj-lt"/>
              </a:rPr>
              <a:t>“</a:t>
            </a:r>
            <a:endParaRPr lang="en-US" sz="8800" i="1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1106150" y="3143250"/>
            <a:ext cx="10858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14900" y="1324569"/>
            <a:ext cx="37625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>
                <a:solidFill>
                  <a:schemeClr val="bg1"/>
                </a:solidFill>
                <a:latin typeface="+mj-lt"/>
              </a:rPr>
              <a:t>PICTURES!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CD8420-A0E3-6F03-B950-B0E033FDFD8A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25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B35B1D2-8AC2-79F9-A378-580E5C362DC2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631496"/>
      </p:ext>
    </p:extLst>
  </p:cSld>
  <p:clrMapOvr>
    <a:masterClrMapping/>
  </p:clrMapOvr>
  <p:transition spd="slow"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595600472"/>
              </p:ext>
            </p:extLst>
          </p:nvPr>
        </p:nvGraphicFramePr>
        <p:xfrm>
          <a:off x="647699" y="719365"/>
          <a:ext cx="4915515" cy="5381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493839" y="704615"/>
            <a:ext cx="80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9493839" y="1536894"/>
            <a:ext cx="16380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nibinai an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9493839" y="1197057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93839" y="2662578"/>
            <a:ext cx="80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02.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9493839" y="3494857"/>
            <a:ext cx="16380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nibinai an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9493839" y="3155020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two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93839" y="4665690"/>
            <a:ext cx="80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03.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9493839" y="5497969"/>
            <a:ext cx="16380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nibinai an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9493839" y="5158132"/>
            <a:ext cx="1449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three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F7E3F4-1991-83BA-8783-C43486E5AF2F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F4B6EBB-618B-694D-FE51-ED067CFFEA0F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248212"/>
      </p:ext>
    </p:extLst>
  </p:cSld>
  <p:clrMapOvr>
    <a:masterClrMapping/>
  </p:clrMapOvr>
  <p:transition spd="slow"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roup 216"/>
          <p:cNvGrpSpPr/>
          <p:nvPr/>
        </p:nvGrpSpPr>
        <p:grpSpPr>
          <a:xfrm>
            <a:off x="6819900" y="1278012"/>
            <a:ext cx="4967062" cy="3311376"/>
            <a:chOff x="131490" y="2424597"/>
            <a:chExt cx="4967062" cy="3311376"/>
          </a:xfrm>
        </p:grpSpPr>
        <p:graphicFrame>
          <p:nvGraphicFramePr>
            <p:cNvPr id="215" name="Chart 214">
              <a:extLst>
                <a:ext uri="{FF2B5EF4-FFF2-40B4-BE49-F238E27FC236}">
                  <a16:creationId xmlns:a16="http://schemas.microsoft.com/office/drawing/2014/main" id="{11EAE448-D493-4915-8EC7-CA57DF58F12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44059148"/>
                </p:ext>
              </p:extLst>
            </p:nvPr>
          </p:nvGraphicFramePr>
          <p:xfrm>
            <a:off x="131490" y="2424597"/>
            <a:ext cx="4967062" cy="331137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9B92AEE3-76D5-45E5-8176-6928C7B1ACB1}"/>
                </a:ext>
              </a:extLst>
            </p:cNvPr>
            <p:cNvSpPr txBox="1"/>
            <p:nvPr/>
          </p:nvSpPr>
          <p:spPr>
            <a:xfrm flipH="1">
              <a:off x="2047300" y="3715310"/>
              <a:ext cx="1135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i="1">
                  <a:solidFill>
                    <a:schemeClr val="accent1">
                      <a:lumMod val="75000"/>
                    </a:schemeClr>
                  </a:solidFill>
                  <a:latin typeface="+mj-lt"/>
                </a:rPr>
                <a:t>425 </a:t>
              </a:r>
            </a:p>
          </p:txBody>
        </p:sp>
      </p:grpSp>
      <p:sp>
        <p:nvSpPr>
          <p:cNvPr id="218" name="TextBox 217"/>
          <p:cNvSpPr txBox="1"/>
          <p:nvPr/>
        </p:nvSpPr>
        <p:spPr>
          <a:xfrm>
            <a:off x="1211560" y="1158768"/>
            <a:ext cx="2364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 data </a:t>
            </a:r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analysis 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1314450" y="4000500"/>
            <a:ext cx="45339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1314450" y="4000500"/>
            <a:ext cx="3816350" cy="400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1314450" y="5138369"/>
            <a:ext cx="45339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1314450" y="5138369"/>
            <a:ext cx="29400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 flipH="1">
            <a:off x="1445332" y="4000500"/>
            <a:ext cx="1310568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bg1"/>
                </a:solidFill>
              </a:rPr>
              <a:t>2018 - 2019</a:t>
            </a:r>
          </a:p>
        </p:txBody>
      </p:sp>
      <p:sp>
        <p:nvSpPr>
          <p:cNvPr id="227" name="TextBox 226"/>
          <p:cNvSpPr txBox="1"/>
          <p:nvPr/>
        </p:nvSpPr>
        <p:spPr>
          <a:xfrm flipH="1">
            <a:off x="4518532" y="4000500"/>
            <a:ext cx="646993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bg1"/>
                </a:solidFill>
              </a:rPr>
              <a:t>70 %</a:t>
            </a:r>
          </a:p>
        </p:txBody>
      </p:sp>
      <p:sp>
        <p:nvSpPr>
          <p:cNvPr id="228" name="TextBox 227"/>
          <p:cNvSpPr txBox="1"/>
          <p:nvPr/>
        </p:nvSpPr>
        <p:spPr>
          <a:xfrm flipH="1">
            <a:off x="1445332" y="5138369"/>
            <a:ext cx="1310568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bg1"/>
                </a:solidFill>
              </a:rPr>
              <a:t>2018 - 2019</a:t>
            </a:r>
          </a:p>
        </p:txBody>
      </p:sp>
      <p:sp>
        <p:nvSpPr>
          <p:cNvPr id="229" name="TextBox 228"/>
          <p:cNvSpPr txBox="1"/>
          <p:nvPr/>
        </p:nvSpPr>
        <p:spPr>
          <a:xfrm flipH="1">
            <a:off x="3633614" y="5138369"/>
            <a:ext cx="646993" cy="339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bg1"/>
                </a:solidFill>
              </a:rPr>
              <a:t>65 %</a:t>
            </a:r>
          </a:p>
        </p:txBody>
      </p:sp>
      <p:sp>
        <p:nvSpPr>
          <p:cNvPr id="230" name="TextBox 229"/>
          <p:cNvSpPr txBox="1"/>
          <p:nvPr/>
        </p:nvSpPr>
        <p:spPr>
          <a:xfrm flipH="1">
            <a:off x="4102252" y="2023296"/>
            <a:ext cx="28646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 duisan asaiaina banas anusalani bani</a:t>
            </a:r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 flipH="1">
            <a:off x="8128501" y="5459310"/>
            <a:ext cx="24369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 </a:t>
            </a:r>
            <a:b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000">
                <a:solidFill>
                  <a:schemeClr val="tx1">
                    <a:lumMod val="65000"/>
                    <a:lumOff val="35000"/>
                  </a:schemeClr>
                </a:solidFill>
              </a:rPr>
              <a:t>nibinai an salanasil atasanila ebeti</a:t>
            </a:r>
          </a:p>
        </p:txBody>
      </p:sp>
      <p:sp>
        <p:nvSpPr>
          <p:cNvPr id="233" name="TextBox 232"/>
          <p:cNvSpPr txBox="1"/>
          <p:nvPr/>
        </p:nvSpPr>
        <p:spPr>
          <a:xfrm flipH="1">
            <a:off x="8128501" y="5134428"/>
            <a:ext cx="646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01.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17065C-F708-D3F5-6AAA-2626270E674B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C6838DD-D45B-3960-CE73-319DD74D8680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411891"/>
      </p:ext>
    </p:extLst>
  </p:cSld>
  <p:clrMapOvr>
    <a:masterClrMapping/>
  </p:clrMapOvr>
  <p:transition spd="slow"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381250"/>
            <a:ext cx="6096000" cy="4476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70" y="838200"/>
            <a:ext cx="3512831" cy="518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81900" y="2381250"/>
            <a:ext cx="2364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 App for </a:t>
            </a:r>
            <a:r>
              <a:rPr lang="en-US" sz="3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customer 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7581900" y="4676770"/>
            <a:ext cx="3526238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banas anusalani bani oneca nini neabbaniai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7426045" y="2496807"/>
            <a:ext cx="0" cy="163876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034A36-1B34-B509-96AD-1DDDF782172A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2C39E7-53CD-7A0E-6AD2-2C8C30239CD5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717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43700" y="0"/>
            <a:ext cx="54483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93652" y="237291"/>
            <a:ext cx="44983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MOCKUP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1BFB4-7448-457E-B59A-A0DEF3E69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688" y="202224"/>
            <a:ext cx="4791108" cy="479110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flipH="1">
            <a:off x="8593348" y="4992740"/>
            <a:ext cx="120085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bg1"/>
                </a:solidFill>
              </a:rPr>
              <a:t>lorem ipsum dolor </a:t>
            </a:r>
            <a:r>
              <a:rPr lang="en-US" sz="1000" dirty="0" err="1">
                <a:solidFill>
                  <a:schemeClr val="bg1"/>
                </a:solidFill>
              </a:rPr>
              <a:t>st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ameti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bati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aneianibinai</a:t>
            </a:r>
            <a:r>
              <a:rPr lang="en-US" sz="1000" dirty="0">
                <a:solidFill>
                  <a:schemeClr val="bg1"/>
                </a:solidFill>
              </a:rPr>
              <a:t> an </a:t>
            </a:r>
            <a:r>
              <a:rPr lang="en-US" sz="1000" dirty="0" err="1">
                <a:solidFill>
                  <a:schemeClr val="bg1"/>
                </a:solidFill>
              </a:rPr>
              <a:t>salanasil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atasanila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ebeti</a:t>
            </a: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07498" y="5088154"/>
            <a:ext cx="10858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26593" y="2532787"/>
            <a:ext cx="2364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Wedding App for </a:t>
            </a:r>
            <a:r>
              <a:rPr lang="en-US" sz="3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customer 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1026593" y="4828307"/>
            <a:ext cx="3526238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aneianibinai an salanasil atasanila ebeti duisan asaiaina banas anusalani bani oneca nini neabbaniai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7366E-C77D-8609-0047-F52363DAE810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29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5FBDD0-1E3C-68E2-892B-DF667EC1790B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6732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cxnSpLocks/>
          </p:cNvCxnSpPr>
          <p:nvPr/>
        </p:nvCxnSpPr>
        <p:spPr>
          <a:xfrm>
            <a:off x="7387953" y="2076450"/>
            <a:ext cx="83729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 flipH="1">
            <a:off x="842724" y="627355"/>
            <a:ext cx="5577126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 duisan asaiaina banas anusalani bani oneca nini neabal baniai ntail salla aiconan eabllanil natia egenai salanasaiu anabani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299136" y="1883888"/>
            <a:ext cx="2433519" cy="1415772"/>
            <a:chOff x="8648709" y="2105561"/>
            <a:chExt cx="2537451" cy="1415772"/>
          </a:xfrm>
        </p:grpSpPr>
        <p:sp>
          <p:nvSpPr>
            <p:cNvPr id="6" name="TextBox 5"/>
            <p:cNvSpPr txBox="1"/>
            <p:nvPr/>
          </p:nvSpPr>
          <p:spPr>
            <a:xfrm>
              <a:off x="8648709" y="2105561"/>
              <a:ext cx="25374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Welcome</a:t>
              </a:r>
              <a:endParaRPr lang="en-US" sz="4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474209" y="2813447"/>
              <a:ext cx="16738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i="1" dirty="0">
                  <a:solidFill>
                    <a:schemeClr val="accent1"/>
                  </a:solidFill>
                  <a:latin typeface="+mj-lt"/>
                </a:rPr>
                <a:t>Slides!</a:t>
              </a:r>
            </a:p>
          </p:txBody>
        </p:sp>
      </p:grp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0" y="2076450"/>
            <a:ext cx="6858000" cy="4781550"/>
          </a:xfrm>
          <a:ln w="19050">
            <a:solidFill>
              <a:srgbClr val="DFBBB1"/>
            </a:solidFill>
          </a:ln>
        </p:spPr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E3843-4A6A-69AC-5143-BF7A5BA7F774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B68E9-D1E5-DC2A-FF7B-2182CF9D3893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572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32907" y="2395670"/>
            <a:ext cx="44301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Thanks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21147" y="3826830"/>
            <a:ext cx="2248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Wedding Planner Template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7119234" y="5616769"/>
            <a:ext cx="3344682" cy="52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dolor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bati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aneisan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sanibinai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salanasil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atasanila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ebeti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duisan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asaiaina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banas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558FE7-9658-6C7E-2929-65DDCAE4C0B2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30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257046-5169-A5DC-E4D0-004297E46D5A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900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1" dur="12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2" dur="12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5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6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1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0" grpId="0" animBg="1"/>
          <p:bldP spid="21" grpId="0"/>
          <p:bldP spid="25" grpId="0"/>
          <p:bldP spid="2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1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0" grpId="0" animBg="1"/>
          <p:bldP spid="21" grpId="0"/>
          <p:bldP spid="25" grpId="0"/>
          <p:bldP spid="26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90171" y="0"/>
            <a:ext cx="11001829" cy="6858000"/>
          </a:xfrm>
          <a:prstGeom prst="rect">
            <a:avLst/>
          </a:prstGeom>
          <a:solidFill>
            <a:srgbClr val="DFB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16935" y="4379543"/>
            <a:ext cx="33200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Grasia</a:t>
            </a:r>
            <a:endParaRPr lang="en-US" sz="8000" b="1" i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4A5B3A6-2ACD-1B4D-AE66-84A9BA0557B9}"/>
              </a:ext>
            </a:extLst>
          </p:cNvPr>
          <p:cNvGrpSpPr/>
          <p:nvPr/>
        </p:nvGrpSpPr>
        <p:grpSpPr>
          <a:xfrm>
            <a:off x="7099002" y="3044371"/>
            <a:ext cx="769257" cy="769257"/>
            <a:chOff x="7099002" y="3044371"/>
            <a:chExt cx="769257" cy="769257"/>
          </a:xfrm>
        </p:grpSpPr>
        <p:sp>
          <p:nvSpPr>
            <p:cNvPr id="7" name="Oval 6"/>
            <p:cNvSpPr/>
            <p:nvPr/>
          </p:nvSpPr>
          <p:spPr>
            <a:xfrm>
              <a:off x="7099002" y="3044371"/>
              <a:ext cx="769257" cy="769257"/>
            </a:xfrm>
            <a:prstGeom prst="ellipse">
              <a:avLst/>
            </a:prstGeom>
            <a:solidFill>
              <a:srgbClr val="B661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15543" y="3256126"/>
              <a:ext cx="5361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chemeClr val="bg1"/>
                  </a:solidFill>
                  <a:latin typeface="+mj-lt"/>
                </a:rPr>
                <a:t>45 %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200F6F3-D12F-71AC-7933-AEA47A8FAAD0}"/>
              </a:ext>
            </a:extLst>
          </p:cNvPr>
          <p:cNvGrpSpPr/>
          <p:nvPr/>
        </p:nvGrpSpPr>
        <p:grpSpPr>
          <a:xfrm>
            <a:off x="8525507" y="3044371"/>
            <a:ext cx="769257" cy="769257"/>
            <a:chOff x="8525507" y="3044371"/>
            <a:chExt cx="769257" cy="769257"/>
          </a:xfrm>
        </p:grpSpPr>
        <p:sp>
          <p:nvSpPr>
            <p:cNvPr id="8" name="Oval 7"/>
            <p:cNvSpPr/>
            <p:nvPr/>
          </p:nvSpPr>
          <p:spPr>
            <a:xfrm>
              <a:off x="8525507" y="3044371"/>
              <a:ext cx="769257" cy="769257"/>
            </a:xfrm>
            <a:prstGeom prst="ellipse">
              <a:avLst/>
            </a:prstGeom>
            <a:solidFill>
              <a:srgbClr val="D09B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59169" y="3256126"/>
              <a:ext cx="5019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>
                  <a:solidFill>
                    <a:schemeClr val="bg1"/>
                  </a:solidFill>
                  <a:latin typeface="+mj-lt"/>
                </a:rPr>
                <a:t>63%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B3E97F-3C0C-1C4A-9AB6-CC8FC2F22233}"/>
              </a:ext>
            </a:extLst>
          </p:cNvPr>
          <p:cNvGrpSpPr/>
          <p:nvPr/>
        </p:nvGrpSpPr>
        <p:grpSpPr>
          <a:xfrm>
            <a:off x="9956799" y="3044371"/>
            <a:ext cx="769257" cy="769257"/>
            <a:chOff x="9956799" y="3044371"/>
            <a:chExt cx="769257" cy="769257"/>
          </a:xfrm>
        </p:grpSpPr>
        <p:sp>
          <p:nvSpPr>
            <p:cNvPr id="9" name="Oval 8"/>
            <p:cNvSpPr/>
            <p:nvPr/>
          </p:nvSpPr>
          <p:spPr>
            <a:xfrm>
              <a:off x="9956799" y="3044371"/>
              <a:ext cx="769257" cy="769257"/>
            </a:xfrm>
            <a:prstGeom prst="ellipse">
              <a:avLst/>
            </a:prstGeom>
            <a:solidFill>
              <a:srgbClr val="E8D0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091198" y="3256126"/>
              <a:ext cx="50045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rgbClr val="B6614A"/>
                  </a:solidFill>
                  <a:latin typeface="+mj-lt"/>
                </a:rPr>
                <a:t>72%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 flipH="1">
            <a:off x="7099001" y="4709472"/>
            <a:ext cx="422062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aneisan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sanibinai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saasil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atasanila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ebeti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asaiaina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banas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anusalani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bani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oneca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nini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neabal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baniai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ntail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salla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aiconan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eabllanil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E99185-F46D-663B-F8FC-5F68F7DAB71F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04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627F48-ACAB-CA49-B4EA-13A27CE5E748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22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2852" y="0"/>
            <a:ext cx="1221485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321957" y="2514600"/>
            <a:ext cx="837293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flipH="1">
            <a:off x="5487433" y="4716495"/>
            <a:ext cx="5481876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 duisan asaiaina banas anusalani bani oneca nini neabal baniai ntail salla aiconan eabllanil natia egenai salanasaiu anabani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14950" y="3869379"/>
            <a:ext cx="344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“</a:t>
            </a:r>
            <a:endParaRPr lang="en-US" sz="9600" i="1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1375" y="2267628"/>
            <a:ext cx="2404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About the wedding 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concept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2F0E44-49D7-4716-077A-0D951AE86F6D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440B8C-6E13-AE94-1E74-8BFB4EC771D7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7232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7692911-7F7E-A56B-1970-6949D8A01CBC}"/>
              </a:ext>
            </a:extLst>
          </p:cNvPr>
          <p:cNvSpPr/>
          <p:nvPr/>
        </p:nvSpPr>
        <p:spPr>
          <a:xfrm>
            <a:off x="5117123" y="0"/>
            <a:ext cx="70748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4377" y="2808922"/>
            <a:ext cx="34499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“A successful marriage requires falling in love many times, always with the same person”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5810250" y="231770"/>
            <a:ext cx="3505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aneisan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sanibinai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salanasil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atasanila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ebeti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duisan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asaiaina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B02377-4601-FA47-6A90-5B7487670869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06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9D9434-4AEF-9570-A324-F1434812BE6D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2086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8050" y="836146"/>
            <a:ext cx="4400550" cy="430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19109" y="1026135"/>
            <a:ext cx="3449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“</a:t>
            </a:r>
            <a:endParaRPr lang="en-US" sz="13800" i="1" dirty="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442846" y="5190857"/>
            <a:ext cx="3929738" cy="1202635"/>
            <a:chOff x="7981173" y="5124103"/>
            <a:chExt cx="3929738" cy="1202635"/>
          </a:xfrm>
        </p:grpSpPr>
        <p:sp>
          <p:nvSpPr>
            <p:cNvPr id="7" name="TextBox 6"/>
            <p:cNvSpPr txBox="1"/>
            <p:nvPr/>
          </p:nvSpPr>
          <p:spPr>
            <a:xfrm>
              <a:off x="7981173" y="5124103"/>
              <a:ext cx="258277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>
                  <a:solidFill>
                    <a:srgbClr val="DFBBB1"/>
                  </a:solidFill>
                  <a:latin typeface="+mj-lt"/>
                </a:rPr>
                <a:t>wedding!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485743" y="5680407"/>
              <a:ext cx="24251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Collection</a:t>
              </a:r>
              <a:endParaRPr lang="en-US" sz="3600" i="1" dirty="0">
                <a:solidFill>
                  <a:schemeClr val="bg1">
                    <a:lumMod val="85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 flipH="1">
            <a:off x="4122045" y="1673051"/>
            <a:ext cx="309610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 atasanila ebeti duisan asaiaina banas anusalani bani oneca nini neabal baniai ntail salla aiconan eabllanil natia egenai salanasaiu anabani</a:t>
            </a:r>
            <a:b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11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b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100">
                <a:solidFill>
                  <a:schemeClr val="bg1"/>
                </a:solidFill>
              </a:rPr>
              <a:t>iebeti duisani abi anualani onebana neavali danei baniaina niaina aibonav itasapinina atani banalait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160000" y="3153229"/>
            <a:ext cx="0" cy="145142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01823-6A98-4000-466D-E334B58C35DE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C8ADE5-BE50-59FD-6EF6-403073D63B67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4624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876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2999" y="3962903"/>
            <a:ext cx="24422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</a:t>
            </a:r>
          </a:p>
          <a:p>
            <a:r>
              <a:rPr lang="en-US" sz="3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3743005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6096000" y="4863149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aneisan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sanibinai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salanasil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6096000" y="4523312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96868" y="3743005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02.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9496868" y="4863149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st ameti bati aneisan sanibinai an salanasil</a:t>
            </a:r>
            <a:endParaRPr lang="en-US" sz="11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9496868" y="4523312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two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0"/>
            <a:ext cx="7315200" cy="274697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E0F96E-9E7A-7CE9-13AC-16222C14744C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08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7D355D-4BDC-7DB8-A31B-E6CF20396CCF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960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3" name="TextBox 12"/>
          <p:cNvSpPr txBox="1"/>
          <p:nvPr/>
        </p:nvSpPr>
        <p:spPr>
          <a:xfrm>
            <a:off x="8884030" y="2030575"/>
            <a:ext cx="27421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solidFill>
                  <a:schemeClr val="bg1"/>
                </a:solidFill>
                <a:latin typeface="+mj-lt"/>
              </a:rPr>
              <a:t>collection!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71362" y="1582840"/>
            <a:ext cx="3201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wedding</a:t>
            </a:r>
            <a:endParaRPr lang="en-US" sz="3600" i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3654" y="3778876"/>
            <a:ext cx="806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01.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1063654" y="4899020"/>
            <a:ext cx="19088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dolor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bati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aneisan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sanibinai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salanasil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1063654" y="4559183"/>
            <a:ext cx="13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collection one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6E29CB-2E77-542F-D506-7F49D372298A}"/>
              </a:ext>
            </a:extLst>
          </p:cNvPr>
          <p:cNvSpPr txBox="1"/>
          <p:nvPr/>
        </p:nvSpPr>
        <p:spPr>
          <a:xfrm>
            <a:off x="11847034" y="0"/>
            <a:ext cx="344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09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B08486-1931-10E6-0779-480CFA5C2F2E}"/>
              </a:ext>
            </a:extLst>
          </p:cNvPr>
          <p:cNvCxnSpPr>
            <a:cxnSpLocks/>
          </p:cNvCxnSpPr>
          <p:nvPr/>
        </p:nvCxnSpPr>
        <p:spPr>
          <a:xfrm flipV="1">
            <a:off x="11785200" y="256814"/>
            <a:ext cx="4068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030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Grasi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FBBB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sal">
      <a:majorFont>
        <a:latin typeface="Playfair Displa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1013</Words>
  <Application>Microsoft Office PowerPoint</Application>
  <PresentationFormat>Widescreen</PresentationFormat>
  <Paragraphs>172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Open Sans</vt:lpstr>
      <vt:lpstr>Playfair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Amanpreet Kaur</cp:lastModifiedBy>
  <cp:revision>67</cp:revision>
  <dcterms:created xsi:type="dcterms:W3CDTF">2020-02-25T10:48:34Z</dcterms:created>
  <dcterms:modified xsi:type="dcterms:W3CDTF">2024-06-30T05:17:51Z</dcterms:modified>
</cp:coreProperties>
</file>