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57" r:id="rId28"/>
    <p:sldId id="286" r:id="rId29"/>
    <p:sldId id="287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BB1"/>
    <a:srgbClr val="B6614A"/>
    <a:srgbClr val="E8D0CA"/>
    <a:srgbClr val="D09B8C"/>
    <a:srgbClr val="E2C1B8"/>
    <a:srgbClr val="CB8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32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9-44C7-B1DF-86374B7473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9-44C7-B1DF-86374B7473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69-44C7-B1DF-86374B7473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840384"/>
        <c:axId val="1255842016"/>
      </c:barChart>
      <c:catAx>
        <c:axId val="125584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5842016"/>
        <c:crosses val="autoZero"/>
        <c:auto val="1"/>
        <c:lblAlgn val="ctr"/>
        <c:lblOffset val="100"/>
        <c:noMultiLvlLbl val="0"/>
      </c:catAx>
      <c:valAx>
        <c:axId val="1255842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584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0F-4DBC-B4A2-4D5C52633B4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0F-4DBC-B4A2-4D5C52633B46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0F-4DBC-B4A2-4D5C52633B46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00F-4DBC-B4A2-4D5C52633B4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0F-4DBC-B4A2-4D5C52633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8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4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096000" y="1647825"/>
            <a:ext cx="5391150" cy="3562350"/>
          </a:xfrm>
          <a:custGeom>
            <a:avLst/>
            <a:gdLst>
              <a:gd name="connsiteX0" fmla="*/ 0 w 5391150"/>
              <a:gd name="connsiteY0" fmla="*/ 0 h 3562350"/>
              <a:gd name="connsiteX1" fmla="*/ 5391150 w 5391150"/>
              <a:gd name="connsiteY1" fmla="*/ 0 h 3562350"/>
              <a:gd name="connsiteX2" fmla="*/ 5391150 w 5391150"/>
              <a:gd name="connsiteY2" fmla="*/ 3562350 h 3562350"/>
              <a:gd name="connsiteX3" fmla="*/ 0 w 5391150"/>
              <a:gd name="connsiteY3" fmla="*/ 3562350 h 356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3562350">
                <a:moveTo>
                  <a:pt x="0" y="0"/>
                </a:moveTo>
                <a:lnTo>
                  <a:pt x="5391150" y="0"/>
                </a:lnTo>
                <a:lnTo>
                  <a:pt x="5391150" y="3562350"/>
                </a:lnTo>
                <a:lnTo>
                  <a:pt x="0" y="35623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3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591050" y="1162050"/>
            <a:ext cx="2724150" cy="4533900"/>
          </a:xfrm>
          <a:custGeom>
            <a:avLst/>
            <a:gdLst>
              <a:gd name="connsiteX0" fmla="*/ 0 w 2724150"/>
              <a:gd name="connsiteY0" fmla="*/ 0 h 4533900"/>
              <a:gd name="connsiteX1" fmla="*/ 2724150 w 2724150"/>
              <a:gd name="connsiteY1" fmla="*/ 0 h 4533900"/>
              <a:gd name="connsiteX2" fmla="*/ 2724150 w 2724150"/>
              <a:gd name="connsiteY2" fmla="*/ 4533900 h 4533900"/>
              <a:gd name="connsiteX3" fmla="*/ 0 w 2724150"/>
              <a:gd name="connsiteY3" fmla="*/ 4533900 h 453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150" h="4533900">
                <a:moveTo>
                  <a:pt x="0" y="0"/>
                </a:moveTo>
                <a:lnTo>
                  <a:pt x="2724150" y="0"/>
                </a:lnTo>
                <a:lnTo>
                  <a:pt x="2724150" y="4533900"/>
                </a:lnTo>
                <a:lnTo>
                  <a:pt x="0" y="45339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51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2076450"/>
            <a:ext cx="6858000" cy="4781550"/>
          </a:xfrm>
          <a:custGeom>
            <a:avLst/>
            <a:gdLst>
              <a:gd name="connsiteX0" fmla="*/ 0 w 6858000"/>
              <a:gd name="connsiteY0" fmla="*/ 0 h 4781550"/>
              <a:gd name="connsiteX1" fmla="*/ 6858000 w 6858000"/>
              <a:gd name="connsiteY1" fmla="*/ 0 h 4781550"/>
              <a:gd name="connsiteX2" fmla="*/ 6858000 w 6858000"/>
              <a:gd name="connsiteY2" fmla="*/ 4781550 h 4781550"/>
              <a:gd name="connsiteX3" fmla="*/ 0 w 6858000"/>
              <a:gd name="connsiteY3" fmla="*/ 4781550 h 47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781550">
                <a:moveTo>
                  <a:pt x="0" y="0"/>
                </a:moveTo>
                <a:lnTo>
                  <a:pt x="6858000" y="0"/>
                </a:lnTo>
                <a:lnTo>
                  <a:pt x="6858000" y="4781550"/>
                </a:lnTo>
                <a:lnTo>
                  <a:pt x="0" y="47815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2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36946" y="545704"/>
            <a:ext cx="6455054" cy="1384696"/>
          </a:xfrm>
          <a:custGeom>
            <a:avLst/>
            <a:gdLst>
              <a:gd name="connsiteX0" fmla="*/ 0 w 6455054"/>
              <a:gd name="connsiteY0" fmla="*/ 0 h 1384696"/>
              <a:gd name="connsiteX1" fmla="*/ 6455054 w 6455054"/>
              <a:gd name="connsiteY1" fmla="*/ 0 h 1384696"/>
              <a:gd name="connsiteX2" fmla="*/ 6455054 w 6455054"/>
              <a:gd name="connsiteY2" fmla="*/ 1384696 h 1384696"/>
              <a:gd name="connsiteX3" fmla="*/ 0 w 6455054"/>
              <a:gd name="connsiteY3" fmla="*/ 1384696 h 138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55054" h="1384696">
                <a:moveTo>
                  <a:pt x="0" y="0"/>
                </a:moveTo>
                <a:lnTo>
                  <a:pt x="6455054" y="0"/>
                </a:lnTo>
                <a:lnTo>
                  <a:pt x="6455054" y="1384696"/>
                </a:lnTo>
                <a:lnTo>
                  <a:pt x="0" y="1384696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60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314950" y="1223658"/>
            <a:ext cx="2705100" cy="1828800"/>
          </a:xfrm>
          <a:custGeom>
            <a:avLst/>
            <a:gdLst>
              <a:gd name="connsiteX0" fmla="*/ 0 w 2705100"/>
              <a:gd name="connsiteY0" fmla="*/ 0 h 1828800"/>
              <a:gd name="connsiteX1" fmla="*/ 2705100 w 2705100"/>
              <a:gd name="connsiteY1" fmla="*/ 0 h 1828800"/>
              <a:gd name="connsiteX2" fmla="*/ 2705100 w 2705100"/>
              <a:gd name="connsiteY2" fmla="*/ 1828800 h 1828800"/>
              <a:gd name="connsiteX3" fmla="*/ 0 w 27051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100" h="1828800">
                <a:moveTo>
                  <a:pt x="0" y="0"/>
                </a:moveTo>
                <a:lnTo>
                  <a:pt x="2705100" y="0"/>
                </a:lnTo>
                <a:lnTo>
                  <a:pt x="2705100" y="1828800"/>
                </a:lnTo>
                <a:lnTo>
                  <a:pt x="0" y="18288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762999" y="1223658"/>
            <a:ext cx="2705100" cy="1828800"/>
          </a:xfrm>
          <a:custGeom>
            <a:avLst/>
            <a:gdLst>
              <a:gd name="connsiteX0" fmla="*/ 0 w 2705100"/>
              <a:gd name="connsiteY0" fmla="*/ 0 h 1828800"/>
              <a:gd name="connsiteX1" fmla="*/ 2705100 w 2705100"/>
              <a:gd name="connsiteY1" fmla="*/ 0 h 1828800"/>
              <a:gd name="connsiteX2" fmla="*/ 2705100 w 2705100"/>
              <a:gd name="connsiteY2" fmla="*/ 1828800 h 1828800"/>
              <a:gd name="connsiteX3" fmla="*/ 0 w 2705100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5100" h="1828800">
                <a:moveTo>
                  <a:pt x="0" y="0"/>
                </a:moveTo>
                <a:lnTo>
                  <a:pt x="2705100" y="0"/>
                </a:lnTo>
                <a:lnTo>
                  <a:pt x="2705100" y="1828800"/>
                </a:lnTo>
                <a:lnTo>
                  <a:pt x="0" y="18288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810250" y="1104900"/>
            <a:ext cx="2762250" cy="5753100"/>
          </a:xfrm>
          <a:custGeom>
            <a:avLst/>
            <a:gdLst>
              <a:gd name="connsiteX0" fmla="*/ 0 w 2762250"/>
              <a:gd name="connsiteY0" fmla="*/ 0 h 5753100"/>
              <a:gd name="connsiteX1" fmla="*/ 2762250 w 2762250"/>
              <a:gd name="connsiteY1" fmla="*/ 0 h 5753100"/>
              <a:gd name="connsiteX2" fmla="*/ 2762250 w 2762250"/>
              <a:gd name="connsiteY2" fmla="*/ 5753100 h 5753100"/>
              <a:gd name="connsiteX3" fmla="*/ 0 w 2762250"/>
              <a:gd name="connsiteY3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0" h="5753100">
                <a:moveTo>
                  <a:pt x="0" y="0"/>
                </a:moveTo>
                <a:lnTo>
                  <a:pt x="2762250" y="0"/>
                </a:lnTo>
                <a:lnTo>
                  <a:pt x="2762250" y="5753100"/>
                </a:lnTo>
                <a:lnTo>
                  <a:pt x="0" y="57531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8782050" y="1104900"/>
            <a:ext cx="3409950" cy="4751010"/>
          </a:xfrm>
          <a:custGeom>
            <a:avLst/>
            <a:gdLst>
              <a:gd name="connsiteX0" fmla="*/ 0 w 3409950"/>
              <a:gd name="connsiteY0" fmla="*/ 0 h 4751010"/>
              <a:gd name="connsiteX1" fmla="*/ 3409950 w 3409950"/>
              <a:gd name="connsiteY1" fmla="*/ 0 h 4751010"/>
              <a:gd name="connsiteX2" fmla="*/ 3409950 w 3409950"/>
              <a:gd name="connsiteY2" fmla="*/ 4751010 h 4751010"/>
              <a:gd name="connsiteX3" fmla="*/ 0 w 3409950"/>
              <a:gd name="connsiteY3" fmla="*/ 4751010 h 475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9950" h="4751010">
                <a:moveTo>
                  <a:pt x="0" y="0"/>
                </a:moveTo>
                <a:lnTo>
                  <a:pt x="3409950" y="0"/>
                </a:lnTo>
                <a:lnTo>
                  <a:pt x="3409950" y="4751010"/>
                </a:lnTo>
                <a:lnTo>
                  <a:pt x="0" y="475101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836146"/>
            <a:ext cx="3448050" cy="4305300"/>
          </a:xfrm>
          <a:custGeom>
            <a:avLst/>
            <a:gdLst>
              <a:gd name="connsiteX0" fmla="*/ 0 w 3448050"/>
              <a:gd name="connsiteY0" fmla="*/ 0 h 4305300"/>
              <a:gd name="connsiteX1" fmla="*/ 3448050 w 3448050"/>
              <a:gd name="connsiteY1" fmla="*/ 0 h 4305300"/>
              <a:gd name="connsiteX2" fmla="*/ 3448050 w 3448050"/>
              <a:gd name="connsiteY2" fmla="*/ 4305300 h 4305300"/>
              <a:gd name="connsiteX3" fmla="*/ 0 w 3448050"/>
              <a:gd name="connsiteY3" fmla="*/ 430530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4305300">
                <a:moveTo>
                  <a:pt x="0" y="0"/>
                </a:moveTo>
                <a:lnTo>
                  <a:pt x="3448050" y="0"/>
                </a:lnTo>
                <a:lnTo>
                  <a:pt x="3448050" y="4305300"/>
                </a:lnTo>
                <a:lnTo>
                  <a:pt x="0" y="43053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848600" y="836146"/>
            <a:ext cx="1428750" cy="4305300"/>
          </a:xfrm>
          <a:custGeom>
            <a:avLst/>
            <a:gdLst>
              <a:gd name="connsiteX0" fmla="*/ 0 w 1428750"/>
              <a:gd name="connsiteY0" fmla="*/ 0 h 4305300"/>
              <a:gd name="connsiteX1" fmla="*/ 1428750 w 1428750"/>
              <a:gd name="connsiteY1" fmla="*/ 0 h 4305300"/>
              <a:gd name="connsiteX2" fmla="*/ 1428750 w 1428750"/>
              <a:gd name="connsiteY2" fmla="*/ 4305300 h 4305300"/>
              <a:gd name="connsiteX3" fmla="*/ 0 w 1428750"/>
              <a:gd name="connsiteY3" fmla="*/ 430530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4305300">
                <a:moveTo>
                  <a:pt x="0" y="0"/>
                </a:moveTo>
                <a:lnTo>
                  <a:pt x="1428750" y="0"/>
                </a:lnTo>
                <a:lnTo>
                  <a:pt x="1428750" y="4305300"/>
                </a:lnTo>
                <a:lnTo>
                  <a:pt x="0" y="43053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42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747717" y="800100"/>
            <a:ext cx="2042150" cy="2476500"/>
          </a:xfrm>
          <a:custGeom>
            <a:avLst/>
            <a:gdLst>
              <a:gd name="connsiteX0" fmla="*/ 0 w 2042150"/>
              <a:gd name="connsiteY0" fmla="*/ 0 h 2476500"/>
              <a:gd name="connsiteX1" fmla="*/ 2042150 w 2042150"/>
              <a:gd name="connsiteY1" fmla="*/ 0 h 2476500"/>
              <a:gd name="connsiteX2" fmla="*/ 2042150 w 2042150"/>
              <a:gd name="connsiteY2" fmla="*/ 2476500 h 2476500"/>
              <a:gd name="connsiteX3" fmla="*/ 0 w 2042150"/>
              <a:gd name="connsiteY3" fmla="*/ 247650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50" h="2476500">
                <a:moveTo>
                  <a:pt x="0" y="0"/>
                </a:moveTo>
                <a:lnTo>
                  <a:pt x="2042150" y="0"/>
                </a:lnTo>
                <a:lnTo>
                  <a:pt x="2042150" y="2476500"/>
                </a:lnTo>
                <a:lnTo>
                  <a:pt x="0" y="24765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281935" y="800100"/>
            <a:ext cx="2042150" cy="2476500"/>
          </a:xfrm>
          <a:custGeom>
            <a:avLst/>
            <a:gdLst>
              <a:gd name="connsiteX0" fmla="*/ 0 w 2042150"/>
              <a:gd name="connsiteY0" fmla="*/ 0 h 2476500"/>
              <a:gd name="connsiteX1" fmla="*/ 2042150 w 2042150"/>
              <a:gd name="connsiteY1" fmla="*/ 0 h 2476500"/>
              <a:gd name="connsiteX2" fmla="*/ 2042150 w 2042150"/>
              <a:gd name="connsiteY2" fmla="*/ 2476500 h 2476500"/>
              <a:gd name="connsiteX3" fmla="*/ 0 w 2042150"/>
              <a:gd name="connsiteY3" fmla="*/ 247650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2150" h="2476500">
                <a:moveTo>
                  <a:pt x="0" y="0"/>
                </a:moveTo>
                <a:lnTo>
                  <a:pt x="2042150" y="0"/>
                </a:lnTo>
                <a:lnTo>
                  <a:pt x="2042150" y="2476500"/>
                </a:lnTo>
                <a:lnTo>
                  <a:pt x="0" y="24765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0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89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29050" y="1104900"/>
            <a:ext cx="4533900" cy="4648200"/>
          </a:xfrm>
          <a:custGeom>
            <a:avLst/>
            <a:gdLst>
              <a:gd name="connsiteX0" fmla="*/ 0 w 4533900"/>
              <a:gd name="connsiteY0" fmla="*/ 0 h 4648200"/>
              <a:gd name="connsiteX1" fmla="*/ 4533900 w 4533900"/>
              <a:gd name="connsiteY1" fmla="*/ 0 h 4648200"/>
              <a:gd name="connsiteX2" fmla="*/ 4533900 w 4533900"/>
              <a:gd name="connsiteY2" fmla="*/ 4648200 h 4648200"/>
              <a:gd name="connsiteX3" fmla="*/ 0 w 4533900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900" h="4648200">
                <a:moveTo>
                  <a:pt x="0" y="0"/>
                </a:moveTo>
                <a:lnTo>
                  <a:pt x="4533900" y="0"/>
                </a:lnTo>
                <a:lnTo>
                  <a:pt x="4533900" y="4648200"/>
                </a:lnTo>
                <a:lnTo>
                  <a:pt x="0" y="46482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51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86800" y="3083272"/>
            <a:ext cx="4860333" cy="2833434"/>
          </a:xfrm>
          <a:custGeom>
            <a:avLst/>
            <a:gdLst>
              <a:gd name="connsiteX0" fmla="*/ 0 w 4860333"/>
              <a:gd name="connsiteY0" fmla="*/ 0 h 2833434"/>
              <a:gd name="connsiteX1" fmla="*/ 4860333 w 4860333"/>
              <a:gd name="connsiteY1" fmla="*/ 0 h 2833434"/>
              <a:gd name="connsiteX2" fmla="*/ 4860333 w 4860333"/>
              <a:gd name="connsiteY2" fmla="*/ 2833434 h 2833434"/>
              <a:gd name="connsiteX3" fmla="*/ 0 w 4860333"/>
              <a:gd name="connsiteY3" fmla="*/ 2833434 h 283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0333" h="2833434">
                <a:moveTo>
                  <a:pt x="0" y="0"/>
                </a:moveTo>
                <a:lnTo>
                  <a:pt x="4860333" y="0"/>
                </a:lnTo>
                <a:lnTo>
                  <a:pt x="4860333" y="2833434"/>
                </a:lnTo>
                <a:lnTo>
                  <a:pt x="0" y="2833434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7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000500" y="1181100"/>
            <a:ext cx="5467350" cy="4495800"/>
          </a:xfrm>
          <a:custGeom>
            <a:avLst/>
            <a:gdLst>
              <a:gd name="connsiteX0" fmla="*/ 0 w 5467350"/>
              <a:gd name="connsiteY0" fmla="*/ 0 h 4495800"/>
              <a:gd name="connsiteX1" fmla="*/ 5467350 w 5467350"/>
              <a:gd name="connsiteY1" fmla="*/ 0 h 4495800"/>
              <a:gd name="connsiteX2" fmla="*/ 5467350 w 5467350"/>
              <a:gd name="connsiteY2" fmla="*/ 4495800 h 4495800"/>
              <a:gd name="connsiteX3" fmla="*/ 0 w 5467350"/>
              <a:gd name="connsiteY3" fmla="*/ 4495800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7350" h="4495800">
                <a:moveTo>
                  <a:pt x="0" y="0"/>
                </a:moveTo>
                <a:lnTo>
                  <a:pt x="5467350" y="0"/>
                </a:lnTo>
                <a:lnTo>
                  <a:pt x="5467350" y="4495800"/>
                </a:lnTo>
                <a:lnTo>
                  <a:pt x="0" y="44958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5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07709" y="509095"/>
            <a:ext cx="3285804" cy="2511348"/>
          </a:xfrm>
          <a:custGeom>
            <a:avLst/>
            <a:gdLst>
              <a:gd name="connsiteX0" fmla="*/ 0 w 3285804"/>
              <a:gd name="connsiteY0" fmla="*/ 0 h 2511348"/>
              <a:gd name="connsiteX1" fmla="*/ 3285804 w 3285804"/>
              <a:gd name="connsiteY1" fmla="*/ 0 h 2511348"/>
              <a:gd name="connsiteX2" fmla="*/ 3285804 w 3285804"/>
              <a:gd name="connsiteY2" fmla="*/ 2511348 h 2511348"/>
              <a:gd name="connsiteX3" fmla="*/ 0 w 3285804"/>
              <a:gd name="connsiteY3" fmla="*/ 2511348 h 25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5804" h="2511348">
                <a:moveTo>
                  <a:pt x="0" y="0"/>
                </a:moveTo>
                <a:lnTo>
                  <a:pt x="3285804" y="0"/>
                </a:lnTo>
                <a:lnTo>
                  <a:pt x="3285804" y="2511348"/>
                </a:lnTo>
                <a:lnTo>
                  <a:pt x="0" y="2511348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406836" y="509096"/>
            <a:ext cx="3668617" cy="5839809"/>
          </a:xfrm>
          <a:custGeom>
            <a:avLst/>
            <a:gdLst>
              <a:gd name="connsiteX0" fmla="*/ 0 w 3668617"/>
              <a:gd name="connsiteY0" fmla="*/ 0 h 5839809"/>
              <a:gd name="connsiteX1" fmla="*/ 3668617 w 3668617"/>
              <a:gd name="connsiteY1" fmla="*/ 0 h 5839809"/>
              <a:gd name="connsiteX2" fmla="*/ 3668617 w 3668617"/>
              <a:gd name="connsiteY2" fmla="*/ 5839809 h 5839809"/>
              <a:gd name="connsiteX3" fmla="*/ 0 w 3668617"/>
              <a:gd name="connsiteY3" fmla="*/ 5839809 h 583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8617" h="5839809">
                <a:moveTo>
                  <a:pt x="0" y="0"/>
                </a:moveTo>
                <a:lnTo>
                  <a:pt x="3668617" y="0"/>
                </a:lnTo>
                <a:lnTo>
                  <a:pt x="3668617" y="5839809"/>
                </a:lnTo>
                <a:lnTo>
                  <a:pt x="0" y="5839809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46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190750" y="1038225"/>
            <a:ext cx="6362700" cy="4781550"/>
          </a:xfrm>
          <a:custGeom>
            <a:avLst/>
            <a:gdLst>
              <a:gd name="connsiteX0" fmla="*/ 0 w 6362700"/>
              <a:gd name="connsiteY0" fmla="*/ 0 h 4781550"/>
              <a:gd name="connsiteX1" fmla="*/ 6362700 w 6362700"/>
              <a:gd name="connsiteY1" fmla="*/ 0 h 4781550"/>
              <a:gd name="connsiteX2" fmla="*/ 6362700 w 6362700"/>
              <a:gd name="connsiteY2" fmla="*/ 4781550 h 4781550"/>
              <a:gd name="connsiteX3" fmla="*/ 0 w 6362700"/>
              <a:gd name="connsiteY3" fmla="*/ 4781550 h 47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2700" h="4781550">
                <a:moveTo>
                  <a:pt x="0" y="0"/>
                </a:moveTo>
                <a:lnTo>
                  <a:pt x="6362700" y="0"/>
                </a:lnTo>
                <a:lnTo>
                  <a:pt x="6362700" y="4781550"/>
                </a:lnTo>
                <a:lnTo>
                  <a:pt x="0" y="47815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0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908426"/>
            <a:ext cx="6686550" cy="2973696"/>
          </a:xfrm>
          <a:custGeom>
            <a:avLst/>
            <a:gdLst>
              <a:gd name="connsiteX0" fmla="*/ 0 w 6686550"/>
              <a:gd name="connsiteY0" fmla="*/ 0 h 2973696"/>
              <a:gd name="connsiteX1" fmla="*/ 6686550 w 6686550"/>
              <a:gd name="connsiteY1" fmla="*/ 0 h 2973696"/>
              <a:gd name="connsiteX2" fmla="*/ 6686550 w 6686550"/>
              <a:gd name="connsiteY2" fmla="*/ 2973696 h 2973696"/>
              <a:gd name="connsiteX3" fmla="*/ 0 w 6686550"/>
              <a:gd name="connsiteY3" fmla="*/ 2973696 h 297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6550" h="2973696">
                <a:moveTo>
                  <a:pt x="0" y="0"/>
                </a:moveTo>
                <a:lnTo>
                  <a:pt x="6686550" y="0"/>
                </a:lnTo>
                <a:lnTo>
                  <a:pt x="6686550" y="2973696"/>
                </a:lnTo>
                <a:lnTo>
                  <a:pt x="0" y="2973696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3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734630" y="1"/>
            <a:ext cx="4296228" cy="3149600"/>
          </a:xfrm>
          <a:custGeom>
            <a:avLst/>
            <a:gdLst>
              <a:gd name="connsiteX0" fmla="*/ 0 w 4296228"/>
              <a:gd name="connsiteY0" fmla="*/ 0 h 2042885"/>
              <a:gd name="connsiteX1" fmla="*/ 4296228 w 4296228"/>
              <a:gd name="connsiteY1" fmla="*/ 0 h 2042885"/>
              <a:gd name="connsiteX2" fmla="*/ 4296228 w 4296228"/>
              <a:gd name="connsiteY2" fmla="*/ 2042885 h 2042885"/>
              <a:gd name="connsiteX3" fmla="*/ 0 w 4296228"/>
              <a:gd name="connsiteY3" fmla="*/ 2042885 h 204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8" h="2042885">
                <a:moveTo>
                  <a:pt x="0" y="0"/>
                </a:moveTo>
                <a:lnTo>
                  <a:pt x="4296228" y="0"/>
                </a:lnTo>
                <a:lnTo>
                  <a:pt x="4296228" y="2042885"/>
                </a:lnTo>
                <a:lnTo>
                  <a:pt x="0" y="2042885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734630" y="3719286"/>
            <a:ext cx="4296228" cy="2042885"/>
          </a:xfrm>
          <a:custGeom>
            <a:avLst/>
            <a:gdLst>
              <a:gd name="connsiteX0" fmla="*/ 0 w 4296228"/>
              <a:gd name="connsiteY0" fmla="*/ 0 h 2042885"/>
              <a:gd name="connsiteX1" fmla="*/ 4296228 w 4296228"/>
              <a:gd name="connsiteY1" fmla="*/ 0 h 2042885"/>
              <a:gd name="connsiteX2" fmla="*/ 4296228 w 4296228"/>
              <a:gd name="connsiteY2" fmla="*/ 2042885 h 2042885"/>
              <a:gd name="connsiteX3" fmla="*/ 0 w 4296228"/>
              <a:gd name="connsiteY3" fmla="*/ 2042885 h 204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8" h="2042885">
                <a:moveTo>
                  <a:pt x="0" y="0"/>
                </a:moveTo>
                <a:lnTo>
                  <a:pt x="4296228" y="0"/>
                </a:lnTo>
                <a:lnTo>
                  <a:pt x="4296228" y="2042885"/>
                </a:lnTo>
                <a:lnTo>
                  <a:pt x="0" y="2042885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75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74057" y="1295400"/>
            <a:ext cx="6981372" cy="4267200"/>
          </a:xfrm>
          <a:custGeom>
            <a:avLst/>
            <a:gdLst>
              <a:gd name="connsiteX0" fmla="*/ 0 w 6981372"/>
              <a:gd name="connsiteY0" fmla="*/ 0 h 4267200"/>
              <a:gd name="connsiteX1" fmla="*/ 6981372 w 6981372"/>
              <a:gd name="connsiteY1" fmla="*/ 0 h 4267200"/>
              <a:gd name="connsiteX2" fmla="*/ 6981372 w 6981372"/>
              <a:gd name="connsiteY2" fmla="*/ 4267200 h 4267200"/>
              <a:gd name="connsiteX3" fmla="*/ 0 w 6981372"/>
              <a:gd name="connsiteY3" fmla="*/ 426720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1372" h="4267200">
                <a:moveTo>
                  <a:pt x="0" y="0"/>
                </a:moveTo>
                <a:lnTo>
                  <a:pt x="6981372" y="0"/>
                </a:lnTo>
                <a:lnTo>
                  <a:pt x="6981372" y="4267200"/>
                </a:lnTo>
                <a:lnTo>
                  <a:pt x="0" y="42672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54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736114" y="1"/>
            <a:ext cx="4455886" cy="4724400"/>
          </a:xfrm>
          <a:custGeom>
            <a:avLst/>
            <a:gdLst>
              <a:gd name="connsiteX0" fmla="*/ 0 w 4455886"/>
              <a:gd name="connsiteY0" fmla="*/ 0 h 5377543"/>
              <a:gd name="connsiteX1" fmla="*/ 4455886 w 4455886"/>
              <a:gd name="connsiteY1" fmla="*/ 0 h 5377543"/>
              <a:gd name="connsiteX2" fmla="*/ 4455886 w 4455886"/>
              <a:gd name="connsiteY2" fmla="*/ 5377543 h 5377543"/>
              <a:gd name="connsiteX3" fmla="*/ 0 w 4455886"/>
              <a:gd name="connsiteY3" fmla="*/ 5377543 h 537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5886" h="5377543">
                <a:moveTo>
                  <a:pt x="0" y="0"/>
                </a:moveTo>
                <a:lnTo>
                  <a:pt x="4455886" y="0"/>
                </a:lnTo>
                <a:lnTo>
                  <a:pt x="4455886" y="5377543"/>
                </a:lnTo>
                <a:lnTo>
                  <a:pt x="0" y="5377543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5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933450" y="3714750"/>
            <a:ext cx="3314700" cy="2209800"/>
          </a:xfrm>
          <a:custGeom>
            <a:avLst/>
            <a:gdLst>
              <a:gd name="connsiteX0" fmla="*/ 0 w 3314700"/>
              <a:gd name="connsiteY0" fmla="*/ 0 h 2209800"/>
              <a:gd name="connsiteX1" fmla="*/ 3314700 w 3314700"/>
              <a:gd name="connsiteY1" fmla="*/ 0 h 2209800"/>
              <a:gd name="connsiteX2" fmla="*/ 3314700 w 3314700"/>
              <a:gd name="connsiteY2" fmla="*/ 2209800 h 2209800"/>
              <a:gd name="connsiteX3" fmla="*/ 0 w 3314700"/>
              <a:gd name="connsiteY3" fmla="*/ 220980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700" h="2209800">
                <a:moveTo>
                  <a:pt x="0" y="0"/>
                </a:moveTo>
                <a:lnTo>
                  <a:pt x="3314700" y="0"/>
                </a:lnTo>
                <a:lnTo>
                  <a:pt x="3314700" y="2209800"/>
                </a:lnTo>
                <a:lnTo>
                  <a:pt x="0" y="22098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067550" y="628650"/>
            <a:ext cx="4495800" cy="1866900"/>
          </a:xfrm>
          <a:custGeom>
            <a:avLst/>
            <a:gdLst>
              <a:gd name="connsiteX0" fmla="*/ 0 w 4495800"/>
              <a:gd name="connsiteY0" fmla="*/ 0 h 1866900"/>
              <a:gd name="connsiteX1" fmla="*/ 4495800 w 4495800"/>
              <a:gd name="connsiteY1" fmla="*/ 0 h 1866900"/>
              <a:gd name="connsiteX2" fmla="*/ 4495800 w 4495800"/>
              <a:gd name="connsiteY2" fmla="*/ 1866900 h 1866900"/>
              <a:gd name="connsiteX3" fmla="*/ 0 w 4495800"/>
              <a:gd name="connsiteY3" fmla="*/ 18669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1866900">
                <a:moveTo>
                  <a:pt x="0" y="0"/>
                </a:moveTo>
                <a:lnTo>
                  <a:pt x="4495800" y="0"/>
                </a:lnTo>
                <a:lnTo>
                  <a:pt x="4495800" y="1866900"/>
                </a:lnTo>
                <a:lnTo>
                  <a:pt x="0" y="18669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952750" y="1352550"/>
            <a:ext cx="5581650" cy="3181350"/>
          </a:xfrm>
          <a:custGeom>
            <a:avLst/>
            <a:gdLst>
              <a:gd name="connsiteX0" fmla="*/ 0 w 5581650"/>
              <a:gd name="connsiteY0" fmla="*/ 0 h 3181350"/>
              <a:gd name="connsiteX1" fmla="*/ 5581650 w 5581650"/>
              <a:gd name="connsiteY1" fmla="*/ 0 h 3181350"/>
              <a:gd name="connsiteX2" fmla="*/ 5581650 w 5581650"/>
              <a:gd name="connsiteY2" fmla="*/ 3181350 h 3181350"/>
              <a:gd name="connsiteX3" fmla="*/ 0 w 55816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1650" h="3181350">
                <a:moveTo>
                  <a:pt x="0" y="0"/>
                </a:moveTo>
                <a:lnTo>
                  <a:pt x="5581650" y="0"/>
                </a:lnTo>
                <a:lnTo>
                  <a:pt x="5581650" y="3181350"/>
                </a:lnTo>
                <a:lnTo>
                  <a:pt x="0" y="31813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0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924300" y="933450"/>
            <a:ext cx="5486400" cy="4914900"/>
          </a:xfrm>
          <a:custGeom>
            <a:avLst/>
            <a:gdLst>
              <a:gd name="connsiteX0" fmla="*/ 0 w 5486400"/>
              <a:gd name="connsiteY0" fmla="*/ 0 h 4914900"/>
              <a:gd name="connsiteX1" fmla="*/ 5486400 w 5486400"/>
              <a:gd name="connsiteY1" fmla="*/ 0 h 4914900"/>
              <a:gd name="connsiteX2" fmla="*/ 5486400 w 5486400"/>
              <a:gd name="connsiteY2" fmla="*/ 4914900 h 4914900"/>
              <a:gd name="connsiteX3" fmla="*/ 0 w 5486400"/>
              <a:gd name="connsiteY3" fmla="*/ 4914900 h 491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4914900">
                <a:moveTo>
                  <a:pt x="0" y="0"/>
                </a:moveTo>
                <a:lnTo>
                  <a:pt x="5486400" y="0"/>
                </a:lnTo>
                <a:lnTo>
                  <a:pt x="5486400" y="4914900"/>
                </a:lnTo>
                <a:lnTo>
                  <a:pt x="0" y="49149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677400" y="3524250"/>
            <a:ext cx="2514600" cy="2324100"/>
          </a:xfrm>
          <a:custGeom>
            <a:avLst/>
            <a:gdLst>
              <a:gd name="connsiteX0" fmla="*/ 0 w 2514600"/>
              <a:gd name="connsiteY0" fmla="*/ 0 h 2324100"/>
              <a:gd name="connsiteX1" fmla="*/ 2514600 w 2514600"/>
              <a:gd name="connsiteY1" fmla="*/ 0 h 2324100"/>
              <a:gd name="connsiteX2" fmla="*/ 2514600 w 2514600"/>
              <a:gd name="connsiteY2" fmla="*/ 2324100 h 2324100"/>
              <a:gd name="connsiteX3" fmla="*/ 0 w 2514600"/>
              <a:gd name="connsiteY3" fmla="*/ 232410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600" h="2324100">
                <a:moveTo>
                  <a:pt x="0" y="0"/>
                </a:moveTo>
                <a:lnTo>
                  <a:pt x="2514600" y="0"/>
                </a:lnTo>
                <a:lnTo>
                  <a:pt x="2514600" y="2324100"/>
                </a:lnTo>
                <a:lnTo>
                  <a:pt x="0" y="23241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31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228850" y="0"/>
            <a:ext cx="7734300" cy="1428750"/>
          </a:xfrm>
          <a:custGeom>
            <a:avLst/>
            <a:gdLst>
              <a:gd name="connsiteX0" fmla="*/ 0 w 7734300"/>
              <a:gd name="connsiteY0" fmla="*/ 0 h 1428750"/>
              <a:gd name="connsiteX1" fmla="*/ 7734300 w 7734300"/>
              <a:gd name="connsiteY1" fmla="*/ 0 h 1428750"/>
              <a:gd name="connsiteX2" fmla="*/ 7734300 w 7734300"/>
              <a:gd name="connsiteY2" fmla="*/ 1428750 h 1428750"/>
              <a:gd name="connsiteX3" fmla="*/ 0 w 7734300"/>
              <a:gd name="connsiteY3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4300" h="1428750">
                <a:moveTo>
                  <a:pt x="0" y="0"/>
                </a:moveTo>
                <a:lnTo>
                  <a:pt x="7734300" y="0"/>
                </a:lnTo>
                <a:lnTo>
                  <a:pt x="7734300" y="1428750"/>
                </a:lnTo>
                <a:lnTo>
                  <a:pt x="0" y="14287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228850" y="4457700"/>
            <a:ext cx="7734300" cy="2400300"/>
          </a:xfrm>
          <a:custGeom>
            <a:avLst/>
            <a:gdLst>
              <a:gd name="connsiteX0" fmla="*/ 0 w 7734300"/>
              <a:gd name="connsiteY0" fmla="*/ 0 h 2400300"/>
              <a:gd name="connsiteX1" fmla="*/ 7734300 w 7734300"/>
              <a:gd name="connsiteY1" fmla="*/ 0 h 2400300"/>
              <a:gd name="connsiteX2" fmla="*/ 7734300 w 7734300"/>
              <a:gd name="connsiteY2" fmla="*/ 2400300 h 2400300"/>
              <a:gd name="connsiteX3" fmla="*/ 0 w 7734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4300" h="2400300">
                <a:moveTo>
                  <a:pt x="0" y="0"/>
                </a:moveTo>
                <a:lnTo>
                  <a:pt x="7734300" y="0"/>
                </a:lnTo>
                <a:lnTo>
                  <a:pt x="7734300" y="2400300"/>
                </a:lnTo>
                <a:lnTo>
                  <a:pt x="0" y="240030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66750" y="628650"/>
            <a:ext cx="2571750" cy="3524250"/>
          </a:xfrm>
          <a:custGeom>
            <a:avLst/>
            <a:gdLst>
              <a:gd name="connsiteX0" fmla="*/ 0 w 2571750"/>
              <a:gd name="connsiteY0" fmla="*/ 0 h 3524250"/>
              <a:gd name="connsiteX1" fmla="*/ 2571750 w 2571750"/>
              <a:gd name="connsiteY1" fmla="*/ 0 h 3524250"/>
              <a:gd name="connsiteX2" fmla="*/ 2571750 w 2571750"/>
              <a:gd name="connsiteY2" fmla="*/ 3524250 h 3524250"/>
              <a:gd name="connsiteX3" fmla="*/ 0 w 2571750"/>
              <a:gd name="connsiteY3" fmla="*/ 352425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3524250">
                <a:moveTo>
                  <a:pt x="0" y="0"/>
                </a:moveTo>
                <a:lnTo>
                  <a:pt x="2571750" y="0"/>
                </a:lnTo>
                <a:lnTo>
                  <a:pt x="2571750" y="3524250"/>
                </a:lnTo>
                <a:lnTo>
                  <a:pt x="0" y="35242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953500" y="628650"/>
            <a:ext cx="2571750" cy="3524250"/>
          </a:xfrm>
          <a:custGeom>
            <a:avLst/>
            <a:gdLst>
              <a:gd name="connsiteX0" fmla="*/ 0 w 2571750"/>
              <a:gd name="connsiteY0" fmla="*/ 0 h 3524250"/>
              <a:gd name="connsiteX1" fmla="*/ 2571750 w 2571750"/>
              <a:gd name="connsiteY1" fmla="*/ 0 h 3524250"/>
              <a:gd name="connsiteX2" fmla="*/ 2571750 w 2571750"/>
              <a:gd name="connsiteY2" fmla="*/ 3524250 h 3524250"/>
              <a:gd name="connsiteX3" fmla="*/ 0 w 2571750"/>
              <a:gd name="connsiteY3" fmla="*/ 352425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3524250">
                <a:moveTo>
                  <a:pt x="0" y="0"/>
                </a:moveTo>
                <a:lnTo>
                  <a:pt x="2571750" y="0"/>
                </a:lnTo>
                <a:lnTo>
                  <a:pt x="2571750" y="3524250"/>
                </a:lnTo>
                <a:lnTo>
                  <a:pt x="0" y="35242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6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858125" y="876300"/>
            <a:ext cx="2571750" cy="3657600"/>
          </a:xfrm>
          <a:custGeom>
            <a:avLst/>
            <a:gdLst>
              <a:gd name="connsiteX0" fmla="*/ 0 w 2571750"/>
              <a:gd name="connsiteY0" fmla="*/ 0 h 3657600"/>
              <a:gd name="connsiteX1" fmla="*/ 2143116 w 2571750"/>
              <a:gd name="connsiteY1" fmla="*/ 0 h 3657600"/>
              <a:gd name="connsiteX2" fmla="*/ 2571750 w 2571750"/>
              <a:gd name="connsiteY2" fmla="*/ 428634 h 3657600"/>
              <a:gd name="connsiteX3" fmla="*/ 2571750 w 2571750"/>
              <a:gd name="connsiteY3" fmla="*/ 3657600 h 3657600"/>
              <a:gd name="connsiteX4" fmla="*/ 428634 w 2571750"/>
              <a:gd name="connsiteY4" fmla="*/ 3657600 h 3657600"/>
              <a:gd name="connsiteX5" fmla="*/ 0 w 2571750"/>
              <a:gd name="connsiteY5" fmla="*/ 3228966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750" h="3657600">
                <a:moveTo>
                  <a:pt x="0" y="0"/>
                </a:moveTo>
                <a:lnTo>
                  <a:pt x="2143116" y="0"/>
                </a:lnTo>
                <a:lnTo>
                  <a:pt x="2571750" y="428634"/>
                </a:lnTo>
                <a:lnTo>
                  <a:pt x="2571750" y="3657600"/>
                </a:lnTo>
                <a:lnTo>
                  <a:pt x="428634" y="3657600"/>
                </a:lnTo>
                <a:lnTo>
                  <a:pt x="0" y="3228966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746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019425" y="1973665"/>
            <a:ext cx="1943100" cy="2000250"/>
          </a:xfrm>
          <a:custGeom>
            <a:avLst/>
            <a:gdLst>
              <a:gd name="connsiteX0" fmla="*/ 0 w 1943100"/>
              <a:gd name="connsiteY0" fmla="*/ 0 h 2000250"/>
              <a:gd name="connsiteX1" fmla="*/ 1943100 w 1943100"/>
              <a:gd name="connsiteY1" fmla="*/ 0 h 2000250"/>
              <a:gd name="connsiteX2" fmla="*/ 1943100 w 1943100"/>
              <a:gd name="connsiteY2" fmla="*/ 2000250 h 2000250"/>
              <a:gd name="connsiteX3" fmla="*/ 0 w 1943100"/>
              <a:gd name="connsiteY3" fmla="*/ 20002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2000250">
                <a:moveTo>
                  <a:pt x="0" y="0"/>
                </a:moveTo>
                <a:lnTo>
                  <a:pt x="1943100" y="0"/>
                </a:lnTo>
                <a:lnTo>
                  <a:pt x="1943100" y="2000250"/>
                </a:lnTo>
                <a:lnTo>
                  <a:pt x="0" y="20002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229475" y="1973665"/>
            <a:ext cx="1943100" cy="2000250"/>
          </a:xfrm>
          <a:custGeom>
            <a:avLst/>
            <a:gdLst>
              <a:gd name="connsiteX0" fmla="*/ 0 w 1943100"/>
              <a:gd name="connsiteY0" fmla="*/ 0 h 2000250"/>
              <a:gd name="connsiteX1" fmla="*/ 1943100 w 1943100"/>
              <a:gd name="connsiteY1" fmla="*/ 0 h 2000250"/>
              <a:gd name="connsiteX2" fmla="*/ 1943100 w 1943100"/>
              <a:gd name="connsiteY2" fmla="*/ 2000250 h 2000250"/>
              <a:gd name="connsiteX3" fmla="*/ 0 w 1943100"/>
              <a:gd name="connsiteY3" fmla="*/ 20002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2000250">
                <a:moveTo>
                  <a:pt x="0" y="0"/>
                </a:moveTo>
                <a:lnTo>
                  <a:pt x="1943100" y="0"/>
                </a:lnTo>
                <a:lnTo>
                  <a:pt x="1943100" y="2000250"/>
                </a:lnTo>
                <a:lnTo>
                  <a:pt x="0" y="20002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994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600700" y="704850"/>
            <a:ext cx="6591300" cy="6153150"/>
          </a:xfrm>
          <a:custGeom>
            <a:avLst/>
            <a:gdLst>
              <a:gd name="connsiteX0" fmla="*/ 0 w 6591300"/>
              <a:gd name="connsiteY0" fmla="*/ 0 h 6153150"/>
              <a:gd name="connsiteX1" fmla="*/ 6591300 w 6591300"/>
              <a:gd name="connsiteY1" fmla="*/ 0 h 6153150"/>
              <a:gd name="connsiteX2" fmla="*/ 6591300 w 6591300"/>
              <a:gd name="connsiteY2" fmla="*/ 6153150 h 6153150"/>
              <a:gd name="connsiteX3" fmla="*/ 0 w 6591300"/>
              <a:gd name="connsiteY3" fmla="*/ 6153150 h 6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1300" h="6153150">
                <a:moveTo>
                  <a:pt x="0" y="0"/>
                </a:moveTo>
                <a:lnTo>
                  <a:pt x="6591300" y="0"/>
                </a:lnTo>
                <a:lnTo>
                  <a:pt x="6591300" y="6153150"/>
                </a:lnTo>
                <a:lnTo>
                  <a:pt x="0" y="61531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600700" y="1562100"/>
            <a:ext cx="2438400" cy="3981450"/>
          </a:xfrm>
          <a:custGeom>
            <a:avLst/>
            <a:gdLst>
              <a:gd name="connsiteX0" fmla="*/ 0 w 2438400"/>
              <a:gd name="connsiteY0" fmla="*/ 0 h 3981450"/>
              <a:gd name="connsiteX1" fmla="*/ 2438400 w 2438400"/>
              <a:gd name="connsiteY1" fmla="*/ 0 h 3981450"/>
              <a:gd name="connsiteX2" fmla="*/ 2438400 w 2438400"/>
              <a:gd name="connsiteY2" fmla="*/ 3981450 h 3981450"/>
              <a:gd name="connsiteX3" fmla="*/ 0 w 2438400"/>
              <a:gd name="connsiteY3" fmla="*/ 3981450 h 39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" h="3981450">
                <a:moveTo>
                  <a:pt x="0" y="0"/>
                </a:moveTo>
                <a:lnTo>
                  <a:pt x="2438400" y="0"/>
                </a:lnTo>
                <a:lnTo>
                  <a:pt x="2438400" y="3981450"/>
                </a:lnTo>
                <a:lnTo>
                  <a:pt x="0" y="3981450"/>
                </a:lnTo>
                <a:close/>
              </a:path>
            </a:pathLst>
          </a:custGeom>
          <a:pattFill prst="solidDmnd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71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219200" y="981075"/>
            <a:ext cx="3695700" cy="4895850"/>
          </a:xfrm>
          <a:custGeom>
            <a:avLst/>
            <a:gdLst>
              <a:gd name="connsiteX0" fmla="*/ 0 w 3695700"/>
              <a:gd name="connsiteY0" fmla="*/ 0 h 4895850"/>
              <a:gd name="connsiteX1" fmla="*/ 3695700 w 3695700"/>
              <a:gd name="connsiteY1" fmla="*/ 0 h 4895850"/>
              <a:gd name="connsiteX2" fmla="*/ 3695700 w 3695700"/>
              <a:gd name="connsiteY2" fmla="*/ 4895850 h 4895850"/>
              <a:gd name="connsiteX3" fmla="*/ 0 w 3695700"/>
              <a:gd name="connsiteY3" fmla="*/ 489585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5700" h="4895850">
                <a:moveTo>
                  <a:pt x="0" y="0"/>
                </a:moveTo>
                <a:lnTo>
                  <a:pt x="3695700" y="0"/>
                </a:lnTo>
                <a:lnTo>
                  <a:pt x="3695700" y="4895850"/>
                </a:lnTo>
                <a:lnTo>
                  <a:pt x="0" y="48958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41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096000" y="904875"/>
            <a:ext cx="2343150" cy="5048250"/>
          </a:xfrm>
          <a:custGeom>
            <a:avLst/>
            <a:gdLst>
              <a:gd name="connsiteX0" fmla="*/ 0 w 2343150"/>
              <a:gd name="connsiteY0" fmla="*/ 0 h 5048250"/>
              <a:gd name="connsiteX1" fmla="*/ 2343150 w 2343150"/>
              <a:gd name="connsiteY1" fmla="*/ 0 h 5048250"/>
              <a:gd name="connsiteX2" fmla="*/ 2343150 w 2343150"/>
              <a:gd name="connsiteY2" fmla="*/ 5048250 h 5048250"/>
              <a:gd name="connsiteX3" fmla="*/ 0 w 2343150"/>
              <a:gd name="connsiteY3" fmla="*/ 5048250 h 504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3150" h="5048250">
                <a:moveTo>
                  <a:pt x="0" y="0"/>
                </a:moveTo>
                <a:lnTo>
                  <a:pt x="2343150" y="0"/>
                </a:lnTo>
                <a:lnTo>
                  <a:pt x="2343150" y="5048250"/>
                </a:lnTo>
                <a:lnTo>
                  <a:pt x="0" y="50482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552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543050" y="1384301"/>
            <a:ext cx="3054350" cy="4057649"/>
          </a:xfrm>
          <a:custGeom>
            <a:avLst/>
            <a:gdLst>
              <a:gd name="connsiteX0" fmla="*/ 0 w 3695700"/>
              <a:gd name="connsiteY0" fmla="*/ 0 h 4895850"/>
              <a:gd name="connsiteX1" fmla="*/ 3695700 w 3695700"/>
              <a:gd name="connsiteY1" fmla="*/ 0 h 4895850"/>
              <a:gd name="connsiteX2" fmla="*/ 3695700 w 3695700"/>
              <a:gd name="connsiteY2" fmla="*/ 4895850 h 4895850"/>
              <a:gd name="connsiteX3" fmla="*/ 0 w 3695700"/>
              <a:gd name="connsiteY3" fmla="*/ 489585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5700" h="4895850">
                <a:moveTo>
                  <a:pt x="0" y="0"/>
                </a:moveTo>
                <a:lnTo>
                  <a:pt x="3695700" y="0"/>
                </a:lnTo>
                <a:lnTo>
                  <a:pt x="3695700" y="4895850"/>
                </a:lnTo>
                <a:lnTo>
                  <a:pt x="0" y="48958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61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826125" y="1069975"/>
            <a:ext cx="4308475" cy="2430463"/>
          </a:xfrm>
          <a:custGeom>
            <a:avLst/>
            <a:gdLst>
              <a:gd name="connsiteX0" fmla="*/ 0 w 3695700"/>
              <a:gd name="connsiteY0" fmla="*/ 0 h 4895850"/>
              <a:gd name="connsiteX1" fmla="*/ 3695700 w 3695700"/>
              <a:gd name="connsiteY1" fmla="*/ 0 h 4895850"/>
              <a:gd name="connsiteX2" fmla="*/ 3695700 w 3695700"/>
              <a:gd name="connsiteY2" fmla="*/ 4895850 h 4895850"/>
              <a:gd name="connsiteX3" fmla="*/ 0 w 3695700"/>
              <a:gd name="connsiteY3" fmla="*/ 489585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5700" h="4895850">
                <a:moveTo>
                  <a:pt x="0" y="0"/>
                </a:moveTo>
                <a:lnTo>
                  <a:pt x="3695700" y="0"/>
                </a:lnTo>
                <a:lnTo>
                  <a:pt x="3695700" y="4895850"/>
                </a:lnTo>
                <a:lnTo>
                  <a:pt x="0" y="4895850"/>
                </a:lnTo>
                <a:close/>
              </a:path>
            </a:pathLst>
          </a:cu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70AC-34E1-4753-8CB7-12656F0EEF39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1CDB-4B62-496C-8BEE-D2B0FBBAE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5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55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76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5" r:id="rId25"/>
    <p:sldLayoutId id="2147483672" r:id="rId26"/>
    <p:sldLayoutId id="2147483673" r:id="rId27"/>
    <p:sldLayoutId id="2147483674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AC3795-FA82-400F-DC17-F06DC6D842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802563" y="1518516"/>
            <a:ext cx="5293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01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2563" y="2949676"/>
            <a:ext cx="2248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Wedding Planner Template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7479738" y="5339484"/>
            <a:ext cx="3217689" cy="52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aneisan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sanibinai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salanasil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atasanila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ebeti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duisan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asaiaina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banas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6096000" y="1647825"/>
            <a:ext cx="5985164" cy="3562350"/>
          </a:xfrm>
        </p:spPr>
      </p:sp>
    </p:spTree>
    <p:extLst>
      <p:ext uri="{BB962C8B-B14F-4D97-AF65-F5344CB8AC3E}">
        <p14:creationId xmlns:p14="http://schemas.microsoft.com/office/powerpoint/2010/main" val="199001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fill="hold" nodeType="afterEffect" p14:presetBounceEnd="552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200">
                                          <p:cBhvr additive="base">
                                            <p:cTn id="11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200">
                                          <p:cBhvr additive="base">
                                            <p:cTn id="12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552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200">
                                          <p:cBhvr additive="base">
                                            <p:cTn id="15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200">
                                          <p:cBhvr additive="base">
                                            <p:cTn id="16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4" grpId="0"/>
          <p:bldP spid="9" grpId="0"/>
          <p:bldP spid="1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4" grpId="0"/>
          <p:bldP spid="9" grpId="0"/>
          <p:bldP spid="10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83272"/>
            <a:ext cx="5847132" cy="3774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61993" y="3054726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7268135" y="3442188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7268135" y="3102351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8590" y="4675164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02.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9664732" y="5062626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9664732" y="4722789"/>
            <a:ext cx="1310568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two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360920" y="5062626"/>
            <a:ext cx="861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991065" y="972821"/>
            <a:ext cx="4342711" cy="1365219"/>
            <a:chOff x="7283438" y="1582840"/>
            <a:chExt cx="4342711" cy="1365219"/>
          </a:xfrm>
        </p:grpSpPr>
        <p:sp>
          <p:nvSpPr>
            <p:cNvPr id="22" name="TextBox 21"/>
            <p:cNvSpPr txBox="1"/>
            <p:nvPr/>
          </p:nvSpPr>
          <p:spPr>
            <a:xfrm>
              <a:off x="8483037" y="2117062"/>
              <a:ext cx="31431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>
                  <a:solidFill>
                    <a:srgbClr val="DFBBB1"/>
                  </a:solidFill>
                  <a:latin typeface="+mj-lt"/>
                </a:rPr>
                <a:t>collection!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83438" y="1582840"/>
              <a:ext cx="37979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Our wedding</a:t>
              </a:r>
              <a:endParaRPr 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42964E-9AE7-0A65-90DD-4C396AB2E0BF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0BE7FE-90C5-EBCF-82B8-D5C6F67FC574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98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3124854" y="1428750"/>
            <a:ext cx="6342996" cy="4248150"/>
          </a:xfrm>
        </p:spPr>
      </p:sp>
      <p:sp>
        <p:nvSpPr>
          <p:cNvPr id="3" name="Rectangle 2"/>
          <p:cNvSpPr/>
          <p:nvPr/>
        </p:nvSpPr>
        <p:spPr>
          <a:xfrm>
            <a:off x="9467850" y="0"/>
            <a:ext cx="27241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6054" y="3740776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02.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216054" y="4860920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216054" y="4521083"/>
            <a:ext cx="1310568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two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6054" y="1139492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216054" y="2259636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216054" y="1919799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12376" y="130805"/>
            <a:ext cx="4310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11" name="Rectangle 10"/>
          <p:cNvSpPr/>
          <p:nvPr/>
        </p:nvSpPr>
        <p:spPr>
          <a:xfrm rot="5400000">
            <a:off x="8935011" y="1863972"/>
            <a:ext cx="12811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@Mignon McLaughlin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97519" y="5468601"/>
            <a:ext cx="6034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>
                <a:solidFill>
                  <a:srgbClr val="DFBBB1"/>
                </a:solidFill>
                <a:latin typeface="+mj-lt"/>
              </a:rPr>
              <a:t>COLLECT</a:t>
            </a:r>
            <a:r>
              <a:rPr lang="en-US" sz="7200" i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41B4A2-BCBD-4DE3-DA7E-4DC15B5D2185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13726F-34A1-EB3E-9580-E15BE35B35A1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0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248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8858556" y="2337211"/>
            <a:ext cx="206120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 </a:t>
            </a:r>
            <a:r>
              <a:rPr lang="en-US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gallery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7811928" y="2337211"/>
            <a:ext cx="837293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027" y="5148575"/>
            <a:ext cx="4354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i="1" dirty="0">
                <a:solidFill>
                  <a:schemeClr val="bg1"/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631128" y="3275930"/>
            <a:ext cx="3233810" cy="29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48FC83-DCFC-A9CF-030C-6F7299F27FAE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63D3F6B-DCD9-80D4-5627-659CA3E10D84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90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3600" y="0"/>
            <a:ext cx="6248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9579004" y="3467100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9579004" y="4587244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9579004" y="4247407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939357" y="2828836"/>
            <a:ext cx="6034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>
                <a:solidFill>
                  <a:srgbClr val="DFBBB1"/>
                </a:solidFill>
                <a:latin typeface="+mj-lt"/>
              </a:rPr>
              <a:t>COLLECTION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553450" y="1038225"/>
            <a:ext cx="3638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EA6772-8F7F-691E-6D8B-AF7AED840F0D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99F438-673E-4C36-B946-09BA69B5E8DF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301CCE6-3A45-CCF8-904B-190E2141263B}"/>
              </a:ext>
            </a:extLst>
          </p:cNvPr>
          <p:cNvSpPr/>
          <p:nvPr/>
        </p:nvSpPr>
        <p:spPr>
          <a:xfrm>
            <a:off x="5943600" y="0"/>
            <a:ext cx="6248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00341" y="5204758"/>
            <a:ext cx="1251449" cy="647700"/>
          </a:xfrm>
          <a:custGeom>
            <a:avLst/>
            <a:gdLst>
              <a:gd name="connsiteX0" fmla="*/ 244288 w 1251449"/>
              <a:gd name="connsiteY0" fmla="*/ 0 h 647700"/>
              <a:gd name="connsiteX1" fmla="*/ 1251449 w 1251449"/>
              <a:gd name="connsiteY1" fmla="*/ 0 h 647700"/>
              <a:gd name="connsiteX2" fmla="*/ 1251449 w 1251449"/>
              <a:gd name="connsiteY2" fmla="*/ 647700 h 647700"/>
              <a:gd name="connsiteX3" fmla="*/ 244288 w 1251449"/>
              <a:gd name="connsiteY3" fmla="*/ 647700 h 647700"/>
              <a:gd name="connsiteX4" fmla="*/ 0 w 1251449"/>
              <a:gd name="connsiteY4" fmla="*/ 32385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49" h="647700">
                <a:moveTo>
                  <a:pt x="244288" y="0"/>
                </a:moveTo>
                <a:lnTo>
                  <a:pt x="1251449" y="0"/>
                </a:lnTo>
                <a:lnTo>
                  <a:pt x="1251449" y="647700"/>
                </a:lnTo>
                <a:lnTo>
                  <a:pt x="244288" y="647700"/>
                </a:lnTo>
                <a:lnTo>
                  <a:pt x="0" y="3238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52400" dist="38100" dir="10800000" algn="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170361" y="5204758"/>
            <a:ext cx="1251449" cy="647700"/>
          </a:xfrm>
          <a:custGeom>
            <a:avLst/>
            <a:gdLst>
              <a:gd name="connsiteX0" fmla="*/ 244288 w 1251449"/>
              <a:gd name="connsiteY0" fmla="*/ 0 h 647700"/>
              <a:gd name="connsiteX1" fmla="*/ 1251449 w 1251449"/>
              <a:gd name="connsiteY1" fmla="*/ 0 h 647700"/>
              <a:gd name="connsiteX2" fmla="*/ 1251449 w 1251449"/>
              <a:gd name="connsiteY2" fmla="*/ 647700 h 647700"/>
              <a:gd name="connsiteX3" fmla="*/ 244288 w 1251449"/>
              <a:gd name="connsiteY3" fmla="*/ 647700 h 647700"/>
              <a:gd name="connsiteX4" fmla="*/ 0 w 1251449"/>
              <a:gd name="connsiteY4" fmla="*/ 32385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49" h="647700">
                <a:moveTo>
                  <a:pt x="244288" y="0"/>
                </a:moveTo>
                <a:lnTo>
                  <a:pt x="1251449" y="0"/>
                </a:lnTo>
                <a:lnTo>
                  <a:pt x="1251449" y="647700"/>
                </a:lnTo>
                <a:lnTo>
                  <a:pt x="244288" y="647700"/>
                </a:lnTo>
                <a:lnTo>
                  <a:pt x="0" y="3238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152400" dist="38100" dir="10800000" algn="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071852" y="5204758"/>
            <a:ext cx="1251449" cy="647700"/>
          </a:xfrm>
          <a:custGeom>
            <a:avLst/>
            <a:gdLst>
              <a:gd name="connsiteX0" fmla="*/ 244288 w 1251449"/>
              <a:gd name="connsiteY0" fmla="*/ 0 h 647700"/>
              <a:gd name="connsiteX1" fmla="*/ 1251449 w 1251449"/>
              <a:gd name="connsiteY1" fmla="*/ 0 h 647700"/>
              <a:gd name="connsiteX2" fmla="*/ 1251449 w 1251449"/>
              <a:gd name="connsiteY2" fmla="*/ 647700 h 647700"/>
              <a:gd name="connsiteX3" fmla="*/ 244288 w 1251449"/>
              <a:gd name="connsiteY3" fmla="*/ 647700 h 647700"/>
              <a:gd name="connsiteX4" fmla="*/ 0 w 1251449"/>
              <a:gd name="connsiteY4" fmla="*/ 32385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49" h="647700">
                <a:moveTo>
                  <a:pt x="244288" y="0"/>
                </a:moveTo>
                <a:lnTo>
                  <a:pt x="1251449" y="0"/>
                </a:lnTo>
                <a:lnTo>
                  <a:pt x="1251449" y="647700"/>
                </a:lnTo>
                <a:lnTo>
                  <a:pt x="244288" y="647700"/>
                </a:lnTo>
                <a:lnTo>
                  <a:pt x="0" y="3238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52400" dist="38100" dir="10800000" algn="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16681" y="5204758"/>
            <a:ext cx="1251449" cy="647700"/>
          </a:xfrm>
          <a:custGeom>
            <a:avLst/>
            <a:gdLst>
              <a:gd name="connsiteX0" fmla="*/ 244288 w 1251449"/>
              <a:gd name="connsiteY0" fmla="*/ 0 h 647700"/>
              <a:gd name="connsiteX1" fmla="*/ 1251449 w 1251449"/>
              <a:gd name="connsiteY1" fmla="*/ 0 h 647700"/>
              <a:gd name="connsiteX2" fmla="*/ 1251449 w 1251449"/>
              <a:gd name="connsiteY2" fmla="*/ 647700 h 647700"/>
              <a:gd name="connsiteX3" fmla="*/ 244288 w 1251449"/>
              <a:gd name="connsiteY3" fmla="*/ 647700 h 647700"/>
              <a:gd name="connsiteX4" fmla="*/ 0 w 1251449"/>
              <a:gd name="connsiteY4" fmla="*/ 32385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49" h="647700">
                <a:moveTo>
                  <a:pt x="244288" y="0"/>
                </a:moveTo>
                <a:lnTo>
                  <a:pt x="1251449" y="0"/>
                </a:lnTo>
                <a:lnTo>
                  <a:pt x="1251449" y="647700"/>
                </a:lnTo>
                <a:lnTo>
                  <a:pt x="244288" y="647700"/>
                </a:lnTo>
                <a:lnTo>
                  <a:pt x="0" y="32385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52400" dist="38100" dir="10800000" algn="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1355610" y="4710483"/>
            <a:ext cx="39125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bg1">
                    <a:lumMod val="50000"/>
                  </a:schemeClr>
                </a:solidFill>
              </a:rPr>
              <a:t>lorem ipsum dolor st ameti bati aneisan sanibinai an salan isan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7818757" y="2774126"/>
            <a:ext cx="3526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banas anusalani bani oneca nini neabbaniai ntail salla aiconan eabllanil natia egenai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869557" y="5970655"/>
            <a:ext cx="81789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18757" y="908426"/>
            <a:ext cx="3204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 </a:t>
            </a:r>
            <a:r>
              <a:rPr lang="en-US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gallery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44188E-24B9-D11A-44D9-A2D939ED4AF5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94438A-D5AC-4A63-7E39-66EE7DECEF90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24472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2400" y="0"/>
            <a:ext cx="624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6710124" y="5963836"/>
            <a:ext cx="432073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002219" y="4481903"/>
            <a:ext cx="3526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banas anusalani bani oneca nini neabbaniai ntail salla aiconan eabllanil natia egenai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2219" y="2487881"/>
            <a:ext cx="3074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 </a:t>
            </a:r>
            <a:r>
              <a:rPr lang="en-US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gallery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5409AA-E1A9-7591-ED5E-82668E0B5330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625C9C-A6F6-D086-7C1F-E14D083270D7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70825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TextBox 9"/>
          <p:cNvSpPr txBox="1"/>
          <p:nvPr/>
        </p:nvSpPr>
        <p:spPr>
          <a:xfrm>
            <a:off x="8771050" y="2099289"/>
            <a:ext cx="2919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DFBBB1"/>
                </a:solidFill>
                <a:latin typeface="+mj-lt"/>
              </a:rPr>
              <a:t>gallery!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7869" y="1675009"/>
            <a:ext cx="3836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</a:t>
            </a:r>
            <a:endParaRPr lang="en-US" sz="40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038505" y="6012546"/>
            <a:ext cx="7016924" cy="31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dolor st ameti bati aneianibinai an salanasil atasanila ebeti duisan asaiaina banas anusalani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984202" y="4323976"/>
            <a:ext cx="2493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banusalani bani oneca nini neabbaniai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F04CF-F9B5-840F-AD6B-53833A83AB6F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79EB12-AAE7-A052-9EE3-B74E28E712BD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7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/>
          <p:cNvSpPr/>
          <p:nvPr/>
        </p:nvSpPr>
        <p:spPr>
          <a:xfrm>
            <a:off x="3730171" y="0"/>
            <a:ext cx="4005942" cy="4724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flipH="1">
            <a:off x="4153573" y="3338039"/>
            <a:ext cx="315913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 duisan asaiaina banas anusalani bani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9780" y="1035786"/>
            <a:ext cx="4599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1585" y="5153607"/>
            <a:ext cx="4767641" cy="1441845"/>
            <a:chOff x="6928886" y="1519218"/>
            <a:chExt cx="4767641" cy="1441845"/>
          </a:xfrm>
        </p:grpSpPr>
        <p:sp>
          <p:nvSpPr>
            <p:cNvPr id="13" name="TextBox 12"/>
            <p:cNvSpPr txBox="1"/>
            <p:nvPr/>
          </p:nvSpPr>
          <p:spPr>
            <a:xfrm>
              <a:off x="8776974" y="1945400"/>
              <a:ext cx="29195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i="1" dirty="0">
                  <a:solidFill>
                    <a:srgbClr val="DFBBB1"/>
                  </a:solidFill>
                  <a:latin typeface="+mj-lt"/>
                </a:rPr>
                <a:t>gallery!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28886" y="1519218"/>
              <a:ext cx="3836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Our wedding</a:t>
              </a:r>
              <a:endParaRPr lang="en-US" sz="4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2B5E9C9-3895-A8C6-0A99-144E4F447DD2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1438259-78C7-D7C6-BBD8-6508FB1DD05C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812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924550"/>
            <a:ext cx="933450" cy="933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63350" y="0"/>
            <a:ext cx="628650" cy="628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9248214" y="3091502"/>
            <a:ext cx="12008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bati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aneianibinai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salanasil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atasanila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ebeti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96000" y="5129852"/>
            <a:ext cx="4837976" cy="1369606"/>
            <a:chOff x="6945453" y="1745346"/>
            <a:chExt cx="4837976" cy="1369606"/>
          </a:xfrm>
        </p:grpSpPr>
        <p:sp>
          <p:nvSpPr>
            <p:cNvPr id="17" name="TextBox 16"/>
            <p:cNvSpPr txBox="1"/>
            <p:nvPr/>
          </p:nvSpPr>
          <p:spPr>
            <a:xfrm>
              <a:off x="8863876" y="2099289"/>
              <a:ext cx="29195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i="1" dirty="0">
                  <a:solidFill>
                    <a:srgbClr val="DFBBB1"/>
                  </a:solidFill>
                  <a:latin typeface="+mj-lt"/>
                </a:rPr>
                <a:t>gallery!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45453" y="1745346"/>
              <a:ext cx="3836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Our wedding</a:t>
              </a:r>
              <a:endParaRPr lang="en-US" sz="4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15A3AD-BEA8-0287-702E-A5D583A46179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18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0C65D9-0E11-5D9D-6D22-AD3756627982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407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TextBox 8"/>
          <p:cNvSpPr txBox="1"/>
          <p:nvPr/>
        </p:nvSpPr>
        <p:spPr>
          <a:xfrm flipH="1">
            <a:off x="3924300" y="6138855"/>
            <a:ext cx="37719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4925" y="178653"/>
            <a:ext cx="5278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PORTFOLIO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77400" y="933450"/>
            <a:ext cx="2514600" cy="2324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H="1">
            <a:off x="10279416" y="1451716"/>
            <a:ext cx="1310568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</a:rPr>
              <a:t>collection one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9935990" y="1805852"/>
            <a:ext cx="1997419" cy="76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>
                <a:solidFill>
                  <a:schemeClr val="bg1"/>
                </a:solidFill>
              </a:rPr>
              <a:t>lorem ipsum dolor st ameti bati aneianibinai asalanasil atasanila ebeti duisan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8869" y="3906008"/>
            <a:ext cx="25220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 </a:t>
            </a:r>
            <a:r>
              <a:rPr lang="en-US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gallery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CAF2AA-619E-1812-066D-F94C509886BA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19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B8C34A7-FE64-EE27-EF56-85CDEDF1CD15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387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6650" y="1162050"/>
            <a:ext cx="4705350" cy="4533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1549" y="1162050"/>
            <a:ext cx="2404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About the wedding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09950" y="1415547"/>
            <a:ext cx="654050" cy="0"/>
          </a:xfrm>
          <a:prstGeom prst="line">
            <a:avLst/>
          </a:prstGeom>
          <a:ln w="19050">
            <a:solidFill>
              <a:srgbClr val="DFBB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8291274" y="2113255"/>
            <a:ext cx="30961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bg1"/>
                </a:solidFill>
              </a:rPr>
              <a:t>lorem ipsum dolor st ameti bati aneisan sanibinai an salanasil atasanila ebeti duisan asaiaina banas anusalani bani oneca nini neabal baniai ntail salla aiconan eabllanil natia egenai salanasaiu anabani</a:t>
            </a:r>
            <a:br>
              <a:rPr lang="en-US" sz="1100">
                <a:solidFill>
                  <a:schemeClr val="bg1"/>
                </a:solidFill>
              </a:rPr>
            </a:br>
            <a:endParaRPr lang="en-US" sz="110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en-US" sz="1100">
                <a:solidFill>
                  <a:schemeClr val="bg1"/>
                </a:solidFill>
              </a:rPr>
            </a:br>
            <a:r>
              <a:rPr lang="en-US" sz="1100">
                <a:solidFill>
                  <a:schemeClr val="bg1"/>
                </a:solidFill>
              </a:rPr>
              <a:t>iebeti duisani abi anualani onebana neavali danei baniaina niaina aibonav itasapinina atani banalait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ln w="19050">
            <a:solidFill>
              <a:srgbClr val="DFBBB1"/>
            </a:solidFill>
          </a:ln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A1DDD3-7963-620F-9074-D8B9C1513531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D8249B-455C-EBAB-1C2D-2E47FB7FBA38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7469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00800" y="1781175"/>
            <a:ext cx="5791200" cy="23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040595" y="2347953"/>
            <a:ext cx="4667507" cy="1114344"/>
            <a:chOff x="7069170" y="2350643"/>
            <a:chExt cx="4667507" cy="1114344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7069170" y="2350643"/>
              <a:ext cx="1310568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>
                  <a:solidFill>
                    <a:schemeClr val="bg1"/>
                  </a:solidFill>
                </a:rPr>
                <a:t>collection one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7069170" y="2704779"/>
              <a:ext cx="1997419" cy="760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st ameti bati aneianibinai asalanasil atasanila ebeti duisan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9739258" y="2350643"/>
              <a:ext cx="1310568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>
                  <a:solidFill>
                    <a:schemeClr val="bg1"/>
                  </a:solidFill>
                </a:rPr>
                <a:t>collection two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9739258" y="2704779"/>
              <a:ext cx="1997419" cy="760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>
                  <a:solidFill>
                    <a:schemeClr val="bg1"/>
                  </a:solidFill>
                </a:rPr>
                <a:t>lorem ipsum dolor st ameti bati aneianibinai asalanasil atasanila ebeti duisan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93766" y="2347953"/>
            <a:ext cx="4759866" cy="1435523"/>
            <a:chOff x="6945453" y="1745346"/>
            <a:chExt cx="4759866" cy="1435523"/>
          </a:xfrm>
        </p:grpSpPr>
        <p:sp>
          <p:nvSpPr>
            <p:cNvPr id="15" name="TextBox 14"/>
            <p:cNvSpPr txBox="1"/>
            <p:nvPr/>
          </p:nvSpPr>
          <p:spPr>
            <a:xfrm>
              <a:off x="8785766" y="2165206"/>
              <a:ext cx="29195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i="1" dirty="0">
                  <a:solidFill>
                    <a:srgbClr val="DFBBB1"/>
                  </a:solidFill>
                  <a:latin typeface="+mj-lt"/>
                </a:rPr>
                <a:t>gallery!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45453" y="1745346"/>
              <a:ext cx="3836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Our wedding</a:t>
              </a:r>
              <a:endParaRPr 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E76DF-AB7A-7A08-5CD1-DE2B3D99161C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A31686-6F64-B55D-1E02-7D5CA39BBF81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3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4847750" y="5289976"/>
            <a:ext cx="573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PICTURES!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500" y="5105310"/>
            <a:ext cx="57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 organizer team</a:t>
            </a:r>
            <a:endParaRPr lang="en-US" sz="3600" i="1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2645021" y="1316507"/>
            <a:ext cx="185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Stevani Doe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3674729" y="2107334"/>
            <a:ext cx="12008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7589964" y="2249617"/>
            <a:ext cx="185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Jihan Doe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7316414" y="3040443"/>
            <a:ext cx="12008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779504" y="4152900"/>
            <a:ext cx="80011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962E33-BE70-20E8-D8EC-C10219C482E8}"/>
              </a:ext>
            </a:extLst>
          </p:cNvPr>
          <p:cNvCxnSpPr>
            <a:cxnSpLocks/>
          </p:cNvCxnSpPr>
          <p:nvPr/>
        </p:nvCxnSpPr>
        <p:spPr>
          <a:xfrm>
            <a:off x="12700" y="6484684"/>
            <a:ext cx="6540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2A79BE8-B995-5243-EC97-05E6C20FE5DB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0BA6CF6-E883-01B3-8E94-FCA60A113229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07714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8216693" y="5107457"/>
            <a:ext cx="185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Stevani Doe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7564431" y="5581650"/>
            <a:ext cx="31591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4377" y="2808922"/>
            <a:ext cx="34499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9346429" y="2344866"/>
            <a:ext cx="3929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wedding!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2F2249-25E0-7AA2-B9BC-BAD897EDB6D6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931B97-A44D-172B-E96D-E14150304322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9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2656513" y="4126315"/>
            <a:ext cx="72582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3382336" y="4857284"/>
            <a:ext cx="185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Stevani Doe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715415" y="5257394"/>
            <a:ext cx="25511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3713" y="4126315"/>
            <a:ext cx="72582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7649536" y="4857284"/>
            <a:ext cx="185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Hana Doe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982615" y="5257394"/>
            <a:ext cx="255111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0273" y="564903"/>
            <a:ext cx="701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>
                <a:solidFill>
                  <a:schemeClr val="bg1"/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E93359-FFB3-6864-5FFE-E9C259E0E596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52DEC5-B447-234F-FFD3-3361F6FAD743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2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Rectangle 6"/>
          <p:cNvSpPr/>
          <p:nvPr/>
        </p:nvSpPr>
        <p:spPr>
          <a:xfrm>
            <a:off x="5600700" y="704850"/>
            <a:ext cx="6591300" cy="615315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 flipH="1">
            <a:off x="931550" y="4081853"/>
            <a:ext cx="3526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banas anusalani bani oneca nini neabbaniai ntail salla aiconan eabllanil natia egenai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AF4703-C124-4EDC-A457-4D598066F415}"/>
              </a:ext>
            </a:extLst>
          </p:cNvPr>
          <p:cNvSpPr txBox="1"/>
          <p:nvPr/>
        </p:nvSpPr>
        <p:spPr>
          <a:xfrm flipH="1">
            <a:off x="8489536" y="4230145"/>
            <a:ext cx="145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  <a:latin typeface="+mj-lt"/>
              </a:rPr>
              <a:t>Stevani Doe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8489536" y="4599477"/>
            <a:ext cx="1200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bg1"/>
                </a:solidFill>
              </a:rPr>
              <a:t>lorem ipsum dolor st ameti bati aneianibinai an salanasil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1550" y="15621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 organizer </a:t>
            </a:r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team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C04F8-DB86-B5F8-2651-EE7F7D95C521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70E9E4-FBE6-898F-71EA-0A2D9BC4779D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49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Rectangle 3"/>
          <p:cNvSpPr/>
          <p:nvPr/>
        </p:nvSpPr>
        <p:spPr>
          <a:xfrm>
            <a:off x="4324350" y="2247900"/>
            <a:ext cx="7867650" cy="4610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5238223" y="3860452"/>
            <a:ext cx="6039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>
                <a:solidFill>
                  <a:schemeClr val="bg1"/>
                </a:solidFill>
                <a:latin typeface="+mj-lt"/>
              </a:rPr>
              <a:t>A successful marriage requires falling in love many times, always with the same person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9573" y="3137177"/>
            <a:ext cx="14864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i="1">
                <a:solidFill>
                  <a:schemeClr val="bg1"/>
                </a:solidFill>
                <a:latin typeface="+mj-lt"/>
              </a:rPr>
              <a:t>“</a:t>
            </a:r>
            <a:endParaRPr lang="en-US" sz="8800" i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 rot="10800000">
            <a:off x="8781523" y="4430375"/>
            <a:ext cx="14864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i="1">
                <a:solidFill>
                  <a:schemeClr val="bg1"/>
                </a:solidFill>
                <a:latin typeface="+mj-lt"/>
              </a:rPr>
              <a:t>“</a:t>
            </a:r>
            <a:endParaRPr lang="en-US" sz="8800" i="1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106150" y="3143250"/>
            <a:ext cx="10858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14900" y="1324569"/>
            <a:ext cx="3762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>
                <a:solidFill>
                  <a:schemeClr val="bg1"/>
                </a:solidFill>
                <a:latin typeface="+mj-lt"/>
              </a:rPr>
              <a:t>PICTURES!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CD8420-A0E3-6F03-B950-B0E033FDFD8A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35B1D2-8AC2-79F9-A378-580E5C362DC2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631496"/>
      </p:ext>
    </p:extLst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95600472"/>
              </p:ext>
            </p:extLst>
          </p:nvPr>
        </p:nvGraphicFramePr>
        <p:xfrm>
          <a:off x="647699" y="719365"/>
          <a:ext cx="4915515" cy="538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93839" y="704615"/>
            <a:ext cx="80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9493839" y="1536894"/>
            <a:ext cx="16380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nibinai an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9493839" y="1197057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93839" y="2662578"/>
            <a:ext cx="80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02.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9493839" y="3494857"/>
            <a:ext cx="16380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nibinai an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9493839" y="3155020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two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3839" y="4665690"/>
            <a:ext cx="80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03.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9493839" y="5497969"/>
            <a:ext cx="16380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nibinai an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9493839" y="5158132"/>
            <a:ext cx="144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three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F7E3F4-1991-83BA-8783-C43486E5AF2F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4B6EBB-618B-694D-FE51-ED067CFFEA0F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248212"/>
      </p:ext>
    </p:extLst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 216"/>
          <p:cNvGrpSpPr/>
          <p:nvPr/>
        </p:nvGrpSpPr>
        <p:grpSpPr>
          <a:xfrm>
            <a:off x="6819900" y="1278012"/>
            <a:ext cx="4967062" cy="3311376"/>
            <a:chOff x="131490" y="2424597"/>
            <a:chExt cx="4967062" cy="3311376"/>
          </a:xfrm>
        </p:grpSpPr>
        <p:graphicFrame>
          <p:nvGraphicFramePr>
            <p:cNvPr id="215" name="Chart 214">
              <a:extLst>
                <a:ext uri="{FF2B5EF4-FFF2-40B4-BE49-F238E27FC236}">
                  <a16:creationId xmlns:a16="http://schemas.microsoft.com/office/drawing/2014/main" id="{11EAE448-D493-4915-8EC7-CA57DF58F1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44059148"/>
                </p:ext>
              </p:extLst>
            </p:nvPr>
          </p:nvGraphicFramePr>
          <p:xfrm>
            <a:off x="131490" y="2424597"/>
            <a:ext cx="4967062" cy="33113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9B92AEE3-76D5-45E5-8176-6928C7B1ACB1}"/>
                </a:ext>
              </a:extLst>
            </p:cNvPr>
            <p:cNvSpPr txBox="1"/>
            <p:nvPr/>
          </p:nvSpPr>
          <p:spPr>
            <a:xfrm flipH="1">
              <a:off x="2047300" y="3715310"/>
              <a:ext cx="1135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i="1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425 </a:t>
              </a: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1211560" y="1158768"/>
            <a:ext cx="2364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 data </a:t>
            </a:r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analysis 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1314450" y="4000500"/>
            <a:ext cx="453390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314450" y="4000500"/>
            <a:ext cx="3816350" cy="400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314450" y="5138369"/>
            <a:ext cx="453390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1314450" y="5138369"/>
            <a:ext cx="29400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 flipH="1">
            <a:off x="1445332" y="4000500"/>
            <a:ext cx="1310568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</a:rPr>
              <a:t>2018 - 2019</a:t>
            </a:r>
          </a:p>
        </p:txBody>
      </p:sp>
      <p:sp>
        <p:nvSpPr>
          <p:cNvPr id="227" name="TextBox 226"/>
          <p:cNvSpPr txBox="1"/>
          <p:nvPr/>
        </p:nvSpPr>
        <p:spPr>
          <a:xfrm flipH="1">
            <a:off x="4518532" y="4000500"/>
            <a:ext cx="646993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</a:rPr>
              <a:t>70 %</a:t>
            </a:r>
          </a:p>
        </p:txBody>
      </p:sp>
      <p:sp>
        <p:nvSpPr>
          <p:cNvPr id="228" name="TextBox 227"/>
          <p:cNvSpPr txBox="1"/>
          <p:nvPr/>
        </p:nvSpPr>
        <p:spPr>
          <a:xfrm flipH="1">
            <a:off x="1445332" y="5138369"/>
            <a:ext cx="1310568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</a:rPr>
              <a:t>2018 - 2019</a:t>
            </a:r>
          </a:p>
        </p:txBody>
      </p:sp>
      <p:sp>
        <p:nvSpPr>
          <p:cNvPr id="229" name="TextBox 228"/>
          <p:cNvSpPr txBox="1"/>
          <p:nvPr/>
        </p:nvSpPr>
        <p:spPr>
          <a:xfrm flipH="1">
            <a:off x="3633614" y="5138369"/>
            <a:ext cx="646993" cy="339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</a:rPr>
              <a:t>65 %</a:t>
            </a:r>
          </a:p>
        </p:txBody>
      </p:sp>
      <p:sp>
        <p:nvSpPr>
          <p:cNvPr id="230" name="TextBox 229"/>
          <p:cNvSpPr txBox="1"/>
          <p:nvPr/>
        </p:nvSpPr>
        <p:spPr>
          <a:xfrm flipH="1">
            <a:off x="4102252" y="2023296"/>
            <a:ext cx="28646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 duisan asaiaina banas anusalani bani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 flipH="1">
            <a:off x="8128501" y="5459310"/>
            <a:ext cx="2436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 </a:t>
            </a:r>
            <a:b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nibinai an salanasil atasanila ebeti</a:t>
            </a:r>
          </a:p>
        </p:txBody>
      </p:sp>
      <p:sp>
        <p:nvSpPr>
          <p:cNvPr id="233" name="TextBox 232"/>
          <p:cNvSpPr txBox="1"/>
          <p:nvPr/>
        </p:nvSpPr>
        <p:spPr>
          <a:xfrm flipH="1">
            <a:off x="8128501" y="5134428"/>
            <a:ext cx="64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01.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7065C-F708-D3F5-6AAA-2626270E674B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6838DD-D45B-3960-CE73-319DD74D8680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11891"/>
      </p:ext>
    </p:extLst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381250"/>
            <a:ext cx="6096000" cy="4476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70" y="838200"/>
            <a:ext cx="3512831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81900" y="2381250"/>
            <a:ext cx="2364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 App for </a:t>
            </a: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customer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7581900" y="4676770"/>
            <a:ext cx="352623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banas anusalani bani oneca nini neabbaniai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7426045" y="2496807"/>
            <a:ext cx="0" cy="163876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034A36-1B34-B509-96AD-1DDDF782172A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02C39E7-53CD-7A0E-6AD2-2C8C30239CD5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71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43700" y="0"/>
            <a:ext cx="54483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93652" y="237291"/>
            <a:ext cx="44983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MOCKUP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1BFB4-7448-457E-B59A-A0DEF3E69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88" y="202224"/>
            <a:ext cx="4791108" cy="47911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flipH="1">
            <a:off x="8593348" y="4992740"/>
            <a:ext cx="120085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</a:rPr>
              <a:t>lorem ipsum dolor </a:t>
            </a:r>
            <a:r>
              <a:rPr lang="en-US" sz="1000" dirty="0" err="1">
                <a:solidFill>
                  <a:schemeClr val="bg1"/>
                </a:solidFill>
              </a:rPr>
              <a:t>st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ameti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bati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aneianibinai</a:t>
            </a:r>
            <a:r>
              <a:rPr lang="en-US" sz="1000" dirty="0">
                <a:solidFill>
                  <a:schemeClr val="bg1"/>
                </a:solidFill>
              </a:rPr>
              <a:t> an </a:t>
            </a:r>
            <a:r>
              <a:rPr lang="en-US" sz="1000" dirty="0" err="1">
                <a:solidFill>
                  <a:schemeClr val="bg1"/>
                </a:solidFill>
              </a:rPr>
              <a:t>salanasil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atasanila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ebeti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07498" y="5088154"/>
            <a:ext cx="10858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26593" y="2532787"/>
            <a:ext cx="2364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Wedding App for </a:t>
            </a:r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customer 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1026593" y="4828307"/>
            <a:ext cx="352623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aneianibinai an salanasil atasanila ebeti duisan asaiaina banas anusalani bani oneca nini neabbaniai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7366E-C77D-8609-0047-F52363DAE810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29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5FBDD0-1E3C-68E2-892B-DF667EC1790B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673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/>
        </p:nvCxnSpPr>
        <p:spPr>
          <a:xfrm>
            <a:off x="7387953" y="2076450"/>
            <a:ext cx="83729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flipH="1">
            <a:off x="842724" y="627355"/>
            <a:ext cx="557712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 duisan asaiaina banas anusalani bani oneca nini neabal baniai ntail salla aiconan eabllanil natia egenai salanasaiu anabani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299136" y="1883888"/>
            <a:ext cx="2433519" cy="1415772"/>
            <a:chOff x="8648709" y="2105561"/>
            <a:chExt cx="2537451" cy="1415772"/>
          </a:xfrm>
        </p:grpSpPr>
        <p:sp>
          <p:nvSpPr>
            <p:cNvPr id="6" name="TextBox 5"/>
            <p:cNvSpPr txBox="1"/>
            <p:nvPr/>
          </p:nvSpPr>
          <p:spPr>
            <a:xfrm>
              <a:off x="8648709" y="2105561"/>
              <a:ext cx="25374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Welcome</a:t>
              </a:r>
              <a:endParaRPr lang="en-US" sz="4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474209" y="2813447"/>
              <a:ext cx="1673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i="1" dirty="0">
                  <a:solidFill>
                    <a:schemeClr val="accent1"/>
                  </a:solidFill>
                  <a:latin typeface="+mj-lt"/>
                </a:rPr>
                <a:t>Slides!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0" y="2076450"/>
            <a:ext cx="6858000" cy="4781550"/>
          </a:xfrm>
          <a:ln w="19050">
            <a:solidFill>
              <a:srgbClr val="DFBBB1"/>
            </a:solidFill>
          </a:ln>
        </p:spPr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E3843-4A6A-69AC-5143-BF7A5BA7F774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B68E9-D1E5-DC2A-FF7B-2182CF9D3893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57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2907" y="2395670"/>
            <a:ext cx="44301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Thanks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1147" y="3826830"/>
            <a:ext cx="2248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Wedding Planner Template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7119234" y="5616769"/>
            <a:ext cx="3344682" cy="52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aneisan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sanibinai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salanasil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atasanila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ebeti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duisan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asaiaina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banas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558FE7-9658-6C7E-2929-65DDCAE4C0B2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30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57046-5169-A5DC-E4D0-004297E46D5A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90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5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6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5" grpId="0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5" grpId="0"/>
          <p:bldP spid="26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0171" y="0"/>
            <a:ext cx="11001829" cy="6858000"/>
          </a:xfrm>
          <a:prstGeom prst="rect">
            <a:avLst/>
          </a:prstGeom>
          <a:solidFill>
            <a:srgbClr val="DF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16935" y="4379543"/>
            <a:ext cx="3320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Grasia</a:t>
            </a:r>
            <a:endParaRPr lang="en-US" sz="80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4A5B3A6-2ACD-1B4D-AE66-84A9BA0557B9}"/>
              </a:ext>
            </a:extLst>
          </p:cNvPr>
          <p:cNvGrpSpPr/>
          <p:nvPr/>
        </p:nvGrpSpPr>
        <p:grpSpPr>
          <a:xfrm>
            <a:off x="7099002" y="3044371"/>
            <a:ext cx="769257" cy="769257"/>
            <a:chOff x="7099002" y="3044371"/>
            <a:chExt cx="769257" cy="769257"/>
          </a:xfrm>
        </p:grpSpPr>
        <p:sp>
          <p:nvSpPr>
            <p:cNvPr id="7" name="Oval 6"/>
            <p:cNvSpPr/>
            <p:nvPr/>
          </p:nvSpPr>
          <p:spPr>
            <a:xfrm>
              <a:off x="7099002" y="3044371"/>
              <a:ext cx="769257" cy="769257"/>
            </a:xfrm>
            <a:prstGeom prst="ellipse">
              <a:avLst/>
            </a:prstGeom>
            <a:solidFill>
              <a:srgbClr val="B661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15543" y="3256126"/>
              <a:ext cx="5361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bg1"/>
                  </a:solidFill>
                  <a:latin typeface="+mj-lt"/>
                </a:rPr>
                <a:t>45 %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200F6F3-D12F-71AC-7933-AEA47A8FAAD0}"/>
              </a:ext>
            </a:extLst>
          </p:cNvPr>
          <p:cNvGrpSpPr/>
          <p:nvPr/>
        </p:nvGrpSpPr>
        <p:grpSpPr>
          <a:xfrm>
            <a:off x="8525507" y="3044371"/>
            <a:ext cx="769257" cy="769257"/>
            <a:chOff x="8525507" y="3044371"/>
            <a:chExt cx="769257" cy="769257"/>
          </a:xfrm>
        </p:grpSpPr>
        <p:sp>
          <p:nvSpPr>
            <p:cNvPr id="8" name="Oval 7"/>
            <p:cNvSpPr/>
            <p:nvPr/>
          </p:nvSpPr>
          <p:spPr>
            <a:xfrm>
              <a:off x="8525507" y="3044371"/>
              <a:ext cx="769257" cy="769257"/>
            </a:xfrm>
            <a:prstGeom prst="ellipse">
              <a:avLst/>
            </a:prstGeom>
            <a:solidFill>
              <a:srgbClr val="D09B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59169" y="3256126"/>
              <a:ext cx="5019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>
                  <a:solidFill>
                    <a:schemeClr val="bg1"/>
                  </a:solidFill>
                  <a:latin typeface="+mj-lt"/>
                </a:rPr>
                <a:t>63%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B3E97F-3C0C-1C4A-9AB6-CC8FC2F22233}"/>
              </a:ext>
            </a:extLst>
          </p:cNvPr>
          <p:cNvGrpSpPr/>
          <p:nvPr/>
        </p:nvGrpSpPr>
        <p:grpSpPr>
          <a:xfrm>
            <a:off x="9956799" y="3044371"/>
            <a:ext cx="769257" cy="769257"/>
            <a:chOff x="9956799" y="3044371"/>
            <a:chExt cx="769257" cy="769257"/>
          </a:xfrm>
        </p:grpSpPr>
        <p:sp>
          <p:nvSpPr>
            <p:cNvPr id="9" name="Oval 8"/>
            <p:cNvSpPr/>
            <p:nvPr/>
          </p:nvSpPr>
          <p:spPr>
            <a:xfrm>
              <a:off x="9956799" y="3044371"/>
              <a:ext cx="769257" cy="769257"/>
            </a:xfrm>
            <a:prstGeom prst="ellipse">
              <a:avLst/>
            </a:prstGeom>
            <a:solidFill>
              <a:srgbClr val="E8D0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91198" y="3256126"/>
              <a:ext cx="5004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B6614A"/>
                  </a:solidFill>
                  <a:latin typeface="+mj-lt"/>
                </a:rPr>
                <a:t>72%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flipH="1">
            <a:off x="7099001" y="4709472"/>
            <a:ext cx="422062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sanibinai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saasil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atasanila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ebeti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asaiaina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banas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anusalani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bani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oneca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nini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neabal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baniai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ntail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salla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aiconan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eabllanil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E99185-F46D-663B-F8FC-5F68F7DAB71F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627F48-ACAB-CA49-B4EA-13A27CE5E748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82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52" y="0"/>
            <a:ext cx="1221485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321957" y="2514600"/>
            <a:ext cx="837293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5487433" y="4716495"/>
            <a:ext cx="548187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 duisan asaiaina banas anusalani bani oneca nini neabal baniai ntail salla aiconan eabllanil natia egenai salanasaiu anabani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4950" y="3869379"/>
            <a:ext cx="34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“</a:t>
            </a:r>
            <a:endParaRPr lang="en-US" sz="9600" i="1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375" y="2267628"/>
            <a:ext cx="2404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About the wedding 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concept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2F0E44-49D7-4716-077A-0D951AE86F6D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440B8C-6E13-AE94-1E74-8BFB4EC771D7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232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7692911-7F7E-A56B-1970-6949D8A01CBC}"/>
              </a:ext>
            </a:extLst>
          </p:cNvPr>
          <p:cNvSpPr/>
          <p:nvPr/>
        </p:nvSpPr>
        <p:spPr>
          <a:xfrm>
            <a:off x="5117123" y="0"/>
            <a:ext cx="70748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4377" y="2808922"/>
            <a:ext cx="34499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“A successful marriage requires falling in love many times, always with the same person”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5810250" y="231770"/>
            <a:ext cx="3505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sanibinai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salanasil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atasanila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ebeti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asaiaina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B02377-4601-FA47-6A90-5B7487670869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9D9434-4AEF-9570-A324-F1434812BE6D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2086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8050" y="836146"/>
            <a:ext cx="4400550" cy="4305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19109" y="1026135"/>
            <a:ext cx="3449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“</a:t>
            </a:r>
            <a:endParaRPr lang="en-US" sz="13800" i="1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42846" y="5190857"/>
            <a:ext cx="3929738" cy="1202635"/>
            <a:chOff x="7981173" y="5124103"/>
            <a:chExt cx="3929738" cy="1202635"/>
          </a:xfrm>
        </p:grpSpPr>
        <p:sp>
          <p:nvSpPr>
            <p:cNvPr id="7" name="TextBox 6"/>
            <p:cNvSpPr txBox="1"/>
            <p:nvPr/>
          </p:nvSpPr>
          <p:spPr>
            <a:xfrm>
              <a:off x="7981173" y="5124103"/>
              <a:ext cx="25827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i="1" dirty="0">
                  <a:solidFill>
                    <a:srgbClr val="DFBBB1"/>
                  </a:solidFill>
                  <a:latin typeface="+mj-lt"/>
                </a:rPr>
                <a:t>wedding!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85743" y="5680407"/>
              <a:ext cx="2425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Collection</a:t>
              </a:r>
              <a:endParaRPr lang="en-US" sz="3600" i="1" dirty="0">
                <a:solidFill>
                  <a:schemeClr val="bg1">
                    <a:lumMod val="85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 flipH="1">
            <a:off x="4122045" y="1673051"/>
            <a:ext cx="30961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 atasanila ebeti duisan asaiaina banas anusalani bani oneca nini neabal baniai ntail salla aiconan eabllanil natia egenai salanasaiu anabani</a:t>
            </a:r>
            <a:b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1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100">
                <a:solidFill>
                  <a:schemeClr val="bg1"/>
                </a:solidFill>
              </a:rPr>
              <a:t>iebeti duisani abi anualani onebana neavali danei baniaina niaina aibonav itasapinina atani banalait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160000" y="3153229"/>
            <a:ext cx="0" cy="14514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501823-6A98-4000-466D-E334B58C35DE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C8ADE5-BE50-59FD-6EF6-403073D63B67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4624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876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2999" y="3962903"/>
            <a:ext cx="2442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</a:t>
            </a:r>
          </a:p>
          <a:p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collection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3743005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6096000" y="4863149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sanibinai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salanasil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6096000" y="4523312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96868" y="3743005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02.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9496868" y="4863149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st ameti bati aneisan sanibinai an salanasil</a:t>
            </a:r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9496868" y="4523312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two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6800" y="0"/>
            <a:ext cx="7315200" cy="27469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E0F96E-9E7A-7CE9-13AC-16222C14744C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7D355D-4BDC-7DB8-A31B-E6CF20396CCF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96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TextBox 12"/>
          <p:cNvSpPr txBox="1"/>
          <p:nvPr/>
        </p:nvSpPr>
        <p:spPr>
          <a:xfrm>
            <a:off x="8884030" y="2030575"/>
            <a:ext cx="2742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+mj-lt"/>
              </a:rPr>
              <a:t>collection!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71362" y="1582840"/>
            <a:ext cx="3201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wedding</a:t>
            </a:r>
            <a:endParaRPr lang="en-US" sz="36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3654" y="3778876"/>
            <a:ext cx="80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01.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063654" y="4899020"/>
            <a:ext cx="19088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bati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aneisan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sanibinai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salanasil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063654" y="4559183"/>
            <a:ext cx="13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collection 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6E29CB-2E77-542F-D506-7F49D372298A}"/>
              </a:ext>
            </a:extLst>
          </p:cNvPr>
          <p:cNvSpPr txBox="1"/>
          <p:nvPr/>
        </p:nvSpPr>
        <p:spPr>
          <a:xfrm>
            <a:off x="11847034" y="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09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B08486-1931-10E6-0779-480CFA5C2F2E}"/>
              </a:ext>
            </a:extLst>
          </p:cNvPr>
          <p:cNvCxnSpPr>
            <a:cxnSpLocks/>
          </p:cNvCxnSpPr>
          <p:nvPr/>
        </p:nvCxnSpPr>
        <p:spPr>
          <a:xfrm flipV="1">
            <a:off x="11785200" y="256814"/>
            <a:ext cx="40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03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Gras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FBBB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sal">
      <a:majorFont>
        <a:latin typeface="Playfair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1013</Words>
  <Application>Microsoft Office PowerPoint</Application>
  <PresentationFormat>Widescreen</PresentationFormat>
  <Paragraphs>172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Open Sans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Amanpreet Kaur</cp:lastModifiedBy>
  <cp:revision>67</cp:revision>
  <dcterms:created xsi:type="dcterms:W3CDTF">2020-02-25T10:48:34Z</dcterms:created>
  <dcterms:modified xsi:type="dcterms:W3CDTF">2024-06-30T05:17:51Z</dcterms:modified>
</cp:coreProperties>
</file>