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67" r:id="rId2"/>
    <p:sldId id="272" r:id="rId3"/>
    <p:sldId id="271" r:id="rId4"/>
    <p:sldId id="268" r:id="rId5"/>
    <p:sldId id="270" r:id="rId6"/>
    <p:sldId id="273" r:id="rId7"/>
    <p:sldId id="274" r:id="rId8"/>
    <p:sldId id="275" r:id="rId9"/>
    <p:sldId id="280" r:id="rId10"/>
    <p:sldId id="281" r:id="rId11"/>
    <p:sldId id="276" r:id="rId12"/>
    <p:sldId id="277" r:id="rId13"/>
    <p:sldId id="278" r:id="rId14"/>
    <p:sldId id="279" r:id="rId15"/>
    <p:sldId id="282" r:id="rId16"/>
    <p:sldId id="283" r:id="rId17"/>
    <p:sldId id="284" r:id="rId18"/>
    <p:sldId id="285" r:id="rId19"/>
    <p:sldId id="286" r:id="rId20"/>
    <p:sldId id="287" r:id="rId21"/>
    <p:sldId id="288" r:id="rId22"/>
    <p:sldId id="289" r:id="rId23"/>
    <p:sldId id="290" r:id="rId24"/>
    <p:sldId id="291" r:id="rId25"/>
    <p:sldId id="292" r:id="rId26"/>
    <p:sldId id="293" r:id="rId27"/>
    <p:sldId id="294" r:id="rId28"/>
    <p:sldId id="297" r:id="rId29"/>
    <p:sldId id="295" r:id="rId30"/>
    <p:sldId id="296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7310" userDrawn="1">
          <p15:clr>
            <a:srgbClr val="A4A3A4"/>
          </p15:clr>
        </p15:guide>
        <p15:guide id="3" orient="horz" pos="346" userDrawn="1">
          <p15:clr>
            <a:srgbClr val="A4A3A4"/>
          </p15:clr>
        </p15:guide>
        <p15:guide id="4" orient="horz" pos="3974" userDrawn="1">
          <p15:clr>
            <a:srgbClr val="A4A3A4"/>
          </p15:clr>
        </p15:guide>
        <p15:guide id="5" pos="325" userDrawn="1">
          <p15:clr>
            <a:srgbClr val="A4A3A4"/>
          </p15:clr>
        </p15:guide>
        <p15:guide id="6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ian Kurniawan" initials="AK" lastIdx="1" clrIdx="0">
    <p:extLst>
      <p:ext uri="{19B8F6BF-5375-455C-9EA6-DF929625EA0E}">
        <p15:presenceInfo xmlns:p15="http://schemas.microsoft.com/office/powerpoint/2012/main" userId="Andrian Kurniawa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0A0A"/>
    <a:srgbClr val="0D0D0D"/>
    <a:srgbClr val="212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394" autoAdjust="0"/>
    <p:restoredTop sz="95326" autoAdjust="0"/>
  </p:normalViewPr>
  <p:slideViewPr>
    <p:cSldViewPr snapToGrid="0">
      <p:cViewPr varScale="1">
        <p:scale>
          <a:sx n="113" d="100"/>
          <a:sy n="113" d="100"/>
        </p:scale>
        <p:origin x="132" y="468"/>
      </p:cViewPr>
      <p:guideLst>
        <p:guide orient="horz" pos="2160"/>
        <p:guide pos="7310"/>
        <p:guide orient="horz" pos="346"/>
        <p:guide orient="horz" pos="3974"/>
        <p:guide pos="325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8750"/>
    </p:cViewPr>
  </p:sorterViewPr>
  <p:notesViewPr>
    <p:cSldViewPr snapToGrid="0">
      <p:cViewPr varScale="1">
        <p:scale>
          <a:sx n="66" d="100"/>
          <a:sy n="66" d="100"/>
        </p:scale>
        <p:origin x="2309" y="5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87F-423D-A58A-FF8FE734FAB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87F-423D-A58A-FF8FE734FAB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87F-423D-A58A-FF8FE734FAB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87F-423D-A58A-FF8FE734FAB0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330-4F22-BEBC-919FD9FDA3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Sheet1!$A$2:$A$8</c:f>
              <c:numCache>
                <c:formatCode>General</c:formatCode>
                <c:ptCount val="7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</c:numCache>
            </c:numRef>
          </c:cat>
          <c:val>
            <c:numRef>
              <c:f>Sheet1!$B$2:$B$8</c:f>
              <c:numCache>
                <c:formatCode>General</c:formatCode>
                <c:ptCount val="7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3</c:v>
                </c:pt>
                <c:pt idx="5">
                  <c:v>3.2</c:v>
                </c:pt>
                <c:pt idx="6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C00-43C5-85DF-9DE099E0567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Sheet1!$A$2:$A$8</c:f>
              <c:numCache>
                <c:formatCode>General</c:formatCode>
                <c:ptCount val="7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</c:numCache>
            </c:numRef>
          </c:cat>
          <c:val>
            <c:numRef>
              <c:f>Sheet1!$C$2:$C$8</c:f>
              <c:numCache>
                <c:formatCode>General</c:formatCode>
                <c:ptCount val="7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  <c:pt idx="4">
                  <c:v>1</c:v>
                </c:pt>
                <c:pt idx="5">
                  <c:v>1.1000000000000001</c:v>
                </c:pt>
                <c:pt idx="6" formatCode="h:mm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C00-43C5-85DF-9DE099E056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69070896"/>
        <c:axId val="669067944"/>
      </c:barChart>
      <c:catAx>
        <c:axId val="6690708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9067944"/>
        <c:crosses val="autoZero"/>
        <c:auto val="1"/>
        <c:lblAlgn val="ctr"/>
        <c:lblOffset val="100"/>
        <c:noMultiLvlLbl val="0"/>
      </c:catAx>
      <c:valAx>
        <c:axId val="66906794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90708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8E1-4FD9-AF87-357D9B642932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8E1-4FD9-AF87-357D9B642932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8.1999999999999993</c:v>
                </c:pt>
                <c:pt idx="1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8E1-4FD9-AF87-357D9B6429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DC6-4970-A863-98AF59EA47BE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DC6-4970-A863-98AF59EA47BE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</c:v>
                </c:pt>
                <c:pt idx="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DC6-4970-A863-98AF59EA47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EBF-46DB-8A3B-DAB79C42D229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EBF-46DB-8A3B-DAB79C42D229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9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EBF-46DB-8A3B-DAB79C42D2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EB733B9-8EC0-42B5-8E57-02021CC32B3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EAE7FE-5257-44BC-A234-983385E49ED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053CA-6C57-4F62-BDA1-685AD8AE14C0}" type="datetimeFigureOut">
              <a:rPr lang="en-ID" smtClean="0"/>
              <a:t>28/06/2024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A70588-37CF-49E6-87F2-C8E1A884FFA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080689-DD23-4926-A93C-03EC6FA6A2D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A1F0AD-E956-4B4C-A583-20A57F82C11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476696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489EC0-97F0-4BF1-B975-36615910DF41}" type="datetimeFigureOut">
              <a:rPr lang="en-ID" smtClean="0"/>
              <a:t>28/06/2024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DD21E5-C797-4859-80D8-9F6BFF6A8A4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2156650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6630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D4057589-C84D-4D80-A2C7-ADF02A606AD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56081" y="257450"/>
            <a:ext cx="8879840" cy="100747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4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Write Title Here</a:t>
            </a:r>
            <a:endParaRPr lang="en-ID"/>
          </a:p>
        </p:txBody>
      </p:sp>
      <p:sp>
        <p:nvSpPr>
          <p:cNvPr id="3" name="Picture Placeholder 9">
            <a:extLst>
              <a:ext uri="{FF2B5EF4-FFF2-40B4-BE49-F238E27FC236}">
                <a16:creationId xmlns:a16="http://schemas.microsoft.com/office/drawing/2014/main" id="{C7804283-F2D3-4DB1-B721-078AA6332E9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40292" y="1782501"/>
            <a:ext cx="3747541" cy="4274901"/>
          </a:xfrm>
          <a:solidFill>
            <a:schemeClr val="bg2">
              <a:lumMod val="95000"/>
            </a:schemeClr>
          </a:solidFill>
          <a:ln>
            <a:noFill/>
          </a:ln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564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FCE98BA1-86E4-4AC5-817E-77D0ED2652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95829" y="795830"/>
            <a:ext cx="4342765" cy="1712912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4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Write Title Here</a:t>
            </a: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956091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D53121AF-E2A5-43F5-BA0F-2B988C41313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5829" y="795830"/>
            <a:ext cx="4342765" cy="1712912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4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Write Title Here</a:t>
            </a:r>
            <a:endParaRPr lang="en-ID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40DE7AA-456C-43B7-86D3-0910003FF17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931787" y="2072068"/>
            <a:ext cx="4010533" cy="2507811"/>
          </a:xfrm>
          <a:solidFill>
            <a:schemeClr val="bg2">
              <a:lumMod val="95000"/>
            </a:schemeClr>
          </a:solidFill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462030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D4057589-C84D-4D80-A2C7-ADF02A606AD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56081" y="384450"/>
            <a:ext cx="8879840" cy="75347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4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Write Title Here</a:t>
            </a:r>
            <a:endParaRPr lang="en-ID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28E720A-8484-4084-A46C-DFFE255C252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703763" y="2794000"/>
            <a:ext cx="2773362" cy="1743075"/>
          </a:xfrm>
          <a:solidFill>
            <a:schemeClr val="bg2">
              <a:lumMod val="95000"/>
            </a:schemeClr>
          </a:solidFill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8524828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275C256E-FBE0-4CF4-8197-A6E3C75AE0D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5829" y="795830"/>
            <a:ext cx="4342765" cy="1712912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4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Write Title Here</a:t>
            </a: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487752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D4057589-C84D-4D80-A2C7-ADF02A606AD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56081" y="384450"/>
            <a:ext cx="8879840" cy="75347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4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Write Title Here</a:t>
            </a:r>
            <a:endParaRPr lang="en-ID"/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9F0F870B-582A-4D46-823A-3030ACE8A08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1828798"/>
            <a:ext cx="1744666" cy="1744668"/>
          </a:xfrm>
          <a:custGeom>
            <a:avLst/>
            <a:gdLst>
              <a:gd name="connsiteX0" fmla="*/ 0 w 1744666"/>
              <a:gd name="connsiteY0" fmla="*/ 0 h 1744668"/>
              <a:gd name="connsiteX1" fmla="*/ 1744666 w 1744666"/>
              <a:gd name="connsiteY1" fmla="*/ 0 h 1744668"/>
              <a:gd name="connsiteX2" fmla="*/ 1744666 w 1744666"/>
              <a:gd name="connsiteY2" fmla="*/ 1744668 h 1744668"/>
              <a:gd name="connsiteX3" fmla="*/ 0 w 1744666"/>
              <a:gd name="connsiteY3" fmla="*/ 1744668 h 1744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44666" h="1744668">
                <a:moveTo>
                  <a:pt x="0" y="0"/>
                </a:moveTo>
                <a:lnTo>
                  <a:pt x="1744666" y="0"/>
                </a:lnTo>
                <a:lnTo>
                  <a:pt x="1744666" y="1744668"/>
                </a:lnTo>
                <a:lnTo>
                  <a:pt x="0" y="1744668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ID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D6BCEA91-F6EE-4D0D-BE4F-0D2E820725D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733920" y="3573466"/>
            <a:ext cx="1744666" cy="1744668"/>
          </a:xfrm>
          <a:custGeom>
            <a:avLst/>
            <a:gdLst>
              <a:gd name="connsiteX0" fmla="*/ 0 w 1744666"/>
              <a:gd name="connsiteY0" fmla="*/ 0 h 1744668"/>
              <a:gd name="connsiteX1" fmla="*/ 1744666 w 1744666"/>
              <a:gd name="connsiteY1" fmla="*/ 0 h 1744668"/>
              <a:gd name="connsiteX2" fmla="*/ 1744666 w 1744666"/>
              <a:gd name="connsiteY2" fmla="*/ 1744668 h 1744668"/>
              <a:gd name="connsiteX3" fmla="*/ 0 w 1744666"/>
              <a:gd name="connsiteY3" fmla="*/ 1744668 h 1744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44666" h="1744668">
                <a:moveTo>
                  <a:pt x="0" y="0"/>
                </a:moveTo>
                <a:lnTo>
                  <a:pt x="1744666" y="0"/>
                </a:lnTo>
                <a:lnTo>
                  <a:pt x="1744666" y="1744668"/>
                </a:lnTo>
                <a:lnTo>
                  <a:pt x="0" y="1744668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ID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28311933-4E34-493C-AD8A-5FCC34281D9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478586" y="1828798"/>
            <a:ext cx="1744666" cy="1744668"/>
          </a:xfrm>
          <a:custGeom>
            <a:avLst/>
            <a:gdLst>
              <a:gd name="connsiteX0" fmla="*/ 0 w 1744666"/>
              <a:gd name="connsiteY0" fmla="*/ 0 h 1744668"/>
              <a:gd name="connsiteX1" fmla="*/ 1744666 w 1744666"/>
              <a:gd name="connsiteY1" fmla="*/ 0 h 1744668"/>
              <a:gd name="connsiteX2" fmla="*/ 1744666 w 1744666"/>
              <a:gd name="connsiteY2" fmla="*/ 1744668 h 1744668"/>
              <a:gd name="connsiteX3" fmla="*/ 0 w 1744666"/>
              <a:gd name="connsiteY3" fmla="*/ 1744668 h 1744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44666" h="1744668">
                <a:moveTo>
                  <a:pt x="0" y="0"/>
                </a:moveTo>
                <a:lnTo>
                  <a:pt x="1744666" y="0"/>
                </a:lnTo>
                <a:lnTo>
                  <a:pt x="1744666" y="1744668"/>
                </a:lnTo>
                <a:lnTo>
                  <a:pt x="0" y="1744668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ID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FB12120D-396C-48E5-BD54-12FA686D45E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224092" y="3573466"/>
            <a:ext cx="1744666" cy="1744668"/>
          </a:xfrm>
          <a:custGeom>
            <a:avLst/>
            <a:gdLst>
              <a:gd name="connsiteX0" fmla="*/ 0 w 1744666"/>
              <a:gd name="connsiteY0" fmla="*/ 0 h 1744668"/>
              <a:gd name="connsiteX1" fmla="*/ 1744666 w 1744666"/>
              <a:gd name="connsiteY1" fmla="*/ 0 h 1744668"/>
              <a:gd name="connsiteX2" fmla="*/ 1744666 w 1744666"/>
              <a:gd name="connsiteY2" fmla="*/ 1744668 h 1744668"/>
              <a:gd name="connsiteX3" fmla="*/ 0 w 1744666"/>
              <a:gd name="connsiteY3" fmla="*/ 1744668 h 1744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44666" h="1744668">
                <a:moveTo>
                  <a:pt x="0" y="0"/>
                </a:moveTo>
                <a:lnTo>
                  <a:pt x="1744666" y="0"/>
                </a:lnTo>
                <a:lnTo>
                  <a:pt x="1744666" y="1744668"/>
                </a:lnTo>
                <a:lnTo>
                  <a:pt x="0" y="1744668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ID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41E2462D-5536-4D69-9519-75FF8CDFA4D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968758" y="1828798"/>
            <a:ext cx="1744666" cy="1744668"/>
          </a:xfrm>
          <a:custGeom>
            <a:avLst/>
            <a:gdLst>
              <a:gd name="connsiteX0" fmla="*/ 0 w 1744666"/>
              <a:gd name="connsiteY0" fmla="*/ 0 h 1744668"/>
              <a:gd name="connsiteX1" fmla="*/ 1744666 w 1744666"/>
              <a:gd name="connsiteY1" fmla="*/ 0 h 1744668"/>
              <a:gd name="connsiteX2" fmla="*/ 1744666 w 1744666"/>
              <a:gd name="connsiteY2" fmla="*/ 1744668 h 1744668"/>
              <a:gd name="connsiteX3" fmla="*/ 0 w 1744666"/>
              <a:gd name="connsiteY3" fmla="*/ 1744668 h 1744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44666" h="1744668">
                <a:moveTo>
                  <a:pt x="0" y="0"/>
                </a:moveTo>
                <a:lnTo>
                  <a:pt x="1744666" y="0"/>
                </a:lnTo>
                <a:lnTo>
                  <a:pt x="1744666" y="1744668"/>
                </a:lnTo>
                <a:lnTo>
                  <a:pt x="0" y="1744668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ID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4C5C7E5A-6896-4954-B561-7110A208FBE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702666" y="3573466"/>
            <a:ext cx="1744666" cy="1744668"/>
          </a:xfrm>
          <a:custGeom>
            <a:avLst/>
            <a:gdLst>
              <a:gd name="connsiteX0" fmla="*/ 0 w 1744666"/>
              <a:gd name="connsiteY0" fmla="*/ 0 h 1744668"/>
              <a:gd name="connsiteX1" fmla="*/ 1744666 w 1744666"/>
              <a:gd name="connsiteY1" fmla="*/ 0 h 1744668"/>
              <a:gd name="connsiteX2" fmla="*/ 1744666 w 1744666"/>
              <a:gd name="connsiteY2" fmla="*/ 1744668 h 1744668"/>
              <a:gd name="connsiteX3" fmla="*/ 0 w 1744666"/>
              <a:gd name="connsiteY3" fmla="*/ 1744668 h 1744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44666" h="1744668">
                <a:moveTo>
                  <a:pt x="0" y="0"/>
                </a:moveTo>
                <a:lnTo>
                  <a:pt x="1744666" y="0"/>
                </a:lnTo>
                <a:lnTo>
                  <a:pt x="1744666" y="1744668"/>
                </a:lnTo>
                <a:lnTo>
                  <a:pt x="0" y="1744668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ID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B2CF1767-C369-4C6A-9D3A-F18DFF24919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0447334" y="1828798"/>
            <a:ext cx="1744666" cy="1744668"/>
          </a:xfrm>
          <a:custGeom>
            <a:avLst/>
            <a:gdLst>
              <a:gd name="connsiteX0" fmla="*/ 0 w 1744666"/>
              <a:gd name="connsiteY0" fmla="*/ 0 h 1744668"/>
              <a:gd name="connsiteX1" fmla="*/ 1744666 w 1744666"/>
              <a:gd name="connsiteY1" fmla="*/ 0 h 1744668"/>
              <a:gd name="connsiteX2" fmla="*/ 1744666 w 1744666"/>
              <a:gd name="connsiteY2" fmla="*/ 1744668 h 1744668"/>
              <a:gd name="connsiteX3" fmla="*/ 0 w 1744666"/>
              <a:gd name="connsiteY3" fmla="*/ 1744668 h 1744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44666" h="1744668">
                <a:moveTo>
                  <a:pt x="0" y="0"/>
                </a:moveTo>
                <a:lnTo>
                  <a:pt x="1744666" y="0"/>
                </a:lnTo>
                <a:lnTo>
                  <a:pt x="1744666" y="1744668"/>
                </a:lnTo>
                <a:lnTo>
                  <a:pt x="0" y="1744668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9013216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49706E70-41BC-4F60-9B14-6853B61175A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889760"/>
            <a:ext cx="12192000" cy="3034516"/>
          </a:xfrm>
          <a:custGeom>
            <a:avLst/>
            <a:gdLst>
              <a:gd name="connsiteX0" fmla="*/ 0 w 6096000"/>
              <a:gd name="connsiteY0" fmla="*/ 0 h 3034516"/>
              <a:gd name="connsiteX1" fmla="*/ 6096000 w 6096000"/>
              <a:gd name="connsiteY1" fmla="*/ 0 h 3034516"/>
              <a:gd name="connsiteX2" fmla="*/ 6096000 w 6096000"/>
              <a:gd name="connsiteY2" fmla="*/ 3034516 h 3034516"/>
              <a:gd name="connsiteX3" fmla="*/ 0 w 6096000"/>
              <a:gd name="connsiteY3" fmla="*/ 3034516 h 3034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3034516">
                <a:moveTo>
                  <a:pt x="0" y="0"/>
                </a:moveTo>
                <a:lnTo>
                  <a:pt x="6096000" y="0"/>
                </a:lnTo>
                <a:lnTo>
                  <a:pt x="6096000" y="3034516"/>
                </a:lnTo>
                <a:lnTo>
                  <a:pt x="0" y="3034516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ID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B4ABD98C-DC2C-4311-B0FE-6BBA5EF7BEE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568362" y="2368397"/>
            <a:ext cx="1985204" cy="1985204"/>
          </a:xfrm>
          <a:custGeom>
            <a:avLst/>
            <a:gdLst>
              <a:gd name="connsiteX0" fmla="*/ 0 w 1985204"/>
              <a:gd name="connsiteY0" fmla="*/ 0 h 1985204"/>
              <a:gd name="connsiteX1" fmla="*/ 1985204 w 1985204"/>
              <a:gd name="connsiteY1" fmla="*/ 0 h 1985204"/>
              <a:gd name="connsiteX2" fmla="*/ 1985204 w 1985204"/>
              <a:gd name="connsiteY2" fmla="*/ 1985204 h 1985204"/>
              <a:gd name="connsiteX3" fmla="*/ 0 w 1985204"/>
              <a:gd name="connsiteY3" fmla="*/ 1985204 h 1985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5204" h="1985204">
                <a:moveTo>
                  <a:pt x="0" y="0"/>
                </a:moveTo>
                <a:lnTo>
                  <a:pt x="1985204" y="0"/>
                </a:lnTo>
                <a:lnTo>
                  <a:pt x="1985204" y="1985204"/>
                </a:lnTo>
                <a:lnTo>
                  <a:pt x="0" y="1985204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ID"/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D4057589-C84D-4D80-A2C7-ADF02A606AD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56081" y="384450"/>
            <a:ext cx="8879840" cy="75347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4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Write Title Here</a:t>
            </a:r>
            <a:endParaRPr lang="en-ID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52461AA-511C-47CE-95FE-9828AB28859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68436" y="2368397"/>
            <a:ext cx="1985204" cy="1985204"/>
          </a:xfrm>
          <a:custGeom>
            <a:avLst/>
            <a:gdLst>
              <a:gd name="connsiteX0" fmla="*/ 0 w 1985204"/>
              <a:gd name="connsiteY0" fmla="*/ 0 h 1985204"/>
              <a:gd name="connsiteX1" fmla="*/ 1985204 w 1985204"/>
              <a:gd name="connsiteY1" fmla="*/ 0 h 1985204"/>
              <a:gd name="connsiteX2" fmla="*/ 1985204 w 1985204"/>
              <a:gd name="connsiteY2" fmla="*/ 1985204 h 1985204"/>
              <a:gd name="connsiteX3" fmla="*/ 0 w 1985204"/>
              <a:gd name="connsiteY3" fmla="*/ 1985204 h 1985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5204" h="1985204">
                <a:moveTo>
                  <a:pt x="0" y="0"/>
                </a:moveTo>
                <a:lnTo>
                  <a:pt x="1985204" y="0"/>
                </a:lnTo>
                <a:lnTo>
                  <a:pt x="1985204" y="1985204"/>
                </a:lnTo>
                <a:lnTo>
                  <a:pt x="0" y="1985204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164032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D4057589-C84D-4D80-A2C7-ADF02A606AD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56081" y="384450"/>
            <a:ext cx="8879840" cy="75347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4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Write Title Here</a:t>
            </a: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576195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E524B1C6-74EB-454D-9115-BD7C1CF4DF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01584" y="1034690"/>
            <a:ext cx="3604261" cy="1712912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4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Write Title Here</a:t>
            </a: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8443693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FA610767-A6A8-4CB1-8494-87FCF86BDF7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50330" y="1200944"/>
            <a:ext cx="4342765" cy="1712912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4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Write Title Here</a:t>
            </a: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137834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3F52BE-F9C1-48CA-8EC6-FB324946B1B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56081" y="384450"/>
            <a:ext cx="8879840" cy="75347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4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Write Title Here</a:t>
            </a:r>
            <a:endParaRPr lang="en-ID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CDAD801D-CE1D-46F1-BE51-C55E4E9F2E0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122162" y="1736808"/>
            <a:ext cx="1180064" cy="1180064"/>
          </a:xfrm>
          <a:prstGeom prst="ellipse">
            <a:avLst/>
          </a:pr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8360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37813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4C1CFCEE-B5F0-44A9-A44F-8095D3D0E45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7375" y="1154979"/>
            <a:ext cx="3379788" cy="815975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4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Title Here</a:t>
            </a: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278919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0737E1B-3D09-42DB-AD16-9170B0C6BA6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509395" y="1446068"/>
            <a:ext cx="3965864" cy="3965864"/>
          </a:xfrm>
          <a:prstGeom prst="ellipse">
            <a:avLst/>
          </a:pr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ID"/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81045B31-6EA6-4BAF-9A14-4D82071772F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50330" y="1200944"/>
            <a:ext cx="4342765" cy="1712912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4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Write Title Here</a:t>
            </a: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620727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F7826D2E-9B5D-4E5E-943B-E312AB85CA5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93875" y="1487488"/>
            <a:ext cx="3379788" cy="815975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48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/>
              <a:t>Title Here</a:t>
            </a:r>
            <a:endParaRPr lang="en-ID"/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E94DD27E-5031-419D-8832-D17790CA378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08700" y="1487488"/>
            <a:ext cx="4100513" cy="3227387"/>
          </a:xfrm>
          <a:solidFill>
            <a:schemeClr val="bg2">
              <a:lumMod val="95000"/>
            </a:schemeClr>
          </a:solidFill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5582152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B0C32B0-4F67-4973-8E21-5ADC03DD46A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1999" cy="6857999"/>
          </a:xfrm>
          <a:solidFill>
            <a:schemeClr val="bg2">
              <a:lumMod val="95000"/>
            </a:schemeClr>
          </a:solidFill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802647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B0C32B0-4F67-4973-8E21-5ADC03DD46A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1999" cy="6857999"/>
          </a:xfrm>
          <a:solidFill>
            <a:schemeClr val="bg2">
              <a:lumMod val="95000"/>
            </a:schemeClr>
          </a:solidFill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ID"/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E4AB46BA-D8E2-490E-834D-7EAF26085A0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56081" y="384450"/>
            <a:ext cx="8879840" cy="75347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48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/>
              <a:t>Write Title Here</a:t>
            </a: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838907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0831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0AF8044-3E0D-4842-AF27-BEFEBBD82D4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715760" cy="6858000"/>
          </a:xfrm>
          <a:custGeom>
            <a:avLst/>
            <a:gdLst>
              <a:gd name="connsiteX0" fmla="*/ 0 w 6715760"/>
              <a:gd name="connsiteY0" fmla="*/ 0 h 6858000"/>
              <a:gd name="connsiteX1" fmla="*/ 6715760 w 6715760"/>
              <a:gd name="connsiteY1" fmla="*/ 0 h 6858000"/>
              <a:gd name="connsiteX2" fmla="*/ 6715760 w 6715760"/>
              <a:gd name="connsiteY2" fmla="*/ 6858000 h 6858000"/>
              <a:gd name="connsiteX3" fmla="*/ 0 w 671576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15760" h="6858000">
                <a:moveTo>
                  <a:pt x="0" y="0"/>
                </a:moveTo>
                <a:lnTo>
                  <a:pt x="6715760" y="0"/>
                </a:lnTo>
                <a:lnTo>
                  <a:pt x="671576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ID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D78CAC4A-B50C-4EAB-9D79-C37ACD11C14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48434" y="795830"/>
            <a:ext cx="4342765" cy="1712912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48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/>
              <a:t>Write Title Here</a:t>
            </a: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27344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2640D3-C53B-4705-A7CA-70F78149ECE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58233" y="549275"/>
            <a:ext cx="4171209" cy="5759450"/>
          </a:xfrm>
          <a:custGeom>
            <a:avLst/>
            <a:gdLst>
              <a:gd name="connsiteX0" fmla="*/ 0 w 4171209"/>
              <a:gd name="connsiteY0" fmla="*/ 0 h 5759450"/>
              <a:gd name="connsiteX1" fmla="*/ 4171209 w 4171209"/>
              <a:gd name="connsiteY1" fmla="*/ 0 h 5759450"/>
              <a:gd name="connsiteX2" fmla="*/ 4171209 w 4171209"/>
              <a:gd name="connsiteY2" fmla="*/ 5759450 h 5759450"/>
              <a:gd name="connsiteX3" fmla="*/ 0 w 4171209"/>
              <a:gd name="connsiteY3" fmla="*/ 5759450 h 5759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71209" h="5759450">
                <a:moveTo>
                  <a:pt x="0" y="0"/>
                </a:moveTo>
                <a:lnTo>
                  <a:pt x="4171209" y="0"/>
                </a:lnTo>
                <a:lnTo>
                  <a:pt x="4171209" y="5759450"/>
                </a:lnTo>
                <a:lnTo>
                  <a:pt x="0" y="5759450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ID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0EF4FFB-F954-42A8-B3D2-6F237838C87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871039" y="973615"/>
            <a:ext cx="3733586" cy="4910769"/>
          </a:xfrm>
          <a:solidFill>
            <a:schemeClr val="bg2">
              <a:lumMod val="85000"/>
            </a:schemeClr>
          </a:solidFill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ID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D7828BBB-39D9-4321-A49B-433A255731F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5829" y="795830"/>
            <a:ext cx="4342765" cy="1712912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4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Write Title Here</a:t>
            </a: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008599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785182A-F568-423E-85D3-26903B7FA22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4800600"/>
          </a:xfrm>
          <a:custGeom>
            <a:avLst/>
            <a:gdLst>
              <a:gd name="connsiteX0" fmla="*/ 0 w 5479163"/>
              <a:gd name="connsiteY0" fmla="*/ 0 h 2822782"/>
              <a:gd name="connsiteX1" fmla="*/ 5479163 w 5479163"/>
              <a:gd name="connsiteY1" fmla="*/ 0 h 2822782"/>
              <a:gd name="connsiteX2" fmla="*/ 5479163 w 5479163"/>
              <a:gd name="connsiteY2" fmla="*/ 2822782 h 2822782"/>
              <a:gd name="connsiteX3" fmla="*/ 0 w 5479163"/>
              <a:gd name="connsiteY3" fmla="*/ 2822782 h 2822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79163" h="2822782">
                <a:moveTo>
                  <a:pt x="0" y="0"/>
                </a:moveTo>
                <a:lnTo>
                  <a:pt x="5479163" y="0"/>
                </a:lnTo>
                <a:lnTo>
                  <a:pt x="5479163" y="2822782"/>
                </a:lnTo>
                <a:lnTo>
                  <a:pt x="0" y="2822782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20217C-3931-4CE8-B460-579D549A0FB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8956" y="224330"/>
            <a:ext cx="4342765" cy="1712912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48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/>
              <a:t>Write Title Here</a:t>
            </a: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742294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413E560A-A74E-4269-B7AC-5DA5C2CF891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3485943"/>
            <a:ext cx="5479163" cy="2822782"/>
          </a:xfrm>
          <a:custGeom>
            <a:avLst/>
            <a:gdLst>
              <a:gd name="connsiteX0" fmla="*/ 0 w 5479163"/>
              <a:gd name="connsiteY0" fmla="*/ 0 h 2822782"/>
              <a:gd name="connsiteX1" fmla="*/ 5479163 w 5479163"/>
              <a:gd name="connsiteY1" fmla="*/ 0 h 2822782"/>
              <a:gd name="connsiteX2" fmla="*/ 5479163 w 5479163"/>
              <a:gd name="connsiteY2" fmla="*/ 2822782 h 2822782"/>
              <a:gd name="connsiteX3" fmla="*/ 0 w 5479163"/>
              <a:gd name="connsiteY3" fmla="*/ 2822782 h 2822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79163" h="2822782">
                <a:moveTo>
                  <a:pt x="0" y="0"/>
                </a:moveTo>
                <a:lnTo>
                  <a:pt x="5479163" y="0"/>
                </a:lnTo>
                <a:lnTo>
                  <a:pt x="5479163" y="2822782"/>
                </a:lnTo>
                <a:lnTo>
                  <a:pt x="0" y="2822782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ID"/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2545A613-D5B8-4A83-B3B5-4E88BBBB55E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5829" y="795830"/>
            <a:ext cx="4342765" cy="1712912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4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Write Title Here</a:t>
            </a:r>
            <a:endParaRPr lang="en-ID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4B47623-4E33-4334-98E4-3C46C85761E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549275"/>
            <a:ext cx="5479163" cy="2822782"/>
          </a:xfrm>
          <a:custGeom>
            <a:avLst/>
            <a:gdLst>
              <a:gd name="connsiteX0" fmla="*/ 0 w 5479163"/>
              <a:gd name="connsiteY0" fmla="*/ 0 h 2822782"/>
              <a:gd name="connsiteX1" fmla="*/ 5479163 w 5479163"/>
              <a:gd name="connsiteY1" fmla="*/ 0 h 2822782"/>
              <a:gd name="connsiteX2" fmla="*/ 5479163 w 5479163"/>
              <a:gd name="connsiteY2" fmla="*/ 2822782 h 2822782"/>
              <a:gd name="connsiteX3" fmla="*/ 0 w 5479163"/>
              <a:gd name="connsiteY3" fmla="*/ 2822782 h 2822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79163" h="2822782">
                <a:moveTo>
                  <a:pt x="0" y="0"/>
                </a:moveTo>
                <a:lnTo>
                  <a:pt x="5479163" y="0"/>
                </a:lnTo>
                <a:lnTo>
                  <a:pt x="5479163" y="2822782"/>
                </a:lnTo>
                <a:lnTo>
                  <a:pt x="0" y="2822782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135560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D4057589-C84D-4D80-A2C7-ADF02A606AD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56081" y="257450"/>
            <a:ext cx="8879840" cy="100747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4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Write Title Here</a:t>
            </a: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62688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D4057589-C84D-4D80-A2C7-ADF02A606AD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56081" y="2502939"/>
            <a:ext cx="8879840" cy="100747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4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Write Title Here</a:t>
            </a: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946731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CD4C1B8-6D16-4015-A0E8-E4633BBC0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507BE7-B79B-4F9F-9C14-5E9B7935E3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FCC5D0-C112-4903-BB22-33DF07A652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504E04-441F-4771-B6EF-86C7565F3C45}" type="datetimeFigureOut">
              <a:rPr lang="en-ID" smtClean="0"/>
              <a:t>28/06/2024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E8D3A4-9B09-47C6-91F8-A02BF936DF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6AD10A-EAF6-42AC-B1BF-93C1B7A017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0356F5-5040-45F3-9DFE-AA818FBF1AB1}" type="slidenum">
              <a:rPr lang="en-ID" smtClean="0"/>
              <a:t>‹#›</a:t>
            </a:fld>
            <a:endParaRPr lang="en-ID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D722F09-F3D0-4A4A-AED6-0A85A09DC56F}"/>
              </a:ext>
            </a:extLst>
          </p:cNvPr>
          <p:cNvGrpSpPr/>
          <p:nvPr userDrawn="1"/>
        </p:nvGrpSpPr>
        <p:grpSpPr>
          <a:xfrm>
            <a:off x="-1251268" y="-2165045"/>
            <a:ext cx="14694536" cy="11188090"/>
            <a:chOff x="-1251268" y="-2165045"/>
            <a:chExt cx="14694536" cy="11188090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88D32735-6664-4203-A44C-482CC2F3BA5F}"/>
                </a:ext>
              </a:extLst>
            </p:cNvPr>
            <p:cNvGrpSpPr/>
            <p:nvPr/>
          </p:nvGrpSpPr>
          <p:grpSpPr>
            <a:xfrm>
              <a:off x="-1251268" y="-2165045"/>
              <a:ext cx="14694536" cy="11188090"/>
              <a:chOff x="-1251268" y="-2165045"/>
              <a:chExt cx="14694536" cy="11188090"/>
            </a:xfrm>
          </p:grpSpPr>
          <p:sp>
            <p:nvSpPr>
              <p:cNvPr id="15" name="Freeform 7">
                <a:extLst>
                  <a:ext uri="{FF2B5EF4-FFF2-40B4-BE49-F238E27FC236}">
                    <a16:creationId xmlns:a16="http://schemas.microsoft.com/office/drawing/2014/main" id="{86A9ED27-F11F-472D-BDAE-6EB8661693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49112" y="-336819"/>
                <a:ext cx="7594156" cy="7609771"/>
              </a:xfrm>
              <a:custGeom>
                <a:avLst/>
                <a:gdLst>
                  <a:gd name="T0" fmla="*/ 243 w 486"/>
                  <a:gd name="T1" fmla="*/ 487 h 487"/>
                  <a:gd name="T2" fmla="*/ 0 w 486"/>
                  <a:gd name="T3" fmla="*/ 243 h 487"/>
                  <a:gd name="T4" fmla="*/ 243 w 486"/>
                  <a:gd name="T5" fmla="*/ 0 h 487"/>
                  <a:gd name="T6" fmla="*/ 486 w 486"/>
                  <a:gd name="T7" fmla="*/ 243 h 487"/>
                  <a:gd name="T8" fmla="*/ 243 w 486"/>
                  <a:gd name="T9" fmla="*/ 487 h 4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6" h="487">
                    <a:moveTo>
                      <a:pt x="243" y="487"/>
                    </a:moveTo>
                    <a:lnTo>
                      <a:pt x="0" y="243"/>
                    </a:lnTo>
                    <a:lnTo>
                      <a:pt x="243" y="0"/>
                    </a:lnTo>
                    <a:lnTo>
                      <a:pt x="486" y="243"/>
                    </a:lnTo>
                    <a:lnTo>
                      <a:pt x="243" y="487"/>
                    </a:lnTo>
                    <a:close/>
                  </a:path>
                </a:pathLst>
              </a:custGeom>
              <a:noFill/>
              <a:ln w="9525" cap="flat">
                <a:solidFill>
                  <a:schemeClr val="tx2">
                    <a:lumMod val="40000"/>
                    <a:lumOff val="60000"/>
                    <a:alpha val="29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16" name="Freeform 6">
                <a:extLst>
                  <a:ext uri="{FF2B5EF4-FFF2-40B4-BE49-F238E27FC236}">
                    <a16:creationId xmlns:a16="http://schemas.microsoft.com/office/drawing/2014/main" id="{0D14578B-88F7-4F85-A5F8-FD93D22D2D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83275" y="-1540012"/>
                <a:ext cx="9984914" cy="10000527"/>
              </a:xfrm>
              <a:custGeom>
                <a:avLst/>
                <a:gdLst>
                  <a:gd name="T0" fmla="*/ 320 w 639"/>
                  <a:gd name="T1" fmla="*/ 640 h 640"/>
                  <a:gd name="T2" fmla="*/ 0 w 639"/>
                  <a:gd name="T3" fmla="*/ 320 h 640"/>
                  <a:gd name="T4" fmla="*/ 320 w 639"/>
                  <a:gd name="T5" fmla="*/ 0 h 640"/>
                  <a:gd name="T6" fmla="*/ 639 w 639"/>
                  <a:gd name="T7" fmla="*/ 320 h 640"/>
                  <a:gd name="T8" fmla="*/ 320 w 639"/>
                  <a:gd name="T9" fmla="*/ 64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9" h="640">
                    <a:moveTo>
                      <a:pt x="320" y="640"/>
                    </a:moveTo>
                    <a:lnTo>
                      <a:pt x="0" y="320"/>
                    </a:lnTo>
                    <a:lnTo>
                      <a:pt x="320" y="0"/>
                    </a:lnTo>
                    <a:lnTo>
                      <a:pt x="639" y="320"/>
                    </a:lnTo>
                    <a:lnTo>
                      <a:pt x="320" y="640"/>
                    </a:lnTo>
                    <a:close/>
                  </a:path>
                </a:pathLst>
              </a:custGeom>
              <a:noFill/>
              <a:ln w="9525" cap="flat">
                <a:solidFill>
                  <a:schemeClr val="tx2">
                    <a:lumMod val="40000"/>
                    <a:lumOff val="60000"/>
                    <a:alpha val="29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17" name="Freeform 5">
                <a:extLst>
                  <a:ext uri="{FF2B5EF4-FFF2-40B4-BE49-F238E27FC236}">
                    <a16:creationId xmlns:a16="http://schemas.microsoft.com/office/drawing/2014/main" id="{59026C06-F0D7-42F1-A54F-49127A6440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251268" y="-2165045"/>
                <a:ext cx="11188098" cy="11188090"/>
              </a:xfrm>
              <a:custGeom>
                <a:avLst/>
                <a:gdLst>
                  <a:gd name="T0" fmla="*/ 356 w 716"/>
                  <a:gd name="T1" fmla="*/ 716 h 716"/>
                  <a:gd name="T2" fmla="*/ 0 w 716"/>
                  <a:gd name="T3" fmla="*/ 360 h 716"/>
                  <a:gd name="T4" fmla="*/ 356 w 716"/>
                  <a:gd name="T5" fmla="*/ 0 h 716"/>
                  <a:gd name="T6" fmla="*/ 716 w 716"/>
                  <a:gd name="T7" fmla="*/ 360 h 716"/>
                  <a:gd name="T8" fmla="*/ 356 w 716"/>
                  <a:gd name="T9" fmla="*/ 716 h 7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6" h="716">
                    <a:moveTo>
                      <a:pt x="356" y="716"/>
                    </a:moveTo>
                    <a:lnTo>
                      <a:pt x="0" y="360"/>
                    </a:lnTo>
                    <a:lnTo>
                      <a:pt x="356" y="0"/>
                    </a:lnTo>
                    <a:lnTo>
                      <a:pt x="716" y="360"/>
                    </a:lnTo>
                    <a:lnTo>
                      <a:pt x="356" y="716"/>
                    </a:lnTo>
                    <a:close/>
                  </a:path>
                </a:pathLst>
              </a:custGeom>
              <a:noFill/>
              <a:ln w="9525" cap="flat">
                <a:solidFill>
                  <a:schemeClr val="tx2">
                    <a:lumMod val="40000"/>
                    <a:lumOff val="60000"/>
                    <a:alpha val="29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4D7C9CAF-4149-47A4-A429-59B5A8257272}"/>
                </a:ext>
              </a:extLst>
            </p:cNvPr>
            <p:cNvGrpSpPr/>
            <p:nvPr/>
          </p:nvGrpSpPr>
          <p:grpSpPr>
            <a:xfrm>
              <a:off x="868384" y="1207200"/>
              <a:ext cx="11228366" cy="6779682"/>
              <a:chOff x="868384" y="1207200"/>
              <a:chExt cx="11228366" cy="6779682"/>
            </a:xfrm>
            <a:solidFill>
              <a:schemeClr val="tx2">
                <a:alpha val="10000"/>
              </a:schemeClr>
            </a:solidFill>
          </p:grpSpPr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4524EADD-A524-4053-B08B-A0E21518EB43}"/>
                  </a:ext>
                </a:extLst>
              </p:cNvPr>
              <p:cNvSpPr/>
              <p:nvPr/>
            </p:nvSpPr>
            <p:spPr>
              <a:xfrm flipH="1">
                <a:off x="6907082" y="4520780"/>
                <a:ext cx="104415" cy="104415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  <a:alpha val="40000"/>
                </a:schemeClr>
              </a:solidFill>
              <a:ln>
                <a:solidFill>
                  <a:schemeClr val="tx2">
                    <a:lumMod val="40000"/>
                    <a:lumOff val="60000"/>
                    <a:alpha val="2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ID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5F23F51B-AE98-4E51-97BA-03207F00D97E}"/>
                  </a:ext>
                </a:extLst>
              </p:cNvPr>
              <p:cNvSpPr/>
              <p:nvPr/>
            </p:nvSpPr>
            <p:spPr>
              <a:xfrm flipH="1">
                <a:off x="10569955" y="2051900"/>
                <a:ext cx="104415" cy="104415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  <a:alpha val="40000"/>
                </a:schemeClr>
              </a:solidFill>
              <a:ln>
                <a:solidFill>
                  <a:schemeClr val="tx2">
                    <a:lumMod val="40000"/>
                    <a:lumOff val="60000"/>
                    <a:alpha val="2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ID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361E2F08-957A-4F57-B75F-860916F1FBCD}"/>
                  </a:ext>
                </a:extLst>
              </p:cNvPr>
              <p:cNvSpPr/>
              <p:nvPr/>
            </p:nvSpPr>
            <p:spPr>
              <a:xfrm flipH="1">
                <a:off x="11992335" y="4819861"/>
                <a:ext cx="104415" cy="104415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  <a:alpha val="40000"/>
                </a:schemeClr>
              </a:solidFill>
              <a:ln>
                <a:solidFill>
                  <a:schemeClr val="tx2">
                    <a:lumMod val="40000"/>
                    <a:lumOff val="60000"/>
                    <a:alpha val="2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ID"/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A72FD4F2-CAB4-494A-A050-362E1760A647}"/>
                  </a:ext>
                </a:extLst>
              </p:cNvPr>
              <p:cNvSpPr/>
              <p:nvPr/>
            </p:nvSpPr>
            <p:spPr>
              <a:xfrm flipH="1">
                <a:off x="5368033" y="7882467"/>
                <a:ext cx="104415" cy="104415"/>
              </a:xfrm>
              <a:prstGeom prst="ellipse">
                <a:avLst/>
              </a:prstGeom>
              <a:solidFill>
                <a:schemeClr val="tx1">
                  <a:lumMod val="50000"/>
                </a:schemeClr>
              </a:solidFill>
              <a:ln>
                <a:solidFill>
                  <a:schemeClr val="tx2">
                    <a:lumMod val="40000"/>
                    <a:lumOff val="60000"/>
                    <a:alpha val="2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ID"/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F10ED195-ABF3-4C7F-B22B-4127E9F7F583}"/>
                  </a:ext>
                </a:extLst>
              </p:cNvPr>
              <p:cNvSpPr/>
              <p:nvPr/>
            </p:nvSpPr>
            <p:spPr>
              <a:xfrm flipH="1">
                <a:off x="868384" y="1207200"/>
                <a:ext cx="104415" cy="104415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  <a:alpha val="40000"/>
                </a:schemeClr>
              </a:solidFill>
              <a:ln>
                <a:solidFill>
                  <a:schemeClr val="tx2">
                    <a:lumMod val="40000"/>
                    <a:lumOff val="60000"/>
                    <a:alpha val="2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ID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99446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86" r:id="rId2"/>
    <p:sldLayoutId id="2147483683" r:id="rId3"/>
    <p:sldLayoutId id="2147483682" r:id="rId4"/>
    <p:sldLayoutId id="2147483681" r:id="rId5"/>
    <p:sldLayoutId id="2147483680" r:id="rId6"/>
    <p:sldLayoutId id="2147483679" r:id="rId7"/>
    <p:sldLayoutId id="2147483675" r:id="rId8"/>
    <p:sldLayoutId id="2147483691" r:id="rId9"/>
    <p:sldLayoutId id="2147483690" r:id="rId10"/>
    <p:sldLayoutId id="2147483689" r:id="rId11"/>
    <p:sldLayoutId id="2147483688" r:id="rId12"/>
    <p:sldLayoutId id="2147483687" r:id="rId13"/>
    <p:sldLayoutId id="2147483685" r:id="rId14"/>
    <p:sldLayoutId id="2147483684" r:id="rId15"/>
    <p:sldLayoutId id="2147483677" r:id="rId16"/>
    <p:sldLayoutId id="2147483676" r:id="rId17"/>
    <p:sldLayoutId id="2147483674" r:id="rId18"/>
    <p:sldLayoutId id="2147483673" r:id="rId19"/>
    <p:sldLayoutId id="2147483672" r:id="rId20"/>
    <p:sldLayoutId id="2147483671" r:id="rId21"/>
    <p:sldLayoutId id="2147483670" r:id="rId22"/>
    <p:sldLayoutId id="2147483668" r:id="rId23"/>
    <p:sldLayoutId id="2147483667" r:id="rId24"/>
    <p:sldLayoutId id="2147483678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.jpg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1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2F9FA8D4-D0CD-4CAB-BBFF-E4EB41985AF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75" b="21875"/>
          <a:stretch>
            <a:fillRect/>
          </a:stretch>
        </p:blipFill>
        <p:spPr/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2042690F-FEA1-4CC7-8E04-1A5604E27BA7}"/>
              </a:ext>
            </a:extLst>
          </p:cNvPr>
          <p:cNvSpPr/>
          <p:nvPr/>
        </p:nvSpPr>
        <p:spPr>
          <a:xfrm>
            <a:off x="0" y="0"/>
            <a:ext cx="12192000" cy="6857998"/>
          </a:xfrm>
          <a:prstGeom prst="rect">
            <a:avLst/>
          </a:prstGeom>
          <a:solidFill>
            <a:schemeClr val="tx2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602F42B-FC41-423C-9D18-311854400258}"/>
              </a:ext>
            </a:extLst>
          </p:cNvPr>
          <p:cNvSpPr txBox="1"/>
          <p:nvPr/>
        </p:nvSpPr>
        <p:spPr>
          <a:xfrm>
            <a:off x="2450123" y="3015636"/>
            <a:ext cx="72917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>
                <a:solidFill>
                  <a:schemeClr val="bg2"/>
                </a:solidFill>
                <a:latin typeface="+mj-lt"/>
              </a:rPr>
              <a:t>Automotive Presentation</a:t>
            </a:r>
            <a:endParaRPr lang="en-ID" sz="4000" b="1" i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0A5F660-0E6A-4E7E-99A4-5E90F815B736}"/>
              </a:ext>
            </a:extLst>
          </p:cNvPr>
          <p:cNvSpPr txBox="1"/>
          <p:nvPr/>
        </p:nvSpPr>
        <p:spPr>
          <a:xfrm>
            <a:off x="3540370" y="3802634"/>
            <a:ext cx="51112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solidFill>
                  <a:schemeClr val="bg2"/>
                </a:solidFill>
              </a:rPr>
              <a:t>This is presentation template with automotive theme</a:t>
            </a:r>
            <a:endParaRPr lang="en-US" sz="1200" dirty="0">
              <a:solidFill>
                <a:schemeClr val="bg2"/>
              </a:solidFill>
            </a:endParaRPr>
          </a:p>
        </p:txBody>
      </p:sp>
      <p:sp>
        <p:nvSpPr>
          <p:cNvPr id="9" name="Freeform 7">
            <a:extLst>
              <a:ext uri="{FF2B5EF4-FFF2-40B4-BE49-F238E27FC236}">
                <a16:creationId xmlns:a16="http://schemas.microsoft.com/office/drawing/2014/main" id="{20E4DDE7-A77C-42B2-8E3A-9D5FDDDF9E18}"/>
              </a:ext>
            </a:extLst>
          </p:cNvPr>
          <p:cNvSpPr>
            <a:spLocks/>
          </p:cNvSpPr>
          <p:nvPr/>
        </p:nvSpPr>
        <p:spPr bwMode="auto">
          <a:xfrm>
            <a:off x="6049010" y="1849438"/>
            <a:ext cx="771525" cy="773112"/>
          </a:xfrm>
          <a:custGeom>
            <a:avLst/>
            <a:gdLst>
              <a:gd name="T0" fmla="*/ 243 w 486"/>
              <a:gd name="T1" fmla="*/ 487 h 487"/>
              <a:gd name="T2" fmla="*/ 0 w 486"/>
              <a:gd name="T3" fmla="*/ 243 h 487"/>
              <a:gd name="T4" fmla="*/ 243 w 486"/>
              <a:gd name="T5" fmla="*/ 0 h 487"/>
              <a:gd name="T6" fmla="*/ 486 w 486"/>
              <a:gd name="T7" fmla="*/ 243 h 487"/>
              <a:gd name="T8" fmla="*/ 243 w 486"/>
              <a:gd name="T9" fmla="*/ 487 h 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6" h="487">
                <a:moveTo>
                  <a:pt x="243" y="487"/>
                </a:moveTo>
                <a:lnTo>
                  <a:pt x="0" y="243"/>
                </a:lnTo>
                <a:lnTo>
                  <a:pt x="243" y="0"/>
                </a:lnTo>
                <a:lnTo>
                  <a:pt x="486" y="243"/>
                </a:lnTo>
                <a:lnTo>
                  <a:pt x="243" y="487"/>
                </a:lnTo>
                <a:close/>
              </a:path>
            </a:pathLst>
          </a:custGeom>
          <a:noFill/>
          <a:ln w="9525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68371313-475B-4A0B-B49C-6B4EE963306A}"/>
              </a:ext>
            </a:extLst>
          </p:cNvPr>
          <p:cNvSpPr>
            <a:spLocks/>
          </p:cNvSpPr>
          <p:nvPr/>
        </p:nvSpPr>
        <p:spPr bwMode="auto">
          <a:xfrm>
            <a:off x="5656262" y="1727200"/>
            <a:ext cx="1014413" cy="1016000"/>
          </a:xfrm>
          <a:custGeom>
            <a:avLst/>
            <a:gdLst>
              <a:gd name="T0" fmla="*/ 320 w 639"/>
              <a:gd name="T1" fmla="*/ 640 h 640"/>
              <a:gd name="T2" fmla="*/ 0 w 639"/>
              <a:gd name="T3" fmla="*/ 320 h 640"/>
              <a:gd name="T4" fmla="*/ 320 w 639"/>
              <a:gd name="T5" fmla="*/ 0 h 640"/>
              <a:gd name="T6" fmla="*/ 639 w 639"/>
              <a:gd name="T7" fmla="*/ 320 h 640"/>
              <a:gd name="T8" fmla="*/ 320 w 639"/>
              <a:gd name="T9" fmla="*/ 640 h 6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39" h="640">
                <a:moveTo>
                  <a:pt x="320" y="640"/>
                </a:moveTo>
                <a:lnTo>
                  <a:pt x="0" y="320"/>
                </a:lnTo>
                <a:lnTo>
                  <a:pt x="320" y="0"/>
                </a:lnTo>
                <a:lnTo>
                  <a:pt x="639" y="320"/>
                </a:lnTo>
                <a:lnTo>
                  <a:pt x="320" y="640"/>
                </a:lnTo>
                <a:close/>
              </a:path>
            </a:pathLst>
          </a:custGeom>
          <a:noFill/>
          <a:ln w="9525" cap="flat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75B31281-A84B-45E6-9966-7BDE5925CB29}"/>
              </a:ext>
            </a:extLst>
          </p:cNvPr>
          <p:cNvSpPr>
            <a:spLocks/>
          </p:cNvSpPr>
          <p:nvPr/>
        </p:nvSpPr>
        <p:spPr bwMode="auto">
          <a:xfrm>
            <a:off x="5327650" y="1663700"/>
            <a:ext cx="1136650" cy="1136650"/>
          </a:xfrm>
          <a:custGeom>
            <a:avLst/>
            <a:gdLst>
              <a:gd name="T0" fmla="*/ 356 w 716"/>
              <a:gd name="T1" fmla="*/ 716 h 716"/>
              <a:gd name="T2" fmla="*/ 0 w 716"/>
              <a:gd name="T3" fmla="*/ 360 h 716"/>
              <a:gd name="T4" fmla="*/ 356 w 716"/>
              <a:gd name="T5" fmla="*/ 0 h 716"/>
              <a:gd name="T6" fmla="*/ 716 w 716"/>
              <a:gd name="T7" fmla="*/ 360 h 716"/>
              <a:gd name="T8" fmla="*/ 356 w 716"/>
              <a:gd name="T9" fmla="*/ 716 h 7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16" h="716">
                <a:moveTo>
                  <a:pt x="356" y="716"/>
                </a:moveTo>
                <a:lnTo>
                  <a:pt x="0" y="360"/>
                </a:lnTo>
                <a:lnTo>
                  <a:pt x="356" y="0"/>
                </a:lnTo>
                <a:lnTo>
                  <a:pt x="716" y="360"/>
                </a:lnTo>
                <a:lnTo>
                  <a:pt x="356" y="716"/>
                </a:lnTo>
                <a:close/>
              </a:path>
            </a:pathLst>
          </a:custGeom>
          <a:noFill/>
          <a:ln w="9525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1B5AF99-929D-44E1-992D-CF81E3ED19CC}"/>
              </a:ext>
            </a:extLst>
          </p:cNvPr>
          <p:cNvSpPr/>
          <p:nvPr/>
        </p:nvSpPr>
        <p:spPr>
          <a:xfrm>
            <a:off x="6647816" y="2053362"/>
            <a:ext cx="45719" cy="4571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D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84EE24B4-826D-4151-9AE3-C4E028E6E1FD}"/>
              </a:ext>
            </a:extLst>
          </p:cNvPr>
          <p:cNvSpPr/>
          <p:nvPr/>
        </p:nvSpPr>
        <p:spPr>
          <a:xfrm>
            <a:off x="6140608" y="2322048"/>
            <a:ext cx="45719" cy="4571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D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653E900E-8A05-4667-8480-CCCFC24361D4}"/>
              </a:ext>
            </a:extLst>
          </p:cNvPr>
          <p:cNvSpPr/>
          <p:nvPr/>
        </p:nvSpPr>
        <p:spPr>
          <a:xfrm>
            <a:off x="5514451" y="1997211"/>
            <a:ext cx="45719" cy="4571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D"/>
          </a:p>
        </p:txBody>
      </p:sp>
      <p:sp>
        <p:nvSpPr>
          <p:cNvPr id="26" name="Freeform 6">
            <a:extLst>
              <a:ext uri="{FF2B5EF4-FFF2-40B4-BE49-F238E27FC236}">
                <a16:creationId xmlns:a16="http://schemas.microsoft.com/office/drawing/2014/main" id="{8A8E4C9F-DAD6-470A-BC60-AFFB151C06DB}"/>
              </a:ext>
            </a:extLst>
          </p:cNvPr>
          <p:cNvSpPr>
            <a:spLocks/>
          </p:cNvSpPr>
          <p:nvPr/>
        </p:nvSpPr>
        <p:spPr bwMode="auto">
          <a:xfrm>
            <a:off x="5995895" y="5939292"/>
            <a:ext cx="200212" cy="200524"/>
          </a:xfrm>
          <a:custGeom>
            <a:avLst/>
            <a:gdLst>
              <a:gd name="T0" fmla="*/ 320 w 639"/>
              <a:gd name="T1" fmla="*/ 640 h 640"/>
              <a:gd name="T2" fmla="*/ 0 w 639"/>
              <a:gd name="T3" fmla="*/ 320 h 640"/>
              <a:gd name="T4" fmla="*/ 320 w 639"/>
              <a:gd name="T5" fmla="*/ 0 h 640"/>
              <a:gd name="T6" fmla="*/ 639 w 639"/>
              <a:gd name="T7" fmla="*/ 320 h 640"/>
              <a:gd name="T8" fmla="*/ 320 w 639"/>
              <a:gd name="T9" fmla="*/ 640 h 6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39" h="640">
                <a:moveTo>
                  <a:pt x="320" y="640"/>
                </a:moveTo>
                <a:lnTo>
                  <a:pt x="0" y="320"/>
                </a:lnTo>
                <a:lnTo>
                  <a:pt x="320" y="0"/>
                </a:lnTo>
                <a:lnTo>
                  <a:pt x="639" y="320"/>
                </a:lnTo>
                <a:lnTo>
                  <a:pt x="320" y="640"/>
                </a:lnTo>
                <a:close/>
              </a:path>
            </a:pathLst>
          </a:custGeom>
          <a:noFill/>
          <a:ln w="9525" cap="flat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8" name="Graphic 218" descr="Line arrow: Straight">
            <a:extLst>
              <a:ext uri="{FF2B5EF4-FFF2-40B4-BE49-F238E27FC236}">
                <a16:creationId xmlns:a16="http://schemas.microsoft.com/office/drawing/2014/main" id="{830932DA-FF1A-448C-8CEB-7BBEFD5EB2E0}"/>
              </a:ext>
            </a:extLst>
          </p:cNvPr>
          <p:cNvSpPr/>
          <p:nvPr/>
        </p:nvSpPr>
        <p:spPr>
          <a:xfrm rot="16200000">
            <a:off x="6035733" y="6177223"/>
            <a:ext cx="120534" cy="45720"/>
          </a:xfrm>
          <a:custGeom>
            <a:avLst/>
            <a:gdLst>
              <a:gd name="connsiteX0" fmla="*/ 361498 w 370003"/>
              <a:gd name="connsiteY0" fmla="*/ 59541 h 140346"/>
              <a:gd name="connsiteX1" fmla="*/ 43380 w 370003"/>
              <a:gd name="connsiteY1" fmla="*/ 59541 h 140346"/>
              <a:gd name="connsiteX2" fmla="*/ 81231 w 370003"/>
              <a:gd name="connsiteY2" fmla="*/ 21690 h 140346"/>
              <a:gd name="connsiteX3" fmla="*/ 81231 w 370003"/>
              <a:gd name="connsiteY3" fmla="*/ 3828 h 140346"/>
              <a:gd name="connsiteX4" fmla="*/ 63368 w 370003"/>
              <a:gd name="connsiteY4" fmla="*/ 3828 h 140346"/>
              <a:gd name="connsiteX5" fmla="*/ 3828 w 370003"/>
              <a:gd name="connsiteY5" fmla="*/ 63368 h 140346"/>
              <a:gd name="connsiteX6" fmla="*/ 3828 w 370003"/>
              <a:gd name="connsiteY6" fmla="*/ 81231 h 140346"/>
              <a:gd name="connsiteX7" fmla="*/ 63368 w 370003"/>
              <a:gd name="connsiteY7" fmla="*/ 140772 h 140346"/>
              <a:gd name="connsiteX8" fmla="*/ 72300 w 370003"/>
              <a:gd name="connsiteY8" fmla="*/ 144599 h 140346"/>
              <a:gd name="connsiteX9" fmla="*/ 81231 w 370003"/>
              <a:gd name="connsiteY9" fmla="*/ 140772 h 140346"/>
              <a:gd name="connsiteX10" fmla="*/ 81231 w 370003"/>
              <a:gd name="connsiteY10" fmla="*/ 122909 h 140346"/>
              <a:gd name="connsiteX11" fmla="*/ 43380 w 370003"/>
              <a:gd name="connsiteY11" fmla="*/ 85058 h 140346"/>
              <a:gd name="connsiteX12" fmla="*/ 361498 w 370003"/>
              <a:gd name="connsiteY12" fmla="*/ 85058 h 140346"/>
              <a:gd name="connsiteX13" fmla="*/ 374257 w 370003"/>
              <a:gd name="connsiteY13" fmla="*/ 72300 h 140346"/>
              <a:gd name="connsiteX14" fmla="*/ 361498 w 370003"/>
              <a:gd name="connsiteY14" fmla="*/ 59541 h 140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70003" h="140346">
                <a:moveTo>
                  <a:pt x="361498" y="59541"/>
                </a:moveTo>
                <a:lnTo>
                  <a:pt x="43380" y="59541"/>
                </a:lnTo>
                <a:lnTo>
                  <a:pt x="81231" y="21690"/>
                </a:lnTo>
                <a:cubicBezTo>
                  <a:pt x="86334" y="16586"/>
                  <a:pt x="86334" y="8506"/>
                  <a:pt x="81231" y="3828"/>
                </a:cubicBezTo>
                <a:cubicBezTo>
                  <a:pt x="76127" y="-1276"/>
                  <a:pt x="68047" y="-1276"/>
                  <a:pt x="63368" y="3828"/>
                </a:cubicBezTo>
                <a:lnTo>
                  <a:pt x="3828" y="63368"/>
                </a:lnTo>
                <a:cubicBezTo>
                  <a:pt x="-1276" y="68472"/>
                  <a:pt x="-1276" y="76553"/>
                  <a:pt x="3828" y="81231"/>
                </a:cubicBezTo>
                <a:lnTo>
                  <a:pt x="63368" y="140772"/>
                </a:lnTo>
                <a:cubicBezTo>
                  <a:pt x="65920" y="143323"/>
                  <a:pt x="69323" y="144599"/>
                  <a:pt x="72300" y="144599"/>
                </a:cubicBezTo>
                <a:cubicBezTo>
                  <a:pt x="75277" y="144599"/>
                  <a:pt x="78679" y="143323"/>
                  <a:pt x="81231" y="140772"/>
                </a:cubicBezTo>
                <a:cubicBezTo>
                  <a:pt x="86334" y="135668"/>
                  <a:pt x="86334" y="127588"/>
                  <a:pt x="81231" y="122909"/>
                </a:cubicBezTo>
                <a:lnTo>
                  <a:pt x="43380" y="85058"/>
                </a:lnTo>
                <a:lnTo>
                  <a:pt x="361498" y="85058"/>
                </a:lnTo>
                <a:cubicBezTo>
                  <a:pt x="368728" y="85058"/>
                  <a:pt x="374257" y="79530"/>
                  <a:pt x="374257" y="72300"/>
                </a:cubicBezTo>
                <a:cubicBezTo>
                  <a:pt x="374257" y="65070"/>
                  <a:pt x="368728" y="59541"/>
                  <a:pt x="361498" y="59541"/>
                </a:cubicBezTo>
                <a:close/>
              </a:path>
            </a:pathLst>
          </a:custGeom>
          <a:solidFill>
            <a:schemeClr val="accent1"/>
          </a:solidFill>
          <a:ln w="4167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7991930-1777-4829-9627-D1145AA46FA1}"/>
              </a:ext>
            </a:extLst>
          </p:cNvPr>
          <p:cNvSpPr txBox="1"/>
          <p:nvPr/>
        </p:nvSpPr>
        <p:spPr>
          <a:xfrm>
            <a:off x="4943858" y="5152260"/>
            <a:ext cx="23042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>
                <a:solidFill>
                  <a:schemeClr val="accent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www.yourcompany.com</a:t>
            </a:r>
            <a:endParaRPr lang="en-US" sz="1000" dirty="0">
              <a:solidFill>
                <a:schemeClr val="accent1"/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867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3" grpId="0"/>
      <p:bldP spid="9" grpId="0" animBg="1"/>
      <p:bldP spid="8" grpId="0" animBg="1"/>
      <p:bldP spid="7" grpId="0" animBg="1"/>
      <p:bldP spid="11" grpId="0" animBg="1"/>
      <p:bldP spid="24" grpId="0" animBg="1"/>
      <p:bldP spid="25" grpId="0" animBg="1"/>
      <p:bldP spid="26" grpId="0" animBg="1"/>
      <p:bldP spid="28" grpId="0" animBg="1"/>
      <p:bldP spid="2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2FC8435-B7EE-4ABA-9546-9E9E4D29FE49}"/>
              </a:ext>
            </a:extLst>
          </p:cNvPr>
          <p:cNvCxnSpPr/>
          <p:nvPr/>
        </p:nvCxnSpPr>
        <p:spPr>
          <a:xfrm>
            <a:off x="6096000" y="0"/>
            <a:ext cx="0" cy="4994476"/>
          </a:xfrm>
          <a:prstGeom prst="line">
            <a:avLst/>
          </a:prstGeom>
          <a:ln w="127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6856A22E-74BB-4044-88B0-23E181C7306A}"/>
              </a:ext>
            </a:extLst>
          </p:cNvPr>
          <p:cNvSpPr/>
          <p:nvPr/>
        </p:nvSpPr>
        <p:spPr>
          <a:xfrm rot="13500000" flipH="1">
            <a:off x="6043413" y="4889306"/>
            <a:ext cx="105170" cy="1051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D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6B1FF26-6660-40B7-A215-318846D65305}"/>
              </a:ext>
            </a:extLst>
          </p:cNvPr>
          <p:cNvSpPr/>
          <p:nvPr/>
        </p:nvSpPr>
        <p:spPr>
          <a:xfrm rot="13500000" flipH="1" flipV="1">
            <a:off x="5990828" y="3192542"/>
            <a:ext cx="210342" cy="21034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D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6AF5B86-277F-46BD-B5B5-03C4207B9BB6}"/>
              </a:ext>
            </a:extLst>
          </p:cNvPr>
          <p:cNvSpPr/>
          <p:nvPr/>
        </p:nvSpPr>
        <p:spPr>
          <a:xfrm rot="13500000" flipH="1" flipV="1">
            <a:off x="5990828" y="1473997"/>
            <a:ext cx="210342" cy="21034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D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56E8D5-74D1-4CB2-9BA4-030D744D765C}"/>
              </a:ext>
            </a:extLst>
          </p:cNvPr>
          <p:cNvSpPr/>
          <p:nvPr/>
        </p:nvSpPr>
        <p:spPr>
          <a:xfrm>
            <a:off x="7375573" y="737722"/>
            <a:ext cx="3752675" cy="168289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D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D7383F7-3AD8-47F3-AAF3-7F6974B52670}"/>
              </a:ext>
            </a:extLst>
          </p:cNvPr>
          <p:cNvSpPr/>
          <p:nvPr/>
        </p:nvSpPr>
        <p:spPr>
          <a:xfrm rot="2700000">
            <a:off x="6998838" y="1202433"/>
            <a:ext cx="753470" cy="75347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3700" dist="50800" dir="5400000" algn="ctr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D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04D4B86-5B81-4BD9-9124-35F82A5A43C8}"/>
              </a:ext>
            </a:extLst>
          </p:cNvPr>
          <p:cNvSpPr/>
          <p:nvPr/>
        </p:nvSpPr>
        <p:spPr>
          <a:xfrm>
            <a:off x="1063752" y="2428887"/>
            <a:ext cx="3752675" cy="168289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D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7C257BF-EC46-428A-B4E4-02DE1EB26F56}"/>
              </a:ext>
            </a:extLst>
          </p:cNvPr>
          <p:cNvSpPr/>
          <p:nvPr/>
        </p:nvSpPr>
        <p:spPr>
          <a:xfrm rot="2700000">
            <a:off x="4444725" y="2893598"/>
            <a:ext cx="753470" cy="75347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3700" dist="50800" dir="5400000" algn="ctr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D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78DD9D9-0DA4-4A8C-B8F5-15BA525AE383}"/>
              </a:ext>
            </a:extLst>
          </p:cNvPr>
          <p:cNvSpPr txBox="1"/>
          <p:nvPr/>
        </p:nvSpPr>
        <p:spPr>
          <a:xfrm>
            <a:off x="8292990" y="963539"/>
            <a:ext cx="18410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2"/>
                </a:solidFill>
              </a:rPr>
              <a:t>Description</a:t>
            </a:r>
            <a:endParaRPr lang="en-US" sz="2000" b="1" dirty="0">
              <a:solidFill>
                <a:schemeClr val="bg2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1775460-7A01-4652-83A4-10E2AB39CAC6}"/>
              </a:ext>
            </a:extLst>
          </p:cNvPr>
          <p:cNvSpPr txBox="1"/>
          <p:nvPr/>
        </p:nvSpPr>
        <p:spPr>
          <a:xfrm>
            <a:off x="8292990" y="1309749"/>
            <a:ext cx="250019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bg2"/>
                </a:solidFill>
              </a:rPr>
              <a:t>A wonderful serenity has taken possession of my entire soul, like these </a:t>
            </a:r>
            <a:r>
              <a:rPr lang="en-US" sz="1200">
                <a:solidFill>
                  <a:schemeClr val="bg2"/>
                </a:solidFill>
              </a:rPr>
              <a:t>sweet mornings</a:t>
            </a:r>
            <a:endParaRPr lang="en-US" sz="1200" dirty="0">
              <a:solidFill>
                <a:schemeClr val="bg2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E448C11-75CF-49E2-8108-B517A1B1801A}"/>
              </a:ext>
            </a:extLst>
          </p:cNvPr>
          <p:cNvSpPr txBox="1"/>
          <p:nvPr/>
        </p:nvSpPr>
        <p:spPr>
          <a:xfrm>
            <a:off x="1588674" y="2599968"/>
            <a:ext cx="18410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2"/>
                </a:solidFill>
              </a:rPr>
              <a:t>Description</a:t>
            </a:r>
            <a:endParaRPr lang="en-US" sz="2000" b="1" dirty="0">
              <a:solidFill>
                <a:schemeClr val="bg2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21E9DD2-CE4B-4D87-9A21-F7911D4872A9}"/>
              </a:ext>
            </a:extLst>
          </p:cNvPr>
          <p:cNvSpPr txBox="1"/>
          <p:nvPr/>
        </p:nvSpPr>
        <p:spPr>
          <a:xfrm>
            <a:off x="1588674" y="2946178"/>
            <a:ext cx="250019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bg2"/>
                </a:solidFill>
              </a:rPr>
              <a:t>A wonderful serenity has taken possession of my entire soul, like these </a:t>
            </a:r>
            <a:r>
              <a:rPr lang="en-US" sz="1200">
                <a:solidFill>
                  <a:schemeClr val="bg2"/>
                </a:solidFill>
              </a:rPr>
              <a:t>sweet mornings</a:t>
            </a:r>
            <a:endParaRPr lang="en-US" sz="1200" dirty="0">
              <a:solidFill>
                <a:schemeClr val="bg2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DD8231F-6841-4F2E-ABB1-1AC70D456F1F}"/>
              </a:ext>
            </a:extLst>
          </p:cNvPr>
          <p:cNvSpPr txBox="1"/>
          <p:nvPr/>
        </p:nvSpPr>
        <p:spPr>
          <a:xfrm>
            <a:off x="6842779" y="1389349"/>
            <a:ext cx="10655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solidFill>
                  <a:schemeClr val="accent1"/>
                </a:solidFill>
              </a:rPr>
              <a:t>2018</a:t>
            </a:r>
            <a:endParaRPr lang="en-US" sz="1600" b="1" dirty="0">
              <a:solidFill>
                <a:schemeClr val="accent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FF21467-5C55-4099-AF0A-6076FF7F8EAC}"/>
              </a:ext>
            </a:extLst>
          </p:cNvPr>
          <p:cNvSpPr txBox="1"/>
          <p:nvPr/>
        </p:nvSpPr>
        <p:spPr>
          <a:xfrm>
            <a:off x="4287748" y="3080514"/>
            <a:ext cx="10655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solidFill>
                  <a:schemeClr val="accent1"/>
                </a:solidFill>
              </a:rPr>
              <a:t>2019</a:t>
            </a:r>
            <a:endParaRPr lang="en-US" sz="1600" b="1" dirty="0">
              <a:solidFill>
                <a:schemeClr val="accent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5339780-5AA4-4D95-8FBA-9FE760EBF2C6}"/>
              </a:ext>
            </a:extLst>
          </p:cNvPr>
          <p:cNvSpPr txBox="1"/>
          <p:nvPr/>
        </p:nvSpPr>
        <p:spPr>
          <a:xfrm>
            <a:off x="6507683" y="4593049"/>
            <a:ext cx="12761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accent1"/>
                </a:solidFill>
              </a:rPr>
              <a:t>Present Story</a:t>
            </a:r>
            <a:endParaRPr lang="en-US" sz="20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787278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roup 63">
            <a:extLst>
              <a:ext uri="{FF2B5EF4-FFF2-40B4-BE49-F238E27FC236}">
                <a16:creationId xmlns:a16="http://schemas.microsoft.com/office/drawing/2014/main" id="{E697B6EB-9BCB-4D62-ABA4-CFBE394D48E5}"/>
              </a:ext>
            </a:extLst>
          </p:cNvPr>
          <p:cNvGrpSpPr/>
          <p:nvPr/>
        </p:nvGrpSpPr>
        <p:grpSpPr>
          <a:xfrm>
            <a:off x="-1251268" y="-2165045"/>
            <a:ext cx="14694536" cy="11188090"/>
            <a:chOff x="-1251268" y="-2165045"/>
            <a:chExt cx="14694536" cy="11188090"/>
          </a:xfrm>
        </p:grpSpPr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5C715A0C-7A19-4209-ACF1-2C1EE1C65F03}"/>
                </a:ext>
              </a:extLst>
            </p:cNvPr>
            <p:cNvGrpSpPr/>
            <p:nvPr/>
          </p:nvGrpSpPr>
          <p:grpSpPr>
            <a:xfrm>
              <a:off x="-1251268" y="-2165045"/>
              <a:ext cx="14694536" cy="11188090"/>
              <a:chOff x="-1251268" y="-2165045"/>
              <a:chExt cx="14694536" cy="11188090"/>
            </a:xfrm>
          </p:grpSpPr>
          <p:sp>
            <p:nvSpPr>
              <p:cNvPr id="72" name="Freeform 7">
                <a:extLst>
                  <a:ext uri="{FF2B5EF4-FFF2-40B4-BE49-F238E27FC236}">
                    <a16:creationId xmlns:a16="http://schemas.microsoft.com/office/drawing/2014/main" id="{FBC11E21-33F7-4F6A-A915-8D3DC7D203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49112" y="-336819"/>
                <a:ext cx="7594156" cy="7609771"/>
              </a:xfrm>
              <a:custGeom>
                <a:avLst/>
                <a:gdLst>
                  <a:gd name="T0" fmla="*/ 243 w 486"/>
                  <a:gd name="T1" fmla="*/ 487 h 487"/>
                  <a:gd name="T2" fmla="*/ 0 w 486"/>
                  <a:gd name="T3" fmla="*/ 243 h 487"/>
                  <a:gd name="T4" fmla="*/ 243 w 486"/>
                  <a:gd name="T5" fmla="*/ 0 h 487"/>
                  <a:gd name="T6" fmla="*/ 486 w 486"/>
                  <a:gd name="T7" fmla="*/ 243 h 487"/>
                  <a:gd name="T8" fmla="*/ 243 w 486"/>
                  <a:gd name="T9" fmla="*/ 487 h 4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6" h="487">
                    <a:moveTo>
                      <a:pt x="243" y="487"/>
                    </a:moveTo>
                    <a:lnTo>
                      <a:pt x="0" y="243"/>
                    </a:lnTo>
                    <a:lnTo>
                      <a:pt x="243" y="0"/>
                    </a:lnTo>
                    <a:lnTo>
                      <a:pt x="486" y="243"/>
                    </a:lnTo>
                    <a:lnTo>
                      <a:pt x="243" y="487"/>
                    </a:lnTo>
                    <a:close/>
                  </a:path>
                </a:pathLst>
              </a:custGeom>
              <a:noFill/>
              <a:ln w="9525" cap="flat">
                <a:solidFill>
                  <a:schemeClr val="tx2">
                    <a:alpha val="10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73" name="Freeform 6">
                <a:extLst>
                  <a:ext uri="{FF2B5EF4-FFF2-40B4-BE49-F238E27FC236}">
                    <a16:creationId xmlns:a16="http://schemas.microsoft.com/office/drawing/2014/main" id="{BCA6F388-3813-47F9-94EF-251D6CA776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83275" y="-1540012"/>
                <a:ext cx="9984914" cy="10000527"/>
              </a:xfrm>
              <a:custGeom>
                <a:avLst/>
                <a:gdLst>
                  <a:gd name="T0" fmla="*/ 320 w 639"/>
                  <a:gd name="T1" fmla="*/ 640 h 640"/>
                  <a:gd name="T2" fmla="*/ 0 w 639"/>
                  <a:gd name="T3" fmla="*/ 320 h 640"/>
                  <a:gd name="T4" fmla="*/ 320 w 639"/>
                  <a:gd name="T5" fmla="*/ 0 h 640"/>
                  <a:gd name="T6" fmla="*/ 639 w 639"/>
                  <a:gd name="T7" fmla="*/ 320 h 640"/>
                  <a:gd name="T8" fmla="*/ 320 w 639"/>
                  <a:gd name="T9" fmla="*/ 64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9" h="640">
                    <a:moveTo>
                      <a:pt x="320" y="640"/>
                    </a:moveTo>
                    <a:lnTo>
                      <a:pt x="0" y="320"/>
                    </a:lnTo>
                    <a:lnTo>
                      <a:pt x="320" y="0"/>
                    </a:lnTo>
                    <a:lnTo>
                      <a:pt x="639" y="320"/>
                    </a:lnTo>
                    <a:lnTo>
                      <a:pt x="320" y="640"/>
                    </a:lnTo>
                    <a:close/>
                  </a:path>
                </a:pathLst>
              </a:custGeom>
              <a:noFill/>
              <a:ln w="9525" cap="flat">
                <a:solidFill>
                  <a:schemeClr val="tx2">
                    <a:alpha val="10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74" name="Freeform 5">
                <a:extLst>
                  <a:ext uri="{FF2B5EF4-FFF2-40B4-BE49-F238E27FC236}">
                    <a16:creationId xmlns:a16="http://schemas.microsoft.com/office/drawing/2014/main" id="{E32A62A1-386E-4951-9F13-367F6DF23D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251268" y="-2165045"/>
                <a:ext cx="11188098" cy="11188090"/>
              </a:xfrm>
              <a:custGeom>
                <a:avLst/>
                <a:gdLst>
                  <a:gd name="T0" fmla="*/ 356 w 716"/>
                  <a:gd name="T1" fmla="*/ 716 h 716"/>
                  <a:gd name="T2" fmla="*/ 0 w 716"/>
                  <a:gd name="T3" fmla="*/ 360 h 716"/>
                  <a:gd name="T4" fmla="*/ 356 w 716"/>
                  <a:gd name="T5" fmla="*/ 0 h 716"/>
                  <a:gd name="T6" fmla="*/ 716 w 716"/>
                  <a:gd name="T7" fmla="*/ 360 h 716"/>
                  <a:gd name="T8" fmla="*/ 356 w 716"/>
                  <a:gd name="T9" fmla="*/ 716 h 7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6" h="716">
                    <a:moveTo>
                      <a:pt x="356" y="716"/>
                    </a:moveTo>
                    <a:lnTo>
                      <a:pt x="0" y="360"/>
                    </a:lnTo>
                    <a:lnTo>
                      <a:pt x="356" y="0"/>
                    </a:lnTo>
                    <a:lnTo>
                      <a:pt x="716" y="360"/>
                    </a:lnTo>
                    <a:lnTo>
                      <a:pt x="356" y="716"/>
                    </a:lnTo>
                    <a:close/>
                  </a:path>
                </a:pathLst>
              </a:custGeom>
              <a:noFill/>
              <a:ln w="9525" cap="flat">
                <a:solidFill>
                  <a:schemeClr val="tx2">
                    <a:alpha val="10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</p:grp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AAFB7081-5AAF-4C0D-8685-35AE40A60E5F}"/>
                </a:ext>
              </a:extLst>
            </p:cNvPr>
            <p:cNvGrpSpPr/>
            <p:nvPr/>
          </p:nvGrpSpPr>
          <p:grpSpPr>
            <a:xfrm>
              <a:off x="868384" y="1207200"/>
              <a:ext cx="11228366" cy="6779682"/>
              <a:chOff x="868384" y="1207200"/>
              <a:chExt cx="11228366" cy="6779682"/>
            </a:xfrm>
            <a:solidFill>
              <a:schemeClr val="tx2">
                <a:alpha val="10000"/>
              </a:schemeClr>
            </a:solidFill>
          </p:grpSpPr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D691F5C1-79AC-4460-A87F-EF1B74BF3FA0}"/>
                  </a:ext>
                </a:extLst>
              </p:cNvPr>
              <p:cNvSpPr/>
              <p:nvPr/>
            </p:nvSpPr>
            <p:spPr>
              <a:xfrm flipH="1">
                <a:off x="6907082" y="4520780"/>
                <a:ext cx="104415" cy="10441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ID"/>
              </a:p>
            </p:txBody>
          </p:sp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C309E2AF-BEDF-4E16-A56D-21A70509673C}"/>
                  </a:ext>
                </a:extLst>
              </p:cNvPr>
              <p:cNvSpPr/>
              <p:nvPr/>
            </p:nvSpPr>
            <p:spPr>
              <a:xfrm flipH="1">
                <a:off x="10569955" y="2051900"/>
                <a:ext cx="104415" cy="10441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ID"/>
              </a:p>
            </p:txBody>
          </p:sp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E527115F-ED07-45E8-BFE6-5668626A949D}"/>
                  </a:ext>
                </a:extLst>
              </p:cNvPr>
              <p:cNvSpPr/>
              <p:nvPr/>
            </p:nvSpPr>
            <p:spPr>
              <a:xfrm flipH="1">
                <a:off x="11992335" y="4819861"/>
                <a:ext cx="104415" cy="10441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ID"/>
              </a:p>
            </p:txBody>
          </p:sp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id="{4BD30EA0-726E-4845-8FBB-11D8CB50980D}"/>
                  </a:ext>
                </a:extLst>
              </p:cNvPr>
              <p:cNvSpPr/>
              <p:nvPr/>
            </p:nvSpPr>
            <p:spPr>
              <a:xfrm flipH="1">
                <a:off x="5368033" y="7882467"/>
                <a:ext cx="104415" cy="10441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ID"/>
              </a:p>
            </p:txBody>
          </p:sp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7CC5B808-A13A-4D3E-A662-A6D66C953866}"/>
                  </a:ext>
                </a:extLst>
              </p:cNvPr>
              <p:cNvSpPr/>
              <p:nvPr/>
            </p:nvSpPr>
            <p:spPr>
              <a:xfrm flipH="1">
                <a:off x="868384" y="1207200"/>
                <a:ext cx="104415" cy="10441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ID"/>
              </a:p>
            </p:txBody>
          </p:sp>
        </p:grp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2FE6329-46F0-44B0-9604-71B22FE6C18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Meet The Team</a:t>
            </a:r>
            <a:endParaRPr lang="en-ID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B15CC51-07C1-4BB7-ACEB-9C043909A4BE}"/>
              </a:ext>
            </a:extLst>
          </p:cNvPr>
          <p:cNvSpPr/>
          <p:nvPr/>
        </p:nvSpPr>
        <p:spPr>
          <a:xfrm rot="2700000">
            <a:off x="8320167" y="2671646"/>
            <a:ext cx="1677295" cy="167729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D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7B03609-3427-40C3-A073-17C111DD6CDF}"/>
              </a:ext>
            </a:extLst>
          </p:cNvPr>
          <p:cNvSpPr/>
          <p:nvPr/>
        </p:nvSpPr>
        <p:spPr>
          <a:xfrm rot="2700000">
            <a:off x="2194540" y="2671646"/>
            <a:ext cx="1677295" cy="167729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D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48288B2-7844-4CDF-B004-3A0A3781EBB6}"/>
              </a:ext>
            </a:extLst>
          </p:cNvPr>
          <p:cNvSpPr txBox="1"/>
          <p:nvPr/>
        </p:nvSpPr>
        <p:spPr>
          <a:xfrm>
            <a:off x="1472375" y="5687359"/>
            <a:ext cx="924725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/>
              <a:t>A wonderful serenity has taken possession of my entire soul, like these sweet mornings of spring which I enjoy with my whole heart. I am alone, and feel the charm of existence in this spot, which was created for the bliss of souls like mine. 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FF0841C1-6259-40E7-B108-1C1A85276A10}"/>
              </a:ext>
            </a:extLst>
          </p:cNvPr>
          <p:cNvGrpSpPr/>
          <p:nvPr/>
        </p:nvGrpSpPr>
        <p:grpSpPr>
          <a:xfrm>
            <a:off x="2936843" y="2989543"/>
            <a:ext cx="218865" cy="170715"/>
            <a:chOff x="6945653" y="4358044"/>
            <a:chExt cx="218865" cy="170715"/>
          </a:xfrm>
          <a:solidFill>
            <a:schemeClr val="bg2"/>
          </a:solidFill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1DC3CF95-A23F-454C-B8B6-E0E1BEABBA36}"/>
                </a:ext>
              </a:extLst>
            </p:cNvPr>
            <p:cNvSpPr/>
            <p:nvPr/>
          </p:nvSpPr>
          <p:spPr>
            <a:xfrm>
              <a:off x="6945653" y="4358044"/>
              <a:ext cx="87546" cy="170715"/>
            </a:xfrm>
            <a:custGeom>
              <a:avLst/>
              <a:gdLst>
                <a:gd name="connsiteX0" fmla="*/ 0 w 87546"/>
                <a:gd name="connsiteY0" fmla="*/ 0 h 170714"/>
                <a:gd name="connsiteX1" fmla="*/ 0 w 87546"/>
                <a:gd name="connsiteY1" fmla="*/ 87546 h 170714"/>
                <a:gd name="connsiteX2" fmla="*/ 49945 w 87546"/>
                <a:gd name="connsiteY2" fmla="*/ 87546 h 170714"/>
                <a:gd name="connsiteX3" fmla="*/ 0 w 87546"/>
                <a:gd name="connsiteY3" fmla="*/ 136134 h 170714"/>
                <a:gd name="connsiteX4" fmla="*/ 0 w 87546"/>
                <a:gd name="connsiteY4" fmla="*/ 173691 h 170714"/>
                <a:gd name="connsiteX5" fmla="*/ 87546 w 87546"/>
                <a:gd name="connsiteY5" fmla="*/ 87546 h 170714"/>
                <a:gd name="connsiteX6" fmla="*/ 87546 w 87546"/>
                <a:gd name="connsiteY6" fmla="*/ 87546 h 170714"/>
                <a:gd name="connsiteX7" fmla="*/ 87546 w 87546"/>
                <a:gd name="connsiteY7" fmla="*/ 0 h 17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7546" h="170714">
                  <a:moveTo>
                    <a:pt x="0" y="0"/>
                  </a:moveTo>
                  <a:lnTo>
                    <a:pt x="0" y="87546"/>
                  </a:lnTo>
                  <a:lnTo>
                    <a:pt x="49945" y="87546"/>
                  </a:lnTo>
                  <a:cubicBezTo>
                    <a:pt x="49187" y="114589"/>
                    <a:pt x="27053" y="136121"/>
                    <a:pt x="0" y="136134"/>
                  </a:cubicBezTo>
                  <a:lnTo>
                    <a:pt x="0" y="173691"/>
                  </a:lnTo>
                  <a:cubicBezTo>
                    <a:pt x="47808" y="173697"/>
                    <a:pt x="86781" y="135348"/>
                    <a:pt x="87546" y="87546"/>
                  </a:cubicBezTo>
                  <a:lnTo>
                    <a:pt x="87546" y="87546"/>
                  </a:lnTo>
                  <a:lnTo>
                    <a:pt x="87546" y="0"/>
                  </a:lnTo>
                  <a:close/>
                </a:path>
              </a:pathLst>
            </a:custGeom>
            <a:grpFill/>
            <a:ln w="4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>
                <a:solidFill>
                  <a:schemeClr val="bg2"/>
                </a:solidFill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4E533805-0BC9-4D45-983D-B2E9A87B4591}"/>
                </a:ext>
              </a:extLst>
            </p:cNvPr>
            <p:cNvSpPr/>
            <p:nvPr/>
          </p:nvSpPr>
          <p:spPr>
            <a:xfrm>
              <a:off x="7076972" y="4358044"/>
              <a:ext cx="87546" cy="170715"/>
            </a:xfrm>
            <a:custGeom>
              <a:avLst/>
              <a:gdLst>
                <a:gd name="connsiteX0" fmla="*/ 0 w 87546"/>
                <a:gd name="connsiteY0" fmla="*/ 0 h 170714"/>
                <a:gd name="connsiteX1" fmla="*/ 0 w 87546"/>
                <a:gd name="connsiteY1" fmla="*/ 87546 h 170714"/>
                <a:gd name="connsiteX2" fmla="*/ 49945 w 87546"/>
                <a:gd name="connsiteY2" fmla="*/ 87546 h 170714"/>
                <a:gd name="connsiteX3" fmla="*/ 0 w 87546"/>
                <a:gd name="connsiteY3" fmla="*/ 136134 h 170714"/>
                <a:gd name="connsiteX4" fmla="*/ 0 w 87546"/>
                <a:gd name="connsiteY4" fmla="*/ 173691 h 170714"/>
                <a:gd name="connsiteX5" fmla="*/ 87546 w 87546"/>
                <a:gd name="connsiteY5" fmla="*/ 87546 h 170714"/>
                <a:gd name="connsiteX6" fmla="*/ 87546 w 87546"/>
                <a:gd name="connsiteY6" fmla="*/ 87546 h 170714"/>
                <a:gd name="connsiteX7" fmla="*/ 87546 w 87546"/>
                <a:gd name="connsiteY7" fmla="*/ 0 h 17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7546" h="170714">
                  <a:moveTo>
                    <a:pt x="0" y="0"/>
                  </a:moveTo>
                  <a:lnTo>
                    <a:pt x="0" y="87546"/>
                  </a:lnTo>
                  <a:lnTo>
                    <a:pt x="49945" y="87546"/>
                  </a:lnTo>
                  <a:cubicBezTo>
                    <a:pt x="49187" y="114589"/>
                    <a:pt x="27053" y="136121"/>
                    <a:pt x="0" y="136134"/>
                  </a:cubicBezTo>
                  <a:lnTo>
                    <a:pt x="0" y="173691"/>
                  </a:lnTo>
                  <a:cubicBezTo>
                    <a:pt x="47808" y="173697"/>
                    <a:pt x="86781" y="135348"/>
                    <a:pt x="87546" y="87546"/>
                  </a:cubicBezTo>
                  <a:lnTo>
                    <a:pt x="87546" y="87546"/>
                  </a:lnTo>
                  <a:lnTo>
                    <a:pt x="87546" y="0"/>
                  </a:lnTo>
                  <a:close/>
                </a:path>
              </a:pathLst>
            </a:custGeom>
            <a:grpFill/>
            <a:ln w="4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>
                <a:solidFill>
                  <a:schemeClr val="bg2"/>
                </a:solidFill>
              </a:endParaRPr>
            </a:p>
          </p:txBody>
        </p: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962F9700-33CD-40C7-A11E-1ACA4B44196D}"/>
              </a:ext>
            </a:extLst>
          </p:cNvPr>
          <p:cNvSpPr txBox="1"/>
          <p:nvPr/>
        </p:nvSpPr>
        <p:spPr>
          <a:xfrm>
            <a:off x="2162589" y="3207878"/>
            <a:ext cx="174119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>
                <a:solidFill>
                  <a:schemeClr val="bg2"/>
                </a:solidFill>
              </a:rPr>
              <a:t>Professionality to make everything is good</a:t>
            </a:r>
            <a:endParaRPr lang="en-US" sz="1200" dirty="0">
              <a:solidFill>
                <a:schemeClr val="bg2"/>
              </a:solidFill>
            </a:endParaRP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882A1E69-9D33-4EB9-A930-D7475B57DFA9}"/>
              </a:ext>
            </a:extLst>
          </p:cNvPr>
          <p:cNvGrpSpPr/>
          <p:nvPr/>
        </p:nvGrpSpPr>
        <p:grpSpPr>
          <a:xfrm>
            <a:off x="9058464" y="2989543"/>
            <a:ext cx="218865" cy="170715"/>
            <a:chOff x="6945653" y="4358044"/>
            <a:chExt cx="218865" cy="170715"/>
          </a:xfrm>
          <a:solidFill>
            <a:schemeClr val="bg2"/>
          </a:solidFill>
        </p:grpSpPr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16B5E454-4976-42BC-BA61-E779D6CD10C7}"/>
                </a:ext>
              </a:extLst>
            </p:cNvPr>
            <p:cNvSpPr/>
            <p:nvPr/>
          </p:nvSpPr>
          <p:spPr>
            <a:xfrm>
              <a:off x="6945653" y="4358044"/>
              <a:ext cx="87546" cy="170715"/>
            </a:xfrm>
            <a:custGeom>
              <a:avLst/>
              <a:gdLst>
                <a:gd name="connsiteX0" fmla="*/ 0 w 87546"/>
                <a:gd name="connsiteY0" fmla="*/ 0 h 170714"/>
                <a:gd name="connsiteX1" fmla="*/ 0 w 87546"/>
                <a:gd name="connsiteY1" fmla="*/ 87546 h 170714"/>
                <a:gd name="connsiteX2" fmla="*/ 49945 w 87546"/>
                <a:gd name="connsiteY2" fmla="*/ 87546 h 170714"/>
                <a:gd name="connsiteX3" fmla="*/ 0 w 87546"/>
                <a:gd name="connsiteY3" fmla="*/ 136134 h 170714"/>
                <a:gd name="connsiteX4" fmla="*/ 0 w 87546"/>
                <a:gd name="connsiteY4" fmla="*/ 173691 h 170714"/>
                <a:gd name="connsiteX5" fmla="*/ 87546 w 87546"/>
                <a:gd name="connsiteY5" fmla="*/ 87546 h 170714"/>
                <a:gd name="connsiteX6" fmla="*/ 87546 w 87546"/>
                <a:gd name="connsiteY6" fmla="*/ 87546 h 170714"/>
                <a:gd name="connsiteX7" fmla="*/ 87546 w 87546"/>
                <a:gd name="connsiteY7" fmla="*/ 0 h 17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7546" h="170714">
                  <a:moveTo>
                    <a:pt x="0" y="0"/>
                  </a:moveTo>
                  <a:lnTo>
                    <a:pt x="0" y="87546"/>
                  </a:lnTo>
                  <a:lnTo>
                    <a:pt x="49945" y="87546"/>
                  </a:lnTo>
                  <a:cubicBezTo>
                    <a:pt x="49187" y="114589"/>
                    <a:pt x="27053" y="136121"/>
                    <a:pt x="0" y="136134"/>
                  </a:cubicBezTo>
                  <a:lnTo>
                    <a:pt x="0" y="173691"/>
                  </a:lnTo>
                  <a:cubicBezTo>
                    <a:pt x="47808" y="173697"/>
                    <a:pt x="86781" y="135348"/>
                    <a:pt x="87546" y="87546"/>
                  </a:cubicBezTo>
                  <a:lnTo>
                    <a:pt x="87546" y="87546"/>
                  </a:lnTo>
                  <a:lnTo>
                    <a:pt x="87546" y="0"/>
                  </a:lnTo>
                  <a:close/>
                </a:path>
              </a:pathLst>
            </a:custGeom>
            <a:grpFill/>
            <a:ln w="4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>
                <a:solidFill>
                  <a:schemeClr val="bg2"/>
                </a:solidFill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1B70C9A5-B08C-49D3-BB34-02B01690FCAA}"/>
                </a:ext>
              </a:extLst>
            </p:cNvPr>
            <p:cNvSpPr/>
            <p:nvPr/>
          </p:nvSpPr>
          <p:spPr>
            <a:xfrm>
              <a:off x="7076972" y="4358044"/>
              <a:ext cx="87546" cy="170715"/>
            </a:xfrm>
            <a:custGeom>
              <a:avLst/>
              <a:gdLst>
                <a:gd name="connsiteX0" fmla="*/ 0 w 87546"/>
                <a:gd name="connsiteY0" fmla="*/ 0 h 170714"/>
                <a:gd name="connsiteX1" fmla="*/ 0 w 87546"/>
                <a:gd name="connsiteY1" fmla="*/ 87546 h 170714"/>
                <a:gd name="connsiteX2" fmla="*/ 49945 w 87546"/>
                <a:gd name="connsiteY2" fmla="*/ 87546 h 170714"/>
                <a:gd name="connsiteX3" fmla="*/ 0 w 87546"/>
                <a:gd name="connsiteY3" fmla="*/ 136134 h 170714"/>
                <a:gd name="connsiteX4" fmla="*/ 0 w 87546"/>
                <a:gd name="connsiteY4" fmla="*/ 173691 h 170714"/>
                <a:gd name="connsiteX5" fmla="*/ 87546 w 87546"/>
                <a:gd name="connsiteY5" fmla="*/ 87546 h 170714"/>
                <a:gd name="connsiteX6" fmla="*/ 87546 w 87546"/>
                <a:gd name="connsiteY6" fmla="*/ 87546 h 170714"/>
                <a:gd name="connsiteX7" fmla="*/ 87546 w 87546"/>
                <a:gd name="connsiteY7" fmla="*/ 0 h 17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7546" h="170714">
                  <a:moveTo>
                    <a:pt x="0" y="0"/>
                  </a:moveTo>
                  <a:lnTo>
                    <a:pt x="0" y="87546"/>
                  </a:lnTo>
                  <a:lnTo>
                    <a:pt x="49945" y="87546"/>
                  </a:lnTo>
                  <a:cubicBezTo>
                    <a:pt x="49187" y="114589"/>
                    <a:pt x="27053" y="136121"/>
                    <a:pt x="0" y="136134"/>
                  </a:cubicBezTo>
                  <a:lnTo>
                    <a:pt x="0" y="173691"/>
                  </a:lnTo>
                  <a:cubicBezTo>
                    <a:pt x="47808" y="173697"/>
                    <a:pt x="86781" y="135348"/>
                    <a:pt x="87546" y="87546"/>
                  </a:cubicBezTo>
                  <a:lnTo>
                    <a:pt x="87546" y="87546"/>
                  </a:lnTo>
                  <a:lnTo>
                    <a:pt x="87546" y="0"/>
                  </a:lnTo>
                  <a:close/>
                </a:path>
              </a:pathLst>
            </a:custGeom>
            <a:grpFill/>
            <a:ln w="4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>
                <a:solidFill>
                  <a:schemeClr val="bg2"/>
                </a:solidFill>
              </a:endParaRPr>
            </a:p>
          </p:txBody>
        </p:sp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id="{5D1F9E75-C33E-44B3-AE04-1D89ED7321D8}"/>
              </a:ext>
            </a:extLst>
          </p:cNvPr>
          <p:cNvSpPr txBox="1"/>
          <p:nvPr/>
        </p:nvSpPr>
        <p:spPr>
          <a:xfrm>
            <a:off x="8284210" y="3207878"/>
            <a:ext cx="174119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>
                <a:solidFill>
                  <a:schemeClr val="bg2"/>
                </a:solidFill>
              </a:rPr>
              <a:t>Integrity is our culture, and make everything enjoyable</a:t>
            </a:r>
            <a:endParaRPr lang="en-US" sz="1200" dirty="0">
              <a:solidFill>
                <a:schemeClr val="bg2"/>
              </a:solidFill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AC4D4FFD-3D99-43BE-8746-A91F218E5867}"/>
              </a:ext>
            </a:extLst>
          </p:cNvPr>
          <p:cNvSpPr/>
          <p:nvPr/>
        </p:nvSpPr>
        <p:spPr>
          <a:xfrm rot="2700000">
            <a:off x="4926665" y="2340957"/>
            <a:ext cx="2338673" cy="233867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3700" dist="50800" dir="5400000" algn="ctr" rotWithShape="0">
              <a:srgbClr val="000000">
                <a:alpha val="2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D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4C6360B6-8BFF-4F1B-8790-F45289AE0F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9" t="3946" r="4139" b="4332"/>
          <a:stretch>
            <a:fillRect/>
          </a:stretch>
        </p:blipFill>
        <p:spPr>
          <a:xfrm>
            <a:off x="4637574" y="2048682"/>
            <a:ext cx="2916852" cy="2916854"/>
          </a:xfrm>
          <a:custGeom>
            <a:avLst/>
            <a:gdLst>
              <a:gd name="connsiteX0" fmla="*/ 1458426 w 2916852"/>
              <a:gd name="connsiteY0" fmla="*/ 0 h 2916854"/>
              <a:gd name="connsiteX1" fmla="*/ 2916852 w 2916852"/>
              <a:gd name="connsiteY1" fmla="*/ 1458427 h 2916854"/>
              <a:gd name="connsiteX2" fmla="*/ 1458426 w 2916852"/>
              <a:gd name="connsiteY2" fmla="*/ 2916854 h 2916854"/>
              <a:gd name="connsiteX3" fmla="*/ 0 w 2916852"/>
              <a:gd name="connsiteY3" fmla="*/ 1458427 h 2916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16852" h="2916854">
                <a:moveTo>
                  <a:pt x="1458426" y="0"/>
                </a:moveTo>
                <a:lnTo>
                  <a:pt x="2916852" y="1458427"/>
                </a:lnTo>
                <a:lnTo>
                  <a:pt x="1458426" y="2916854"/>
                </a:lnTo>
                <a:lnTo>
                  <a:pt x="0" y="1458427"/>
                </a:lnTo>
                <a:close/>
              </a:path>
            </a:pathLst>
          </a:cu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DF4CEB27-6EFF-49FC-909F-D81297BD9E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6" t="10575" r="10575" b="10575"/>
          <a:stretch>
            <a:fillRect/>
          </a:stretch>
        </p:blipFill>
        <p:spPr>
          <a:xfrm>
            <a:off x="6905435" y="1422097"/>
            <a:ext cx="1922655" cy="1922656"/>
          </a:xfrm>
          <a:custGeom>
            <a:avLst/>
            <a:gdLst>
              <a:gd name="connsiteX0" fmla="*/ 961328 w 1922655"/>
              <a:gd name="connsiteY0" fmla="*/ 0 h 1922656"/>
              <a:gd name="connsiteX1" fmla="*/ 1922655 w 1922655"/>
              <a:gd name="connsiteY1" fmla="*/ 961328 h 1922656"/>
              <a:gd name="connsiteX2" fmla="*/ 961328 w 1922655"/>
              <a:gd name="connsiteY2" fmla="*/ 1922656 h 1922656"/>
              <a:gd name="connsiteX3" fmla="*/ 0 w 1922655"/>
              <a:gd name="connsiteY3" fmla="*/ 961328 h 192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22655" h="1922656">
                <a:moveTo>
                  <a:pt x="961328" y="0"/>
                </a:moveTo>
                <a:lnTo>
                  <a:pt x="1922655" y="961328"/>
                </a:lnTo>
                <a:lnTo>
                  <a:pt x="961328" y="1922656"/>
                </a:lnTo>
                <a:lnTo>
                  <a:pt x="0" y="961328"/>
                </a:lnTo>
                <a:close/>
              </a:path>
            </a:pathLst>
          </a:cu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59CAD6EE-DE9D-49F3-BEB4-E415331A3E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6" t="10575" r="10575" b="10575"/>
          <a:stretch>
            <a:fillRect/>
          </a:stretch>
        </p:blipFill>
        <p:spPr>
          <a:xfrm>
            <a:off x="6905435" y="3669464"/>
            <a:ext cx="1922655" cy="1922656"/>
          </a:xfrm>
          <a:custGeom>
            <a:avLst/>
            <a:gdLst>
              <a:gd name="connsiteX0" fmla="*/ 961328 w 1922655"/>
              <a:gd name="connsiteY0" fmla="*/ 0 h 1922656"/>
              <a:gd name="connsiteX1" fmla="*/ 1922655 w 1922655"/>
              <a:gd name="connsiteY1" fmla="*/ 961328 h 1922656"/>
              <a:gd name="connsiteX2" fmla="*/ 961328 w 1922655"/>
              <a:gd name="connsiteY2" fmla="*/ 1922656 h 1922656"/>
              <a:gd name="connsiteX3" fmla="*/ 0 w 1922655"/>
              <a:gd name="connsiteY3" fmla="*/ 961328 h 192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22655" h="1922656">
                <a:moveTo>
                  <a:pt x="961328" y="0"/>
                </a:moveTo>
                <a:lnTo>
                  <a:pt x="1922655" y="961328"/>
                </a:lnTo>
                <a:lnTo>
                  <a:pt x="961328" y="1922656"/>
                </a:lnTo>
                <a:lnTo>
                  <a:pt x="0" y="961328"/>
                </a:lnTo>
                <a:close/>
              </a:path>
            </a:pathLst>
          </a:cu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2BC81014-D3F0-450F-9CA2-E0735D6E1F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6" t="10575" r="10575" b="10575"/>
          <a:stretch>
            <a:fillRect/>
          </a:stretch>
        </p:blipFill>
        <p:spPr>
          <a:xfrm>
            <a:off x="3363909" y="3669464"/>
            <a:ext cx="1922655" cy="1922656"/>
          </a:xfrm>
          <a:custGeom>
            <a:avLst/>
            <a:gdLst>
              <a:gd name="connsiteX0" fmla="*/ 961328 w 1922655"/>
              <a:gd name="connsiteY0" fmla="*/ 0 h 1922656"/>
              <a:gd name="connsiteX1" fmla="*/ 1922655 w 1922655"/>
              <a:gd name="connsiteY1" fmla="*/ 961328 h 1922656"/>
              <a:gd name="connsiteX2" fmla="*/ 961328 w 1922655"/>
              <a:gd name="connsiteY2" fmla="*/ 1922656 h 1922656"/>
              <a:gd name="connsiteX3" fmla="*/ 0 w 1922655"/>
              <a:gd name="connsiteY3" fmla="*/ 961328 h 192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22655" h="1922656">
                <a:moveTo>
                  <a:pt x="961328" y="0"/>
                </a:moveTo>
                <a:lnTo>
                  <a:pt x="1922655" y="961328"/>
                </a:lnTo>
                <a:lnTo>
                  <a:pt x="961328" y="1922656"/>
                </a:lnTo>
                <a:lnTo>
                  <a:pt x="0" y="961328"/>
                </a:lnTo>
                <a:close/>
              </a:path>
            </a:pathLst>
          </a:cu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4452ABAE-3BA8-4E9D-8951-28BEFA1985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6" t="10575" r="10575" b="10575"/>
          <a:stretch>
            <a:fillRect/>
          </a:stretch>
        </p:blipFill>
        <p:spPr>
          <a:xfrm>
            <a:off x="3363912" y="1422097"/>
            <a:ext cx="1922655" cy="1922656"/>
          </a:xfrm>
          <a:custGeom>
            <a:avLst/>
            <a:gdLst>
              <a:gd name="connsiteX0" fmla="*/ 961328 w 1922655"/>
              <a:gd name="connsiteY0" fmla="*/ 0 h 1922656"/>
              <a:gd name="connsiteX1" fmla="*/ 1922655 w 1922655"/>
              <a:gd name="connsiteY1" fmla="*/ 961328 h 1922656"/>
              <a:gd name="connsiteX2" fmla="*/ 961328 w 1922655"/>
              <a:gd name="connsiteY2" fmla="*/ 1922656 h 1922656"/>
              <a:gd name="connsiteX3" fmla="*/ 0 w 1922655"/>
              <a:gd name="connsiteY3" fmla="*/ 961328 h 192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22655" h="1922656">
                <a:moveTo>
                  <a:pt x="961328" y="0"/>
                </a:moveTo>
                <a:lnTo>
                  <a:pt x="1922655" y="961328"/>
                </a:lnTo>
                <a:lnTo>
                  <a:pt x="961328" y="1922656"/>
                </a:lnTo>
                <a:lnTo>
                  <a:pt x="0" y="961328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690966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1" grpId="0" animBg="1"/>
      <p:bldP spid="22" grpId="0" animBg="1"/>
      <p:bldP spid="24" grpId="0"/>
      <p:bldP spid="53" grpId="0"/>
      <p:bldP spid="59" grpId="0"/>
      <p:bldP spid="6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F8781428-CCF1-4B42-99C6-60D5314D0DC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52" b="37552"/>
          <a:stretch>
            <a:fillRect/>
          </a:stretch>
        </p:blipFill>
        <p:spPr/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45FF4894-1F53-417E-8E00-F45BE26AA23F}"/>
              </a:ext>
            </a:extLst>
          </p:cNvPr>
          <p:cNvSpPr/>
          <p:nvPr/>
        </p:nvSpPr>
        <p:spPr>
          <a:xfrm>
            <a:off x="0" y="1889760"/>
            <a:ext cx="12192000" cy="3034516"/>
          </a:xfrm>
          <a:prstGeom prst="rect">
            <a:avLst/>
          </a:prstGeom>
          <a:solidFill>
            <a:schemeClr val="tx2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D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AF6E472-89D1-401E-968D-2E0FE20FCDB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Meet The Team</a:t>
            </a:r>
            <a:endParaRPr lang="en-ID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121D95F-FF20-47D2-8431-17F07E78CD06}"/>
              </a:ext>
            </a:extLst>
          </p:cNvPr>
          <p:cNvSpPr/>
          <p:nvPr/>
        </p:nvSpPr>
        <p:spPr>
          <a:xfrm>
            <a:off x="0" y="2667683"/>
            <a:ext cx="2453640" cy="13866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D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A388054-8F5A-4317-A3D3-A563FF81A375}"/>
              </a:ext>
            </a:extLst>
          </p:cNvPr>
          <p:cNvSpPr/>
          <p:nvPr/>
        </p:nvSpPr>
        <p:spPr>
          <a:xfrm>
            <a:off x="6099926" y="2667683"/>
            <a:ext cx="2453640" cy="13866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D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C992EDB-8678-48A6-BA8A-41DBBEF34B56}"/>
              </a:ext>
            </a:extLst>
          </p:cNvPr>
          <p:cNvSpPr txBox="1"/>
          <p:nvPr/>
        </p:nvSpPr>
        <p:spPr>
          <a:xfrm>
            <a:off x="2861850" y="3532527"/>
            <a:ext cx="21209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accent1"/>
                </a:solidFill>
              </a:rPr>
              <a:t>Armando Doe</a:t>
            </a:r>
            <a:endParaRPr lang="en-US" sz="2000" b="1" dirty="0">
              <a:solidFill>
                <a:schemeClr val="accent1"/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7F8FA33-1D5F-4524-AF83-A57B7F8C3067}"/>
              </a:ext>
            </a:extLst>
          </p:cNvPr>
          <p:cNvSpPr txBox="1"/>
          <p:nvPr/>
        </p:nvSpPr>
        <p:spPr>
          <a:xfrm>
            <a:off x="2861850" y="3874492"/>
            <a:ext cx="229059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>
                <a:solidFill>
                  <a:schemeClr val="bg2"/>
                </a:solidFill>
              </a:rPr>
              <a:t>Chief Executive Officer</a:t>
            </a:r>
            <a:endParaRPr lang="en-US" sz="1100" dirty="0">
              <a:solidFill>
                <a:schemeClr val="bg2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75E52A82-90DF-45DC-8DD7-43A84D5D8A7B}"/>
              </a:ext>
            </a:extLst>
          </p:cNvPr>
          <p:cNvSpPr txBox="1"/>
          <p:nvPr/>
        </p:nvSpPr>
        <p:spPr>
          <a:xfrm>
            <a:off x="8961775" y="3532527"/>
            <a:ext cx="23719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accent1"/>
                </a:solidFill>
              </a:rPr>
              <a:t>Jonathan Bram</a:t>
            </a:r>
            <a:endParaRPr lang="en-US" sz="2000" b="1" dirty="0">
              <a:solidFill>
                <a:schemeClr val="accent1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0CD60A9C-A67D-4CDC-9D63-AA342CD3D1D4}"/>
              </a:ext>
            </a:extLst>
          </p:cNvPr>
          <p:cNvSpPr txBox="1"/>
          <p:nvPr/>
        </p:nvSpPr>
        <p:spPr>
          <a:xfrm>
            <a:off x="8961775" y="3874492"/>
            <a:ext cx="229059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>
                <a:solidFill>
                  <a:schemeClr val="bg2"/>
                </a:solidFill>
              </a:rPr>
              <a:t>Chief Marketing Officer</a:t>
            </a:r>
            <a:endParaRPr lang="en-US" sz="1100" dirty="0">
              <a:solidFill>
                <a:schemeClr val="bg2"/>
              </a:solidFill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EC7C0C4E-B7B3-4992-88E9-24A6A4123E78}"/>
              </a:ext>
            </a:extLst>
          </p:cNvPr>
          <p:cNvSpPr/>
          <p:nvPr/>
        </p:nvSpPr>
        <p:spPr>
          <a:xfrm rot="2700000">
            <a:off x="2727680" y="2645979"/>
            <a:ext cx="112144" cy="11214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D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A5D01622-46BD-4090-8A03-2103B68173B9}"/>
              </a:ext>
            </a:extLst>
          </p:cNvPr>
          <p:cNvSpPr/>
          <p:nvPr/>
        </p:nvSpPr>
        <p:spPr>
          <a:xfrm rot="2700000">
            <a:off x="8827572" y="2645979"/>
            <a:ext cx="112144" cy="11214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D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2A8238AE-5EAC-486F-B0E0-45AB9583F67D}"/>
              </a:ext>
            </a:extLst>
          </p:cNvPr>
          <p:cNvSpPr txBox="1"/>
          <p:nvPr/>
        </p:nvSpPr>
        <p:spPr>
          <a:xfrm>
            <a:off x="2861850" y="2513945"/>
            <a:ext cx="257785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bg2"/>
                </a:solidFill>
              </a:rPr>
              <a:t>A wonderful serenity has taken possession of my entire soul, like these </a:t>
            </a:r>
            <a:r>
              <a:rPr lang="en-US" sz="1200">
                <a:solidFill>
                  <a:schemeClr val="bg2"/>
                </a:solidFill>
              </a:rPr>
              <a:t>sweet mornings</a:t>
            </a:r>
            <a:endParaRPr lang="en-US" sz="1200" dirty="0">
              <a:solidFill>
                <a:schemeClr val="bg2"/>
              </a:solidFill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1482C703-0815-4075-8C86-39ACEA6702F9}"/>
              </a:ext>
            </a:extLst>
          </p:cNvPr>
          <p:cNvSpPr txBox="1"/>
          <p:nvPr/>
        </p:nvSpPr>
        <p:spPr>
          <a:xfrm>
            <a:off x="8961775" y="2513945"/>
            <a:ext cx="257785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bg2"/>
                </a:solidFill>
              </a:rPr>
              <a:t>A wonderful serenity has taken possession of my entire soul, like these </a:t>
            </a:r>
            <a:r>
              <a:rPr lang="en-US" sz="1200">
                <a:solidFill>
                  <a:schemeClr val="bg2"/>
                </a:solidFill>
              </a:rPr>
              <a:t>sweet mornings</a:t>
            </a:r>
            <a:endParaRPr lang="en-US" sz="1200" dirty="0">
              <a:solidFill>
                <a:schemeClr val="bg2"/>
              </a:solidFill>
            </a:endParaRP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A8A1794F-66AA-40BD-9CDC-96D2AF85CE3C}"/>
              </a:ext>
            </a:extLst>
          </p:cNvPr>
          <p:cNvCxnSpPr/>
          <p:nvPr/>
        </p:nvCxnSpPr>
        <p:spPr>
          <a:xfrm>
            <a:off x="2962716" y="3488100"/>
            <a:ext cx="141127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4F697A00-BC45-4136-8746-8D9BD70E0338}"/>
              </a:ext>
            </a:extLst>
          </p:cNvPr>
          <p:cNvCxnSpPr/>
          <p:nvPr/>
        </p:nvCxnSpPr>
        <p:spPr>
          <a:xfrm>
            <a:off x="9058066" y="3488100"/>
            <a:ext cx="141127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372B6899-8D1B-4842-B9FE-528AC359967F}"/>
              </a:ext>
            </a:extLst>
          </p:cNvPr>
          <p:cNvSpPr txBox="1"/>
          <p:nvPr/>
        </p:nvSpPr>
        <p:spPr>
          <a:xfrm>
            <a:off x="1536701" y="5123803"/>
            <a:ext cx="91186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/>
              <a:t>A wonderful serenity has taken possession of my entire soul, like these sweet mornings of spring which I enjoy with my whole heart. I am alone, and feel the charm of existence in this spot, which was created for the bliss of souls like mine. I am so happy, my dear friend, so absorbed in the exquisite sense of mere tranquil existence, that I neglect my talents. </a:t>
            </a:r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E8CA22CE-E2D7-492D-A18D-C55FFBE1821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53" r="21853"/>
          <a:stretch>
            <a:fillRect/>
          </a:stretch>
        </p:blipFill>
        <p:spPr/>
      </p:pic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10601837-F88B-4E54-AF5C-C1C1A9E88533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 r="2187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38149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8" grpId="0" build="p"/>
      <p:bldP spid="22" grpId="0" animBg="1"/>
      <p:bldP spid="25" grpId="0" animBg="1"/>
      <p:bldP spid="46" grpId="0"/>
      <p:bldP spid="47" grpId="0"/>
      <p:bldP spid="49" grpId="0"/>
      <p:bldP spid="50" grpId="0"/>
      <p:bldP spid="51" grpId="0" animBg="1"/>
      <p:bldP spid="53" grpId="0" animBg="1"/>
      <p:bldP spid="54" grpId="0"/>
      <p:bldP spid="56" grpId="0"/>
      <p:bldP spid="6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id="{FBC94E47-C74F-415E-B858-BABAB343FC6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75" b="21875"/>
          <a:stretch>
            <a:fillRect/>
          </a:stretch>
        </p:blipFill>
        <p:spPr/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D0E6978-794C-4421-B361-F645F335CC23}"/>
              </a:ext>
            </a:extLst>
          </p:cNvPr>
          <p:cNvSpPr/>
          <p:nvPr/>
        </p:nvSpPr>
        <p:spPr>
          <a:xfrm>
            <a:off x="0" y="0"/>
            <a:ext cx="12192000" cy="6857998"/>
          </a:xfrm>
          <a:prstGeom prst="rect">
            <a:avLst/>
          </a:prstGeom>
          <a:solidFill>
            <a:schemeClr val="tx2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492F781-3E7C-4E15-ACEF-6DC2567D8CC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Why Choose Us</a:t>
            </a:r>
            <a:endParaRPr lang="en-ID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8660F41-C3F3-46BC-A7BB-CF0ACF8DA7EF}"/>
              </a:ext>
            </a:extLst>
          </p:cNvPr>
          <p:cNvSpPr/>
          <p:nvPr/>
        </p:nvSpPr>
        <p:spPr>
          <a:xfrm>
            <a:off x="1" y="1886673"/>
            <a:ext cx="12191998" cy="254643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D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F1BF21A-F61E-43A2-B726-D3F633DC4995}"/>
              </a:ext>
            </a:extLst>
          </p:cNvPr>
          <p:cNvSpPr/>
          <p:nvPr/>
        </p:nvSpPr>
        <p:spPr>
          <a:xfrm rot="2700000">
            <a:off x="5837336" y="4170946"/>
            <a:ext cx="517328" cy="51732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3700" dist="50800" dir="5400000" algn="ctr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D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9B272EF-F1FE-43C1-8A59-1CE924DDDCBF}"/>
              </a:ext>
            </a:extLst>
          </p:cNvPr>
          <p:cNvSpPr txBox="1"/>
          <p:nvPr/>
        </p:nvSpPr>
        <p:spPr>
          <a:xfrm>
            <a:off x="3759255" y="2303764"/>
            <a:ext cx="18663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chemeClr val="bg2"/>
                </a:solidFill>
                <a:latin typeface="+mj-lt"/>
              </a:rPr>
              <a:t>175</a:t>
            </a:r>
            <a:endParaRPr lang="en-US" sz="440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49A783A-9CEC-40D1-8EDA-6634C55A7519}"/>
              </a:ext>
            </a:extLst>
          </p:cNvPr>
          <p:cNvSpPr txBox="1"/>
          <p:nvPr/>
        </p:nvSpPr>
        <p:spPr>
          <a:xfrm>
            <a:off x="3759255" y="3331054"/>
            <a:ext cx="190719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bg2"/>
                </a:solidFill>
              </a:rPr>
              <a:t>A wonderful serenity has </a:t>
            </a:r>
            <a:r>
              <a:rPr lang="en-US" sz="1200">
                <a:solidFill>
                  <a:schemeClr val="bg2"/>
                </a:solidFill>
              </a:rPr>
              <a:t>taken possession</a:t>
            </a:r>
            <a:endParaRPr lang="en-US" sz="1200" dirty="0">
              <a:solidFill>
                <a:schemeClr val="bg2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2070204-768F-4884-9B6A-958F26653667}"/>
              </a:ext>
            </a:extLst>
          </p:cNvPr>
          <p:cNvSpPr txBox="1"/>
          <p:nvPr/>
        </p:nvSpPr>
        <p:spPr>
          <a:xfrm>
            <a:off x="3759255" y="2989868"/>
            <a:ext cx="16497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2"/>
                </a:solidFill>
                <a:latin typeface="+mj-lt"/>
              </a:rPr>
              <a:t>Branch</a:t>
            </a:r>
            <a:endParaRPr lang="en-ID" sz="200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0B1298A-CED5-4247-8C7F-033D4F55DEC9}"/>
              </a:ext>
            </a:extLst>
          </p:cNvPr>
          <p:cNvSpPr txBox="1"/>
          <p:nvPr/>
        </p:nvSpPr>
        <p:spPr>
          <a:xfrm>
            <a:off x="6525554" y="2303764"/>
            <a:ext cx="18663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chemeClr val="bg2"/>
                </a:solidFill>
                <a:latin typeface="+mj-lt"/>
              </a:rPr>
              <a:t>253</a:t>
            </a:r>
            <a:endParaRPr lang="en-US" sz="440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4E6B44F-40CF-4C0C-B3D9-FF34E90A061F}"/>
              </a:ext>
            </a:extLst>
          </p:cNvPr>
          <p:cNvSpPr txBox="1"/>
          <p:nvPr/>
        </p:nvSpPr>
        <p:spPr>
          <a:xfrm>
            <a:off x="6525554" y="3331054"/>
            <a:ext cx="190719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bg2"/>
                </a:solidFill>
              </a:rPr>
              <a:t>A wonderful serenity has </a:t>
            </a:r>
            <a:r>
              <a:rPr lang="en-US" sz="1200">
                <a:solidFill>
                  <a:schemeClr val="bg2"/>
                </a:solidFill>
              </a:rPr>
              <a:t>taken possession</a:t>
            </a:r>
            <a:endParaRPr lang="en-US" sz="1200" dirty="0">
              <a:solidFill>
                <a:schemeClr val="bg2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875CE86-A9A1-444D-B2E8-B742640200F1}"/>
              </a:ext>
            </a:extLst>
          </p:cNvPr>
          <p:cNvSpPr txBox="1"/>
          <p:nvPr/>
        </p:nvSpPr>
        <p:spPr>
          <a:xfrm>
            <a:off x="6525554" y="2989868"/>
            <a:ext cx="16497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2"/>
                </a:solidFill>
                <a:latin typeface="+mj-lt"/>
              </a:rPr>
              <a:t>Awards</a:t>
            </a:r>
            <a:endParaRPr lang="en-ID" sz="200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AFBFCEB-8BE5-4A0E-A71A-64E036CD9DAD}"/>
              </a:ext>
            </a:extLst>
          </p:cNvPr>
          <p:cNvSpPr txBox="1"/>
          <p:nvPr/>
        </p:nvSpPr>
        <p:spPr>
          <a:xfrm>
            <a:off x="1107743" y="2303764"/>
            <a:ext cx="18663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chemeClr val="bg2"/>
                </a:solidFill>
                <a:latin typeface="+mj-lt"/>
              </a:rPr>
              <a:t>1.523</a:t>
            </a:r>
            <a:endParaRPr lang="en-US" sz="440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CBCCAC3-F8D7-48E4-898E-5203F9FCDC31}"/>
              </a:ext>
            </a:extLst>
          </p:cNvPr>
          <p:cNvSpPr txBox="1"/>
          <p:nvPr/>
        </p:nvSpPr>
        <p:spPr>
          <a:xfrm>
            <a:off x="1216056" y="3331054"/>
            <a:ext cx="190719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bg2"/>
                </a:solidFill>
              </a:rPr>
              <a:t>A wonderful serenity has </a:t>
            </a:r>
            <a:r>
              <a:rPr lang="en-US" sz="1200">
                <a:solidFill>
                  <a:schemeClr val="bg2"/>
                </a:solidFill>
              </a:rPr>
              <a:t>taken possession</a:t>
            </a:r>
            <a:endParaRPr lang="en-US" sz="1200" dirty="0">
              <a:solidFill>
                <a:schemeClr val="bg2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0A04A43-52D0-4700-8E0B-F42630DB5B4B}"/>
              </a:ext>
            </a:extLst>
          </p:cNvPr>
          <p:cNvSpPr txBox="1"/>
          <p:nvPr/>
        </p:nvSpPr>
        <p:spPr>
          <a:xfrm>
            <a:off x="1216056" y="2989868"/>
            <a:ext cx="16497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2"/>
                </a:solidFill>
                <a:latin typeface="+mj-lt"/>
              </a:rPr>
              <a:t>Clients</a:t>
            </a:r>
            <a:endParaRPr lang="en-ID" sz="200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3ED6FB7-C57A-4B7A-B12E-28249EBE406A}"/>
              </a:ext>
            </a:extLst>
          </p:cNvPr>
          <p:cNvSpPr txBox="1"/>
          <p:nvPr/>
        </p:nvSpPr>
        <p:spPr>
          <a:xfrm>
            <a:off x="9177065" y="2303764"/>
            <a:ext cx="18663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chemeClr val="bg2"/>
                </a:solidFill>
                <a:latin typeface="+mj-lt"/>
              </a:rPr>
              <a:t>45</a:t>
            </a:r>
            <a:endParaRPr lang="en-US" sz="440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A10668D-E73F-4609-A3E3-0ECE43F0AD42}"/>
              </a:ext>
            </a:extLst>
          </p:cNvPr>
          <p:cNvSpPr txBox="1"/>
          <p:nvPr/>
        </p:nvSpPr>
        <p:spPr>
          <a:xfrm>
            <a:off x="9177065" y="3331054"/>
            <a:ext cx="190719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bg2"/>
                </a:solidFill>
              </a:rPr>
              <a:t>A wonderful serenity has </a:t>
            </a:r>
            <a:r>
              <a:rPr lang="en-US" sz="1200">
                <a:solidFill>
                  <a:schemeClr val="bg2"/>
                </a:solidFill>
              </a:rPr>
              <a:t>taken possession</a:t>
            </a:r>
            <a:endParaRPr lang="en-US" sz="1200" dirty="0">
              <a:solidFill>
                <a:schemeClr val="bg2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B12C7C3-AE7D-4AB1-B623-38A4275675AF}"/>
              </a:ext>
            </a:extLst>
          </p:cNvPr>
          <p:cNvSpPr txBox="1"/>
          <p:nvPr/>
        </p:nvSpPr>
        <p:spPr>
          <a:xfrm>
            <a:off x="9177065" y="2989868"/>
            <a:ext cx="16497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2"/>
                </a:solidFill>
                <a:latin typeface="+mj-lt"/>
              </a:rPr>
              <a:t>Years</a:t>
            </a:r>
            <a:endParaRPr lang="en-ID" sz="2000" b="1" dirty="0">
              <a:solidFill>
                <a:schemeClr val="bg2"/>
              </a:solidFill>
              <a:latin typeface="+mj-lt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A28635D9-7863-4F64-9F44-DB09CF82B844}"/>
              </a:ext>
            </a:extLst>
          </p:cNvPr>
          <p:cNvGrpSpPr/>
          <p:nvPr/>
        </p:nvGrpSpPr>
        <p:grpSpPr>
          <a:xfrm>
            <a:off x="5995894" y="4313831"/>
            <a:ext cx="200212" cy="321058"/>
            <a:chOff x="5995895" y="5939292"/>
            <a:chExt cx="200212" cy="321058"/>
          </a:xfrm>
        </p:grpSpPr>
        <p:sp>
          <p:nvSpPr>
            <p:cNvPr id="36" name="Freeform 6">
              <a:extLst>
                <a:ext uri="{FF2B5EF4-FFF2-40B4-BE49-F238E27FC236}">
                  <a16:creationId xmlns:a16="http://schemas.microsoft.com/office/drawing/2014/main" id="{5F6FD50C-AC96-4F0B-A6CF-81779C024A0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95895" y="5939292"/>
              <a:ext cx="200212" cy="200524"/>
            </a:xfrm>
            <a:custGeom>
              <a:avLst/>
              <a:gdLst>
                <a:gd name="T0" fmla="*/ 320 w 639"/>
                <a:gd name="T1" fmla="*/ 640 h 640"/>
                <a:gd name="T2" fmla="*/ 0 w 639"/>
                <a:gd name="T3" fmla="*/ 320 h 640"/>
                <a:gd name="T4" fmla="*/ 320 w 639"/>
                <a:gd name="T5" fmla="*/ 0 h 640"/>
                <a:gd name="T6" fmla="*/ 639 w 639"/>
                <a:gd name="T7" fmla="*/ 320 h 640"/>
                <a:gd name="T8" fmla="*/ 320 w 639"/>
                <a:gd name="T9" fmla="*/ 640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9" h="640">
                  <a:moveTo>
                    <a:pt x="320" y="640"/>
                  </a:moveTo>
                  <a:lnTo>
                    <a:pt x="0" y="320"/>
                  </a:lnTo>
                  <a:lnTo>
                    <a:pt x="320" y="0"/>
                  </a:lnTo>
                  <a:lnTo>
                    <a:pt x="639" y="320"/>
                  </a:lnTo>
                  <a:lnTo>
                    <a:pt x="320" y="640"/>
                  </a:ln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7" name="Graphic 218" descr="Line arrow: Straight">
              <a:extLst>
                <a:ext uri="{FF2B5EF4-FFF2-40B4-BE49-F238E27FC236}">
                  <a16:creationId xmlns:a16="http://schemas.microsoft.com/office/drawing/2014/main" id="{27B9687A-486C-48EB-A28B-1EFFD45DDF87}"/>
                </a:ext>
              </a:extLst>
            </p:cNvPr>
            <p:cNvSpPr/>
            <p:nvPr/>
          </p:nvSpPr>
          <p:spPr>
            <a:xfrm rot="16200000">
              <a:off x="6035733" y="6177223"/>
              <a:ext cx="120534" cy="45720"/>
            </a:xfrm>
            <a:custGeom>
              <a:avLst/>
              <a:gdLst>
                <a:gd name="connsiteX0" fmla="*/ 361498 w 370003"/>
                <a:gd name="connsiteY0" fmla="*/ 59541 h 140346"/>
                <a:gd name="connsiteX1" fmla="*/ 43380 w 370003"/>
                <a:gd name="connsiteY1" fmla="*/ 59541 h 140346"/>
                <a:gd name="connsiteX2" fmla="*/ 81231 w 370003"/>
                <a:gd name="connsiteY2" fmla="*/ 21690 h 140346"/>
                <a:gd name="connsiteX3" fmla="*/ 81231 w 370003"/>
                <a:gd name="connsiteY3" fmla="*/ 3828 h 140346"/>
                <a:gd name="connsiteX4" fmla="*/ 63368 w 370003"/>
                <a:gd name="connsiteY4" fmla="*/ 3828 h 140346"/>
                <a:gd name="connsiteX5" fmla="*/ 3828 w 370003"/>
                <a:gd name="connsiteY5" fmla="*/ 63368 h 140346"/>
                <a:gd name="connsiteX6" fmla="*/ 3828 w 370003"/>
                <a:gd name="connsiteY6" fmla="*/ 81231 h 140346"/>
                <a:gd name="connsiteX7" fmla="*/ 63368 w 370003"/>
                <a:gd name="connsiteY7" fmla="*/ 140772 h 140346"/>
                <a:gd name="connsiteX8" fmla="*/ 72300 w 370003"/>
                <a:gd name="connsiteY8" fmla="*/ 144599 h 140346"/>
                <a:gd name="connsiteX9" fmla="*/ 81231 w 370003"/>
                <a:gd name="connsiteY9" fmla="*/ 140772 h 140346"/>
                <a:gd name="connsiteX10" fmla="*/ 81231 w 370003"/>
                <a:gd name="connsiteY10" fmla="*/ 122909 h 140346"/>
                <a:gd name="connsiteX11" fmla="*/ 43380 w 370003"/>
                <a:gd name="connsiteY11" fmla="*/ 85058 h 140346"/>
                <a:gd name="connsiteX12" fmla="*/ 361498 w 370003"/>
                <a:gd name="connsiteY12" fmla="*/ 85058 h 140346"/>
                <a:gd name="connsiteX13" fmla="*/ 374257 w 370003"/>
                <a:gd name="connsiteY13" fmla="*/ 72300 h 140346"/>
                <a:gd name="connsiteX14" fmla="*/ 361498 w 370003"/>
                <a:gd name="connsiteY14" fmla="*/ 59541 h 140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70003" h="140346">
                  <a:moveTo>
                    <a:pt x="361498" y="59541"/>
                  </a:moveTo>
                  <a:lnTo>
                    <a:pt x="43380" y="59541"/>
                  </a:lnTo>
                  <a:lnTo>
                    <a:pt x="81231" y="21690"/>
                  </a:lnTo>
                  <a:cubicBezTo>
                    <a:pt x="86334" y="16586"/>
                    <a:pt x="86334" y="8506"/>
                    <a:pt x="81231" y="3828"/>
                  </a:cubicBezTo>
                  <a:cubicBezTo>
                    <a:pt x="76127" y="-1276"/>
                    <a:pt x="68047" y="-1276"/>
                    <a:pt x="63368" y="3828"/>
                  </a:cubicBezTo>
                  <a:lnTo>
                    <a:pt x="3828" y="63368"/>
                  </a:lnTo>
                  <a:cubicBezTo>
                    <a:pt x="-1276" y="68472"/>
                    <a:pt x="-1276" y="76553"/>
                    <a:pt x="3828" y="81231"/>
                  </a:cubicBezTo>
                  <a:lnTo>
                    <a:pt x="63368" y="140772"/>
                  </a:lnTo>
                  <a:cubicBezTo>
                    <a:pt x="65920" y="143323"/>
                    <a:pt x="69323" y="144599"/>
                    <a:pt x="72300" y="144599"/>
                  </a:cubicBezTo>
                  <a:cubicBezTo>
                    <a:pt x="75277" y="144599"/>
                    <a:pt x="78679" y="143323"/>
                    <a:pt x="81231" y="140772"/>
                  </a:cubicBezTo>
                  <a:cubicBezTo>
                    <a:pt x="86334" y="135668"/>
                    <a:pt x="86334" y="127588"/>
                    <a:pt x="81231" y="122909"/>
                  </a:cubicBezTo>
                  <a:lnTo>
                    <a:pt x="43380" y="85058"/>
                  </a:lnTo>
                  <a:lnTo>
                    <a:pt x="361498" y="85058"/>
                  </a:lnTo>
                  <a:cubicBezTo>
                    <a:pt x="368728" y="85058"/>
                    <a:pt x="374257" y="79530"/>
                    <a:pt x="374257" y="72300"/>
                  </a:cubicBezTo>
                  <a:cubicBezTo>
                    <a:pt x="374257" y="65070"/>
                    <a:pt x="368728" y="59541"/>
                    <a:pt x="361498" y="59541"/>
                  </a:cubicBezTo>
                  <a:close/>
                </a:path>
              </a:pathLst>
            </a:custGeom>
            <a:solidFill>
              <a:schemeClr val="accent1"/>
            </a:solidFill>
            <a:ln w="41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6C4F9E44-C6DB-48BE-82BE-13FE94CF31D9}"/>
              </a:ext>
            </a:extLst>
          </p:cNvPr>
          <p:cNvSpPr txBox="1"/>
          <p:nvPr/>
        </p:nvSpPr>
        <p:spPr>
          <a:xfrm>
            <a:off x="1536701" y="5041268"/>
            <a:ext cx="91186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bg2"/>
                </a:solidFill>
              </a:rPr>
              <a:t>A wonderful serenity has taken possession of my entire soul, like these sweet mornings of spring which I enjoy with my whole heart. I am alone, and feel the charm of existence in this spot, which was created for the bliss of souls like mine. I am so happy, my dear friend, so absorbed in the exquisite sense of mere tranquil existence, that I neglect my talents. 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A4FFFE1D-C388-4379-B9EC-82336399A6AA}"/>
              </a:ext>
            </a:extLst>
          </p:cNvPr>
          <p:cNvGrpSpPr/>
          <p:nvPr/>
        </p:nvGrpSpPr>
        <p:grpSpPr>
          <a:xfrm>
            <a:off x="-1251268" y="-2165045"/>
            <a:ext cx="14694536" cy="11188090"/>
            <a:chOff x="-1251268" y="-2165045"/>
            <a:chExt cx="14694536" cy="11188090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E91DC537-7096-4666-A475-608329082F3B}"/>
                </a:ext>
              </a:extLst>
            </p:cNvPr>
            <p:cNvGrpSpPr/>
            <p:nvPr/>
          </p:nvGrpSpPr>
          <p:grpSpPr>
            <a:xfrm>
              <a:off x="-1251268" y="-2165045"/>
              <a:ext cx="14694536" cy="11188090"/>
              <a:chOff x="-1251268" y="-2165045"/>
              <a:chExt cx="14694536" cy="11188090"/>
            </a:xfrm>
          </p:grpSpPr>
          <p:sp>
            <p:nvSpPr>
              <p:cNvPr id="47" name="Freeform 7">
                <a:extLst>
                  <a:ext uri="{FF2B5EF4-FFF2-40B4-BE49-F238E27FC236}">
                    <a16:creationId xmlns:a16="http://schemas.microsoft.com/office/drawing/2014/main" id="{43277C2E-E924-4479-91E1-1BDFD27B0D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49112" y="-336819"/>
                <a:ext cx="7594156" cy="7609771"/>
              </a:xfrm>
              <a:custGeom>
                <a:avLst/>
                <a:gdLst>
                  <a:gd name="T0" fmla="*/ 243 w 486"/>
                  <a:gd name="T1" fmla="*/ 487 h 487"/>
                  <a:gd name="T2" fmla="*/ 0 w 486"/>
                  <a:gd name="T3" fmla="*/ 243 h 487"/>
                  <a:gd name="T4" fmla="*/ 243 w 486"/>
                  <a:gd name="T5" fmla="*/ 0 h 487"/>
                  <a:gd name="T6" fmla="*/ 486 w 486"/>
                  <a:gd name="T7" fmla="*/ 243 h 487"/>
                  <a:gd name="T8" fmla="*/ 243 w 486"/>
                  <a:gd name="T9" fmla="*/ 487 h 4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6" h="487">
                    <a:moveTo>
                      <a:pt x="243" y="487"/>
                    </a:moveTo>
                    <a:lnTo>
                      <a:pt x="0" y="243"/>
                    </a:lnTo>
                    <a:lnTo>
                      <a:pt x="243" y="0"/>
                    </a:lnTo>
                    <a:lnTo>
                      <a:pt x="486" y="243"/>
                    </a:lnTo>
                    <a:lnTo>
                      <a:pt x="243" y="487"/>
                    </a:lnTo>
                    <a:close/>
                  </a:path>
                </a:pathLst>
              </a:custGeom>
              <a:noFill/>
              <a:ln w="9525" cap="flat">
                <a:solidFill>
                  <a:schemeClr val="tx2">
                    <a:lumMod val="20000"/>
                    <a:lumOff val="80000"/>
                    <a:alpha val="10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48" name="Freeform 6">
                <a:extLst>
                  <a:ext uri="{FF2B5EF4-FFF2-40B4-BE49-F238E27FC236}">
                    <a16:creationId xmlns:a16="http://schemas.microsoft.com/office/drawing/2014/main" id="{7AE84D11-7BEA-43DB-9862-55325CBCF6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83275" y="-1540012"/>
                <a:ext cx="9984914" cy="10000527"/>
              </a:xfrm>
              <a:custGeom>
                <a:avLst/>
                <a:gdLst>
                  <a:gd name="T0" fmla="*/ 320 w 639"/>
                  <a:gd name="T1" fmla="*/ 640 h 640"/>
                  <a:gd name="T2" fmla="*/ 0 w 639"/>
                  <a:gd name="T3" fmla="*/ 320 h 640"/>
                  <a:gd name="T4" fmla="*/ 320 w 639"/>
                  <a:gd name="T5" fmla="*/ 0 h 640"/>
                  <a:gd name="T6" fmla="*/ 639 w 639"/>
                  <a:gd name="T7" fmla="*/ 320 h 640"/>
                  <a:gd name="T8" fmla="*/ 320 w 639"/>
                  <a:gd name="T9" fmla="*/ 64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9" h="640">
                    <a:moveTo>
                      <a:pt x="320" y="640"/>
                    </a:moveTo>
                    <a:lnTo>
                      <a:pt x="0" y="320"/>
                    </a:lnTo>
                    <a:lnTo>
                      <a:pt x="320" y="0"/>
                    </a:lnTo>
                    <a:lnTo>
                      <a:pt x="639" y="320"/>
                    </a:lnTo>
                    <a:lnTo>
                      <a:pt x="320" y="640"/>
                    </a:lnTo>
                    <a:close/>
                  </a:path>
                </a:pathLst>
              </a:custGeom>
              <a:noFill/>
              <a:ln w="9525" cap="flat">
                <a:solidFill>
                  <a:schemeClr val="tx2">
                    <a:lumMod val="20000"/>
                    <a:lumOff val="80000"/>
                    <a:alpha val="10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49" name="Freeform 5">
                <a:extLst>
                  <a:ext uri="{FF2B5EF4-FFF2-40B4-BE49-F238E27FC236}">
                    <a16:creationId xmlns:a16="http://schemas.microsoft.com/office/drawing/2014/main" id="{40844A9B-4303-477F-9673-BFCA5D7723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251268" y="-2165045"/>
                <a:ext cx="11188098" cy="11188090"/>
              </a:xfrm>
              <a:custGeom>
                <a:avLst/>
                <a:gdLst>
                  <a:gd name="T0" fmla="*/ 356 w 716"/>
                  <a:gd name="T1" fmla="*/ 716 h 716"/>
                  <a:gd name="T2" fmla="*/ 0 w 716"/>
                  <a:gd name="T3" fmla="*/ 360 h 716"/>
                  <a:gd name="T4" fmla="*/ 356 w 716"/>
                  <a:gd name="T5" fmla="*/ 0 h 716"/>
                  <a:gd name="T6" fmla="*/ 716 w 716"/>
                  <a:gd name="T7" fmla="*/ 360 h 716"/>
                  <a:gd name="T8" fmla="*/ 356 w 716"/>
                  <a:gd name="T9" fmla="*/ 716 h 7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6" h="716">
                    <a:moveTo>
                      <a:pt x="356" y="716"/>
                    </a:moveTo>
                    <a:lnTo>
                      <a:pt x="0" y="360"/>
                    </a:lnTo>
                    <a:lnTo>
                      <a:pt x="356" y="0"/>
                    </a:lnTo>
                    <a:lnTo>
                      <a:pt x="716" y="360"/>
                    </a:lnTo>
                    <a:lnTo>
                      <a:pt x="356" y="716"/>
                    </a:lnTo>
                    <a:close/>
                  </a:path>
                </a:pathLst>
              </a:custGeom>
              <a:noFill/>
              <a:ln w="9525" cap="flat">
                <a:solidFill>
                  <a:schemeClr val="tx2">
                    <a:lumMod val="20000"/>
                    <a:lumOff val="80000"/>
                    <a:alpha val="10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3F275167-3933-470A-93E4-B1FB1A4D1467}"/>
                </a:ext>
              </a:extLst>
            </p:cNvPr>
            <p:cNvGrpSpPr/>
            <p:nvPr/>
          </p:nvGrpSpPr>
          <p:grpSpPr>
            <a:xfrm>
              <a:off x="868384" y="1207200"/>
              <a:ext cx="11228366" cy="6779682"/>
              <a:chOff x="868384" y="1207200"/>
              <a:chExt cx="11228366" cy="6779682"/>
            </a:xfrm>
            <a:solidFill>
              <a:schemeClr val="tx2">
                <a:alpha val="10000"/>
              </a:schemeClr>
            </a:solidFill>
          </p:grpSpPr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5EBA3A36-F651-43AB-90EA-14BC8177B5B2}"/>
                  </a:ext>
                </a:extLst>
              </p:cNvPr>
              <p:cNvSpPr/>
              <p:nvPr/>
            </p:nvSpPr>
            <p:spPr>
              <a:xfrm flipH="1">
                <a:off x="6907082" y="4520780"/>
                <a:ext cx="104415" cy="10441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ID"/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B4F8E8F2-E31D-42D5-86B2-EF02969A2714}"/>
                  </a:ext>
                </a:extLst>
              </p:cNvPr>
              <p:cNvSpPr/>
              <p:nvPr/>
            </p:nvSpPr>
            <p:spPr>
              <a:xfrm flipH="1">
                <a:off x="10569955" y="2051900"/>
                <a:ext cx="104415" cy="10441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ID"/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0431B82B-802C-453B-81F5-C429E9471F71}"/>
                  </a:ext>
                </a:extLst>
              </p:cNvPr>
              <p:cNvSpPr/>
              <p:nvPr/>
            </p:nvSpPr>
            <p:spPr>
              <a:xfrm flipH="1">
                <a:off x="11992335" y="4819861"/>
                <a:ext cx="104415" cy="10441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ID"/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65D97749-DD5B-4AE2-B947-2B95289115AE}"/>
                  </a:ext>
                </a:extLst>
              </p:cNvPr>
              <p:cNvSpPr/>
              <p:nvPr/>
            </p:nvSpPr>
            <p:spPr>
              <a:xfrm flipH="1">
                <a:off x="5368033" y="7882467"/>
                <a:ext cx="104415" cy="10441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ID"/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2484ABF0-CF2D-4334-9650-C68ACC3432CF}"/>
                  </a:ext>
                </a:extLst>
              </p:cNvPr>
              <p:cNvSpPr/>
              <p:nvPr/>
            </p:nvSpPr>
            <p:spPr>
              <a:xfrm flipH="1">
                <a:off x="868384" y="1207200"/>
                <a:ext cx="104415" cy="104415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ID"/>
              </a:p>
            </p:txBody>
          </p:sp>
        </p:grp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F007C160-9B08-4E60-B097-8544EB9CBE41}"/>
              </a:ext>
            </a:extLst>
          </p:cNvPr>
          <p:cNvSpPr txBox="1"/>
          <p:nvPr/>
        </p:nvSpPr>
        <p:spPr>
          <a:xfrm>
            <a:off x="4943858" y="6024418"/>
            <a:ext cx="23042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>
                <a:solidFill>
                  <a:schemeClr val="accent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www.yourcompany.com</a:t>
            </a:r>
            <a:endParaRPr lang="en-US" sz="1000" dirty="0">
              <a:solidFill>
                <a:schemeClr val="accent1"/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629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1" grpId="0" animBg="1"/>
      <p:bldP spid="12" grpId="0" animBg="1"/>
      <p:bldP spid="16" grpId="0"/>
      <p:bldP spid="17" grpId="0"/>
      <p:bldP spid="18" grpId="0"/>
      <p:bldP spid="23" grpId="0"/>
      <p:bldP spid="24" grpId="0"/>
      <p:bldP spid="25" grpId="0"/>
      <p:bldP spid="13" grpId="0"/>
      <p:bldP spid="14" grpId="0"/>
      <p:bldP spid="15" grpId="0"/>
      <p:bldP spid="26" grpId="0"/>
      <p:bldP spid="27" grpId="0"/>
      <p:bldP spid="28" grpId="0"/>
      <p:bldP spid="38" grpId="0"/>
      <p:bldP spid="5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7FFB1CC8-FEBC-4348-B3FF-7D8CEEE20ECF}"/>
              </a:ext>
            </a:extLst>
          </p:cNvPr>
          <p:cNvSpPr/>
          <p:nvPr/>
        </p:nvSpPr>
        <p:spPr>
          <a:xfrm>
            <a:off x="0" y="4924276"/>
            <a:ext cx="12192000" cy="19337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D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144142A6-AAFC-4423-894D-34008A93A73F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39" b="24239"/>
          <a:stretch>
            <a:fillRect/>
          </a:stretch>
        </p:blipFill>
        <p:spPr/>
      </p:pic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id="{09973B2D-9974-4738-9A9A-8D4FADA296FF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39" b="24239"/>
          <a:stretch>
            <a:fillRect/>
          </a:stretch>
        </p:blipFill>
        <p:spPr/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86D78E8A-3246-43E2-97DC-CE7A990C340B}"/>
              </a:ext>
            </a:extLst>
          </p:cNvPr>
          <p:cNvSpPr/>
          <p:nvPr/>
        </p:nvSpPr>
        <p:spPr>
          <a:xfrm>
            <a:off x="6096000" y="3485943"/>
            <a:ext cx="5479163" cy="2822782"/>
          </a:xfrm>
          <a:prstGeom prst="rect">
            <a:avLst/>
          </a:prstGeom>
          <a:solidFill>
            <a:schemeClr val="accent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D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B9E4A532-13A4-4DBF-AF09-8EBA0E293114}"/>
              </a:ext>
            </a:extLst>
          </p:cNvPr>
          <p:cNvSpPr/>
          <p:nvPr/>
        </p:nvSpPr>
        <p:spPr>
          <a:xfrm>
            <a:off x="6096000" y="549214"/>
            <a:ext cx="5479163" cy="2822782"/>
          </a:xfrm>
          <a:prstGeom prst="rect">
            <a:avLst/>
          </a:prstGeom>
          <a:solidFill>
            <a:schemeClr val="accent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80147C-2722-4A13-8ED7-DE063827D1B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41242" y="811638"/>
            <a:ext cx="4342765" cy="1712912"/>
          </a:xfrm>
        </p:spPr>
        <p:txBody>
          <a:bodyPr>
            <a:normAutofit/>
          </a:bodyPr>
          <a:lstStyle/>
          <a:p>
            <a:r>
              <a:rPr lang="en-US"/>
              <a:t>Choose Our Package</a:t>
            </a:r>
            <a:endParaRPr lang="en-ID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00CBECD-68AD-4664-970F-6C313F301B8A}"/>
              </a:ext>
            </a:extLst>
          </p:cNvPr>
          <p:cNvSpPr txBox="1"/>
          <p:nvPr/>
        </p:nvSpPr>
        <p:spPr>
          <a:xfrm>
            <a:off x="9710310" y="3633135"/>
            <a:ext cx="16815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chemeClr val="bg2"/>
                </a:solidFill>
                <a:latin typeface="+mj-lt"/>
              </a:rPr>
              <a:t>95.83</a:t>
            </a:r>
            <a:endParaRPr lang="en-ID" sz="440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DEE8C89-702E-42E2-90DC-4BD6089CB5D3}"/>
              </a:ext>
            </a:extLst>
          </p:cNvPr>
          <p:cNvSpPr txBox="1"/>
          <p:nvPr/>
        </p:nvSpPr>
        <p:spPr>
          <a:xfrm>
            <a:off x="9473628" y="3737474"/>
            <a:ext cx="2964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2"/>
                </a:solidFill>
                <a:latin typeface="+mj-lt"/>
              </a:rPr>
              <a:t>$</a:t>
            </a:r>
            <a:endParaRPr lang="en-ID" sz="200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35" name="Graphic 81" descr="Tag">
            <a:extLst>
              <a:ext uri="{FF2B5EF4-FFF2-40B4-BE49-F238E27FC236}">
                <a16:creationId xmlns:a16="http://schemas.microsoft.com/office/drawing/2014/main" id="{4AD66F60-335C-426E-9736-816771B521B9}"/>
              </a:ext>
            </a:extLst>
          </p:cNvPr>
          <p:cNvSpPr/>
          <p:nvPr/>
        </p:nvSpPr>
        <p:spPr>
          <a:xfrm>
            <a:off x="6400987" y="3716941"/>
            <a:ext cx="333375" cy="352425"/>
          </a:xfrm>
          <a:custGeom>
            <a:avLst/>
            <a:gdLst>
              <a:gd name="connsiteX0" fmla="*/ 95250 w 333375"/>
              <a:gd name="connsiteY0" fmla="*/ 133350 h 352425"/>
              <a:gd name="connsiteX1" fmla="*/ 76200 w 333375"/>
              <a:gd name="connsiteY1" fmla="*/ 114300 h 352425"/>
              <a:gd name="connsiteX2" fmla="*/ 85249 w 333375"/>
              <a:gd name="connsiteY2" fmla="*/ 98108 h 352425"/>
              <a:gd name="connsiteX3" fmla="*/ 85725 w 333375"/>
              <a:gd name="connsiteY3" fmla="*/ 109538 h 352425"/>
              <a:gd name="connsiteX4" fmla="*/ 95250 w 333375"/>
              <a:gd name="connsiteY4" fmla="*/ 119063 h 352425"/>
              <a:gd name="connsiteX5" fmla="*/ 104775 w 333375"/>
              <a:gd name="connsiteY5" fmla="*/ 109538 h 352425"/>
              <a:gd name="connsiteX6" fmla="*/ 104299 w 333375"/>
              <a:gd name="connsiteY6" fmla="*/ 97631 h 352425"/>
              <a:gd name="connsiteX7" fmla="*/ 114300 w 333375"/>
              <a:gd name="connsiteY7" fmla="*/ 114300 h 352425"/>
              <a:gd name="connsiteX8" fmla="*/ 95250 w 333375"/>
              <a:gd name="connsiteY8" fmla="*/ 133350 h 352425"/>
              <a:gd name="connsiteX9" fmla="*/ 329565 w 333375"/>
              <a:gd name="connsiteY9" fmla="*/ 215265 h 352425"/>
              <a:gd name="connsiteX10" fmla="*/ 196215 w 333375"/>
              <a:gd name="connsiteY10" fmla="*/ 81915 h 352425"/>
              <a:gd name="connsiteX11" fmla="*/ 182880 w 333375"/>
              <a:gd name="connsiteY11" fmla="*/ 76200 h 352425"/>
              <a:gd name="connsiteX12" fmla="*/ 100965 w 333375"/>
              <a:gd name="connsiteY12" fmla="*/ 76200 h 352425"/>
              <a:gd name="connsiteX13" fmla="*/ 68580 w 333375"/>
              <a:gd name="connsiteY13" fmla="*/ 47625 h 352425"/>
              <a:gd name="connsiteX14" fmla="*/ 51911 w 333375"/>
              <a:gd name="connsiteY14" fmla="*/ 44768 h 352425"/>
              <a:gd name="connsiteX15" fmla="*/ 19050 w 333375"/>
              <a:gd name="connsiteY15" fmla="*/ 9525 h 352425"/>
              <a:gd name="connsiteX16" fmla="*/ 9525 w 333375"/>
              <a:gd name="connsiteY16" fmla="*/ 0 h 352425"/>
              <a:gd name="connsiteX17" fmla="*/ 0 w 333375"/>
              <a:gd name="connsiteY17" fmla="*/ 9525 h 352425"/>
              <a:gd name="connsiteX18" fmla="*/ 49054 w 333375"/>
              <a:gd name="connsiteY18" fmla="*/ 63818 h 352425"/>
              <a:gd name="connsiteX19" fmla="*/ 65246 w 333375"/>
              <a:gd name="connsiteY19" fmla="*/ 66675 h 352425"/>
              <a:gd name="connsiteX20" fmla="*/ 81915 w 333375"/>
              <a:gd name="connsiteY20" fmla="*/ 79058 h 352425"/>
              <a:gd name="connsiteX21" fmla="*/ 57626 w 333375"/>
              <a:gd name="connsiteY21" fmla="*/ 114776 h 352425"/>
              <a:gd name="connsiteX22" fmla="*/ 57626 w 333375"/>
              <a:gd name="connsiteY22" fmla="*/ 201930 h 352425"/>
              <a:gd name="connsiteX23" fmla="*/ 63341 w 333375"/>
              <a:gd name="connsiteY23" fmla="*/ 215265 h 352425"/>
              <a:gd name="connsiteX24" fmla="*/ 196691 w 333375"/>
              <a:gd name="connsiteY24" fmla="*/ 348615 h 352425"/>
              <a:gd name="connsiteX25" fmla="*/ 209550 w 333375"/>
              <a:gd name="connsiteY25" fmla="*/ 353854 h 352425"/>
              <a:gd name="connsiteX26" fmla="*/ 222885 w 333375"/>
              <a:gd name="connsiteY26" fmla="*/ 348139 h 352425"/>
              <a:gd name="connsiteX27" fmla="*/ 329089 w 333375"/>
              <a:gd name="connsiteY27" fmla="*/ 241935 h 352425"/>
              <a:gd name="connsiteX28" fmla="*/ 329565 w 333375"/>
              <a:gd name="connsiteY28" fmla="*/ 215265 h 352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33375" h="352425">
                <a:moveTo>
                  <a:pt x="95250" y="133350"/>
                </a:moveTo>
                <a:cubicBezTo>
                  <a:pt x="84773" y="133350"/>
                  <a:pt x="76200" y="124778"/>
                  <a:pt x="76200" y="114300"/>
                </a:cubicBezTo>
                <a:cubicBezTo>
                  <a:pt x="76200" y="107632"/>
                  <a:pt x="80010" y="101441"/>
                  <a:pt x="85249" y="98108"/>
                </a:cubicBezTo>
                <a:cubicBezTo>
                  <a:pt x="85249" y="101441"/>
                  <a:pt x="85725" y="105251"/>
                  <a:pt x="85725" y="109538"/>
                </a:cubicBezTo>
                <a:cubicBezTo>
                  <a:pt x="85725" y="114776"/>
                  <a:pt x="90011" y="119063"/>
                  <a:pt x="95250" y="119063"/>
                </a:cubicBezTo>
                <a:cubicBezTo>
                  <a:pt x="100489" y="119063"/>
                  <a:pt x="104775" y="114776"/>
                  <a:pt x="104775" y="109538"/>
                </a:cubicBezTo>
                <a:cubicBezTo>
                  <a:pt x="104775" y="105251"/>
                  <a:pt x="104775" y="101441"/>
                  <a:pt x="104299" y="97631"/>
                </a:cubicBezTo>
                <a:cubicBezTo>
                  <a:pt x="110014" y="100965"/>
                  <a:pt x="114300" y="107156"/>
                  <a:pt x="114300" y="114300"/>
                </a:cubicBezTo>
                <a:cubicBezTo>
                  <a:pt x="114300" y="124778"/>
                  <a:pt x="105728" y="133350"/>
                  <a:pt x="95250" y="133350"/>
                </a:cubicBezTo>
                <a:close/>
                <a:moveTo>
                  <a:pt x="329565" y="215265"/>
                </a:moveTo>
                <a:lnTo>
                  <a:pt x="196215" y="81915"/>
                </a:lnTo>
                <a:cubicBezTo>
                  <a:pt x="192405" y="78105"/>
                  <a:pt x="187643" y="76200"/>
                  <a:pt x="182880" y="76200"/>
                </a:cubicBezTo>
                <a:lnTo>
                  <a:pt x="100965" y="76200"/>
                </a:lnTo>
                <a:cubicBezTo>
                  <a:pt x="95726" y="59531"/>
                  <a:pt x="85725" y="50959"/>
                  <a:pt x="68580" y="47625"/>
                </a:cubicBezTo>
                <a:cubicBezTo>
                  <a:pt x="62389" y="46672"/>
                  <a:pt x="57150" y="45720"/>
                  <a:pt x="51911" y="44768"/>
                </a:cubicBezTo>
                <a:cubicBezTo>
                  <a:pt x="24765" y="40958"/>
                  <a:pt x="19050" y="40005"/>
                  <a:pt x="19050" y="9525"/>
                </a:cubicBezTo>
                <a:cubicBezTo>
                  <a:pt x="19050" y="4286"/>
                  <a:pt x="14764" y="0"/>
                  <a:pt x="9525" y="0"/>
                </a:cubicBezTo>
                <a:cubicBezTo>
                  <a:pt x="4286" y="0"/>
                  <a:pt x="0" y="4286"/>
                  <a:pt x="0" y="9525"/>
                </a:cubicBezTo>
                <a:cubicBezTo>
                  <a:pt x="0" y="54293"/>
                  <a:pt x="17621" y="59055"/>
                  <a:pt x="49054" y="63818"/>
                </a:cubicBezTo>
                <a:cubicBezTo>
                  <a:pt x="53816" y="64770"/>
                  <a:pt x="59055" y="65246"/>
                  <a:pt x="65246" y="66675"/>
                </a:cubicBezTo>
                <a:cubicBezTo>
                  <a:pt x="71438" y="68104"/>
                  <a:pt x="78105" y="69056"/>
                  <a:pt x="81915" y="79058"/>
                </a:cubicBezTo>
                <a:cubicBezTo>
                  <a:pt x="67628" y="84773"/>
                  <a:pt x="57626" y="98584"/>
                  <a:pt x="57626" y="114776"/>
                </a:cubicBezTo>
                <a:lnTo>
                  <a:pt x="57626" y="201930"/>
                </a:lnTo>
                <a:cubicBezTo>
                  <a:pt x="57626" y="207169"/>
                  <a:pt x="59531" y="211931"/>
                  <a:pt x="63341" y="215265"/>
                </a:cubicBezTo>
                <a:lnTo>
                  <a:pt x="196691" y="348615"/>
                </a:lnTo>
                <a:cubicBezTo>
                  <a:pt x="200025" y="352425"/>
                  <a:pt x="204788" y="353854"/>
                  <a:pt x="209550" y="353854"/>
                </a:cubicBezTo>
                <a:cubicBezTo>
                  <a:pt x="214313" y="353854"/>
                  <a:pt x="219075" y="351949"/>
                  <a:pt x="222885" y="348139"/>
                </a:cubicBezTo>
                <a:lnTo>
                  <a:pt x="329089" y="241935"/>
                </a:lnTo>
                <a:cubicBezTo>
                  <a:pt x="336709" y="234791"/>
                  <a:pt x="336709" y="222409"/>
                  <a:pt x="329565" y="215265"/>
                </a:cubicBezTo>
                <a:close/>
              </a:path>
            </a:pathLst>
          </a:custGeom>
          <a:solidFill>
            <a:schemeClr val="bg2"/>
          </a:solidFill>
          <a:ln w="4763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C002AFD-C2AD-4A3A-8EEB-06CE89BA8164}"/>
              </a:ext>
            </a:extLst>
          </p:cNvPr>
          <p:cNvSpPr txBox="1"/>
          <p:nvPr/>
        </p:nvSpPr>
        <p:spPr>
          <a:xfrm>
            <a:off x="7154131" y="4442250"/>
            <a:ext cx="357138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bg2"/>
                </a:solidFill>
              </a:rPr>
              <a:t>A wonderful serenity has taken possession of my entire soul, like these sweet mornings of spring which I enjoy with my whole heart</a:t>
            </a:r>
            <a:r>
              <a:rPr lang="en-US" sz="1200">
                <a:solidFill>
                  <a:schemeClr val="bg2"/>
                </a:solidFill>
              </a:rPr>
              <a:t>. </a:t>
            </a:r>
            <a:endParaRPr lang="en-US" sz="1200" dirty="0">
              <a:solidFill>
                <a:schemeClr val="bg2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29AAFDA-4631-4658-9685-CA5B3C066694}"/>
              </a:ext>
            </a:extLst>
          </p:cNvPr>
          <p:cNvSpPr txBox="1"/>
          <p:nvPr/>
        </p:nvSpPr>
        <p:spPr>
          <a:xfrm>
            <a:off x="7154131" y="4101064"/>
            <a:ext cx="19071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2"/>
                </a:solidFill>
                <a:latin typeface="+mj-lt"/>
              </a:rPr>
              <a:t>Description</a:t>
            </a:r>
            <a:endParaRPr lang="en-ID" sz="200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3A6EB4E4-93A0-4A6B-9316-EE747E098B14}"/>
              </a:ext>
            </a:extLst>
          </p:cNvPr>
          <p:cNvSpPr/>
          <p:nvPr/>
        </p:nvSpPr>
        <p:spPr>
          <a:xfrm rot="2700000">
            <a:off x="10121004" y="5595475"/>
            <a:ext cx="320146" cy="320146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93700" dist="50800" dir="5400000" algn="ctr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D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D762185-76A1-42FF-8B19-EC7EC968AC47}"/>
              </a:ext>
            </a:extLst>
          </p:cNvPr>
          <p:cNvSpPr txBox="1"/>
          <p:nvPr/>
        </p:nvSpPr>
        <p:spPr>
          <a:xfrm>
            <a:off x="10026446" y="5606391"/>
            <a:ext cx="5092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>
                <a:solidFill>
                  <a:schemeClr val="bg2"/>
                </a:solidFill>
                <a:latin typeface="+mj-lt"/>
              </a:rPr>
              <a:t>01</a:t>
            </a:r>
            <a:endParaRPr lang="en-US" sz="120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E75A3BE7-CEE8-4267-8080-AF53BD48A8C3}"/>
              </a:ext>
            </a:extLst>
          </p:cNvPr>
          <p:cNvSpPr/>
          <p:nvPr/>
        </p:nvSpPr>
        <p:spPr>
          <a:xfrm rot="2700000">
            <a:off x="10716238" y="5542786"/>
            <a:ext cx="425526" cy="425526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393700" dist="50800" dir="5400000" algn="ctr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D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E1BE0C1-99E2-46E4-83C4-B03E00078DBC}"/>
              </a:ext>
            </a:extLst>
          </p:cNvPr>
          <p:cNvSpPr txBox="1"/>
          <p:nvPr/>
        </p:nvSpPr>
        <p:spPr>
          <a:xfrm>
            <a:off x="10674370" y="5586272"/>
            <a:ext cx="5092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solidFill>
                  <a:schemeClr val="accent1"/>
                </a:solidFill>
                <a:latin typeface="+mj-lt"/>
              </a:rPr>
              <a:t>02</a:t>
            </a:r>
            <a:endParaRPr lang="en-US" sz="16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C15D7F0-7633-4E37-B120-6837B2302C8B}"/>
              </a:ext>
            </a:extLst>
          </p:cNvPr>
          <p:cNvSpPr/>
          <p:nvPr/>
        </p:nvSpPr>
        <p:spPr>
          <a:xfrm rot="2700000">
            <a:off x="10763091" y="2649199"/>
            <a:ext cx="320146" cy="320146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93700" dist="50800" dir="5400000" algn="ctr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D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1F041DA7-B772-45A4-9041-62B3C4B362DD}"/>
              </a:ext>
            </a:extLst>
          </p:cNvPr>
          <p:cNvSpPr/>
          <p:nvPr/>
        </p:nvSpPr>
        <p:spPr>
          <a:xfrm rot="2700000">
            <a:off x="10068252" y="2596511"/>
            <a:ext cx="425526" cy="425526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393700" dist="50800" dir="5400000" algn="ctr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D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539D4B4-B3EA-42C5-BE27-686A3B885BBD}"/>
              </a:ext>
            </a:extLst>
          </p:cNvPr>
          <p:cNvSpPr txBox="1"/>
          <p:nvPr/>
        </p:nvSpPr>
        <p:spPr>
          <a:xfrm>
            <a:off x="7154131" y="1504871"/>
            <a:ext cx="357138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bg2"/>
                </a:solidFill>
              </a:rPr>
              <a:t>A wonderful serenity has taken possession of my entire soul, like these sweet mornings of spring which I enjoy with my whole heart</a:t>
            </a:r>
            <a:r>
              <a:rPr lang="en-US" sz="1200">
                <a:solidFill>
                  <a:schemeClr val="bg2"/>
                </a:solidFill>
              </a:rPr>
              <a:t>. </a:t>
            </a:r>
            <a:endParaRPr lang="en-US" sz="1200" dirty="0">
              <a:solidFill>
                <a:schemeClr val="bg2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08AC442-C18F-4D23-82BF-6E953B3B485C}"/>
              </a:ext>
            </a:extLst>
          </p:cNvPr>
          <p:cNvSpPr txBox="1"/>
          <p:nvPr/>
        </p:nvSpPr>
        <p:spPr>
          <a:xfrm>
            <a:off x="7154131" y="1163685"/>
            <a:ext cx="19071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2"/>
                </a:solidFill>
                <a:latin typeface="+mj-lt"/>
              </a:rPr>
              <a:t>Description</a:t>
            </a:r>
            <a:endParaRPr lang="en-ID" sz="200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6496B056-0CBC-4C4D-B9BA-B9102687A05C}"/>
              </a:ext>
            </a:extLst>
          </p:cNvPr>
          <p:cNvSpPr txBox="1"/>
          <p:nvPr/>
        </p:nvSpPr>
        <p:spPr>
          <a:xfrm>
            <a:off x="10026384" y="2639997"/>
            <a:ext cx="5092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solidFill>
                  <a:schemeClr val="accent1"/>
                </a:solidFill>
                <a:latin typeface="+mj-lt"/>
              </a:rPr>
              <a:t>01</a:t>
            </a:r>
            <a:endParaRPr lang="en-US" sz="16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DFFE392-352A-4735-8BF7-539DB2AB6943}"/>
              </a:ext>
            </a:extLst>
          </p:cNvPr>
          <p:cNvSpPr txBox="1"/>
          <p:nvPr/>
        </p:nvSpPr>
        <p:spPr>
          <a:xfrm>
            <a:off x="9710310" y="703774"/>
            <a:ext cx="16815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chemeClr val="bg2"/>
                </a:solidFill>
                <a:latin typeface="+mj-lt"/>
              </a:rPr>
              <a:t>57.00</a:t>
            </a:r>
            <a:endParaRPr lang="en-ID" sz="440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681C693-5AC9-45CE-9EE7-369AB71467BE}"/>
              </a:ext>
            </a:extLst>
          </p:cNvPr>
          <p:cNvSpPr txBox="1"/>
          <p:nvPr/>
        </p:nvSpPr>
        <p:spPr>
          <a:xfrm>
            <a:off x="9473628" y="808113"/>
            <a:ext cx="2964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2"/>
                </a:solidFill>
                <a:latin typeface="+mj-lt"/>
              </a:rPr>
              <a:t>$</a:t>
            </a:r>
            <a:endParaRPr lang="en-ID" sz="200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33" name="Graphic 81" descr="Tag">
            <a:extLst>
              <a:ext uri="{FF2B5EF4-FFF2-40B4-BE49-F238E27FC236}">
                <a16:creationId xmlns:a16="http://schemas.microsoft.com/office/drawing/2014/main" id="{57765154-0467-4D11-838B-90A64F322037}"/>
              </a:ext>
            </a:extLst>
          </p:cNvPr>
          <p:cNvSpPr/>
          <p:nvPr/>
        </p:nvSpPr>
        <p:spPr>
          <a:xfrm>
            <a:off x="6400987" y="753331"/>
            <a:ext cx="333375" cy="352425"/>
          </a:xfrm>
          <a:custGeom>
            <a:avLst/>
            <a:gdLst>
              <a:gd name="connsiteX0" fmla="*/ 95250 w 333375"/>
              <a:gd name="connsiteY0" fmla="*/ 133350 h 352425"/>
              <a:gd name="connsiteX1" fmla="*/ 76200 w 333375"/>
              <a:gd name="connsiteY1" fmla="*/ 114300 h 352425"/>
              <a:gd name="connsiteX2" fmla="*/ 85249 w 333375"/>
              <a:gd name="connsiteY2" fmla="*/ 98108 h 352425"/>
              <a:gd name="connsiteX3" fmla="*/ 85725 w 333375"/>
              <a:gd name="connsiteY3" fmla="*/ 109538 h 352425"/>
              <a:gd name="connsiteX4" fmla="*/ 95250 w 333375"/>
              <a:gd name="connsiteY4" fmla="*/ 119063 h 352425"/>
              <a:gd name="connsiteX5" fmla="*/ 104775 w 333375"/>
              <a:gd name="connsiteY5" fmla="*/ 109538 h 352425"/>
              <a:gd name="connsiteX6" fmla="*/ 104299 w 333375"/>
              <a:gd name="connsiteY6" fmla="*/ 97631 h 352425"/>
              <a:gd name="connsiteX7" fmla="*/ 114300 w 333375"/>
              <a:gd name="connsiteY7" fmla="*/ 114300 h 352425"/>
              <a:gd name="connsiteX8" fmla="*/ 95250 w 333375"/>
              <a:gd name="connsiteY8" fmla="*/ 133350 h 352425"/>
              <a:gd name="connsiteX9" fmla="*/ 329565 w 333375"/>
              <a:gd name="connsiteY9" fmla="*/ 215265 h 352425"/>
              <a:gd name="connsiteX10" fmla="*/ 196215 w 333375"/>
              <a:gd name="connsiteY10" fmla="*/ 81915 h 352425"/>
              <a:gd name="connsiteX11" fmla="*/ 182880 w 333375"/>
              <a:gd name="connsiteY11" fmla="*/ 76200 h 352425"/>
              <a:gd name="connsiteX12" fmla="*/ 100965 w 333375"/>
              <a:gd name="connsiteY12" fmla="*/ 76200 h 352425"/>
              <a:gd name="connsiteX13" fmla="*/ 68580 w 333375"/>
              <a:gd name="connsiteY13" fmla="*/ 47625 h 352425"/>
              <a:gd name="connsiteX14" fmla="*/ 51911 w 333375"/>
              <a:gd name="connsiteY14" fmla="*/ 44768 h 352425"/>
              <a:gd name="connsiteX15" fmla="*/ 19050 w 333375"/>
              <a:gd name="connsiteY15" fmla="*/ 9525 h 352425"/>
              <a:gd name="connsiteX16" fmla="*/ 9525 w 333375"/>
              <a:gd name="connsiteY16" fmla="*/ 0 h 352425"/>
              <a:gd name="connsiteX17" fmla="*/ 0 w 333375"/>
              <a:gd name="connsiteY17" fmla="*/ 9525 h 352425"/>
              <a:gd name="connsiteX18" fmla="*/ 49054 w 333375"/>
              <a:gd name="connsiteY18" fmla="*/ 63818 h 352425"/>
              <a:gd name="connsiteX19" fmla="*/ 65246 w 333375"/>
              <a:gd name="connsiteY19" fmla="*/ 66675 h 352425"/>
              <a:gd name="connsiteX20" fmla="*/ 81915 w 333375"/>
              <a:gd name="connsiteY20" fmla="*/ 79058 h 352425"/>
              <a:gd name="connsiteX21" fmla="*/ 57626 w 333375"/>
              <a:gd name="connsiteY21" fmla="*/ 114776 h 352425"/>
              <a:gd name="connsiteX22" fmla="*/ 57626 w 333375"/>
              <a:gd name="connsiteY22" fmla="*/ 201930 h 352425"/>
              <a:gd name="connsiteX23" fmla="*/ 63341 w 333375"/>
              <a:gd name="connsiteY23" fmla="*/ 215265 h 352425"/>
              <a:gd name="connsiteX24" fmla="*/ 196691 w 333375"/>
              <a:gd name="connsiteY24" fmla="*/ 348615 h 352425"/>
              <a:gd name="connsiteX25" fmla="*/ 209550 w 333375"/>
              <a:gd name="connsiteY25" fmla="*/ 353854 h 352425"/>
              <a:gd name="connsiteX26" fmla="*/ 222885 w 333375"/>
              <a:gd name="connsiteY26" fmla="*/ 348139 h 352425"/>
              <a:gd name="connsiteX27" fmla="*/ 329089 w 333375"/>
              <a:gd name="connsiteY27" fmla="*/ 241935 h 352425"/>
              <a:gd name="connsiteX28" fmla="*/ 329565 w 333375"/>
              <a:gd name="connsiteY28" fmla="*/ 215265 h 352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33375" h="352425">
                <a:moveTo>
                  <a:pt x="95250" y="133350"/>
                </a:moveTo>
                <a:cubicBezTo>
                  <a:pt x="84773" y="133350"/>
                  <a:pt x="76200" y="124778"/>
                  <a:pt x="76200" y="114300"/>
                </a:cubicBezTo>
                <a:cubicBezTo>
                  <a:pt x="76200" y="107632"/>
                  <a:pt x="80010" y="101441"/>
                  <a:pt x="85249" y="98108"/>
                </a:cubicBezTo>
                <a:cubicBezTo>
                  <a:pt x="85249" y="101441"/>
                  <a:pt x="85725" y="105251"/>
                  <a:pt x="85725" y="109538"/>
                </a:cubicBezTo>
                <a:cubicBezTo>
                  <a:pt x="85725" y="114776"/>
                  <a:pt x="90011" y="119063"/>
                  <a:pt x="95250" y="119063"/>
                </a:cubicBezTo>
                <a:cubicBezTo>
                  <a:pt x="100489" y="119063"/>
                  <a:pt x="104775" y="114776"/>
                  <a:pt x="104775" y="109538"/>
                </a:cubicBezTo>
                <a:cubicBezTo>
                  <a:pt x="104775" y="105251"/>
                  <a:pt x="104775" y="101441"/>
                  <a:pt x="104299" y="97631"/>
                </a:cubicBezTo>
                <a:cubicBezTo>
                  <a:pt x="110014" y="100965"/>
                  <a:pt x="114300" y="107156"/>
                  <a:pt x="114300" y="114300"/>
                </a:cubicBezTo>
                <a:cubicBezTo>
                  <a:pt x="114300" y="124778"/>
                  <a:pt x="105728" y="133350"/>
                  <a:pt x="95250" y="133350"/>
                </a:cubicBezTo>
                <a:close/>
                <a:moveTo>
                  <a:pt x="329565" y="215265"/>
                </a:moveTo>
                <a:lnTo>
                  <a:pt x="196215" y="81915"/>
                </a:lnTo>
                <a:cubicBezTo>
                  <a:pt x="192405" y="78105"/>
                  <a:pt x="187643" y="76200"/>
                  <a:pt x="182880" y="76200"/>
                </a:cubicBezTo>
                <a:lnTo>
                  <a:pt x="100965" y="76200"/>
                </a:lnTo>
                <a:cubicBezTo>
                  <a:pt x="95726" y="59531"/>
                  <a:pt x="85725" y="50959"/>
                  <a:pt x="68580" y="47625"/>
                </a:cubicBezTo>
                <a:cubicBezTo>
                  <a:pt x="62389" y="46672"/>
                  <a:pt x="57150" y="45720"/>
                  <a:pt x="51911" y="44768"/>
                </a:cubicBezTo>
                <a:cubicBezTo>
                  <a:pt x="24765" y="40958"/>
                  <a:pt x="19050" y="40005"/>
                  <a:pt x="19050" y="9525"/>
                </a:cubicBezTo>
                <a:cubicBezTo>
                  <a:pt x="19050" y="4286"/>
                  <a:pt x="14764" y="0"/>
                  <a:pt x="9525" y="0"/>
                </a:cubicBezTo>
                <a:cubicBezTo>
                  <a:pt x="4286" y="0"/>
                  <a:pt x="0" y="4286"/>
                  <a:pt x="0" y="9525"/>
                </a:cubicBezTo>
                <a:cubicBezTo>
                  <a:pt x="0" y="54293"/>
                  <a:pt x="17621" y="59055"/>
                  <a:pt x="49054" y="63818"/>
                </a:cubicBezTo>
                <a:cubicBezTo>
                  <a:pt x="53816" y="64770"/>
                  <a:pt x="59055" y="65246"/>
                  <a:pt x="65246" y="66675"/>
                </a:cubicBezTo>
                <a:cubicBezTo>
                  <a:pt x="71438" y="68104"/>
                  <a:pt x="78105" y="69056"/>
                  <a:pt x="81915" y="79058"/>
                </a:cubicBezTo>
                <a:cubicBezTo>
                  <a:pt x="67628" y="84773"/>
                  <a:pt x="57626" y="98584"/>
                  <a:pt x="57626" y="114776"/>
                </a:cubicBezTo>
                <a:lnTo>
                  <a:pt x="57626" y="201930"/>
                </a:lnTo>
                <a:cubicBezTo>
                  <a:pt x="57626" y="207169"/>
                  <a:pt x="59531" y="211931"/>
                  <a:pt x="63341" y="215265"/>
                </a:cubicBezTo>
                <a:lnTo>
                  <a:pt x="196691" y="348615"/>
                </a:lnTo>
                <a:cubicBezTo>
                  <a:pt x="200025" y="352425"/>
                  <a:pt x="204788" y="353854"/>
                  <a:pt x="209550" y="353854"/>
                </a:cubicBezTo>
                <a:cubicBezTo>
                  <a:pt x="214313" y="353854"/>
                  <a:pt x="219075" y="351949"/>
                  <a:pt x="222885" y="348139"/>
                </a:cubicBezTo>
                <a:lnTo>
                  <a:pt x="329089" y="241935"/>
                </a:lnTo>
                <a:cubicBezTo>
                  <a:pt x="336709" y="234791"/>
                  <a:pt x="336709" y="222409"/>
                  <a:pt x="329565" y="215265"/>
                </a:cubicBezTo>
                <a:close/>
              </a:path>
            </a:pathLst>
          </a:custGeom>
          <a:solidFill>
            <a:schemeClr val="bg2"/>
          </a:solidFill>
          <a:ln w="4763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79193C59-E697-4C96-9BF5-1CC264FC9EAB}"/>
              </a:ext>
            </a:extLst>
          </p:cNvPr>
          <p:cNvSpPr/>
          <p:nvPr/>
        </p:nvSpPr>
        <p:spPr>
          <a:xfrm>
            <a:off x="7256722" y="5427356"/>
            <a:ext cx="2080281" cy="52420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D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AA139783-09C9-417E-9B7A-0D33A648F86D}"/>
              </a:ext>
            </a:extLst>
          </p:cNvPr>
          <p:cNvSpPr txBox="1"/>
          <p:nvPr/>
        </p:nvSpPr>
        <p:spPr>
          <a:xfrm>
            <a:off x="7363057" y="5518318"/>
            <a:ext cx="12515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solidFill>
                  <a:schemeClr val="bg2"/>
                </a:solidFill>
                <a:latin typeface="+mj-lt"/>
              </a:rPr>
              <a:t>Join Us</a:t>
            </a:r>
            <a:endParaRPr lang="en-US" sz="1400" b="1" dirty="0">
              <a:solidFill>
                <a:schemeClr val="bg2"/>
              </a:solidFill>
              <a:latin typeface="+mj-lt"/>
            </a:endParaRP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B1EDDE3C-51B2-419B-ADD9-A920B0814255}"/>
              </a:ext>
            </a:extLst>
          </p:cNvPr>
          <p:cNvGrpSpPr/>
          <p:nvPr/>
        </p:nvGrpSpPr>
        <p:grpSpPr>
          <a:xfrm rot="16200000">
            <a:off x="8722310" y="5528930"/>
            <a:ext cx="200212" cy="321058"/>
            <a:chOff x="5995895" y="5939292"/>
            <a:chExt cx="200212" cy="321058"/>
          </a:xfrm>
        </p:grpSpPr>
        <p:sp>
          <p:nvSpPr>
            <p:cNvPr id="76" name="Freeform 6">
              <a:extLst>
                <a:ext uri="{FF2B5EF4-FFF2-40B4-BE49-F238E27FC236}">
                  <a16:creationId xmlns:a16="http://schemas.microsoft.com/office/drawing/2014/main" id="{010FC178-2B97-4047-9072-667076EEA6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95895" y="5939292"/>
              <a:ext cx="200212" cy="200524"/>
            </a:xfrm>
            <a:custGeom>
              <a:avLst/>
              <a:gdLst>
                <a:gd name="T0" fmla="*/ 320 w 639"/>
                <a:gd name="T1" fmla="*/ 640 h 640"/>
                <a:gd name="T2" fmla="*/ 0 w 639"/>
                <a:gd name="T3" fmla="*/ 320 h 640"/>
                <a:gd name="T4" fmla="*/ 320 w 639"/>
                <a:gd name="T5" fmla="*/ 0 h 640"/>
                <a:gd name="T6" fmla="*/ 639 w 639"/>
                <a:gd name="T7" fmla="*/ 320 h 640"/>
                <a:gd name="T8" fmla="*/ 320 w 639"/>
                <a:gd name="T9" fmla="*/ 640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9" h="640">
                  <a:moveTo>
                    <a:pt x="320" y="640"/>
                  </a:moveTo>
                  <a:lnTo>
                    <a:pt x="0" y="320"/>
                  </a:lnTo>
                  <a:lnTo>
                    <a:pt x="320" y="0"/>
                  </a:lnTo>
                  <a:lnTo>
                    <a:pt x="639" y="320"/>
                  </a:lnTo>
                  <a:lnTo>
                    <a:pt x="320" y="640"/>
                  </a:lnTo>
                  <a:close/>
                </a:path>
              </a:pathLst>
            </a:custGeom>
            <a:noFill/>
            <a:ln w="9525" cap="flat">
              <a:solidFill>
                <a:schemeClr val="bg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77" name="Graphic 218" descr="Line arrow: Straight">
              <a:extLst>
                <a:ext uri="{FF2B5EF4-FFF2-40B4-BE49-F238E27FC236}">
                  <a16:creationId xmlns:a16="http://schemas.microsoft.com/office/drawing/2014/main" id="{B28B8E95-6631-4A06-A541-C8272569C718}"/>
                </a:ext>
              </a:extLst>
            </p:cNvPr>
            <p:cNvSpPr/>
            <p:nvPr/>
          </p:nvSpPr>
          <p:spPr>
            <a:xfrm rot="16200000">
              <a:off x="6035733" y="6177223"/>
              <a:ext cx="120534" cy="45720"/>
            </a:xfrm>
            <a:custGeom>
              <a:avLst/>
              <a:gdLst>
                <a:gd name="connsiteX0" fmla="*/ 361498 w 370003"/>
                <a:gd name="connsiteY0" fmla="*/ 59541 h 140346"/>
                <a:gd name="connsiteX1" fmla="*/ 43380 w 370003"/>
                <a:gd name="connsiteY1" fmla="*/ 59541 h 140346"/>
                <a:gd name="connsiteX2" fmla="*/ 81231 w 370003"/>
                <a:gd name="connsiteY2" fmla="*/ 21690 h 140346"/>
                <a:gd name="connsiteX3" fmla="*/ 81231 w 370003"/>
                <a:gd name="connsiteY3" fmla="*/ 3828 h 140346"/>
                <a:gd name="connsiteX4" fmla="*/ 63368 w 370003"/>
                <a:gd name="connsiteY4" fmla="*/ 3828 h 140346"/>
                <a:gd name="connsiteX5" fmla="*/ 3828 w 370003"/>
                <a:gd name="connsiteY5" fmla="*/ 63368 h 140346"/>
                <a:gd name="connsiteX6" fmla="*/ 3828 w 370003"/>
                <a:gd name="connsiteY6" fmla="*/ 81231 h 140346"/>
                <a:gd name="connsiteX7" fmla="*/ 63368 w 370003"/>
                <a:gd name="connsiteY7" fmla="*/ 140772 h 140346"/>
                <a:gd name="connsiteX8" fmla="*/ 72300 w 370003"/>
                <a:gd name="connsiteY8" fmla="*/ 144599 h 140346"/>
                <a:gd name="connsiteX9" fmla="*/ 81231 w 370003"/>
                <a:gd name="connsiteY9" fmla="*/ 140772 h 140346"/>
                <a:gd name="connsiteX10" fmla="*/ 81231 w 370003"/>
                <a:gd name="connsiteY10" fmla="*/ 122909 h 140346"/>
                <a:gd name="connsiteX11" fmla="*/ 43380 w 370003"/>
                <a:gd name="connsiteY11" fmla="*/ 85058 h 140346"/>
                <a:gd name="connsiteX12" fmla="*/ 361498 w 370003"/>
                <a:gd name="connsiteY12" fmla="*/ 85058 h 140346"/>
                <a:gd name="connsiteX13" fmla="*/ 374257 w 370003"/>
                <a:gd name="connsiteY13" fmla="*/ 72300 h 140346"/>
                <a:gd name="connsiteX14" fmla="*/ 361498 w 370003"/>
                <a:gd name="connsiteY14" fmla="*/ 59541 h 140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70003" h="140346">
                  <a:moveTo>
                    <a:pt x="361498" y="59541"/>
                  </a:moveTo>
                  <a:lnTo>
                    <a:pt x="43380" y="59541"/>
                  </a:lnTo>
                  <a:lnTo>
                    <a:pt x="81231" y="21690"/>
                  </a:lnTo>
                  <a:cubicBezTo>
                    <a:pt x="86334" y="16586"/>
                    <a:pt x="86334" y="8506"/>
                    <a:pt x="81231" y="3828"/>
                  </a:cubicBezTo>
                  <a:cubicBezTo>
                    <a:pt x="76127" y="-1276"/>
                    <a:pt x="68047" y="-1276"/>
                    <a:pt x="63368" y="3828"/>
                  </a:cubicBezTo>
                  <a:lnTo>
                    <a:pt x="3828" y="63368"/>
                  </a:lnTo>
                  <a:cubicBezTo>
                    <a:pt x="-1276" y="68472"/>
                    <a:pt x="-1276" y="76553"/>
                    <a:pt x="3828" y="81231"/>
                  </a:cubicBezTo>
                  <a:lnTo>
                    <a:pt x="63368" y="140772"/>
                  </a:lnTo>
                  <a:cubicBezTo>
                    <a:pt x="65920" y="143323"/>
                    <a:pt x="69323" y="144599"/>
                    <a:pt x="72300" y="144599"/>
                  </a:cubicBezTo>
                  <a:cubicBezTo>
                    <a:pt x="75277" y="144599"/>
                    <a:pt x="78679" y="143323"/>
                    <a:pt x="81231" y="140772"/>
                  </a:cubicBezTo>
                  <a:cubicBezTo>
                    <a:pt x="86334" y="135668"/>
                    <a:pt x="86334" y="127588"/>
                    <a:pt x="81231" y="122909"/>
                  </a:cubicBezTo>
                  <a:lnTo>
                    <a:pt x="43380" y="85058"/>
                  </a:lnTo>
                  <a:lnTo>
                    <a:pt x="361498" y="85058"/>
                  </a:lnTo>
                  <a:cubicBezTo>
                    <a:pt x="368728" y="85058"/>
                    <a:pt x="374257" y="79530"/>
                    <a:pt x="374257" y="72300"/>
                  </a:cubicBezTo>
                  <a:cubicBezTo>
                    <a:pt x="374257" y="65070"/>
                    <a:pt x="368728" y="59541"/>
                    <a:pt x="361498" y="59541"/>
                  </a:cubicBezTo>
                  <a:close/>
                </a:path>
              </a:pathLst>
            </a:custGeom>
            <a:solidFill>
              <a:schemeClr val="bg2"/>
            </a:solidFill>
            <a:ln w="41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</p:grpSp>
      <p:sp>
        <p:nvSpPr>
          <p:cNvPr id="84" name="Rectangle 83">
            <a:extLst>
              <a:ext uri="{FF2B5EF4-FFF2-40B4-BE49-F238E27FC236}">
                <a16:creationId xmlns:a16="http://schemas.microsoft.com/office/drawing/2014/main" id="{69C01AC2-8765-4FE6-A06F-470A7A270E97}"/>
              </a:ext>
            </a:extLst>
          </p:cNvPr>
          <p:cNvSpPr/>
          <p:nvPr/>
        </p:nvSpPr>
        <p:spPr>
          <a:xfrm>
            <a:off x="7256722" y="2498010"/>
            <a:ext cx="2080281" cy="52420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D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3835A298-3825-4E16-B860-5BB93110088A}"/>
              </a:ext>
            </a:extLst>
          </p:cNvPr>
          <p:cNvSpPr txBox="1"/>
          <p:nvPr/>
        </p:nvSpPr>
        <p:spPr>
          <a:xfrm>
            <a:off x="7363057" y="2588972"/>
            <a:ext cx="12515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solidFill>
                  <a:schemeClr val="bg2"/>
                </a:solidFill>
                <a:latin typeface="+mj-lt"/>
              </a:rPr>
              <a:t>Join Us</a:t>
            </a:r>
            <a:endParaRPr lang="en-US" sz="1400" b="1" dirty="0">
              <a:solidFill>
                <a:schemeClr val="bg2"/>
              </a:solidFill>
              <a:latin typeface="+mj-lt"/>
            </a:endParaRPr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24223D5D-7A4E-439E-B06D-08C528F411C8}"/>
              </a:ext>
            </a:extLst>
          </p:cNvPr>
          <p:cNvGrpSpPr/>
          <p:nvPr/>
        </p:nvGrpSpPr>
        <p:grpSpPr>
          <a:xfrm rot="16200000">
            <a:off x="8722310" y="2599584"/>
            <a:ext cx="200212" cy="321058"/>
            <a:chOff x="5995895" y="5939292"/>
            <a:chExt cx="200212" cy="321058"/>
          </a:xfrm>
        </p:grpSpPr>
        <p:sp>
          <p:nvSpPr>
            <p:cNvPr id="87" name="Freeform 6">
              <a:extLst>
                <a:ext uri="{FF2B5EF4-FFF2-40B4-BE49-F238E27FC236}">
                  <a16:creationId xmlns:a16="http://schemas.microsoft.com/office/drawing/2014/main" id="{6D60E529-5732-4701-888D-5BDE70F9A36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95895" y="5939292"/>
              <a:ext cx="200212" cy="200524"/>
            </a:xfrm>
            <a:custGeom>
              <a:avLst/>
              <a:gdLst>
                <a:gd name="T0" fmla="*/ 320 w 639"/>
                <a:gd name="T1" fmla="*/ 640 h 640"/>
                <a:gd name="T2" fmla="*/ 0 w 639"/>
                <a:gd name="T3" fmla="*/ 320 h 640"/>
                <a:gd name="T4" fmla="*/ 320 w 639"/>
                <a:gd name="T5" fmla="*/ 0 h 640"/>
                <a:gd name="T6" fmla="*/ 639 w 639"/>
                <a:gd name="T7" fmla="*/ 320 h 640"/>
                <a:gd name="T8" fmla="*/ 320 w 639"/>
                <a:gd name="T9" fmla="*/ 640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9" h="640">
                  <a:moveTo>
                    <a:pt x="320" y="640"/>
                  </a:moveTo>
                  <a:lnTo>
                    <a:pt x="0" y="320"/>
                  </a:lnTo>
                  <a:lnTo>
                    <a:pt x="320" y="0"/>
                  </a:lnTo>
                  <a:lnTo>
                    <a:pt x="639" y="320"/>
                  </a:lnTo>
                  <a:lnTo>
                    <a:pt x="320" y="640"/>
                  </a:lnTo>
                  <a:close/>
                </a:path>
              </a:pathLst>
            </a:custGeom>
            <a:noFill/>
            <a:ln w="9525" cap="flat">
              <a:solidFill>
                <a:schemeClr val="bg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88" name="Graphic 218" descr="Line arrow: Straight">
              <a:extLst>
                <a:ext uri="{FF2B5EF4-FFF2-40B4-BE49-F238E27FC236}">
                  <a16:creationId xmlns:a16="http://schemas.microsoft.com/office/drawing/2014/main" id="{CACD4818-6719-4CC2-949E-C694CC230DDD}"/>
                </a:ext>
              </a:extLst>
            </p:cNvPr>
            <p:cNvSpPr/>
            <p:nvPr/>
          </p:nvSpPr>
          <p:spPr>
            <a:xfrm rot="16200000">
              <a:off x="6035733" y="6177223"/>
              <a:ext cx="120534" cy="45720"/>
            </a:xfrm>
            <a:custGeom>
              <a:avLst/>
              <a:gdLst>
                <a:gd name="connsiteX0" fmla="*/ 361498 w 370003"/>
                <a:gd name="connsiteY0" fmla="*/ 59541 h 140346"/>
                <a:gd name="connsiteX1" fmla="*/ 43380 w 370003"/>
                <a:gd name="connsiteY1" fmla="*/ 59541 h 140346"/>
                <a:gd name="connsiteX2" fmla="*/ 81231 w 370003"/>
                <a:gd name="connsiteY2" fmla="*/ 21690 h 140346"/>
                <a:gd name="connsiteX3" fmla="*/ 81231 w 370003"/>
                <a:gd name="connsiteY3" fmla="*/ 3828 h 140346"/>
                <a:gd name="connsiteX4" fmla="*/ 63368 w 370003"/>
                <a:gd name="connsiteY4" fmla="*/ 3828 h 140346"/>
                <a:gd name="connsiteX5" fmla="*/ 3828 w 370003"/>
                <a:gd name="connsiteY5" fmla="*/ 63368 h 140346"/>
                <a:gd name="connsiteX6" fmla="*/ 3828 w 370003"/>
                <a:gd name="connsiteY6" fmla="*/ 81231 h 140346"/>
                <a:gd name="connsiteX7" fmla="*/ 63368 w 370003"/>
                <a:gd name="connsiteY7" fmla="*/ 140772 h 140346"/>
                <a:gd name="connsiteX8" fmla="*/ 72300 w 370003"/>
                <a:gd name="connsiteY8" fmla="*/ 144599 h 140346"/>
                <a:gd name="connsiteX9" fmla="*/ 81231 w 370003"/>
                <a:gd name="connsiteY9" fmla="*/ 140772 h 140346"/>
                <a:gd name="connsiteX10" fmla="*/ 81231 w 370003"/>
                <a:gd name="connsiteY10" fmla="*/ 122909 h 140346"/>
                <a:gd name="connsiteX11" fmla="*/ 43380 w 370003"/>
                <a:gd name="connsiteY11" fmla="*/ 85058 h 140346"/>
                <a:gd name="connsiteX12" fmla="*/ 361498 w 370003"/>
                <a:gd name="connsiteY12" fmla="*/ 85058 h 140346"/>
                <a:gd name="connsiteX13" fmla="*/ 374257 w 370003"/>
                <a:gd name="connsiteY13" fmla="*/ 72300 h 140346"/>
                <a:gd name="connsiteX14" fmla="*/ 361498 w 370003"/>
                <a:gd name="connsiteY14" fmla="*/ 59541 h 140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70003" h="140346">
                  <a:moveTo>
                    <a:pt x="361498" y="59541"/>
                  </a:moveTo>
                  <a:lnTo>
                    <a:pt x="43380" y="59541"/>
                  </a:lnTo>
                  <a:lnTo>
                    <a:pt x="81231" y="21690"/>
                  </a:lnTo>
                  <a:cubicBezTo>
                    <a:pt x="86334" y="16586"/>
                    <a:pt x="86334" y="8506"/>
                    <a:pt x="81231" y="3828"/>
                  </a:cubicBezTo>
                  <a:cubicBezTo>
                    <a:pt x="76127" y="-1276"/>
                    <a:pt x="68047" y="-1276"/>
                    <a:pt x="63368" y="3828"/>
                  </a:cubicBezTo>
                  <a:lnTo>
                    <a:pt x="3828" y="63368"/>
                  </a:lnTo>
                  <a:cubicBezTo>
                    <a:pt x="-1276" y="68472"/>
                    <a:pt x="-1276" y="76553"/>
                    <a:pt x="3828" y="81231"/>
                  </a:cubicBezTo>
                  <a:lnTo>
                    <a:pt x="63368" y="140772"/>
                  </a:lnTo>
                  <a:cubicBezTo>
                    <a:pt x="65920" y="143323"/>
                    <a:pt x="69323" y="144599"/>
                    <a:pt x="72300" y="144599"/>
                  </a:cubicBezTo>
                  <a:cubicBezTo>
                    <a:pt x="75277" y="144599"/>
                    <a:pt x="78679" y="143323"/>
                    <a:pt x="81231" y="140772"/>
                  </a:cubicBezTo>
                  <a:cubicBezTo>
                    <a:pt x="86334" y="135668"/>
                    <a:pt x="86334" y="127588"/>
                    <a:pt x="81231" y="122909"/>
                  </a:cubicBezTo>
                  <a:lnTo>
                    <a:pt x="43380" y="85058"/>
                  </a:lnTo>
                  <a:lnTo>
                    <a:pt x="361498" y="85058"/>
                  </a:lnTo>
                  <a:cubicBezTo>
                    <a:pt x="368728" y="85058"/>
                    <a:pt x="374257" y="79530"/>
                    <a:pt x="374257" y="72300"/>
                  </a:cubicBezTo>
                  <a:cubicBezTo>
                    <a:pt x="374257" y="65070"/>
                    <a:pt x="368728" y="59541"/>
                    <a:pt x="361498" y="59541"/>
                  </a:cubicBezTo>
                  <a:close/>
                </a:path>
              </a:pathLst>
            </a:custGeom>
            <a:solidFill>
              <a:schemeClr val="bg2"/>
            </a:solidFill>
            <a:ln w="41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</p:grpSp>
      <p:sp>
        <p:nvSpPr>
          <p:cNvPr id="89" name="TextBox 88">
            <a:extLst>
              <a:ext uri="{FF2B5EF4-FFF2-40B4-BE49-F238E27FC236}">
                <a16:creationId xmlns:a16="http://schemas.microsoft.com/office/drawing/2014/main" id="{202333E8-34C6-40CF-9568-E6735D4D56DE}"/>
              </a:ext>
            </a:extLst>
          </p:cNvPr>
          <p:cNvSpPr txBox="1"/>
          <p:nvPr/>
        </p:nvSpPr>
        <p:spPr>
          <a:xfrm>
            <a:off x="844446" y="2468548"/>
            <a:ext cx="39182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/>
              <a:t>A wonderful serenity has taken possession of my entire soul, like these sweet mornings of spring which I enjoy with my whole heart. I am alone, and feel the charm of existence in this spot, which was created for the bliss of souls like mine</a:t>
            </a:r>
            <a:r>
              <a:rPr lang="en-US" sz="1200"/>
              <a:t>. </a:t>
            </a:r>
            <a:endParaRPr lang="en-US" sz="1200" dirty="0"/>
          </a:p>
        </p:txBody>
      </p:sp>
      <p:grpSp>
        <p:nvGrpSpPr>
          <p:cNvPr id="95" name="Group 94">
            <a:extLst>
              <a:ext uri="{FF2B5EF4-FFF2-40B4-BE49-F238E27FC236}">
                <a16:creationId xmlns:a16="http://schemas.microsoft.com/office/drawing/2014/main" id="{EF37DCDD-9A18-4B8B-932A-2979F65BABCF}"/>
              </a:ext>
            </a:extLst>
          </p:cNvPr>
          <p:cNvGrpSpPr/>
          <p:nvPr/>
        </p:nvGrpSpPr>
        <p:grpSpPr>
          <a:xfrm>
            <a:off x="998134" y="4086569"/>
            <a:ext cx="270987" cy="374332"/>
            <a:chOff x="1219267" y="1654598"/>
            <a:chExt cx="270987" cy="374332"/>
          </a:xfrm>
          <a:solidFill>
            <a:schemeClr val="accent1"/>
          </a:solidFill>
        </p:grpSpPr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D6B8E9D5-7A37-42DF-9064-C499035D5C39}"/>
                </a:ext>
              </a:extLst>
            </p:cNvPr>
            <p:cNvSpPr/>
            <p:nvPr/>
          </p:nvSpPr>
          <p:spPr>
            <a:xfrm>
              <a:off x="1298801" y="1867482"/>
              <a:ext cx="109538" cy="109538"/>
            </a:xfrm>
            <a:custGeom>
              <a:avLst/>
              <a:gdLst>
                <a:gd name="connsiteX0" fmla="*/ 56197 w 109537"/>
                <a:gd name="connsiteY0" fmla="*/ 0 h 109537"/>
                <a:gd name="connsiteX1" fmla="*/ 0 w 109537"/>
                <a:gd name="connsiteY1" fmla="*/ 56197 h 109537"/>
                <a:gd name="connsiteX2" fmla="*/ 56197 w 109537"/>
                <a:gd name="connsiteY2" fmla="*/ 112871 h 109537"/>
                <a:gd name="connsiteX3" fmla="*/ 112395 w 109537"/>
                <a:gd name="connsiteY3" fmla="*/ 56674 h 109537"/>
                <a:gd name="connsiteX4" fmla="*/ 56197 w 109537"/>
                <a:gd name="connsiteY4" fmla="*/ 0 h 109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537" h="109537">
                  <a:moveTo>
                    <a:pt x="56197" y="0"/>
                  </a:moveTo>
                  <a:cubicBezTo>
                    <a:pt x="25241" y="0"/>
                    <a:pt x="0" y="25241"/>
                    <a:pt x="0" y="56197"/>
                  </a:cubicBezTo>
                  <a:cubicBezTo>
                    <a:pt x="0" y="87154"/>
                    <a:pt x="25241" y="112871"/>
                    <a:pt x="56197" y="112871"/>
                  </a:cubicBezTo>
                  <a:cubicBezTo>
                    <a:pt x="87154" y="112871"/>
                    <a:pt x="112395" y="87630"/>
                    <a:pt x="112395" y="56674"/>
                  </a:cubicBezTo>
                  <a:cubicBezTo>
                    <a:pt x="112395" y="25717"/>
                    <a:pt x="87154" y="0"/>
                    <a:pt x="56197" y="0"/>
                  </a:cubicBezTo>
                </a:path>
              </a:pathLst>
            </a:custGeom>
            <a:grpFill/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86F7200F-D5A4-4EED-980F-FA4C28F69E0A}"/>
                </a:ext>
              </a:extLst>
            </p:cNvPr>
            <p:cNvSpPr/>
            <p:nvPr/>
          </p:nvSpPr>
          <p:spPr>
            <a:xfrm>
              <a:off x="1250223" y="1819380"/>
              <a:ext cx="209550" cy="209550"/>
            </a:xfrm>
            <a:custGeom>
              <a:avLst/>
              <a:gdLst>
                <a:gd name="connsiteX0" fmla="*/ 104775 w 209550"/>
                <a:gd name="connsiteY0" fmla="*/ 0 h 209550"/>
                <a:gd name="connsiteX1" fmla="*/ 0 w 209550"/>
                <a:gd name="connsiteY1" fmla="*/ 104775 h 209550"/>
                <a:gd name="connsiteX2" fmla="*/ 104775 w 209550"/>
                <a:gd name="connsiteY2" fmla="*/ 209550 h 209550"/>
                <a:gd name="connsiteX3" fmla="*/ 209550 w 209550"/>
                <a:gd name="connsiteY3" fmla="*/ 104775 h 209550"/>
                <a:gd name="connsiteX4" fmla="*/ 104775 w 209550"/>
                <a:gd name="connsiteY4" fmla="*/ 0 h 209550"/>
                <a:gd name="connsiteX5" fmla="*/ 104775 w 209550"/>
                <a:gd name="connsiteY5" fmla="*/ 180975 h 209550"/>
                <a:gd name="connsiteX6" fmla="*/ 28575 w 209550"/>
                <a:gd name="connsiteY6" fmla="*/ 104775 h 209550"/>
                <a:gd name="connsiteX7" fmla="*/ 104775 w 209550"/>
                <a:gd name="connsiteY7" fmla="*/ 28575 h 209550"/>
                <a:gd name="connsiteX8" fmla="*/ 180975 w 209550"/>
                <a:gd name="connsiteY8" fmla="*/ 104775 h 209550"/>
                <a:gd name="connsiteX9" fmla="*/ 104775 w 209550"/>
                <a:gd name="connsiteY9" fmla="*/ 180975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9550" h="209550">
                  <a:moveTo>
                    <a:pt x="104775" y="0"/>
                  </a:moveTo>
                  <a:cubicBezTo>
                    <a:pt x="47149" y="0"/>
                    <a:pt x="0" y="47149"/>
                    <a:pt x="0" y="104775"/>
                  </a:cubicBezTo>
                  <a:cubicBezTo>
                    <a:pt x="0" y="162401"/>
                    <a:pt x="47149" y="209550"/>
                    <a:pt x="104775" y="209550"/>
                  </a:cubicBezTo>
                  <a:cubicBezTo>
                    <a:pt x="162401" y="209550"/>
                    <a:pt x="209550" y="162401"/>
                    <a:pt x="209550" y="104775"/>
                  </a:cubicBezTo>
                  <a:cubicBezTo>
                    <a:pt x="209550" y="47149"/>
                    <a:pt x="162401" y="0"/>
                    <a:pt x="104775" y="0"/>
                  </a:cubicBezTo>
                  <a:moveTo>
                    <a:pt x="104775" y="180975"/>
                  </a:moveTo>
                  <a:cubicBezTo>
                    <a:pt x="62865" y="180975"/>
                    <a:pt x="28575" y="146685"/>
                    <a:pt x="28575" y="104775"/>
                  </a:cubicBezTo>
                  <a:cubicBezTo>
                    <a:pt x="28575" y="62865"/>
                    <a:pt x="62865" y="28575"/>
                    <a:pt x="104775" y="28575"/>
                  </a:cubicBezTo>
                  <a:cubicBezTo>
                    <a:pt x="146685" y="28575"/>
                    <a:pt x="180975" y="62865"/>
                    <a:pt x="180975" y="104775"/>
                  </a:cubicBezTo>
                  <a:cubicBezTo>
                    <a:pt x="180975" y="146685"/>
                    <a:pt x="146685" y="180975"/>
                    <a:pt x="104775" y="180975"/>
                  </a:cubicBezTo>
                </a:path>
              </a:pathLst>
            </a:custGeom>
            <a:grpFill/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274CF22D-7FB5-4E83-A8A5-9C18C6AB5AC0}"/>
                </a:ext>
              </a:extLst>
            </p:cNvPr>
            <p:cNvSpPr/>
            <p:nvPr/>
          </p:nvSpPr>
          <p:spPr>
            <a:xfrm>
              <a:off x="1380716" y="1654598"/>
              <a:ext cx="109538" cy="171450"/>
            </a:xfrm>
            <a:custGeom>
              <a:avLst/>
              <a:gdLst>
                <a:gd name="connsiteX0" fmla="*/ 0 w 109537"/>
                <a:gd name="connsiteY0" fmla="*/ 148114 h 171450"/>
                <a:gd name="connsiteX1" fmla="*/ 51911 w 109537"/>
                <a:gd name="connsiteY1" fmla="*/ 172403 h 171450"/>
                <a:gd name="connsiteX2" fmla="*/ 110490 w 109537"/>
                <a:gd name="connsiteY2" fmla="*/ 40005 h 171450"/>
                <a:gd name="connsiteX3" fmla="*/ 83820 w 109537"/>
                <a:gd name="connsiteY3" fmla="*/ 0 h 171450"/>
                <a:gd name="connsiteX4" fmla="*/ 66675 w 109537"/>
                <a:gd name="connsiteY4" fmla="*/ 0 h 171450"/>
                <a:gd name="connsiteX5" fmla="*/ 29527 w 109537"/>
                <a:gd name="connsiteY5" fmla="*/ 81439 h 171450"/>
                <a:gd name="connsiteX6" fmla="*/ 0 w 109537"/>
                <a:gd name="connsiteY6" fmla="*/ 148114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537" h="171450">
                  <a:moveTo>
                    <a:pt x="0" y="148114"/>
                  </a:moveTo>
                  <a:cubicBezTo>
                    <a:pt x="19050" y="152400"/>
                    <a:pt x="36671" y="160496"/>
                    <a:pt x="51911" y="172403"/>
                  </a:cubicBezTo>
                  <a:lnTo>
                    <a:pt x="110490" y="40005"/>
                  </a:lnTo>
                  <a:lnTo>
                    <a:pt x="83820" y="0"/>
                  </a:lnTo>
                  <a:lnTo>
                    <a:pt x="66675" y="0"/>
                  </a:lnTo>
                  <a:lnTo>
                    <a:pt x="29527" y="81439"/>
                  </a:lnTo>
                  <a:lnTo>
                    <a:pt x="0" y="148114"/>
                  </a:lnTo>
                  <a:close/>
                </a:path>
              </a:pathLst>
            </a:custGeom>
            <a:grpFill/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D9DA4BDB-12BB-4D63-96E6-8DEAF57D0FD1}"/>
                </a:ext>
              </a:extLst>
            </p:cNvPr>
            <p:cNvSpPr/>
            <p:nvPr/>
          </p:nvSpPr>
          <p:spPr>
            <a:xfrm>
              <a:off x="1219267" y="1654598"/>
              <a:ext cx="109538" cy="171450"/>
            </a:xfrm>
            <a:custGeom>
              <a:avLst/>
              <a:gdLst>
                <a:gd name="connsiteX0" fmla="*/ 110014 w 109537"/>
                <a:gd name="connsiteY0" fmla="*/ 148114 h 171450"/>
                <a:gd name="connsiteX1" fmla="*/ 80486 w 109537"/>
                <a:gd name="connsiteY1" fmla="*/ 81439 h 171450"/>
                <a:gd name="connsiteX2" fmla="*/ 43339 w 109537"/>
                <a:gd name="connsiteY2" fmla="*/ 0 h 171450"/>
                <a:gd name="connsiteX3" fmla="*/ 26194 w 109537"/>
                <a:gd name="connsiteY3" fmla="*/ 0 h 171450"/>
                <a:gd name="connsiteX4" fmla="*/ 0 w 109537"/>
                <a:gd name="connsiteY4" fmla="*/ 40005 h 171450"/>
                <a:gd name="connsiteX5" fmla="*/ 58579 w 109537"/>
                <a:gd name="connsiteY5" fmla="*/ 172403 h 171450"/>
                <a:gd name="connsiteX6" fmla="*/ 110014 w 109537"/>
                <a:gd name="connsiteY6" fmla="*/ 148114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537" h="171450">
                  <a:moveTo>
                    <a:pt x="110014" y="148114"/>
                  </a:moveTo>
                  <a:lnTo>
                    <a:pt x="80486" y="81439"/>
                  </a:lnTo>
                  <a:lnTo>
                    <a:pt x="43339" y="0"/>
                  </a:lnTo>
                  <a:lnTo>
                    <a:pt x="26194" y="0"/>
                  </a:lnTo>
                  <a:lnTo>
                    <a:pt x="0" y="40005"/>
                  </a:lnTo>
                  <a:lnTo>
                    <a:pt x="58579" y="172403"/>
                  </a:lnTo>
                  <a:cubicBezTo>
                    <a:pt x="73343" y="160973"/>
                    <a:pt x="90964" y="152400"/>
                    <a:pt x="110014" y="148114"/>
                  </a:cubicBezTo>
                </a:path>
              </a:pathLst>
            </a:custGeom>
            <a:grpFill/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22D9BAB5-A216-4129-944F-DCF40926F4F9}"/>
                </a:ext>
              </a:extLst>
            </p:cNvPr>
            <p:cNvSpPr/>
            <p:nvPr/>
          </p:nvSpPr>
          <p:spPr>
            <a:xfrm>
              <a:off x="1283561" y="1655074"/>
              <a:ext cx="142875" cy="52388"/>
            </a:xfrm>
            <a:custGeom>
              <a:avLst/>
              <a:gdLst>
                <a:gd name="connsiteX0" fmla="*/ 116681 w 142875"/>
                <a:gd name="connsiteY0" fmla="*/ 57150 h 52387"/>
                <a:gd name="connsiteX1" fmla="*/ 142875 w 142875"/>
                <a:gd name="connsiteY1" fmla="*/ 0 h 52387"/>
                <a:gd name="connsiteX2" fmla="*/ 0 w 142875"/>
                <a:gd name="connsiteY2" fmla="*/ 0 h 52387"/>
                <a:gd name="connsiteX3" fmla="*/ 26194 w 142875"/>
                <a:gd name="connsiteY3" fmla="*/ 57150 h 52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2875" h="52387">
                  <a:moveTo>
                    <a:pt x="116681" y="57150"/>
                  </a:moveTo>
                  <a:lnTo>
                    <a:pt x="142875" y="0"/>
                  </a:lnTo>
                  <a:lnTo>
                    <a:pt x="0" y="0"/>
                  </a:lnTo>
                  <a:lnTo>
                    <a:pt x="26194" y="57150"/>
                  </a:lnTo>
                  <a:close/>
                </a:path>
              </a:pathLst>
            </a:custGeom>
            <a:grpFill/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</p:grpSp>
      <p:sp>
        <p:nvSpPr>
          <p:cNvPr id="96" name="TextBox 95">
            <a:extLst>
              <a:ext uri="{FF2B5EF4-FFF2-40B4-BE49-F238E27FC236}">
                <a16:creationId xmlns:a16="http://schemas.microsoft.com/office/drawing/2014/main" id="{300E3FF7-5E17-4358-99C9-83EF1699C2AB}"/>
              </a:ext>
            </a:extLst>
          </p:cNvPr>
          <p:cNvSpPr txBox="1"/>
          <p:nvPr/>
        </p:nvSpPr>
        <p:spPr>
          <a:xfrm>
            <a:off x="1494228" y="3985985"/>
            <a:ext cx="13673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>
                <a:solidFill>
                  <a:schemeClr val="accent1"/>
                </a:solidFill>
                <a:latin typeface="+mj-lt"/>
              </a:rPr>
              <a:t>Experience Company </a:t>
            </a:r>
            <a:endParaRPr lang="en-ID" sz="14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8F11CB6E-FC3F-46BF-A9A9-A7FD8E3F3315}"/>
              </a:ext>
            </a:extLst>
          </p:cNvPr>
          <p:cNvSpPr txBox="1"/>
          <p:nvPr/>
        </p:nvSpPr>
        <p:spPr>
          <a:xfrm>
            <a:off x="10668533" y="2660115"/>
            <a:ext cx="5092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>
                <a:solidFill>
                  <a:schemeClr val="bg2"/>
                </a:solidFill>
                <a:latin typeface="+mj-lt"/>
              </a:rPr>
              <a:t>02</a:t>
            </a:r>
            <a:endParaRPr lang="en-US" sz="120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07AED2C3-54DA-40E4-B685-B5D4F540A2EC}"/>
              </a:ext>
            </a:extLst>
          </p:cNvPr>
          <p:cNvSpPr txBox="1"/>
          <p:nvPr/>
        </p:nvSpPr>
        <p:spPr>
          <a:xfrm>
            <a:off x="844446" y="5190175"/>
            <a:ext cx="18410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accent1"/>
                </a:solidFill>
              </a:rPr>
              <a:t>Description</a:t>
            </a:r>
            <a:endParaRPr lang="en-US" sz="2000" b="1" dirty="0">
              <a:solidFill>
                <a:schemeClr val="accent1"/>
              </a:solidFill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1C2D6759-5A23-4F4B-9E7D-A98F5D1DAD6E}"/>
              </a:ext>
            </a:extLst>
          </p:cNvPr>
          <p:cNvSpPr txBox="1"/>
          <p:nvPr/>
        </p:nvSpPr>
        <p:spPr>
          <a:xfrm>
            <a:off x="844446" y="5536385"/>
            <a:ext cx="368236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bg2"/>
                </a:solidFill>
              </a:rPr>
              <a:t>A wonderful serenity has taken possession of my entire soul, like these </a:t>
            </a:r>
            <a:r>
              <a:rPr lang="en-US" sz="1200">
                <a:solidFill>
                  <a:schemeClr val="bg2"/>
                </a:solidFill>
              </a:rPr>
              <a:t>sweet mornings</a:t>
            </a:r>
            <a:endParaRPr lang="en-US" sz="12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954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2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2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64" grpId="0" animBg="1"/>
      <p:bldP spid="4" grpId="0" build="p"/>
      <p:bldP spid="31" grpId="0"/>
      <p:bldP spid="32" grpId="0"/>
      <p:bldP spid="35" grpId="0" animBg="1"/>
      <p:bldP spid="37" grpId="0"/>
      <p:bldP spid="38" grpId="0"/>
      <p:bldP spid="42" grpId="0" animBg="1"/>
      <p:bldP spid="43" grpId="0"/>
      <p:bldP spid="44" grpId="0" animBg="1"/>
      <p:bldP spid="45" grpId="0"/>
      <p:bldP spid="66" grpId="0" animBg="1"/>
      <p:bldP spid="68" grpId="0" animBg="1"/>
      <p:bldP spid="26" grpId="0"/>
      <p:bldP spid="27" grpId="0"/>
      <p:bldP spid="69" grpId="0"/>
      <p:bldP spid="28" grpId="0"/>
      <p:bldP spid="29" grpId="0"/>
      <p:bldP spid="33" grpId="0" animBg="1"/>
      <p:bldP spid="73" grpId="0" animBg="1"/>
      <p:bldP spid="74" grpId="0"/>
      <p:bldP spid="84" grpId="0" animBg="1"/>
      <p:bldP spid="85" grpId="0"/>
      <p:bldP spid="89" grpId="0"/>
      <p:bldP spid="96" grpId="0"/>
      <p:bldP spid="97" grpId="0"/>
      <p:bldP spid="98" grpId="0"/>
      <p:bldP spid="9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F4BEA202-FC3A-492D-9BF5-46773E6DB502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12" b="30312"/>
          <a:stretch>
            <a:fillRect/>
          </a:stretch>
        </p:blipFill>
        <p:spPr/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510CAC7-F18C-4EB3-BFF9-00BE7B665AA5}"/>
              </a:ext>
            </a:extLst>
          </p:cNvPr>
          <p:cNvSpPr/>
          <p:nvPr/>
        </p:nvSpPr>
        <p:spPr>
          <a:xfrm>
            <a:off x="0" y="0"/>
            <a:ext cx="12192000" cy="4800600"/>
          </a:xfrm>
          <a:prstGeom prst="rect">
            <a:avLst/>
          </a:prstGeom>
          <a:solidFill>
            <a:schemeClr val="tx2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D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C03B13B-9BC4-4CD1-B3F2-D0C9D7376BD5}"/>
              </a:ext>
            </a:extLst>
          </p:cNvPr>
          <p:cNvSpPr/>
          <p:nvPr/>
        </p:nvSpPr>
        <p:spPr>
          <a:xfrm>
            <a:off x="515938" y="549275"/>
            <a:ext cx="211426" cy="63528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D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9F1FD05-F2DE-4DAD-8E08-ADB60F2AE34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Portfolio Design</a:t>
            </a:r>
            <a:endParaRPr lang="en-ID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B62BEF5-1CFC-4D83-B045-7CA07BF1BB00}"/>
              </a:ext>
            </a:extLst>
          </p:cNvPr>
          <p:cNvSpPr txBox="1"/>
          <p:nvPr/>
        </p:nvSpPr>
        <p:spPr>
          <a:xfrm>
            <a:off x="903651" y="5325457"/>
            <a:ext cx="481134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/>
              <a:t>A wonderful serenity has taken possession of my entire soul, like these sweet mornings of spring which I enjoy with my whole heart. I am alone, and feel the charm of existence in this spot, which was created for the bliss of souls like mine</a:t>
            </a:r>
            <a:r>
              <a:rPr lang="en-US" sz="1200"/>
              <a:t>. </a:t>
            </a:r>
            <a:endParaRPr lang="en-US" sz="12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EA94310-74F1-484E-B431-075530B8A2C4}"/>
              </a:ext>
            </a:extLst>
          </p:cNvPr>
          <p:cNvSpPr txBox="1"/>
          <p:nvPr/>
        </p:nvSpPr>
        <p:spPr>
          <a:xfrm>
            <a:off x="881350" y="4984271"/>
            <a:ext cx="19071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  <a:latin typeface="+mj-lt"/>
              </a:rPr>
              <a:t>Description</a:t>
            </a:r>
            <a:endParaRPr lang="en-ID" sz="20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18F6410-99BD-4760-A379-E4C13D3F9153}"/>
              </a:ext>
            </a:extLst>
          </p:cNvPr>
          <p:cNvSpPr/>
          <p:nvPr/>
        </p:nvSpPr>
        <p:spPr>
          <a:xfrm>
            <a:off x="8961621" y="3563095"/>
            <a:ext cx="1624543" cy="52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D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4392AEE-F226-4A04-BF9F-75F78B0B06E4}"/>
              </a:ext>
            </a:extLst>
          </p:cNvPr>
          <p:cNvSpPr txBox="1"/>
          <p:nvPr/>
        </p:nvSpPr>
        <p:spPr>
          <a:xfrm>
            <a:off x="9056823" y="3613347"/>
            <a:ext cx="25996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accent1"/>
                </a:solidFill>
                <a:latin typeface="+mj-lt"/>
              </a:rPr>
              <a:t>D e s i g n  2 0 1 9</a:t>
            </a:r>
            <a:endParaRPr lang="en-ID" sz="20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39FFE99-1BE3-4284-9000-FB3132343DB4}"/>
              </a:ext>
            </a:extLst>
          </p:cNvPr>
          <p:cNvSpPr/>
          <p:nvPr/>
        </p:nvSpPr>
        <p:spPr>
          <a:xfrm rot="2700000">
            <a:off x="7755389" y="5363561"/>
            <a:ext cx="839203" cy="8392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D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9A28111-1797-41AA-8D78-B59BDEAC072A}"/>
              </a:ext>
            </a:extLst>
          </p:cNvPr>
          <p:cNvSpPr/>
          <p:nvPr/>
        </p:nvSpPr>
        <p:spPr>
          <a:xfrm rot="2700000">
            <a:off x="6387742" y="5363561"/>
            <a:ext cx="839203" cy="8392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D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AC4588C-FD99-47F4-A53C-C8010F146A8F}"/>
              </a:ext>
            </a:extLst>
          </p:cNvPr>
          <p:cNvSpPr/>
          <p:nvPr/>
        </p:nvSpPr>
        <p:spPr>
          <a:xfrm rot="2700000">
            <a:off x="9123035" y="5363560"/>
            <a:ext cx="839203" cy="8392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D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F071A01-2D48-45BC-A755-E7A64F37C9B7}"/>
              </a:ext>
            </a:extLst>
          </p:cNvPr>
          <p:cNvSpPr/>
          <p:nvPr/>
        </p:nvSpPr>
        <p:spPr>
          <a:xfrm rot="2700000">
            <a:off x="10490680" y="5363559"/>
            <a:ext cx="839203" cy="8392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D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89F86E9D-FFF0-4AD2-8E39-B9EAF08AF8D1}"/>
              </a:ext>
            </a:extLst>
          </p:cNvPr>
          <p:cNvGrpSpPr/>
          <p:nvPr/>
        </p:nvGrpSpPr>
        <p:grpSpPr>
          <a:xfrm>
            <a:off x="6594241" y="5659654"/>
            <a:ext cx="400766" cy="223154"/>
            <a:chOff x="6854002" y="6572909"/>
            <a:chExt cx="400766" cy="223154"/>
          </a:xfrm>
          <a:solidFill>
            <a:schemeClr val="bg2"/>
          </a:solidFill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9F4474F7-EC52-4A8D-9752-B906B3BE8175}"/>
                </a:ext>
              </a:extLst>
            </p:cNvPr>
            <p:cNvSpPr/>
            <p:nvPr/>
          </p:nvSpPr>
          <p:spPr>
            <a:xfrm>
              <a:off x="6854002" y="6572909"/>
              <a:ext cx="318792" cy="218600"/>
            </a:xfrm>
            <a:custGeom>
              <a:avLst/>
              <a:gdLst>
                <a:gd name="connsiteX0" fmla="*/ 191275 w 318791"/>
                <a:gd name="connsiteY0" fmla="*/ 27780 h 218600"/>
                <a:gd name="connsiteX1" fmla="*/ 191275 w 318791"/>
                <a:gd name="connsiteY1" fmla="*/ 45997 h 218600"/>
                <a:gd name="connsiteX2" fmla="*/ 200383 w 318791"/>
                <a:gd name="connsiteY2" fmla="*/ 45542 h 218600"/>
                <a:gd name="connsiteX3" fmla="*/ 209492 w 318791"/>
                <a:gd name="connsiteY3" fmla="*/ 45997 h 218600"/>
                <a:gd name="connsiteX4" fmla="*/ 209492 w 318791"/>
                <a:gd name="connsiteY4" fmla="*/ 27780 h 218600"/>
                <a:gd name="connsiteX5" fmla="*/ 259588 w 318791"/>
                <a:gd name="connsiteY5" fmla="*/ 38255 h 218600"/>
                <a:gd name="connsiteX6" fmla="*/ 252756 w 318791"/>
                <a:gd name="connsiteY6" fmla="*/ 54650 h 218600"/>
                <a:gd name="connsiteX7" fmla="*/ 269607 w 318791"/>
                <a:gd name="connsiteY7" fmla="*/ 61937 h 218600"/>
                <a:gd name="connsiteX8" fmla="*/ 276438 w 318791"/>
                <a:gd name="connsiteY8" fmla="*/ 45086 h 218600"/>
                <a:gd name="connsiteX9" fmla="*/ 300575 w 318791"/>
                <a:gd name="connsiteY9" fmla="*/ 59660 h 218600"/>
                <a:gd name="connsiteX10" fmla="*/ 320158 w 318791"/>
                <a:gd name="connsiteY10" fmla="*/ 40077 h 218600"/>
                <a:gd name="connsiteX11" fmla="*/ 200383 w 318791"/>
                <a:gd name="connsiteY11" fmla="*/ 0 h 218600"/>
                <a:gd name="connsiteX12" fmla="*/ 0 w 318791"/>
                <a:gd name="connsiteY12" fmla="*/ 200383 h 218600"/>
                <a:gd name="connsiteX13" fmla="*/ 0 w 318791"/>
                <a:gd name="connsiteY13" fmla="*/ 218600 h 218600"/>
                <a:gd name="connsiteX14" fmla="*/ 27325 w 318791"/>
                <a:gd name="connsiteY14" fmla="*/ 218600 h 218600"/>
                <a:gd name="connsiteX15" fmla="*/ 27325 w 318791"/>
                <a:gd name="connsiteY15" fmla="*/ 200383 h 218600"/>
                <a:gd name="connsiteX16" fmla="*/ 35978 w 318791"/>
                <a:gd name="connsiteY16" fmla="*/ 146644 h 218600"/>
                <a:gd name="connsiteX17" fmla="*/ 52828 w 318791"/>
                <a:gd name="connsiteY17" fmla="*/ 153475 h 218600"/>
                <a:gd name="connsiteX18" fmla="*/ 59204 w 318791"/>
                <a:gd name="connsiteY18" fmla="*/ 136625 h 218600"/>
                <a:gd name="connsiteX19" fmla="*/ 42354 w 318791"/>
                <a:gd name="connsiteY19" fmla="*/ 129794 h 218600"/>
                <a:gd name="connsiteX20" fmla="*/ 69679 w 318791"/>
                <a:gd name="connsiteY20" fmla="*/ 87440 h 218600"/>
                <a:gd name="connsiteX21" fmla="*/ 82430 w 318791"/>
                <a:gd name="connsiteY21" fmla="*/ 100192 h 218600"/>
                <a:gd name="connsiteX22" fmla="*/ 95182 w 318791"/>
                <a:gd name="connsiteY22" fmla="*/ 86985 h 218600"/>
                <a:gd name="connsiteX23" fmla="*/ 82430 w 318791"/>
                <a:gd name="connsiteY23" fmla="*/ 74233 h 218600"/>
                <a:gd name="connsiteX24" fmla="*/ 124329 w 318791"/>
                <a:gd name="connsiteY24" fmla="*/ 45086 h 218600"/>
                <a:gd name="connsiteX25" fmla="*/ 131160 w 318791"/>
                <a:gd name="connsiteY25" fmla="*/ 61937 h 218600"/>
                <a:gd name="connsiteX26" fmla="*/ 148010 w 318791"/>
                <a:gd name="connsiteY26" fmla="*/ 54650 h 218600"/>
                <a:gd name="connsiteX27" fmla="*/ 141179 w 318791"/>
                <a:gd name="connsiteY27" fmla="*/ 37800 h 218600"/>
                <a:gd name="connsiteX28" fmla="*/ 191275 w 318791"/>
                <a:gd name="connsiteY28" fmla="*/ 27780 h 21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18791" h="218600">
                  <a:moveTo>
                    <a:pt x="191275" y="27780"/>
                  </a:moveTo>
                  <a:lnTo>
                    <a:pt x="191275" y="45997"/>
                  </a:lnTo>
                  <a:cubicBezTo>
                    <a:pt x="194463" y="45997"/>
                    <a:pt x="197195" y="45542"/>
                    <a:pt x="200383" y="45542"/>
                  </a:cubicBezTo>
                  <a:cubicBezTo>
                    <a:pt x="203571" y="45542"/>
                    <a:pt x="206304" y="45542"/>
                    <a:pt x="209492" y="45997"/>
                  </a:cubicBezTo>
                  <a:lnTo>
                    <a:pt x="209492" y="27780"/>
                  </a:lnTo>
                  <a:cubicBezTo>
                    <a:pt x="227253" y="28691"/>
                    <a:pt x="244103" y="32335"/>
                    <a:pt x="259588" y="38255"/>
                  </a:cubicBezTo>
                  <a:lnTo>
                    <a:pt x="252756" y="54650"/>
                  </a:lnTo>
                  <a:cubicBezTo>
                    <a:pt x="258677" y="56927"/>
                    <a:pt x="264142" y="59204"/>
                    <a:pt x="269607" y="61937"/>
                  </a:cubicBezTo>
                  <a:lnTo>
                    <a:pt x="276438" y="45086"/>
                  </a:lnTo>
                  <a:cubicBezTo>
                    <a:pt x="285091" y="49185"/>
                    <a:pt x="292833" y="54195"/>
                    <a:pt x="300575" y="59660"/>
                  </a:cubicBezTo>
                  <a:lnTo>
                    <a:pt x="320158" y="40077"/>
                  </a:lnTo>
                  <a:cubicBezTo>
                    <a:pt x="286913" y="15029"/>
                    <a:pt x="245470" y="0"/>
                    <a:pt x="200383" y="0"/>
                  </a:cubicBezTo>
                  <a:cubicBezTo>
                    <a:pt x="89717" y="0"/>
                    <a:pt x="0" y="89717"/>
                    <a:pt x="0" y="200383"/>
                  </a:cubicBezTo>
                  <a:lnTo>
                    <a:pt x="0" y="218600"/>
                  </a:lnTo>
                  <a:lnTo>
                    <a:pt x="27325" y="218600"/>
                  </a:lnTo>
                  <a:lnTo>
                    <a:pt x="27325" y="200383"/>
                  </a:lnTo>
                  <a:cubicBezTo>
                    <a:pt x="27325" y="181711"/>
                    <a:pt x="30513" y="163495"/>
                    <a:pt x="35978" y="146644"/>
                  </a:cubicBezTo>
                  <a:lnTo>
                    <a:pt x="52828" y="153475"/>
                  </a:lnTo>
                  <a:cubicBezTo>
                    <a:pt x="54650" y="147555"/>
                    <a:pt x="56927" y="142090"/>
                    <a:pt x="59204" y="136625"/>
                  </a:cubicBezTo>
                  <a:lnTo>
                    <a:pt x="42354" y="129794"/>
                  </a:lnTo>
                  <a:cubicBezTo>
                    <a:pt x="49185" y="114310"/>
                    <a:pt x="58749" y="99736"/>
                    <a:pt x="69679" y="87440"/>
                  </a:cubicBezTo>
                  <a:lnTo>
                    <a:pt x="82430" y="100192"/>
                  </a:lnTo>
                  <a:cubicBezTo>
                    <a:pt x="86529" y="95638"/>
                    <a:pt x="90628" y="91083"/>
                    <a:pt x="95182" y="86985"/>
                  </a:cubicBezTo>
                  <a:lnTo>
                    <a:pt x="82430" y="74233"/>
                  </a:lnTo>
                  <a:cubicBezTo>
                    <a:pt x="94727" y="62847"/>
                    <a:pt x="108845" y="52828"/>
                    <a:pt x="124329" y="45086"/>
                  </a:cubicBezTo>
                  <a:lnTo>
                    <a:pt x="131160" y="61937"/>
                  </a:lnTo>
                  <a:cubicBezTo>
                    <a:pt x="136625" y="59204"/>
                    <a:pt x="142090" y="56927"/>
                    <a:pt x="148010" y="54650"/>
                  </a:cubicBezTo>
                  <a:lnTo>
                    <a:pt x="141179" y="37800"/>
                  </a:lnTo>
                  <a:cubicBezTo>
                    <a:pt x="156663" y="31879"/>
                    <a:pt x="173514" y="28691"/>
                    <a:pt x="191275" y="27780"/>
                  </a:cubicBezTo>
                  <a:close/>
                </a:path>
              </a:pathLst>
            </a:custGeom>
            <a:grpFill/>
            <a:ln w="44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EE2FD752-F7CE-4BE8-984E-96855FA31492}"/>
                </a:ext>
              </a:extLst>
            </p:cNvPr>
            <p:cNvSpPr/>
            <p:nvPr/>
          </p:nvSpPr>
          <p:spPr>
            <a:xfrm>
              <a:off x="7195564" y="6658527"/>
              <a:ext cx="59204" cy="132071"/>
            </a:xfrm>
            <a:custGeom>
              <a:avLst/>
              <a:gdLst>
                <a:gd name="connsiteX0" fmla="*/ 23226 w 59204"/>
                <a:gd name="connsiteY0" fmla="*/ 0 h 132070"/>
                <a:gd name="connsiteX1" fmla="*/ 3643 w 59204"/>
                <a:gd name="connsiteY1" fmla="*/ 19583 h 132070"/>
                <a:gd name="connsiteX2" fmla="*/ 16850 w 59204"/>
                <a:gd name="connsiteY2" fmla="*/ 43720 h 132070"/>
                <a:gd name="connsiteX3" fmla="*/ 0 w 59204"/>
                <a:gd name="connsiteY3" fmla="*/ 51007 h 132070"/>
                <a:gd name="connsiteX4" fmla="*/ 6376 w 59204"/>
                <a:gd name="connsiteY4" fmla="*/ 67857 h 132070"/>
                <a:gd name="connsiteX5" fmla="*/ 23226 w 59204"/>
                <a:gd name="connsiteY5" fmla="*/ 61026 h 132070"/>
                <a:gd name="connsiteX6" fmla="*/ 31879 w 59204"/>
                <a:gd name="connsiteY6" fmla="*/ 114765 h 132070"/>
                <a:gd name="connsiteX7" fmla="*/ 31879 w 59204"/>
                <a:gd name="connsiteY7" fmla="*/ 132982 h 132070"/>
                <a:gd name="connsiteX8" fmla="*/ 59204 w 59204"/>
                <a:gd name="connsiteY8" fmla="*/ 132982 h 132070"/>
                <a:gd name="connsiteX9" fmla="*/ 59204 w 59204"/>
                <a:gd name="connsiteY9" fmla="*/ 114765 h 132070"/>
                <a:gd name="connsiteX10" fmla="*/ 23226 w 59204"/>
                <a:gd name="connsiteY10" fmla="*/ 0 h 132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9204" h="132070">
                  <a:moveTo>
                    <a:pt x="23226" y="0"/>
                  </a:moveTo>
                  <a:lnTo>
                    <a:pt x="3643" y="19583"/>
                  </a:lnTo>
                  <a:cubicBezTo>
                    <a:pt x="8653" y="27325"/>
                    <a:pt x="13207" y="35522"/>
                    <a:pt x="16850" y="43720"/>
                  </a:cubicBezTo>
                  <a:lnTo>
                    <a:pt x="0" y="51007"/>
                  </a:lnTo>
                  <a:cubicBezTo>
                    <a:pt x="2277" y="56472"/>
                    <a:pt x="4554" y="62392"/>
                    <a:pt x="6376" y="67857"/>
                  </a:cubicBezTo>
                  <a:lnTo>
                    <a:pt x="23226" y="61026"/>
                  </a:lnTo>
                  <a:cubicBezTo>
                    <a:pt x="28691" y="77876"/>
                    <a:pt x="31879" y="96093"/>
                    <a:pt x="31879" y="114765"/>
                  </a:cubicBezTo>
                  <a:lnTo>
                    <a:pt x="31879" y="132982"/>
                  </a:lnTo>
                  <a:lnTo>
                    <a:pt x="59204" y="132982"/>
                  </a:lnTo>
                  <a:lnTo>
                    <a:pt x="59204" y="114765"/>
                  </a:lnTo>
                  <a:cubicBezTo>
                    <a:pt x="59204" y="71956"/>
                    <a:pt x="45997" y="32790"/>
                    <a:pt x="23226" y="0"/>
                  </a:cubicBezTo>
                  <a:close/>
                </a:path>
              </a:pathLst>
            </a:custGeom>
            <a:grpFill/>
            <a:ln w="44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D776BB2A-400C-4A91-AA0B-6D8F697CA72C}"/>
                </a:ext>
              </a:extLst>
            </p:cNvPr>
            <p:cNvSpPr/>
            <p:nvPr/>
          </p:nvSpPr>
          <p:spPr>
            <a:xfrm>
              <a:off x="7035133" y="6623005"/>
              <a:ext cx="173058" cy="173058"/>
            </a:xfrm>
            <a:custGeom>
              <a:avLst/>
              <a:gdLst>
                <a:gd name="connsiteX0" fmla="*/ 6500 w 173058"/>
                <a:gd name="connsiteY0" fmla="*/ 142090 h 173058"/>
                <a:gd name="connsiteX1" fmla="*/ 4223 w 173058"/>
                <a:gd name="connsiteY1" fmla="*/ 144367 h 173058"/>
                <a:gd name="connsiteX2" fmla="*/ 6500 w 173058"/>
                <a:gd name="connsiteY2" fmla="*/ 170326 h 173058"/>
                <a:gd name="connsiteX3" fmla="*/ 32459 w 173058"/>
                <a:gd name="connsiteY3" fmla="*/ 168049 h 173058"/>
                <a:gd name="connsiteX4" fmla="*/ 174094 w 173058"/>
                <a:gd name="connsiteY4" fmla="*/ 0 h 173058"/>
                <a:gd name="connsiteX5" fmla="*/ 6500 w 173058"/>
                <a:gd name="connsiteY5" fmla="*/ 142090 h 173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058" h="173058">
                  <a:moveTo>
                    <a:pt x="6500" y="142090"/>
                  </a:moveTo>
                  <a:cubicBezTo>
                    <a:pt x="5589" y="142545"/>
                    <a:pt x="5134" y="143456"/>
                    <a:pt x="4223" y="144367"/>
                  </a:cubicBezTo>
                  <a:cubicBezTo>
                    <a:pt x="-2153" y="152109"/>
                    <a:pt x="-1242" y="163495"/>
                    <a:pt x="6500" y="170326"/>
                  </a:cubicBezTo>
                  <a:cubicBezTo>
                    <a:pt x="14242" y="176702"/>
                    <a:pt x="25628" y="175791"/>
                    <a:pt x="32459" y="168049"/>
                  </a:cubicBezTo>
                  <a:lnTo>
                    <a:pt x="174094" y="0"/>
                  </a:lnTo>
                  <a:lnTo>
                    <a:pt x="6500" y="142090"/>
                  </a:lnTo>
                  <a:close/>
                </a:path>
              </a:pathLst>
            </a:custGeom>
            <a:grpFill/>
            <a:ln w="44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46499FAA-716F-422D-A11A-3C97A3B04683}"/>
              </a:ext>
            </a:extLst>
          </p:cNvPr>
          <p:cNvGrpSpPr/>
          <p:nvPr/>
        </p:nvGrpSpPr>
        <p:grpSpPr>
          <a:xfrm>
            <a:off x="8029603" y="5595896"/>
            <a:ext cx="309683" cy="350671"/>
            <a:chOff x="8129893" y="6504597"/>
            <a:chExt cx="309683" cy="350671"/>
          </a:xfrm>
          <a:solidFill>
            <a:schemeClr val="bg2"/>
          </a:solidFill>
        </p:grpSpPr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A22445C4-679D-49BC-8F91-662A8626158F}"/>
                </a:ext>
              </a:extLst>
            </p:cNvPr>
            <p:cNvSpPr/>
            <p:nvPr/>
          </p:nvSpPr>
          <p:spPr>
            <a:xfrm>
              <a:off x="8275487" y="6604788"/>
              <a:ext cx="18217" cy="18217"/>
            </a:xfrm>
            <a:custGeom>
              <a:avLst/>
              <a:gdLst>
                <a:gd name="connsiteX0" fmla="*/ 18217 w 18216"/>
                <a:gd name="connsiteY0" fmla="*/ 9108 h 18216"/>
                <a:gd name="connsiteX1" fmla="*/ 9108 w 18216"/>
                <a:gd name="connsiteY1" fmla="*/ 18217 h 18216"/>
                <a:gd name="connsiteX2" fmla="*/ 0 w 18216"/>
                <a:gd name="connsiteY2" fmla="*/ 9108 h 18216"/>
                <a:gd name="connsiteX3" fmla="*/ 9108 w 18216"/>
                <a:gd name="connsiteY3" fmla="*/ 0 h 18216"/>
                <a:gd name="connsiteX4" fmla="*/ 18217 w 18216"/>
                <a:gd name="connsiteY4" fmla="*/ 9108 h 18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16" h="18216">
                  <a:moveTo>
                    <a:pt x="18217" y="9108"/>
                  </a:moveTo>
                  <a:cubicBezTo>
                    <a:pt x="18217" y="14139"/>
                    <a:pt x="14139" y="18217"/>
                    <a:pt x="9108" y="18217"/>
                  </a:cubicBezTo>
                  <a:cubicBezTo>
                    <a:pt x="4078" y="18217"/>
                    <a:pt x="0" y="14139"/>
                    <a:pt x="0" y="9108"/>
                  </a:cubicBezTo>
                  <a:cubicBezTo>
                    <a:pt x="0" y="4078"/>
                    <a:pt x="4078" y="0"/>
                    <a:pt x="9108" y="0"/>
                  </a:cubicBezTo>
                  <a:cubicBezTo>
                    <a:pt x="14139" y="0"/>
                    <a:pt x="18217" y="4078"/>
                    <a:pt x="18217" y="9108"/>
                  </a:cubicBezTo>
                  <a:close/>
                </a:path>
              </a:pathLst>
            </a:custGeom>
            <a:grpFill/>
            <a:ln w="44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72C71777-B99B-42B7-B646-1FC5590FD537}"/>
                </a:ext>
              </a:extLst>
            </p:cNvPr>
            <p:cNvSpPr/>
            <p:nvPr/>
          </p:nvSpPr>
          <p:spPr>
            <a:xfrm>
              <a:off x="8275487" y="6786955"/>
              <a:ext cx="18217" cy="18217"/>
            </a:xfrm>
            <a:custGeom>
              <a:avLst/>
              <a:gdLst>
                <a:gd name="connsiteX0" fmla="*/ 18217 w 18216"/>
                <a:gd name="connsiteY0" fmla="*/ 9108 h 18216"/>
                <a:gd name="connsiteX1" fmla="*/ 9108 w 18216"/>
                <a:gd name="connsiteY1" fmla="*/ 18217 h 18216"/>
                <a:gd name="connsiteX2" fmla="*/ 0 w 18216"/>
                <a:gd name="connsiteY2" fmla="*/ 9108 h 18216"/>
                <a:gd name="connsiteX3" fmla="*/ 9108 w 18216"/>
                <a:gd name="connsiteY3" fmla="*/ 0 h 18216"/>
                <a:gd name="connsiteX4" fmla="*/ 18217 w 18216"/>
                <a:gd name="connsiteY4" fmla="*/ 9108 h 18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16" h="18216">
                  <a:moveTo>
                    <a:pt x="18217" y="9108"/>
                  </a:moveTo>
                  <a:cubicBezTo>
                    <a:pt x="18217" y="14139"/>
                    <a:pt x="14139" y="18217"/>
                    <a:pt x="9108" y="18217"/>
                  </a:cubicBezTo>
                  <a:cubicBezTo>
                    <a:pt x="4078" y="18217"/>
                    <a:pt x="0" y="14139"/>
                    <a:pt x="0" y="9108"/>
                  </a:cubicBezTo>
                  <a:cubicBezTo>
                    <a:pt x="0" y="4078"/>
                    <a:pt x="4078" y="0"/>
                    <a:pt x="9108" y="0"/>
                  </a:cubicBezTo>
                  <a:cubicBezTo>
                    <a:pt x="14139" y="0"/>
                    <a:pt x="18217" y="4078"/>
                    <a:pt x="18217" y="9108"/>
                  </a:cubicBezTo>
                  <a:close/>
                </a:path>
              </a:pathLst>
            </a:custGeom>
            <a:grpFill/>
            <a:ln w="44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7128B4C8-A874-406D-82A1-D62F49434617}"/>
                </a:ext>
              </a:extLst>
            </p:cNvPr>
            <p:cNvSpPr/>
            <p:nvPr/>
          </p:nvSpPr>
          <p:spPr>
            <a:xfrm>
              <a:off x="8366570" y="6691317"/>
              <a:ext cx="18217" cy="18217"/>
            </a:xfrm>
            <a:custGeom>
              <a:avLst/>
              <a:gdLst>
                <a:gd name="connsiteX0" fmla="*/ 18217 w 18216"/>
                <a:gd name="connsiteY0" fmla="*/ 9108 h 18216"/>
                <a:gd name="connsiteX1" fmla="*/ 9108 w 18216"/>
                <a:gd name="connsiteY1" fmla="*/ 18217 h 18216"/>
                <a:gd name="connsiteX2" fmla="*/ 0 w 18216"/>
                <a:gd name="connsiteY2" fmla="*/ 9108 h 18216"/>
                <a:gd name="connsiteX3" fmla="*/ 9108 w 18216"/>
                <a:gd name="connsiteY3" fmla="*/ 0 h 18216"/>
                <a:gd name="connsiteX4" fmla="*/ 18217 w 18216"/>
                <a:gd name="connsiteY4" fmla="*/ 9108 h 18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16" h="18216">
                  <a:moveTo>
                    <a:pt x="18217" y="9108"/>
                  </a:moveTo>
                  <a:cubicBezTo>
                    <a:pt x="18217" y="14139"/>
                    <a:pt x="14139" y="18217"/>
                    <a:pt x="9108" y="18217"/>
                  </a:cubicBezTo>
                  <a:cubicBezTo>
                    <a:pt x="4078" y="18217"/>
                    <a:pt x="0" y="14139"/>
                    <a:pt x="0" y="9108"/>
                  </a:cubicBezTo>
                  <a:cubicBezTo>
                    <a:pt x="0" y="4078"/>
                    <a:pt x="4078" y="0"/>
                    <a:pt x="9108" y="0"/>
                  </a:cubicBezTo>
                  <a:cubicBezTo>
                    <a:pt x="14139" y="0"/>
                    <a:pt x="18217" y="4078"/>
                    <a:pt x="18217" y="9108"/>
                  </a:cubicBezTo>
                  <a:close/>
                </a:path>
              </a:pathLst>
            </a:custGeom>
            <a:grpFill/>
            <a:ln w="44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C9E79C7C-2B41-48DC-B7E7-5A1EB3AAF4D4}"/>
                </a:ext>
              </a:extLst>
            </p:cNvPr>
            <p:cNvSpPr/>
            <p:nvPr/>
          </p:nvSpPr>
          <p:spPr>
            <a:xfrm>
              <a:off x="8184403" y="6691317"/>
              <a:ext cx="18217" cy="18217"/>
            </a:xfrm>
            <a:custGeom>
              <a:avLst/>
              <a:gdLst>
                <a:gd name="connsiteX0" fmla="*/ 18217 w 18216"/>
                <a:gd name="connsiteY0" fmla="*/ 9108 h 18216"/>
                <a:gd name="connsiteX1" fmla="*/ 9108 w 18216"/>
                <a:gd name="connsiteY1" fmla="*/ 18217 h 18216"/>
                <a:gd name="connsiteX2" fmla="*/ 0 w 18216"/>
                <a:gd name="connsiteY2" fmla="*/ 9108 h 18216"/>
                <a:gd name="connsiteX3" fmla="*/ 9108 w 18216"/>
                <a:gd name="connsiteY3" fmla="*/ 0 h 18216"/>
                <a:gd name="connsiteX4" fmla="*/ 18217 w 18216"/>
                <a:gd name="connsiteY4" fmla="*/ 9108 h 18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16" h="18216">
                  <a:moveTo>
                    <a:pt x="18217" y="9108"/>
                  </a:moveTo>
                  <a:cubicBezTo>
                    <a:pt x="18217" y="14139"/>
                    <a:pt x="14139" y="18217"/>
                    <a:pt x="9108" y="18217"/>
                  </a:cubicBezTo>
                  <a:cubicBezTo>
                    <a:pt x="4078" y="18217"/>
                    <a:pt x="0" y="14139"/>
                    <a:pt x="0" y="9108"/>
                  </a:cubicBezTo>
                  <a:cubicBezTo>
                    <a:pt x="0" y="4078"/>
                    <a:pt x="4078" y="0"/>
                    <a:pt x="9108" y="0"/>
                  </a:cubicBezTo>
                  <a:cubicBezTo>
                    <a:pt x="14139" y="0"/>
                    <a:pt x="18217" y="4078"/>
                    <a:pt x="18217" y="9108"/>
                  </a:cubicBezTo>
                  <a:close/>
                </a:path>
              </a:pathLst>
            </a:custGeom>
            <a:grpFill/>
            <a:ln w="44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7611AB95-055C-43F7-B0A0-1A00B41C7535}"/>
                </a:ext>
              </a:extLst>
            </p:cNvPr>
            <p:cNvSpPr/>
            <p:nvPr/>
          </p:nvSpPr>
          <p:spPr>
            <a:xfrm>
              <a:off x="8275487" y="6636667"/>
              <a:ext cx="59204" cy="113854"/>
            </a:xfrm>
            <a:custGeom>
              <a:avLst/>
              <a:gdLst>
                <a:gd name="connsiteX0" fmla="*/ 18217 w 59204"/>
                <a:gd name="connsiteY0" fmla="*/ 0 h 113854"/>
                <a:gd name="connsiteX1" fmla="*/ 0 w 59204"/>
                <a:gd name="connsiteY1" fmla="*/ 0 h 113854"/>
                <a:gd name="connsiteX2" fmla="*/ 0 w 59204"/>
                <a:gd name="connsiteY2" fmla="*/ 63758 h 113854"/>
                <a:gd name="connsiteX3" fmla="*/ 2732 w 59204"/>
                <a:gd name="connsiteY3" fmla="*/ 70134 h 113854"/>
                <a:gd name="connsiteX4" fmla="*/ 47819 w 59204"/>
                <a:gd name="connsiteY4" fmla="*/ 115220 h 113854"/>
                <a:gd name="connsiteX5" fmla="*/ 60570 w 59204"/>
                <a:gd name="connsiteY5" fmla="*/ 102469 h 113854"/>
                <a:gd name="connsiteX6" fmla="*/ 18217 w 59204"/>
                <a:gd name="connsiteY6" fmla="*/ 60115 h 113854"/>
                <a:gd name="connsiteX7" fmla="*/ 18217 w 59204"/>
                <a:gd name="connsiteY7" fmla="*/ 0 h 113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9204" h="113854">
                  <a:moveTo>
                    <a:pt x="18217" y="0"/>
                  </a:moveTo>
                  <a:lnTo>
                    <a:pt x="0" y="0"/>
                  </a:lnTo>
                  <a:lnTo>
                    <a:pt x="0" y="63758"/>
                  </a:lnTo>
                  <a:cubicBezTo>
                    <a:pt x="0" y="66035"/>
                    <a:pt x="911" y="68313"/>
                    <a:pt x="2732" y="70134"/>
                  </a:cubicBezTo>
                  <a:lnTo>
                    <a:pt x="47819" y="115220"/>
                  </a:lnTo>
                  <a:lnTo>
                    <a:pt x="60570" y="102469"/>
                  </a:lnTo>
                  <a:lnTo>
                    <a:pt x="18217" y="60115"/>
                  </a:lnTo>
                  <a:lnTo>
                    <a:pt x="18217" y="0"/>
                  </a:lnTo>
                  <a:close/>
                </a:path>
              </a:pathLst>
            </a:custGeom>
            <a:grpFill/>
            <a:ln w="44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704E99FC-298E-4183-88CA-0E06F5FCC1F8}"/>
                </a:ext>
              </a:extLst>
            </p:cNvPr>
            <p:cNvSpPr/>
            <p:nvPr/>
          </p:nvSpPr>
          <p:spPr>
            <a:xfrm>
              <a:off x="8129893" y="6504597"/>
              <a:ext cx="309683" cy="350671"/>
            </a:xfrm>
            <a:custGeom>
              <a:avLst/>
              <a:gdLst>
                <a:gd name="connsiteX0" fmla="*/ 154702 w 309683"/>
                <a:gd name="connsiteY0" fmla="*/ 327900 h 350670"/>
                <a:gd name="connsiteX1" fmla="*/ 27186 w 309683"/>
                <a:gd name="connsiteY1" fmla="*/ 200383 h 350670"/>
                <a:gd name="connsiteX2" fmla="*/ 154702 w 309683"/>
                <a:gd name="connsiteY2" fmla="*/ 72867 h 350670"/>
                <a:gd name="connsiteX3" fmla="*/ 282219 w 309683"/>
                <a:gd name="connsiteY3" fmla="*/ 200383 h 350670"/>
                <a:gd name="connsiteX4" fmla="*/ 154702 w 309683"/>
                <a:gd name="connsiteY4" fmla="*/ 327900 h 350670"/>
                <a:gd name="connsiteX5" fmla="*/ 154702 w 309683"/>
                <a:gd name="connsiteY5" fmla="*/ 327900 h 350670"/>
                <a:gd name="connsiteX6" fmla="*/ 262636 w 309683"/>
                <a:gd name="connsiteY6" fmla="*/ 89262 h 350670"/>
                <a:gd name="connsiteX7" fmla="*/ 276299 w 309683"/>
                <a:gd name="connsiteY7" fmla="*/ 75599 h 350670"/>
                <a:gd name="connsiteX8" fmla="*/ 275843 w 309683"/>
                <a:gd name="connsiteY8" fmla="*/ 56472 h 350670"/>
                <a:gd name="connsiteX9" fmla="*/ 256716 w 309683"/>
                <a:gd name="connsiteY9" fmla="*/ 56016 h 350670"/>
                <a:gd name="connsiteX10" fmla="*/ 241232 w 309683"/>
                <a:gd name="connsiteY10" fmla="*/ 71956 h 350670"/>
                <a:gd name="connsiteX11" fmla="*/ 168365 w 309683"/>
                <a:gd name="connsiteY11" fmla="*/ 46453 h 350670"/>
                <a:gd name="connsiteX12" fmla="*/ 168365 w 309683"/>
                <a:gd name="connsiteY12" fmla="*/ 27325 h 350670"/>
                <a:gd name="connsiteX13" fmla="*/ 209352 w 309683"/>
                <a:gd name="connsiteY13" fmla="*/ 27325 h 350670"/>
                <a:gd name="connsiteX14" fmla="*/ 209352 w 309683"/>
                <a:gd name="connsiteY14" fmla="*/ 0 h 350670"/>
                <a:gd name="connsiteX15" fmla="*/ 100052 w 309683"/>
                <a:gd name="connsiteY15" fmla="*/ 0 h 350670"/>
                <a:gd name="connsiteX16" fmla="*/ 100052 w 309683"/>
                <a:gd name="connsiteY16" fmla="*/ 27325 h 350670"/>
                <a:gd name="connsiteX17" fmla="*/ 141040 w 309683"/>
                <a:gd name="connsiteY17" fmla="*/ 27325 h 350670"/>
                <a:gd name="connsiteX18" fmla="*/ 141040 w 309683"/>
                <a:gd name="connsiteY18" fmla="*/ 45997 h 350670"/>
                <a:gd name="connsiteX19" fmla="*/ 1227 w 309683"/>
                <a:gd name="connsiteY19" fmla="*/ 180800 h 350670"/>
                <a:gd name="connsiteX20" fmla="*/ 103240 w 309683"/>
                <a:gd name="connsiteY20" fmla="*/ 346117 h 350670"/>
                <a:gd name="connsiteX21" fmla="*/ 286773 w 309683"/>
                <a:gd name="connsiteY21" fmla="*/ 281903 h 350670"/>
                <a:gd name="connsiteX22" fmla="*/ 262636 w 309683"/>
                <a:gd name="connsiteY22" fmla="*/ 89262 h 350670"/>
                <a:gd name="connsiteX23" fmla="*/ 262636 w 309683"/>
                <a:gd name="connsiteY23" fmla="*/ 89262 h 350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09683" h="350670">
                  <a:moveTo>
                    <a:pt x="154702" y="327900"/>
                  </a:moveTo>
                  <a:cubicBezTo>
                    <a:pt x="84113" y="327900"/>
                    <a:pt x="27186" y="270973"/>
                    <a:pt x="27186" y="200383"/>
                  </a:cubicBezTo>
                  <a:cubicBezTo>
                    <a:pt x="27186" y="129794"/>
                    <a:pt x="84113" y="72867"/>
                    <a:pt x="154702" y="72867"/>
                  </a:cubicBezTo>
                  <a:cubicBezTo>
                    <a:pt x="225292" y="72867"/>
                    <a:pt x="282219" y="129794"/>
                    <a:pt x="282219" y="200383"/>
                  </a:cubicBezTo>
                  <a:cubicBezTo>
                    <a:pt x="282219" y="270973"/>
                    <a:pt x="225292" y="327900"/>
                    <a:pt x="154702" y="327900"/>
                  </a:cubicBezTo>
                  <a:lnTo>
                    <a:pt x="154702" y="327900"/>
                  </a:lnTo>
                  <a:close/>
                  <a:moveTo>
                    <a:pt x="262636" y="89262"/>
                  </a:moveTo>
                  <a:lnTo>
                    <a:pt x="276299" y="75599"/>
                  </a:lnTo>
                  <a:cubicBezTo>
                    <a:pt x="281308" y="70134"/>
                    <a:pt x="281308" y="61937"/>
                    <a:pt x="275843" y="56472"/>
                  </a:cubicBezTo>
                  <a:cubicBezTo>
                    <a:pt x="270834" y="51462"/>
                    <a:pt x="262181" y="51007"/>
                    <a:pt x="256716" y="56016"/>
                  </a:cubicBezTo>
                  <a:lnTo>
                    <a:pt x="241232" y="71956"/>
                  </a:lnTo>
                  <a:cubicBezTo>
                    <a:pt x="219372" y="57383"/>
                    <a:pt x="194324" y="48274"/>
                    <a:pt x="168365" y="46453"/>
                  </a:cubicBezTo>
                  <a:lnTo>
                    <a:pt x="168365" y="27325"/>
                  </a:lnTo>
                  <a:lnTo>
                    <a:pt x="209352" y="27325"/>
                  </a:lnTo>
                  <a:lnTo>
                    <a:pt x="209352" y="0"/>
                  </a:lnTo>
                  <a:lnTo>
                    <a:pt x="100052" y="0"/>
                  </a:lnTo>
                  <a:lnTo>
                    <a:pt x="100052" y="27325"/>
                  </a:lnTo>
                  <a:lnTo>
                    <a:pt x="141040" y="27325"/>
                  </a:lnTo>
                  <a:lnTo>
                    <a:pt x="141040" y="45997"/>
                  </a:lnTo>
                  <a:cubicBezTo>
                    <a:pt x="68629" y="52373"/>
                    <a:pt x="10335" y="108389"/>
                    <a:pt x="1227" y="180800"/>
                  </a:cubicBezTo>
                  <a:cubicBezTo>
                    <a:pt x="-7881" y="253212"/>
                    <a:pt x="34472" y="321980"/>
                    <a:pt x="103240" y="346117"/>
                  </a:cubicBezTo>
                  <a:cubicBezTo>
                    <a:pt x="172008" y="370254"/>
                    <a:pt x="248063" y="343840"/>
                    <a:pt x="286773" y="281903"/>
                  </a:cubicBezTo>
                  <a:cubicBezTo>
                    <a:pt x="325484" y="219966"/>
                    <a:pt x="314554" y="139813"/>
                    <a:pt x="262636" y="89262"/>
                  </a:cubicBezTo>
                  <a:lnTo>
                    <a:pt x="262636" y="89262"/>
                  </a:lnTo>
                  <a:close/>
                </a:path>
              </a:pathLst>
            </a:custGeom>
            <a:grpFill/>
            <a:ln w="44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609CD19E-FE09-4109-89F7-A501D4064161}"/>
              </a:ext>
            </a:extLst>
          </p:cNvPr>
          <p:cNvGrpSpPr/>
          <p:nvPr/>
        </p:nvGrpSpPr>
        <p:grpSpPr>
          <a:xfrm>
            <a:off x="9400695" y="5592708"/>
            <a:ext cx="294199" cy="357047"/>
            <a:chOff x="9973844" y="6502319"/>
            <a:chExt cx="294199" cy="357047"/>
          </a:xfrm>
          <a:solidFill>
            <a:schemeClr val="bg2"/>
          </a:solidFill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7220AEA7-B01A-4504-9D89-C99B884599E3}"/>
                </a:ext>
              </a:extLst>
            </p:cNvPr>
            <p:cNvSpPr/>
            <p:nvPr/>
          </p:nvSpPr>
          <p:spPr>
            <a:xfrm>
              <a:off x="10076768" y="6502319"/>
              <a:ext cx="191275" cy="191275"/>
            </a:xfrm>
            <a:custGeom>
              <a:avLst/>
              <a:gdLst>
                <a:gd name="connsiteX0" fmla="*/ 97004 w 191275"/>
                <a:gd name="connsiteY0" fmla="*/ 131160 h 191275"/>
                <a:gd name="connsiteX1" fmla="*/ 62847 w 191275"/>
                <a:gd name="connsiteY1" fmla="*/ 97004 h 191275"/>
                <a:gd name="connsiteX2" fmla="*/ 97004 w 191275"/>
                <a:gd name="connsiteY2" fmla="*/ 62847 h 191275"/>
                <a:gd name="connsiteX3" fmla="*/ 131160 w 191275"/>
                <a:gd name="connsiteY3" fmla="*/ 97004 h 191275"/>
                <a:gd name="connsiteX4" fmla="*/ 97004 w 191275"/>
                <a:gd name="connsiteY4" fmla="*/ 131160 h 191275"/>
                <a:gd name="connsiteX5" fmla="*/ 173969 w 191275"/>
                <a:gd name="connsiteY5" fmla="*/ 75599 h 191275"/>
                <a:gd name="connsiteX6" fmla="*/ 166683 w 191275"/>
                <a:gd name="connsiteY6" fmla="*/ 57838 h 191275"/>
                <a:gd name="connsiteX7" fmla="*/ 173969 w 191275"/>
                <a:gd name="connsiteY7" fmla="*/ 36433 h 191275"/>
                <a:gd name="connsiteX8" fmla="*/ 157574 w 191275"/>
                <a:gd name="connsiteY8" fmla="*/ 20038 h 191275"/>
                <a:gd name="connsiteX9" fmla="*/ 136170 w 191275"/>
                <a:gd name="connsiteY9" fmla="*/ 27325 h 191275"/>
                <a:gd name="connsiteX10" fmla="*/ 118408 w 191275"/>
                <a:gd name="connsiteY10" fmla="*/ 20038 h 191275"/>
                <a:gd name="connsiteX11" fmla="*/ 108389 w 191275"/>
                <a:gd name="connsiteY11" fmla="*/ 0 h 191275"/>
                <a:gd name="connsiteX12" fmla="*/ 85618 w 191275"/>
                <a:gd name="connsiteY12" fmla="*/ 0 h 191275"/>
                <a:gd name="connsiteX13" fmla="*/ 75599 w 191275"/>
                <a:gd name="connsiteY13" fmla="*/ 20038 h 191275"/>
                <a:gd name="connsiteX14" fmla="*/ 57838 w 191275"/>
                <a:gd name="connsiteY14" fmla="*/ 27325 h 191275"/>
                <a:gd name="connsiteX15" fmla="*/ 36433 w 191275"/>
                <a:gd name="connsiteY15" fmla="*/ 20038 h 191275"/>
                <a:gd name="connsiteX16" fmla="*/ 20038 w 191275"/>
                <a:gd name="connsiteY16" fmla="*/ 36433 h 191275"/>
                <a:gd name="connsiteX17" fmla="*/ 27325 w 191275"/>
                <a:gd name="connsiteY17" fmla="*/ 57838 h 191275"/>
                <a:gd name="connsiteX18" fmla="*/ 20038 w 191275"/>
                <a:gd name="connsiteY18" fmla="*/ 75599 h 191275"/>
                <a:gd name="connsiteX19" fmla="*/ 0 w 191275"/>
                <a:gd name="connsiteY19" fmla="*/ 85618 h 191275"/>
                <a:gd name="connsiteX20" fmla="*/ 0 w 191275"/>
                <a:gd name="connsiteY20" fmla="*/ 108389 h 191275"/>
                <a:gd name="connsiteX21" fmla="*/ 20038 w 191275"/>
                <a:gd name="connsiteY21" fmla="*/ 118408 h 191275"/>
                <a:gd name="connsiteX22" fmla="*/ 27325 w 191275"/>
                <a:gd name="connsiteY22" fmla="*/ 136170 h 191275"/>
                <a:gd name="connsiteX23" fmla="*/ 20038 w 191275"/>
                <a:gd name="connsiteY23" fmla="*/ 157574 h 191275"/>
                <a:gd name="connsiteX24" fmla="*/ 35978 w 191275"/>
                <a:gd name="connsiteY24" fmla="*/ 173514 h 191275"/>
                <a:gd name="connsiteX25" fmla="*/ 57382 w 191275"/>
                <a:gd name="connsiteY25" fmla="*/ 166227 h 191275"/>
                <a:gd name="connsiteX26" fmla="*/ 75144 w 191275"/>
                <a:gd name="connsiteY26" fmla="*/ 173514 h 191275"/>
                <a:gd name="connsiteX27" fmla="*/ 85163 w 191275"/>
                <a:gd name="connsiteY27" fmla="*/ 193552 h 191275"/>
                <a:gd name="connsiteX28" fmla="*/ 107934 w 191275"/>
                <a:gd name="connsiteY28" fmla="*/ 193552 h 191275"/>
                <a:gd name="connsiteX29" fmla="*/ 117953 w 191275"/>
                <a:gd name="connsiteY29" fmla="*/ 173514 h 191275"/>
                <a:gd name="connsiteX30" fmla="*/ 135714 w 191275"/>
                <a:gd name="connsiteY30" fmla="*/ 166227 h 191275"/>
                <a:gd name="connsiteX31" fmla="*/ 157119 w 191275"/>
                <a:gd name="connsiteY31" fmla="*/ 173514 h 191275"/>
                <a:gd name="connsiteX32" fmla="*/ 173514 w 191275"/>
                <a:gd name="connsiteY32" fmla="*/ 157574 h 191275"/>
                <a:gd name="connsiteX33" fmla="*/ 166227 w 191275"/>
                <a:gd name="connsiteY33" fmla="*/ 136170 h 191275"/>
                <a:gd name="connsiteX34" fmla="*/ 173969 w 191275"/>
                <a:gd name="connsiteY34" fmla="*/ 118408 h 191275"/>
                <a:gd name="connsiteX35" fmla="*/ 194008 w 191275"/>
                <a:gd name="connsiteY35" fmla="*/ 108389 h 191275"/>
                <a:gd name="connsiteX36" fmla="*/ 194008 w 191275"/>
                <a:gd name="connsiteY36" fmla="*/ 85618 h 191275"/>
                <a:gd name="connsiteX37" fmla="*/ 173969 w 191275"/>
                <a:gd name="connsiteY37" fmla="*/ 75599 h 191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91275" h="191275">
                  <a:moveTo>
                    <a:pt x="97004" y="131160"/>
                  </a:moveTo>
                  <a:cubicBezTo>
                    <a:pt x="77876" y="131160"/>
                    <a:pt x="62847" y="115676"/>
                    <a:pt x="62847" y="97004"/>
                  </a:cubicBezTo>
                  <a:cubicBezTo>
                    <a:pt x="62847" y="78332"/>
                    <a:pt x="78332" y="62847"/>
                    <a:pt x="97004" y="62847"/>
                  </a:cubicBezTo>
                  <a:cubicBezTo>
                    <a:pt x="116131" y="62847"/>
                    <a:pt x="131160" y="78332"/>
                    <a:pt x="131160" y="97004"/>
                  </a:cubicBezTo>
                  <a:cubicBezTo>
                    <a:pt x="131160" y="115676"/>
                    <a:pt x="115676" y="131160"/>
                    <a:pt x="97004" y="131160"/>
                  </a:cubicBezTo>
                  <a:close/>
                  <a:moveTo>
                    <a:pt x="173969" y="75599"/>
                  </a:moveTo>
                  <a:cubicBezTo>
                    <a:pt x="172148" y="69223"/>
                    <a:pt x="169870" y="63303"/>
                    <a:pt x="166683" y="57838"/>
                  </a:cubicBezTo>
                  <a:lnTo>
                    <a:pt x="173969" y="36433"/>
                  </a:lnTo>
                  <a:lnTo>
                    <a:pt x="157574" y="20038"/>
                  </a:lnTo>
                  <a:lnTo>
                    <a:pt x="136170" y="27325"/>
                  </a:lnTo>
                  <a:cubicBezTo>
                    <a:pt x="130705" y="24137"/>
                    <a:pt x="124784" y="21860"/>
                    <a:pt x="118408" y="20038"/>
                  </a:cubicBezTo>
                  <a:lnTo>
                    <a:pt x="108389" y="0"/>
                  </a:lnTo>
                  <a:lnTo>
                    <a:pt x="85618" y="0"/>
                  </a:lnTo>
                  <a:lnTo>
                    <a:pt x="75599" y="20038"/>
                  </a:lnTo>
                  <a:cubicBezTo>
                    <a:pt x="69223" y="21860"/>
                    <a:pt x="63303" y="24137"/>
                    <a:pt x="57838" y="27325"/>
                  </a:cubicBezTo>
                  <a:lnTo>
                    <a:pt x="36433" y="20038"/>
                  </a:lnTo>
                  <a:lnTo>
                    <a:pt x="20038" y="36433"/>
                  </a:lnTo>
                  <a:lnTo>
                    <a:pt x="27325" y="57838"/>
                  </a:lnTo>
                  <a:cubicBezTo>
                    <a:pt x="24137" y="63303"/>
                    <a:pt x="21860" y="69223"/>
                    <a:pt x="20038" y="75599"/>
                  </a:cubicBezTo>
                  <a:lnTo>
                    <a:pt x="0" y="85618"/>
                  </a:lnTo>
                  <a:lnTo>
                    <a:pt x="0" y="108389"/>
                  </a:lnTo>
                  <a:lnTo>
                    <a:pt x="20038" y="118408"/>
                  </a:lnTo>
                  <a:cubicBezTo>
                    <a:pt x="21860" y="124784"/>
                    <a:pt x="24137" y="130705"/>
                    <a:pt x="27325" y="136170"/>
                  </a:cubicBezTo>
                  <a:lnTo>
                    <a:pt x="20038" y="157574"/>
                  </a:lnTo>
                  <a:lnTo>
                    <a:pt x="35978" y="173514"/>
                  </a:lnTo>
                  <a:lnTo>
                    <a:pt x="57382" y="166227"/>
                  </a:lnTo>
                  <a:cubicBezTo>
                    <a:pt x="62847" y="169415"/>
                    <a:pt x="68768" y="171692"/>
                    <a:pt x="75144" y="173514"/>
                  </a:cubicBezTo>
                  <a:lnTo>
                    <a:pt x="85163" y="193552"/>
                  </a:lnTo>
                  <a:lnTo>
                    <a:pt x="107934" y="193552"/>
                  </a:lnTo>
                  <a:lnTo>
                    <a:pt x="117953" y="173514"/>
                  </a:lnTo>
                  <a:cubicBezTo>
                    <a:pt x="124329" y="171692"/>
                    <a:pt x="130249" y="169415"/>
                    <a:pt x="135714" y="166227"/>
                  </a:cubicBezTo>
                  <a:lnTo>
                    <a:pt x="157119" y="173514"/>
                  </a:lnTo>
                  <a:lnTo>
                    <a:pt x="173514" y="157574"/>
                  </a:lnTo>
                  <a:lnTo>
                    <a:pt x="166227" y="136170"/>
                  </a:lnTo>
                  <a:cubicBezTo>
                    <a:pt x="169415" y="130705"/>
                    <a:pt x="172148" y="124329"/>
                    <a:pt x="173969" y="118408"/>
                  </a:cubicBezTo>
                  <a:lnTo>
                    <a:pt x="194008" y="108389"/>
                  </a:lnTo>
                  <a:lnTo>
                    <a:pt x="194008" y="85618"/>
                  </a:lnTo>
                  <a:lnTo>
                    <a:pt x="173969" y="75599"/>
                  </a:lnTo>
                  <a:close/>
                </a:path>
              </a:pathLst>
            </a:custGeom>
            <a:grpFill/>
            <a:ln w="44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D7AA1223-64C5-4204-A900-2BF3275397C6}"/>
                </a:ext>
              </a:extLst>
            </p:cNvPr>
            <p:cNvSpPr/>
            <p:nvPr/>
          </p:nvSpPr>
          <p:spPr>
            <a:xfrm>
              <a:off x="9973844" y="6668091"/>
              <a:ext cx="191275" cy="191275"/>
            </a:xfrm>
            <a:custGeom>
              <a:avLst/>
              <a:gdLst>
                <a:gd name="connsiteX0" fmla="*/ 97004 w 191275"/>
                <a:gd name="connsiteY0" fmla="*/ 131160 h 191275"/>
                <a:gd name="connsiteX1" fmla="*/ 62848 w 191275"/>
                <a:gd name="connsiteY1" fmla="*/ 97004 h 191275"/>
                <a:gd name="connsiteX2" fmla="*/ 97004 w 191275"/>
                <a:gd name="connsiteY2" fmla="*/ 62847 h 191275"/>
                <a:gd name="connsiteX3" fmla="*/ 131160 w 191275"/>
                <a:gd name="connsiteY3" fmla="*/ 97004 h 191275"/>
                <a:gd name="connsiteX4" fmla="*/ 97004 w 191275"/>
                <a:gd name="connsiteY4" fmla="*/ 131160 h 191275"/>
                <a:gd name="connsiteX5" fmla="*/ 97004 w 191275"/>
                <a:gd name="connsiteY5" fmla="*/ 131160 h 191275"/>
                <a:gd name="connsiteX6" fmla="*/ 166683 w 191275"/>
                <a:gd name="connsiteY6" fmla="*/ 57838 h 191275"/>
                <a:gd name="connsiteX7" fmla="*/ 173969 w 191275"/>
                <a:gd name="connsiteY7" fmla="*/ 36433 h 191275"/>
                <a:gd name="connsiteX8" fmla="*/ 157574 w 191275"/>
                <a:gd name="connsiteY8" fmla="*/ 20038 h 191275"/>
                <a:gd name="connsiteX9" fmla="*/ 136170 w 191275"/>
                <a:gd name="connsiteY9" fmla="*/ 27325 h 191275"/>
                <a:gd name="connsiteX10" fmla="*/ 118408 w 191275"/>
                <a:gd name="connsiteY10" fmla="*/ 20038 h 191275"/>
                <a:gd name="connsiteX11" fmla="*/ 108389 w 191275"/>
                <a:gd name="connsiteY11" fmla="*/ 0 h 191275"/>
                <a:gd name="connsiteX12" fmla="*/ 85618 w 191275"/>
                <a:gd name="connsiteY12" fmla="*/ 0 h 191275"/>
                <a:gd name="connsiteX13" fmla="*/ 75599 w 191275"/>
                <a:gd name="connsiteY13" fmla="*/ 20038 h 191275"/>
                <a:gd name="connsiteX14" fmla="*/ 57838 w 191275"/>
                <a:gd name="connsiteY14" fmla="*/ 27325 h 191275"/>
                <a:gd name="connsiteX15" fmla="*/ 36433 w 191275"/>
                <a:gd name="connsiteY15" fmla="*/ 20038 h 191275"/>
                <a:gd name="connsiteX16" fmla="*/ 20494 w 191275"/>
                <a:gd name="connsiteY16" fmla="*/ 35978 h 191275"/>
                <a:gd name="connsiteX17" fmla="*/ 27325 w 191275"/>
                <a:gd name="connsiteY17" fmla="*/ 57382 h 191275"/>
                <a:gd name="connsiteX18" fmla="*/ 20038 w 191275"/>
                <a:gd name="connsiteY18" fmla="*/ 75144 h 191275"/>
                <a:gd name="connsiteX19" fmla="*/ 0 w 191275"/>
                <a:gd name="connsiteY19" fmla="*/ 85163 h 191275"/>
                <a:gd name="connsiteX20" fmla="*/ 0 w 191275"/>
                <a:gd name="connsiteY20" fmla="*/ 107934 h 191275"/>
                <a:gd name="connsiteX21" fmla="*/ 20038 w 191275"/>
                <a:gd name="connsiteY21" fmla="*/ 117953 h 191275"/>
                <a:gd name="connsiteX22" fmla="*/ 27325 w 191275"/>
                <a:gd name="connsiteY22" fmla="*/ 135714 h 191275"/>
                <a:gd name="connsiteX23" fmla="*/ 20494 w 191275"/>
                <a:gd name="connsiteY23" fmla="*/ 157119 h 191275"/>
                <a:gd name="connsiteX24" fmla="*/ 36433 w 191275"/>
                <a:gd name="connsiteY24" fmla="*/ 173058 h 191275"/>
                <a:gd name="connsiteX25" fmla="*/ 57838 w 191275"/>
                <a:gd name="connsiteY25" fmla="*/ 166227 h 191275"/>
                <a:gd name="connsiteX26" fmla="*/ 75599 w 191275"/>
                <a:gd name="connsiteY26" fmla="*/ 173514 h 191275"/>
                <a:gd name="connsiteX27" fmla="*/ 85618 w 191275"/>
                <a:gd name="connsiteY27" fmla="*/ 193552 h 191275"/>
                <a:gd name="connsiteX28" fmla="*/ 108389 w 191275"/>
                <a:gd name="connsiteY28" fmla="*/ 193552 h 191275"/>
                <a:gd name="connsiteX29" fmla="*/ 118408 w 191275"/>
                <a:gd name="connsiteY29" fmla="*/ 173514 h 191275"/>
                <a:gd name="connsiteX30" fmla="*/ 136170 w 191275"/>
                <a:gd name="connsiteY30" fmla="*/ 166227 h 191275"/>
                <a:gd name="connsiteX31" fmla="*/ 157574 w 191275"/>
                <a:gd name="connsiteY31" fmla="*/ 173514 h 191275"/>
                <a:gd name="connsiteX32" fmla="*/ 173514 w 191275"/>
                <a:gd name="connsiteY32" fmla="*/ 157119 h 191275"/>
                <a:gd name="connsiteX33" fmla="*/ 166683 w 191275"/>
                <a:gd name="connsiteY33" fmla="*/ 136170 h 191275"/>
                <a:gd name="connsiteX34" fmla="*/ 173969 w 191275"/>
                <a:gd name="connsiteY34" fmla="*/ 118408 h 191275"/>
                <a:gd name="connsiteX35" fmla="*/ 194008 w 191275"/>
                <a:gd name="connsiteY35" fmla="*/ 108389 h 191275"/>
                <a:gd name="connsiteX36" fmla="*/ 194008 w 191275"/>
                <a:gd name="connsiteY36" fmla="*/ 85618 h 191275"/>
                <a:gd name="connsiteX37" fmla="*/ 173969 w 191275"/>
                <a:gd name="connsiteY37" fmla="*/ 75599 h 191275"/>
                <a:gd name="connsiteX38" fmla="*/ 166683 w 191275"/>
                <a:gd name="connsiteY38" fmla="*/ 57838 h 191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91275" h="191275">
                  <a:moveTo>
                    <a:pt x="97004" y="131160"/>
                  </a:moveTo>
                  <a:cubicBezTo>
                    <a:pt x="77876" y="131160"/>
                    <a:pt x="62848" y="115676"/>
                    <a:pt x="62848" y="97004"/>
                  </a:cubicBezTo>
                  <a:cubicBezTo>
                    <a:pt x="62848" y="77876"/>
                    <a:pt x="78332" y="62847"/>
                    <a:pt x="97004" y="62847"/>
                  </a:cubicBezTo>
                  <a:cubicBezTo>
                    <a:pt x="116131" y="62847"/>
                    <a:pt x="131160" y="78332"/>
                    <a:pt x="131160" y="97004"/>
                  </a:cubicBezTo>
                  <a:cubicBezTo>
                    <a:pt x="131160" y="115676"/>
                    <a:pt x="116131" y="131160"/>
                    <a:pt x="97004" y="131160"/>
                  </a:cubicBezTo>
                  <a:lnTo>
                    <a:pt x="97004" y="131160"/>
                  </a:lnTo>
                  <a:close/>
                  <a:moveTo>
                    <a:pt x="166683" y="57838"/>
                  </a:moveTo>
                  <a:lnTo>
                    <a:pt x="173969" y="36433"/>
                  </a:lnTo>
                  <a:lnTo>
                    <a:pt x="157574" y="20038"/>
                  </a:lnTo>
                  <a:lnTo>
                    <a:pt x="136170" y="27325"/>
                  </a:lnTo>
                  <a:cubicBezTo>
                    <a:pt x="130705" y="24137"/>
                    <a:pt x="124329" y="21860"/>
                    <a:pt x="118408" y="20038"/>
                  </a:cubicBezTo>
                  <a:lnTo>
                    <a:pt x="108389" y="0"/>
                  </a:lnTo>
                  <a:lnTo>
                    <a:pt x="85618" y="0"/>
                  </a:lnTo>
                  <a:lnTo>
                    <a:pt x="75599" y="20038"/>
                  </a:lnTo>
                  <a:cubicBezTo>
                    <a:pt x="69223" y="21860"/>
                    <a:pt x="63303" y="24137"/>
                    <a:pt x="57838" y="27325"/>
                  </a:cubicBezTo>
                  <a:lnTo>
                    <a:pt x="36433" y="20038"/>
                  </a:lnTo>
                  <a:lnTo>
                    <a:pt x="20494" y="35978"/>
                  </a:lnTo>
                  <a:lnTo>
                    <a:pt x="27325" y="57382"/>
                  </a:lnTo>
                  <a:cubicBezTo>
                    <a:pt x="24137" y="62847"/>
                    <a:pt x="21860" y="69223"/>
                    <a:pt x="20038" y="75144"/>
                  </a:cubicBezTo>
                  <a:lnTo>
                    <a:pt x="0" y="85163"/>
                  </a:lnTo>
                  <a:lnTo>
                    <a:pt x="0" y="107934"/>
                  </a:lnTo>
                  <a:lnTo>
                    <a:pt x="20038" y="117953"/>
                  </a:lnTo>
                  <a:cubicBezTo>
                    <a:pt x="21860" y="124329"/>
                    <a:pt x="24137" y="130249"/>
                    <a:pt x="27325" y="135714"/>
                  </a:cubicBezTo>
                  <a:lnTo>
                    <a:pt x="20494" y="157119"/>
                  </a:lnTo>
                  <a:lnTo>
                    <a:pt x="36433" y="173058"/>
                  </a:lnTo>
                  <a:lnTo>
                    <a:pt x="57838" y="166227"/>
                  </a:lnTo>
                  <a:cubicBezTo>
                    <a:pt x="63303" y="169415"/>
                    <a:pt x="69223" y="171692"/>
                    <a:pt x="75599" y="173514"/>
                  </a:cubicBezTo>
                  <a:lnTo>
                    <a:pt x="85618" y="193552"/>
                  </a:lnTo>
                  <a:lnTo>
                    <a:pt x="108389" y="193552"/>
                  </a:lnTo>
                  <a:lnTo>
                    <a:pt x="118408" y="173514"/>
                  </a:lnTo>
                  <a:cubicBezTo>
                    <a:pt x="124784" y="171692"/>
                    <a:pt x="130705" y="169415"/>
                    <a:pt x="136170" y="166227"/>
                  </a:cubicBezTo>
                  <a:lnTo>
                    <a:pt x="157574" y="173514"/>
                  </a:lnTo>
                  <a:lnTo>
                    <a:pt x="173514" y="157119"/>
                  </a:lnTo>
                  <a:lnTo>
                    <a:pt x="166683" y="136170"/>
                  </a:lnTo>
                  <a:cubicBezTo>
                    <a:pt x="169870" y="130705"/>
                    <a:pt x="172148" y="124784"/>
                    <a:pt x="173969" y="118408"/>
                  </a:cubicBezTo>
                  <a:lnTo>
                    <a:pt x="194008" y="108389"/>
                  </a:lnTo>
                  <a:lnTo>
                    <a:pt x="194008" y="85618"/>
                  </a:lnTo>
                  <a:lnTo>
                    <a:pt x="173969" y="75599"/>
                  </a:lnTo>
                  <a:cubicBezTo>
                    <a:pt x="172148" y="69223"/>
                    <a:pt x="169870" y="63303"/>
                    <a:pt x="166683" y="57838"/>
                  </a:cubicBezTo>
                  <a:close/>
                </a:path>
              </a:pathLst>
            </a:custGeom>
            <a:grpFill/>
            <a:ln w="44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</p:grpSp>
      <p:sp>
        <p:nvSpPr>
          <p:cNvPr id="44" name="Graphic 59" descr="Magnifying glass">
            <a:extLst>
              <a:ext uri="{FF2B5EF4-FFF2-40B4-BE49-F238E27FC236}">
                <a16:creationId xmlns:a16="http://schemas.microsoft.com/office/drawing/2014/main" id="{4C1A3B42-6C01-4E46-B669-33EA25FE2C31}"/>
              </a:ext>
            </a:extLst>
          </p:cNvPr>
          <p:cNvSpPr/>
          <p:nvPr/>
        </p:nvSpPr>
        <p:spPr>
          <a:xfrm>
            <a:off x="10718667" y="5593619"/>
            <a:ext cx="355225" cy="355225"/>
          </a:xfrm>
          <a:custGeom>
            <a:avLst/>
            <a:gdLst>
              <a:gd name="connsiteX0" fmla="*/ 350215 w 355225"/>
              <a:gd name="connsiteY0" fmla="*/ 305129 h 355225"/>
              <a:gd name="connsiteX1" fmla="*/ 293288 w 355225"/>
              <a:gd name="connsiteY1" fmla="*/ 248202 h 355225"/>
              <a:gd name="connsiteX2" fmla="*/ 265053 w 355225"/>
              <a:gd name="connsiteY2" fmla="*/ 239549 h 355225"/>
              <a:gd name="connsiteX3" fmla="*/ 245014 w 355225"/>
              <a:gd name="connsiteY3" fmla="*/ 219511 h 355225"/>
              <a:gd name="connsiteX4" fmla="*/ 273250 w 355225"/>
              <a:gd name="connsiteY4" fmla="*/ 136625 h 355225"/>
              <a:gd name="connsiteX5" fmla="*/ 136625 w 355225"/>
              <a:gd name="connsiteY5" fmla="*/ 0 h 355225"/>
              <a:gd name="connsiteX6" fmla="*/ 0 w 355225"/>
              <a:gd name="connsiteY6" fmla="*/ 136625 h 355225"/>
              <a:gd name="connsiteX7" fmla="*/ 136625 w 355225"/>
              <a:gd name="connsiteY7" fmla="*/ 273250 h 355225"/>
              <a:gd name="connsiteX8" fmla="*/ 219511 w 355225"/>
              <a:gd name="connsiteY8" fmla="*/ 245014 h 355225"/>
              <a:gd name="connsiteX9" fmla="*/ 239549 w 355225"/>
              <a:gd name="connsiteY9" fmla="*/ 265053 h 355225"/>
              <a:gd name="connsiteX10" fmla="*/ 248202 w 355225"/>
              <a:gd name="connsiteY10" fmla="*/ 293288 h 355225"/>
              <a:gd name="connsiteX11" fmla="*/ 305129 w 355225"/>
              <a:gd name="connsiteY11" fmla="*/ 350215 h 355225"/>
              <a:gd name="connsiteX12" fmla="*/ 327900 w 355225"/>
              <a:gd name="connsiteY12" fmla="*/ 359779 h 355225"/>
              <a:gd name="connsiteX13" fmla="*/ 350671 w 355225"/>
              <a:gd name="connsiteY13" fmla="*/ 350215 h 355225"/>
              <a:gd name="connsiteX14" fmla="*/ 350215 w 355225"/>
              <a:gd name="connsiteY14" fmla="*/ 305129 h 355225"/>
              <a:gd name="connsiteX15" fmla="*/ 136170 w 355225"/>
              <a:gd name="connsiteY15" fmla="*/ 245470 h 355225"/>
              <a:gd name="connsiteX16" fmla="*/ 26870 w 355225"/>
              <a:gd name="connsiteY16" fmla="*/ 136170 h 355225"/>
              <a:gd name="connsiteX17" fmla="*/ 136170 w 355225"/>
              <a:gd name="connsiteY17" fmla="*/ 26870 h 355225"/>
              <a:gd name="connsiteX18" fmla="*/ 245470 w 355225"/>
              <a:gd name="connsiteY18" fmla="*/ 136170 h 355225"/>
              <a:gd name="connsiteX19" fmla="*/ 136170 w 355225"/>
              <a:gd name="connsiteY19" fmla="*/ 245470 h 355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55225" h="355225">
                <a:moveTo>
                  <a:pt x="350215" y="305129"/>
                </a:moveTo>
                <a:lnTo>
                  <a:pt x="293288" y="248202"/>
                </a:lnTo>
                <a:cubicBezTo>
                  <a:pt x="285546" y="240460"/>
                  <a:pt x="275072" y="237728"/>
                  <a:pt x="265053" y="239549"/>
                </a:cubicBezTo>
                <a:lnTo>
                  <a:pt x="245014" y="219511"/>
                </a:lnTo>
                <a:cubicBezTo>
                  <a:pt x="262775" y="196740"/>
                  <a:pt x="273250" y="167593"/>
                  <a:pt x="273250" y="136625"/>
                </a:cubicBezTo>
                <a:cubicBezTo>
                  <a:pt x="273250" y="61481"/>
                  <a:pt x="211769" y="0"/>
                  <a:pt x="136625" y="0"/>
                </a:cubicBezTo>
                <a:cubicBezTo>
                  <a:pt x="61481" y="0"/>
                  <a:pt x="0" y="61481"/>
                  <a:pt x="0" y="136625"/>
                </a:cubicBezTo>
                <a:cubicBezTo>
                  <a:pt x="0" y="211769"/>
                  <a:pt x="61481" y="273250"/>
                  <a:pt x="136625" y="273250"/>
                </a:cubicBezTo>
                <a:cubicBezTo>
                  <a:pt x="167593" y="273250"/>
                  <a:pt x="196285" y="262775"/>
                  <a:pt x="219511" y="245014"/>
                </a:cubicBezTo>
                <a:lnTo>
                  <a:pt x="239549" y="265053"/>
                </a:lnTo>
                <a:cubicBezTo>
                  <a:pt x="237728" y="275072"/>
                  <a:pt x="240460" y="285546"/>
                  <a:pt x="248202" y="293288"/>
                </a:cubicBezTo>
                <a:lnTo>
                  <a:pt x="305129" y="350215"/>
                </a:lnTo>
                <a:cubicBezTo>
                  <a:pt x="311505" y="356591"/>
                  <a:pt x="319703" y="359779"/>
                  <a:pt x="327900" y="359779"/>
                </a:cubicBezTo>
                <a:cubicBezTo>
                  <a:pt x="336098" y="359779"/>
                  <a:pt x="344295" y="356591"/>
                  <a:pt x="350671" y="350215"/>
                </a:cubicBezTo>
                <a:cubicBezTo>
                  <a:pt x="362512" y="337464"/>
                  <a:pt x="362512" y="317425"/>
                  <a:pt x="350215" y="305129"/>
                </a:cubicBezTo>
                <a:close/>
                <a:moveTo>
                  <a:pt x="136170" y="245470"/>
                </a:moveTo>
                <a:cubicBezTo>
                  <a:pt x="76055" y="245470"/>
                  <a:pt x="26870" y="196285"/>
                  <a:pt x="26870" y="136170"/>
                </a:cubicBezTo>
                <a:cubicBezTo>
                  <a:pt x="26870" y="76055"/>
                  <a:pt x="76055" y="26870"/>
                  <a:pt x="136170" y="26870"/>
                </a:cubicBezTo>
                <a:cubicBezTo>
                  <a:pt x="196285" y="26870"/>
                  <a:pt x="245470" y="76055"/>
                  <a:pt x="245470" y="136170"/>
                </a:cubicBezTo>
                <a:cubicBezTo>
                  <a:pt x="245470" y="196285"/>
                  <a:pt x="196285" y="245470"/>
                  <a:pt x="136170" y="245470"/>
                </a:cubicBezTo>
                <a:close/>
              </a:path>
            </a:pathLst>
          </a:custGeom>
          <a:solidFill>
            <a:schemeClr val="bg2"/>
          </a:solidFill>
          <a:ln w="4465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70370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build="p"/>
      <p:bldP spid="22" grpId="0"/>
      <p:bldP spid="23" grpId="0"/>
      <p:bldP spid="25" grpId="0" animBg="1"/>
      <p:bldP spid="24" grpId="0"/>
      <p:bldP spid="27" grpId="0" animBg="1"/>
      <p:bldP spid="26" grpId="0" animBg="1"/>
      <p:bldP spid="28" grpId="0" animBg="1"/>
      <p:bldP spid="32" grpId="0" animBg="1"/>
      <p:bldP spid="4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0666F1D9-C601-4AE6-ADC3-C1CADD86D02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82" r="13782"/>
          <a:stretch>
            <a:fillRect/>
          </a:stretch>
        </p:blipFill>
        <p:spPr/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EE2B4AEB-5701-4568-A0E7-21A926C9E234}"/>
              </a:ext>
            </a:extLst>
          </p:cNvPr>
          <p:cNvSpPr/>
          <p:nvPr/>
        </p:nvSpPr>
        <p:spPr>
          <a:xfrm>
            <a:off x="6758233" y="549274"/>
            <a:ext cx="4171210" cy="5759451"/>
          </a:xfrm>
          <a:prstGeom prst="rect">
            <a:avLst/>
          </a:prstGeom>
          <a:solidFill>
            <a:schemeClr val="accent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D"/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C37831EC-27E6-471D-ADA7-DE54CCC54A0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Portfolio Design</a:t>
            </a:r>
            <a:endParaRPr lang="en-ID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C2CDDBB-F60A-48B7-9F9D-2E8632D741BB}"/>
              </a:ext>
            </a:extLst>
          </p:cNvPr>
          <p:cNvGrpSpPr/>
          <p:nvPr/>
        </p:nvGrpSpPr>
        <p:grpSpPr>
          <a:xfrm rot="5400000">
            <a:off x="6359075" y="3181493"/>
            <a:ext cx="836782" cy="836782"/>
            <a:chOff x="5837336" y="4170946"/>
            <a:chExt cx="517328" cy="517328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4443B590-19C8-496C-82C7-D2A5A4807559}"/>
                </a:ext>
              </a:extLst>
            </p:cNvPr>
            <p:cNvSpPr/>
            <p:nvPr/>
          </p:nvSpPr>
          <p:spPr>
            <a:xfrm rot="2700000">
              <a:off x="5837336" y="4170946"/>
              <a:ext cx="517328" cy="5173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393700" dist="50800" dir="5400000" algn="ctr" rotWithShape="0">
                <a:srgbClr val="000000">
                  <a:alpha val="15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D"/>
            </a:p>
          </p:txBody>
        </p: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47537A86-19A9-42E6-B932-9E83590588E9}"/>
                </a:ext>
              </a:extLst>
            </p:cNvPr>
            <p:cNvGrpSpPr/>
            <p:nvPr/>
          </p:nvGrpSpPr>
          <p:grpSpPr>
            <a:xfrm>
              <a:off x="5995894" y="4313831"/>
              <a:ext cx="200212" cy="321058"/>
              <a:chOff x="5995895" y="5939292"/>
              <a:chExt cx="200212" cy="321058"/>
            </a:xfrm>
          </p:grpSpPr>
          <p:sp>
            <p:nvSpPr>
              <p:cNvPr id="29" name="Freeform 6">
                <a:extLst>
                  <a:ext uri="{FF2B5EF4-FFF2-40B4-BE49-F238E27FC236}">
                    <a16:creationId xmlns:a16="http://schemas.microsoft.com/office/drawing/2014/main" id="{C49021C3-ABD6-46BF-BC6D-454E9C996F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95895" y="5939292"/>
                <a:ext cx="200212" cy="200524"/>
              </a:xfrm>
              <a:custGeom>
                <a:avLst/>
                <a:gdLst>
                  <a:gd name="T0" fmla="*/ 320 w 639"/>
                  <a:gd name="T1" fmla="*/ 640 h 640"/>
                  <a:gd name="T2" fmla="*/ 0 w 639"/>
                  <a:gd name="T3" fmla="*/ 320 h 640"/>
                  <a:gd name="T4" fmla="*/ 320 w 639"/>
                  <a:gd name="T5" fmla="*/ 0 h 640"/>
                  <a:gd name="T6" fmla="*/ 639 w 639"/>
                  <a:gd name="T7" fmla="*/ 320 h 640"/>
                  <a:gd name="T8" fmla="*/ 320 w 639"/>
                  <a:gd name="T9" fmla="*/ 64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9" h="640">
                    <a:moveTo>
                      <a:pt x="320" y="640"/>
                    </a:moveTo>
                    <a:lnTo>
                      <a:pt x="0" y="320"/>
                    </a:lnTo>
                    <a:lnTo>
                      <a:pt x="320" y="0"/>
                    </a:lnTo>
                    <a:lnTo>
                      <a:pt x="639" y="320"/>
                    </a:lnTo>
                    <a:lnTo>
                      <a:pt x="320" y="640"/>
                    </a:lnTo>
                    <a:close/>
                  </a:path>
                </a:pathLst>
              </a:custGeom>
              <a:noFill/>
              <a:ln w="9525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30" name="Graphic 218" descr="Line arrow: Straight">
                <a:extLst>
                  <a:ext uri="{FF2B5EF4-FFF2-40B4-BE49-F238E27FC236}">
                    <a16:creationId xmlns:a16="http://schemas.microsoft.com/office/drawing/2014/main" id="{2EBC2946-8C87-4BC2-806E-AAE010481C05}"/>
                  </a:ext>
                </a:extLst>
              </p:cNvPr>
              <p:cNvSpPr/>
              <p:nvPr/>
            </p:nvSpPr>
            <p:spPr>
              <a:xfrm rot="16200000">
                <a:off x="6035733" y="6177223"/>
                <a:ext cx="120534" cy="45720"/>
              </a:xfrm>
              <a:custGeom>
                <a:avLst/>
                <a:gdLst>
                  <a:gd name="connsiteX0" fmla="*/ 361498 w 370003"/>
                  <a:gd name="connsiteY0" fmla="*/ 59541 h 140346"/>
                  <a:gd name="connsiteX1" fmla="*/ 43380 w 370003"/>
                  <a:gd name="connsiteY1" fmla="*/ 59541 h 140346"/>
                  <a:gd name="connsiteX2" fmla="*/ 81231 w 370003"/>
                  <a:gd name="connsiteY2" fmla="*/ 21690 h 140346"/>
                  <a:gd name="connsiteX3" fmla="*/ 81231 w 370003"/>
                  <a:gd name="connsiteY3" fmla="*/ 3828 h 140346"/>
                  <a:gd name="connsiteX4" fmla="*/ 63368 w 370003"/>
                  <a:gd name="connsiteY4" fmla="*/ 3828 h 140346"/>
                  <a:gd name="connsiteX5" fmla="*/ 3828 w 370003"/>
                  <a:gd name="connsiteY5" fmla="*/ 63368 h 140346"/>
                  <a:gd name="connsiteX6" fmla="*/ 3828 w 370003"/>
                  <a:gd name="connsiteY6" fmla="*/ 81231 h 140346"/>
                  <a:gd name="connsiteX7" fmla="*/ 63368 w 370003"/>
                  <a:gd name="connsiteY7" fmla="*/ 140772 h 140346"/>
                  <a:gd name="connsiteX8" fmla="*/ 72300 w 370003"/>
                  <a:gd name="connsiteY8" fmla="*/ 144599 h 140346"/>
                  <a:gd name="connsiteX9" fmla="*/ 81231 w 370003"/>
                  <a:gd name="connsiteY9" fmla="*/ 140772 h 140346"/>
                  <a:gd name="connsiteX10" fmla="*/ 81231 w 370003"/>
                  <a:gd name="connsiteY10" fmla="*/ 122909 h 140346"/>
                  <a:gd name="connsiteX11" fmla="*/ 43380 w 370003"/>
                  <a:gd name="connsiteY11" fmla="*/ 85058 h 140346"/>
                  <a:gd name="connsiteX12" fmla="*/ 361498 w 370003"/>
                  <a:gd name="connsiteY12" fmla="*/ 85058 h 140346"/>
                  <a:gd name="connsiteX13" fmla="*/ 374257 w 370003"/>
                  <a:gd name="connsiteY13" fmla="*/ 72300 h 140346"/>
                  <a:gd name="connsiteX14" fmla="*/ 361498 w 370003"/>
                  <a:gd name="connsiteY14" fmla="*/ 59541 h 140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70003" h="140346">
                    <a:moveTo>
                      <a:pt x="361498" y="59541"/>
                    </a:moveTo>
                    <a:lnTo>
                      <a:pt x="43380" y="59541"/>
                    </a:lnTo>
                    <a:lnTo>
                      <a:pt x="81231" y="21690"/>
                    </a:lnTo>
                    <a:cubicBezTo>
                      <a:pt x="86334" y="16586"/>
                      <a:pt x="86334" y="8506"/>
                      <a:pt x="81231" y="3828"/>
                    </a:cubicBezTo>
                    <a:cubicBezTo>
                      <a:pt x="76127" y="-1276"/>
                      <a:pt x="68047" y="-1276"/>
                      <a:pt x="63368" y="3828"/>
                    </a:cubicBezTo>
                    <a:lnTo>
                      <a:pt x="3828" y="63368"/>
                    </a:lnTo>
                    <a:cubicBezTo>
                      <a:pt x="-1276" y="68472"/>
                      <a:pt x="-1276" y="76553"/>
                      <a:pt x="3828" y="81231"/>
                    </a:cubicBezTo>
                    <a:lnTo>
                      <a:pt x="63368" y="140772"/>
                    </a:lnTo>
                    <a:cubicBezTo>
                      <a:pt x="65920" y="143323"/>
                      <a:pt x="69323" y="144599"/>
                      <a:pt x="72300" y="144599"/>
                    </a:cubicBezTo>
                    <a:cubicBezTo>
                      <a:pt x="75277" y="144599"/>
                      <a:pt x="78679" y="143323"/>
                      <a:pt x="81231" y="140772"/>
                    </a:cubicBezTo>
                    <a:cubicBezTo>
                      <a:pt x="86334" y="135668"/>
                      <a:pt x="86334" y="127588"/>
                      <a:pt x="81231" y="122909"/>
                    </a:cubicBezTo>
                    <a:lnTo>
                      <a:pt x="43380" y="85058"/>
                    </a:lnTo>
                    <a:lnTo>
                      <a:pt x="361498" y="85058"/>
                    </a:lnTo>
                    <a:cubicBezTo>
                      <a:pt x="368728" y="85058"/>
                      <a:pt x="374257" y="79530"/>
                      <a:pt x="374257" y="72300"/>
                    </a:cubicBezTo>
                    <a:cubicBezTo>
                      <a:pt x="374257" y="65070"/>
                      <a:pt x="368728" y="59541"/>
                      <a:pt x="361498" y="5954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41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93F0A3D3-4F6F-4AD2-AEF4-9D619070F8AC}"/>
              </a:ext>
            </a:extLst>
          </p:cNvPr>
          <p:cNvSpPr txBox="1"/>
          <p:nvPr/>
        </p:nvSpPr>
        <p:spPr>
          <a:xfrm>
            <a:off x="844446" y="2468548"/>
            <a:ext cx="39182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/>
              <a:t>A wonderful serenity has taken possession of my entire soul, like these sweet mornings of spring which I enjoy with my whole heart. I am alone, and feel the charm of existence in this spot, which was created for the bliss of souls like mine</a:t>
            </a:r>
            <a:r>
              <a:rPr lang="en-US" sz="1200"/>
              <a:t>. </a:t>
            </a:r>
            <a:endParaRPr lang="en-US" sz="1200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EAEA6EA2-877E-4A0A-B711-CF62450A0F5B}"/>
              </a:ext>
            </a:extLst>
          </p:cNvPr>
          <p:cNvSpPr/>
          <p:nvPr/>
        </p:nvSpPr>
        <p:spPr>
          <a:xfrm rot="2700000">
            <a:off x="1146603" y="4391660"/>
            <a:ext cx="839203" cy="8392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D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CB77801A-509C-48ED-BFEA-F39F4E75098C}"/>
              </a:ext>
            </a:extLst>
          </p:cNvPr>
          <p:cNvGrpSpPr/>
          <p:nvPr/>
        </p:nvGrpSpPr>
        <p:grpSpPr>
          <a:xfrm>
            <a:off x="1353102" y="4687753"/>
            <a:ext cx="400766" cy="223154"/>
            <a:chOff x="6854002" y="6572909"/>
            <a:chExt cx="400766" cy="223154"/>
          </a:xfrm>
          <a:solidFill>
            <a:schemeClr val="bg2"/>
          </a:solidFill>
        </p:grpSpPr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81A55397-F8E2-462C-8E6E-62A0F9EEDF70}"/>
                </a:ext>
              </a:extLst>
            </p:cNvPr>
            <p:cNvSpPr/>
            <p:nvPr/>
          </p:nvSpPr>
          <p:spPr>
            <a:xfrm>
              <a:off x="6854002" y="6572909"/>
              <a:ext cx="318792" cy="218600"/>
            </a:xfrm>
            <a:custGeom>
              <a:avLst/>
              <a:gdLst>
                <a:gd name="connsiteX0" fmla="*/ 191275 w 318791"/>
                <a:gd name="connsiteY0" fmla="*/ 27780 h 218600"/>
                <a:gd name="connsiteX1" fmla="*/ 191275 w 318791"/>
                <a:gd name="connsiteY1" fmla="*/ 45997 h 218600"/>
                <a:gd name="connsiteX2" fmla="*/ 200383 w 318791"/>
                <a:gd name="connsiteY2" fmla="*/ 45542 h 218600"/>
                <a:gd name="connsiteX3" fmla="*/ 209492 w 318791"/>
                <a:gd name="connsiteY3" fmla="*/ 45997 h 218600"/>
                <a:gd name="connsiteX4" fmla="*/ 209492 w 318791"/>
                <a:gd name="connsiteY4" fmla="*/ 27780 h 218600"/>
                <a:gd name="connsiteX5" fmla="*/ 259588 w 318791"/>
                <a:gd name="connsiteY5" fmla="*/ 38255 h 218600"/>
                <a:gd name="connsiteX6" fmla="*/ 252756 w 318791"/>
                <a:gd name="connsiteY6" fmla="*/ 54650 h 218600"/>
                <a:gd name="connsiteX7" fmla="*/ 269607 w 318791"/>
                <a:gd name="connsiteY7" fmla="*/ 61937 h 218600"/>
                <a:gd name="connsiteX8" fmla="*/ 276438 w 318791"/>
                <a:gd name="connsiteY8" fmla="*/ 45086 h 218600"/>
                <a:gd name="connsiteX9" fmla="*/ 300575 w 318791"/>
                <a:gd name="connsiteY9" fmla="*/ 59660 h 218600"/>
                <a:gd name="connsiteX10" fmla="*/ 320158 w 318791"/>
                <a:gd name="connsiteY10" fmla="*/ 40077 h 218600"/>
                <a:gd name="connsiteX11" fmla="*/ 200383 w 318791"/>
                <a:gd name="connsiteY11" fmla="*/ 0 h 218600"/>
                <a:gd name="connsiteX12" fmla="*/ 0 w 318791"/>
                <a:gd name="connsiteY12" fmla="*/ 200383 h 218600"/>
                <a:gd name="connsiteX13" fmla="*/ 0 w 318791"/>
                <a:gd name="connsiteY13" fmla="*/ 218600 h 218600"/>
                <a:gd name="connsiteX14" fmla="*/ 27325 w 318791"/>
                <a:gd name="connsiteY14" fmla="*/ 218600 h 218600"/>
                <a:gd name="connsiteX15" fmla="*/ 27325 w 318791"/>
                <a:gd name="connsiteY15" fmla="*/ 200383 h 218600"/>
                <a:gd name="connsiteX16" fmla="*/ 35978 w 318791"/>
                <a:gd name="connsiteY16" fmla="*/ 146644 h 218600"/>
                <a:gd name="connsiteX17" fmla="*/ 52828 w 318791"/>
                <a:gd name="connsiteY17" fmla="*/ 153475 h 218600"/>
                <a:gd name="connsiteX18" fmla="*/ 59204 w 318791"/>
                <a:gd name="connsiteY18" fmla="*/ 136625 h 218600"/>
                <a:gd name="connsiteX19" fmla="*/ 42354 w 318791"/>
                <a:gd name="connsiteY19" fmla="*/ 129794 h 218600"/>
                <a:gd name="connsiteX20" fmla="*/ 69679 w 318791"/>
                <a:gd name="connsiteY20" fmla="*/ 87440 h 218600"/>
                <a:gd name="connsiteX21" fmla="*/ 82430 w 318791"/>
                <a:gd name="connsiteY21" fmla="*/ 100192 h 218600"/>
                <a:gd name="connsiteX22" fmla="*/ 95182 w 318791"/>
                <a:gd name="connsiteY22" fmla="*/ 86985 h 218600"/>
                <a:gd name="connsiteX23" fmla="*/ 82430 w 318791"/>
                <a:gd name="connsiteY23" fmla="*/ 74233 h 218600"/>
                <a:gd name="connsiteX24" fmla="*/ 124329 w 318791"/>
                <a:gd name="connsiteY24" fmla="*/ 45086 h 218600"/>
                <a:gd name="connsiteX25" fmla="*/ 131160 w 318791"/>
                <a:gd name="connsiteY25" fmla="*/ 61937 h 218600"/>
                <a:gd name="connsiteX26" fmla="*/ 148010 w 318791"/>
                <a:gd name="connsiteY26" fmla="*/ 54650 h 218600"/>
                <a:gd name="connsiteX27" fmla="*/ 141179 w 318791"/>
                <a:gd name="connsiteY27" fmla="*/ 37800 h 218600"/>
                <a:gd name="connsiteX28" fmla="*/ 191275 w 318791"/>
                <a:gd name="connsiteY28" fmla="*/ 27780 h 21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18791" h="218600">
                  <a:moveTo>
                    <a:pt x="191275" y="27780"/>
                  </a:moveTo>
                  <a:lnTo>
                    <a:pt x="191275" y="45997"/>
                  </a:lnTo>
                  <a:cubicBezTo>
                    <a:pt x="194463" y="45997"/>
                    <a:pt x="197195" y="45542"/>
                    <a:pt x="200383" y="45542"/>
                  </a:cubicBezTo>
                  <a:cubicBezTo>
                    <a:pt x="203571" y="45542"/>
                    <a:pt x="206304" y="45542"/>
                    <a:pt x="209492" y="45997"/>
                  </a:cubicBezTo>
                  <a:lnTo>
                    <a:pt x="209492" y="27780"/>
                  </a:lnTo>
                  <a:cubicBezTo>
                    <a:pt x="227253" y="28691"/>
                    <a:pt x="244103" y="32335"/>
                    <a:pt x="259588" y="38255"/>
                  </a:cubicBezTo>
                  <a:lnTo>
                    <a:pt x="252756" y="54650"/>
                  </a:lnTo>
                  <a:cubicBezTo>
                    <a:pt x="258677" y="56927"/>
                    <a:pt x="264142" y="59204"/>
                    <a:pt x="269607" y="61937"/>
                  </a:cubicBezTo>
                  <a:lnTo>
                    <a:pt x="276438" y="45086"/>
                  </a:lnTo>
                  <a:cubicBezTo>
                    <a:pt x="285091" y="49185"/>
                    <a:pt x="292833" y="54195"/>
                    <a:pt x="300575" y="59660"/>
                  </a:cubicBezTo>
                  <a:lnTo>
                    <a:pt x="320158" y="40077"/>
                  </a:lnTo>
                  <a:cubicBezTo>
                    <a:pt x="286913" y="15029"/>
                    <a:pt x="245470" y="0"/>
                    <a:pt x="200383" y="0"/>
                  </a:cubicBezTo>
                  <a:cubicBezTo>
                    <a:pt x="89717" y="0"/>
                    <a:pt x="0" y="89717"/>
                    <a:pt x="0" y="200383"/>
                  </a:cubicBezTo>
                  <a:lnTo>
                    <a:pt x="0" y="218600"/>
                  </a:lnTo>
                  <a:lnTo>
                    <a:pt x="27325" y="218600"/>
                  </a:lnTo>
                  <a:lnTo>
                    <a:pt x="27325" y="200383"/>
                  </a:lnTo>
                  <a:cubicBezTo>
                    <a:pt x="27325" y="181711"/>
                    <a:pt x="30513" y="163495"/>
                    <a:pt x="35978" y="146644"/>
                  </a:cubicBezTo>
                  <a:lnTo>
                    <a:pt x="52828" y="153475"/>
                  </a:lnTo>
                  <a:cubicBezTo>
                    <a:pt x="54650" y="147555"/>
                    <a:pt x="56927" y="142090"/>
                    <a:pt x="59204" y="136625"/>
                  </a:cubicBezTo>
                  <a:lnTo>
                    <a:pt x="42354" y="129794"/>
                  </a:lnTo>
                  <a:cubicBezTo>
                    <a:pt x="49185" y="114310"/>
                    <a:pt x="58749" y="99736"/>
                    <a:pt x="69679" y="87440"/>
                  </a:cubicBezTo>
                  <a:lnTo>
                    <a:pt x="82430" y="100192"/>
                  </a:lnTo>
                  <a:cubicBezTo>
                    <a:pt x="86529" y="95638"/>
                    <a:pt x="90628" y="91083"/>
                    <a:pt x="95182" y="86985"/>
                  </a:cubicBezTo>
                  <a:lnTo>
                    <a:pt x="82430" y="74233"/>
                  </a:lnTo>
                  <a:cubicBezTo>
                    <a:pt x="94727" y="62847"/>
                    <a:pt x="108845" y="52828"/>
                    <a:pt x="124329" y="45086"/>
                  </a:cubicBezTo>
                  <a:lnTo>
                    <a:pt x="131160" y="61937"/>
                  </a:lnTo>
                  <a:cubicBezTo>
                    <a:pt x="136625" y="59204"/>
                    <a:pt x="142090" y="56927"/>
                    <a:pt x="148010" y="54650"/>
                  </a:cubicBezTo>
                  <a:lnTo>
                    <a:pt x="141179" y="37800"/>
                  </a:lnTo>
                  <a:cubicBezTo>
                    <a:pt x="156663" y="31879"/>
                    <a:pt x="173514" y="28691"/>
                    <a:pt x="191275" y="27780"/>
                  </a:cubicBezTo>
                  <a:close/>
                </a:path>
              </a:pathLst>
            </a:custGeom>
            <a:grpFill/>
            <a:ln w="44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1829CFD1-7EB0-41F9-938B-E43177E21E72}"/>
                </a:ext>
              </a:extLst>
            </p:cNvPr>
            <p:cNvSpPr/>
            <p:nvPr/>
          </p:nvSpPr>
          <p:spPr>
            <a:xfrm>
              <a:off x="7195564" y="6658527"/>
              <a:ext cx="59204" cy="132071"/>
            </a:xfrm>
            <a:custGeom>
              <a:avLst/>
              <a:gdLst>
                <a:gd name="connsiteX0" fmla="*/ 23226 w 59204"/>
                <a:gd name="connsiteY0" fmla="*/ 0 h 132070"/>
                <a:gd name="connsiteX1" fmla="*/ 3643 w 59204"/>
                <a:gd name="connsiteY1" fmla="*/ 19583 h 132070"/>
                <a:gd name="connsiteX2" fmla="*/ 16850 w 59204"/>
                <a:gd name="connsiteY2" fmla="*/ 43720 h 132070"/>
                <a:gd name="connsiteX3" fmla="*/ 0 w 59204"/>
                <a:gd name="connsiteY3" fmla="*/ 51007 h 132070"/>
                <a:gd name="connsiteX4" fmla="*/ 6376 w 59204"/>
                <a:gd name="connsiteY4" fmla="*/ 67857 h 132070"/>
                <a:gd name="connsiteX5" fmla="*/ 23226 w 59204"/>
                <a:gd name="connsiteY5" fmla="*/ 61026 h 132070"/>
                <a:gd name="connsiteX6" fmla="*/ 31879 w 59204"/>
                <a:gd name="connsiteY6" fmla="*/ 114765 h 132070"/>
                <a:gd name="connsiteX7" fmla="*/ 31879 w 59204"/>
                <a:gd name="connsiteY7" fmla="*/ 132982 h 132070"/>
                <a:gd name="connsiteX8" fmla="*/ 59204 w 59204"/>
                <a:gd name="connsiteY8" fmla="*/ 132982 h 132070"/>
                <a:gd name="connsiteX9" fmla="*/ 59204 w 59204"/>
                <a:gd name="connsiteY9" fmla="*/ 114765 h 132070"/>
                <a:gd name="connsiteX10" fmla="*/ 23226 w 59204"/>
                <a:gd name="connsiteY10" fmla="*/ 0 h 132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9204" h="132070">
                  <a:moveTo>
                    <a:pt x="23226" y="0"/>
                  </a:moveTo>
                  <a:lnTo>
                    <a:pt x="3643" y="19583"/>
                  </a:lnTo>
                  <a:cubicBezTo>
                    <a:pt x="8653" y="27325"/>
                    <a:pt x="13207" y="35522"/>
                    <a:pt x="16850" y="43720"/>
                  </a:cubicBezTo>
                  <a:lnTo>
                    <a:pt x="0" y="51007"/>
                  </a:lnTo>
                  <a:cubicBezTo>
                    <a:pt x="2277" y="56472"/>
                    <a:pt x="4554" y="62392"/>
                    <a:pt x="6376" y="67857"/>
                  </a:cubicBezTo>
                  <a:lnTo>
                    <a:pt x="23226" y="61026"/>
                  </a:lnTo>
                  <a:cubicBezTo>
                    <a:pt x="28691" y="77876"/>
                    <a:pt x="31879" y="96093"/>
                    <a:pt x="31879" y="114765"/>
                  </a:cubicBezTo>
                  <a:lnTo>
                    <a:pt x="31879" y="132982"/>
                  </a:lnTo>
                  <a:lnTo>
                    <a:pt x="59204" y="132982"/>
                  </a:lnTo>
                  <a:lnTo>
                    <a:pt x="59204" y="114765"/>
                  </a:lnTo>
                  <a:cubicBezTo>
                    <a:pt x="59204" y="71956"/>
                    <a:pt x="45997" y="32790"/>
                    <a:pt x="23226" y="0"/>
                  </a:cubicBezTo>
                  <a:close/>
                </a:path>
              </a:pathLst>
            </a:custGeom>
            <a:grpFill/>
            <a:ln w="44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D66310FD-FDFE-4C19-BD2B-E725B4105B15}"/>
                </a:ext>
              </a:extLst>
            </p:cNvPr>
            <p:cNvSpPr/>
            <p:nvPr/>
          </p:nvSpPr>
          <p:spPr>
            <a:xfrm>
              <a:off x="7035133" y="6623005"/>
              <a:ext cx="173058" cy="173058"/>
            </a:xfrm>
            <a:custGeom>
              <a:avLst/>
              <a:gdLst>
                <a:gd name="connsiteX0" fmla="*/ 6500 w 173058"/>
                <a:gd name="connsiteY0" fmla="*/ 142090 h 173058"/>
                <a:gd name="connsiteX1" fmla="*/ 4223 w 173058"/>
                <a:gd name="connsiteY1" fmla="*/ 144367 h 173058"/>
                <a:gd name="connsiteX2" fmla="*/ 6500 w 173058"/>
                <a:gd name="connsiteY2" fmla="*/ 170326 h 173058"/>
                <a:gd name="connsiteX3" fmla="*/ 32459 w 173058"/>
                <a:gd name="connsiteY3" fmla="*/ 168049 h 173058"/>
                <a:gd name="connsiteX4" fmla="*/ 174094 w 173058"/>
                <a:gd name="connsiteY4" fmla="*/ 0 h 173058"/>
                <a:gd name="connsiteX5" fmla="*/ 6500 w 173058"/>
                <a:gd name="connsiteY5" fmla="*/ 142090 h 173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058" h="173058">
                  <a:moveTo>
                    <a:pt x="6500" y="142090"/>
                  </a:moveTo>
                  <a:cubicBezTo>
                    <a:pt x="5589" y="142545"/>
                    <a:pt x="5134" y="143456"/>
                    <a:pt x="4223" y="144367"/>
                  </a:cubicBezTo>
                  <a:cubicBezTo>
                    <a:pt x="-2153" y="152109"/>
                    <a:pt x="-1242" y="163495"/>
                    <a:pt x="6500" y="170326"/>
                  </a:cubicBezTo>
                  <a:cubicBezTo>
                    <a:pt x="14242" y="176702"/>
                    <a:pt x="25628" y="175791"/>
                    <a:pt x="32459" y="168049"/>
                  </a:cubicBezTo>
                  <a:lnTo>
                    <a:pt x="174094" y="0"/>
                  </a:lnTo>
                  <a:lnTo>
                    <a:pt x="6500" y="142090"/>
                  </a:lnTo>
                  <a:close/>
                </a:path>
              </a:pathLst>
            </a:custGeom>
            <a:grpFill/>
            <a:ln w="44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20A62C89-5261-495C-B74C-50FF776C0D40}"/>
              </a:ext>
            </a:extLst>
          </p:cNvPr>
          <p:cNvSpPr txBox="1"/>
          <p:nvPr/>
        </p:nvSpPr>
        <p:spPr>
          <a:xfrm>
            <a:off x="2430366" y="4320725"/>
            <a:ext cx="18410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accent1"/>
                </a:solidFill>
              </a:rPr>
              <a:t>Description</a:t>
            </a:r>
            <a:endParaRPr lang="en-US" sz="2000" b="1" dirty="0">
              <a:solidFill>
                <a:schemeClr val="accent1"/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E75BE696-CEC9-48A6-9EEC-51E533A31B24}"/>
              </a:ext>
            </a:extLst>
          </p:cNvPr>
          <p:cNvSpPr txBox="1"/>
          <p:nvPr/>
        </p:nvSpPr>
        <p:spPr>
          <a:xfrm>
            <a:off x="2430366" y="4666935"/>
            <a:ext cx="229650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/>
              <a:t>A wonderful serenity has taken possession of my </a:t>
            </a:r>
            <a:r>
              <a:rPr lang="en-US" sz="1200"/>
              <a:t>entire soul</a:t>
            </a:r>
            <a:endParaRPr lang="en-US" sz="1200" dirty="0"/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EFD9F463-6227-4B3A-9BA6-C3F62DD0A68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91" r="1199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63573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2" grpId="0" build="p"/>
      <p:bldP spid="33" grpId="0"/>
      <p:bldP spid="45" grpId="0" animBg="1"/>
      <p:bldP spid="50" grpId="0"/>
      <p:bldP spid="5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823E5C04-E765-4592-84B9-A645D4C32CC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" r="1042"/>
          <a:stretch>
            <a:fillRect/>
          </a:stretch>
        </p:blipFill>
        <p:spPr/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F2C97D19-F51F-4820-9819-205D80EFFA0B}"/>
              </a:ext>
            </a:extLst>
          </p:cNvPr>
          <p:cNvGrpSpPr/>
          <p:nvPr/>
        </p:nvGrpSpPr>
        <p:grpSpPr>
          <a:xfrm>
            <a:off x="-1251268" y="-2165045"/>
            <a:ext cx="14694536" cy="11188090"/>
            <a:chOff x="-1251268" y="-2165045"/>
            <a:chExt cx="14694536" cy="11188090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79D74521-8930-4745-869A-4D634F3E2F18}"/>
                </a:ext>
              </a:extLst>
            </p:cNvPr>
            <p:cNvGrpSpPr/>
            <p:nvPr/>
          </p:nvGrpSpPr>
          <p:grpSpPr>
            <a:xfrm>
              <a:off x="-1251268" y="-2165045"/>
              <a:ext cx="14694536" cy="11188090"/>
              <a:chOff x="-1251268" y="-2165045"/>
              <a:chExt cx="14694536" cy="11188090"/>
            </a:xfrm>
          </p:grpSpPr>
          <p:sp>
            <p:nvSpPr>
              <p:cNvPr id="38" name="Freeform 7">
                <a:extLst>
                  <a:ext uri="{FF2B5EF4-FFF2-40B4-BE49-F238E27FC236}">
                    <a16:creationId xmlns:a16="http://schemas.microsoft.com/office/drawing/2014/main" id="{7C2DC23E-027F-4ED4-8F87-B7F2B950CC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49112" y="-336819"/>
                <a:ext cx="7594156" cy="7609771"/>
              </a:xfrm>
              <a:custGeom>
                <a:avLst/>
                <a:gdLst>
                  <a:gd name="T0" fmla="*/ 243 w 486"/>
                  <a:gd name="T1" fmla="*/ 487 h 487"/>
                  <a:gd name="T2" fmla="*/ 0 w 486"/>
                  <a:gd name="T3" fmla="*/ 243 h 487"/>
                  <a:gd name="T4" fmla="*/ 243 w 486"/>
                  <a:gd name="T5" fmla="*/ 0 h 487"/>
                  <a:gd name="T6" fmla="*/ 486 w 486"/>
                  <a:gd name="T7" fmla="*/ 243 h 487"/>
                  <a:gd name="T8" fmla="*/ 243 w 486"/>
                  <a:gd name="T9" fmla="*/ 487 h 4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6" h="487">
                    <a:moveTo>
                      <a:pt x="243" y="487"/>
                    </a:moveTo>
                    <a:lnTo>
                      <a:pt x="0" y="243"/>
                    </a:lnTo>
                    <a:lnTo>
                      <a:pt x="243" y="0"/>
                    </a:lnTo>
                    <a:lnTo>
                      <a:pt x="486" y="243"/>
                    </a:lnTo>
                    <a:lnTo>
                      <a:pt x="243" y="487"/>
                    </a:lnTo>
                    <a:close/>
                  </a:path>
                </a:pathLst>
              </a:custGeom>
              <a:noFill/>
              <a:ln w="9525" cap="flat">
                <a:solidFill>
                  <a:schemeClr val="tx2">
                    <a:alpha val="10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39" name="Freeform 6">
                <a:extLst>
                  <a:ext uri="{FF2B5EF4-FFF2-40B4-BE49-F238E27FC236}">
                    <a16:creationId xmlns:a16="http://schemas.microsoft.com/office/drawing/2014/main" id="{2879E644-15BF-48F4-A985-752DA00D6E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83275" y="-1540012"/>
                <a:ext cx="9984914" cy="10000527"/>
              </a:xfrm>
              <a:custGeom>
                <a:avLst/>
                <a:gdLst>
                  <a:gd name="T0" fmla="*/ 320 w 639"/>
                  <a:gd name="T1" fmla="*/ 640 h 640"/>
                  <a:gd name="T2" fmla="*/ 0 w 639"/>
                  <a:gd name="T3" fmla="*/ 320 h 640"/>
                  <a:gd name="T4" fmla="*/ 320 w 639"/>
                  <a:gd name="T5" fmla="*/ 0 h 640"/>
                  <a:gd name="T6" fmla="*/ 639 w 639"/>
                  <a:gd name="T7" fmla="*/ 320 h 640"/>
                  <a:gd name="T8" fmla="*/ 320 w 639"/>
                  <a:gd name="T9" fmla="*/ 64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9" h="640">
                    <a:moveTo>
                      <a:pt x="320" y="640"/>
                    </a:moveTo>
                    <a:lnTo>
                      <a:pt x="0" y="320"/>
                    </a:lnTo>
                    <a:lnTo>
                      <a:pt x="320" y="0"/>
                    </a:lnTo>
                    <a:lnTo>
                      <a:pt x="639" y="320"/>
                    </a:lnTo>
                    <a:lnTo>
                      <a:pt x="320" y="640"/>
                    </a:lnTo>
                    <a:close/>
                  </a:path>
                </a:pathLst>
              </a:custGeom>
              <a:noFill/>
              <a:ln w="9525" cap="flat">
                <a:solidFill>
                  <a:schemeClr val="tx2">
                    <a:alpha val="10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  <p:sp>
            <p:nvSpPr>
              <p:cNvPr id="40" name="Freeform 5">
                <a:extLst>
                  <a:ext uri="{FF2B5EF4-FFF2-40B4-BE49-F238E27FC236}">
                    <a16:creationId xmlns:a16="http://schemas.microsoft.com/office/drawing/2014/main" id="{63A73710-2C2B-4416-B575-58D07AAEB5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251268" y="-2165045"/>
                <a:ext cx="11188098" cy="11188090"/>
              </a:xfrm>
              <a:custGeom>
                <a:avLst/>
                <a:gdLst>
                  <a:gd name="T0" fmla="*/ 356 w 716"/>
                  <a:gd name="T1" fmla="*/ 716 h 716"/>
                  <a:gd name="T2" fmla="*/ 0 w 716"/>
                  <a:gd name="T3" fmla="*/ 360 h 716"/>
                  <a:gd name="T4" fmla="*/ 356 w 716"/>
                  <a:gd name="T5" fmla="*/ 0 h 716"/>
                  <a:gd name="T6" fmla="*/ 716 w 716"/>
                  <a:gd name="T7" fmla="*/ 360 h 716"/>
                  <a:gd name="T8" fmla="*/ 356 w 716"/>
                  <a:gd name="T9" fmla="*/ 716 h 7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6" h="716">
                    <a:moveTo>
                      <a:pt x="356" y="716"/>
                    </a:moveTo>
                    <a:lnTo>
                      <a:pt x="0" y="360"/>
                    </a:lnTo>
                    <a:lnTo>
                      <a:pt x="356" y="0"/>
                    </a:lnTo>
                    <a:lnTo>
                      <a:pt x="716" y="360"/>
                    </a:lnTo>
                    <a:lnTo>
                      <a:pt x="356" y="716"/>
                    </a:lnTo>
                    <a:close/>
                  </a:path>
                </a:pathLst>
              </a:custGeom>
              <a:noFill/>
              <a:ln w="9525" cap="flat">
                <a:solidFill>
                  <a:schemeClr val="tx2">
                    <a:alpha val="10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/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005FD45A-5635-4DE8-983F-7C794B2C2CCA}"/>
                </a:ext>
              </a:extLst>
            </p:cNvPr>
            <p:cNvGrpSpPr/>
            <p:nvPr/>
          </p:nvGrpSpPr>
          <p:grpSpPr>
            <a:xfrm>
              <a:off x="868384" y="1207200"/>
              <a:ext cx="11228366" cy="6779682"/>
              <a:chOff x="868384" y="1207200"/>
              <a:chExt cx="11228366" cy="6779682"/>
            </a:xfrm>
            <a:solidFill>
              <a:schemeClr val="tx2">
                <a:alpha val="10000"/>
              </a:schemeClr>
            </a:solidFill>
          </p:grpSpPr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5DC5904B-1D36-4DEA-809B-30D1C41C4CBF}"/>
                  </a:ext>
                </a:extLst>
              </p:cNvPr>
              <p:cNvSpPr/>
              <p:nvPr/>
            </p:nvSpPr>
            <p:spPr>
              <a:xfrm flipH="1">
                <a:off x="6907082" y="4520780"/>
                <a:ext cx="104415" cy="10441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ID"/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22465E21-BA34-4C7B-9FB1-03DCC8219453}"/>
                  </a:ext>
                </a:extLst>
              </p:cNvPr>
              <p:cNvSpPr/>
              <p:nvPr/>
            </p:nvSpPr>
            <p:spPr>
              <a:xfrm flipH="1">
                <a:off x="10569955" y="2051900"/>
                <a:ext cx="104415" cy="10441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ID"/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5A0FE664-37F0-40A8-A04E-4A1E53C6D21B}"/>
                  </a:ext>
                </a:extLst>
              </p:cNvPr>
              <p:cNvSpPr/>
              <p:nvPr/>
            </p:nvSpPr>
            <p:spPr>
              <a:xfrm flipH="1">
                <a:off x="11992335" y="4819861"/>
                <a:ext cx="104415" cy="10441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ID"/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76180FB2-D15C-4328-A405-25714EA3DA75}"/>
                  </a:ext>
                </a:extLst>
              </p:cNvPr>
              <p:cNvSpPr/>
              <p:nvPr/>
            </p:nvSpPr>
            <p:spPr>
              <a:xfrm flipH="1">
                <a:off x="5368033" y="7882467"/>
                <a:ext cx="104415" cy="10441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ID"/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DFCA4972-1F69-40EF-803C-42421E4CB279}"/>
                  </a:ext>
                </a:extLst>
              </p:cNvPr>
              <p:cNvSpPr/>
              <p:nvPr/>
            </p:nvSpPr>
            <p:spPr>
              <a:xfrm flipH="1">
                <a:off x="868384" y="1207200"/>
                <a:ext cx="104415" cy="10441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ID"/>
              </a:p>
            </p:txBody>
          </p:sp>
        </p:grp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141D2FEF-DA6C-4F62-8ED0-2667BF8A832B}"/>
              </a:ext>
            </a:extLst>
          </p:cNvPr>
          <p:cNvSpPr/>
          <p:nvPr/>
        </p:nvSpPr>
        <p:spPr>
          <a:xfrm>
            <a:off x="579692" y="0"/>
            <a:ext cx="3992307" cy="6858000"/>
          </a:xfrm>
          <a:prstGeom prst="rect">
            <a:avLst/>
          </a:prstGeom>
          <a:solidFill>
            <a:schemeClr val="tx2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D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CA7FB92-B692-468C-9935-2C149DA81BF8}"/>
              </a:ext>
            </a:extLst>
          </p:cNvPr>
          <p:cNvSpPr/>
          <p:nvPr/>
        </p:nvSpPr>
        <p:spPr>
          <a:xfrm>
            <a:off x="0" y="-1"/>
            <a:ext cx="587375" cy="501938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D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D5FF1C4-A1FF-4D35-9A25-02F51639C584}"/>
              </a:ext>
            </a:extLst>
          </p:cNvPr>
          <p:cNvSpPr/>
          <p:nvPr/>
        </p:nvSpPr>
        <p:spPr>
          <a:xfrm>
            <a:off x="0" y="5019387"/>
            <a:ext cx="587375" cy="183861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D"/>
          </a:p>
        </p:txBody>
      </p:sp>
      <p:sp>
        <p:nvSpPr>
          <p:cNvPr id="17" name="Text Placeholder 28">
            <a:extLst>
              <a:ext uri="{FF2B5EF4-FFF2-40B4-BE49-F238E27FC236}">
                <a16:creationId xmlns:a16="http://schemas.microsoft.com/office/drawing/2014/main" id="{CB1C312C-0412-4501-B547-3020B52EBA56}"/>
              </a:ext>
            </a:extLst>
          </p:cNvPr>
          <p:cNvSpPr txBox="1">
            <a:spLocks/>
          </p:cNvSpPr>
          <p:nvPr/>
        </p:nvSpPr>
        <p:spPr>
          <a:xfrm rot="16200000">
            <a:off x="-101227" y="5761159"/>
            <a:ext cx="789829" cy="3053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>
                <a:solidFill>
                  <a:schemeClr val="bg2"/>
                </a:solidFill>
              </a:rPr>
              <a:t>2 0 1 9</a:t>
            </a:r>
            <a:endParaRPr lang="en-ID" sz="1400">
              <a:solidFill>
                <a:schemeClr val="bg2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CE85FF3-841C-48B5-9CDB-6FADE5BC2264}"/>
              </a:ext>
            </a:extLst>
          </p:cNvPr>
          <p:cNvSpPr txBox="1"/>
          <p:nvPr/>
        </p:nvSpPr>
        <p:spPr>
          <a:xfrm rot="16200000">
            <a:off x="-858456" y="2434370"/>
            <a:ext cx="23042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>
                <a:solidFill>
                  <a:schemeClr val="bg2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www.yourcompany.com</a:t>
            </a:r>
            <a:endParaRPr lang="en-US" sz="1000" dirty="0">
              <a:solidFill>
                <a:schemeClr val="bg2"/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B1542C5-CF6E-4046-BFA6-AEE845AB6048}"/>
              </a:ext>
            </a:extLst>
          </p:cNvPr>
          <p:cNvSpPr txBox="1"/>
          <p:nvPr/>
        </p:nvSpPr>
        <p:spPr>
          <a:xfrm>
            <a:off x="1070736" y="2521233"/>
            <a:ext cx="287864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bg2"/>
                </a:solidFill>
              </a:rPr>
              <a:t>A wonderful serenity has taken possession of my entire soul, like these sweet mornings of spring which I enjoy with my whole heart. I am alone, and feel the charm of existence in this spot, which was created for the bliss of souls like mine</a:t>
            </a:r>
            <a:r>
              <a:rPr lang="en-US" sz="1200">
                <a:solidFill>
                  <a:schemeClr val="bg2"/>
                </a:solidFill>
              </a:rPr>
              <a:t>. </a:t>
            </a:r>
            <a:endParaRPr lang="en-US" sz="1200" dirty="0">
              <a:solidFill>
                <a:schemeClr val="bg2"/>
              </a:solidFill>
            </a:endParaRP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3858B947-4308-488D-8800-92624CC2409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Portfolio Design</a:t>
            </a:r>
            <a:endParaRPr lang="en-ID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04FCA53-1D41-4DAB-80F0-AECB12D6129F}"/>
              </a:ext>
            </a:extLst>
          </p:cNvPr>
          <p:cNvSpPr/>
          <p:nvPr/>
        </p:nvSpPr>
        <p:spPr>
          <a:xfrm>
            <a:off x="1167067" y="4757283"/>
            <a:ext cx="2080281" cy="52420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D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0813F66-B471-443B-A624-4710219EC0C2}"/>
              </a:ext>
            </a:extLst>
          </p:cNvPr>
          <p:cNvSpPr txBox="1"/>
          <p:nvPr/>
        </p:nvSpPr>
        <p:spPr>
          <a:xfrm>
            <a:off x="1212442" y="4848245"/>
            <a:ext cx="12515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solidFill>
                  <a:schemeClr val="bg2"/>
                </a:solidFill>
                <a:latin typeface="+mj-lt"/>
              </a:rPr>
              <a:t>Next Slide</a:t>
            </a:r>
            <a:endParaRPr lang="en-US" sz="1400" b="1" dirty="0">
              <a:solidFill>
                <a:schemeClr val="bg2"/>
              </a:solidFill>
              <a:latin typeface="+mj-lt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F850851-E9A0-4BED-9D18-E91912C1073E}"/>
              </a:ext>
            </a:extLst>
          </p:cNvPr>
          <p:cNvGrpSpPr/>
          <p:nvPr/>
        </p:nvGrpSpPr>
        <p:grpSpPr>
          <a:xfrm rot="16200000">
            <a:off x="2632655" y="4858857"/>
            <a:ext cx="200212" cy="321058"/>
            <a:chOff x="5995895" y="5939292"/>
            <a:chExt cx="200212" cy="321058"/>
          </a:xfrm>
        </p:grpSpPr>
        <p:sp>
          <p:nvSpPr>
            <p:cNvPr id="26" name="Freeform 6">
              <a:extLst>
                <a:ext uri="{FF2B5EF4-FFF2-40B4-BE49-F238E27FC236}">
                  <a16:creationId xmlns:a16="http://schemas.microsoft.com/office/drawing/2014/main" id="{DAD3F46E-DE11-4303-8601-D216177A16A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95895" y="5939292"/>
              <a:ext cx="200212" cy="200524"/>
            </a:xfrm>
            <a:custGeom>
              <a:avLst/>
              <a:gdLst>
                <a:gd name="T0" fmla="*/ 320 w 639"/>
                <a:gd name="T1" fmla="*/ 640 h 640"/>
                <a:gd name="T2" fmla="*/ 0 w 639"/>
                <a:gd name="T3" fmla="*/ 320 h 640"/>
                <a:gd name="T4" fmla="*/ 320 w 639"/>
                <a:gd name="T5" fmla="*/ 0 h 640"/>
                <a:gd name="T6" fmla="*/ 639 w 639"/>
                <a:gd name="T7" fmla="*/ 320 h 640"/>
                <a:gd name="T8" fmla="*/ 320 w 639"/>
                <a:gd name="T9" fmla="*/ 640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9" h="640">
                  <a:moveTo>
                    <a:pt x="320" y="640"/>
                  </a:moveTo>
                  <a:lnTo>
                    <a:pt x="0" y="320"/>
                  </a:lnTo>
                  <a:lnTo>
                    <a:pt x="320" y="0"/>
                  </a:lnTo>
                  <a:lnTo>
                    <a:pt x="639" y="320"/>
                  </a:lnTo>
                  <a:lnTo>
                    <a:pt x="320" y="640"/>
                  </a:lnTo>
                  <a:close/>
                </a:path>
              </a:pathLst>
            </a:custGeom>
            <a:noFill/>
            <a:ln w="9525" cap="flat">
              <a:solidFill>
                <a:schemeClr val="bg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7" name="Graphic 218" descr="Line arrow: Straight">
              <a:extLst>
                <a:ext uri="{FF2B5EF4-FFF2-40B4-BE49-F238E27FC236}">
                  <a16:creationId xmlns:a16="http://schemas.microsoft.com/office/drawing/2014/main" id="{B8E1890B-7E40-485F-B258-0A4E7EFC748B}"/>
                </a:ext>
              </a:extLst>
            </p:cNvPr>
            <p:cNvSpPr/>
            <p:nvPr/>
          </p:nvSpPr>
          <p:spPr>
            <a:xfrm rot="16200000">
              <a:off x="6035733" y="6177223"/>
              <a:ext cx="120534" cy="45720"/>
            </a:xfrm>
            <a:custGeom>
              <a:avLst/>
              <a:gdLst>
                <a:gd name="connsiteX0" fmla="*/ 361498 w 370003"/>
                <a:gd name="connsiteY0" fmla="*/ 59541 h 140346"/>
                <a:gd name="connsiteX1" fmla="*/ 43380 w 370003"/>
                <a:gd name="connsiteY1" fmla="*/ 59541 h 140346"/>
                <a:gd name="connsiteX2" fmla="*/ 81231 w 370003"/>
                <a:gd name="connsiteY2" fmla="*/ 21690 h 140346"/>
                <a:gd name="connsiteX3" fmla="*/ 81231 w 370003"/>
                <a:gd name="connsiteY3" fmla="*/ 3828 h 140346"/>
                <a:gd name="connsiteX4" fmla="*/ 63368 w 370003"/>
                <a:gd name="connsiteY4" fmla="*/ 3828 h 140346"/>
                <a:gd name="connsiteX5" fmla="*/ 3828 w 370003"/>
                <a:gd name="connsiteY5" fmla="*/ 63368 h 140346"/>
                <a:gd name="connsiteX6" fmla="*/ 3828 w 370003"/>
                <a:gd name="connsiteY6" fmla="*/ 81231 h 140346"/>
                <a:gd name="connsiteX7" fmla="*/ 63368 w 370003"/>
                <a:gd name="connsiteY7" fmla="*/ 140772 h 140346"/>
                <a:gd name="connsiteX8" fmla="*/ 72300 w 370003"/>
                <a:gd name="connsiteY8" fmla="*/ 144599 h 140346"/>
                <a:gd name="connsiteX9" fmla="*/ 81231 w 370003"/>
                <a:gd name="connsiteY9" fmla="*/ 140772 h 140346"/>
                <a:gd name="connsiteX10" fmla="*/ 81231 w 370003"/>
                <a:gd name="connsiteY10" fmla="*/ 122909 h 140346"/>
                <a:gd name="connsiteX11" fmla="*/ 43380 w 370003"/>
                <a:gd name="connsiteY11" fmla="*/ 85058 h 140346"/>
                <a:gd name="connsiteX12" fmla="*/ 361498 w 370003"/>
                <a:gd name="connsiteY12" fmla="*/ 85058 h 140346"/>
                <a:gd name="connsiteX13" fmla="*/ 374257 w 370003"/>
                <a:gd name="connsiteY13" fmla="*/ 72300 h 140346"/>
                <a:gd name="connsiteX14" fmla="*/ 361498 w 370003"/>
                <a:gd name="connsiteY14" fmla="*/ 59541 h 140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70003" h="140346">
                  <a:moveTo>
                    <a:pt x="361498" y="59541"/>
                  </a:moveTo>
                  <a:lnTo>
                    <a:pt x="43380" y="59541"/>
                  </a:lnTo>
                  <a:lnTo>
                    <a:pt x="81231" y="21690"/>
                  </a:lnTo>
                  <a:cubicBezTo>
                    <a:pt x="86334" y="16586"/>
                    <a:pt x="86334" y="8506"/>
                    <a:pt x="81231" y="3828"/>
                  </a:cubicBezTo>
                  <a:cubicBezTo>
                    <a:pt x="76127" y="-1276"/>
                    <a:pt x="68047" y="-1276"/>
                    <a:pt x="63368" y="3828"/>
                  </a:cubicBezTo>
                  <a:lnTo>
                    <a:pt x="3828" y="63368"/>
                  </a:lnTo>
                  <a:cubicBezTo>
                    <a:pt x="-1276" y="68472"/>
                    <a:pt x="-1276" y="76553"/>
                    <a:pt x="3828" y="81231"/>
                  </a:cubicBezTo>
                  <a:lnTo>
                    <a:pt x="63368" y="140772"/>
                  </a:lnTo>
                  <a:cubicBezTo>
                    <a:pt x="65920" y="143323"/>
                    <a:pt x="69323" y="144599"/>
                    <a:pt x="72300" y="144599"/>
                  </a:cubicBezTo>
                  <a:cubicBezTo>
                    <a:pt x="75277" y="144599"/>
                    <a:pt x="78679" y="143323"/>
                    <a:pt x="81231" y="140772"/>
                  </a:cubicBezTo>
                  <a:cubicBezTo>
                    <a:pt x="86334" y="135668"/>
                    <a:pt x="86334" y="127588"/>
                    <a:pt x="81231" y="122909"/>
                  </a:cubicBezTo>
                  <a:lnTo>
                    <a:pt x="43380" y="85058"/>
                  </a:lnTo>
                  <a:lnTo>
                    <a:pt x="361498" y="85058"/>
                  </a:lnTo>
                  <a:cubicBezTo>
                    <a:pt x="368728" y="85058"/>
                    <a:pt x="374257" y="79530"/>
                    <a:pt x="374257" y="72300"/>
                  </a:cubicBezTo>
                  <a:cubicBezTo>
                    <a:pt x="374257" y="65070"/>
                    <a:pt x="368728" y="59541"/>
                    <a:pt x="361498" y="59541"/>
                  </a:cubicBezTo>
                  <a:close/>
                </a:path>
              </a:pathLst>
            </a:custGeom>
            <a:solidFill>
              <a:schemeClr val="bg2"/>
            </a:solidFill>
            <a:ln w="41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id="{FA6A962D-9213-4CA6-A618-BE907E7538A7}"/>
              </a:ext>
            </a:extLst>
          </p:cNvPr>
          <p:cNvSpPr/>
          <p:nvPr/>
        </p:nvSpPr>
        <p:spPr>
          <a:xfrm>
            <a:off x="6127833" y="-1"/>
            <a:ext cx="5484475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D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A4E3A1F-231E-4C46-966D-075C58E0A121}"/>
              </a:ext>
            </a:extLst>
          </p:cNvPr>
          <p:cNvSpPr txBox="1"/>
          <p:nvPr/>
        </p:nvSpPr>
        <p:spPr>
          <a:xfrm>
            <a:off x="6910966" y="4070845"/>
            <a:ext cx="39182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bg2"/>
                </a:solidFill>
              </a:rPr>
              <a:t>A wonderful serenity has taken possession of my entire soul, like these sweet mornings of spring which I enjoy with my whole heart. I am alone, and feel the charm of existence in this spot, which was created for the bliss of souls like mine</a:t>
            </a:r>
            <a:r>
              <a:rPr lang="en-US" sz="1200">
                <a:solidFill>
                  <a:schemeClr val="bg2"/>
                </a:solidFill>
              </a:rPr>
              <a:t>. </a:t>
            </a:r>
            <a:endParaRPr lang="en-US" sz="1200" dirty="0">
              <a:solidFill>
                <a:schemeClr val="bg2"/>
              </a:solidFill>
            </a:endParaRPr>
          </a:p>
        </p:txBody>
      </p:sp>
      <p:sp>
        <p:nvSpPr>
          <p:cNvPr id="5" name="Arrow: Up 4">
            <a:extLst>
              <a:ext uri="{FF2B5EF4-FFF2-40B4-BE49-F238E27FC236}">
                <a16:creationId xmlns:a16="http://schemas.microsoft.com/office/drawing/2014/main" id="{8A193E90-6425-40FD-B214-3B3FE0006984}"/>
              </a:ext>
            </a:extLst>
          </p:cNvPr>
          <p:cNvSpPr/>
          <p:nvPr/>
        </p:nvSpPr>
        <p:spPr>
          <a:xfrm>
            <a:off x="7238318" y="2375396"/>
            <a:ext cx="231331" cy="282036"/>
          </a:xfrm>
          <a:prstGeom prst="upArrow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D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A2EBE4-2131-42DB-ADEA-96BDDF512C5D}"/>
              </a:ext>
            </a:extLst>
          </p:cNvPr>
          <p:cNvSpPr txBox="1"/>
          <p:nvPr/>
        </p:nvSpPr>
        <p:spPr>
          <a:xfrm>
            <a:off x="7534771" y="2284777"/>
            <a:ext cx="743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2"/>
                </a:solidFill>
                <a:latin typeface="+mj-lt"/>
              </a:rPr>
              <a:t>23%</a:t>
            </a:r>
            <a:endParaRPr lang="en-ID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E6D49F-D79D-4088-ADA3-B011830C8C2E}"/>
              </a:ext>
            </a:extLst>
          </p:cNvPr>
          <p:cNvSpPr txBox="1"/>
          <p:nvPr/>
        </p:nvSpPr>
        <p:spPr>
          <a:xfrm>
            <a:off x="7534770" y="2540330"/>
            <a:ext cx="9453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>
                <a:solidFill>
                  <a:schemeClr val="bg2"/>
                </a:solidFill>
                <a:latin typeface="+mj-lt"/>
              </a:rPr>
              <a:t>Increase</a:t>
            </a:r>
            <a:endParaRPr lang="en-ID" sz="120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8" name="Arrow: Up 7">
            <a:extLst>
              <a:ext uri="{FF2B5EF4-FFF2-40B4-BE49-F238E27FC236}">
                <a16:creationId xmlns:a16="http://schemas.microsoft.com/office/drawing/2014/main" id="{DD846967-7BFA-4259-BB35-DDA85F488C65}"/>
              </a:ext>
            </a:extLst>
          </p:cNvPr>
          <p:cNvSpPr/>
          <p:nvPr/>
        </p:nvSpPr>
        <p:spPr>
          <a:xfrm rot="10800000">
            <a:off x="9332651" y="2375396"/>
            <a:ext cx="231331" cy="282036"/>
          </a:xfrm>
          <a:prstGeom prst="upArrow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D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FD76734-2ACD-4C19-93BA-82702FC85644}"/>
              </a:ext>
            </a:extLst>
          </p:cNvPr>
          <p:cNvSpPr txBox="1"/>
          <p:nvPr/>
        </p:nvSpPr>
        <p:spPr>
          <a:xfrm>
            <a:off x="9629104" y="2284777"/>
            <a:ext cx="613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2"/>
                </a:solidFill>
                <a:latin typeface="+mj-lt"/>
              </a:rPr>
              <a:t>2%</a:t>
            </a:r>
            <a:endParaRPr lang="en-ID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C464FC-485E-4CC0-899B-5AB2A9A298F8}"/>
              </a:ext>
            </a:extLst>
          </p:cNvPr>
          <p:cNvSpPr txBox="1"/>
          <p:nvPr/>
        </p:nvSpPr>
        <p:spPr>
          <a:xfrm>
            <a:off x="9629103" y="2540330"/>
            <a:ext cx="9453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>
                <a:solidFill>
                  <a:schemeClr val="bg2"/>
                </a:solidFill>
                <a:latin typeface="+mj-lt"/>
              </a:rPr>
              <a:t>Decrease</a:t>
            </a:r>
            <a:endParaRPr lang="en-ID" sz="120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B609E02B-545A-435E-AC24-6701BC52676C}"/>
              </a:ext>
            </a:extLst>
          </p:cNvPr>
          <p:cNvSpPr/>
          <p:nvPr/>
        </p:nvSpPr>
        <p:spPr>
          <a:xfrm rot="2700000">
            <a:off x="7165681" y="1915244"/>
            <a:ext cx="1267966" cy="1267964"/>
          </a:xfrm>
          <a:prstGeom prst="rect">
            <a:avLst/>
          </a:prstGeom>
          <a:noFill/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D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EB19653F-7482-419B-9E70-D50D16744D14}"/>
              </a:ext>
            </a:extLst>
          </p:cNvPr>
          <p:cNvSpPr/>
          <p:nvPr/>
        </p:nvSpPr>
        <p:spPr>
          <a:xfrm rot="2700000">
            <a:off x="9216525" y="1915243"/>
            <a:ext cx="1267966" cy="1267964"/>
          </a:xfrm>
          <a:prstGeom prst="rect">
            <a:avLst/>
          </a:prstGeom>
          <a:noFill/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D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2C01F17C-BAE2-4C17-BB22-452912F9FCB9}"/>
              </a:ext>
            </a:extLst>
          </p:cNvPr>
          <p:cNvSpPr/>
          <p:nvPr/>
        </p:nvSpPr>
        <p:spPr>
          <a:xfrm rot="2700000">
            <a:off x="8459742" y="1390562"/>
            <a:ext cx="744886" cy="744884"/>
          </a:xfrm>
          <a:prstGeom prst="rect">
            <a:avLst/>
          </a:prstGeom>
          <a:noFill/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D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E6673E30-211A-4BE3-B98F-173990FA5136}"/>
              </a:ext>
            </a:extLst>
          </p:cNvPr>
          <p:cNvSpPr/>
          <p:nvPr/>
        </p:nvSpPr>
        <p:spPr>
          <a:xfrm rot="2700000">
            <a:off x="8459742" y="2956324"/>
            <a:ext cx="744886" cy="744884"/>
          </a:xfrm>
          <a:prstGeom prst="rect">
            <a:avLst/>
          </a:prstGeom>
          <a:noFill/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391623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  <p:bldP spid="16" grpId="0" animBg="1"/>
      <p:bldP spid="17" grpId="0"/>
      <p:bldP spid="18" grpId="0"/>
      <p:bldP spid="19" grpId="0"/>
      <p:bldP spid="23" grpId="0" animBg="1"/>
      <p:bldP spid="24" grpId="0"/>
      <p:bldP spid="41" grpId="0" animBg="1"/>
      <p:bldP spid="28" grpId="0"/>
      <p:bldP spid="5" grpId="0" animBg="1"/>
      <p:bldP spid="6" grpId="0"/>
      <p:bldP spid="7" grpId="0"/>
      <p:bldP spid="8" grpId="0" animBg="1"/>
      <p:bldP spid="9" grpId="0"/>
      <p:bldP spid="10" grpId="0"/>
      <p:bldP spid="43" grpId="0" animBg="1"/>
      <p:bldP spid="44" grpId="0" animBg="1"/>
      <p:bldP spid="45" grpId="0" animBg="1"/>
      <p:bldP spid="4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4A28DBE7-1EC1-4729-A369-079CBD014424}"/>
              </a:ext>
            </a:extLst>
          </p:cNvPr>
          <p:cNvSpPr/>
          <p:nvPr/>
        </p:nvSpPr>
        <p:spPr>
          <a:xfrm>
            <a:off x="3227887" y="10160"/>
            <a:ext cx="7872783" cy="5392351"/>
          </a:xfrm>
          <a:custGeom>
            <a:avLst/>
            <a:gdLst>
              <a:gd name="connsiteX0" fmla="*/ 0 w 7872783"/>
              <a:gd name="connsiteY0" fmla="*/ 0 h 5392351"/>
              <a:gd name="connsiteX1" fmla="*/ 5010481 w 7872783"/>
              <a:gd name="connsiteY1" fmla="*/ 0 h 5392351"/>
              <a:gd name="connsiteX2" fmla="*/ 7872783 w 7872783"/>
              <a:gd name="connsiteY2" fmla="*/ 2876897 h 5392351"/>
              <a:gd name="connsiteX3" fmla="*/ 5368399 w 7872783"/>
              <a:gd name="connsiteY3" fmla="*/ 5392351 h 5392351"/>
              <a:gd name="connsiteX4" fmla="*/ 0 w 7872783"/>
              <a:gd name="connsiteY4" fmla="*/ 0 h 539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72783" h="5392351">
                <a:moveTo>
                  <a:pt x="0" y="0"/>
                </a:moveTo>
                <a:lnTo>
                  <a:pt x="5010481" y="0"/>
                </a:lnTo>
                <a:lnTo>
                  <a:pt x="7872783" y="2876897"/>
                </a:lnTo>
                <a:lnTo>
                  <a:pt x="5368399" y="5392351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D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3549D553-E9AE-4DF0-97C4-CB3EE9295A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2" t="17265" r="2910" b="17265"/>
          <a:stretch>
            <a:fillRect/>
          </a:stretch>
        </p:blipFill>
        <p:spPr>
          <a:xfrm>
            <a:off x="2171870" y="0"/>
            <a:ext cx="10020130" cy="6858001"/>
          </a:xfrm>
          <a:custGeom>
            <a:avLst/>
            <a:gdLst>
              <a:gd name="connsiteX0" fmla="*/ 6888598 w 10020130"/>
              <a:gd name="connsiteY0" fmla="*/ 0 h 6858001"/>
              <a:gd name="connsiteX1" fmla="*/ 10020130 w 10020130"/>
              <a:gd name="connsiteY1" fmla="*/ 0 h 6858001"/>
              <a:gd name="connsiteX2" fmla="*/ 10020130 w 10020130"/>
              <a:gd name="connsiteY2" fmla="*/ 2588122 h 6858001"/>
              <a:gd name="connsiteX3" fmla="*/ 5728480 w 10020130"/>
              <a:gd name="connsiteY3" fmla="*/ 6858001 h 6858001"/>
              <a:gd name="connsiteX4" fmla="*/ 0 w 10020130"/>
              <a:gd name="connsiteY4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20130" h="6858001">
                <a:moveTo>
                  <a:pt x="6888598" y="0"/>
                </a:moveTo>
                <a:lnTo>
                  <a:pt x="10020130" y="0"/>
                </a:lnTo>
                <a:lnTo>
                  <a:pt x="10020130" y="2588122"/>
                </a:lnTo>
                <a:lnTo>
                  <a:pt x="5728480" y="6858001"/>
                </a:lnTo>
                <a:lnTo>
                  <a:pt x="0" y="6858001"/>
                </a:lnTo>
                <a:close/>
              </a:path>
            </a:pathLst>
          </a:custGeom>
        </p:spPr>
      </p:pic>
      <p:grpSp>
        <p:nvGrpSpPr>
          <p:cNvPr id="52" name="Group 51">
            <a:extLst>
              <a:ext uri="{FF2B5EF4-FFF2-40B4-BE49-F238E27FC236}">
                <a16:creationId xmlns:a16="http://schemas.microsoft.com/office/drawing/2014/main" id="{5F87A833-202D-4B94-9D0C-A7A5157D2F38}"/>
              </a:ext>
            </a:extLst>
          </p:cNvPr>
          <p:cNvGrpSpPr/>
          <p:nvPr/>
        </p:nvGrpSpPr>
        <p:grpSpPr>
          <a:xfrm>
            <a:off x="1774485" y="1156799"/>
            <a:ext cx="1255462" cy="955880"/>
            <a:chOff x="5327650" y="1663700"/>
            <a:chExt cx="1492885" cy="1136650"/>
          </a:xfrm>
        </p:grpSpPr>
        <p:sp>
          <p:nvSpPr>
            <p:cNvPr id="46" name="Freeform 7">
              <a:extLst>
                <a:ext uri="{FF2B5EF4-FFF2-40B4-BE49-F238E27FC236}">
                  <a16:creationId xmlns:a16="http://schemas.microsoft.com/office/drawing/2014/main" id="{FC00D330-7678-4868-B7D6-675D4B6094E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9010" y="1849438"/>
              <a:ext cx="771525" cy="773112"/>
            </a:xfrm>
            <a:custGeom>
              <a:avLst/>
              <a:gdLst>
                <a:gd name="T0" fmla="*/ 243 w 486"/>
                <a:gd name="T1" fmla="*/ 487 h 487"/>
                <a:gd name="T2" fmla="*/ 0 w 486"/>
                <a:gd name="T3" fmla="*/ 243 h 487"/>
                <a:gd name="T4" fmla="*/ 243 w 486"/>
                <a:gd name="T5" fmla="*/ 0 h 487"/>
                <a:gd name="T6" fmla="*/ 486 w 486"/>
                <a:gd name="T7" fmla="*/ 243 h 487"/>
                <a:gd name="T8" fmla="*/ 243 w 486"/>
                <a:gd name="T9" fmla="*/ 487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6" h="487">
                  <a:moveTo>
                    <a:pt x="243" y="487"/>
                  </a:moveTo>
                  <a:lnTo>
                    <a:pt x="0" y="243"/>
                  </a:lnTo>
                  <a:lnTo>
                    <a:pt x="243" y="0"/>
                  </a:lnTo>
                  <a:lnTo>
                    <a:pt x="486" y="243"/>
                  </a:lnTo>
                  <a:lnTo>
                    <a:pt x="243" y="487"/>
                  </a:lnTo>
                  <a:close/>
                </a:path>
              </a:pathLst>
            </a:custGeom>
            <a:noFill/>
            <a:ln w="9525" cap="flat">
              <a:solidFill>
                <a:schemeClr val="tx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7" name="Freeform 6">
              <a:extLst>
                <a:ext uri="{FF2B5EF4-FFF2-40B4-BE49-F238E27FC236}">
                  <a16:creationId xmlns:a16="http://schemas.microsoft.com/office/drawing/2014/main" id="{39D601E0-3957-43A0-8735-0E9811198C2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6262" y="1727200"/>
              <a:ext cx="1014413" cy="1016000"/>
            </a:xfrm>
            <a:custGeom>
              <a:avLst/>
              <a:gdLst>
                <a:gd name="T0" fmla="*/ 320 w 639"/>
                <a:gd name="T1" fmla="*/ 640 h 640"/>
                <a:gd name="T2" fmla="*/ 0 w 639"/>
                <a:gd name="T3" fmla="*/ 320 h 640"/>
                <a:gd name="T4" fmla="*/ 320 w 639"/>
                <a:gd name="T5" fmla="*/ 0 h 640"/>
                <a:gd name="T6" fmla="*/ 639 w 639"/>
                <a:gd name="T7" fmla="*/ 320 h 640"/>
                <a:gd name="T8" fmla="*/ 320 w 639"/>
                <a:gd name="T9" fmla="*/ 640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9" h="640">
                  <a:moveTo>
                    <a:pt x="320" y="640"/>
                  </a:moveTo>
                  <a:lnTo>
                    <a:pt x="0" y="320"/>
                  </a:lnTo>
                  <a:lnTo>
                    <a:pt x="320" y="0"/>
                  </a:lnTo>
                  <a:lnTo>
                    <a:pt x="639" y="320"/>
                  </a:lnTo>
                  <a:lnTo>
                    <a:pt x="320" y="640"/>
                  </a:ln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8" name="Freeform 5">
              <a:extLst>
                <a:ext uri="{FF2B5EF4-FFF2-40B4-BE49-F238E27FC236}">
                  <a16:creationId xmlns:a16="http://schemas.microsoft.com/office/drawing/2014/main" id="{4CA2EEBC-E2C6-4A7D-B5B3-1FED38C419E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7650" y="1663700"/>
              <a:ext cx="1136650" cy="1136650"/>
            </a:xfrm>
            <a:custGeom>
              <a:avLst/>
              <a:gdLst>
                <a:gd name="T0" fmla="*/ 356 w 716"/>
                <a:gd name="T1" fmla="*/ 716 h 716"/>
                <a:gd name="T2" fmla="*/ 0 w 716"/>
                <a:gd name="T3" fmla="*/ 360 h 716"/>
                <a:gd name="T4" fmla="*/ 356 w 716"/>
                <a:gd name="T5" fmla="*/ 0 h 716"/>
                <a:gd name="T6" fmla="*/ 716 w 716"/>
                <a:gd name="T7" fmla="*/ 360 h 716"/>
                <a:gd name="T8" fmla="*/ 356 w 716"/>
                <a:gd name="T9" fmla="*/ 716 h 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6" h="716">
                  <a:moveTo>
                    <a:pt x="356" y="716"/>
                  </a:moveTo>
                  <a:lnTo>
                    <a:pt x="0" y="360"/>
                  </a:lnTo>
                  <a:lnTo>
                    <a:pt x="356" y="0"/>
                  </a:lnTo>
                  <a:lnTo>
                    <a:pt x="716" y="360"/>
                  </a:lnTo>
                  <a:lnTo>
                    <a:pt x="356" y="716"/>
                  </a:lnTo>
                  <a:close/>
                </a:path>
              </a:pathLst>
            </a:custGeom>
            <a:noFill/>
            <a:ln w="9525" cap="flat">
              <a:solidFill>
                <a:schemeClr val="tx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3571F09E-BCAA-48DC-A42C-C2D7AB014955}"/>
                </a:ext>
              </a:extLst>
            </p:cNvPr>
            <p:cNvSpPr/>
            <p:nvPr/>
          </p:nvSpPr>
          <p:spPr>
            <a:xfrm>
              <a:off x="6647816" y="2053362"/>
              <a:ext cx="45719" cy="45719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D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88A70071-607C-4663-BFA4-60CB9FDD65EC}"/>
                </a:ext>
              </a:extLst>
            </p:cNvPr>
            <p:cNvSpPr/>
            <p:nvPr/>
          </p:nvSpPr>
          <p:spPr>
            <a:xfrm>
              <a:off x="6140608" y="2322048"/>
              <a:ext cx="45719" cy="4571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D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556DF444-3446-4F45-9CDB-65A8847C26D9}"/>
                </a:ext>
              </a:extLst>
            </p:cNvPr>
            <p:cNvSpPr/>
            <p:nvPr/>
          </p:nvSpPr>
          <p:spPr>
            <a:xfrm>
              <a:off x="5514451" y="1997211"/>
              <a:ext cx="45719" cy="4571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D"/>
            </a:p>
          </p:txBody>
        </p: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74FB8CEB-B4B1-4829-B8A7-970FED50291F}"/>
              </a:ext>
            </a:extLst>
          </p:cNvPr>
          <p:cNvSpPr txBox="1"/>
          <p:nvPr/>
        </p:nvSpPr>
        <p:spPr>
          <a:xfrm>
            <a:off x="478178" y="2662947"/>
            <a:ext cx="384807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/>
              <a:t>A wonderful serenity has taken possession of my entire soul, like these sweet mornings of spring which I enjoy with my whole heart. I am alone, and feel the charm of existence in this spot, which was created for the bliss of souls like mine. 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20B0C8A1-C75B-4AC8-B606-21E2DFCD1013}"/>
              </a:ext>
            </a:extLst>
          </p:cNvPr>
          <p:cNvSpPr txBox="1"/>
          <p:nvPr/>
        </p:nvSpPr>
        <p:spPr>
          <a:xfrm>
            <a:off x="1448620" y="2321761"/>
            <a:ext cx="19071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1"/>
                </a:solidFill>
                <a:latin typeface="+mj-lt"/>
              </a:rPr>
              <a:t>Description</a:t>
            </a:r>
            <a:endParaRPr lang="en-ID" sz="20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A6C0F12F-EACF-4063-BC97-47D4F041ED6F}"/>
              </a:ext>
            </a:extLst>
          </p:cNvPr>
          <p:cNvSpPr/>
          <p:nvPr/>
        </p:nvSpPr>
        <p:spPr>
          <a:xfrm rot="2700000">
            <a:off x="2143552" y="4321781"/>
            <a:ext cx="517328" cy="517328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93700" dist="50800" dir="5400000" algn="ctr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D"/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9D153161-4407-428B-9E11-6536C05EB7D1}"/>
              </a:ext>
            </a:extLst>
          </p:cNvPr>
          <p:cNvGrpSpPr/>
          <p:nvPr/>
        </p:nvGrpSpPr>
        <p:grpSpPr>
          <a:xfrm>
            <a:off x="2302110" y="4464666"/>
            <a:ext cx="200212" cy="321058"/>
            <a:chOff x="5995895" y="5939292"/>
            <a:chExt cx="200212" cy="321058"/>
          </a:xfrm>
        </p:grpSpPr>
        <p:sp>
          <p:nvSpPr>
            <p:cNvPr id="58" name="Freeform 6">
              <a:extLst>
                <a:ext uri="{FF2B5EF4-FFF2-40B4-BE49-F238E27FC236}">
                  <a16:creationId xmlns:a16="http://schemas.microsoft.com/office/drawing/2014/main" id="{8000E60E-6066-42F1-98C9-0872140AAE0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95895" y="5939292"/>
              <a:ext cx="200212" cy="200524"/>
            </a:xfrm>
            <a:custGeom>
              <a:avLst/>
              <a:gdLst>
                <a:gd name="T0" fmla="*/ 320 w 639"/>
                <a:gd name="T1" fmla="*/ 640 h 640"/>
                <a:gd name="T2" fmla="*/ 0 w 639"/>
                <a:gd name="T3" fmla="*/ 320 h 640"/>
                <a:gd name="T4" fmla="*/ 320 w 639"/>
                <a:gd name="T5" fmla="*/ 0 h 640"/>
                <a:gd name="T6" fmla="*/ 639 w 639"/>
                <a:gd name="T7" fmla="*/ 320 h 640"/>
                <a:gd name="T8" fmla="*/ 320 w 639"/>
                <a:gd name="T9" fmla="*/ 640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9" h="640">
                  <a:moveTo>
                    <a:pt x="320" y="640"/>
                  </a:moveTo>
                  <a:lnTo>
                    <a:pt x="0" y="320"/>
                  </a:lnTo>
                  <a:lnTo>
                    <a:pt x="320" y="0"/>
                  </a:lnTo>
                  <a:lnTo>
                    <a:pt x="639" y="320"/>
                  </a:lnTo>
                  <a:lnTo>
                    <a:pt x="320" y="640"/>
                  </a:lnTo>
                  <a:close/>
                </a:path>
              </a:pathLst>
            </a:custGeom>
            <a:noFill/>
            <a:ln w="9525" cap="flat">
              <a:solidFill>
                <a:schemeClr val="bg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9" name="Graphic 218" descr="Line arrow: Straight">
              <a:extLst>
                <a:ext uri="{FF2B5EF4-FFF2-40B4-BE49-F238E27FC236}">
                  <a16:creationId xmlns:a16="http://schemas.microsoft.com/office/drawing/2014/main" id="{28459AC6-17B5-4F42-A5ED-3C5F72B6E8C3}"/>
                </a:ext>
              </a:extLst>
            </p:cNvPr>
            <p:cNvSpPr/>
            <p:nvPr/>
          </p:nvSpPr>
          <p:spPr>
            <a:xfrm rot="16200000">
              <a:off x="6035733" y="6177223"/>
              <a:ext cx="120534" cy="45720"/>
            </a:xfrm>
            <a:custGeom>
              <a:avLst/>
              <a:gdLst>
                <a:gd name="connsiteX0" fmla="*/ 361498 w 370003"/>
                <a:gd name="connsiteY0" fmla="*/ 59541 h 140346"/>
                <a:gd name="connsiteX1" fmla="*/ 43380 w 370003"/>
                <a:gd name="connsiteY1" fmla="*/ 59541 h 140346"/>
                <a:gd name="connsiteX2" fmla="*/ 81231 w 370003"/>
                <a:gd name="connsiteY2" fmla="*/ 21690 h 140346"/>
                <a:gd name="connsiteX3" fmla="*/ 81231 w 370003"/>
                <a:gd name="connsiteY3" fmla="*/ 3828 h 140346"/>
                <a:gd name="connsiteX4" fmla="*/ 63368 w 370003"/>
                <a:gd name="connsiteY4" fmla="*/ 3828 h 140346"/>
                <a:gd name="connsiteX5" fmla="*/ 3828 w 370003"/>
                <a:gd name="connsiteY5" fmla="*/ 63368 h 140346"/>
                <a:gd name="connsiteX6" fmla="*/ 3828 w 370003"/>
                <a:gd name="connsiteY6" fmla="*/ 81231 h 140346"/>
                <a:gd name="connsiteX7" fmla="*/ 63368 w 370003"/>
                <a:gd name="connsiteY7" fmla="*/ 140772 h 140346"/>
                <a:gd name="connsiteX8" fmla="*/ 72300 w 370003"/>
                <a:gd name="connsiteY8" fmla="*/ 144599 h 140346"/>
                <a:gd name="connsiteX9" fmla="*/ 81231 w 370003"/>
                <a:gd name="connsiteY9" fmla="*/ 140772 h 140346"/>
                <a:gd name="connsiteX10" fmla="*/ 81231 w 370003"/>
                <a:gd name="connsiteY10" fmla="*/ 122909 h 140346"/>
                <a:gd name="connsiteX11" fmla="*/ 43380 w 370003"/>
                <a:gd name="connsiteY11" fmla="*/ 85058 h 140346"/>
                <a:gd name="connsiteX12" fmla="*/ 361498 w 370003"/>
                <a:gd name="connsiteY12" fmla="*/ 85058 h 140346"/>
                <a:gd name="connsiteX13" fmla="*/ 374257 w 370003"/>
                <a:gd name="connsiteY13" fmla="*/ 72300 h 140346"/>
                <a:gd name="connsiteX14" fmla="*/ 361498 w 370003"/>
                <a:gd name="connsiteY14" fmla="*/ 59541 h 140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70003" h="140346">
                  <a:moveTo>
                    <a:pt x="361498" y="59541"/>
                  </a:moveTo>
                  <a:lnTo>
                    <a:pt x="43380" y="59541"/>
                  </a:lnTo>
                  <a:lnTo>
                    <a:pt x="81231" y="21690"/>
                  </a:lnTo>
                  <a:cubicBezTo>
                    <a:pt x="86334" y="16586"/>
                    <a:pt x="86334" y="8506"/>
                    <a:pt x="81231" y="3828"/>
                  </a:cubicBezTo>
                  <a:cubicBezTo>
                    <a:pt x="76127" y="-1276"/>
                    <a:pt x="68047" y="-1276"/>
                    <a:pt x="63368" y="3828"/>
                  </a:cubicBezTo>
                  <a:lnTo>
                    <a:pt x="3828" y="63368"/>
                  </a:lnTo>
                  <a:cubicBezTo>
                    <a:pt x="-1276" y="68472"/>
                    <a:pt x="-1276" y="76553"/>
                    <a:pt x="3828" y="81231"/>
                  </a:cubicBezTo>
                  <a:lnTo>
                    <a:pt x="63368" y="140772"/>
                  </a:lnTo>
                  <a:cubicBezTo>
                    <a:pt x="65920" y="143323"/>
                    <a:pt x="69323" y="144599"/>
                    <a:pt x="72300" y="144599"/>
                  </a:cubicBezTo>
                  <a:cubicBezTo>
                    <a:pt x="75277" y="144599"/>
                    <a:pt x="78679" y="143323"/>
                    <a:pt x="81231" y="140772"/>
                  </a:cubicBezTo>
                  <a:cubicBezTo>
                    <a:pt x="86334" y="135668"/>
                    <a:pt x="86334" y="127588"/>
                    <a:pt x="81231" y="122909"/>
                  </a:cubicBezTo>
                  <a:lnTo>
                    <a:pt x="43380" y="85058"/>
                  </a:lnTo>
                  <a:lnTo>
                    <a:pt x="361498" y="85058"/>
                  </a:lnTo>
                  <a:cubicBezTo>
                    <a:pt x="368728" y="85058"/>
                    <a:pt x="374257" y="79530"/>
                    <a:pt x="374257" y="72300"/>
                  </a:cubicBezTo>
                  <a:cubicBezTo>
                    <a:pt x="374257" y="65070"/>
                    <a:pt x="368728" y="59541"/>
                    <a:pt x="361498" y="59541"/>
                  </a:cubicBezTo>
                  <a:close/>
                </a:path>
              </a:pathLst>
            </a:custGeom>
            <a:solidFill>
              <a:schemeClr val="bg2"/>
            </a:solidFill>
            <a:ln w="41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</p:grpSp>
      <p:sp>
        <p:nvSpPr>
          <p:cNvPr id="66" name="Oval 65">
            <a:extLst>
              <a:ext uri="{FF2B5EF4-FFF2-40B4-BE49-F238E27FC236}">
                <a16:creationId xmlns:a16="http://schemas.microsoft.com/office/drawing/2014/main" id="{C726F07B-9A58-4269-9FA7-ECEB83815668}"/>
              </a:ext>
            </a:extLst>
          </p:cNvPr>
          <p:cNvSpPr/>
          <p:nvPr/>
        </p:nvSpPr>
        <p:spPr>
          <a:xfrm>
            <a:off x="11007669" y="6146800"/>
            <a:ext cx="233680" cy="23368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D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04D5CB96-49F7-4285-8B8D-87FA7473DDFE}"/>
              </a:ext>
            </a:extLst>
          </p:cNvPr>
          <p:cNvSpPr/>
          <p:nvPr/>
        </p:nvSpPr>
        <p:spPr>
          <a:xfrm>
            <a:off x="10653361" y="6146800"/>
            <a:ext cx="233680" cy="23368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D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648411FD-868B-4530-97FC-E111A016FF30}"/>
              </a:ext>
            </a:extLst>
          </p:cNvPr>
          <p:cNvSpPr/>
          <p:nvPr/>
        </p:nvSpPr>
        <p:spPr>
          <a:xfrm>
            <a:off x="11361977" y="6146800"/>
            <a:ext cx="233680" cy="23368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D"/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63093DDF-068E-443F-8F6C-EE198B43B179}"/>
              </a:ext>
            </a:extLst>
          </p:cNvPr>
          <p:cNvGrpSpPr/>
          <p:nvPr/>
        </p:nvGrpSpPr>
        <p:grpSpPr>
          <a:xfrm>
            <a:off x="11441739" y="6221749"/>
            <a:ext cx="74483" cy="74483"/>
            <a:chOff x="5405944" y="-1589"/>
            <a:chExt cx="225952" cy="225952"/>
          </a:xfrm>
          <a:solidFill>
            <a:schemeClr val="bg2"/>
          </a:solidFill>
        </p:grpSpPr>
        <p:sp>
          <p:nvSpPr>
            <p:cNvPr id="61" name="Freeform 6">
              <a:extLst>
                <a:ext uri="{FF2B5EF4-FFF2-40B4-BE49-F238E27FC236}">
                  <a16:creationId xmlns:a16="http://schemas.microsoft.com/office/drawing/2014/main" id="{95D0AFCC-3257-424D-95F5-0FAC53FE5E8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05944" y="-1589"/>
              <a:ext cx="55563" cy="225952"/>
            </a:xfrm>
            <a:custGeom>
              <a:avLst/>
              <a:gdLst>
                <a:gd name="T0" fmla="*/ 1 w 12"/>
                <a:gd name="T1" fmla="*/ 17 h 50"/>
                <a:gd name="T2" fmla="*/ 11 w 12"/>
                <a:gd name="T3" fmla="*/ 17 h 50"/>
                <a:gd name="T4" fmla="*/ 11 w 12"/>
                <a:gd name="T5" fmla="*/ 50 h 50"/>
                <a:gd name="T6" fmla="*/ 1 w 12"/>
                <a:gd name="T7" fmla="*/ 50 h 50"/>
                <a:gd name="T8" fmla="*/ 1 w 12"/>
                <a:gd name="T9" fmla="*/ 17 h 50"/>
                <a:gd name="T10" fmla="*/ 6 w 12"/>
                <a:gd name="T11" fmla="*/ 0 h 50"/>
                <a:gd name="T12" fmla="*/ 12 w 12"/>
                <a:gd name="T13" fmla="*/ 6 h 50"/>
                <a:gd name="T14" fmla="*/ 6 w 12"/>
                <a:gd name="T15" fmla="*/ 12 h 50"/>
                <a:gd name="T16" fmla="*/ 0 w 12"/>
                <a:gd name="T17" fmla="*/ 6 h 50"/>
                <a:gd name="T18" fmla="*/ 6 w 12"/>
                <a:gd name="T1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50">
                  <a:moveTo>
                    <a:pt x="1" y="17"/>
                  </a:moveTo>
                  <a:cubicBezTo>
                    <a:pt x="11" y="17"/>
                    <a:pt x="11" y="17"/>
                    <a:pt x="11" y="17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" y="50"/>
                    <a:pt x="1" y="50"/>
                    <a:pt x="1" y="50"/>
                  </a:cubicBezTo>
                  <a:lnTo>
                    <a:pt x="1" y="17"/>
                  </a:lnTo>
                  <a:close/>
                  <a:moveTo>
                    <a:pt x="6" y="0"/>
                  </a:moveTo>
                  <a:cubicBezTo>
                    <a:pt x="9" y="0"/>
                    <a:pt x="12" y="3"/>
                    <a:pt x="12" y="6"/>
                  </a:cubicBezTo>
                  <a:cubicBezTo>
                    <a:pt x="12" y="10"/>
                    <a:pt x="9" y="12"/>
                    <a:pt x="6" y="12"/>
                  </a:cubicBezTo>
                  <a:cubicBezTo>
                    <a:pt x="3" y="12"/>
                    <a:pt x="0" y="10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62" name="Freeform 7">
              <a:extLst>
                <a:ext uri="{FF2B5EF4-FFF2-40B4-BE49-F238E27FC236}">
                  <a16:creationId xmlns:a16="http://schemas.microsoft.com/office/drawing/2014/main" id="{F14332BE-4F38-4067-A54C-C3075C48581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7434" y="68790"/>
              <a:ext cx="144462" cy="155573"/>
            </a:xfrm>
            <a:custGeom>
              <a:avLst/>
              <a:gdLst>
                <a:gd name="T0" fmla="*/ 0 w 32"/>
                <a:gd name="T1" fmla="*/ 1 h 34"/>
                <a:gd name="T2" fmla="*/ 10 w 32"/>
                <a:gd name="T3" fmla="*/ 1 h 34"/>
                <a:gd name="T4" fmla="*/ 10 w 32"/>
                <a:gd name="T5" fmla="*/ 6 h 34"/>
                <a:gd name="T6" fmla="*/ 10 w 32"/>
                <a:gd name="T7" fmla="*/ 6 h 34"/>
                <a:gd name="T8" fmla="*/ 20 w 32"/>
                <a:gd name="T9" fmla="*/ 0 h 34"/>
                <a:gd name="T10" fmla="*/ 32 w 32"/>
                <a:gd name="T11" fmla="*/ 16 h 34"/>
                <a:gd name="T12" fmla="*/ 32 w 32"/>
                <a:gd name="T13" fmla="*/ 34 h 34"/>
                <a:gd name="T14" fmla="*/ 22 w 32"/>
                <a:gd name="T15" fmla="*/ 34 h 34"/>
                <a:gd name="T16" fmla="*/ 22 w 32"/>
                <a:gd name="T17" fmla="*/ 18 h 34"/>
                <a:gd name="T18" fmla="*/ 16 w 32"/>
                <a:gd name="T19" fmla="*/ 9 h 34"/>
                <a:gd name="T20" fmla="*/ 10 w 32"/>
                <a:gd name="T21" fmla="*/ 18 h 34"/>
                <a:gd name="T22" fmla="*/ 10 w 32"/>
                <a:gd name="T23" fmla="*/ 34 h 34"/>
                <a:gd name="T24" fmla="*/ 0 w 32"/>
                <a:gd name="T25" fmla="*/ 34 h 34"/>
                <a:gd name="T26" fmla="*/ 0 w 32"/>
                <a:gd name="T27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" h="34">
                  <a:moveTo>
                    <a:pt x="0" y="1"/>
                  </a:moveTo>
                  <a:cubicBezTo>
                    <a:pt x="10" y="1"/>
                    <a:pt x="10" y="1"/>
                    <a:pt x="10" y="1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3"/>
                    <a:pt x="15" y="0"/>
                    <a:pt x="20" y="0"/>
                  </a:cubicBezTo>
                  <a:cubicBezTo>
                    <a:pt x="30" y="0"/>
                    <a:pt x="32" y="7"/>
                    <a:pt x="32" y="16"/>
                  </a:cubicBezTo>
                  <a:cubicBezTo>
                    <a:pt x="32" y="34"/>
                    <a:pt x="32" y="34"/>
                    <a:pt x="32" y="34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2" y="14"/>
                    <a:pt x="22" y="9"/>
                    <a:pt x="16" y="9"/>
                  </a:cubicBezTo>
                  <a:cubicBezTo>
                    <a:pt x="11" y="9"/>
                    <a:pt x="10" y="13"/>
                    <a:pt x="10" y="18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0" y="34"/>
                    <a:pt x="0" y="34"/>
                    <a:pt x="0" y="34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</p:grpSp>
      <p:sp>
        <p:nvSpPr>
          <p:cNvPr id="63" name="Freeform 8">
            <a:extLst>
              <a:ext uri="{FF2B5EF4-FFF2-40B4-BE49-F238E27FC236}">
                <a16:creationId xmlns:a16="http://schemas.microsoft.com/office/drawing/2014/main" id="{FCEFC471-E7F9-4D82-9BD7-B0F06F6B72F1}"/>
              </a:ext>
            </a:extLst>
          </p:cNvPr>
          <p:cNvSpPr>
            <a:spLocks noEditPoints="1"/>
          </p:cNvSpPr>
          <p:nvPr/>
        </p:nvSpPr>
        <p:spPr bwMode="auto">
          <a:xfrm>
            <a:off x="10732959" y="6227009"/>
            <a:ext cx="74483" cy="73262"/>
          </a:xfrm>
          <a:custGeom>
            <a:avLst/>
            <a:gdLst>
              <a:gd name="T0" fmla="*/ 50 w 50"/>
              <a:gd name="T1" fmla="*/ 12 h 49"/>
              <a:gd name="T2" fmla="*/ 46 w 50"/>
              <a:gd name="T3" fmla="*/ 4 h 49"/>
              <a:gd name="T4" fmla="*/ 37 w 50"/>
              <a:gd name="T5" fmla="*/ 0 h 49"/>
              <a:gd name="T6" fmla="*/ 12 w 50"/>
              <a:gd name="T7" fmla="*/ 0 h 49"/>
              <a:gd name="T8" fmla="*/ 2 w 50"/>
              <a:gd name="T9" fmla="*/ 10 h 49"/>
              <a:gd name="T10" fmla="*/ 1 w 50"/>
              <a:gd name="T11" fmla="*/ 38 h 49"/>
              <a:gd name="T12" fmla="*/ 11 w 50"/>
              <a:gd name="T13" fmla="*/ 48 h 49"/>
              <a:gd name="T14" fmla="*/ 39 w 50"/>
              <a:gd name="T15" fmla="*/ 49 h 49"/>
              <a:gd name="T16" fmla="*/ 49 w 50"/>
              <a:gd name="T17" fmla="*/ 39 h 49"/>
              <a:gd name="T18" fmla="*/ 50 w 50"/>
              <a:gd name="T19" fmla="*/ 12 h 49"/>
              <a:gd name="T20" fmla="*/ 45 w 50"/>
              <a:gd name="T21" fmla="*/ 37 h 49"/>
              <a:gd name="T22" fmla="*/ 37 w 50"/>
              <a:gd name="T23" fmla="*/ 44 h 49"/>
              <a:gd name="T24" fmla="*/ 12 w 50"/>
              <a:gd name="T25" fmla="*/ 44 h 49"/>
              <a:gd name="T26" fmla="*/ 6 w 50"/>
              <a:gd name="T27" fmla="*/ 37 h 49"/>
              <a:gd name="T28" fmla="*/ 6 w 50"/>
              <a:gd name="T29" fmla="*/ 12 h 49"/>
              <a:gd name="T30" fmla="*/ 13 w 50"/>
              <a:gd name="T31" fmla="*/ 5 h 49"/>
              <a:gd name="T32" fmla="*/ 38 w 50"/>
              <a:gd name="T33" fmla="*/ 5 h 49"/>
              <a:gd name="T34" fmla="*/ 45 w 50"/>
              <a:gd name="T35" fmla="*/ 13 h 49"/>
              <a:gd name="T36" fmla="*/ 45 w 50"/>
              <a:gd name="T37" fmla="*/ 37 h 49"/>
              <a:gd name="T38" fmla="*/ 25 w 50"/>
              <a:gd name="T39" fmla="*/ 12 h 49"/>
              <a:gd name="T40" fmla="*/ 13 w 50"/>
              <a:gd name="T41" fmla="*/ 24 h 49"/>
              <a:gd name="T42" fmla="*/ 25 w 50"/>
              <a:gd name="T43" fmla="*/ 37 h 49"/>
              <a:gd name="T44" fmla="*/ 38 w 50"/>
              <a:gd name="T45" fmla="*/ 24 h 49"/>
              <a:gd name="T46" fmla="*/ 25 w 50"/>
              <a:gd name="T47" fmla="*/ 12 h 49"/>
              <a:gd name="T48" fmla="*/ 25 w 50"/>
              <a:gd name="T49" fmla="*/ 33 h 49"/>
              <a:gd name="T50" fmla="*/ 17 w 50"/>
              <a:gd name="T51" fmla="*/ 24 h 49"/>
              <a:gd name="T52" fmla="*/ 25 w 50"/>
              <a:gd name="T53" fmla="*/ 16 h 49"/>
              <a:gd name="T54" fmla="*/ 34 w 50"/>
              <a:gd name="T55" fmla="*/ 24 h 49"/>
              <a:gd name="T56" fmla="*/ 25 w 50"/>
              <a:gd name="T57" fmla="*/ 33 h 49"/>
              <a:gd name="T58" fmla="*/ 41 w 50"/>
              <a:gd name="T59" fmla="*/ 11 h 49"/>
              <a:gd name="T60" fmla="*/ 39 w 50"/>
              <a:gd name="T61" fmla="*/ 14 h 49"/>
              <a:gd name="T62" fmla="*/ 36 w 50"/>
              <a:gd name="T63" fmla="*/ 11 h 49"/>
              <a:gd name="T64" fmla="*/ 39 w 50"/>
              <a:gd name="T65" fmla="*/ 8 h 49"/>
              <a:gd name="T66" fmla="*/ 41 w 50"/>
              <a:gd name="T67" fmla="*/ 11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50" h="49">
                <a:moveTo>
                  <a:pt x="50" y="12"/>
                </a:moveTo>
                <a:cubicBezTo>
                  <a:pt x="49" y="9"/>
                  <a:pt x="48" y="6"/>
                  <a:pt x="46" y="4"/>
                </a:cubicBezTo>
                <a:cubicBezTo>
                  <a:pt x="43" y="1"/>
                  <a:pt x="40" y="0"/>
                  <a:pt x="37" y="0"/>
                </a:cubicBezTo>
                <a:cubicBezTo>
                  <a:pt x="31" y="0"/>
                  <a:pt x="17" y="0"/>
                  <a:pt x="12" y="0"/>
                </a:cubicBezTo>
                <a:cubicBezTo>
                  <a:pt x="7" y="1"/>
                  <a:pt x="3" y="4"/>
                  <a:pt x="2" y="10"/>
                </a:cubicBezTo>
                <a:cubicBezTo>
                  <a:pt x="0" y="14"/>
                  <a:pt x="1" y="33"/>
                  <a:pt x="1" y="38"/>
                </a:cubicBezTo>
                <a:cubicBezTo>
                  <a:pt x="2" y="43"/>
                  <a:pt x="6" y="47"/>
                  <a:pt x="11" y="48"/>
                </a:cubicBezTo>
                <a:cubicBezTo>
                  <a:pt x="15" y="49"/>
                  <a:pt x="34" y="49"/>
                  <a:pt x="39" y="49"/>
                </a:cubicBezTo>
                <a:cubicBezTo>
                  <a:pt x="44" y="48"/>
                  <a:pt x="48" y="44"/>
                  <a:pt x="49" y="39"/>
                </a:cubicBezTo>
                <a:cubicBezTo>
                  <a:pt x="50" y="34"/>
                  <a:pt x="50" y="16"/>
                  <a:pt x="50" y="12"/>
                </a:cubicBezTo>
                <a:close/>
                <a:moveTo>
                  <a:pt x="45" y="37"/>
                </a:moveTo>
                <a:cubicBezTo>
                  <a:pt x="44" y="41"/>
                  <a:pt x="42" y="44"/>
                  <a:pt x="37" y="44"/>
                </a:cubicBezTo>
                <a:cubicBezTo>
                  <a:pt x="33" y="45"/>
                  <a:pt x="16" y="45"/>
                  <a:pt x="12" y="44"/>
                </a:cubicBezTo>
                <a:cubicBezTo>
                  <a:pt x="8" y="43"/>
                  <a:pt x="6" y="41"/>
                  <a:pt x="6" y="37"/>
                </a:cubicBezTo>
                <a:cubicBezTo>
                  <a:pt x="5" y="34"/>
                  <a:pt x="5" y="17"/>
                  <a:pt x="6" y="12"/>
                </a:cubicBezTo>
                <a:cubicBezTo>
                  <a:pt x="6" y="8"/>
                  <a:pt x="9" y="5"/>
                  <a:pt x="13" y="5"/>
                </a:cubicBezTo>
                <a:cubicBezTo>
                  <a:pt x="18" y="4"/>
                  <a:pt x="34" y="4"/>
                  <a:pt x="38" y="5"/>
                </a:cubicBezTo>
                <a:cubicBezTo>
                  <a:pt x="42" y="5"/>
                  <a:pt x="45" y="8"/>
                  <a:pt x="45" y="13"/>
                </a:cubicBezTo>
                <a:cubicBezTo>
                  <a:pt x="46" y="17"/>
                  <a:pt x="46" y="32"/>
                  <a:pt x="45" y="37"/>
                </a:cubicBezTo>
                <a:close/>
                <a:moveTo>
                  <a:pt x="25" y="12"/>
                </a:moveTo>
                <a:cubicBezTo>
                  <a:pt x="18" y="12"/>
                  <a:pt x="13" y="17"/>
                  <a:pt x="13" y="24"/>
                </a:cubicBezTo>
                <a:cubicBezTo>
                  <a:pt x="13" y="31"/>
                  <a:pt x="18" y="37"/>
                  <a:pt x="25" y="37"/>
                </a:cubicBezTo>
                <a:cubicBezTo>
                  <a:pt x="32" y="37"/>
                  <a:pt x="38" y="31"/>
                  <a:pt x="38" y="24"/>
                </a:cubicBezTo>
                <a:cubicBezTo>
                  <a:pt x="38" y="17"/>
                  <a:pt x="32" y="12"/>
                  <a:pt x="25" y="12"/>
                </a:cubicBezTo>
                <a:close/>
                <a:moveTo>
                  <a:pt x="25" y="33"/>
                </a:moveTo>
                <a:cubicBezTo>
                  <a:pt x="21" y="33"/>
                  <a:pt x="17" y="29"/>
                  <a:pt x="17" y="24"/>
                </a:cubicBezTo>
                <a:cubicBezTo>
                  <a:pt x="17" y="20"/>
                  <a:pt x="21" y="16"/>
                  <a:pt x="25" y="16"/>
                </a:cubicBezTo>
                <a:cubicBezTo>
                  <a:pt x="30" y="16"/>
                  <a:pt x="34" y="20"/>
                  <a:pt x="34" y="24"/>
                </a:cubicBezTo>
                <a:cubicBezTo>
                  <a:pt x="34" y="29"/>
                  <a:pt x="30" y="33"/>
                  <a:pt x="25" y="33"/>
                </a:cubicBezTo>
                <a:close/>
                <a:moveTo>
                  <a:pt x="41" y="11"/>
                </a:moveTo>
                <a:cubicBezTo>
                  <a:pt x="41" y="13"/>
                  <a:pt x="40" y="14"/>
                  <a:pt x="39" y="14"/>
                </a:cubicBezTo>
                <a:cubicBezTo>
                  <a:pt x="37" y="14"/>
                  <a:pt x="36" y="13"/>
                  <a:pt x="36" y="11"/>
                </a:cubicBezTo>
                <a:cubicBezTo>
                  <a:pt x="36" y="10"/>
                  <a:pt x="37" y="8"/>
                  <a:pt x="39" y="8"/>
                </a:cubicBezTo>
                <a:cubicBezTo>
                  <a:pt x="40" y="8"/>
                  <a:pt x="42" y="10"/>
                  <a:pt x="41" y="11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64" name="Freeform 5">
            <a:extLst>
              <a:ext uri="{FF2B5EF4-FFF2-40B4-BE49-F238E27FC236}">
                <a16:creationId xmlns:a16="http://schemas.microsoft.com/office/drawing/2014/main" id="{EF690827-B2EF-4DB9-944C-1F7C23577204}"/>
              </a:ext>
            </a:extLst>
          </p:cNvPr>
          <p:cNvSpPr>
            <a:spLocks noEditPoints="1"/>
          </p:cNvSpPr>
          <p:nvPr/>
        </p:nvSpPr>
        <p:spPr bwMode="auto">
          <a:xfrm>
            <a:off x="11084497" y="6231048"/>
            <a:ext cx="79368" cy="64715"/>
          </a:xfrm>
          <a:custGeom>
            <a:avLst/>
            <a:gdLst>
              <a:gd name="T0" fmla="*/ 51 w 53"/>
              <a:gd name="T1" fmla="*/ 1 h 43"/>
              <a:gd name="T2" fmla="*/ 51 w 53"/>
              <a:gd name="T3" fmla="*/ 1 h 43"/>
              <a:gd name="T4" fmla="*/ 37 w 53"/>
              <a:gd name="T5" fmla="*/ 0 h 43"/>
              <a:gd name="T6" fmla="*/ 35 w 53"/>
              <a:gd name="T7" fmla="*/ 0 h 43"/>
              <a:gd name="T8" fmla="*/ 27 w 53"/>
              <a:gd name="T9" fmla="*/ 5 h 43"/>
              <a:gd name="T10" fmla="*/ 26 w 53"/>
              <a:gd name="T11" fmla="*/ 12 h 43"/>
              <a:gd name="T12" fmla="*/ 26 w 53"/>
              <a:gd name="T13" fmla="*/ 13 h 43"/>
              <a:gd name="T14" fmla="*/ 4 w 53"/>
              <a:gd name="T15" fmla="*/ 2 h 43"/>
              <a:gd name="T16" fmla="*/ 3 w 53"/>
              <a:gd name="T17" fmla="*/ 10 h 43"/>
              <a:gd name="T18" fmla="*/ 7 w 53"/>
              <a:gd name="T19" fmla="*/ 16 h 43"/>
              <a:gd name="T20" fmla="*/ 2 w 53"/>
              <a:gd name="T21" fmla="*/ 15 h 43"/>
              <a:gd name="T22" fmla="*/ 4 w 53"/>
              <a:gd name="T23" fmla="*/ 21 h 43"/>
              <a:gd name="T24" fmla="*/ 11 w 53"/>
              <a:gd name="T25" fmla="*/ 26 h 43"/>
              <a:gd name="T26" fmla="*/ 11 w 53"/>
              <a:gd name="T27" fmla="*/ 26 h 43"/>
              <a:gd name="T28" fmla="*/ 8 w 53"/>
              <a:gd name="T29" fmla="*/ 26 h 43"/>
              <a:gd name="T30" fmla="*/ 6 w 53"/>
              <a:gd name="T31" fmla="*/ 26 h 43"/>
              <a:gd name="T32" fmla="*/ 16 w 53"/>
              <a:gd name="T33" fmla="*/ 33 h 43"/>
              <a:gd name="T34" fmla="*/ 11 w 53"/>
              <a:gd name="T35" fmla="*/ 36 h 43"/>
              <a:gd name="T36" fmla="*/ 3 w 53"/>
              <a:gd name="T37" fmla="*/ 38 h 43"/>
              <a:gd name="T38" fmla="*/ 0 w 53"/>
              <a:gd name="T39" fmla="*/ 38 h 43"/>
              <a:gd name="T40" fmla="*/ 0 w 53"/>
              <a:gd name="T41" fmla="*/ 38 h 43"/>
              <a:gd name="T42" fmla="*/ 17 w 53"/>
              <a:gd name="T43" fmla="*/ 43 h 43"/>
              <a:gd name="T44" fmla="*/ 18 w 53"/>
              <a:gd name="T45" fmla="*/ 43 h 43"/>
              <a:gd name="T46" fmla="*/ 24 w 53"/>
              <a:gd name="T47" fmla="*/ 42 h 43"/>
              <a:gd name="T48" fmla="*/ 39 w 53"/>
              <a:gd name="T49" fmla="*/ 34 h 43"/>
              <a:gd name="T50" fmla="*/ 44 w 53"/>
              <a:gd name="T51" fmla="*/ 25 h 43"/>
              <a:gd name="T52" fmla="*/ 47 w 53"/>
              <a:gd name="T53" fmla="*/ 16 h 43"/>
              <a:gd name="T54" fmla="*/ 47 w 53"/>
              <a:gd name="T55" fmla="*/ 11 h 43"/>
              <a:gd name="T56" fmla="*/ 48 w 53"/>
              <a:gd name="T57" fmla="*/ 11 h 43"/>
              <a:gd name="T58" fmla="*/ 52 w 53"/>
              <a:gd name="T59" fmla="*/ 7 h 43"/>
              <a:gd name="T60" fmla="*/ 53 w 53"/>
              <a:gd name="T61" fmla="*/ 5 h 43"/>
              <a:gd name="T62" fmla="*/ 53 w 53"/>
              <a:gd name="T63" fmla="*/ 5 h 43"/>
              <a:gd name="T64" fmla="*/ 47 w 53"/>
              <a:gd name="T65" fmla="*/ 7 h 43"/>
              <a:gd name="T66" fmla="*/ 51 w 53"/>
              <a:gd name="T67" fmla="*/ 1 h 43"/>
              <a:gd name="T68" fmla="*/ 51 w 53"/>
              <a:gd name="T69" fmla="*/ 1 h 43"/>
              <a:gd name="T70" fmla="*/ 51 w 53"/>
              <a:gd name="T71" fmla="*/ 1 h 43"/>
              <a:gd name="T72" fmla="*/ 45 w 53"/>
              <a:gd name="T73" fmla="*/ 3 h 43"/>
              <a:gd name="T74" fmla="*/ 44 w 53"/>
              <a:gd name="T75" fmla="*/ 3 h 43"/>
              <a:gd name="T76" fmla="*/ 37 w 53"/>
              <a:gd name="T77" fmla="*/ 0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53" h="43">
                <a:moveTo>
                  <a:pt x="51" y="1"/>
                </a:moveTo>
                <a:cubicBezTo>
                  <a:pt x="51" y="1"/>
                  <a:pt x="51" y="1"/>
                  <a:pt x="51" y="1"/>
                </a:cubicBezTo>
                <a:moveTo>
                  <a:pt x="37" y="0"/>
                </a:moveTo>
                <a:cubicBezTo>
                  <a:pt x="36" y="0"/>
                  <a:pt x="35" y="0"/>
                  <a:pt x="35" y="0"/>
                </a:cubicBezTo>
                <a:cubicBezTo>
                  <a:pt x="32" y="1"/>
                  <a:pt x="29" y="2"/>
                  <a:pt x="27" y="5"/>
                </a:cubicBezTo>
                <a:cubicBezTo>
                  <a:pt x="26" y="7"/>
                  <a:pt x="26" y="10"/>
                  <a:pt x="26" y="12"/>
                </a:cubicBezTo>
                <a:cubicBezTo>
                  <a:pt x="26" y="12"/>
                  <a:pt x="26" y="13"/>
                  <a:pt x="26" y="13"/>
                </a:cubicBezTo>
                <a:cubicBezTo>
                  <a:pt x="17" y="13"/>
                  <a:pt x="10" y="9"/>
                  <a:pt x="4" y="2"/>
                </a:cubicBezTo>
                <a:cubicBezTo>
                  <a:pt x="2" y="4"/>
                  <a:pt x="2" y="7"/>
                  <a:pt x="3" y="10"/>
                </a:cubicBezTo>
                <a:cubicBezTo>
                  <a:pt x="3" y="13"/>
                  <a:pt x="5" y="15"/>
                  <a:pt x="7" y="16"/>
                </a:cubicBezTo>
                <a:cubicBezTo>
                  <a:pt x="5" y="16"/>
                  <a:pt x="4" y="16"/>
                  <a:pt x="2" y="15"/>
                </a:cubicBezTo>
                <a:cubicBezTo>
                  <a:pt x="2" y="17"/>
                  <a:pt x="3" y="19"/>
                  <a:pt x="4" y="21"/>
                </a:cubicBezTo>
                <a:cubicBezTo>
                  <a:pt x="5" y="23"/>
                  <a:pt x="8" y="25"/>
                  <a:pt x="11" y="26"/>
                </a:cubicBezTo>
                <a:cubicBezTo>
                  <a:pt x="11" y="26"/>
                  <a:pt x="11" y="26"/>
                  <a:pt x="11" y="26"/>
                </a:cubicBezTo>
                <a:cubicBezTo>
                  <a:pt x="10" y="26"/>
                  <a:pt x="9" y="26"/>
                  <a:pt x="8" y="26"/>
                </a:cubicBezTo>
                <a:cubicBezTo>
                  <a:pt x="7" y="26"/>
                  <a:pt x="7" y="26"/>
                  <a:pt x="6" y="26"/>
                </a:cubicBezTo>
                <a:cubicBezTo>
                  <a:pt x="7" y="29"/>
                  <a:pt x="11" y="33"/>
                  <a:pt x="16" y="33"/>
                </a:cubicBezTo>
                <a:cubicBezTo>
                  <a:pt x="15" y="35"/>
                  <a:pt x="13" y="36"/>
                  <a:pt x="11" y="36"/>
                </a:cubicBezTo>
                <a:cubicBezTo>
                  <a:pt x="8" y="38"/>
                  <a:pt x="6" y="38"/>
                  <a:pt x="3" y="38"/>
                </a:cubicBezTo>
                <a:cubicBezTo>
                  <a:pt x="2" y="38"/>
                  <a:pt x="1" y="38"/>
                  <a:pt x="0" y="38"/>
                </a:cubicBezTo>
                <a:cubicBezTo>
                  <a:pt x="0" y="38"/>
                  <a:pt x="0" y="38"/>
                  <a:pt x="0" y="38"/>
                </a:cubicBezTo>
                <a:cubicBezTo>
                  <a:pt x="5" y="41"/>
                  <a:pt x="11" y="43"/>
                  <a:pt x="17" y="43"/>
                </a:cubicBezTo>
                <a:cubicBezTo>
                  <a:pt x="17" y="43"/>
                  <a:pt x="17" y="43"/>
                  <a:pt x="18" y="43"/>
                </a:cubicBezTo>
                <a:cubicBezTo>
                  <a:pt x="20" y="43"/>
                  <a:pt x="22" y="43"/>
                  <a:pt x="24" y="42"/>
                </a:cubicBezTo>
                <a:cubicBezTo>
                  <a:pt x="30" y="41"/>
                  <a:pt x="34" y="38"/>
                  <a:pt x="39" y="34"/>
                </a:cubicBezTo>
                <a:cubicBezTo>
                  <a:pt x="41" y="31"/>
                  <a:pt x="43" y="28"/>
                  <a:pt x="44" y="25"/>
                </a:cubicBezTo>
                <a:cubicBezTo>
                  <a:pt x="46" y="22"/>
                  <a:pt x="47" y="19"/>
                  <a:pt x="47" y="16"/>
                </a:cubicBezTo>
                <a:cubicBezTo>
                  <a:pt x="47" y="14"/>
                  <a:pt x="47" y="12"/>
                  <a:pt x="47" y="11"/>
                </a:cubicBezTo>
                <a:cubicBezTo>
                  <a:pt x="48" y="11"/>
                  <a:pt x="48" y="11"/>
                  <a:pt x="48" y="11"/>
                </a:cubicBezTo>
                <a:cubicBezTo>
                  <a:pt x="49" y="9"/>
                  <a:pt x="50" y="8"/>
                  <a:pt x="52" y="7"/>
                </a:cubicBezTo>
                <a:cubicBezTo>
                  <a:pt x="52" y="6"/>
                  <a:pt x="52" y="6"/>
                  <a:pt x="53" y="5"/>
                </a:cubicBezTo>
                <a:cubicBezTo>
                  <a:pt x="53" y="5"/>
                  <a:pt x="53" y="5"/>
                  <a:pt x="53" y="5"/>
                </a:cubicBezTo>
                <a:cubicBezTo>
                  <a:pt x="51" y="6"/>
                  <a:pt x="49" y="6"/>
                  <a:pt x="47" y="7"/>
                </a:cubicBezTo>
                <a:cubicBezTo>
                  <a:pt x="49" y="5"/>
                  <a:pt x="50" y="3"/>
                  <a:pt x="51" y="1"/>
                </a:cubicBezTo>
                <a:cubicBezTo>
                  <a:pt x="51" y="1"/>
                  <a:pt x="51" y="1"/>
                  <a:pt x="51" y="1"/>
                </a:cubicBezTo>
                <a:cubicBezTo>
                  <a:pt x="51" y="1"/>
                  <a:pt x="51" y="1"/>
                  <a:pt x="51" y="1"/>
                </a:cubicBezTo>
                <a:cubicBezTo>
                  <a:pt x="49" y="2"/>
                  <a:pt x="47" y="3"/>
                  <a:pt x="45" y="3"/>
                </a:cubicBezTo>
                <a:cubicBezTo>
                  <a:pt x="44" y="3"/>
                  <a:pt x="44" y="3"/>
                  <a:pt x="44" y="3"/>
                </a:cubicBezTo>
                <a:cubicBezTo>
                  <a:pt x="42" y="1"/>
                  <a:pt x="40" y="0"/>
                  <a:pt x="37" y="0"/>
                </a:cubicBezTo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B49E1F02-0127-4707-86EC-96150A497C32}"/>
              </a:ext>
            </a:extLst>
          </p:cNvPr>
          <p:cNvSpPr txBox="1"/>
          <p:nvPr/>
        </p:nvSpPr>
        <p:spPr>
          <a:xfrm>
            <a:off x="9778063" y="5676430"/>
            <a:ext cx="19071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>
                <a:solidFill>
                  <a:schemeClr val="accent1"/>
                </a:solidFill>
                <a:latin typeface="+mj-lt"/>
              </a:rPr>
              <a:t>Social Media</a:t>
            </a:r>
            <a:endParaRPr lang="en-ID" sz="20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8EDA8B43-1F6B-4867-9AF8-F9821C322A9D}"/>
              </a:ext>
            </a:extLst>
          </p:cNvPr>
          <p:cNvSpPr/>
          <p:nvPr/>
        </p:nvSpPr>
        <p:spPr>
          <a:xfrm rot="2700000">
            <a:off x="5239480" y="1905652"/>
            <a:ext cx="1632440" cy="163244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599450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3" grpId="0"/>
      <p:bldP spid="54" grpId="0"/>
      <p:bldP spid="56" grpId="0" animBg="1"/>
      <p:bldP spid="66" grpId="0" animBg="1"/>
      <p:bldP spid="65" grpId="0" animBg="1"/>
      <p:bldP spid="67" grpId="0" animBg="1"/>
      <p:bldP spid="63" grpId="0" animBg="1"/>
      <p:bldP spid="64" grpId="0" animBg="1"/>
      <p:bldP spid="70" grpId="0"/>
      <p:bldP spid="7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A1A27D40-EC63-4A0D-A826-2F8921441F7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52ECA2-E6E2-4B7A-9AAD-52B52870C0F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Portfolio Design</a:t>
            </a:r>
            <a:endParaRPr lang="en-ID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89E2ED6-B158-4EEC-8888-D78BD1DC3D38}"/>
              </a:ext>
            </a:extLst>
          </p:cNvPr>
          <p:cNvSpPr/>
          <p:nvPr/>
        </p:nvSpPr>
        <p:spPr>
          <a:xfrm>
            <a:off x="0" y="3573466"/>
            <a:ext cx="1744666" cy="174466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D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74E5A68-9EBD-454C-A62C-FCE25A14120C}"/>
              </a:ext>
            </a:extLst>
          </p:cNvPr>
          <p:cNvSpPr/>
          <p:nvPr/>
        </p:nvSpPr>
        <p:spPr>
          <a:xfrm>
            <a:off x="1733920" y="1828798"/>
            <a:ext cx="1744666" cy="174466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D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592775B-C84B-4D96-8D47-D17FC40AFE2E}"/>
              </a:ext>
            </a:extLst>
          </p:cNvPr>
          <p:cNvSpPr/>
          <p:nvPr/>
        </p:nvSpPr>
        <p:spPr>
          <a:xfrm>
            <a:off x="3478586" y="3573466"/>
            <a:ext cx="1744666" cy="174466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D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61B10C9-403D-4511-B1F7-6265F4191ED9}"/>
              </a:ext>
            </a:extLst>
          </p:cNvPr>
          <p:cNvSpPr/>
          <p:nvPr/>
        </p:nvSpPr>
        <p:spPr>
          <a:xfrm>
            <a:off x="5224092" y="1828798"/>
            <a:ext cx="1744666" cy="174466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D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8E766BC-C07A-49FB-A457-A00C53086CEC}"/>
              </a:ext>
            </a:extLst>
          </p:cNvPr>
          <p:cNvSpPr/>
          <p:nvPr/>
        </p:nvSpPr>
        <p:spPr>
          <a:xfrm>
            <a:off x="6968758" y="3573466"/>
            <a:ext cx="1744666" cy="174466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D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41FF5F9-39E5-4782-91C2-14C07335CCD2}"/>
              </a:ext>
            </a:extLst>
          </p:cNvPr>
          <p:cNvSpPr/>
          <p:nvPr/>
        </p:nvSpPr>
        <p:spPr>
          <a:xfrm>
            <a:off x="8702666" y="1828798"/>
            <a:ext cx="1744666" cy="174466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D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2DE3600-021B-4B62-928F-306141527402}"/>
              </a:ext>
            </a:extLst>
          </p:cNvPr>
          <p:cNvSpPr/>
          <p:nvPr/>
        </p:nvSpPr>
        <p:spPr>
          <a:xfrm>
            <a:off x="10447334" y="3573466"/>
            <a:ext cx="1744666" cy="174466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D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B2675E2-752C-4607-9CC4-A7F49BE76F5F}"/>
              </a:ext>
            </a:extLst>
          </p:cNvPr>
          <p:cNvSpPr txBox="1"/>
          <p:nvPr/>
        </p:nvSpPr>
        <p:spPr>
          <a:xfrm>
            <a:off x="1536701" y="5465639"/>
            <a:ext cx="91186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/>
              <a:t>A wonderful serenity has taken possession of my entire soul, like these sweet mornings of spring which I enjoy with my whole heart. I am alone, and feel the charm of existence in this spot, which was created for the bliss of souls like mine. I am so happy, my dear friend, so absorbed in the exquisite sense of mere tranquil existence, that I neglect my talents. 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9FC88B40-33EC-4A99-9EFD-75B80E3CC28B}"/>
              </a:ext>
            </a:extLst>
          </p:cNvPr>
          <p:cNvGrpSpPr/>
          <p:nvPr/>
        </p:nvGrpSpPr>
        <p:grpSpPr>
          <a:xfrm>
            <a:off x="2472101" y="2145395"/>
            <a:ext cx="333368" cy="333548"/>
            <a:chOff x="4532800" y="1136586"/>
            <a:chExt cx="333368" cy="333548"/>
          </a:xfrm>
          <a:solidFill>
            <a:schemeClr val="bg2"/>
          </a:solidFill>
        </p:grpSpPr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5D07BBEA-3DBF-4B7C-94A7-AB32D500219A}"/>
                </a:ext>
              </a:extLst>
            </p:cNvPr>
            <p:cNvSpPr/>
            <p:nvPr/>
          </p:nvSpPr>
          <p:spPr>
            <a:xfrm>
              <a:off x="4532800" y="1136766"/>
              <a:ext cx="333368" cy="333368"/>
            </a:xfrm>
            <a:custGeom>
              <a:avLst/>
              <a:gdLst>
                <a:gd name="connsiteX0" fmla="*/ 35463 w 333367"/>
                <a:gd name="connsiteY0" fmla="*/ 311519 h 333367"/>
                <a:gd name="connsiteX1" fmla="*/ 25045 w 333367"/>
                <a:gd name="connsiteY1" fmla="*/ 313602 h 333367"/>
                <a:gd name="connsiteX2" fmla="*/ 19211 w 333367"/>
                <a:gd name="connsiteY2" fmla="*/ 304851 h 333367"/>
                <a:gd name="connsiteX3" fmla="*/ 25045 w 333367"/>
                <a:gd name="connsiteY3" fmla="*/ 296100 h 333367"/>
                <a:gd name="connsiteX4" fmla="*/ 35463 w 333367"/>
                <a:gd name="connsiteY4" fmla="*/ 298184 h 333367"/>
                <a:gd name="connsiteX5" fmla="*/ 35463 w 333367"/>
                <a:gd name="connsiteY5" fmla="*/ 311519 h 333367"/>
                <a:gd name="connsiteX6" fmla="*/ 329660 w 333367"/>
                <a:gd name="connsiteY6" fmla="*/ 36907 h 333367"/>
                <a:gd name="connsiteX7" fmla="*/ 295906 w 333367"/>
                <a:gd name="connsiteY7" fmla="*/ 70661 h 333367"/>
                <a:gd name="connsiteX8" fmla="*/ 269237 w 333367"/>
                <a:gd name="connsiteY8" fmla="*/ 63576 h 333367"/>
                <a:gd name="connsiteX9" fmla="*/ 262570 w 333367"/>
                <a:gd name="connsiteY9" fmla="*/ 37324 h 333367"/>
                <a:gd name="connsiteX10" fmla="*/ 296323 w 333367"/>
                <a:gd name="connsiteY10" fmla="*/ 3570 h 333367"/>
                <a:gd name="connsiteX11" fmla="*/ 237984 w 333367"/>
                <a:gd name="connsiteY11" fmla="*/ 14821 h 333367"/>
                <a:gd name="connsiteX12" fmla="*/ 221315 w 333367"/>
                <a:gd name="connsiteY12" fmla="*/ 71911 h 333367"/>
                <a:gd name="connsiteX13" fmla="*/ 8793 w 333367"/>
                <a:gd name="connsiteY13" fmla="*/ 284432 h 333367"/>
                <a:gd name="connsiteX14" fmla="*/ 876 w 333367"/>
                <a:gd name="connsiteY14" fmla="*/ 312352 h 333367"/>
                <a:gd name="connsiteX15" fmla="*/ 21295 w 333367"/>
                <a:gd name="connsiteY15" fmla="*/ 332771 h 333367"/>
                <a:gd name="connsiteX16" fmla="*/ 49214 w 333367"/>
                <a:gd name="connsiteY16" fmla="*/ 324853 h 333367"/>
                <a:gd name="connsiteX17" fmla="*/ 261736 w 333367"/>
                <a:gd name="connsiteY17" fmla="*/ 112331 h 333367"/>
                <a:gd name="connsiteX18" fmla="*/ 318825 w 333367"/>
                <a:gd name="connsiteY18" fmla="*/ 95663 h 333367"/>
                <a:gd name="connsiteX19" fmla="*/ 329660 w 333367"/>
                <a:gd name="connsiteY19" fmla="*/ 36907 h 333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33367" h="333367">
                  <a:moveTo>
                    <a:pt x="35463" y="311519"/>
                  </a:moveTo>
                  <a:cubicBezTo>
                    <a:pt x="32546" y="314436"/>
                    <a:pt x="28796" y="315269"/>
                    <a:pt x="25045" y="313602"/>
                  </a:cubicBezTo>
                  <a:cubicBezTo>
                    <a:pt x="21295" y="311935"/>
                    <a:pt x="19211" y="308602"/>
                    <a:pt x="19211" y="304851"/>
                  </a:cubicBezTo>
                  <a:cubicBezTo>
                    <a:pt x="19211" y="301101"/>
                    <a:pt x="21711" y="297350"/>
                    <a:pt x="25045" y="296100"/>
                  </a:cubicBezTo>
                  <a:cubicBezTo>
                    <a:pt x="28796" y="294433"/>
                    <a:pt x="32546" y="295267"/>
                    <a:pt x="35463" y="298184"/>
                  </a:cubicBezTo>
                  <a:cubicBezTo>
                    <a:pt x="39213" y="301518"/>
                    <a:pt x="39213" y="307768"/>
                    <a:pt x="35463" y="311519"/>
                  </a:cubicBezTo>
                  <a:close/>
                  <a:moveTo>
                    <a:pt x="329660" y="36907"/>
                  </a:moveTo>
                  <a:lnTo>
                    <a:pt x="295906" y="70661"/>
                  </a:lnTo>
                  <a:lnTo>
                    <a:pt x="269237" y="63576"/>
                  </a:lnTo>
                  <a:lnTo>
                    <a:pt x="262570" y="37324"/>
                  </a:lnTo>
                  <a:lnTo>
                    <a:pt x="296323" y="3570"/>
                  </a:lnTo>
                  <a:cubicBezTo>
                    <a:pt x="276321" y="-3930"/>
                    <a:pt x="253819" y="653"/>
                    <a:pt x="237984" y="14821"/>
                  </a:cubicBezTo>
                  <a:cubicBezTo>
                    <a:pt x="222149" y="29406"/>
                    <a:pt x="215898" y="51075"/>
                    <a:pt x="221315" y="71911"/>
                  </a:cubicBezTo>
                  <a:lnTo>
                    <a:pt x="8793" y="284432"/>
                  </a:lnTo>
                  <a:cubicBezTo>
                    <a:pt x="1293" y="291517"/>
                    <a:pt x="-1624" y="302351"/>
                    <a:pt x="876" y="312352"/>
                  </a:cubicBezTo>
                  <a:cubicBezTo>
                    <a:pt x="3376" y="322353"/>
                    <a:pt x="11294" y="330270"/>
                    <a:pt x="21295" y="332771"/>
                  </a:cubicBezTo>
                  <a:cubicBezTo>
                    <a:pt x="31296" y="335271"/>
                    <a:pt x="41714" y="332354"/>
                    <a:pt x="49214" y="324853"/>
                  </a:cubicBezTo>
                  <a:lnTo>
                    <a:pt x="261736" y="112331"/>
                  </a:lnTo>
                  <a:cubicBezTo>
                    <a:pt x="282572" y="117749"/>
                    <a:pt x="304240" y="111498"/>
                    <a:pt x="318825" y="95663"/>
                  </a:cubicBezTo>
                  <a:cubicBezTo>
                    <a:pt x="332993" y="79828"/>
                    <a:pt x="337577" y="56909"/>
                    <a:pt x="329660" y="36907"/>
                  </a:cubicBezTo>
                  <a:close/>
                </a:path>
              </a:pathLst>
            </a:custGeom>
            <a:grpFill/>
            <a:ln w="40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F6C58E1C-A9F9-4EBB-B5FE-0784B89C8F22}"/>
                </a:ext>
              </a:extLst>
            </p:cNvPr>
            <p:cNvSpPr/>
            <p:nvPr/>
          </p:nvSpPr>
          <p:spPr>
            <a:xfrm>
              <a:off x="4709944" y="1313687"/>
              <a:ext cx="154182" cy="154182"/>
            </a:xfrm>
            <a:custGeom>
              <a:avLst/>
              <a:gdLst>
                <a:gd name="connsiteX0" fmla="*/ 150849 w 154182"/>
                <a:gd name="connsiteY0" fmla="*/ 107511 h 154182"/>
                <a:gd name="connsiteX1" fmla="*/ 43338 w 154182"/>
                <a:gd name="connsiteY1" fmla="*/ 0 h 154182"/>
                <a:gd name="connsiteX2" fmla="*/ 0 w 154182"/>
                <a:gd name="connsiteY2" fmla="*/ 43338 h 154182"/>
                <a:gd name="connsiteX3" fmla="*/ 104177 w 154182"/>
                <a:gd name="connsiteY3" fmla="*/ 147515 h 154182"/>
                <a:gd name="connsiteX4" fmla="*/ 107928 w 154182"/>
                <a:gd name="connsiteY4" fmla="*/ 151266 h 154182"/>
                <a:gd name="connsiteX5" fmla="*/ 108344 w 154182"/>
                <a:gd name="connsiteY5" fmla="*/ 150849 h 154182"/>
                <a:gd name="connsiteX6" fmla="*/ 147515 w 154182"/>
                <a:gd name="connsiteY6" fmla="*/ 147515 h 154182"/>
                <a:gd name="connsiteX7" fmla="*/ 150849 w 154182"/>
                <a:gd name="connsiteY7" fmla="*/ 107511 h 154182"/>
                <a:gd name="connsiteX8" fmla="*/ 150849 w 154182"/>
                <a:gd name="connsiteY8" fmla="*/ 107511 h 154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4182" h="154182">
                  <a:moveTo>
                    <a:pt x="150849" y="107511"/>
                  </a:moveTo>
                  <a:lnTo>
                    <a:pt x="43338" y="0"/>
                  </a:lnTo>
                  <a:lnTo>
                    <a:pt x="0" y="43338"/>
                  </a:lnTo>
                  <a:lnTo>
                    <a:pt x="104177" y="147515"/>
                  </a:lnTo>
                  <a:lnTo>
                    <a:pt x="107928" y="151266"/>
                  </a:lnTo>
                  <a:lnTo>
                    <a:pt x="108344" y="150849"/>
                  </a:lnTo>
                  <a:cubicBezTo>
                    <a:pt x="120429" y="159600"/>
                    <a:pt x="137097" y="157933"/>
                    <a:pt x="147515" y="147515"/>
                  </a:cubicBezTo>
                  <a:cubicBezTo>
                    <a:pt x="157933" y="136681"/>
                    <a:pt x="159183" y="120012"/>
                    <a:pt x="150849" y="107511"/>
                  </a:cubicBezTo>
                  <a:lnTo>
                    <a:pt x="150849" y="107511"/>
                  </a:lnTo>
                  <a:close/>
                </a:path>
              </a:pathLst>
            </a:custGeom>
            <a:grpFill/>
            <a:ln w="40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C6E4B607-911B-4222-BAB2-3D31AC08F4FD}"/>
                </a:ext>
              </a:extLst>
            </p:cNvPr>
            <p:cNvSpPr/>
            <p:nvPr/>
          </p:nvSpPr>
          <p:spPr>
            <a:xfrm>
              <a:off x="4532843" y="1136586"/>
              <a:ext cx="137514" cy="137514"/>
            </a:xfrm>
            <a:custGeom>
              <a:avLst/>
              <a:gdLst>
                <a:gd name="connsiteX0" fmla="*/ 60840 w 137514"/>
                <a:gd name="connsiteY0" fmla="*/ 49172 h 137514"/>
                <a:gd name="connsiteX1" fmla="*/ 61256 w 137514"/>
                <a:gd name="connsiteY1" fmla="*/ 48755 h 137514"/>
                <a:gd name="connsiteX2" fmla="*/ 50422 w 137514"/>
                <a:gd name="connsiteY2" fmla="*/ 28753 h 137514"/>
                <a:gd name="connsiteX3" fmla="*/ 14585 w 137514"/>
                <a:gd name="connsiteY3" fmla="*/ 0 h 137514"/>
                <a:gd name="connsiteX4" fmla="*/ 0 w 137514"/>
                <a:gd name="connsiteY4" fmla="*/ 14585 h 137514"/>
                <a:gd name="connsiteX5" fmla="*/ 28753 w 137514"/>
                <a:gd name="connsiteY5" fmla="*/ 50422 h 137514"/>
                <a:gd name="connsiteX6" fmla="*/ 48755 w 137514"/>
                <a:gd name="connsiteY6" fmla="*/ 61256 h 137514"/>
                <a:gd name="connsiteX7" fmla="*/ 49172 w 137514"/>
                <a:gd name="connsiteY7" fmla="*/ 60840 h 137514"/>
                <a:gd name="connsiteX8" fmla="*/ 128763 w 137514"/>
                <a:gd name="connsiteY8" fmla="*/ 140431 h 137514"/>
                <a:gd name="connsiteX9" fmla="*/ 140431 w 137514"/>
                <a:gd name="connsiteY9" fmla="*/ 128763 h 137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7514" h="137514">
                  <a:moveTo>
                    <a:pt x="60840" y="49172"/>
                  </a:moveTo>
                  <a:lnTo>
                    <a:pt x="61256" y="48755"/>
                  </a:lnTo>
                  <a:lnTo>
                    <a:pt x="50422" y="28753"/>
                  </a:lnTo>
                  <a:lnTo>
                    <a:pt x="14585" y="0"/>
                  </a:lnTo>
                  <a:lnTo>
                    <a:pt x="0" y="14585"/>
                  </a:lnTo>
                  <a:lnTo>
                    <a:pt x="28753" y="50422"/>
                  </a:lnTo>
                  <a:lnTo>
                    <a:pt x="48755" y="61256"/>
                  </a:lnTo>
                  <a:lnTo>
                    <a:pt x="49172" y="60840"/>
                  </a:lnTo>
                  <a:lnTo>
                    <a:pt x="128763" y="140431"/>
                  </a:lnTo>
                  <a:lnTo>
                    <a:pt x="140431" y="128763"/>
                  </a:lnTo>
                  <a:close/>
                </a:path>
              </a:pathLst>
            </a:custGeom>
            <a:grpFill/>
            <a:ln w="40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</p:grpSp>
      <p:sp>
        <p:nvSpPr>
          <p:cNvPr id="44" name="Graphic 50" descr="Wrench">
            <a:extLst>
              <a:ext uri="{FF2B5EF4-FFF2-40B4-BE49-F238E27FC236}">
                <a16:creationId xmlns:a16="http://schemas.microsoft.com/office/drawing/2014/main" id="{4F49BEEE-202D-4E9B-A6B0-B3534A5437A1}"/>
              </a:ext>
            </a:extLst>
          </p:cNvPr>
          <p:cNvSpPr/>
          <p:nvPr/>
        </p:nvSpPr>
        <p:spPr>
          <a:xfrm>
            <a:off x="5916552" y="2130659"/>
            <a:ext cx="358897" cy="363021"/>
          </a:xfrm>
          <a:custGeom>
            <a:avLst/>
            <a:gdLst>
              <a:gd name="connsiteX0" fmla="*/ 325269 w 362537"/>
              <a:gd name="connsiteY0" fmla="*/ 79083 h 366704"/>
              <a:gd name="connsiteX1" fmla="*/ 295683 w 362537"/>
              <a:gd name="connsiteY1" fmla="*/ 71166 h 366704"/>
              <a:gd name="connsiteX2" fmla="*/ 287766 w 362537"/>
              <a:gd name="connsiteY2" fmla="*/ 41579 h 366704"/>
              <a:gd name="connsiteX3" fmla="*/ 325269 w 362537"/>
              <a:gd name="connsiteY3" fmla="*/ 4076 h 366704"/>
              <a:gd name="connsiteX4" fmla="*/ 259846 w 362537"/>
              <a:gd name="connsiteY4" fmla="*/ 16577 h 366704"/>
              <a:gd name="connsiteX5" fmla="*/ 241511 w 362537"/>
              <a:gd name="connsiteY5" fmla="*/ 80333 h 366704"/>
              <a:gd name="connsiteX6" fmla="*/ 79828 w 362537"/>
              <a:gd name="connsiteY6" fmla="*/ 242017 h 366704"/>
              <a:gd name="connsiteX7" fmla="*/ 16488 w 362537"/>
              <a:gd name="connsiteY7" fmla="*/ 260769 h 366704"/>
              <a:gd name="connsiteX8" fmla="*/ 3987 w 362537"/>
              <a:gd name="connsiteY8" fmla="*/ 325775 h 366704"/>
              <a:gd name="connsiteX9" fmla="*/ 41490 w 362537"/>
              <a:gd name="connsiteY9" fmla="*/ 288271 h 366704"/>
              <a:gd name="connsiteX10" fmla="*/ 70660 w 362537"/>
              <a:gd name="connsiteY10" fmla="*/ 296189 h 366704"/>
              <a:gd name="connsiteX11" fmla="*/ 78577 w 362537"/>
              <a:gd name="connsiteY11" fmla="*/ 325775 h 366704"/>
              <a:gd name="connsiteX12" fmla="*/ 41074 w 362537"/>
              <a:gd name="connsiteY12" fmla="*/ 363279 h 366704"/>
              <a:gd name="connsiteX13" fmla="*/ 106497 w 362537"/>
              <a:gd name="connsiteY13" fmla="*/ 350778 h 366704"/>
              <a:gd name="connsiteX14" fmla="*/ 124832 w 362537"/>
              <a:gd name="connsiteY14" fmla="*/ 287021 h 366704"/>
              <a:gd name="connsiteX15" fmla="*/ 286516 w 362537"/>
              <a:gd name="connsiteY15" fmla="*/ 125338 h 366704"/>
              <a:gd name="connsiteX16" fmla="*/ 349855 w 362537"/>
              <a:gd name="connsiteY16" fmla="*/ 106586 h 366704"/>
              <a:gd name="connsiteX17" fmla="*/ 362357 w 362537"/>
              <a:gd name="connsiteY17" fmla="*/ 41579 h 366704"/>
              <a:gd name="connsiteX18" fmla="*/ 325269 w 362537"/>
              <a:gd name="connsiteY18" fmla="*/ 79083 h 366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62537" h="366704">
                <a:moveTo>
                  <a:pt x="325269" y="79083"/>
                </a:moveTo>
                <a:lnTo>
                  <a:pt x="295683" y="71166"/>
                </a:lnTo>
                <a:lnTo>
                  <a:pt x="287766" y="41579"/>
                </a:lnTo>
                <a:lnTo>
                  <a:pt x="325269" y="4076"/>
                </a:lnTo>
                <a:cubicBezTo>
                  <a:pt x="302767" y="-4259"/>
                  <a:pt x="277765" y="325"/>
                  <a:pt x="259846" y="16577"/>
                </a:cubicBezTo>
                <a:cubicBezTo>
                  <a:pt x="242344" y="32829"/>
                  <a:pt x="234844" y="57414"/>
                  <a:pt x="241511" y="80333"/>
                </a:cubicBezTo>
                <a:lnTo>
                  <a:pt x="79828" y="242017"/>
                </a:lnTo>
                <a:cubicBezTo>
                  <a:pt x="56909" y="235766"/>
                  <a:pt x="32323" y="243267"/>
                  <a:pt x="16488" y="260769"/>
                </a:cubicBezTo>
                <a:cubicBezTo>
                  <a:pt x="653" y="278270"/>
                  <a:pt x="-4348" y="303273"/>
                  <a:pt x="3987" y="325775"/>
                </a:cubicBezTo>
                <a:lnTo>
                  <a:pt x="41490" y="288271"/>
                </a:lnTo>
                <a:lnTo>
                  <a:pt x="70660" y="296189"/>
                </a:lnTo>
                <a:lnTo>
                  <a:pt x="78577" y="325775"/>
                </a:lnTo>
                <a:lnTo>
                  <a:pt x="41074" y="363279"/>
                </a:lnTo>
                <a:cubicBezTo>
                  <a:pt x="63576" y="371613"/>
                  <a:pt x="88579" y="367030"/>
                  <a:pt x="106497" y="350778"/>
                </a:cubicBezTo>
                <a:cubicBezTo>
                  <a:pt x="123999" y="334526"/>
                  <a:pt x="131500" y="309940"/>
                  <a:pt x="124832" y="287021"/>
                </a:cubicBezTo>
                <a:lnTo>
                  <a:pt x="286516" y="125338"/>
                </a:lnTo>
                <a:cubicBezTo>
                  <a:pt x="309435" y="131589"/>
                  <a:pt x="334020" y="124088"/>
                  <a:pt x="349855" y="106586"/>
                </a:cubicBezTo>
                <a:cubicBezTo>
                  <a:pt x="365690" y="89084"/>
                  <a:pt x="370691" y="64082"/>
                  <a:pt x="362357" y="41579"/>
                </a:cubicBezTo>
                <a:lnTo>
                  <a:pt x="325269" y="79083"/>
                </a:lnTo>
                <a:close/>
              </a:path>
            </a:pathLst>
          </a:custGeom>
          <a:solidFill>
            <a:schemeClr val="bg2"/>
          </a:solidFill>
          <a:ln w="4068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248F1B40-DA80-4F32-80CE-8239BC24ED9B}"/>
              </a:ext>
            </a:extLst>
          </p:cNvPr>
          <p:cNvGrpSpPr/>
          <p:nvPr/>
        </p:nvGrpSpPr>
        <p:grpSpPr>
          <a:xfrm>
            <a:off x="9396962" y="2142164"/>
            <a:ext cx="365612" cy="340010"/>
            <a:chOff x="8589647" y="1132860"/>
            <a:chExt cx="365612" cy="340010"/>
          </a:xfrm>
          <a:solidFill>
            <a:schemeClr val="bg2"/>
          </a:solidFill>
        </p:grpSpPr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D3A4B7C6-886A-443C-943E-770EB987252C}"/>
                </a:ext>
              </a:extLst>
            </p:cNvPr>
            <p:cNvSpPr/>
            <p:nvPr/>
          </p:nvSpPr>
          <p:spPr>
            <a:xfrm>
              <a:off x="8589647" y="1143670"/>
              <a:ext cx="329200" cy="329200"/>
            </a:xfrm>
            <a:custGeom>
              <a:avLst/>
              <a:gdLst>
                <a:gd name="connsiteX0" fmla="*/ 574 w 329200"/>
                <a:gd name="connsiteY0" fmla="*/ 143765 h 329200"/>
                <a:gd name="connsiteX1" fmla="*/ 23493 w 329200"/>
                <a:gd name="connsiteY1" fmla="*/ 83759 h 329200"/>
                <a:gd name="connsiteX2" fmla="*/ 27660 w 329200"/>
                <a:gd name="connsiteY2" fmla="*/ 77508 h 329200"/>
                <a:gd name="connsiteX3" fmla="*/ 39745 w 329200"/>
                <a:gd name="connsiteY3" fmla="*/ 65423 h 329200"/>
                <a:gd name="connsiteX4" fmla="*/ 33494 w 329200"/>
                <a:gd name="connsiteY4" fmla="*/ 58756 h 329200"/>
                <a:gd name="connsiteX5" fmla="*/ 33494 w 329200"/>
                <a:gd name="connsiteY5" fmla="*/ 46255 h 329200"/>
                <a:gd name="connsiteX6" fmla="*/ 46412 w 329200"/>
                <a:gd name="connsiteY6" fmla="*/ 33337 h 329200"/>
                <a:gd name="connsiteX7" fmla="*/ 58914 w 329200"/>
                <a:gd name="connsiteY7" fmla="*/ 33337 h 329200"/>
                <a:gd name="connsiteX8" fmla="*/ 65581 w 329200"/>
                <a:gd name="connsiteY8" fmla="*/ 39587 h 329200"/>
                <a:gd name="connsiteX9" fmla="*/ 102668 w 329200"/>
                <a:gd name="connsiteY9" fmla="*/ 2500 h 329200"/>
                <a:gd name="connsiteX10" fmla="*/ 115169 w 329200"/>
                <a:gd name="connsiteY10" fmla="*/ 2500 h 329200"/>
                <a:gd name="connsiteX11" fmla="*/ 155590 w 329200"/>
                <a:gd name="connsiteY11" fmla="*/ 43338 h 329200"/>
                <a:gd name="connsiteX12" fmla="*/ 155590 w 329200"/>
                <a:gd name="connsiteY12" fmla="*/ 55839 h 329200"/>
                <a:gd name="connsiteX13" fmla="*/ 119753 w 329200"/>
                <a:gd name="connsiteY13" fmla="*/ 92093 h 329200"/>
                <a:gd name="connsiteX14" fmla="*/ 327275 w 329200"/>
                <a:gd name="connsiteY14" fmla="*/ 290446 h 329200"/>
                <a:gd name="connsiteX15" fmla="*/ 327275 w 329200"/>
                <a:gd name="connsiteY15" fmla="*/ 302948 h 329200"/>
                <a:gd name="connsiteX16" fmla="*/ 302689 w 329200"/>
                <a:gd name="connsiteY16" fmla="*/ 327534 h 329200"/>
                <a:gd name="connsiteX17" fmla="*/ 290187 w 329200"/>
                <a:gd name="connsiteY17" fmla="*/ 327534 h 329200"/>
                <a:gd name="connsiteX18" fmla="*/ 91834 w 329200"/>
                <a:gd name="connsiteY18" fmla="*/ 120012 h 329200"/>
                <a:gd name="connsiteX19" fmla="*/ 81416 w 329200"/>
                <a:gd name="connsiteY19" fmla="*/ 130430 h 329200"/>
                <a:gd name="connsiteX20" fmla="*/ 74332 w 329200"/>
                <a:gd name="connsiteY20" fmla="*/ 134597 h 329200"/>
                <a:gd name="connsiteX21" fmla="*/ 11826 w 329200"/>
                <a:gd name="connsiteY21" fmla="*/ 155016 h 329200"/>
                <a:gd name="connsiteX22" fmla="*/ 2658 w 329200"/>
                <a:gd name="connsiteY22" fmla="*/ 152516 h 329200"/>
                <a:gd name="connsiteX23" fmla="*/ 574 w 329200"/>
                <a:gd name="connsiteY23" fmla="*/ 143765 h 32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29200" h="329200">
                  <a:moveTo>
                    <a:pt x="574" y="143765"/>
                  </a:moveTo>
                  <a:lnTo>
                    <a:pt x="23493" y="83759"/>
                  </a:lnTo>
                  <a:cubicBezTo>
                    <a:pt x="24327" y="81258"/>
                    <a:pt x="25994" y="79175"/>
                    <a:pt x="27660" y="77508"/>
                  </a:cubicBezTo>
                  <a:lnTo>
                    <a:pt x="39745" y="65423"/>
                  </a:lnTo>
                  <a:lnTo>
                    <a:pt x="33494" y="58756"/>
                  </a:lnTo>
                  <a:cubicBezTo>
                    <a:pt x="30161" y="55422"/>
                    <a:pt x="30161" y="49588"/>
                    <a:pt x="33494" y="46255"/>
                  </a:cubicBezTo>
                  <a:lnTo>
                    <a:pt x="46412" y="33337"/>
                  </a:lnTo>
                  <a:cubicBezTo>
                    <a:pt x="49746" y="30003"/>
                    <a:pt x="55580" y="30003"/>
                    <a:pt x="58914" y="33337"/>
                  </a:cubicBezTo>
                  <a:lnTo>
                    <a:pt x="65581" y="39587"/>
                  </a:lnTo>
                  <a:lnTo>
                    <a:pt x="102668" y="2500"/>
                  </a:lnTo>
                  <a:cubicBezTo>
                    <a:pt x="106002" y="-833"/>
                    <a:pt x="111836" y="-833"/>
                    <a:pt x="115169" y="2500"/>
                  </a:cubicBezTo>
                  <a:lnTo>
                    <a:pt x="155590" y="43338"/>
                  </a:lnTo>
                  <a:cubicBezTo>
                    <a:pt x="158924" y="46671"/>
                    <a:pt x="158924" y="52505"/>
                    <a:pt x="155590" y="55839"/>
                  </a:cubicBezTo>
                  <a:lnTo>
                    <a:pt x="119753" y="92093"/>
                  </a:lnTo>
                  <a:lnTo>
                    <a:pt x="327275" y="290446"/>
                  </a:lnTo>
                  <a:cubicBezTo>
                    <a:pt x="330608" y="293780"/>
                    <a:pt x="330608" y="299614"/>
                    <a:pt x="327275" y="302948"/>
                  </a:cubicBezTo>
                  <a:lnTo>
                    <a:pt x="302689" y="327534"/>
                  </a:lnTo>
                  <a:cubicBezTo>
                    <a:pt x="299355" y="330867"/>
                    <a:pt x="293521" y="330867"/>
                    <a:pt x="290187" y="327534"/>
                  </a:cubicBezTo>
                  <a:lnTo>
                    <a:pt x="91834" y="120012"/>
                  </a:lnTo>
                  <a:lnTo>
                    <a:pt x="81416" y="130430"/>
                  </a:lnTo>
                  <a:cubicBezTo>
                    <a:pt x="79332" y="132514"/>
                    <a:pt x="76832" y="133764"/>
                    <a:pt x="74332" y="134597"/>
                  </a:cubicBezTo>
                  <a:lnTo>
                    <a:pt x="11826" y="155016"/>
                  </a:lnTo>
                  <a:cubicBezTo>
                    <a:pt x="8492" y="155849"/>
                    <a:pt x="5158" y="155016"/>
                    <a:pt x="2658" y="152516"/>
                  </a:cubicBezTo>
                  <a:cubicBezTo>
                    <a:pt x="158" y="150432"/>
                    <a:pt x="-676" y="146682"/>
                    <a:pt x="574" y="143765"/>
                  </a:cubicBezTo>
                  <a:close/>
                </a:path>
              </a:pathLst>
            </a:custGeom>
            <a:grpFill/>
            <a:ln w="40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F648D17F-496D-4EB1-8044-6515B7D79E29}"/>
                </a:ext>
              </a:extLst>
            </p:cNvPr>
            <p:cNvSpPr/>
            <p:nvPr/>
          </p:nvSpPr>
          <p:spPr>
            <a:xfrm>
              <a:off x="8780241" y="1132860"/>
              <a:ext cx="175018" cy="175018"/>
            </a:xfrm>
            <a:custGeom>
              <a:avLst/>
              <a:gdLst>
                <a:gd name="connsiteX0" fmla="*/ 60006 w 175017"/>
                <a:gd name="connsiteY0" fmla="*/ 88734 h 175017"/>
                <a:gd name="connsiteX1" fmla="*/ 5834 w 175017"/>
                <a:gd name="connsiteY1" fmla="*/ 52897 h 175017"/>
                <a:gd name="connsiteX2" fmla="*/ 2084 w 175017"/>
                <a:gd name="connsiteY2" fmla="*/ 46646 h 175017"/>
                <a:gd name="connsiteX3" fmla="*/ 4584 w 175017"/>
                <a:gd name="connsiteY3" fmla="*/ 39562 h 175017"/>
                <a:gd name="connsiteX4" fmla="*/ 42088 w 175017"/>
                <a:gd name="connsiteY4" fmla="*/ 2475 h 175017"/>
                <a:gd name="connsiteX5" fmla="*/ 53339 w 175017"/>
                <a:gd name="connsiteY5" fmla="*/ 1642 h 175017"/>
                <a:gd name="connsiteX6" fmla="*/ 117095 w 175017"/>
                <a:gd name="connsiteY6" fmla="*/ 44146 h 175017"/>
                <a:gd name="connsiteX7" fmla="*/ 117929 w 175017"/>
                <a:gd name="connsiteY7" fmla="*/ 44979 h 175017"/>
                <a:gd name="connsiteX8" fmla="*/ 118345 w 175017"/>
                <a:gd name="connsiteY8" fmla="*/ 45396 h 175017"/>
                <a:gd name="connsiteX9" fmla="*/ 130430 w 175017"/>
                <a:gd name="connsiteY9" fmla="*/ 57481 h 175017"/>
                <a:gd name="connsiteX10" fmla="*/ 131263 w 175017"/>
                <a:gd name="connsiteY10" fmla="*/ 58314 h 175017"/>
                <a:gd name="connsiteX11" fmla="*/ 131680 w 175017"/>
                <a:gd name="connsiteY11" fmla="*/ 58731 h 175017"/>
                <a:gd name="connsiteX12" fmla="*/ 131680 w 175017"/>
                <a:gd name="connsiteY12" fmla="*/ 59148 h 175017"/>
                <a:gd name="connsiteX13" fmla="*/ 174601 w 175017"/>
                <a:gd name="connsiteY13" fmla="*/ 121654 h 175017"/>
                <a:gd name="connsiteX14" fmla="*/ 173768 w 175017"/>
                <a:gd name="connsiteY14" fmla="*/ 132905 h 175017"/>
                <a:gd name="connsiteX15" fmla="*/ 136264 w 175017"/>
                <a:gd name="connsiteY15" fmla="*/ 169992 h 175017"/>
                <a:gd name="connsiteX16" fmla="*/ 129180 w 175017"/>
                <a:gd name="connsiteY16" fmla="*/ 172493 h 175017"/>
                <a:gd name="connsiteX17" fmla="*/ 122513 w 175017"/>
                <a:gd name="connsiteY17" fmla="*/ 168742 h 175017"/>
                <a:gd name="connsiteX18" fmla="*/ 87509 w 175017"/>
                <a:gd name="connsiteY18" fmla="*/ 116237 h 175017"/>
                <a:gd name="connsiteX19" fmla="*/ 30836 w 175017"/>
                <a:gd name="connsiteY19" fmla="*/ 175410 h 175017"/>
                <a:gd name="connsiteX20" fmla="*/ 0 w 175017"/>
                <a:gd name="connsiteY20" fmla="*/ 145823 h 175017"/>
                <a:gd name="connsiteX21" fmla="*/ 60006 w 175017"/>
                <a:gd name="connsiteY21" fmla="*/ 88734 h 175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75017" h="175017">
                  <a:moveTo>
                    <a:pt x="60006" y="88734"/>
                  </a:moveTo>
                  <a:lnTo>
                    <a:pt x="5834" y="52897"/>
                  </a:lnTo>
                  <a:cubicBezTo>
                    <a:pt x="3750" y="51230"/>
                    <a:pt x="2500" y="49147"/>
                    <a:pt x="2084" y="46646"/>
                  </a:cubicBezTo>
                  <a:cubicBezTo>
                    <a:pt x="2084" y="44146"/>
                    <a:pt x="2917" y="41646"/>
                    <a:pt x="4584" y="39562"/>
                  </a:cubicBezTo>
                  <a:lnTo>
                    <a:pt x="42088" y="2475"/>
                  </a:lnTo>
                  <a:cubicBezTo>
                    <a:pt x="45005" y="-442"/>
                    <a:pt x="50005" y="-859"/>
                    <a:pt x="53339" y="1642"/>
                  </a:cubicBezTo>
                  <a:lnTo>
                    <a:pt x="117095" y="44146"/>
                  </a:lnTo>
                  <a:cubicBezTo>
                    <a:pt x="117512" y="44146"/>
                    <a:pt x="117929" y="44563"/>
                    <a:pt x="117929" y="44979"/>
                  </a:cubicBezTo>
                  <a:lnTo>
                    <a:pt x="118345" y="45396"/>
                  </a:lnTo>
                  <a:lnTo>
                    <a:pt x="130430" y="57481"/>
                  </a:lnTo>
                  <a:lnTo>
                    <a:pt x="131263" y="58314"/>
                  </a:lnTo>
                  <a:lnTo>
                    <a:pt x="131680" y="58731"/>
                  </a:lnTo>
                  <a:lnTo>
                    <a:pt x="131680" y="59148"/>
                  </a:lnTo>
                  <a:lnTo>
                    <a:pt x="174601" y="121654"/>
                  </a:lnTo>
                  <a:cubicBezTo>
                    <a:pt x="177101" y="124988"/>
                    <a:pt x="176685" y="129988"/>
                    <a:pt x="173768" y="132905"/>
                  </a:cubicBezTo>
                  <a:lnTo>
                    <a:pt x="136264" y="169992"/>
                  </a:lnTo>
                  <a:cubicBezTo>
                    <a:pt x="134597" y="171659"/>
                    <a:pt x="131680" y="172909"/>
                    <a:pt x="129180" y="172493"/>
                  </a:cubicBezTo>
                  <a:cubicBezTo>
                    <a:pt x="126680" y="172076"/>
                    <a:pt x="124179" y="170826"/>
                    <a:pt x="122513" y="168742"/>
                  </a:cubicBezTo>
                  <a:lnTo>
                    <a:pt x="87509" y="116237"/>
                  </a:lnTo>
                  <a:lnTo>
                    <a:pt x="30836" y="175410"/>
                  </a:lnTo>
                  <a:lnTo>
                    <a:pt x="0" y="145823"/>
                  </a:lnTo>
                  <a:lnTo>
                    <a:pt x="60006" y="88734"/>
                  </a:lnTo>
                  <a:close/>
                </a:path>
              </a:pathLst>
            </a:custGeom>
            <a:grpFill/>
            <a:ln w="40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53013CF7-31D3-4DA0-8661-029A8A487342}"/>
                </a:ext>
              </a:extLst>
            </p:cNvPr>
            <p:cNvSpPr/>
            <p:nvPr/>
          </p:nvSpPr>
          <p:spPr>
            <a:xfrm>
              <a:off x="8615224" y="1333273"/>
              <a:ext cx="137514" cy="137514"/>
            </a:xfrm>
            <a:custGeom>
              <a:avLst/>
              <a:gdLst>
                <a:gd name="connsiteX0" fmla="*/ 40004 w 137514"/>
                <a:gd name="connsiteY0" fmla="*/ 137931 h 137514"/>
                <a:gd name="connsiteX1" fmla="*/ 27503 w 137514"/>
                <a:gd name="connsiteY1" fmla="*/ 137931 h 137514"/>
                <a:gd name="connsiteX2" fmla="*/ 2500 w 137514"/>
                <a:gd name="connsiteY2" fmla="*/ 112928 h 137514"/>
                <a:gd name="connsiteX3" fmla="*/ 2500 w 137514"/>
                <a:gd name="connsiteY3" fmla="*/ 100427 h 137514"/>
                <a:gd name="connsiteX4" fmla="*/ 107928 w 137514"/>
                <a:gd name="connsiteY4" fmla="*/ 0 h 137514"/>
                <a:gd name="connsiteX5" fmla="*/ 140014 w 137514"/>
                <a:gd name="connsiteY5" fmla="*/ 33337 h 137514"/>
                <a:gd name="connsiteX6" fmla="*/ 40004 w 137514"/>
                <a:gd name="connsiteY6" fmla="*/ 137931 h 137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7514" h="137514">
                  <a:moveTo>
                    <a:pt x="40004" y="137931"/>
                  </a:moveTo>
                  <a:cubicBezTo>
                    <a:pt x="36670" y="141264"/>
                    <a:pt x="30836" y="141264"/>
                    <a:pt x="27503" y="137931"/>
                  </a:cubicBezTo>
                  <a:lnTo>
                    <a:pt x="2500" y="112928"/>
                  </a:lnTo>
                  <a:cubicBezTo>
                    <a:pt x="-833" y="109595"/>
                    <a:pt x="-833" y="103761"/>
                    <a:pt x="2500" y="100427"/>
                  </a:cubicBezTo>
                  <a:lnTo>
                    <a:pt x="107928" y="0"/>
                  </a:lnTo>
                  <a:lnTo>
                    <a:pt x="140014" y="33337"/>
                  </a:lnTo>
                  <a:lnTo>
                    <a:pt x="40004" y="137931"/>
                  </a:lnTo>
                  <a:close/>
                </a:path>
              </a:pathLst>
            </a:custGeom>
            <a:grpFill/>
            <a:ln w="40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</p:grpSp>
      <p:sp>
        <p:nvSpPr>
          <p:cNvPr id="49" name="Graphic 57" descr="Paint">
            <a:extLst>
              <a:ext uri="{FF2B5EF4-FFF2-40B4-BE49-F238E27FC236}">
                <a16:creationId xmlns:a16="http://schemas.microsoft.com/office/drawing/2014/main" id="{6669520B-B952-48AA-A75B-AEDFEC782B81}"/>
              </a:ext>
            </a:extLst>
          </p:cNvPr>
          <p:cNvSpPr/>
          <p:nvPr/>
        </p:nvSpPr>
        <p:spPr>
          <a:xfrm>
            <a:off x="4175354" y="3856856"/>
            <a:ext cx="275028" cy="316699"/>
          </a:xfrm>
          <a:custGeom>
            <a:avLst/>
            <a:gdLst>
              <a:gd name="connsiteX0" fmla="*/ 256612 w 275028"/>
              <a:gd name="connsiteY0" fmla="*/ 137514 h 316699"/>
              <a:gd name="connsiteX1" fmla="*/ 244111 w 275028"/>
              <a:gd name="connsiteY1" fmla="*/ 150015 h 316699"/>
              <a:gd name="connsiteX2" fmla="*/ 231610 w 275028"/>
              <a:gd name="connsiteY2" fmla="*/ 137514 h 316699"/>
              <a:gd name="connsiteX3" fmla="*/ 231610 w 275028"/>
              <a:gd name="connsiteY3" fmla="*/ 91676 h 316699"/>
              <a:gd name="connsiteX4" fmla="*/ 219108 w 275028"/>
              <a:gd name="connsiteY4" fmla="*/ 104177 h 316699"/>
              <a:gd name="connsiteX5" fmla="*/ 206607 w 275028"/>
              <a:gd name="connsiteY5" fmla="*/ 91676 h 316699"/>
              <a:gd name="connsiteX6" fmla="*/ 206607 w 275028"/>
              <a:gd name="connsiteY6" fmla="*/ 66674 h 316699"/>
              <a:gd name="connsiteX7" fmla="*/ 194106 w 275028"/>
              <a:gd name="connsiteY7" fmla="*/ 79175 h 316699"/>
              <a:gd name="connsiteX8" fmla="*/ 181605 w 275028"/>
              <a:gd name="connsiteY8" fmla="*/ 66674 h 316699"/>
              <a:gd name="connsiteX9" fmla="*/ 181605 w 275028"/>
              <a:gd name="connsiteY9" fmla="*/ 49588 h 316699"/>
              <a:gd name="connsiteX10" fmla="*/ 160769 w 275028"/>
              <a:gd name="connsiteY10" fmla="*/ 50005 h 316699"/>
              <a:gd name="connsiteX11" fmla="*/ 64926 w 275028"/>
              <a:gd name="connsiteY11" fmla="*/ 33337 h 316699"/>
              <a:gd name="connsiteX12" fmla="*/ 160769 w 275028"/>
              <a:gd name="connsiteY12" fmla="*/ 16668 h 316699"/>
              <a:gd name="connsiteX13" fmla="*/ 256612 w 275028"/>
              <a:gd name="connsiteY13" fmla="*/ 33337 h 316699"/>
              <a:gd name="connsiteX14" fmla="*/ 256612 w 275028"/>
              <a:gd name="connsiteY14" fmla="*/ 137514 h 316699"/>
              <a:gd name="connsiteX15" fmla="*/ 17421 w 275028"/>
              <a:gd name="connsiteY15" fmla="*/ 179185 h 316699"/>
              <a:gd name="connsiteX16" fmla="*/ 44091 w 275028"/>
              <a:gd name="connsiteY16" fmla="*/ 121679 h 316699"/>
              <a:gd name="connsiteX17" fmla="*/ 44091 w 275028"/>
              <a:gd name="connsiteY17" fmla="*/ 172518 h 316699"/>
              <a:gd name="connsiteX18" fmla="*/ 17421 w 275028"/>
              <a:gd name="connsiteY18" fmla="*/ 179185 h 316699"/>
              <a:gd name="connsiteX19" fmla="*/ 160769 w 275028"/>
              <a:gd name="connsiteY19" fmla="*/ 0 h 316699"/>
              <a:gd name="connsiteX20" fmla="*/ 44091 w 275028"/>
              <a:gd name="connsiteY20" fmla="*/ 33337 h 316699"/>
              <a:gd name="connsiteX21" fmla="*/ 44091 w 275028"/>
              <a:gd name="connsiteY21" fmla="*/ 95010 h 316699"/>
              <a:gd name="connsiteX22" fmla="*/ 37423 w 275028"/>
              <a:gd name="connsiteY22" fmla="*/ 102927 h 316699"/>
              <a:gd name="connsiteX23" fmla="*/ 5753 w 275028"/>
              <a:gd name="connsiteY23" fmla="*/ 190853 h 316699"/>
              <a:gd name="connsiteX24" fmla="*/ 21172 w 275028"/>
              <a:gd name="connsiteY24" fmla="*/ 196687 h 316699"/>
              <a:gd name="connsiteX25" fmla="*/ 119515 w 275028"/>
              <a:gd name="connsiteY25" fmla="*/ 135847 h 316699"/>
              <a:gd name="connsiteX26" fmla="*/ 127432 w 275028"/>
              <a:gd name="connsiteY26" fmla="*/ 137514 h 316699"/>
              <a:gd name="connsiteX27" fmla="*/ 148268 w 275028"/>
              <a:gd name="connsiteY27" fmla="*/ 116679 h 316699"/>
              <a:gd name="connsiteX28" fmla="*/ 127432 w 275028"/>
              <a:gd name="connsiteY28" fmla="*/ 95843 h 316699"/>
              <a:gd name="connsiteX29" fmla="*/ 106597 w 275028"/>
              <a:gd name="connsiteY29" fmla="*/ 116679 h 316699"/>
              <a:gd name="connsiteX30" fmla="*/ 107847 w 275028"/>
              <a:gd name="connsiteY30" fmla="*/ 123763 h 316699"/>
              <a:gd name="connsiteX31" fmla="*/ 94929 w 275028"/>
              <a:gd name="connsiteY31" fmla="*/ 135431 h 316699"/>
              <a:gd name="connsiteX32" fmla="*/ 89512 w 275028"/>
              <a:gd name="connsiteY32" fmla="*/ 116262 h 316699"/>
              <a:gd name="connsiteX33" fmla="*/ 127016 w 275028"/>
              <a:gd name="connsiteY33" fmla="*/ 78758 h 316699"/>
              <a:gd name="connsiteX34" fmla="*/ 164520 w 275028"/>
              <a:gd name="connsiteY34" fmla="*/ 116262 h 316699"/>
              <a:gd name="connsiteX35" fmla="*/ 127016 w 275028"/>
              <a:gd name="connsiteY35" fmla="*/ 153766 h 316699"/>
              <a:gd name="connsiteX36" fmla="*/ 124099 w 275028"/>
              <a:gd name="connsiteY36" fmla="*/ 153766 h 316699"/>
              <a:gd name="connsiteX37" fmla="*/ 43674 w 275028"/>
              <a:gd name="connsiteY37" fmla="*/ 208355 h 316699"/>
              <a:gd name="connsiteX38" fmla="*/ 43674 w 275028"/>
              <a:gd name="connsiteY38" fmla="*/ 283362 h 316699"/>
              <a:gd name="connsiteX39" fmla="*/ 160352 w 275028"/>
              <a:gd name="connsiteY39" fmla="*/ 316699 h 316699"/>
              <a:gd name="connsiteX40" fmla="*/ 277031 w 275028"/>
              <a:gd name="connsiteY40" fmla="*/ 283362 h 316699"/>
              <a:gd name="connsiteX41" fmla="*/ 277031 w 275028"/>
              <a:gd name="connsiteY41" fmla="*/ 33337 h 316699"/>
              <a:gd name="connsiteX42" fmla="*/ 160769 w 275028"/>
              <a:gd name="connsiteY42" fmla="*/ 0 h 316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275028" h="316699">
                <a:moveTo>
                  <a:pt x="256612" y="137514"/>
                </a:moveTo>
                <a:cubicBezTo>
                  <a:pt x="256612" y="144598"/>
                  <a:pt x="251195" y="150015"/>
                  <a:pt x="244111" y="150015"/>
                </a:cubicBezTo>
                <a:cubicBezTo>
                  <a:pt x="237027" y="150015"/>
                  <a:pt x="231610" y="144598"/>
                  <a:pt x="231610" y="137514"/>
                </a:cubicBezTo>
                <a:lnTo>
                  <a:pt x="231610" y="91676"/>
                </a:lnTo>
                <a:cubicBezTo>
                  <a:pt x="231610" y="98760"/>
                  <a:pt x="226193" y="104177"/>
                  <a:pt x="219108" y="104177"/>
                </a:cubicBezTo>
                <a:cubicBezTo>
                  <a:pt x="212024" y="104177"/>
                  <a:pt x="206607" y="98760"/>
                  <a:pt x="206607" y="91676"/>
                </a:cubicBezTo>
                <a:lnTo>
                  <a:pt x="206607" y="66674"/>
                </a:lnTo>
                <a:cubicBezTo>
                  <a:pt x="206607" y="73758"/>
                  <a:pt x="201190" y="79175"/>
                  <a:pt x="194106" y="79175"/>
                </a:cubicBezTo>
                <a:cubicBezTo>
                  <a:pt x="187022" y="79175"/>
                  <a:pt x="181605" y="73758"/>
                  <a:pt x="181605" y="66674"/>
                </a:cubicBezTo>
                <a:lnTo>
                  <a:pt x="181605" y="49588"/>
                </a:lnTo>
                <a:cubicBezTo>
                  <a:pt x="174937" y="50005"/>
                  <a:pt x="168270" y="50005"/>
                  <a:pt x="160769" y="50005"/>
                </a:cubicBezTo>
                <a:cubicBezTo>
                  <a:pt x="109097" y="50005"/>
                  <a:pt x="76177" y="40421"/>
                  <a:pt x="64926" y="33337"/>
                </a:cubicBezTo>
                <a:cubicBezTo>
                  <a:pt x="76177" y="26253"/>
                  <a:pt x="109097" y="16668"/>
                  <a:pt x="160769" y="16668"/>
                </a:cubicBezTo>
                <a:cubicBezTo>
                  <a:pt x="212441" y="16668"/>
                  <a:pt x="245361" y="26253"/>
                  <a:pt x="256612" y="33337"/>
                </a:cubicBezTo>
                <a:lnTo>
                  <a:pt x="256612" y="137514"/>
                </a:lnTo>
                <a:close/>
                <a:moveTo>
                  <a:pt x="17421" y="179185"/>
                </a:moveTo>
                <a:cubicBezTo>
                  <a:pt x="14087" y="175851"/>
                  <a:pt x="18671" y="155016"/>
                  <a:pt x="44091" y="121679"/>
                </a:cubicBezTo>
                <a:lnTo>
                  <a:pt x="44091" y="172518"/>
                </a:lnTo>
                <a:cubicBezTo>
                  <a:pt x="29506" y="180018"/>
                  <a:pt x="19921" y="181685"/>
                  <a:pt x="17421" y="179185"/>
                </a:cubicBezTo>
                <a:close/>
                <a:moveTo>
                  <a:pt x="160769" y="0"/>
                </a:moveTo>
                <a:cubicBezTo>
                  <a:pt x="96179" y="0"/>
                  <a:pt x="44091" y="15002"/>
                  <a:pt x="44091" y="33337"/>
                </a:cubicBezTo>
                <a:lnTo>
                  <a:pt x="44091" y="95010"/>
                </a:lnTo>
                <a:cubicBezTo>
                  <a:pt x="42007" y="97510"/>
                  <a:pt x="39923" y="100010"/>
                  <a:pt x="37423" y="102927"/>
                </a:cubicBezTo>
                <a:cubicBezTo>
                  <a:pt x="21588" y="122929"/>
                  <a:pt x="-13832" y="171268"/>
                  <a:pt x="5753" y="190853"/>
                </a:cubicBezTo>
                <a:cubicBezTo>
                  <a:pt x="9504" y="194603"/>
                  <a:pt x="14921" y="196687"/>
                  <a:pt x="21172" y="196687"/>
                </a:cubicBezTo>
                <a:cubicBezTo>
                  <a:pt x="45757" y="196687"/>
                  <a:pt x="86178" y="168767"/>
                  <a:pt x="119515" y="135847"/>
                </a:cubicBezTo>
                <a:cubicBezTo>
                  <a:pt x="122015" y="136681"/>
                  <a:pt x="124515" y="137514"/>
                  <a:pt x="127432" y="137514"/>
                </a:cubicBezTo>
                <a:cubicBezTo>
                  <a:pt x="139100" y="137514"/>
                  <a:pt x="148268" y="128346"/>
                  <a:pt x="148268" y="116679"/>
                </a:cubicBezTo>
                <a:cubicBezTo>
                  <a:pt x="148268" y="105011"/>
                  <a:pt x="139100" y="95843"/>
                  <a:pt x="127432" y="95843"/>
                </a:cubicBezTo>
                <a:cubicBezTo>
                  <a:pt x="115765" y="95843"/>
                  <a:pt x="106597" y="105011"/>
                  <a:pt x="106597" y="116679"/>
                </a:cubicBezTo>
                <a:cubicBezTo>
                  <a:pt x="106597" y="119179"/>
                  <a:pt x="107014" y="121679"/>
                  <a:pt x="107847" y="123763"/>
                </a:cubicBezTo>
                <a:cubicBezTo>
                  <a:pt x="103680" y="127930"/>
                  <a:pt x="99096" y="132097"/>
                  <a:pt x="94929" y="135431"/>
                </a:cubicBezTo>
                <a:cubicBezTo>
                  <a:pt x="91595" y="130013"/>
                  <a:pt x="89512" y="123346"/>
                  <a:pt x="89512" y="116262"/>
                </a:cubicBezTo>
                <a:cubicBezTo>
                  <a:pt x="89512" y="95426"/>
                  <a:pt x="106180" y="78758"/>
                  <a:pt x="127016" y="78758"/>
                </a:cubicBezTo>
                <a:cubicBezTo>
                  <a:pt x="147851" y="78758"/>
                  <a:pt x="164520" y="95426"/>
                  <a:pt x="164520" y="116262"/>
                </a:cubicBezTo>
                <a:cubicBezTo>
                  <a:pt x="164520" y="137097"/>
                  <a:pt x="147851" y="153766"/>
                  <a:pt x="127016" y="153766"/>
                </a:cubicBezTo>
                <a:cubicBezTo>
                  <a:pt x="126182" y="153766"/>
                  <a:pt x="124932" y="153766"/>
                  <a:pt x="124099" y="153766"/>
                </a:cubicBezTo>
                <a:cubicBezTo>
                  <a:pt x="105764" y="170851"/>
                  <a:pt x="73677" y="197937"/>
                  <a:pt x="43674" y="208355"/>
                </a:cubicBezTo>
                <a:lnTo>
                  <a:pt x="43674" y="283362"/>
                </a:lnTo>
                <a:cubicBezTo>
                  <a:pt x="43674" y="301698"/>
                  <a:pt x="96179" y="316699"/>
                  <a:pt x="160352" y="316699"/>
                </a:cubicBezTo>
                <a:cubicBezTo>
                  <a:pt x="224526" y="316699"/>
                  <a:pt x="277031" y="301698"/>
                  <a:pt x="277031" y="283362"/>
                </a:cubicBezTo>
                <a:lnTo>
                  <a:pt x="277031" y="33337"/>
                </a:lnTo>
                <a:cubicBezTo>
                  <a:pt x="277448" y="15002"/>
                  <a:pt x="225359" y="0"/>
                  <a:pt x="160769" y="0"/>
                </a:cubicBezTo>
                <a:close/>
              </a:path>
            </a:pathLst>
          </a:custGeom>
          <a:solidFill>
            <a:schemeClr val="bg2"/>
          </a:solidFill>
          <a:ln w="4068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C4917F4D-6DB1-4A16-903B-C94137699EF6}"/>
              </a:ext>
            </a:extLst>
          </p:cNvPr>
          <p:cNvGrpSpPr/>
          <p:nvPr/>
        </p:nvGrpSpPr>
        <p:grpSpPr>
          <a:xfrm>
            <a:off x="11092014" y="3832454"/>
            <a:ext cx="365794" cy="365502"/>
            <a:chOff x="9732703" y="1766200"/>
            <a:chExt cx="381921" cy="381617"/>
          </a:xfrm>
          <a:solidFill>
            <a:schemeClr val="bg2"/>
          </a:solidFill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7387404C-D720-4932-B5D2-5E727B5B28FD}"/>
                </a:ext>
              </a:extLst>
            </p:cNvPr>
            <p:cNvSpPr/>
            <p:nvPr/>
          </p:nvSpPr>
          <p:spPr>
            <a:xfrm>
              <a:off x="10028899" y="1766200"/>
              <a:ext cx="85725" cy="80963"/>
            </a:xfrm>
            <a:custGeom>
              <a:avLst/>
              <a:gdLst>
                <a:gd name="connsiteX0" fmla="*/ 85249 w 85725"/>
                <a:gd name="connsiteY0" fmla="*/ 2521 h 80962"/>
                <a:gd name="connsiteX1" fmla="*/ 0 w 85725"/>
                <a:gd name="connsiteY1" fmla="*/ 12999 h 80962"/>
                <a:gd name="connsiteX2" fmla="*/ 39052 w 85725"/>
                <a:gd name="connsiteY2" fmla="*/ 43955 h 80962"/>
                <a:gd name="connsiteX3" fmla="*/ 70485 w 85725"/>
                <a:gd name="connsiteY3" fmla="*/ 83960 h 80962"/>
                <a:gd name="connsiteX4" fmla="*/ 85249 w 85725"/>
                <a:gd name="connsiteY4" fmla="*/ 2521 h 80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725" h="80962">
                  <a:moveTo>
                    <a:pt x="85249" y="2521"/>
                  </a:moveTo>
                  <a:cubicBezTo>
                    <a:pt x="78581" y="-4146"/>
                    <a:pt x="35719" y="3474"/>
                    <a:pt x="0" y="12999"/>
                  </a:cubicBezTo>
                  <a:cubicBezTo>
                    <a:pt x="12859" y="20619"/>
                    <a:pt x="26194" y="31096"/>
                    <a:pt x="39052" y="43955"/>
                  </a:cubicBezTo>
                  <a:cubicBezTo>
                    <a:pt x="52388" y="57290"/>
                    <a:pt x="62865" y="70625"/>
                    <a:pt x="70485" y="83960"/>
                  </a:cubicBezTo>
                  <a:cubicBezTo>
                    <a:pt x="80010" y="47289"/>
                    <a:pt x="92393" y="9189"/>
                    <a:pt x="85249" y="2521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0B703F92-2C8C-4A78-9BDF-77329706A9D0}"/>
                </a:ext>
              </a:extLst>
            </p:cNvPr>
            <p:cNvSpPr/>
            <p:nvPr/>
          </p:nvSpPr>
          <p:spPr>
            <a:xfrm>
              <a:off x="9732703" y="1897130"/>
              <a:ext cx="114300" cy="109538"/>
            </a:xfrm>
            <a:custGeom>
              <a:avLst/>
              <a:gdLst>
                <a:gd name="connsiteX0" fmla="*/ 116173 w 114300"/>
                <a:gd name="connsiteY0" fmla="*/ 7322 h 109537"/>
                <a:gd name="connsiteX1" fmla="*/ 99980 w 114300"/>
                <a:gd name="connsiteY1" fmla="*/ 1131 h 109537"/>
                <a:gd name="connsiteX2" fmla="*/ 80930 w 114300"/>
                <a:gd name="connsiteY2" fmla="*/ 4941 h 109537"/>
                <a:gd name="connsiteX3" fmla="*/ 5207 w 114300"/>
                <a:gd name="connsiteY3" fmla="*/ 80665 h 109537"/>
                <a:gd name="connsiteX4" fmla="*/ 21399 w 114300"/>
                <a:gd name="connsiteY4" fmla="*/ 110669 h 109537"/>
                <a:gd name="connsiteX5" fmla="*/ 84740 w 114300"/>
                <a:gd name="connsiteY5" fmla="*/ 96381 h 109537"/>
                <a:gd name="connsiteX6" fmla="*/ 116173 w 114300"/>
                <a:gd name="connsiteY6" fmla="*/ 7322 h 109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300" h="109537">
                  <a:moveTo>
                    <a:pt x="116173" y="7322"/>
                  </a:moveTo>
                  <a:lnTo>
                    <a:pt x="99980" y="1131"/>
                  </a:lnTo>
                  <a:cubicBezTo>
                    <a:pt x="93313" y="-1250"/>
                    <a:pt x="86169" y="179"/>
                    <a:pt x="80930" y="4941"/>
                  </a:cubicBezTo>
                  <a:lnTo>
                    <a:pt x="5207" y="80665"/>
                  </a:lnTo>
                  <a:cubicBezTo>
                    <a:pt x="-7176" y="93047"/>
                    <a:pt x="4254" y="114479"/>
                    <a:pt x="21399" y="110669"/>
                  </a:cubicBezTo>
                  <a:lnTo>
                    <a:pt x="84740" y="96381"/>
                  </a:lnTo>
                  <a:cubicBezTo>
                    <a:pt x="89979" y="72569"/>
                    <a:pt x="98552" y="40660"/>
                    <a:pt x="116173" y="7322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64192457-D119-4A21-988A-970FFA0ED3AB}"/>
                </a:ext>
              </a:extLst>
            </p:cNvPr>
            <p:cNvSpPr/>
            <p:nvPr/>
          </p:nvSpPr>
          <p:spPr>
            <a:xfrm>
              <a:off x="9872709" y="2028754"/>
              <a:ext cx="109538" cy="119063"/>
            </a:xfrm>
            <a:custGeom>
              <a:avLst/>
              <a:gdLst>
                <a:gd name="connsiteX0" fmla="*/ 102373 w 109537"/>
                <a:gd name="connsiteY0" fmla="*/ 0 h 119062"/>
                <a:gd name="connsiteX1" fmla="*/ 15220 w 109537"/>
                <a:gd name="connsiteY1" fmla="*/ 30480 h 119062"/>
                <a:gd name="connsiteX2" fmla="*/ 456 w 109537"/>
                <a:gd name="connsiteY2" fmla="*/ 98107 h 119062"/>
                <a:gd name="connsiteX3" fmla="*/ 30460 w 109537"/>
                <a:gd name="connsiteY3" fmla="*/ 114300 h 119062"/>
                <a:gd name="connsiteX4" fmla="*/ 106183 w 109537"/>
                <a:gd name="connsiteY4" fmla="*/ 38576 h 119062"/>
                <a:gd name="connsiteX5" fmla="*/ 109993 w 109537"/>
                <a:gd name="connsiteY5" fmla="*/ 19526 h 119062"/>
                <a:gd name="connsiteX6" fmla="*/ 102373 w 109537"/>
                <a:gd name="connsiteY6" fmla="*/ 0 h 119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537" h="119062">
                  <a:moveTo>
                    <a:pt x="102373" y="0"/>
                  </a:moveTo>
                  <a:cubicBezTo>
                    <a:pt x="70465" y="16669"/>
                    <a:pt x="39985" y="25718"/>
                    <a:pt x="15220" y="30480"/>
                  </a:cubicBezTo>
                  <a:lnTo>
                    <a:pt x="456" y="98107"/>
                  </a:lnTo>
                  <a:cubicBezTo>
                    <a:pt x="-3354" y="115252"/>
                    <a:pt x="17601" y="127159"/>
                    <a:pt x="30460" y="114300"/>
                  </a:cubicBezTo>
                  <a:lnTo>
                    <a:pt x="106183" y="38576"/>
                  </a:lnTo>
                  <a:cubicBezTo>
                    <a:pt x="110946" y="33814"/>
                    <a:pt x="112851" y="26194"/>
                    <a:pt x="109993" y="19526"/>
                  </a:cubicBezTo>
                  <a:lnTo>
                    <a:pt x="102373" y="0"/>
                  </a:lnTo>
                  <a:close/>
                </a:path>
              </a:pathLst>
            </a:custGeom>
            <a:grpFill/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E11E3C51-0C55-43F2-8AE0-0B4566497431}"/>
                </a:ext>
              </a:extLst>
            </p:cNvPr>
            <p:cNvSpPr/>
            <p:nvPr/>
          </p:nvSpPr>
          <p:spPr>
            <a:xfrm>
              <a:off x="9834113" y="1787771"/>
              <a:ext cx="252413" cy="252413"/>
            </a:xfrm>
            <a:custGeom>
              <a:avLst/>
              <a:gdLst>
                <a:gd name="connsiteX0" fmla="*/ 169069 w 252412"/>
                <a:gd name="connsiteY0" fmla="*/ 0 h 252412"/>
                <a:gd name="connsiteX1" fmla="*/ 78105 w 252412"/>
                <a:gd name="connsiteY1" fmla="*/ 61913 h 252412"/>
                <a:gd name="connsiteX2" fmla="*/ 0 w 252412"/>
                <a:gd name="connsiteY2" fmla="*/ 226219 h 252412"/>
                <a:gd name="connsiteX3" fmla="*/ 29528 w 252412"/>
                <a:gd name="connsiteY3" fmla="*/ 255746 h 252412"/>
                <a:gd name="connsiteX4" fmla="*/ 194310 w 252412"/>
                <a:gd name="connsiteY4" fmla="*/ 178118 h 252412"/>
                <a:gd name="connsiteX5" fmla="*/ 256223 w 252412"/>
                <a:gd name="connsiteY5" fmla="*/ 87630 h 252412"/>
                <a:gd name="connsiteX6" fmla="*/ 220027 w 252412"/>
                <a:gd name="connsiteY6" fmla="*/ 35243 h 252412"/>
                <a:gd name="connsiteX7" fmla="*/ 169069 w 252412"/>
                <a:gd name="connsiteY7" fmla="*/ 0 h 252412"/>
                <a:gd name="connsiteX8" fmla="*/ 193358 w 252412"/>
                <a:gd name="connsiteY8" fmla="*/ 102870 h 252412"/>
                <a:gd name="connsiteX9" fmla="*/ 152876 w 252412"/>
                <a:gd name="connsiteY9" fmla="*/ 102870 h 252412"/>
                <a:gd name="connsiteX10" fmla="*/ 152876 w 252412"/>
                <a:gd name="connsiteY10" fmla="*/ 62389 h 252412"/>
                <a:gd name="connsiteX11" fmla="*/ 193358 w 252412"/>
                <a:gd name="connsiteY11" fmla="*/ 62389 h 252412"/>
                <a:gd name="connsiteX12" fmla="*/ 193358 w 252412"/>
                <a:gd name="connsiteY12" fmla="*/ 102870 h 252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2412" h="252412">
                  <a:moveTo>
                    <a:pt x="169069" y="0"/>
                  </a:moveTo>
                  <a:cubicBezTo>
                    <a:pt x="140970" y="11430"/>
                    <a:pt x="109061" y="30956"/>
                    <a:pt x="78105" y="61913"/>
                  </a:cubicBezTo>
                  <a:cubicBezTo>
                    <a:pt x="21431" y="118586"/>
                    <a:pt x="4763" y="187166"/>
                    <a:pt x="0" y="226219"/>
                  </a:cubicBezTo>
                  <a:lnTo>
                    <a:pt x="29528" y="255746"/>
                  </a:lnTo>
                  <a:cubicBezTo>
                    <a:pt x="68580" y="250984"/>
                    <a:pt x="137636" y="234791"/>
                    <a:pt x="194310" y="178118"/>
                  </a:cubicBezTo>
                  <a:cubicBezTo>
                    <a:pt x="225266" y="147161"/>
                    <a:pt x="244793" y="115729"/>
                    <a:pt x="256223" y="87630"/>
                  </a:cubicBezTo>
                  <a:cubicBezTo>
                    <a:pt x="250031" y="71914"/>
                    <a:pt x="237649" y="53340"/>
                    <a:pt x="220027" y="35243"/>
                  </a:cubicBezTo>
                  <a:cubicBezTo>
                    <a:pt x="202883" y="18574"/>
                    <a:pt x="184785" y="6191"/>
                    <a:pt x="169069" y="0"/>
                  </a:cubicBezTo>
                  <a:close/>
                  <a:moveTo>
                    <a:pt x="193358" y="102870"/>
                  </a:moveTo>
                  <a:cubicBezTo>
                    <a:pt x="182404" y="113824"/>
                    <a:pt x="164306" y="113824"/>
                    <a:pt x="152876" y="102870"/>
                  </a:cubicBezTo>
                  <a:cubicBezTo>
                    <a:pt x="141923" y="91916"/>
                    <a:pt x="141923" y="73819"/>
                    <a:pt x="152876" y="62389"/>
                  </a:cubicBezTo>
                  <a:cubicBezTo>
                    <a:pt x="163830" y="51435"/>
                    <a:pt x="181927" y="51435"/>
                    <a:pt x="193358" y="62389"/>
                  </a:cubicBezTo>
                  <a:cubicBezTo>
                    <a:pt x="204311" y="73819"/>
                    <a:pt x="204311" y="91916"/>
                    <a:pt x="193358" y="102870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A9A440B3-8507-403D-887F-E99E226B8CC0}"/>
                </a:ext>
              </a:extLst>
            </p:cNvPr>
            <p:cNvSpPr/>
            <p:nvPr/>
          </p:nvSpPr>
          <p:spPr>
            <a:xfrm>
              <a:off x="9778019" y="2031780"/>
              <a:ext cx="66675" cy="66675"/>
            </a:xfrm>
            <a:custGeom>
              <a:avLst/>
              <a:gdLst>
                <a:gd name="connsiteX0" fmla="*/ 55617 w 66675"/>
                <a:gd name="connsiteY0" fmla="*/ 12214 h 66675"/>
                <a:gd name="connsiteX1" fmla="*/ 33234 w 66675"/>
                <a:gd name="connsiteY1" fmla="*/ 7451 h 66675"/>
                <a:gd name="connsiteX2" fmla="*/ 1325 w 66675"/>
                <a:gd name="connsiteY2" fmla="*/ 66506 h 66675"/>
                <a:gd name="connsiteX3" fmla="*/ 60380 w 66675"/>
                <a:gd name="connsiteY3" fmla="*/ 34598 h 66675"/>
                <a:gd name="connsiteX4" fmla="*/ 55617 w 66675"/>
                <a:gd name="connsiteY4" fmla="*/ 1221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55617" y="12214"/>
                  </a:moveTo>
                  <a:cubicBezTo>
                    <a:pt x="47997" y="4594"/>
                    <a:pt x="48950" y="-8265"/>
                    <a:pt x="33234" y="7451"/>
                  </a:cubicBezTo>
                  <a:cubicBezTo>
                    <a:pt x="17517" y="23168"/>
                    <a:pt x="-5819" y="58886"/>
                    <a:pt x="1325" y="66506"/>
                  </a:cubicBezTo>
                  <a:cubicBezTo>
                    <a:pt x="8945" y="74126"/>
                    <a:pt x="44664" y="50314"/>
                    <a:pt x="60380" y="34598"/>
                  </a:cubicBezTo>
                  <a:cubicBezTo>
                    <a:pt x="76096" y="18405"/>
                    <a:pt x="63237" y="19358"/>
                    <a:pt x="55617" y="12214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</p:grpSp>
      <p:sp>
        <p:nvSpPr>
          <p:cNvPr id="56" name="Graphic 211" descr="Lock">
            <a:extLst>
              <a:ext uri="{FF2B5EF4-FFF2-40B4-BE49-F238E27FC236}">
                <a16:creationId xmlns:a16="http://schemas.microsoft.com/office/drawing/2014/main" id="{B2FB7CA1-8F78-429C-8545-EE46B45D3E2C}"/>
              </a:ext>
            </a:extLst>
          </p:cNvPr>
          <p:cNvSpPr/>
          <p:nvPr/>
        </p:nvSpPr>
        <p:spPr>
          <a:xfrm>
            <a:off x="7719414" y="3855434"/>
            <a:ext cx="245129" cy="319543"/>
          </a:xfrm>
          <a:custGeom>
            <a:avLst/>
            <a:gdLst>
              <a:gd name="connsiteX0" fmla="*/ 131319 w 245128"/>
              <a:gd name="connsiteY0" fmla="*/ 252570 h 319543"/>
              <a:gd name="connsiteX1" fmla="*/ 131319 w 245128"/>
              <a:gd name="connsiteY1" fmla="*/ 275770 h 319543"/>
              <a:gd name="connsiteX2" fmla="*/ 113810 w 245128"/>
              <a:gd name="connsiteY2" fmla="*/ 275770 h 319543"/>
              <a:gd name="connsiteX3" fmla="*/ 113810 w 245128"/>
              <a:gd name="connsiteY3" fmla="*/ 252570 h 319543"/>
              <a:gd name="connsiteX4" fmla="*/ 96301 w 245128"/>
              <a:gd name="connsiteY4" fmla="*/ 227620 h 319543"/>
              <a:gd name="connsiteX5" fmla="*/ 122564 w 245128"/>
              <a:gd name="connsiteY5" fmla="*/ 201356 h 319543"/>
              <a:gd name="connsiteX6" fmla="*/ 148828 w 245128"/>
              <a:gd name="connsiteY6" fmla="*/ 227620 h 319543"/>
              <a:gd name="connsiteX7" fmla="*/ 131319 w 245128"/>
              <a:gd name="connsiteY7" fmla="*/ 252570 h 319543"/>
              <a:gd name="connsiteX8" fmla="*/ 56905 w 245128"/>
              <a:gd name="connsiteY8" fmla="*/ 91923 h 319543"/>
              <a:gd name="connsiteX9" fmla="*/ 122564 w 245128"/>
              <a:gd name="connsiteY9" fmla="*/ 26264 h 319543"/>
              <a:gd name="connsiteX10" fmla="*/ 188224 w 245128"/>
              <a:gd name="connsiteY10" fmla="*/ 91923 h 319543"/>
              <a:gd name="connsiteX11" fmla="*/ 188224 w 245128"/>
              <a:gd name="connsiteY11" fmla="*/ 140511 h 319543"/>
              <a:gd name="connsiteX12" fmla="*/ 122564 w 245128"/>
              <a:gd name="connsiteY12" fmla="*/ 135696 h 319543"/>
              <a:gd name="connsiteX13" fmla="*/ 56905 w 245128"/>
              <a:gd name="connsiteY13" fmla="*/ 140511 h 319543"/>
              <a:gd name="connsiteX14" fmla="*/ 56905 w 245128"/>
              <a:gd name="connsiteY14" fmla="*/ 91923 h 319543"/>
              <a:gd name="connsiteX15" fmla="*/ 214488 w 245128"/>
              <a:gd name="connsiteY15" fmla="*/ 142262 h 319543"/>
              <a:gd name="connsiteX16" fmla="*/ 214488 w 245128"/>
              <a:gd name="connsiteY16" fmla="*/ 91923 h 319543"/>
              <a:gd name="connsiteX17" fmla="*/ 122564 w 245128"/>
              <a:gd name="connsiteY17" fmla="*/ 0 h 319543"/>
              <a:gd name="connsiteX18" fmla="*/ 30641 w 245128"/>
              <a:gd name="connsiteY18" fmla="*/ 91923 h 319543"/>
              <a:gd name="connsiteX19" fmla="*/ 30641 w 245128"/>
              <a:gd name="connsiteY19" fmla="*/ 142262 h 319543"/>
              <a:gd name="connsiteX20" fmla="*/ 0 w 245128"/>
              <a:gd name="connsiteY20" fmla="*/ 144451 h 319543"/>
              <a:gd name="connsiteX21" fmla="*/ 0 w 245128"/>
              <a:gd name="connsiteY21" fmla="*/ 310788 h 319543"/>
              <a:gd name="connsiteX22" fmla="*/ 122564 w 245128"/>
              <a:gd name="connsiteY22" fmla="*/ 319543 h 319543"/>
              <a:gd name="connsiteX23" fmla="*/ 245129 w 245128"/>
              <a:gd name="connsiteY23" fmla="*/ 310788 h 319543"/>
              <a:gd name="connsiteX24" fmla="*/ 245129 w 245128"/>
              <a:gd name="connsiteY24" fmla="*/ 144451 h 319543"/>
              <a:gd name="connsiteX25" fmla="*/ 214488 w 245128"/>
              <a:gd name="connsiteY25" fmla="*/ 142262 h 319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45128" h="319543">
                <a:moveTo>
                  <a:pt x="131319" y="252570"/>
                </a:moveTo>
                <a:lnTo>
                  <a:pt x="131319" y="275770"/>
                </a:lnTo>
                <a:lnTo>
                  <a:pt x="113810" y="275770"/>
                </a:lnTo>
                <a:lnTo>
                  <a:pt x="113810" y="252570"/>
                </a:lnTo>
                <a:cubicBezTo>
                  <a:pt x="103742" y="249069"/>
                  <a:pt x="96301" y="239438"/>
                  <a:pt x="96301" y="227620"/>
                </a:cubicBezTo>
                <a:cubicBezTo>
                  <a:pt x="96301" y="213175"/>
                  <a:pt x="108119" y="201356"/>
                  <a:pt x="122564" y="201356"/>
                </a:cubicBezTo>
                <a:cubicBezTo>
                  <a:pt x="137010" y="201356"/>
                  <a:pt x="148828" y="213175"/>
                  <a:pt x="148828" y="227620"/>
                </a:cubicBezTo>
                <a:cubicBezTo>
                  <a:pt x="148828" y="239001"/>
                  <a:pt x="141387" y="248631"/>
                  <a:pt x="131319" y="252570"/>
                </a:cubicBezTo>
                <a:close/>
                <a:moveTo>
                  <a:pt x="56905" y="91923"/>
                </a:moveTo>
                <a:cubicBezTo>
                  <a:pt x="56905" y="55592"/>
                  <a:pt x="86233" y="26264"/>
                  <a:pt x="122564" y="26264"/>
                </a:cubicBezTo>
                <a:cubicBezTo>
                  <a:pt x="158896" y="26264"/>
                  <a:pt x="188224" y="55592"/>
                  <a:pt x="188224" y="91923"/>
                </a:cubicBezTo>
                <a:lnTo>
                  <a:pt x="188224" y="140511"/>
                </a:lnTo>
                <a:lnTo>
                  <a:pt x="122564" y="135696"/>
                </a:lnTo>
                <a:lnTo>
                  <a:pt x="56905" y="140511"/>
                </a:lnTo>
                <a:lnTo>
                  <a:pt x="56905" y="91923"/>
                </a:lnTo>
                <a:close/>
                <a:moveTo>
                  <a:pt x="214488" y="142262"/>
                </a:moveTo>
                <a:lnTo>
                  <a:pt x="214488" y="91923"/>
                </a:lnTo>
                <a:cubicBezTo>
                  <a:pt x="214488" y="41147"/>
                  <a:pt x="173341" y="0"/>
                  <a:pt x="122564" y="0"/>
                </a:cubicBezTo>
                <a:cubicBezTo>
                  <a:pt x="71788" y="0"/>
                  <a:pt x="30641" y="41147"/>
                  <a:pt x="30641" y="91923"/>
                </a:cubicBezTo>
                <a:lnTo>
                  <a:pt x="30641" y="142262"/>
                </a:lnTo>
                <a:lnTo>
                  <a:pt x="0" y="144451"/>
                </a:lnTo>
                <a:lnTo>
                  <a:pt x="0" y="310788"/>
                </a:lnTo>
                <a:lnTo>
                  <a:pt x="122564" y="319543"/>
                </a:lnTo>
                <a:lnTo>
                  <a:pt x="245129" y="310788"/>
                </a:lnTo>
                <a:lnTo>
                  <a:pt x="245129" y="144451"/>
                </a:lnTo>
                <a:lnTo>
                  <a:pt x="214488" y="142262"/>
                </a:lnTo>
                <a:close/>
              </a:path>
            </a:pathLst>
          </a:custGeom>
          <a:solidFill>
            <a:schemeClr val="bg2"/>
          </a:solidFill>
          <a:ln w="4366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7C19B741-C8BD-4C0F-827D-0DCB253A5F29}"/>
              </a:ext>
            </a:extLst>
          </p:cNvPr>
          <p:cNvGrpSpPr/>
          <p:nvPr/>
        </p:nvGrpSpPr>
        <p:grpSpPr>
          <a:xfrm>
            <a:off x="1685189" y="2532093"/>
            <a:ext cx="1907192" cy="776801"/>
            <a:chOff x="1698202" y="2750646"/>
            <a:chExt cx="1907192" cy="776801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D1F3EA72-7840-4D43-8E1A-15714150C1CE}"/>
                </a:ext>
              </a:extLst>
            </p:cNvPr>
            <p:cNvSpPr txBox="1"/>
            <p:nvPr/>
          </p:nvSpPr>
          <p:spPr>
            <a:xfrm>
              <a:off x="1698202" y="2999097"/>
              <a:ext cx="1907192" cy="5283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000" dirty="0">
                  <a:solidFill>
                    <a:schemeClr val="bg2"/>
                  </a:solidFill>
                </a:rPr>
                <a:t>A wonderful </a:t>
              </a:r>
              <a:r>
                <a:rPr lang="en-US" sz="1000">
                  <a:solidFill>
                    <a:schemeClr val="bg2"/>
                  </a:solidFill>
                </a:rPr>
                <a:t>serenity </a:t>
              </a:r>
            </a:p>
            <a:p>
              <a:pPr algn="ctr">
                <a:lnSpc>
                  <a:spcPct val="150000"/>
                </a:lnSpc>
              </a:pPr>
              <a:r>
                <a:rPr lang="en-US" sz="1000">
                  <a:solidFill>
                    <a:schemeClr val="bg2"/>
                  </a:solidFill>
                </a:rPr>
                <a:t>has possession</a:t>
              </a:r>
              <a:endParaRPr lang="en-US" sz="1000" dirty="0">
                <a:solidFill>
                  <a:schemeClr val="bg2"/>
                </a:solidFill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2B002F42-ABFE-43B7-8E65-E28B0CE61A5F}"/>
                </a:ext>
              </a:extLst>
            </p:cNvPr>
            <p:cNvSpPr txBox="1"/>
            <p:nvPr/>
          </p:nvSpPr>
          <p:spPr>
            <a:xfrm>
              <a:off x="1923106" y="2750646"/>
              <a:ext cx="145738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bg2"/>
                  </a:solidFill>
                  <a:latin typeface="+mj-lt"/>
                </a:rPr>
                <a:t>Description</a:t>
              </a:r>
              <a:endParaRPr lang="en-ID" sz="1600" b="1" dirty="0">
                <a:solidFill>
                  <a:schemeClr val="bg2"/>
                </a:solidFill>
                <a:latin typeface="+mj-lt"/>
              </a:endParaRPr>
            </a:p>
          </p:txBody>
        </p:sp>
      </p:grpSp>
      <p:sp>
        <p:nvSpPr>
          <p:cNvPr id="62" name="TextBox 61">
            <a:extLst>
              <a:ext uri="{FF2B5EF4-FFF2-40B4-BE49-F238E27FC236}">
                <a16:creationId xmlns:a16="http://schemas.microsoft.com/office/drawing/2014/main" id="{7D07769C-A5F4-4D0F-90F7-8CAC26F79DCE}"/>
              </a:ext>
            </a:extLst>
          </p:cNvPr>
          <p:cNvSpPr txBox="1"/>
          <p:nvPr/>
        </p:nvSpPr>
        <p:spPr>
          <a:xfrm>
            <a:off x="5142404" y="2780544"/>
            <a:ext cx="1907192" cy="52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000" dirty="0">
                <a:solidFill>
                  <a:schemeClr val="bg2"/>
                </a:solidFill>
              </a:rPr>
              <a:t>A wonderful </a:t>
            </a:r>
            <a:r>
              <a:rPr lang="en-US" sz="1000">
                <a:solidFill>
                  <a:schemeClr val="bg2"/>
                </a:solidFill>
              </a:rPr>
              <a:t>serenity </a:t>
            </a:r>
          </a:p>
          <a:p>
            <a:pPr algn="ctr">
              <a:lnSpc>
                <a:spcPct val="150000"/>
              </a:lnSpc>
            </a:pPr>
            <a:r>
              <a:rPr lang="en-US" sz="1000">
                <a:solidFill>
                  <a:schemeClr val="bg2"/>
                </a:solidFill>
              </a:rPr>
              <a:t>has possession</a:t>
            </a:r>
            <a:endParaRPr lang="en-US" sz="1000" dirty="0">
              <a:solidFill>
                <a:schemeClr val="bg2"/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A1CDC2DD-ADF6-4B93-84B3-D67D769D984B}"/>
              </a:ext>
            </a:extLst>
          </p:cNvPr>
          <p:cNvSpPr txBox="1"/>
          <p:nvPr/>
        </p:nvSpPr>
        <p:spPr>
          <a:xfrm>
            <a:off x="5367308" y="2532093"/>
            <a:ext cx="1457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2"/>
                </a:solidFill>
                <a:latin typeface="+mj-lt"/>
              </a:rPr>
              <a:t>Description</a:t>
            </a:r>
            <a:endParaRPr lang="en-ID" sz="160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CC81A7BE-C45A-46C1-8F40-56AF2F914EE7}"/>
              </a:ext>
            </a:extLst>
          </p:cNvPr>
          <p:cNvSpPr txBox="1"/>
          <p:nvPr/>
        </p:nvSpPr>
        <p:spPr>
          <a:xfrm>
            <a:off x="8626172" y="2780544"/>
            <a:ext cx="1907192" cy="52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000" dirty="0">
                <a:solidFill>
                  <a:schemeClr val="bg2"/>
                </a:solidFill>
              </a:rPr>
              <a:t>A wonderful </a:t>
            </a:r>
            <a:r>
              <a:rPr lang="en-US" sz="1000">
                <a:solidFill>
                  <a:schemeClr val="bg2"/>
                </a:solidFill>
              </a:rPr>
              <a:t>serenity </a:t>
            </a:r>
          </a:p>
          <a:p>
            <a:pPr algn="ctr">
              <a:lnSpc>
                <a:spcPct val="150000"/>
              </a:lnSpc>
            </a:pPr>
            <a:r>
              <a:rPr lang="en-US" sz="1000">
                <a:solidFill>
                  <a:schemeClr val="bg2"/>
                </a:solidFill>
              </a:rPr>
              <a:t>has possession</a:t>
            </a:r>
            <a:endParaRPr lang="en-US" sz="1000" dirty="0">
              <a:solidFill>
                <a:schemeClr val="bg2"/>
              </a:solidFill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8365A17E-ED29-473C-A117-834584C432DE}"/>
              </a:ext>
            </a:extLst>
          </p:cNvPr>
          <p:cNvSpPr txBox="1"/>
          <p:nvPr/>
        </p:nvSpPr>
        <p:spPr>
          <a:xfrm>
            <a:off x="8851076" y="2532093"/>
            <a:ext cx="1457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2"/>
                </a:solidFill>
                <a:latin typeface="+mj-lt"/>
              </a:rPr>
              <a:t>Description</a:t>
            </a:r>
            <a:endParaRPr lang="en-ID" sz="160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2BE83C8E-38C5-4D8C-87C1-5437C85D68AC}"/>
              </a:ext>
            </a:extLst>
          </p:cNvPr>
          <p:cNvSpPr txBox="1"/>
          <p:nvPr/>
        </p:nvSpPr>
        <p:spPr>
          <a:xfrm>
            <a:off x="10370840" y="4525212"/>
            <a:ext cx="1907192" cy="52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000" dirty="0">
                <a:solidFill>
                  <a:schemeClr val="bg2"/>
                </a:solidFill>
              </a:rPr>
              <a:t>A wonderful </a:t>
            </a:r>
            <a:r>
              <a:rPr lang="en-US" sz="1000">
                <a:solidFill>
                  <a:schemeClr val="bg2"/>
                </a:solidFill>
              </a:rPr>
              <a:t>serenity </a:t>
            </a:r>
          </a:p>
          <a:p>
            <a:pPr algn="ctr">
              <a:lnSpc>
                <a:spcPct val="150000"/>
              </a:lnSpc>
            </a:pPr>
            <a:r>
              <a:rPr lang="en-US" sz="1000">
                <a:solidFill>
                  <a:schemeClr val="bg2"/>
                </a:solidFill>
              </a:rPr>
              <a:t>has possession</a:t>
            </a:r>
            <a:endParaRPr lang="en-US" sz="1000" dirty="0">
              <a:solidFill>
                <a:schemeClr val="bg2"/>
              </a:solidFill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1F2DB382-F068-419A-8CAD-82A21D486D41}"/>
              </a:ext>
            </a:extLst>
          </p:cNvPr>
          <p:cNvSpPr txBox="1"/>
          <p:nvPr/>
        </p:nvSpPr>
        <p:spPr>
          <a:xfrm>
            <a:off x="10595744" y="4276761"/>
            <a:ext cx="1457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2"/>
                </a:solidFill>
                <a:latin typeface="+mj-lt"/>
              </a:rPr>
              <a:t>Description</a:t>
            </a:r>
            <a:endParaRPr lang="en-ID" sz="160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62903978-FE82-468B-AE1D-930F631CD878}"/>
              </a:ext>
            </a:extLst>
          </p:cNvPr>
          <p:cNvSpPr txBox="1"/>
          <p:nvPr/>
        </p:nvSpPr>
        <p:spPr>
          <a:xfrm>
            <a:off x="6892264" y="4525212"/>
            <a:ext cx="1907192" cy="52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000" dirty="0">
                <a:solidFill>
                  <a:schemeClr val="bg2"/>
                </a:solidFill>
              </a:rPr>
              <a:t>A wonderful </a:t>
            </a:r>
            <a:r>
              <a:rPr lang="en-US" sz="1000">
                <a:solidFill>
                  <a:schemeClr val="bg2"/>
                </a:solidFill>
              </a:rPr>
              <a:t>serenity </a:t>
            </a:r>
          </a:p>
          <a:p>
            <a:pPr algn="ctr">
              <a:lnSpc>
                <a:spcPct val="150000"/>
              </a:lnSpc>
            </a:pPr>
            <a:r>
              <a:rPr lang="en-US" sz="1000">
                <a:solidFill>
                  <a:schemeClr val="bg2"/>
                </a:solidFill>
              </a:rPr>
              <a:t>has possession</a:t>
            </a:r>
            <a:endParaRPr lang="en-US" sz="1000" dirty="0">
              <a:solidFill>
                <a:schemeClr val="bg2"/>
              </a:solidFill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29FEA19F-16C2-4463-9BC4-F4C00EDDC5D4}"/>
              </a:ext>
            </a:extLst>
          </p:cNvPr>
          <p:cNvSpPr txBox="1"/>
          <p:nvPr/>
        </p:nvSpPr>
        <p:spPr>
          <a:xfrm>
            <a:off x="7117168" y="4276761"/>
            <a:ext cx="1457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2"/>
                </a:solidFill>
                <a:latin typeface="+mj-lt"/>
              </a:rPr>
              <a:t>Description</a:t>
            </a:r>
            <a:endParaRPr lang="en-ID" sz="160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904B0828-3438-421C-B1A3-B855B29BE051}"/>
              </a:ext>
            </a:extLst>
          </p:cNvPr>
          <p:cNvSpPr txBox="1"/>
          <p:nvPr/>
        </p:nvSpPr>
        <p:spPr>
          <a:xfrm>
            <a:off x="3401133" y="4525212"/>
            <a:ext cx="1907192" cy="52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000" dirty="0">
                <a:solidFill>
                  <a:schemeClr val="bg2"/>
                </a:solidFill>
              </a:rPr>
              <a:t>A wonderful </a:t>
            </a:r>
            <a:r>
              <a:rPr lang="en-US" sz="1000">
                <a:solidFill>
                  <a:schemeClr val="bg2"/>
                </a:solidFill>
              </a:rPr>
              <a:t>serenity </a:t>
            </a:r>
          </a:p>
          <a:p>
            <a:pPr algn="ctr">
              <a:lnSpc>
                <a:spcPct val="150000"/>
              </a:lnSpc>
            </a:pPr>
            <a:r>
              <a:rPr lang="en-US" sz="1000">
                <a:solidFill>
                  <a:schemeClr val="bg2"/>
                </a:solidFill>
              </a:rPr>
              <a:t>has possession</a:t>
            </a:r>
            <a:endParaRPr lang="en-US" sz="1000" dirty="0">
              <a:solidFill>
                <a:schemeClr val="bg2"/>
              </a:solidFill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50145F00-7FAC-49E7-9990-51C37ACA2647}"/>
              </a:ext>
            </a:extLst>
          </p:cNvPr>
          <p:cNvSpPr txBox="1"/>
          <p:nvPr/>
        </p:nvSpPr>
        <p:spPr>
          <a:xfrm>
            <a:off x="3626037" y="4276761"/>
            <a:ext cx="1457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2"/>
                </a:solidFill>
                <a:latin typeface="+mj-lt"/>
              </a:rPr>
              <a:t>Description</a:t>
            </a:r>
            <a:endParaRPr lang="en-ID" sz="160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AF82FFF3-FC16-4DFF-A09A-ED73DC3679FE}"/>
              </a:ext>
            </a:extLst>
          </p:cNvPr>
          <p:cNvSpPr txBox="1"/>
          <p:nvPr/>
        </p:nvSpPr>
        <p:spPr>
          <a:xfrm>
            <a:off x="-67294" y="4525212"/>
            <a:ext cx="1907192" cy="52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000" dirty="0">
                <a:solidFill>
                  <a:schemeClr val="bg2"/>
                </a:solidFill>
              </a:rPr>
              <a:t>A wonderful </a:t>
            </a:r>
            <a:r>
              <a:rPr lang="en-US" sz="1000">
                <a:solidFill>
                  <a:schemeClr val="bg2"/>
                </a:solidFill>
              </a:rPr>
              <a:t>serenity </a:t>
            </a:r>
          </a:p>
          <a:p>
            <a:pPr algn="ctr">
              <a:lnSpc>
                <a:spcPct val="150000"/>
              </a:lnSpc>
            </a:pPr>
            <a:r>
              <a:rPr lang="en-US" sz="1000">
                <a:solidFill>
                  <a:schemeClr val="bg2"/>
                </a:solidFill>
              </a:rPr>
              <a:t>has possession</a:t>
            </a:r>
            <a:endParaRPr lang="en-US" sz="1000" dirty="0">
              <a:solidFill>
                <a:schemeClr val="bg2"/>
              </a:solidFill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ECBAFD12-2E88-4824-9888-4EB82F2BD311}"/>
              </a:ext>
            </a:extLst>
          </p:cNvPr>
          <p:cNvSpPr txBox="1"/>
          <p:nvPr/>
        </p:nvSpPr>
        <p:spPr>
          <a:xfrm>
            <a:off x="157610" y="4276761"/>
            <a:ext cx="1457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2"/>
                </a:solidFill>
                <a:latin typeface="+mj-lt"/>
              </a:rPr>
              <a:t>Description</a:t>
            </a:r>
            <a:endParaRPr lang="en-ID" sz="1600" b="1" dirty="0">
              <a:solidFill>
                <a:schemeClr val="bg2"/>
              </a:solidFill>
              <a:latin typeface="+mj-lt"/>
            </a:endParaRPr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0C3F81C6-C7D9-4D16-9393-2379BDA52C25}"/>
              </a:ext>
            </a:extLst>
          </p:cNvPr>
          <p:cNvGrpSpPr/>
          <p:nvPr/>
        </p:nvGrpSpPr>
        <p:grpSpPr>
          <a:xfrm>
            <a:off x="694052" y="3855190"/>
            <a:ext cx="320030" cy="320030"/>
            <a:chOff x="3530870" y="4825390"/>
            <a:chExt cx="320030" cy="320030"/>
          </a:xfrm>
          <a:solidFill>
            <a:schemeClr val="bg2"/>
          </a:solidFill>
        </p:grpSpPr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B2A7801F-4F38-4BBE-AD71-AFD1B7ADD276}"/>
                </a:ext>
              </a:extLst>
            </p:cNvPr>
            <p:cNvSpPr/>
            <p:nvPr/>
          </p:nvSpPr>
          <p:spPr>
            <a:xfrm>
              <a:off x="3530870" y="4825390"/>
              <a:ext cx="320030" cy="320030"/>
            </a:xfrm>
            <a:custGeom>
              <a:avLst/>
              <a:gdLst>
                <a:gd name="connsiteX0" fmla="*/ 162148 w 320029"/>
                <a:gd name="connsiteY0" fmla="*/ 187751 h 320029"/>
                <a:gd name="connsiteX1" fmla="*/ 136546 w 320029"/>
                <a:gd name="connsiteY1" fmla="*/ 162148 h 320029"/>
                <a:gd name="connsiteX2" fmla="*/ 162148 w 320029"/>
                <a:gd name="connsiteY2" fmla="*/ 136546 h 320029"/>
                <a:gd name="connsiteX3" fmla="*/ 187751 w 320029"/>
                <a:gd name="connsiteY3" fmla="*/ 162148 h 320029"/>
                <a:gd name="connsiteX4" fmla="*/ 162148 w 320029"/>
                <a:gd name="connsiteY4" fmla="*/ 187751 h 320029"/>
                <a:gd name="connsiteX5" fmla="*/ 307229 w 320029"/>
                <a:gd name="connsiteY5" fmla="*/ 156601 h 320029"/>
                <a:gd name="connsiteX6" fmla="*/ 280773 w 320029"/>
                <a:gd name="connsiteY6" fmla="*/ 148494 h 320029"/>
                <a:gd name="connsiteX7" fmla="*/ 215913 w 320029"/>
                <a:gd name="connsiteY7" fmla="*/ 128012 h 320029"/>
                <a:gd name="connsiteX8" fmla="*/ 236822 w 320029"/>
                <a:gd name="connsiteY8" fmla="*/ 87475 h 320029"/>
                <a:gd name="connsiteX9" fmla="*/ 196712 w 320029"/>
                <a:gd name="connsiteY9" fmla="*/ 108383 h 320029"/>
                <a:gd name="connsiteX10" fmla="*/ 175803 w 320029"/>
                <a:gd name="connsiteY10" fmla="*/ 43097 h 320029"/>
                <a:gd name="connsiteX11" fmla="*/ 167269 w 320029"/>
                <a:gd name="connsiteY11" fmla="*/ 16642 h 320029"/>
                <a:gd name="connsiteX12" fmla="*/ 162148 w 320029"/>
                <a:gd name="connsiteY12" fmla="*/ 0 h 320029"/>
                <a:gd name="connsiteX13" fmla="*/ 156601 w 320029"/>
                <a:gd name="connsiteY13" fmla="*/ 17068 h 320029"/>
                <a:gd name="connsiteX14" fmla="*/ 148494 w 320029"/>
                <a:gd name="connsiteY14" fmla="*/ 43524 h 320029"/>
                <a:gd name="connsiteX15" fmla="*/ 128439 w 320029"/>
                <a:gd name="connsiteY15" fmla="*/ 108383 h 320029"/>
                <a:gd name="connsiteX16" fmla="*/ 87901 w 320029"/>
                <a:gd name="connsiteY16" fmla="*/ 87475 h 320029"/>
                <a:gd name="connsiteX17" fmla="*/ 108810 w 320029"/>
                <a:gd name="connsiteY17" fmla="*/ 127585 h 320029"/>
                <a:gd name="connsiteX18" fmla="*/ 43951 w 320029"/>
                <a:gd name="connsiteY18" fmla="*/ 148067 h 320029"/>
                <a:gd name="connsiteX19" fmla="*/ 17068 w 320029"/>
                <a:gd name="connsiteY19" fmla="*/ 156174 h 320029"/>
                <a:gd name="connsiteX20" fmla="*/ 0 w 320029"/>
                <a:gd name="connsiteY20" fmla="*/ 161722 h 320029"/>
                <a:gd name="connsiteX21" fmla="*/ 17068 w 320029"/>
                <a:gd name="connsiteY21" fmla="*/ 167269 h 320029"/>
                <a:gd name="connsiteX22" fmla="*/ 43097 w 320029"/>
                <a:gd name="connsiteY22" fmla="*/ 175803 h 320029"/>
                <a:gd name="connsiteX23" fmla="*/ 108383 w 320029"/>
                <a:gd name="connsiteY23" fmla="*/ 196285 h 320029"/>
                <a:gd name="connsiteX24" fmla="*/ 87475 w 320029"/>
                <a:gd name="connsiteY24" fmla="*/ 236395 h 320029"/>
                <a:gd name="connsiteX25" fmla="*/ 127585 w 320029"/>
                <a:gd name="connsiteY25" fmla="*/ 215487 h 320029"/>
                <a:gd name="connsiteX26" fmla="*/ 148067 w 320029"/>
                <a:gd name="connsiteY26" fmla="*/ 280346 h 320029"/>
                <a:gd name="connsiteX27" fmla="*/ 156174 w 320029"/>
                <a:gd name="connsiteY27" fmla="*/ 306802 h 320029"/>
                <a:gd name="connsiteX28" fmla="*/ 161722 w 320029"/>
                <a:gd name="connsiteY28" fmla="*/ 323870 h 320029"/>
                <a:gd name="connsiteX29" fmla="*/ 167269 w 320029"/>
                <a:gd name="connsiteY29" fmla="*/ 306802 h 320029"/>
                <a:gd name="connsiteX30" fmla="*/ 175803 w 320029"/>
                <a:gd name="connsiteY30" fmla="*/ 280346 h 320029"/>
                <a:gd name="connsiteX31" fmla="*/ 196712 w 320029"/>
                <a:gd name="connsiteY31" fmla="*/ 215060 h 320029"/>
                <a:gd name="connsiteX32" fmla="*/ 236822 w 320029"/>
                <a:gd name="connsiteY32" fmla="*/ 235969 h 320029"/>
                <a:gd name="connsiteX33" fmla="*/ 215487 w 320029"/>
                <a:gd name="connsiteY33" fmla="*/ 195858 h 320029"/>
                <a:gd name="connsiteX34" fmla="*/ 280346 w 320029"/>
                <a:gd name="connsiteY34" fmla="*/ 175376 h 320029"/>
                <a:gd name="connsiteX35" fmla="*/ 306802 w 320029"/>
                <a:gd name="connsiteY35" fmla="*/ 166842 h 320029"/>
                <a:gd name="connsiteX36" fmla="*/ 323870 w 320029"/>
                <a:gd name="connsiteY36" fmla="*/ 161295 h 320029"/>
                <a:gd name="connsiteX37" fmla="*/ 307229 w 320029"/>
                <a:gd name="connsiteY37" fmla="*/ 156601 h 320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320029" h="320029">
                  <a:moveTo>
                    <a:pt x="162148" y="187751"/>
                  </a:moveTo>
                  <a:cubicBezTo>
                    <a:pt x="148067" y="187751"/>
                    <a:pt x="136546" y="176230"/>
                    <a:pt x="136546" y="162148"/>
                  </a:cubicBezTo>
                  <a:cubicBezTo>
                    <a:pt x="136546" y="148067"/>
                    <a:pt x="148067" y="136546"/>
                    <a:pt x="162148" y="136546"/>
                  </a:cubicBezTo>
                  <a:cubicBezTo>
                    <a:pt x="176230" y="136546"/>
                    <a:pt x="187751" y="148067"/>
                    <a:pt x="187751" y="162148"/>
                  </a:cubicBezTo>
                  <a:cubicBezTo>
                    <a:pt x="187751" y="176230"/>
                    <a:pt x="176230" y="187751"/>
                    <a:pt x="162148" y="187751"/>
                  </a:cubicBezTo>
                  <a:close/>
                  <a:moveTo>
                    <a:pt x="307229" y="156601"/>
                  </a:moveTo>
                  <a:lnTo>
                    <a:pt x="280773" y="148494"/>
                  </a:lnTo>
                  <a:lnTo>
                    <a:pt x="215913" y="128012"/>
                  </a:lnTo>
                  <a:lnTo>
                    <a:pt x="236822" y="87475"/>
                  </a:lnTo>
                  <a:lnTo>
                    <a:pt x="196712" y="108383"/>
                  </a:lnTo>
                  <a:lnTo>
                    <a:pt x="175803" y="43097"/>
                  </a:lnTo>
                  <a:lnTo>
                    <a:pt x="167269" y="16642"/>
                  </a:lnTo>
                  <a:lnTo>
                    <a:pt x="162148" y="0"/>
                  </a:lnTo>
                  <a:lnTo>
                    <a:pt x="156601" y="17068"/>
                  </a:lnTo>
                  <a:lnTo>
                    <a:pt x="148494" y="43524"/>
                  </a:lnTo>
                  <a:lnTo>
                    <a:pt x="128439" y="108383"/>
                  </a:lnTo>
                  <a:lnTo>
                    <a:pt x="87901" y="87475"/>
                  </a:lnTo>
                  <a:lnTo>
                    <a:pt x="108810" y="127585"/>
                  </a:lnTo>
                  <a:lnTo>
                    <a:pt x="43951" y="148067"/>
                  </a:lnTo>
                  <a:lnTo>
                    <a:pt x="17068" y="156174"/>
                  </a:lnTo>
                  <a:lnTo>
                    <a:pt x="0" y="161722"/>
                  </a:lnTo>
                  <a:lnTo>
                    <a:pt x="17068" y="167269"/>
                  </a:lnTo>
                  <a:lnTo>
                    <a:pt x="43097" y="175803"/>
                  </a:lnTo>
                  <a:lnTo>
                    <a:pt x="108383" y="196285"/>
                  </a:lnTo>
                  <a:lnTo>
                    <a:pt x="87475" y="236395"/>
                  </a:lnTo>
                  <a:lnTo>
                    <a:pt x="127585" y="215487"/>
                  </a:lnTo>
                  <a:lnTo>
                    <a:pt x="148067" y="280346"/>
                  </a:lnTo>
                  <a:lnTo>
                    <a:pt x="156174" y="306802"/>
                  </a:lnTo>
                  <a:lnTo>
                    <a:pt x="161722" y="323870"/>
                  </a:lnTo>
                  <a:lnTo>
                    <a:pt x="167269" y="306802"/>
                  </a:lnTo>
                  <a:lnTo>
                    <a:pt x="175803" y="280346"/>
                  </a:lnTo>
                  <a:lnTo>
                    <a:pt x="196712" y="215060"/>
                  </a:lnTo>
                  <a:lnTo>
                    <a:pt x="236822" y="235969"/>
                  </a:lnTo>
                  <a:lnTo>
                    <a:pt x="215487" y="195858"/>
                  </a:lnTo>
                  <a:lnTo>
                    <a:pt x="280346" y="175376"/>
                  </a:lnTo>
                  <a:lnTo>
                    <a:pt x="306802" y="166842"/>
                  </a:lnTo>
                  <a:lnTo>
                    <a:pt x="323870" y="161295"/>
                  </a:lnTo>
                  <a:lnTo>
                    <a:pt x="307229" y="156601"/>
                  </a:lnTo>
                  <a:close/>
                </a:path>
              </a:pathLst>
            </a:custGeom>
            <a:grpFill/>
            <a:ln w="4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4E00EB80-56F2-4F31-ACDE-6F71C550D8E5}"/>
                </a:ext>
              </a:extLst>
            </p:cNvPr>
            <p:cNvSpPr/>
            <p:nvPr/>
          </p:nvSpPr>
          <p:spPr>
            <a:xfrm>
              <a:off x="3716914" y="5011007"/>
              <a:ext cx="119478" cy="119478"/>
            </a:xfrm>
            <a:custGeom>
              <a:avLst/>
              <a:gdLst>
                <a:gd name="connsiteX0" fmla="*/ 90888 w 119477"/>
                <a:gd name="connsiteY0" fmla="*/ 8961 h 119477"/>
                <a:gd name="connsiteX1" fmla="*/ 69553 w 119477"/>
                <a:gd name="connsiteY1" fmla="*/ 50351 h 119477"/>
                <a:gd name="connsiteX2" fmla="*/ 50351 w 119477"/>
                <a:gd name="connsiteY2" fmla="*/ 69980 h 119477"/>
                <a:gd name="connsiteX3" fmla="*/ 8534 w 119477"/>
                <a:gd name="connsiteY3" fmla="*/ 91315 h 119477"/>
                <a:gd name="connsiteX4" fmla="*/ 5974 w 119477"/>
                <a:gd name="connsiteY4" fmla="*/ 100276 h 119477"/>
                <a:gd name="connsiteX5" fmla="*/ 0 w 119477"/>
                <a:gd name="connsiteY5" fmla="*/ 119478 h 119477"/>
                <a:gd name="connsiteX6" fmla="*/ 75100 w 119477"/>
                <a:gd name="connsiteY6" fmla="*/ 82354 h 119477"/>
                <a:gd name="connsiteX7" fmla="*/ 82781 w 119477"/>
                <a:gd name="connsiteY7" fmla="*/ 74674 h 119477"/>
                <a:gd name="connsiteX8" fmla="*/ 119478 w 119477"/>
                <a:gd name="connsiteY8" fmla="*/ 0 h 119477"/>
                <a:gd name="connsiteX9" fmla="*/ 99849 w 119477"/>
                <a:gd name="connsiteY9" fmla="*/ 6401 h 119477"/>
                <a:gd name="connsiteX10" fmla="*/ 90888 w 119477"/>
                <a:gd name="connsiteY10" fmla="*/ 8961 h 119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9477" h="119477">
                  <a:moveTo>
                    <a:pt x="90888" y="8961"/>
                  </a:moveTo>
                  <a:cubicBezTo>
                    <a:pt x="86621" y="23896"/>
                    <a:pt x="79367" y="37977"/>
                    <a:pt x="69553" y="50351"/>
                  </a:cubicBezTo>
                  <a:cubicBezTo>
                    <a:pt x="64006" y="57605"/>
                    <a:pt x="57179" y="64006"/>
                    <a:pt x="50351" y="69980"/>
                  </a:cubicBezTo>
                  <a:cubicBezTo>
                    <a:pt x="37977" y="79794"/>
                    <a:pt x="23896" y="87048"/>
                    <a:pt x="8534" y="91315"/>
                  </a:cubicBezTo>
                  <a:lnTo>
                    <a:pt x="5974" y="100276"/>
                  </a:lnTo>
                  <a:lnTo>
                    <a:pt x="0" y="119478"/>
                  </a:lnTo>
                  <a:cubicBezTo>
                    <a:pt x="28163" y="114784"/>
                    <a:pt x="54192" y="101983"/>
                    <a:pt x="75100" y="82354"/>
                  </a:cubicBezTo>
                  <a:cubicBezTo>
                    <a:pt x="77661" y="79794"/>
                    <a:pt x="80221" y="77234"/>
                    <a:pt x="82781" y="74674"/>
                  </a:cubicBezTo>
                  <a:cubicBezTo>
                    <a:pt x="101983" y="53765"/>
                    <a:pt x="114784" y="27736"/>
                    <a:pt x="119478" y="0"/>
                  </a:cubicBezTo>
                  <a:lnTo>
                    <a:pt x="99849" y="6401"/>
                  </a:lnTo>
                  <a:lnTo>
                    <a:pt x="90888" y="8961"/>
                  </a:lnTo>
                  <a:close/>
                </a:path>
              </a:pathLst>
            </a:custGeom>
            <a:grpFill/>
            <a:ln w="4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B23FB000-E756-4C63-83BF-69A631472C43}"/>
                </a:ext>
              </a:extLst>
            </p:cNvPr>
            <p:cNvSpPr/>
            <p:nvPr/>
          </p:nvSpPr>
          <p:spPr>
            <a:xfrm>
              <a:off x="3716914" y="4844591"/>
              <a:ext cx="115211" cy="115211"/>
            </a:xfrm>
            <a:custGeom>
              <a:avLst/>
              <a:gdLst>
                <a:gd name="connsiteX0" fmla="*/ 8961 w 115210"/>
                <a:gd name="connsiteY0" fmla="*/ 28163 h 115210"/>
                <a:gd name="connsiteX1" fmla="*/ 49925 w 115210"/>
                <a:gd name="connsiteY1" fmla="*/ 49498 h 115210"/>
                <a:gd name="connsiteX2" fmla="*/ 69553 w 115210"/>
                <a:gd name="connsiteY2" fmla="*/ 69126 h 115210"/>
                <a:gd name="connsiteX3" fmla="*/ 90888 w 115210"/>
                <a:gd name="connsiteY3" fmla="*/ 110517 h 115210"/>
                <a:gd name="connsiteX4" fmla="*/ 99849 w 115210"/>
                <a:gd name="connsiteY4" fmla="*/ 113077 h 115210"/>
                <a:gd name="connsiteX5" fmla="*/ 119051 w 115210"/>
                <a:gd name="connsiteY5" fmla="*/ 119051 h 115210"/>
                <a:gd name="connsiteX6" fmla="*/ 82354 w 115210"/>
                <a:gd name="connsiteY6" fmla="*/ 44377 h 115210"/>
                <a:gd name="connsiteX7" fmla="*/ 74674 w 115210"/>
                <a:gd name="connsiteY7" fmla="*/ 36697 h 115210"/>
                <a:gd name="connsiteX8" fmla="*/ 0 w 115210"/>
                <a:gd name="connsiteY8" fmla="*/ 0 h 115210"/>
                <a:gd name="connsiteX9" fmla="*/ 5974 w 115210"/>
                <a:gd name="connsiteY9" fmla="*/ 19202 h 115210"/>
                <a:gd name="connsiteX10" fmla="*/ 8961 w 115210"/>
                <a:gd name="connsiteY10" fmla="*/ 28163 h 115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5210" h="115210">
                  <a:moveTo>
                    <a:pt x="8961" y="28163"/>
                  </a:moveTo>
                  <a:cubicBezTo>
                    <a:pt x="23896" y="32430"/>
                    <a:pt x="37977" y="39684"/>
                    <a:pt x="49925" y="49498"/>
                  </a:cubicBezTo>
                  <a:cubicBezTo>
                    <a:pt x="57179" y="55045"/>
                    <a:pt x="63579" y="61872"/>
                    <a:pt x="69553" y="69126"/>
                  </a:cubicBezTo>
                  <a:cubicBezTo>
                    <a:pt x="79367" y="81501"/>
                    <a:pt x="86621" y="95155"/>
                    <a:pt x="90888" y="110517"/>
                  </a:cubicBezTo>
                  <a:lnTo>
                    <a:pt x="99849" y="113077"/>
                  </a:lnTo>
                  <a:lnTo>
                    <a:pt x="119051" y="119051"/>
                  </a:lnTo>
                  <a:cubicBezTo>
                    <a:pt x="114357" y="91315"/>
                    <a:pt x="101556" y="65286"/>
                    <a:pt x="82354" y="44377"/>
                  </a:cubicBezTo>
                  <a:cubicBezTo>
                    <a:pt x="79794" y="41817"/>
                    <a:pt x="77234" y="39257"/>
                    <a:pt x="74674" y="36697"/>
                  </a:cubicBezTo>
                  <a:cubicBezTo>
                    <a:pt x="53765" y="17495"/>
                    <a:pt x="28163" y="4694"/>
                    <a:pt x="0" y="0"/>
                  </a:cubicBezTo>
                  <a:lnTo>
                    <a:pt x="5974" y="19202"/>
                  </a:lnTo>
                  <a:lnTo>
                    <a:pt x="8961" y="28163"/>
                  </a:lnTo>
                  <a:close/>
                </a:path>
              </a:pathLst>
            </a:custGeom>
            <a:grpFill/>
            <a:ln w="4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60EC7C95-7730-403C-934C-DDA06FEABCC9}"/>
                </a:ext>
              </a:extLst>
            </p:cNvPr>
            <p:cNvSpPr/>
            <p:nvPr/>
          </p:nvSpPr>
          <p:spPr>
            <a:xfrm>
              <a:off x="3549645" y="4844591"/>
              <a:ext cx="119478" cy="115211"/>
            </a:xfrm>
            <a:custGeom>
              <a:avLst/>
              <a:gdLst>
                <a:gd name="connsiteX0" fmla="*/ 28589 w 119477"/>
                <a:gd name="connsiteY0" fmla="*/ 109664 h 115210"/>
                <a:gd name="connsiteX1" fmla="*/ 49925 w 119477"/>
                <a:gd name="connsiteY1" fmla="*/ 68273 h 115210"/>
                <a:gd name="connsiteX2" fmla="*/ 69553 w 119477"/>
                <a:gd name="connsiteY2" fmla="*/ 48645 h 115210"/>
                <a:gd name="connsiteX3" fmla="*/ 110517 w 119477"/>
                <a:gd name="connsiteY3" fmla="*/ 27736 h 115210"/>
                <a:gd name="connsiteX4" fmla="*/ 113504 w 119477"/>
                <a:gd name="connsiteY4" fmla="*/ 19202 h 115210"/>
                <a:gd name="connsiteX5" fmla="*/ 119478 w 119477"/>
                <a:gd name="connsiteY5" fmla="*/ 0 h 115210"/>
                <a:gd name="connsiteX6" fmla="*/ 44804 w 119477"/>
                <a:gd name="connsiteY6" fmla="*/ 36270 h 115210"/>
                <a:gd name="connsiteX7" fmla="*/ 37123 w 119477"/>
                <a:gd name="connsiteY7" fmla="*/ 43951 h 115210"/>
                <a:gd name="connsiteX8" fmla="*/ 0 w 119477"/>
                <a:gd name="connsiteY8" fmla="*/ 118624 h 115210"/>
                <a:gd name="connsiteX9" fmla="*/ 19202 w 119477"/>
                <a:gd name="connsiteY9" fmla="*/ 112650 h 115210"/>
                <a:gd name="connsiteX10" fmla="*/ 28589 w 119477"/>
                <a:gd name="connsiteY10" fmla="*/ 109664 h 115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9477" h="115210">
                  <a:moveTo>
                    <a:pt x="28589" y="109664"/>
                  </a:moveTo>
                  <a:cubicBezTo>
                    <a:pt x="32856" y="94729"/>
                    <a:pt x="40110" y="80647"/>
                    <a:pt x="49925" y="68273"/>
                  </a:cubicBezTo>
                  <a:cubicBezTo>
                    <a:pt x="55472" y="61019"/>
                    <a:pt x="62299" y="54618"/>
                    <a:pt x="69553" y="48645"/>
                  </a:cubicBezTo>
                  <a:cubicBezTo>
                    <a:pt x="81928" y="38830"/>
                    <a:pt x="95582" y="32003"/>
                    <a:pt x="110517" y="27736"/>
                  </a:cubicBezTo>
                  <a:lnTo>
                    <a:pt x="113504" y="19202"/>
                  </a:lnTo>
                  <a:lnTo>
                    <a:pt x="119478" y="0"/>
                  </a:lnTo>
                  <a:cubicBezTo>
                    <a:pt x="91742" y="4694"/>
                    <a:pt x="65713" y="17068"/>
                    <a:pt x="44804" y="36270"/>
                  </a:cubicBezTo>
                  <a:cubicBezTo>
                    <a:pt x="42244" y="38830"/>
                    <a:pt x="39684" y="41391"/>
                    <a:pt x="37123" y="43951"/>
                  </a:cubicBezTo>
                  <a:cubicBezTo>
                    <a:pt x="17922" y="64859"/>
                    <a:pt x="4694" y="90888"/>
                    <a:pt x="0" y="118624"/>
                  </a:cubicBezTo>
                  <a:lnTo>
                    <a:pt x="19202" y="112650"/>
                  </a:lnTo>
                  <a:lnTo>
                    <a:pt x="28589" y="109664"/>
                  </a:lnTo>
                  <a:close/>
                </a:path>
              </a:pathLst>
            </a:custGeom>
            <a:grpFill/>
            <a:ln w="4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0AB2F941-32AF-4F42-8E50-C79C0FB7346C}"/>
                </a:ext>
              </a:extLst>
            </p:cNvPr>
            <p:cNvSpPr/>
            <p:nvPr/>
          </p:nvSpPr>
          <p:spPr>
            <a:xfrm>
              <a:off x="3550071" y="5011434"/>
              <a:ext cx="115211" cy="115211"/>
            </a:xfrm>
            <a:custGeom>
              <a:avLst/>
              <a:gdLst>
                <a:gd name="connsiteX0" fmla="*/ 110090 w 115210"/>
                <a:gd name="connsiteY0" fmla="*/ 90888 h 115210"/>
                <a:gd name="connsiteX1" fmla="*/ 68700 w 115210"/>
                <a:gd name="connsiteY1" fmla="*/ 69553 h 115210"/>
                <a:gd name="connsiteX2" fmla="*/ 49498 w 115210"/>
                <a:gd name="connsiteY2" fmla="*/ 50351 h 115210"/>
                <a:gd name="connsiteX3" fmla="*/ 28163 w 115210"/>
                <a:gd name="connsiteY3" fmla="*/ 8961 h 115210"/>
                <a:gd name="connsiteX4" fmla="*/ 19202 w 115210"/>
                <a:gd name="connsiteY4" fmla="*/ 5974 h 115210"/>
                <a:gd name="connsiteX5" fmla="*/ 0 w 115210"/>
                <a:gd name="connsiteY5" fmla="*/ 0 h 115210"/>
                <a:gd name="connsiteX6" fmla="*/ 36697 w 115210"/>
                <a:gd name="connsiteY6" fmla="*/ 74674 h 115210"/>
                <a:gd name="connsiteX7" fmla="*/ 44377 w 115210"/>
                <a:gd name="connsiteY7" fmla="*/ 82354 h 115210"/>
                <a:gd name="connsiteX8" fmla="*/ 119051 w 115210"/>
                <a:gd name="connsiteY8" fmla="*/ 119051 h 115210"/>
                <a:gd name="connsiteX9" fmla="*/ 112650 w 115210"/>
                <a:gd name="connsiteY9" fmla="*/ 99849 h 115210"/>
                <a:gd name="connsiteX10" fmla="*/ 110090 w 115210"/>
                <a:gd name="connsiteY10" fmla="*/ 90888 h 115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5210" h="115210">
                  <a:moveTo>
                    <a:pt x="110090" y="90888"/>
                  </a:moveTo>
                  <a:cubicBezTo>
                    <a:pt x="95155" y="86621"/>
                    <a:pt x="81074" y="79367"/>
                    <a:pt x="68700" y="69553"/>
                  </a:cubicBezTo>
                  <a:cubicBezTo>
                    <a:pt x="61446" y="64006"/>
                    <a:pt x="55045" y="57179"/>
                    <a:pt x="49498" y="50351"/>
                  </a:cubicBezTo>
                  <a:cubicBezTo>
                    <a:pt x="39684" y="37977"/>
                    <a:pt x="32430" y="23896"/>
                    <a:pt x="28163" y="8961"/>
                  </a:cubicBezTo>
                  <a:lnTo>
                    <a:pt x="19202" y="5974"/>
                  </a:lnTo>
                  <a:lnTo>
                    <a:pt x="0" y="0"/>
                  </a:lnTo>
                  <a:cubicBezTo>
                    <a:pt x="4694" y="28163"/>
                    <a:pt x="17495" y="54192"/>
                    <a:pt x="36697" y="74674"/>
                  </a:cubicBezTo>
                  <a:cubicBezTo>
                    <a:pt x="39257" y="77234"/>
                    <a:pt x="41817" y="79794"/>
                    <a:pt x="44377" y="82354"/>
                  </a:cubicBezTo>
                  <a:cubicBezTo>
                    <a:pt x="65286" y="101556"/>
                    <a:pt x="91315" y="114357"/>
                    <a:pt x="119051" y="119051"/>
                  </a:cubicBezTo>
                  <a:lnTo>
                    <a:pt x="112650" y="99849"/>
                  </a:lnTo>
                  <a:lnTo>
                    <a:pt x="110090" y="90888"/>
                  </a:lnTo>
                  <a:close/>
                </a:path>
              </a:pathLst>
            </a:custGeom>
            <a:grpFill/>
            <a:ln w="4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</p:grp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FE028ACA-E542-49F7-B937-5B1729AD66D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722BB324-4921-4875-AFC5-FB60C8123273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18" name="Picture Placeholder 17">
            <a:extLst>
              <a:ext uri="{FF2B5EF4-FFF2-40B4-BE49-F238E27FC236}">
                <a16:creationId xmlns:a16="http://schemas.microsoft.com/office/drawing/2014/main" id="{49C560F9-7FEC-4EF8-A6FD-2470A504D82D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27485CEF-5639-4368-9C4C-33629FB4BDBB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8E3BB48E-5C1D-4EC9-9AF7-684C83ACFB1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42A18586-5FFC-4713-AB73-7B2C5DEC4D7B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56621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6" grpId="0" animBg="1"/>
      <p:bldP spid="17" grpId="0" animBg="1"/>
      <p:bldP spid="20" grpId="0" animBg="1"/>
      <p:bldP spid="21" grpId="0" animBg="1"/>
      <p:bldP spid="24" grpId="0" animBg="1"/>
      <p:bldP spid="25" grpId="0" animBg="1"/>
      <p:bldP spid="28" grpId="0" animBg="1"/>
      <p:bldP spid="32" grpId="0"/>
      <p:bldP spid="44" grpId="0" animBg="1"/>
      <p:bldP spid="49" grpId="0" animBg="1"/>
      <p:bldP spid="56" grpId="0" animBg="1"/>
      <p:bldP spid="62" grpId="0"/>
      <p:bldP spid="63" grpId="0"/>
      <p:bldP spid="65" grpId="0"/>
      <p:bldP spid="66" grpId="0"/>
      <p:bldP spid="68" grpId="0"/>
      <p:bldP spid="69" grpId="0"/>
      <p:bldP spid="71" grpId="0"/>
      <p:bldP spid="72" grpId="0"/>
      <p:bldP spid="74" grpId="0"/>
      <p:bldP spid="75" grpId="0"/>
      <p:bldP spid="77" grpId="0"/>
      <p:bldP spid="7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4E0F922C-5AA1-4E08-A4B7-721922CB81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8" t="11517" r="6613" b="11517"/>
          <a:stretch>
            <a:fillRect/>
          </a:stretch>
        </p:blipFill>
        <p:spPr>
          <a:xfrm>
            <a:off x="4416136" y="0"/>
            <a:ext cx="7775864" cy="6858000"/>
          </a:xfrm>
          <a:custGeom>
            <a:avLst/>
            <a:gdLst>
              <a:gd name="connsiteX0" fmla="*/ 1350820 w 7775864"/>
              <a:gd name="connsiteY0" fmla="*/ 0 h 6858000"/>
              <a:gd name="connsiteX1" fmla="*/ 7775864 w 7775864"/>
              <a:gd name="connsiteY1" fmla="*/ 0 h 6858000"/>
              <a:gd name="connsiteX2" fmla="*/ 7775864 w 7775864"/>
              <a:gd name="connsiteY2" fmla="*/ 6858000 h 6858000"/>
              <a:gd name="connsiteX3" fmla="*/ 0 w 777586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75864" h="6858000">
                <a:moveTo>
                  <a:pt x="1350820" y="0"/>
                </a:moveTo>
                <a:lnTo>
                  <a:pt x="7775864" y="0"/>
                </a:lnTo>
                <a:lnTo>
                  <a:pt x="777586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5" name="Freeform: Shape 4">
            <a:extLst>
              <a:ext uri="{FF2B5EF4-FFF2-40B4-BE49-F238E27FC236}">
                <a16:creationId xmlns:a16="http://schemas.microsoft.com/office/drawing/2014/main" id="{43BD0AA0-8D33-4ED2-ADD5-761E3085E524}"/>
              </a:ext>
            </a:extLst>
          </p:cNvPr>
          <p:cNvSpPr/>
          <p:nvPr/>
        </p:nvSpPr>
        <p:spPr>
          <a:xfrm>
            <a:off x="4416136" y="0"/>
            <a:ext cx="7775864" cy="6858000"/>
          </a:xfrm>
          <a:custGeom>
            <a:avLst/>
            <a:gdLst>
              <a:gd name="connsiteX0" fmla="*/ 1350820 w 7775864"/>
              <a:gd name="connsiteY0" fmla="*/ 0 h 6858000"/>
              <a:gd name="connsiteX1" fmla="*/ 7775864 w 7775864"/>
              <a:gd name="connsiteY1" fmla="*/ 0 h 6858000"/>
              <a:gd name="connsiteX2" fmla="*/ 7775864 w 7775864"/>
              <a:gd name="connsiteY2" fmla="*/ 6858000 h 6858000"/>
              <a:gd name="connsiteX3" fmla="*/ 0 w 7775864"/>
              <a:gd name="connsiteY3" fmla="*/ 6858000 h 6858000"/>
              <a:gd name="connsiteX4" fmla="*/ 1350820 w 7775864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75864" h="6858000">
                <a:moveTo>
                  <a:pt x="1350820" y="0"/>
                </a:moveTo>
                <a:lnTo>
                  <a:pt x="7775864" y="0"/>
                </a:lnTo>
                <a:lnTo>
                  <a:pt x="7775864" y="6858000"/>
                </a:lnTo>
                <a:lnTo>
                  <a:pt x="0" y="6858000"/>
                </a:lnTo>
                <a:lnTo>
                  <a:pt x="1350820" y="0"/>
                </a:lnTo>
                <a:close/>
              </a:path>
            </a:pathLst>
          </a:custGeom>
          <a:solidFill>
            <a:schemeClr val="tx2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D"/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2D6218C2-28AF-43E3-9E69-47F55B4635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5" t="13726" r="8730" b="12723"/>
          <a:stretch>
            <a:fillRect/>
          </a:stretch>
        </p:blipFill>
        <p:spPr>
          <a:xfrm>
            <a:off x="6742659" y="2051900"/>
            <a:ext cx="5449341" cy="4806100"/>
          </a:xfrm>
          <a:custGeom>
            <a:avLst/>
            <a:gdLst>
              <a:gd name="connsiteX0" fmla="*/ 946658 w 5449341"/>
              <a:gd name="connsiteY0" fmla="*/ 0 h 4806100"/>
              <a:gd name="connsiteX1" fmla="*/ 5449341 w 5449341"/>
              <a:gd name="connsiteY1" fmla="*/ 0 h 4806100"/>
              <a:gd name="connsiteX2" fmla="*/ 5449341 w 5449341"/>
              <a:gd name="connsiteY2" fmla="*/ 4806100 h 4806100"/>
              <a:gd name="connsiteX3" fmla="*/ 0 w 5449341"/>
              <a:gd name="connsiteY3" fmla="*/ 4806100 h 480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49341" h="4806100">
                <a:moveTo>
                  <a:pt x="946658" y="0"/>
                </a:moveTo>
                <a:lnTo>
                  <a:pt x="5449341" y="0"/>
                </a:lnTo>
                <a:lnTo>
                  <a:pt x="5449341" y="4806100"/>
                </a:lnTo>
                <a:lnTo>
                  <a:pt x="0" y="4806100"/>
                </a:lnTo>
                <a:close/>
              </a:path>
            </a:pathLst>
          </a:custGeom>
        </p:spPr>
      </p:pic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D23EAD2D-1679-4325-BC57-B4268F020BB3}"/>
              </a:ext>
            </a:extLst>
          </p:cNvPr>
          <p:cNvCxnSpPr>
            <a:cxnSpLocks/>
          </p:cNvCxnSpPr>
          <p:nvPr/>
        </p:nvCxnSpPr>
        <p:spPr>
          <a:xfrm flipH="1">
            <a:off x="836323" y="2474283"/>
            <a:ext cx="11483" cy="2612067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959058B-CB8D-45B1-AE26-6B7ED6FA4C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Agenda</a:t>
            </a:r>
            <a:endParaRPr lang="en-ID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BE38F1B-09D6-45B1-93B7-65D9A182F26E}"/>
              </a:ext>
            </a:extLst>
          </p:cNvPr>
          <p:cNvSpPr txBox="1"/>
          <p:nvPr/>
        </p:nvSpPr>
        <p:spPr>
          <a:xfrm>
            <a:off x="1744398" y="2500953"/>
            <a:ext cx="23338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/>
              <a:t>A wonderful serenity </a:t>
            </a:r>
            <a:r>
              <a:rPr lang="en-US" sz="1200"/>
              <a:t>has taken</a:t>
            </a:r>
            <a:endParaRPr lang="en-US" sz="12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409315D-F93F-4D6F-896A-708D37962106}"/>
              </a:ext>
            </a:extLst>
          </p:cNvPr>
          <p:cNvSpPr txBox="1"/>
          <p:nvPr/>
        </p:nvSpPr>
        <p:spPr>
          <a:xfrm>
            <a:off x="1722097" y="2159767"/>
            <a:ext cx="19071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accent1"/>
                </a:solidFill>
                <a:latin typeface="+mj-lt"/>
              </a:rPr>
              <a:t>Introducing</a:t>
            </a:r>
            <a:endParaRPr lang="en-ID" sz="20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F22D0F-52DF-454A-90ED-9228DA109578}"/>
              </a:ext>
            </a:extLst>
          </p:cNvPr>
          <p:cNvSpPr txBox="1"/>
          <p:nvPr/>
        </p:nvSpPr>
        <p:spPr>
          <a:xfrm>
            <a:off x="1222657" y="2159767"/>
            <a:ext cx="5354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accent1"/>
                </a:solidFill>
                <a:latin typeface="+mj-lt"/>
              </a:rPr>
              <a:t>01.</a:t>
            </a:r>
            <a:endParaRPr lang="en-ID" sz="20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F027A02-B6C9-4548-9AB0-2B3724C1DA60}"/>
              </a:ext>
            </a:extLst>
          </p:cNvPr>
          <p:cNvSpPr txBox="1"/>
          <p:nvPr/>
        </p:nvSpPr>
        <p:spPr>
          <a:xfrm>
            <a:off x="1744398" y="3190550"/>
            <a:ext cx="23338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/>
              <a:t>A wonderful serenity </a:t>
            </a:r>
            <a:r>
              <a:rPr lang="en-US" sz="1200"/>
              <a:t>has taken</a:t>
            </a:r>
            <a:endParaRPr lang="en-US" sz="12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58900AD-8FB3-45A7-8948-C3BA3D48BE71}"/>
              </a:ext>
            </a:extLst>
          </p:cNvPr>
          <p:cNvSpPr txBox="1"/>
          <p:nvPr/>
        </p:nvSpPr>
        <p:spPr>
          <a:xfrm>
            <a:off x="1722097" y="2849364"/>
            <a:ext cx="19071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accent1"/>
                </a:solidFill>
                <a:latin typeface="+mj-lt"/>
              </a:rPr>
              <a:t>About Us</a:t>
            </a:r>
            <a:endParaRPr lang="en-ID" sz="20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E67D474-A58D-4822-B34A-8E7D1ACEDDDA}"/>
              </a:ext>
            </a:extLst>
          </p:cNvPr>
          <p:cNvSpPr txBox="1"/>
          <p:nvPr/>
        </p:nvSpPr>
        <p:spPr>
          <a:xfrm>
            <a:off x="1222657" y="2849364"/>
            <a:ext cx="5354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accent1"/>
                </a:solidFill>
                <a:latin typeface="+mj-lt"/>
              </a:rPr>
              <a:t>02.</a:t>
            </a:r>
            <a:endParaRPr lang="en-ID" sz="20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63EBA4D-8E65-436B-993F-1CF7EC08C0E9}"/>
              </a:ext>
            </a:extLst>
          </p:cNvPr>
          <p:cNvSpPr txBox="1"/>
          <p:nvPr/>
        </p:nvSpPr>
        <p:spPr>
          <a:xfrm>
            <a:off x="1744398" y="3880147"/>
            <a:ext cx="23338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/>
              <a:t>A wonderful serenity </a:t>
            </a:r>
            <a:r>
              <a:rPr lang="en-US" sz="1200"/>
              <a:t>has taken</a:t>
            </a:r>
            <a:endParaRPr lang="en-US" sz="1200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B508DFC-F5A4-43F0-910A-EABD04F74D72}"/>
              </a:ext>
            </a:extLst>
          </p:cNvPr>
          <p:cNvSpPr txBox="1"/>
          <p:nvPr/>
        </p:nvSpPr>
        <p:spPr>
          <a:xfrm>
            <a:off x="1722097" y="3538961"/>
            <a:ext cx="19071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accent1"/>
                </a:solidFill>
                <a:latin typeface="+mj-lt"/>
              </a:rPr>
              <a:t>Portfolio</a:t>
            </a:r>
            <a:endParaRPr lang="en-ID" sz="20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26E6CB6-1126-46F6-B641-2CBFCD5B4F55}"/>
              </a:ext>
            </a:extLst>
          </p:cNvPr>
          <p:cNvSpPr txBox="1"/>
          <p:nvPr/>
        </p:nvSpPr>
        <p:spPr>
          <a:xfrm>
            <a:off x="1222657" y="3538961"/>
            <a:ext cx="5354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accent1"/>
                </a:solidFill>
                <a:latin typeface="+mj-lt"/>
              </a:rPr>
              <a:t>03.</a:t>
            </a:r>
            <a:endParaRPr lang="en-ID" sz="20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D9AD6A8B-85F8-471D-8A4D-2190104031F7}"/>
              </a:ext>
            </a:extLst>
          </p:cNvPr>
          <p:cNvSpPr txBox="1"/>
          <p:nvPr/>
        </p:nvSpPr>
        <p:spPr>
          <a:xfrm>
            <a:off x="1744398" y="4559887"/>
            <a:ext cx="23338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/>
              <a:t>A wonderful serenity </a:t>
            </a:r>
            <a:r>
              <a:rPr lang="en-US" sz="1200"/>
              <a:t>has taken</a:t>
            </a:r>
            <a:endParaRPr lang="en-US" sz="1200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D92D225-D95B-43AC-B100-8071E5D39C9A}"/>
              </a:ext>
            </a:extLst>
          </p:cNvPr>
          <p:cNvSpPr txBox="1"/>
          <p:nvPr/>
        </p:nvSpPr>
        <p:spPr>
          <a:xfrm>
            <a:off x="1722097" y="4218701"/>
            <a:ext cx="19071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accent1"/>
                </a:solidFill>
                <a:latin typeface="+mj-lt"/>
              </a:rPr>
              <a:t>Progress</a:t>
            </a:r>
            <a:endParaRPr lang="en-ID" sz="20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A6456644-9A18-4516-BA67-B06B79A3E149}"/>
              </a:ext>
            </a:extLst>
          </p:cNvPr>
          <p:cNvSpPr txBox="1"/>
          <p:nvPr/>
        </p:nvSpPr>
        <p:spPr>
          <a:xfrm>
            <a:off x="1222657" y="4218701"/>
            <a:ext cx="5354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accent1"/>
                </a:solidFill>
                <a:latin typeface="+mj-lt"/>
              </a:rPr>
              <a:t>04.</a:t>
            </a:r>
            <a:endParaRPr lang="en-ID" sz="20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6F7EB597-D074-4D99-9968-CBA2FDA38E6C}"/>
              </a:ext>
            </a:extLst>
          </p:cNvPr>
          <p:cNvSpPr txBox="1"/>
          <p:nvPr/>
        </p:nvSpPr>
        <p:spPr>
          <a:xfrm>
            <a:off x="1744398" y="5235296"/>
            <a:ext cx="23338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/>
              <a:t>A wonderful serenity </a:t>
            </a:r>
            <a:r>
              <a:rPr lang="en-US" sz="1200"/>
              <a:t>has taken</a:t>
            </a:r>
            <a:endParaRPr lang="en-US" sz="1200" dirty="0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0979A497-7195-4510-8515-85D1BAD00B0E}"/>
              </a:ext>
            </a:extLst>
          </p:cNvPr>
          <p:cNvSpPr txBox="1"/>
          <p:nvPr/>
        </p:nvSpPr>
        <p:spPr>
          <a:xfrm>
            <a:off x="1722097" y="4894110"/>
            <a:ext cx="19071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accent1"/>
                </a:solidFill>
                <a:latin typeface="+mj-lt"/>
              </a:rPr>
              <a:t>End of slides</a:t>
            </a:r>
            <a:endParaRPr lang="en-ID" sz="20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7B39E285-8663-4523-9020-6FC564186B7D}"/>
              </a:ext>
            </a:extLst>
          </p:cNvPr>
          <p:cNvSpPr txBox="1"/>
          <p:nvPr/>
        </p:nvSpPr>
        <p:spPr>
          <a:xfrm>
            <a:off x="1222657" y="4894110"/>
            <a:ext cx="5354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accent1"/>
                </a:solidFill>
                <a:latin typeface="+mj-lt"/>
              </a:rPr>
              <a:t>05.</a:t>
            </a:r>
            <a:endParaRPr lang="en-ID" sz="20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919DB1F9-49C9-445B-901D-729676A34B25}"/>
              </a:ext>
            </a:extLst>
          </p:cNvPr>
          <p:cNvSpPr/>
          <p:nvPr/>
        </p:nvSpPr>
        <p:spPr>
          <a:xfrm rot="2700000">
            <a:off x="749523" y="2267280"/>
            <a:ext cx="185083" cy="185083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D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828FB8DE-60E2-49F6-A357-84BECF83C9D5}"/>
              </a:ext>
            </a:extLst>
          </p:cNvPr>
          <p:cNvSpPr/>
          <p:nvPr/>
        </p:nvSpPr>
        <p:spPr>
          <a:xfrm rot="2700000">
            <a:off x="749523" y="2951020"/>
            <a:ext cx="185083" cy="185083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D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018DB8E7-B44C-4964-8285-AB0E02A7826C}"/>
              </a:ext>
            </a:extLst>
          </p:cNvPr>
          <p:cNvSpPr/>
          <p:nvPr/>
        </p:nvSpPr>
        <p:spPr>
          <a:xfrm rot="2700000">
            <a:off x="749523" y="3634760"/>
            <a:ext cx="185083" cy="185083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D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C05FB01C-FA3A-44B2-BFED-8424925188C0}"/>
              </a:ext>
            </a:extLst>
          </p:cNvPr>
          <p:cNvSpPr/>
          <p:nvPr/>
        </p:nvSpPr>
        <p:spPr>
          <a:xfrm rot="2700000">
            <a:off x="749523" y="4318267"/>
            <a:ext cx="185083" cy="185083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D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D5B265BA-6156-4AF8-9B54-6DF838DB9FC2}"/>
              </a:ext>
            </a:extLst>
          </p:cNvPr>
          <p:cNvSpPr/>
          <p:nvPr/>
        </p:nvSpPr>
        <p:spPr>
          <a:xfrm rot="2700000">
            <a:off x="749523" y="5002007"/>
            <a:ext cx="185083" cy="185083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D"/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274751EE-08CD-471E-91DA-5F5F92DE2704}"/>
              </a:ext>
            </a:extLst>
          </p:cNvPr>
          <p:cNvSpPr txBox="1"/>
          <p:nvPr/>
        </p:nvSpPr>
        <p:spPr>
          <a:xfrm>
            <a:off x="9207406" y="662686"/>
            <a:ext cx="19071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2"/>
                </a:solidFill>
                <a:latin typeface="+mj-lt"/>
              </a:rPr>
              <a:t>Start Now</a:t>
            </a:r>
            <a:endParaRPr lang="en-ID" sz="200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DF69A657-3F98-4BBE-9023-95BF1EA5845B}"/>
              </a:ext>
            </a:extLst>
          </p:cNvPr>
          <p:cNvSpPr txBox="1"/>
          <p:nvPr/>
        </p:nvSpPr>
        <p:spPr>
          <a:xfrm>
            <a:off x="9207406" y="1026938"/>
            <a:ext cx="23338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solidFill>
                  <a:schemeClr val="bg2"/>
                </a:solidFill>
              </a:rPr>
              <a:t>Journey strat here from now</a:t>
            </a:r>
            <a:endParaRPr lang="en-US" sz="1200" dirty="0">
              <a:solidFill>
                <a:schemeClr val="bg2"/>
              </a:solidFill>
            </a:endParaRPr>
          </a:p>
        </p:txBody>
      </p: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AB0BB119-02C1-4FC0-A0B0-342350AA4739}"/>
              </a:ext>
            </a:extLst>
          </p:cNvPr>
          <p:cNvCxnSpPr/>
          <p:nvPr/>
        </p:nvCxnSpPr>
        <p:spPr>
          <a:xfrm>
            <a:off x="8467752" y="1207200"/>
            <a:ext cx="0" cy="2650975"/>
          </a:xfrm>
          <a:prstGeom prst="line">
            <a:avLst/>
          </a:prstGeom>
          <a:ln w="12700">
            <a:solidFill>
              <a:schemeClr val="bg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Rectangle 106">
            <a:extLst>
              <a:ext uri="{FF2B5EF4-FFF2-40B4-BE49-F238E27FC236}">
                <a16:creationId xmlns:a16="http://schemas.microsoft.com/office/drawing/2014/main" id="{53064EF8-AC64-4561-B66B-7793F3482BB4}"/>
              </a:ext>
            </a:extLst>
          </p:cNvPr>
          <p:cNvSpPr/>
          <p:nvPr/>
        </p:nvSpPr>
        <p:spPr>
          <a:xfrm rot="2700000">
            <a:off x="8360155" y="3897300"/>
            <a:ext cx="215195" cy="215195"/>
          </a:xfrm>
          <a:prstGeom prst="rect">
            <a:avLst/>
          </a:prstGeom>
          <a:noFill/>
          <a:ln>
            <a:solidFill>
              <a:schemeClr val="bg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D"/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FBE372EF-8177-48C5-A3C4-438A891B0352}"/>
              </a:ext>
            </a:extLst>
          </p:cNvPr>
          <p:cNvSpPr/>
          <p:nvPr/>
        </p:nvSpPr>
        <p:spPr>
          <a:xfrm>
            <a:off x="7939613" y="510584"/>
            <a:ext cx="1056280" cy="1056280"/>
          </a:xfrm>
          <a:prstGeom prst="ellipse">
            <a:avLst/>
          </a:prstGeom>
          <a:solidFill>
            <a:schemeClr val="accent1">
              <a:alpha val="4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D"/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F34E2EBB-8A22-4CA8-8BF3-17D91E0AC1F7}"/>
              </a:ext>
            </a:extLst>
          </p:cNvPr>
          <p:cNvSpPr/>
          <p:nvPr/>
        </p:nvSpPr>
        <p:spPr>
          <a:xfrm>
            <a:off x="8151126" y="722097"/>
            <a:ext cx="633254" cy="63325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D"/>
          </a:p>
        </p:txBody>
      </p:sp>
      <p:grpSp>
        <p:nvGrpSpPr>
          <p:cNvPr id="99" name="Group 98">
            <a:extLst>
              <a:ext uri="{FF2B5EF4-FFF2-40B4-BE49-F238E27FC236}">
                <a16:creationId xmlns:a16="http://schemas.microsoft.com/office/drawing/2014/main" id="{0CC17FB1-1740-44F3-BFD3-E6B1F0041BE7}"/>
              </a:ext>
            </a:extLst>
          </p:cNvPr>
          <p:cNvGrpSpPr/>
          <p:nvPr/>
        </p:nvGrpSpPr>
        <p:grpSpPr>
          <a:xfrm rot="16200000">
            <a:off x="8367647" y="878196"/>
            <a:ext cx="200212" cy="321058"/>
            <a:chOff x="5995895" y="5939292"/>
            <a:chExt cx="200212" cy="321058"/>
          </a:xfrm>
        </p:grpSpPr>
        <p:sp>
          <p:nvSpPr>
            <p:cNvPr id="100" name="Freeform 6">
              <a:extLst>
                <a:ext uri="{FF2B5EF4-FFF2-40B4-BE49-F238E27FC236}">
                  <a16:creationId xmlns:a16="http://schemas.microsoft.com/office/drawing/2014/main" id="{F80A71E6-6DAE-4EE7-995C-925DA666D79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95895" y="5939292"/>
              <a:ext cx="200212" cy="200524"/>
            </a:xfrm>
            <a:custGeom>
              <a:avLst/>
              <a:gdLst>
                <a:gd name="T0" fmla="*/ 320 w 639"/>
                <a:gd name="T1" fmla="*/ 640 h 640"/>
                <a:gd name="T2" fmla="*/ 0 w 639"/>
                <a:gd name="T3" fmla="*/ 320 h 640"/>
                <a:gd name="T4" fmla="*/ 320 w 639"/>
                <a:gd name="T5" fmla="*/ 0 h 640"/>
                <a:gd name="T6" fmla="*/ 639 w 639"/>
                <a:gd name="T7" fmla="*/ 320 h 640"/>
                <a:gd name="T8" fmla="*/ 320 w 639"/>
                <a:gd name="T9" fmla="*/ 640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9" h="640">
                  <a:moveTo>
                    <a:pt x="320" y="640"/>
                  </a:moveTo>
                  <a:lnTo>
                    <a:pt x="0" y="320"/>
                  </a:lnTo>
                  <a:lnTo>
                    <a:pt x="320" y="0"/>
                  </a:lnTo>
                  <a:lnTo>
                    <a:pt x="639" y="320"/>
                  </a:lnTo>
                  <a:lnTo>
                    <a:pt x="320" y="640"/>
                  </a:lnTo>
                  <a:close/>
                </a:path>
              </a:pathLst>
            </a:custGeom>
            <a:noFill/>
            <a:ln w="9525" cap="flat">
              <a:solidFill>
                <a:schemeClr val="bg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01" name="Graphic 218" descr="Line arrow: Straight">
              <a:extLst>
                <a:ext uri="{FF2B5EF4-FFF2-40B4-BE49-F238E27FC236}">
                  <a16:creationId xmlns:a16="http://schemas.microsoft.com/office/drawing/2014/main" id="{B21952EC-73B0-4E98-ADFF-29C83FD35C49}"/>
                </a:ext>
              </a:extLst>
            </p:cNvPr>
            <p:cNvSpPr/>
            <p:nvPr/>
          </p:nvSpPr>
          <p:spPr>
            <a:xfrm rot="16200000">
              <a:off x="6035733" y="6177223"/>
              <a:ext cx="120534" cy="45720"/>
            </a:xfrm>
            <a:custGeom>
              <a:avLst/>
              <a:gdLst>
                <a:gd name="connsiteX0" fmla="*/ 361498 w 370003"/>
                <a:gd name="connsiteY0" fmla="*/ 59541 h 140346"/>
                <a:gd name="connsiteX1" fmla="*/ 43380 w 370003"/>
                <a:gd name="connsiteY1" fmla="*/ 59541 h 140346"/>
                <a:gd name="connsiteX2" fmla="*/ 81231 w 370003"/>
                <a:gd name="connsiteY2" fmla="*/ 21690 h 140346"/>
                <a:gd name="connsiteX3" fmla="*/ 81231 w 370003"/>
                <a:gd name="connsiteY3" fmla="*/ 3828 h 140346"/>
                <a:gd name="connsiteX4" fmla="*/ 63368 w 370003"/>
                <a:gd name="connsiteY4" fmla="*/ 3828 h 140346"/>
                <a:gd name="connsiteX5" fmla="*/ 3828 w 370003"/>
                <a:gd name="connsiteY5" fmla="*/ 63368 h 140346"/>
                <a:gd name="connsiteX6" fmla="*/ 3828 w 370003"/>
                <a:gd name="connsiteY6" fmla="*/ 81231 h 140346"/>
                <a:gd name="connsiteX7" fmla="*/ 63368 w 370003"/>
                <a:gd name="connsiteY7" fmla="*/ 140772 h 140346"/>
                <a:gd name="connsiteX8" fmla="*/ 72300 w 370003"/>
                <a:gd name="connsiteY8" fmla="*/ 144599 h 140346"/>
                <a:gd name="connsiteX9" fmla="*/ 81231 w 370003"/>
                <a:gd name="connsiteY9" fmla="*/ 140772 h 140346"/>
                <a:gd name="connsiteX10" fmla="*/ 81231 w 370003"/>
                <a:gd name="connsiteY10" fmla="*/ 122909 h 140346"/>
                <a:gd name="connsiteX11" fmla="*/ 43380 w 370003"/>
                <a:gd name="connsiteY11" fmla="*/ 85058 h 140346"/>
                <a:gd name="connsiteX12" fmla="*/ 361498 w 370003"/>
                <a:gd name="connsiteY12" fmla="*/ 85058 h 140346"/>
                <a:gd name="connsiteX13" fmla="*/ 374257 w 370003"/>
                <a:gd name="connsiteY13" fmla="*/ 72300 h 140346"/>
                <a:gd name="connsiteX14" fmla="*/ 361498 w 370003"/>
                <a:gd name="connsiteY14" fmla="*/ 59541 h 140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70003" h="140346">
                  <a:moveTo>
                    <a:pt x="361498" y="59541"/>
                  </a:moveTo>
                  <a:lnTo>
                    <a:pt x="43380" y="59541"/>
                  </a:lnTo>
                  <a:lnTo>
                    <a:pt x="81231" y="21690"/>
                  </a:lnTo>
                  <a:cubicBezTo>
                    <a:pt x="86334" y="16586"/>
                    <a:pt x="86334" y="8506"/>
                    <a:pt x="81231" y="3828"/>
                  </a:cubicBezTo>
                  <a:cubicBezTo>
                    <a:pt x="76127" y="-1276"/>
                    <a:pt x="68047" y="-1276"/>
                    <a:pt x="63368" y="3828"/>
                  </a:cubicBezTo>
                  <a:lnTo>
                    <a:pt x="3828" y="63368"/>
                  </a:lnTo>
                  <a:cubicBezTo>
                    <a:pt x="-1276" y="68472"/>
                    <a:pt x="-1276" y="76553"/>
                    <a:pt x="3828" y="81231"/>
                  </a:cubicBezTo>
                  <a:lnTo>
                    <a:pt x="63368" y="140772"/>
                  </a:lnTo>
                  <a:cubicBezTo>
                    <a:pt x="65920" y="143323"/>
                    <a:pt x="69323" y="144599"/>
                    <a:pt x="72300" y="144599"/>
                  </a:cubicBezTo>
                  <a:cubicBezTo>
                    <a:pt x="75277" y="144599"/>
                    <a:pt x="78679" y="143323"/>
                    <a:pt x="81231" y="140772"/>
                  </a:cubicBezTo>
                  <a:cubicBezTo>
                    <a:pt x="86334" y="135668"/>
                    <a:pt x="86334" y="127588"/>
                    <a:pt x="81231" y="122909"/>
                  </a:cubicBezTo>
                  <a:lnTo>
                    <a:pt x="43380" y="85058"/>
                  </a:lnTo>
                  <a:lnTo>
                    <a:pt x="361498" y="85058"/>
                  </a:lnTo>
                  <a:cubicBezTo>
                    <a:pt x="368728" y="85058"/>
                    <a:pt x="374257" y="79530"/>
                    <a:pt x="374257" y="72300"/>
                  </a:cubicBezTo>
                  <a:cubicBezTo>
                    <a:pt x="374257" y="65070"/>
                    <a:pt x="368728" y="59541"/>
                    <a:pt x="361498" y="59541"/>
                  </a:cubicBezTo>
                  <a:close/>
                </a:path>
              </a:pathLst>
            </a:custGeom>
            <a:solidFill>
              <a:schemeClr val="bg2"/>
            </a:solidFill>
            <a:ln w="41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</p:grpSp>
    </p:spTree>
    <p:extLst>
      <p:ext uri="{BB962C8B-B14F-4D97-AF65-F5344CB8AC3E}">
        <p14:creationId xmlns:p14="http://schemas.microsoft.com/office/powerpoint/2010/main" val="1886134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6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6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6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6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build="p"/>
      <p:bldP spid="18" grpId="0"/>
      <p:bldP spid="19" grpId="0"/>
      <p:bldP spid="20" grpId="0"/>
      <p:bldP spid="23" grpId="0"/>
      <p:bldP spid="24" grpId="0"/>
      <p:bldP spid="25" grpId="0"/>
      <p:bldP spid="35" grpId="0"/>
      <p:bldP spid="36" grpId="0"/>
      <p:bldP spid="37" grpId="0"/>
      <p:bldP spid="55" grpId="0"/>
      <p:bldP spid="56" grpId="0"/>
      <p:bldP spid="57" grpId="0"/>
      <p:bldP spid="63" grpId="0"/>
      <p:bldP spid="64" grpId="0"/>
      <p:bldP spid="65" grpId="0"/>
      <p:bldP spid="66" grpId="0" animBg="1"/>
      <p:bldP spid="68" grpId="0" animBg="1"/>
      <p:bldP spid="69" grpId="0" animBg="1"/>
      <p:bldP spid="71" grpId="0" animBg="1"/>
      <p:bldP spid="73" grpId="0" animBg="1"/>
      <p:bldP spid="103" grpId="0"/>
      <p:bldP spid="104" grpId="0"/>
      <p:bldP spid="107" grpId="0" animBg="1"/>
      <p:bldP spid="102" grpId="0" animBg="1"/>
      <p:bldP spid="9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>
            <a:extLst>
              <a:ext uri="{FF2B5EF4-FFF2-40B4-BE49-F238E27FC236}">
                <a16:creationId xmlns:a16="http://schemas.microsoft.com/office/drawing/2014/main" id="{5B2B56AD-2EC9-46B8-9336-D60A0FF4A306}"/>
              </a:ext>
            </a:extLst>
          </p:cNvPr>
          <p:cNvSpPr/>
          <p:nvPr/>
        </p:nvSpPr>
        <p:spPr>
          <a:xfrm>
            <a:off x="1656080" y="4191278"/>
            <a:ext cx="4439920" cy="266672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D"/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2081DC95-F8E7-4941-B517-23258ADBCC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7629" y="4005072"/>
            <a:ext cx="2947608" cy="212832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098BBFF-633B-4705-904D-62E4C45889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3" t="25683" r="15253" b="25683"/>
          <a:stretch>
            <a:fillRect/>
          </a:stretch>
        </p:blipFill>
        <p:spPr>
          <a:xfrm>
            <a:off x="-465137" y="4117976"/>
            <a:ext cx="2728913" cy="1909763"/>
          </a:xfrm>
          <a:custGeom>
            <a:avLst/>
            <a:gdLst>
              <a:gd name="connsiteX0" fmla="*/ 18582 w 2728913"/>
              <a:gd name="connsiteY0" fmla="*/ 0 h 1909763"/>
              <a:gd name="connsiteX1" fmla="*/ 2710331 w 2728913"/>
              <a:gd name="connsiteY1" fmla="*/ 0 h 1909763"/>
              <a:gd name="connsiteX2" fmla="*/ 2728913 w 2728913"/>
              <a:gd name="connsiteY2" fmla="*/ 18582 h 1909763"/>
              <a:gd name="connsiteX3" fmla="*/ 2728913 w 2728913"/>
              <a:gd name="connsiteY3" fmla="*/ 1891181 h 1909763"/>
              <a:gd name="connsiteX4" fmla="*/ 2710331 w 2728913"/>
              <a:gd name="connsiteY4" fmla="*/ 1909763 h 1909763"/>
              <a:gd name="connsiteX5" fmla="*/ 18582 w 2728913"/>
              <a:gd name="connsiteY5" fmla="*/ 1909763 h 1909763"/>
              <a:gd name="connsiteX6" fmla="*/ 0 w 2728913"/>
              <a:gd name="connsiteY6" fmla="*/ 1891181 h 1909763"/>
              <a:gd name="connsiteX7" fmla="*/ 0 w 2728913"/>
              <a:gd name="connsiteY7" fmla="*/ 18582 h 1909763"/>
              <a:gd name="connsiteX8" fmla="*/ 18582 w 2728913"/>
              <a:gd name="connsiteY8" fmla="*/ 0 h 1909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28913" h="1909763">
                <a:moveTo>
                  <a:pt x="18582" y="0"/>
                </a:moveTo>
                <a:lnTo>
                  <a:pt x="2710331" y="0"/>
                </a:lnTo>
                <a:cubicBezTo>
                  <a:pt x="2720594" y="0"/>
                  <a:pt x="2728913" y="8319"/>
                  <a:pt x="2728913" y="18582"/>
                </a:cubicBezTo>
                <a:lnTo>
                  <a:pt x="2728913" y="1891181"/>
                </a:lnTo>
                <a:cubicBezTo>
                  <a:pt x="2728913" y="1901444"/>
                  <a:pt x="2720594" y="1909763"/>
                  <a:pt x="2710331" y="1909763"/>
                </a:cubicBezTo>
                <a:lnTo>
                  <a:pt x="18582" y="1909763"/>
                </a:lnTo>
                <a:cubicBezTo>
                  <a:pt x="8319" y="1909763"/>
                  <a:pt x="0" y="1901444"/>
                  <a:pt x="0" y="1891181"/>
                </a:cubicBezTo>
                <a:lnTo>
                  <a:pt x="0" y="18582"/>
                </a:lnTo>
                <a:cubicBezTo>
                  <a:pt x="0" y="8319"/>
                  <a:pt x="8319" y="0"/>
                  <a:pt x="18582" y="0"/>
                </a:cubicBezTo>
                <a:close/>
              </a:path>
            </a:pathLst>
          </a:custGeom>
        </p:spPr>
      </p:pic>
      <p:sp>
        <p:nvSpPr>
          <p:cNvPr id="33" name="Freeform 5">
            <a:extLst>
              <a:ext uri="{FF2B5EF4-FFF2-40B4-BE49-F238E27FC236}">
                <a16:creationId xmlns:a16="http://schemas.microsoft.com/office/drawing/2014/main" id="{B3A5E3F1-D678-4EFD-B359-339562A38DF0}"/>
              </a:ext>
            </a:extLst>
          </p:cNvPr>
          <p:cNvSpPr>
            <a:spLocks/>
          </p:cNvSpPr>
          <p:nvPr/>
        </p:nvSpPr>
        <p:spPr bwMode="auto">
          <a:xfrm>
            <a:off x="7696200" y="2382837"/>
            <a:ext cx="4495800" cy="4475163"/>
          </a:xfrm>
          <a:custGeom>
            <a:avLst/>
            <a:gdLst>
              <a:gd name="T0" fmla="*/ 0 w 2832"/>
              <a:gd name="T1" fmla="*/ 2819 h 2819"/>
              <a:gd name="T2" fmla="*/ 1820 w 2832"/>
              <a:gd name="T3" fmla="*/ 2819 h 2819"/>
              <a:gd name="T4" fmla="*/ 2832 w 2832"/>
              <a:gd name="T5" fmla="*/ 1812 h 2819"/>
              <a:gd name="T6" fmla="*/ 2832 w 2832"/>
              <a:gd name="T7" fmla="*/ 0 h 2819"/>
              <a:gd name="T8" fmla="*/ 0 w 2832"/>
              <a:gd name="T9" fmla="*/ 2819 h 28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32" h="2819">
                <a:moveTo>
                  <a:pt x="0" y="2819"/>
                </a:moveTo>
                <a:lnTo>
                  <a:pt x="1820" y="2819"/>
                </a:lnTo>
                <a:lnTo>
                  <a:pt x="2832" y="1812"/>
                </a:lnTo>
                <a:lnTo>
                  <a:pt x="2832" y="0"/>
                </a:lnTo>
                <a:lnTo>
                  <a:pt x="0" y="281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269DF19-84B5-4735-AE03-5D6B6E4AE9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4569" y="182866"/>
            <a:ext cx="5193803" cy="667513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F687A7F-89EC-4C42-925C-10E357ADE6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17" t="11235" r="9517" b="11235"/>
          <a:stretch>
            <a:fillRect/>
          </a:stretch>
        </p:blipFill>
        <p:spPr>
          <a:xfrm>
            <a:off x="7668492" y="655320"/>
            <a:ext cx="3685309" cy="5293360"/>
          </a:xfrm>
          <a:custGeom>
            <a:avLst/>
            <a:gdLst>
              <a:gd name="connsiteX0" fmla="*/ 50341 w 3685309"/>
              <a:gd name="connsiteY0" fmla="*/ 0 h 5293360"/>
              <a:gd name="connsiteX1" fmla="*/ 3634968 w 3685309"/>
              <a:gd name="connsiteY1" fmla="*/ 0 h 5293360"/>
              <a:gd name="connsiteX2" fmla="*/ 3685309 w 3685309"/>
              <a:gd name="connsiteY2" fmla="*/ 50341 h 5293360"/>
              <a:gd name="connsiteX3" fmla="*/ 3685309 w 3685309"/>
              <a:gd name="connsiteY3" fmla="*/ 5243019 h 5293360"/>
              <a:gd name="connsiteX4" fmla="*/ 3634968 w 3685309"/>
              <a:gd name="connsiteY4" fmla="*/ 5293360 h 5293360"/>
              <a:gd name="connsiteX5" fmla="*/ 50341 w 3685309"/>
              <a:gd name="connsiteY5" fmla="*/ 5293360 h 5293360"/>
              <a:gd name="connsiteX6" fmla="*/ 0 w 3685309"/>
              <a:gd name="connsiteY6" fmla="*/ 5243019 h 5293360"/>
              <a:gd name="connsiteX7" fmla="*/ 0 w 3685309"/>
              <a:gd name="connsiteY7" fmla="*/ 50341 h 5293360"/>
              <a:gd name="connsiteX8" fmla="*/ 50341 w 3685309"/>
              <a:gd name="connsiteY8" fmla="*/ 0 h 5293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85309" h="5293360">
                <a:moveTo>
                  <a:pt x="50341" y="0"/>
                </a:moveTo>
                <a:lnTo>
                  <a:pt x="3634968" y="0"/>
                </a:lnTo>
                <a:cubicBezTo>
                  <a:pt x="3662771" y="0"/>
                  <a:pt x="3685309" y="22538"/>
                  <a:pt x="3685309" y="50341"/>
                </a:cubicBezTo>
                <a:lnTo>
                  <a:pt x="3685309" y="5243019"/>
                </a:lnTo>
                <a:cubicBezTo>
                  <a:pt x="3685309" y="5270822"/>
                  <a:pt x="3662771" y="5293360"/>
                  <a:pt x="3634968" y="5293360"/>
                </a:cubicBezTo>
                <a:lnTo>
                  <a:pt x="50341" y="5293360"/>
                </a:lnTo>
                <a:cubicBezTo>
                  <a:pt x="22538" y="5293360"/>
                  <a:pt x="0" y="5270822"/>
                  <a:pt x="0" y="5243019"/>
                </a:cubicBezTo>
                <a:lnTo>
                  <a:pt x="0" y="50341"/>
                </a:lnTo>
                <a:cubicBezTo>
                  <a:pt x="0" y="22538"/>
                  <a:pt x="22538" y="0"/>
                  <a:pt x="50341" y="0"/>
                </a:cubicBezTo>
                <a:close/>
              </a:path>
            </a:pathLst>
          </a:cu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E3BBD83-7BF6-448D-85D1-E33602FC61E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/>
              <a:t>Good Apps for Tablet</a:t>
            </a:r>
            <a:endParaRPr lang="en-ID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E4276F1-41CE-4ECC-BA94-67C28B0BDCE2}"/>
              </a:ext>
            </a:extLst>
          </p:cNvPr>
          <p:cNvSpPr txBox="1"/>
          <p:nvPr/>
        </p:nvSpPr>
        <p:spPr>
          <a:xfrm>
            <a:off x="844446" y="2410500"/>
            <a:ext cx="39182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/>
              <a:t>A wonderful serenity has taken possession of my entire soul, like these sweet mornings of spring which I enjoy with my whole heart. I am alone, and feel the charm of existence in this spot, which was created for the bliss of souls like mine</a:t>
            </a:r>
            <a:r>
              <a:rPr lang="en-US" sz="1200"/>
              <a:t>. </a:t>
            </a:r>
            <a:endParaRPr lang="en-US" sz="1200" dirty="0"/>
          </a:p>
        </p:txBody>
      </p:sp>
      <p:sp>
        <p:nvSpPr>
          <p:cNvPr id="44" name="Graphic 45" descr="Star">
            <a:extLst>
              <a:ext uri="{FF2B5EF4-FFF2-40B4-BE49-F238E27FC236}">
                <a16:creationId xmlns:a16="http://schemas.microsoft.com/office/drawing/2014/main" id="{DDCB4205-C8C8-4031-8261-8A8D825F03F9}"/>
              </a:ext>
            </a:extLst>
          </p:cNvPr>
          <p:cNvSpPr/>
          <p:nvPr/>
        </p:nvSpPr>
        <p:spPr>
          <a:xfrm>
            <a:off x="2958289" y="5959898"/>
            <a:ext cx="204543" cy="204543"/>
          </a:xfrm>
          <a:custGeom>
            <a:avLst/>
            <a:gdLst>
              <a:gd name="connsiteX0" fmla="*/ 381000 w 381000"/>
              <a:gd name="connsiteY0" fmla="*/ 142875 h 381000"/>
              <a:gd name="connsiteX1" fmla="*/ 238125 w 381000"/>
              <a:gd name="connsiteY1" fmla="*/ 142875 h 381000"/>
              <a:gd name="connsiteX2" fmla="*/ 190500 w 381000"/>
              <a:gd name="connsiteY2" fmla="*/ 0 h 381000"/>
              <a:gd name="connsiteX3" fmla="*/ 142875 w 381000"/>
              <a:gd name="connsiteY3" fmla="*/ 142875 h 381000"/>
              <a:gd name="connsiteX4" fmla="*/ 0 w 381000"/>
              <a:gd name="connsiteY4" fmla="*/ 142875 h 381000"/>
              <a:gd name="connsiteX5" fmla="*/ 109538 w 381000"/>
              <a:gd name="connsiteY5" fmla="*/ 238125 h 381000"/>
              <a:gd name="connsiteX6" fmla="*/ 66675 w 381000"/>
              <a:gd name="connsiteY6" fmla="*/ 381000 h 381000"/>
              <a:gd name="connsiteX7" fmla="*/ 190500 w 381000"/>
              <a:gd name="connsiteY7" fmla="*/ 295275 h 381000"/>
              <a:gd name="connsiteX8" fmla="*/ 314325 w 381000"/>
              <a:gd name="connsiteY8" fmla="*/ 381000 h 381000"/>
              <a:gd name="connsiteX9" fmla="*/ 271463 w 381000"/>
              <a:gd name="connsiteY9" fmla="*/ 238125 h 38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1000" h="381000">
                <a:moveTo>
                  <a:pt x="381000" y="142875"/>
                </a:moveTo>
                <a:lnTo>
                  <a:pt x="238125" y="142875"/>
                </a:lnTo>
                <a:lnTo>
                  <a:pt x="190500" y="0"/>
                </a:lnTo>
                <a:lnTo>
                  <a:pt x="142875" y="142875"/>
                </a:lnTo>
                <a:lnTo>
                  <a:pt x="0" y="142875"/>
                </a:lnTo>
                <a:lnTo>
                  <a:pt x="109538" y="238125"/>
                </a:lnTo>
                <a:lnTo>
                  <a:pt x="66675" y="381000"/>
                </a:lnTo>
                <a:lnTo>
                  <a:pt x="190500" y="295275"/>
                </a:lnTo>
                <a:lnTo>
                  <a:pt x="314325" y="381000"/>
                </a:lnTo>
                <a:lnTo>
                  <a:pt x="271463" y="238125"/>
                </a:lnTo>
                <a:close/>
              </a:path>
            </a:pathLst>
          </a:custGeom>
          <a:solidFill>
            <a:schemeClr val="accent1"/>
          </a:solidFill>
          <a:ln w="4763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sp>
        <p:nvSpPr>
          <p:cNvPr id="45" name="Graphic 45" descr="Star">
            <a:extLst>
              <a:ext uri="{FF2B5EF4-FFF2-40B4-BE49-F238E27FC236}">
                <a16:creationId xmlns:a16="http://schemas.microsoft.com/office/drawing/2014/main" id="{DC76A3C8-6958-4A74-A0D1-81C031345B24}"/>
              </a:ext>
            </a:extLst>
          </p:cNvPr>
          <p:cNvSpPr/>
          <p:nvPr/>
        </p:nvSpPr>
        <p:spPr>
          <a:xfrm>
            <a:off x="3207844" y="5959898"/>
            <a:ext cx="204543" cy="204543"/>
          </a:xfrm>
          <a:custGeom>
            <a:avLst/>
            <a:gdLst>
              <a:gd name="connsiteX0" fmla="*/ 381000 w 381000"/>
              <a:gd name="connsiteY0" fmla="*/ 142875 h 381000"/>
              <a:gd name="connsiteX1" fmla="*/ 238125 w 381000"/>
              <a:gd name="connsiteY1" fmla="*/ 142875 h 381000"/>
              <a:gd name="connsiteX2" fmla="*/ 190500 w 381000"/>
              <a:gd name="connsiteY2" fmla="*/ 0 h 381000"/>
              <a:gd name="connsiteX3" fmla="*/ 142875 w 381000"/>
              <a:gd name="connsiteY3" fmla="*/ 142875 h 381000"/>
              <a:gd name="connsiteX4" fmla="*/ 0 w 381000"/>
              <a:gd name="connsiteY4" fmla="*/ 142875 h 381000"/>
              <a:gd name="connsiteX5" fmla="*/ 109538 w 381000"/>
              <a:gd name="connsiteY5" fmla="*/ 238125 h 381000"/>
              <a:gd name="connsiteX6" fmla="*/ 66675 w 381000"/>
              <a:gd name="connsiteY6" fmla="*/ 381000 h 381000"/>
              <a:gd name="connsiteX7" fmla="*/ 190500 w 381000"/>
              <a:gd name="connsiteY7" fmla="*/ 295275 h 381000"/>
              <a:gd name="connsiteX8" fmla="*/ 314325 w 381000"/>
              <a:gd name="connsiteY8" fmla="*/ 381000 h 381000"/>
              <a:gd name="connsiteX9" fmla="*/ 271463 w 381000"/>
              <a:gd name="connsiteY9" fmla="*/ 238125 h 38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1000" h="381000">
                <a:moveTo>
                  <a:pt x="381000" y="142875"/>
                </a:moveTo>
                <a:lnTo>
                  <a:pt x="238125" y="142875"/>
                </a:lnTo>
                <a:lnTo>
                  <a:pt x="190500" y="0"/>
                </a:lnTo>
                <a:lnTo>
                  <a:pt x="142875" y="142875"/>
                </a:lnTo>
                <a:lnTo>
                  <a:pt x="0" y="142875"/>
                </a:lnTo>
                <a:lnTo>
                  <a:pt x="109538" y="238125"/>
                </a:lnTo>
                <a:lnTo>
                  <a:pt x="66675" y="381000"/>
                </a:lnTo>
                <a:lnTo>
                  <a:pt x="190500" y="295275"/>
                </a:lnTo>
                <a:lnTo>
                  <a:pt x="314325" y="381000"/>
                </a:lnTo>
                <a:lnTo>
                  <a:pt x="271463" y="238125"/>
                </a:lnTo>
                <a:close/>
              </a:path>
            </a:pathLst>
          </a:custGeom>
          <a:solidFill>
            <a:schemeClr val="accent1"/>
          </a:solidFill>
          <a:ln w="4763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sp>
        <p:nvSpPr>
          <p:cNvPr id="46" name="Graphic 45" descr="Star">
            <a:extLst>
              <a:ext uri="{FF2B5EF4-FFF2-40B4-BE49-F238E27FC236}">
                <a16:creationId xmlns:a16="http://schemas.microsoft.com/office/drawing/2014/main" id="{ABED7556-2659-49E5-ACA2-C881FF9BF6B3}"/>
              </a:ext>
            </a:extLst>
          </p:cNvPr>
          <p:cNvSpPr/>
          <p:nvPr/>
        </p:nvSpPr>
        <p:spPr>
          <a:xfrm>
            <a:off x="3458923" y="5959898"/>
            <a:ext cx="204543" cy="204543"/>
          </a:xfrm>
          <a:custGeom>
            <a:avLst/>
            <a:gdLst>
              <a:gd name="connsiteX0" fmla="*/ 381000 w 381000"/>
              <a:gd name="connsiteY0" fmla="*/ 142875 h 381000"/>
              <a:gd name="connsiteX1" fmla="*/ 238125 w 381000"/>
              <a:gd name="connsiteY1" fmla="*/ 142875 h 381000"/>
              <a:gd name="connsiteX2" fmla="*/ 190500 w 381000"/>
              <a:gd name="connsiteY2" fmla="*/ 0 h 381000"/>
              <a:gd name="connsiteX3" fmla="*/ 142875 w 381000"/>
              <a:gd name="connsiteY3" fmla="*/ 142875 h 381000"/>
              <a:gd name="connsiteX4" fmla="*/ 0 w 381000"/>
              <a:gd name="connsiteY4" fmla="*/ 142875 h 381000"/>
              <a:gd name="connsiteX5" fmla="*/ 109538 w 381000"/>
              <a:gd name="connsiteY5" fmla="*/ 238125 h 381000"/>
              <a:gd name="connsiteX6" fmla="*/ 66675 w 381000"/>
              <a:gd name="connsiteY6" fmla="*/ 381000 h 381000"/>
              <a:gd name="connsiteX7" fmla="*/ 190500 w 381000"/>
              <a:gd name="connsiteY7" fmla="*/ 295275 h 381000"/>
              <a:gd name="connsiteX8" fmla="*/ 314325 w 381000"/>
              <a:gd name="connsiteY8" fmla="*/ 381000 h 381000"/>
              <a:gd name="connsiteX9" fmla="*/ 271463 w 381000"/>
              <a:gd name="connsiteY9" fmla="*/ 238125 h 38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1000" h="381000">
                <a:moveTo>
                  <a:pt x="381000" y="142875"/>
                </a:moveTo>
                <a:lnTo>
                  <a:pt x="238125" y="142875"/>
                </a:lnTo>
                <a:lnTo>
                  <a:pt x="190500" y="0"/>
                </a:lnTo>
                <a:lnTo>
                  <a:pt x="142875" y="142875"/>
                </a:lnTo>
                <a:lnTo>
                  <a:pt x="0" y="142875"/>
                </a:lnTo>
                <a:lnTo>
                  <a:pt x="109538" y="238125"/>
                </a:lnTo>
                <a:lnTo>
                  <a:pt x="66675" y="381000"/>
                </a:lnTo>
                <a:lnTo>
                  <a:pt x="190500" y="295275"/>
                </a:lnTo>
                <a:lnTo>
                  <a:pt x="314325" y="381000"/>
                </a:lnTo>
                <a:lnTo>
                  <a:pt x="271463" y="238125"/>
                </a:lnTo>
                <a:close/>
              </a:path>
            </a:pathLst>
          </a:custGeom>
          <a:solidFill>
            <a:schemeClr val="accent1"/>
          </a:solidFill>
          <a:ln w="4763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sp>
        <p:nvSpPr>
          <p:cNvPr id="47" name="Graphic 45" descr="Star">
            <a:extLst>
              <a:ext uri="{FF2B5EF4-FFF2-40B4-BE49-F238E27FC236}">
                <a16:creationId xmlns:a16="http://schemas.microsoft.com/office/drawing/2014/main" id="{3EECFBA9-7147-48E7-9AC3-C9608A59CBB7}"/>
              </a:ext>
            </a:extLst>
          </p:cNvPr>
          <p:cNvSpPr/>
          <p:nvPr/>
        </p:nvSpPr>
        <p:spPr>
          <a:xfrm>
            <a:off x="3710644" y="5959898"/>
            <a:ext cx="204543" cy="204543"/>
          </a:xfrm>
          <a:custGeom>
            <a:avLst/>
            <a:gdLst>
              <a:gd name="connsiteX0" fmla="*/ 381000 w 381000"/>
              <a:gd name="connsiteY0" fmla="*/ 142875 h 381000"/>
              <a:gd name="connsiteX1" fmla="*/ 238125 w 381000"/>
              <a:gd name="connsiteY1" fmla="*/ 142875 h 381000"/>
              <a:gd name="connsiteX2" fmla="*/ 190500 w 381000"/>
              <a:gd name="connsiteY2" fmla="*/ 0 h 381000"/>
              <a:gd name="connsiteX3" fmla="*/ 142875 w 381000"/>
              <a:gd name="connsiteY3" fmla="*/ 142875 h 381000"/>
              <a:gd name="connsiteX4" fmla="*/ 0 w 381000"/>
              <a:gd name="connsiteY4" fmla="*/ 142875 h 381000"/>
              <a:gd name="connsiteX5" fmla="*/ 109538 w 381000"/>
              <a:gd name="connsiteY5" fmla="*/ 238125 h 381000"/>
              <a:gd name="connsiteX6" fmla="*/ 66675 w 381000"/>
              <a:gd name="connsiteY6" fmla="*/ 381000 h 381000"/>
              <a:gd name="connsiteX7" fmla="*/ 190500 w 381000"/>
              <a:gd name="connsiteY7" fmla="*/ 295275 h 381000"/>
              <a:gd name="connsiteX8" fmla="*/ 314325 w 381000"/>
              <a:gd name="connsiteY8" fmla="*/ 381000 h 381000"/>
              <a:gd name="connsiteX9" fmla="*/ 271463 w 381000"/>
              <a:gd name="connsiteY9" fmla="*/ 238125 h 38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1000" h="381000">
                <a:moveTo>
                  <a:pt x="381000" y="142875"/>
                </a:moveTo>
                <a:lnTo>
                  <a:pt x="238125" y="142875"/>
                </a:lnTo>
                <a:lnTo>
                  <a:pt x="190500" y="0"/>
                </a:lnTo>
                <a:lnTo>
                  <a:pt x="142875" y="142875"/>
                </a:lnTo>
                <a:lnTo>
                  <a:pt x="0" y="142875"/>
                </a:lnTo>
                <a:lnTo>
                  <a:pt x="109538" y="238125"/>
                </a:lnTo>
                <a:lnTo>
                  <a:pt x="66675" y="381000"/>
                </a:lnTo>
                <a:lnTo>
                  <a:pt x="190500" y="295275"/>
                </a:lnTo>
                <a:lnTo>
                  <a:pt x="314325" y="381000"/>
                </a:lnTo>
                <a:lnTo>
                  <a:pt x="271463" y="238125"/>
                </a:lnTo>
                <a:close/>
              </a:path>
            </a:pathLst>
          </a:custGeom>
          <a:solidFill>
            <a:schemeClr val="accent1"/>
          </a:solidFill>
          <a:ln w="4763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sp>
        <p:nvSpPr>
          <p:cNvPr id="48" name="Graphic 45" descr="Star">
            <a:extLst>
              <a:ext uri="{FF2B5EF4-FFF2-40B4-BE49-F238E27FC236}">
                <a16:creationId xmlns:a16="http://schemas.microsoft.com/office/drawing/2014/main" id="{462F89E7-D495-40F3-A841-6B321675C36B}"/>
              </a:ext>
            </a:extLst>
          </p:cNvPr>
          <p:cNvSpPr/>
          <p:nvPr/>
        </p:nvSpPr>
        <p:spPr>
          <a:xfrm>
            <a:off x="3963689" y="5959898"/>
            <a:ext cx="204543" cy="204543"/>
          </a:xfrm>
          <a:custGeom>
            <a:avLst/>
            <a:gdLst>
              <a:gd name="connsiteX0" fmla="*/ 381000 w 381000"/>
              <a:gd name="connsiteY0" fmla="*/ 142875 h 381000"/>
              <a:gd name="connsiteX1" fmla="*/ 238125 w 381000"/>
              <a:gd name="connsiteY1" fmla="*/ 142875 h 381000"/>
              <a:gd name="connsiteX2" fmla="*/ 190500 w 381000"/>
              <a:gd name="connsiteY2" fmla="*/ 0 h 381000"/>
              <a:gd name="connsiteX3" fmla="*/ 142875 w 381000"/>
              <a:gd name="connsiteY3" fmla="*/ 142875 h 381000"/>
              <a:gd name="connsiteX4" fmla="*/ 0 w 381000"/>
              <a:gd name="connsiteY4" fmla="*/ 142875 h 381000"/>
              <a:gd name="connsiteX5" fmla="*/ 109538 w 381000"/>
              <a:gd name="connsiteY5" fmla="*/ 238125 h 381000"/>
              <a:gd name="connsiteX6" fmla="*/ 66675 w 381000"/>
              <a:gd name="connsiteY6" fmla="*/ 381000 h 381000"/>
              <a:gd name="connsiteX7" fmla="*/ 190500 w 381000"/>
              <a:gd name="connsiteY7" fmla="*/ 295275 h 381000"/>
              <a:gd name="connsiteX8" fmla="*/ 314325 w 381000"/>
              <a:gd name="connsiteY8" fmla="*/ 381000 h 381000"/>
              <a:gd name="connsiteX9" fmla="*/ 271463 w 381000"/>
              <a:gd name="connsiteY9" fmla="*/ 238125 h 38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1000" h="381000">
                <a:moveTo>
                  <a:pt x="381000" y="142875"/>
                </a:moveTo>
                <a:lnTo>
                  <a:pt x="238125" y="142875"/>
                </a:lnTo>
                <a:lnTo>
                  <a:pt x="190500" y="0"/>
                </a:lnTo>
                <a:lnTo>
                  <a:pt x="142875" y="142875"/>
                </a:lnTo>
                <a:lnTo>
                  <a:pt x="0" y="142875"/>
                </a:lnTo>
                <a:lnTo>
                  <a:pt x="109538" y="238125"/>
                </a:lnTo>
                <a:lnTo>
                  <a:pt x="66675" y="381000"/>
                </a:lnTo>
                <a:lnTo>
                  <a:pt x="190500" y="295275"/>
                </a:lnTo>
                <a:lnTo>
                  <a:pt x="314325" y="381000"/>
                </a:lnTo>
                <a:lnTo>
                  <a:pt x="271463" y="238125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4763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38D0CC09-0463-465C-9BAD-209F6700719C}"/>
              </a:ext>
            </a:extLst>
          </p:cNvPr>
          <p:cNvSpPr txBox="1"/>
          <p:nvPr/>
        </p:nvSpPr>
        <p:spPr>
          <a:xfrm>
            <a:off x="2868274" y="5006466"/>
            <a:ext cx="277995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bg2"/>
                </a:solidFill>
              </a:rPr>
              <a:t>A wonderful serenity has taken possession of my entire soul, like these </a:t>
            </a:r>
            <a:r>
              <a:rPr lang="en-US" sz="1200">
                <a:solidFill>
                  <a:schemeClr val="bg2"/>
                </a:solidFill>
              </a:rPr>
              <a:t>sweet mornings</a:t>
            </a:r>
            <a:endParaRPr lang="en-US" sz="1200" dirty="0">
              <a:solidFill>
                <a:schemeClr val="bg2"/>
              </a:solidFill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61D8898F-89AE-4A8C-B83E-5CF6032DEC34}"/>
              </a:ext>
            </a:extLst>
          </p:cNvPr>
          <p:cNvSpPr txBox="1"/>
          <p:nvPr/>
        </p:nvSpPr>
        <p:spPr>
          <a:xfrm>
            <a:off x="2868273" y="4665280"/>
            <a:ext cx="19071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  <a:latin typeface="+mj-lt"/>
              </a:rPr>
              <a:t>Description</a:t>
            </a:r>
            <a:endParaRPr lang="en-ID" sz="20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57" name="Graphic 135" descr="Send">
            <a:extLst>
              <a:ext uri="{FF2B5EF4-FFF2-40B4-BE49-F238E27FC236}">
                <a16:creationId xmlns:a16="http://schemas.microsoft.com/office/drawing/2014/main" id="{14F7AB4E-7DEC-4056-9BCB-6127A609A783}"/>
              </a:ext>
            </a:extLst>
          </p:cNvPr>
          <p:cNvSpPr/>
          <p:nvPr/>
        </p:nvSpPr>
        <p:spPr>
          <a:xfrm>
            <a:off x="5404942" y="4422660"/>
            <a:ext cx="381000" cy="352425"/>
          </a:xfrm>
          <a:custGeom>
            <a:avLst/>
            <a:gdLst>
              <a:gd name="connsiteX0" fmla="*/ 316230 w 381000"/>
              <a:gd name="connsiteY0" fmla="*/ 296649 h 352425"/>
              <a:gd name="connsiteX1" fmla="*/ 230505 w 381000"/>
              <a:gd name="connsiteY1" fmla="*/ 267122 h 352425"/>
              <a:gd name="connsiteX2" fmla="*/ 230029 w 381000"/>
              <a:gd name="connsiteY2" fmla="*/ 267122 h 352425"/>
              <a:gd name="connsiteX3" fmla="*/ 195739 w 381000"/>
              <a:gd name="connsiteY3" fmla="*/ 255215 h 352425"/>
              <a:gd name="connsiteX4" fmla="*/ 356235 w 381000"/>
              <a:gd name="connsiteY4" fmla="*/ 43284 h 352425"/>
              <a:gd name="connsiteX5" fmla="*/ 316230 w 381000"/>
              <a:gd name="connsiteY5" fmla="*/ 296649 h 352425"/>
              <a:gd name="connsiteX6" fmla="*/ 209074 w 381000"/>
              <a:gd name="connsiteY6" fmla="*/ 280457 h 352425"/>
              <a:gd name="connsiteX7" fmla="*/ 177641 w 381000"/>
              <a:gd name="connsiteY7" fmla="*/ 311889 h 352425"/>
              <a:gd name="connsiteX8" fmla="*/ 186214 w 381000"/>
              <a:gd name="connsiteY8" fmla="*/ 272837 h 352425"/>
              <a:gd name="connsiteX9" fmla="*/ 209074 w 381000"/>
              <a:gd name="connsiteY9" fmla="*/ 280457 h 352425"/>
              <a:gd name="connsiteX10" fmla="*/ 209074 w 381000"/>
              <a:gd name="connsiteY10" fmla="*/ 280457 h 352425"/>
              <a:gd name="connsiteX11" fmla="*/ 170974 w 381000"/>
              <a:gd name="connsiteY11" fmla="*/ 256168 h 352425"/>
              <a:gd name="connsiteX12" fmla="*/ 169069 w 381000"/>
              <a:gd name="connsiteY12" fmla="*/ 259978 h 352425"/>
              <a:gd name="connsiteX13" fmla="*/ 167640 w 381000"/>
              <a:gd name="connsiteY13" fmla="*/ 266169 h 352425"/>
              <a:gd name="connsiteX14" fmla="*/ 158115 w 381000"/>
              <a:gd name="connsiteY14" fmla="*/ 309508 h 352425"/>
              <a:gd name="connsiteX15" fmla="*/ 135255 w 381000"/>
              <a:gd name="connsiteY15" fmla="*/ 242833 h 352425"/>
              <a:gd name="connsiteX16" fmla="*/ 313373 w 381000"/>
              <a:gd name="connsiteY16" fmla="*/ 71383 h 352425"/>
              <a:gd name="connsiteX17" fmla="*/ 176689 w 381000"/>
              <a:gd name="connsiteY17" fmla="*/ 249024 h 352425"/>
              <a:gd name="connsiteX18" fmla="*/ 170974 w 381000"/>
              <a:gd name="connsiteY18" fmla="*/ 256168 h 352425"/>
              <a:gd name="connsiteX19" fmla="*/ 33338 w 381000"/>
              <a:gd name="connsiteY19" fmla="*/ 199970 h 352425"/>
              <a:gd name="connsiteX20" fmla="*/ 312420 w 381000"/>
              <a:gd name="connsiteY20" fmla="*/ 51380 h 352425"/>
              <a:gd name="connsiteX21" fmla="*/ 121444 w 381000"/>
              <a:gd name="connsiteY21" fmla="*/ 229974 h 352425"/>
              <a:gd name="connsiteX22" fmla="*/ 33338 w 381000"/>
              <a:gd name="connsiteY22" fmla="*/ 199970 h 352425"/>
              <a:gd name="connsiteX23" fmla="*/ 377190 w 381000"/>
              <a:gd name="connsiteY23" fmla="*/ 1850 h 352425"/>
              <a:gd name="connsiteX24" fmla="*/ 366713 w 381000"/>
              <a:gd name="connsiteY24" fmla="*/ 1374 h 352425"/>
              <a:gd name="connsiteX25" fmla="*/ 5239 w 381000"/>
              <a:gd name="connsiteY25" fmla="*/ 193303 h 352425"/>
              <a:gd name="connsiteX26" fmla="*/ 0 w 381000"/>
              <a:gd name="connsiteY26" fmla="*/ 202352 h 352425"/>
              <a:gd name="connsiteX27" fmla="*/ 6191 w 381000"/>
              <a:gd name="connsiteY27" fmla="*/ 210448 h 352425"/>
              <a:gd name="connsiteX28" fmla="*/ 105251 w 381000"/>
              <a:gd name="connsiteY28" fmla="*/ 244262 h 352425"/>
              <a:gd name="connsiteX29" fmla="*/ 117634 w 381000"/>
              <a:gd name="connsiteY29" fmla="*/ 248548 h 352425"/>
              <a:gd name="connsiteX30" fmla="*/ 120491 w 381000"/>
              <a:gd name="connsiteY30" fmla="*/ 256644 h 352425"/>
              <a:gd name="connsiteX31" fmla="*/ 150019 w 381000"/>
              <a:gd name="connsiteY31" fmla="*/ 345227 h 352425"/>
              <a:gd name="connsiteX32" fmla="*/ 150019 w 381000"/>
              <a:gd name="connsiteY32" fmla="*/ 345703 h 352425"/>
              <a:gd name="connsiteX33" fmla="*/ 150019 w 381000"/>
              <a:gd name="connsiteY33" fmla="*/ 346179 h 352425"/>
              <a:gd name="connsiteX34" fmla="*/ 157163 w 381000"/>
              <a:gd name="connsiteY34" fmla="*/ 352370 h 352425"/>
              <a:gd name="connsiteX35" fmla="*/ 166211 w 381000"/>
              <a:gd name="connsiteY35" fmla="*/ 349989 h 352425"/>
              <a:gd name="connsiteX36" fmla="*/ 166688 w 381000"/>
              <a:gd name="connsiteY36" fmla="*/ 349513 h 352425"/>
              <a:gd name="connsiteX37" fmla="*/ 169545 w 381000"/>
              <a:gd name="connsiteY37" fmla="*/ 346655 h 352425"/>
              <a:gd name="connsiteX38" fmla="*/ 229553 w 381000"/>
              <a:gd name="connsiteY38" fmla="*/ 287600 h 352425"/>
              <a:gd name="connsiteX39" fmla="*/ 320993 w 381000"/>
              <a:gd name="connsiteY39" fmla="*/ 319033 h 352425"/>
              <a:gd name="connsiteX40" fmla="*/ 329089 w 381000"/>
              <a:gd name="connsiteY40" fmla="*/ 318080 h 352425"/>
              <a:gd name="connsiteX41" fmla="*/ 333851 w 381000"/>
              <a:gd name="connsiteY41" fmla="*/ 311413 h 352425"/>
              <a:gd name="connsiteX42" fmla="*/ 381476 w 381000"/>
              <a:gd name="connsiteY42" fmla="*/ 11375 h 352425"/>
              <a:gd name="connsiteX43" fmla="*/ 377190 w 381000"/>
              <a:gd name="connsiteY43" fmla="*/ 1850 h 352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381000" h="352425">
                <a:moveTo>
                  <a:pt x="316230" y="296649"/>
                </a:moveTo>
                <a:lnTo>
                  <a:pt x="230505" y="267122"/>
                </a:lnTo>
                <a:lnTo>
                  <a:pt x="230029" y="267122"/>
                </a:lnTo>
                <a:lnTo>
                  <a:pt x="195739" y="255215"/>
                </a:lnTo>
                <a:lnTo>
                  <a:pt x="356235" y="43284"/>
                </a:lnTo>
                <a:lnTo>
                  <a:pt x="316230" y="296649"/>
                </a:lnTo>
                <a:close/>
                <a:moveTo>
                  <a:pt x="209074" y="280457"/>
                </a:moveTo>
                <a:lnTo>
                  <a:pt x="177641" y="311889"/>
                </a:lnTo>
                <a:lnTo>
                  <a:pt x="186214" y="272837"/>
                </a:lnTo>
                <a:lnTo>
                  <a:pt x="209074" y="280457"/>
                </a:lnTo>
                <a:lnTo>
                  <a:pt x="209074" y="280457"/>
                </a:lnTo>
                <a:close/>
                <a:moveTo>
                  <a:pt x="170974" y="256168"/>
                </a:moveTo>
                <a:cubicBezTo>
                  <a:pt x="170021" y="257120"/>
                  <a:pt x="169545" y="258549"/>
                  <a:pt x="169069" y="259978"/>
                </a:cubicBezTo>
                <a:lnTo>
                  <a:pt x="167640" y="266169"/>
                </a:lnTo>
                <a:lnTo>
                  <a:pt x="158115" y="309508"/>
                </a:lnTo>
                <a:lnTo>
                  <a:pt x="135255" y="242833"/>
                </a:lnTo>
                <a:lnTo>
                  <a:pt x="313373" y="71383"/>
                </a:lnTo>
                <a:lnTo>
                  <a:pt x="176689" y="249024"/>
                </a:lnTo>
                <a:lnTo>
                  <a:pt x="170974" y="256168"/>
                </a:lnTo>
                <a:close/>
                <a:moveTo>
                  <a:pt x="33338" y="199970"/>
                </a:moveTo>
                <a:lnTo>
                  <a:pt x="312420" y="51380"/>
                </a:lnTo>
                <a:lnTo>
                  <a:pt x="121444" y="229974"/>
                </a:lnTo>
                <a:lnTo>
                  <a:pt x="33338" y="199970"/>
                </a:lnTo>
                <a:close/>
                <a:moveTo>
                  <a:pt x="377190" y="1850"/>
                </a:moveTo>
                <a:cubicBezTo>
                  <a:pt x="374333" y="-531"/>
                  <a:pt x="370046" y="-531"/>
                  <a:pt x="366713" y="1374"/>
                </a:cubicBezTo>
                <a:lnTo>
                  <a:pt x="5239" y="193303"/>
                </a:lnTo>
                <a:cubicBezTo>
                  <a:pt x="1905" y="195208"/>
                  <a:pt x="0" y="198542"/>
                  <a:pt x="0" y="202352"/>
                </a:cubicBezTo>
                <a:cubicBezTo>
                  <a:pt x="0" y="206162"/>
                  <a:pt x="2858" y="209495"/>
                  <a:pt x="6191" y="210448"/>
                </a:cubicBezTo>
                <a:lnTo>
                  <a:pt x="105251" y="244262"/>
                </a:lnTo>
                <a:lnTo>
                  <a:pt x="117634" y="248548"/>
                </a:lnTo>
                <a:lnTo>
                  <a:pt x="120491" y="256644"/>
                </a:lnTo>
                <a:lnTo>
                  <a:pt x="150019" y="345227"/>
                </a:lnTo>
                <a:lnTo>
                  <a:pt x="150019" y="345703"/>
                </a:lnTo>
                <a:lnTo>
                  <a:pt x="150019" y="346179"/>
                </a:lnTo>
                <a:cubicBezTo>
                  <a:pt x="150971" y="349037"/>
                  <a:pt x="153829" y="351418"/>
                  <a:pt x="157163" y="352370"/>
                </a:cubicBezTo>
                <a:cubicBezTo>
                  <a:pt x="160496" y="353323"/>
                  <a:pt x="163830" y="352370"/>
                  <a:pt x="166211" y="349989"/>
                </a:cubicBezTo>
                <a:lnTo>
                  <a:pt x="166688" y="349513"/>
                </a:lnTo>
                <a:lnTo>
                  <a:pt x="169545" y="346655"/>
                </a:lnTo>
                <a:lnTo>
                  <a:pt x="229553" y="287600"/>
                </a:lnTo>
                <a:lnTo>
                  <a:pt x="320993" y="319033"/>
                </a:lnTo>
                <a:cubicBezTo>
                  <a:pt x="323850" y="319985"/>
                  <a:pt x="326708" y="319509"/>
                  <a:pt x="329089" y="318080"/>
                </a:cubicBezTo>
                <a:cubicBezTo>
                  <a:pt x="331470" y="316652"/>
                  <a:pt x="333375" y="314270"/>
                  <a:pt x="333851" y="311413"/>
                </a:cubicBezTo>
                <a:lnTo>
                  <a:pt x="381476" y="11375"/>
                </a:lnTo>
                <a:cubicBezTo>
                  <a:pt x="381953" y="7089"/>
                  <a:pt x="380048" y="3755"/>
                  <a:pt x="377190" y="1850"/>
                </a:cubicBezTo>
                <a:close/>
              </a:path>
            </a:pathLst>
          </a:custGeom>
          <a:solidFill>
            <a:schemeClr val="bg2"/>
          </a:solidFill>
          <a:ln w="4763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109511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33" grpId="0" animBg="1"/>
      <p:bldP spid="12" grpId="0" build="p"/>
      <p:bldP spid="34" grpId="0"/>
      <p:bldP spid="44" grpId="0" animBg="1"/>
      <p:bldP spid="45" grpId="0" animBg="1"/>
      <p:bldP spid="46" grpId="0" animBg="1"/>
      <p:bldP spid="47" grpId="0" animBg="1"/>
      <p:bldP spid="48" grpId="0" animBg="1"/>
      <p:bldP spid="55" grpId="0"/>
      <p:bldP spid="56" grpId="0"/>
      <p:bldP spid="5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ctangle 77">
            <a:extLst>
              <a:ext uri="{FF2B5EF4-FFF2-40B4-BE49-F238E27FC236}">
                <a16:creationId xmlns:a16="http://schemas.microsoft.com/office/drawing/2014/main" id="{6C216146-B1E4-4645-99C2-5730A8236EFF}"/>
              </a:ext>
            </a:extLst>
          </p:cNvPr>
          <p:cNvSpPr/>
          <p:nvPr/>
        </p:nvSpPr>
        <p:spPr>
          <a:xfrm rot="2700000">
            <a:off x="832615" y="1753126"/>
            <a:ext cx="1763338" cy="17633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D"/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DEFA017E-118F-475B-AF19-EC9FECCAA1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4" t="4478" r="9055" b="2682"/>
          <a:stretch>
            <a:fillRect/>
          </a:stretch>
        </p:blipFill>
        <p:spPr>
          <a:xfrm>
            <a:off x="1981489" y="1577974"/>
            <a:ext cx="2139950" cy="3775076"/>
          </a:xfrm>
          <a:custGeom>
            <a:avLst/>
            <a:gdLst>
              <a:gd name="connsiteX0" fmla="*/ 17569 w 2139950"/>
              <a:gd name="connsiteY0" fmla="*/ 0 h 3775076"/>
              <a:gd name="connsiteX1" fmla="*/ 2122381 w 2139950"/>
              <a:gd name="connsiteY1" fmla="*/ 0 h 3775076"/>
              <a:gd name="connsiteX2" fmla="*/ 2139950 w 2139950"/>
              <a:gd name="connsiteY2" fmla="*/ 17569 h 3775076"/>
              <a:gd name="connsiteX3" fmla="*/ 2139950 w 2139950"/>
              <a:gd name="connsiteY3" fmla="*/ 3757507 h 3775076"/>
              <a:gd name="connsiteX4" fmla="*/ 2122381 w 2139950"/>
              <a:gd name="connsiteY4" fmla="*/ 3775076 h 3775076"/>
              <a:gd name="connsiteX5" fmla="*/ 17569 w 2139950"/>
              <a:gd name="connsiteY5" fmla="*/ 3775076 h 3775076"/>
              <a:gd name="connsiteX6" fmla="*/ 0 w 2139950"/>
              <a:gd name="connsiteY6" fmla="*/ 3757507 h 3775076"/>
              <a:gd name="connsiteX7" fmla="*/ 0 w 2139950"/>
              <a:gd name="connsiteY7" fmla="*/ 17569 h 3775076"/>
              <a:gd name="connsiteX8" fmla="*/ 17569 w 2139950"/>
              <a:gd name="connsiteY8" fmla="*/ 0 h 3775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39950" h="3775076">
                <a:moveTo>
                  <a:pt x="17569" y="0"/>
                </a:moveTo>
                <a:lnTo>
                  <a:pt x="2122381" y="0"/>
                </a:lnTo>
                <a:cubicBezTo>
                  <a:pt x="2132084" y="0"/>
                  <a:pt x="2139950" y="7866"/>
                  <a:pt x="2139950" y="17569"/>
                </a:cubicBezTo>
                <a:lnTo>
                  <a:pt x="2139950" y="3757507"/>
                </a:lnTo>
                <a:cubicBezTo>
                  <a:pt x="2139950" y="3767210"/>
                  <a:pt x="2132084" y="3775076"/>
                  <a:pt x="2122381" y="3775076"/>
                </a:cubicBezTo>
                <a:lnTo>
                  <a:pt x="17569" y="3775076"/>
                </a:lnTo>
                <a:cubicBezTo>
                  <a:pt x="7866" y="3775076"/>
                  <a:pt x="0" y="3767210"/>
                  <a:pt x="0" y="3757507"/>
                </a:cubicBezTo>
                <a:lnTo>
                  <a:pt x="0" y="17569"/>
                </a:lnTo>
                <a:cubicBezTo>
                  <a:pt x="0" y="7866"/>
                  <a:pt x="7866" y="0"/>
                  <a:pt x="17569" y="0"/>
                </a:cubicBezTo>
                <a:close/>
              </a:path>
            </a:pathLst>
          </a:cu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A38E08B-CB22-4E39-8BE5-D16F5EDD60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798" y="874024"/>
            <a:ext cx="4901897" cy="5983975"/>
          </a:xfrm>
          <a:prstGeom prst="rect">
            <a:avLst/>
          </a:prstGeom>
        </p:spPr>
      </p:pic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5EB159AD-4F91-4EA0-AF7A-C47E6F8E54F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Smartphone</a:t>
            </a:r>
            <a:endParaRPr lang="en-ID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65C892A-2D4A-433B-B5DE-D49680FCB0EB}"/>
              </a:ext>
            </a:extLst>
          </p:cNvPr>
          <p:cNvSpPr txBox="1"/>
          <p:nvPr/>
        </p:nvSpPr>
        <p:spPr>
          <a:xfrm>
            <a:off x="7068036" y="3493962"/>
            <a:ext cx="384807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/>
              <a:t>A wonderful serenity has taken possession of my entire soul, like these sweet mornings of spring which I enjoy with my whole heart. I am alone, and feel the charm of existence in this spot, which was created for the bliss of souls like mine.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F4502FE-9534-4C04-8342-E2CCBB24ADD9}"/>
              </a:ext>
            </a:extLst>
          </p:cNvPr>
          <p:cNvSpPr txBox="1"/>
          <p:nvPr/>
        </p:nvSpPr>
        <p:spPr>
          <a:xfrm>
            <a:off x="7068036" y="3152776"/>
            <a:ext cx="19071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  <a:latin typeface="+mj-lt"/>
              </a:rPr>
              <a:t>Description</a:t>
            </a:r>
            <a:endParaRPr lang="en-ID" sz="2000" b="1" dirty="0">
              <a:solidFill>
                <a:schemeClr val="accent1"/>
              </a:solidFill>
              <a:latin typeface="+mj-lt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94ADBDD-A493-43B2-B0D0-4F9DCEFCC9FB}"/>
              </a:ext>
            </a:extLst>
          </p:cNvPr>
          <p:cNvGrpSpPr/>
          <p:nvPr/>
        </p:nvGrpSpPr>
        <p:grpSpPr>
          <a:xfrm>
            <a:off x="7881479" y="5420260"/>
            <a:ext cx="382154" cy="382156"/>
            <a:chOff x="9123036" y="5363559"/>
            <a:chExt cx="839202" cy="839203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57F6D65-097E-4865-9FEE-496DC1E8DA28}"/>
                </a:ext>
              </a:extLst>
            </p:cNvPr>
            <p:cNvSpPr/>
            <p:nvPr/>
          </p:nvSpPr>
          <p:spPr>
            <a:xfrm rot="2700000">
              <a:off x="9123035" y="5363560"/>
              <a:ext cx="839203" cy="83920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D"/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1C2BA1C7-7F8E-4B07-A310-57340CC2644F}"/>
                </a:ext>
              </a:extLst>
            </p:cNvPr>
            <p:cNvGrpSpPr/>
            <p:nvPr/>
          </p:nvGrpSpPr>
          <p:grpSpPr>
            <a:xfrm>
              <a:off x="9400695" y="5592708"/>
              <a:ext cx="294199" cy="357047"/>
              <a:chOff x="9973844" y="6502319"/>
              <a:chExt cx="294199" cy="357047"/>
            </a:xfrm>
            <a:solidFill>
              <a:schemeClr val="bg2"/>
            </a:solidFill>
          </p:grpSpPr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5DE74B55-0D90-489E-92DE-3C1F7C813B50}"/>
                  </a:ext>
                </a:extLst>
              </p:cNvPr>
              <p:cNvSpPr/>
              <p:nvPr/>
            </p:nvSpPr>
            <p:spPr>
              <a:xfrm>
                <a:off x="10076768" y="6502319"/>
                <a:ext cx="191275" cy="191275"/>
              </a:xfrm>
              <a:custGeom>
                <a:avLst/>
                <a:gdLst>
                  <a:gd name="connsiteX0" fmla="*/ 97004 w 191275"/>
                  <a:gd name="connsiteY0" fmla="*/ 131160 h 191275"/>
                  <a:gd name="connsiteX1" fmla="*/ 62847 w 191275"/>
                  <a:gd name="connsiteY1" fmla="*/ 97004 h 191275"/>
                  <a:gd name="connsiteX2" fmla="*/ 97004 w 191275"/>
                  <a:gd name="connsiteY2" fmla="*/ 62847 h 191275"/>
                  <a:gd name="connsiteX3" fmla="*/ 131160 w 191275"/>
                  <a:gd name="connsiteY3" fmla="*/ 97004 h 191275"/>
                  <a:gd name="connsiteX4" fmla="*/ 97004 w 191275"/>
                  <a:gd name="connsiteY4" fmla="*/ 131160 h 191275"/>
                  <a:gd name="connsiteX5" fmla="*/ 173969 w 191275"/>
                  <a:gd name="connsiteY5" fmla="*/ 75599 h 191275"/>
                  <a:gd name="connsiteX6" fmla="*/ 166683 w 191275"/>
                  <a:gd name="connsiteY6" fmla="*/ 57838 h 191275"/>
                  <a:gd name="connsiteX7" fmla="*/ 173969 w 191275"/>
                  <a:gd name="connsiteY7" fmla="*/ 36433 h 191275"/>
                  <a:gd name="connsiteX8" fmla="*/ 157574 w 191275"/>
                  <a:gd name="connsiteY8" fmla="*/ 20038 h 191275"/>
                  <a:gd name="connsiteX9" fmla="*/ 136170 w 191275"/>
                  <a:gd name="connsiteY9" fmla="*/ 27325 h 191275"/>
                  <a:gd name="connsiteX10" fmla="*/ 118408 w 191275"/>
                  <a:gd name="connsiteY10" fmla="*/ 20038 h 191275"/>
                  <a:gd name="connsiteX11" fmla="*/ 108389 w 191275"/>
                  <a:gd name="connsiteY11" fmla="*/ 0 h 191275"/>
                  <a:gd name="connsiteX12" fmla="*/ 85618 w 191275"/>
                  <a:gd name="connsiteY12" fmla="*/ 0 h 191275"/>
                  <a:gd name="connsiteX13" fmla="*/ 75599 w 191275"/>
                  <a:gd name="connsiteY13" fmla="*/ 20038 h 191275"/>
                  <a:gd name="connsiteX14" fmla="*/ 57838 w 191275"/>
                  <a:gd name="connsiteY14" fmla="*/ 27325 h 191275"/>
                  <a:gd name="connsiteX15" fmla="*/ 36433 w 191275"/>
                  <a:gd name="connsiteY15" fmla="*/ 20038 h 191275"/>
                  <a:gd name="connsiteX16" fmla="*/ 20038 w 191275"/>
                  <a:gd name="connsiteY16" fmla="*/ 36433 h 191275"/>
                  <a:gd name="connsiteX17" fmla="*/ 27325 w 191275"/>
                  <a:gd name="connsiteY17" fmla="*/ 57838 h 191275"/>
                  <a:gd name="connsiteX18" fmla="*/ 20038 w 191275"/>
                  <a:gd name="connsiteY18" fmla="*/ 75599 h 191275"/>
                  <a:gd name="connsiteX19" fmla="*/ 0 w 191275"/>
                  <a:gd name="connsiteY19" fmla="*/ 85618 h 191275"/>
                  <a:gd name="connsiteX20" fmla="*/ 0 w 191275"/>
                  <a:gd name="connsiteY20" fmla="*/ 108389 h 191275"/>
                  <a:gd name="connsiteX21" fmla="*/ 20038 w 191275"/>
                  <a:gd name="connsiteY21" fmla="*/ 118408 h 191275"/>
                  <a:gd name="connsiteX22" fmla="*/ 27325 w 191275"/>
                  <a:gd name="connsiteY22" fmla="*/ 136170 h 191275"/>
                  <a:gd name="connsiteX23" fmla="*/ 20038 w 191275"/>
                  <a:gd name="connsiteY23" fmla="*/ 157574 h 191275"/>
                  <a:gd name="connsiteX24" fmla="*/ 35978 w 191275"/>
                  <a:gd name="connsiteY24" fmla="*/ 173514 h 191275"/>
                  <a:gd name="connsiteX25" fmla="*/ 57382 w 191275"/>
                  <a:gd name="connsiteY25" fmla="*/ 166227 h 191275"/>
                  <a:gd name="connsiteX26" fmla="*/ 75144 w 191275"/>
                  <a:gd name="connsiteY26" fmla="*/ 173514 h 191275"/>
                  <a:gd name="connsiteX27" fmla="*/ 85163 w 191275"/>
                  <a:gd name="connsiteY27" fmla="*/ 193552 h 191275"/>
                  <a:gd name="connsiteX28" fmla="*/ 107934 w 191275"/>
                  <a:gd name="connsiteY28" fmla="*/ 193552 h 191275"/>
                  <a:gd name="connsiteX29" fmla="*/ 117953 w 191275"/>
                  <a:gd name="connsiteY29" fmla="*/ 173514 h 191275"/>
                  <a:gd name="connsiteX30" fmla="*/ 135714 w 191275"/>
                  <a:gd name="connsiteY30" fmla="*/ 166227 h 191275"/>
                  <a:gd name="connsiteX31" fmla="*/ 157119 w 191275"/>
                  <a:gd name="connsiteY31" fmla="*/ 173514 h 191275"/>
                  <a:gd name="connsiteX32" fmla="*/ 173514 w 191275"/>
                  <a:gd name="connsiteY32" fmla="*/ 157574 h 191275"/>
                  <a:gd name="connsiteX33" fmla="*/ 166227 w 191275"/>
                  <a:gd name="connsiteY33" fmla="*/ 136170 h 191275"/>
                  <a:gd name="connsiteX34" fmla="*/ 173969 w 191275"/>
                  <a:gd name="connsiteY34" fmla="*/ 118408 h 191275"/>
                  <a:gd name="connsiteX35" fmla="*/ 194008 w 191275"/>
                  <a:gd name="connsiteY35" fmla="*/ 108389 h 191275"/>
                  <a:gd name="connsiteX36" fmla="*/ 194008 w 191275"/>
                  <a:gd name="connsiteY36" fmla="*/ 85618 h 191275"/>
                  <a:gd name="connsiteX37" fmla="*/ 173969 w 191275"/>
                  <a:gd name="connsiteY37" fmla="*/ 75599 h 191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91275" h="191275">
                    <a:moveTo>
                      <a:pt x="97004" y="131160"/>
                    </a:moveTo>
                    <a:cubicBezTo>
                      <a:pt x="77876" y="131160"/>
                      <a:pt x="62847" y="115676"/>
                      <a:pt x="62847" y="97004"/>
                    </a:cubicBezTo>
                    <a:cubicBezTo>
                      <a:pt x="62847" y="78332"/>
                      <a:pt x="78332" y="62847"/>
                      <a:pt x="97004" y="62847"/>
                    </a:cubicBezTo>
                    <a:cubicBezTo>
                      <a:pt x="116131" y="62847"/>
                      <a:pt x="131160" y="78332"/>
                      <a:pt x="131160" y="97004"/>
                    </a:cubicBezTo>
                    <a:cubicBezTo>
                      <a:pt x="131160" y="115676"/>
                      <a:pt x="115676" y="131160"/>
                      <a:pt x="97004" y="131160"/>
                    </a:cubicBezTo>
                    <a:close/>
                    <a:moveTo>
                      <a:pt x="173969" y="75599"/>
                    </a:moveTo>
                    <a:cubicBezTo>
                      <a:pt x="172148" y="69223"/>
                      <a:pt x="169870" y="63303"/>
                      <a:pt x="166683" y="57838"/>
                    </a:cubicBezTo>
                    <a:lnTo>
                      <a:pt x="173969" y="36433"/>
                    </a:lnTo>
                    <a:lnTo>
                      <a:pt x="157574" y="20038"/>
                    </a:lnTo>
                    <a:lnTo>
                      <a:pt x="136170" y="27325"/>
                    </a:lnTo>
                    <a:cubicBezTo>
                      <a:pt x="130705" y="24137"/>
                      <a:pt x="124784" y="21860"/>
                      <a:pt x="118408" y="20038"/>
                    </a:cubicBezTo>
                    <a:lnTo>
                      <a:pt x="108389" y="0"/>
                    </a:lnTo>
                    <a:lnTo>
                      <a:pt x="85618" y="0"/>
                    </a:lnTo>
                    <a:lnTo>
                      <a:pt x="75599" y="20038"/>
                    </a:lnTo>
                    <a:cubicBezTo>
                      <a:pt x="69223" y="21860"/>
                      <a:pt x="63303" y="24137"/>
                      <a:pt x="57838" y="27325"/>
                    </a:cubicBezTo>
                    <a:lnTo>
                      <a:pt x="36433" y="20038"/>
                    </a:lnTo>
                    <a:lnTo>
                      <a:pt x="20038" y="36433"/>
                    </a:lnTo>
                    <a:lnTo>
                      <a:pt x="27325" y="57838"/>
                    </a:lnTo>
                    <a:cubicBezTo>
                      <a:pt x="24137" y="63303"/>
                      <a:pt x="21860" y="69223"/>
                      <a:pt x="20038" y="75599"/>
                    </a:cubicBezTo>
                    <a:lnTo>
                      <a:pt x="0" y="85618"/>
                    </a:lnTo>
                    <a:lnTo>
                      <a:pt x="0" y="108389"/>
                    </a:lnTo>
                    <a:lnTo>
                      <a:pt x="20038" y="118408"/>
                    </a:lnTo>
                    <a:cubicBezTo>
                      <a:pt x="21860" y="124784"/>
                      <a:pt x="24137" y="130705"/>
                      <a:pt x="27325" y="136170"/>
                    </a:cubicBezTo>
                    <a:lnTo>
                      <a:pt x="20038" y="157574"/>
                    </a:lnTo>
                    <a:lnTo>
                      <a:pt x="35978" y="173514"/>
                    </a:lnTo>
                    <a:lnTo>
                      <a:pt x="57382" y="166227"/>
                    </a:lnTo>
                    <a:cubicBezTo>
                      <a:pt x="62847" y="169415"/>
                      <a:pt x="68768" y="171692"/>
                      <a:pt x="75144" y="173514"/>
                    </a:cubicBezTo>
                    <a:lnTo>
                      <a:pt x="85163" y="193552"/>
                    </a:lnTo>
                    <a:lnTo>
                      <a:pt x="107934" y="193552"/>
                    </a:lnTo>
                    <a:lnTo>
                      <a:pt x="117953" y="173514"/>
                    </a:lnTo>
                    <a:cubicBezTo>
                      <a:pt x="124329" y="171692"/>
                      <a:pt x="130249" y="169415"/>
                      <a:pt x="135714" y="166227"/>
                    </a:cubicBezTo>
                    <a:lnTo>
                      <a:pt x="157119" y="173514"/>
                    </a:lnTo>
                    <a:lnTo>
                      <a:pt x="173514" y="157574"/>
                    </a:lnTo>
                    <a:lnTo>
                      <a:pt x="166227" y="136170"/>
                    </a:lnTo>
                    <a:cubicBezTo>
                      <a:pt x="169415" y="130705"/>
                      <a:pt x="172148" y="124329"/>
                      <a:pt x="173969" y="118408"/>
                    </a:cubicBezTo>
                    <a:lnTo>
                      <a:pt x="194008" y="108389"/>
                    </a:lnTo>
                    <a:lnTo>
                      <a:pt x="194008" y="85618"/>
                    </a:lnTo>
                    <a:lnTo>
                      <a:pt x="173969" y="75599"/>
                    </a:lnTo>
                    <a:close/>
                  </a:path>
                </a:pathLst>
              </a:custGeom>
              <a:grpFill/>
              <a:ln w="44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7A395C8E-0BB6-4D3B-AB38-7E4B9E7EBA90}"/>
                  </a:ext>
                </a:extLst>
              </p:cNvPr>
              <p:cNvSpPr/>
              <p:nvPr/>
            </p:nvSpPr>
            <p:spPr>
              <a:xfrm>
                <a:off x="9973844" y="6668091"/>
                <a:ext cx="191275" cy="191275"/>
              </a:xfrm>
              <a:custGeom>
                <a:avLst/>
                <a:gdLst>
                  <a:gd name="connsiteX0" fmla="*/ 97004 w 191275"/>
                  <a:gd name="connsiteY0" fmla="*/ 131160 h 191275"/>
                  <a:gd name="connsiteX1" fmla="*/ 62848 w 191275"/>
                  <a:gd name="connsiteY1" fmla="*/ 97004 h 191275"/>
                  <a:gd name="connsiteX2" fmla="*/ 97004 w 191275"/>
                  <a:gd name="connsiteY2" fmla="*/ 62847 h 191275"/>
                  <a:gd name="connsiteX3" fmla="*/ 131160 w 191275"/>
                  <a:gd name="connsiteY3" fmla="*/ 97004 h 191275"/>
                  <a:gd name="connsiteX4" fmla="*/ 97004 w 191275"/>
                  <a:gd name="connsiteY4" fmla="*/ 131160 h 191275"/>
                  <a:gd name="connsiteX5" fmla="*/ 97004 w 191275"/>
                  <a:gd name="connsiteY5" fmla="*/ 131160 h 191275"/>
                  <a:gd name="connsiteX6" fmla="*/ 166683 w 191275"/>
                  <a:gd name="connsiteY6" fmla="*/ 57838 h 191275"/>
                  <a:gd name="connsiteX7" fmla="*/ 173969 w 191275"/>
                  <a:gd name="connsiteY7" fmla="*/ 36433 h 191275"/>
                  <a:gd name="connsiteX8" fmla="*/ 157574 w 191275"/>
                  <a:gd name="connsiteY8" fmla="*/ 20038 h 191275"/>
                  <a:gd name="connsiteX9" fmla="*/ 136170 w 191275"/>
                  <a:gd name="connsiteY9" fmla="*/ 27325 h 191275"/>
                  <a:gd name="connsiteX10" fmla="*/ 118408 w 191275"/>
                  <a:gd name="connsiteY10" fmla="*/ 20038 h 191275"/>
                  <a:gd name="connsiteX11" fmla="*/ 108389 w 191275"/>
                  <a:gd name="connsiteY11" fmla="*/ 0 h 191275"/>
                  <a:gd name="connsiteX12" fmla="*/ 85618 w 191275"/>
                  <a:gd name="connsiteY12" fmla="*/ 0 h 191275"/>
                  <a:gd name="connsiteX13" fmla="*/ 75599 w 191275"/>
                  <a:gd name="connsiteY13" fmla="*/ 20038 h 191275"/>
                  <a:gd name="connsiteX14" fmla="*/ 57838 w 191275"/>
                  <a:gd name="connsiteY14" fmla="*/ 27325 h 191275"/>
                  <a:gd name="connsiteX15" fmla="*/ 36433 w 191275"/>
                  <a:gd name="connsiteY15" fmla="*/ 20038 h 191275"/>
                  <a:gd name="connsiteX16" fmla="*/ 20494 w 191275"/>
                  <a:gd name="connsiteY16" fmla="*/ 35978 h 191275"/>
                  <a:gd name="connsiteX17" fmla="*/ 27325 w 191275"/>
                  <a:gd name="connsiteY17" fmla="*/ 57382 h 191275"/>
                  <a:gd name="connsiteX18" fmla="*/ 20038 w 191275"/>
                  <a:gd name="connsiteY18" fmla="*/ 75144 h 191275"/>
                  <a:gd name="connsiteX19" fmla="*/ 0 w 191275"/>
                  <a:gd name="connsiteY19" fmla="*/ 85163 h 191275"/>
                  <a:gd name="connsiteX20" fmla="*/ 0 w 191275"/>
                  <a:gd name="connsiteY20" fmla="*/ 107934 h 191275"/>
                  <a:gd name="connsiteX21" fmla="*/ 20038 w 191275"/>
                  <a:gd name="connsiteY21" fmla="*/ 117953 h 191275"/>
                  <a:gd name="connsiteX22" fmla="*/ 27325 w 191275"/>
                  <a:gd name="connsiteY22" fmla="*/ 135714 h 191275"/>
                  <a:gd name="connsiteX23" fmla="*/ 20494 w 191275"/>
                  <a:gd name="connsiteY23" fmla="*/ 157119 h 191275"/>
                  <a:gd name="connsiteX24" fmla="*/ 36433 w 191275"/>
                  <a:gd name="connsiteY24" fmla="*/ 173058 h 191275"/>
                  <a:gd name="connsiteX25" fmla="*/ 57838 w 191275"/>
                  <a:gd name="connsiteY25" fmla="*/ 166227 h 191275"/>
                  <a:gd name="connsiteX26" fmla="*/ 75599 w 191275"/>
                  <a:gd name="connsiteY26" fmla="*/ 173514 h 191275"/>
                  <a:gd name="connsiteX27" fmla="*/ 85618 w 191275"/>
                  <a:gd name="connsiteY27" fmla="*/ 193552 h 191275"/>
                  <a:gd name="connsiteX28" fmla="*/ 108389 w 191275"/>
                  <a:gd name="connsiteY28" fmla="*/ 193552 h 191275"/>
                  <a:gd name="connsiteX29" fmla="*/ 118408 w 191275"/>
                  <a:gd name="connsiteY29" fmla="*/ 173514 h 191275"/>
                  <a:gd name="connsiteX30" fmla="*/ 136170 w 191275"/>
                  <a:gd name="connsiteY30" fmla="*/ 166227 h 191275"/>
                  <a:gd name="connsiteX31" fmla="*/ 157574 w 191275"/>
                  <a:gd name="connsiteY31" fmla="*/ 173514 h 191275"/>
                  <a:gd name="connsiteX32" fmla="*/ 173514 w 191275"/>
                  <a:gd name="connsiteY32" fmla="*/ 157119 h 191275"/>
                  <a:gd name="connsiteX33" fmla="*/ 166683 w 191275"/>
                  <a:gd name="connsiteY33" fmla="*/ 136170 h 191275"/>
                  <a:gd name="connsiteX34" fmla="*/ 173969 w 191275"/>
                  <a:gd name="connsiteY34" fmla="*/ 118408 h 191275"/>
                  <a:gd name="connsiteX35" fmla="*/ 194008 w 191275"/>
                  <a:gd name="connsiteY35" fmla="*/ 108389 h 191275"/>
                  <a:gd name="connsiteX36" fmla="*/ 194008 w 191275"/>
                  <a:gd name="connsiteY36" fmla="*/ 85618 h 191275"/>
                  <a:gd name="connsiteX37" fmla="*/ 173969 w 191275"/>
                  <a:gd name="connsiteY37" fmla="*/ 75599 h 191275"/>
                  <a:gd name="connsiteX38" fmla="*/ 166683 w 191275"/>
                  <a:gd name="connsiteY38" fmla="*/ 57838 h 191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191275" h="191275">
                    <a:moveTo>
                      <a:pt x="97004" y="131160"/>
                    </a:moveTo>
                    <a:cubicBezTo>
                      <a:pt x="77876" y="131160"/>
                      <a:pt x="62848" y="115676"/>
                      <a:pt x="62848" y="97004"/>
                    </a:cubicBezTo>
                    <a:cubicBezTo>
                      <a:pt x="62848" y="77876"/>
                      <a:pt x="78332" y="62847"/>
                      <a:pt x="97004" y="62847"/>
                    </a:cubicBezTo>
                    <a:cubicBezTo>
                      <a:pt x="116131" y="62847"/>
                      <a:pt x="131160" y="78332"/>
                      <a:pt x="131160" y="97004"/>
                    </a:cubicBezTo>
                    <a:cubicBezTo>
                      <a:pt x="131160" y="115676"/>
                      <a:pt x="116131" y="131160"/>
                      <a:pt x="97004" y="131160"/>
                    </a:cubicBezTo>
                    <a:lnTo>
                      <a:pt x="97004" y="131160"/>
                    </a:lnTo>
                    <a:close/>
                    <a:moveTo>
                      <a:pt x="166683" y="57838"/>
                    </a:moveTo>
                    <a:lnTo>
                      <a:pt x="173969" y="36433"/>
                    </a:lnTo>
                    <a:lnTo>
                      <a:pt x="157574" y="20038"/>
                    </a:lnTo>
                    <a:lnTo>
                      <a:pt x="136170" y="27325"/>
                    </a:lnTo>
                    <a:cubicBezTo>
                      <a:pt x="130705" y="24137"/>
                      <a:pt x="124329" y="21860"/>
                      <a:pt x="118408" y="20038"/>
                    </a:cubicBezTo>
                    <a:lnTo>
                      <a:pt x="108389" y="0"/>
                    </a:lnTo>
                    <a:lnTo>
                      <a:pt x="85618" y="0"/>
                    </a:lnTo>
                    <a:lnTo>
                      <a:pt x="75599" y="20038"/>
                    </a:lnTo>
                    <a:cubicBezTo>
                      <a:pt x="69223" y="21860"/>
                      <a:pt x="63303" y="24137"/>
                      <a:pt x="57838" y="27325"/>
                    </a:cubicBezTo>
                    <a:lnTo>
                      <a:pt x="36433" y="20038"/>
                    </a:lnTo>
                    <a:lnTo>
                      <a:pt x="20494" y="35978"/>
                    </a:lnTo>
                    <a:lnTo>
                      <a:pt x="27325" y="57382"/>
                    </a:lnTo>
                    <a:cubicBezTo>
                      <a:pt x="24137" y="62847"/>
                      <a:pt x="21860" y="69223"/>
                      <a:pt x="20038" y="75144"/>
                    </a:cubicBezTo>
                    <a:lnTo>
                      <a:pt x="0" y="85163"/>
                    </a:lnTo>
                    <a:lnTo>
                      <a:pt x="0" y="107934"/>
                    </a:lnTo>
                    <a:lnTo>
                      <a:pt x="20038" y="117953"/>
                    </a:lnTo>
                    <a:cubicBezTo>
                      <a:pt x="21860" y="124329"/>
                      <a:pt x="24137" y="130249"/>
                      <a:pt x="27325" y="135714"/>
                    </a:cubicBezTo>
                    <a:lnTo>
                      <a:pt x="20494" y="157119"/>
                    </a:lnTo>
                    <a:lnTo>
                      <a:pt x="36433" y="173058"/>
                    </a:lnTo>
                    <a:lnTo>
                      <a:pt x="57838" y="166227"/>
                    </a:lnTo>
                    <a:cubicBezTo>
                      <a:pt x="63303" y="169415"/>
                      <a:pt x="69223" y="171692"/>
                      <a:pt x="75599" y="173514"/>
                    </a:cubicBezTo>
                    <a:lnTo>
                      <a:pt x="85618" y="193552"/>
                    </a:lnTo>
                    <a:lnTo>
                      <a:pt x="108389" y="193552"/>
                    </a:lnTo>
                    <a:lnTo>
                      <a:pt x="118408" y="173514"/>
                    </a:lnTo>
                    <a:cubicBezTo>
                      <a:pt x="124784" y="171692"/>
                      <a:pt x="130705" y="169415"/>
                      <a:pt x="136170" y="166227"/>
                    </a:cubicBezTo>
                    <a:lnTo>
                      <a:pt x="157574" y="173514"/>
                    </a:lnTo>
                    <a:lnTo>
                      <a:pt x="173514" y="157119"/>
                    </a:lnTo>
                    <a:lnTo>
                      <a:pt x="166683" y="136170"/>
                    </a:lnTo>
                    <a:cubicBezTo>
                      <a:pt x="169870" y="130705"/>
                      <a:pt x="172148" y="124784"/>
                      <a:pt x="173969" y="118408"/>
                    </a:cubicBezTo>
                    <a:lnTo>
                      <a:pt x="194008" y="108389"/>
                    </a:lnTo>
                    <a:lnTo>
                      <a:pt x="194008" y="85618"/>
                    </a:lnTo>
                    <a:lnTo>
                      <a:pt x="173969" y="75599"/>
                    </a:lnTo>
                    <a:cubicBezTo>
                      <a:pt x="172148" y="69223"/>
                      <a:pt x="169870" y="63303"/>
                      <a:pt x="166683" y="57838"/>
                    </a:cubicBezTo>
                    <a:close/>
                  </a:path>
                </a:pathLst>
              </a:custGeom>
              <a:grpFill/>
              <a:ln w="44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351368E9-A316-480A-B89F-03BB76605A45}"/>
              </a:ext>
            </a:extLst>
          </p:cNvPr>
          <p:cNvSpPr txBox="1"/>
          <p:nvPr/>
        </p:nvSpPr>
        <p:spPr>
          <a:xfrm>
            <a:off x="8409080" y="5457450"/>
            <a:ext cx="9668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>
                <a:solidFill>
                  <a:schemeClr val="accent1"/>
                </a:solidFill>
                <a:latin typeface="+mj-lt"/>
              </a:rPr>
              <a:t>Progress</a:t>
            </a:r>
            <a:endParaRPr lang="en-ID" sz="1400" b="1" dirty="0">
              <a:solidFill>
                <a:schemeClr val="accent1"/>
              </a:solidFill>
              <a:latin typeface="+mj-lt"/>
            </a:endParaRP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9A315ED8-7062-4B61-A177-31B1B8C71A42}"/>
              </a:ext>
            </a:extLst>
          </p:cNvPr>
          <p:cNvGrpSpPr/>
          <p:nvPr/>
        </p:nvGrpSpPr>
        <p:grpSpPr>
          <a:xfrm>
            <a:off x="6308347" y="5420260"/>
            <a:ext cx="1321769" cy="382156"/>
            <a:chOff x="6400016" y="5051887"/>
            <a:chExt cx="1321769" cy="382156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4959CA0D-BBD0-479D-A8C2-9F6329EC6267}"/>
                </a:ext>
              </a:extLst>
            </p:cNvPr>
            <p:cNvGrpSpPr/>
            <p:nvPr/>
          </p:nvGrpSpPr>
          <p:grpSpPr>
            <a:xfrm>
              <a:off x="6400016" y="5051887"/>
              <a:ext cx="382154" cy="382156"/>
              <a:chOff x="10490681" y="5363558"/>
              <a:chExt cx="839202" cy="839203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D56C6806-7178-4266-AFC1-5B19DF957D86}"/>
                  </a:ext>
                </a:extLst>
              </p:cNvPr>
              <p:cNvSpPr/>
              <p:nvPr/>
            </p:nvSpPr>
            <p:spPr>
              <a:xfrm rot="2700000">
                <a:off x="10490680" y="5363559"/>
                <a:ext cx="839203" cy="839202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ID"/>
              </a:p>
            </p:txBody>
          </p:sp>
          <p:sp>
            <p:nvSpPr>
              <p:cNvPr id="21" name="Graphic 59" descr="Magnifying glass">
                <a:extLst>
                  <a:ext uri="{FF2B5EF4-FFF2-40B4-BE49-F238E27FC236}">
                    <a16:creationId xmlns:a16="http://schemas.microsoft.com/office/drawing/2014/main" id="{97A15D5E-CC21-477A-A082-2A8024702B19}"/>
                  </a:ext>
                </a:extLst>
              </p:cNvPr>
              <p:cNvSpPr/>
              <p:nvPr/>
            </p:nvSpPr>
            <p:spPr>
              <a:xfrm>
                <a:off x="10718667" y="5593619"/>
                <a:ext cx="355225" cy="355225"/>
              </a:xfrm>
              <a:custGeom>
                <a:avLst/>
                <a:gdLst>
                  <a:gd name="connsiteX0" fmla="*/ 350215 w 355225"/>
                  <a:gd name="connsiteY0" fmla="*/ 305129 h 355225"/>
                  <a:gd name="connsiteX1" fmla="*/ 293288 w 355225"/>
                  <a:gd name="connsiteY1" fmla="*/ 248202 h 355225"/>
                  <a:gd name="connsiteX2" fmla="*/ 265053 w 355225"/>
                  <a:gd name="connsiteY2" fmla="*/ 239549 h 355225"/>
                  <a:gd name="connsiteX3" fmla="*/ 245014 w 355225"/>
                  <a:gd name="connsiteY3" fmla="*/ 219511 h 355225"/>
                  <a:gd name="connsiteX4" fmla="*/ 273250 w 355225"/>
                  <a:gd name="connsiteY4" fmla="*/ 136625 h 355225"/>
                  <a:gd name="connsiteX5" fmla="*/ 136625 w 355225"/>
                  <a:gd name="connsiteY5" fmla="*/ 0 h 355225"/>
                  <a:gd name="connsiteX6" fmla="*/ 0 w 355225"/>
                  <a:gd name="connsiteY6" fmla="*/ 136625 h 355225"/>
                  <a:gd name="connsiteX7" fmla="*/ 136625 w 355225"/>
                  <a:gd name="connsiteY7" fmla="*/ 273250 h 355225"/>
                  <a:gd name="connsiteX8" fmla="*/ 219511 w 355225"/>
                  <a:gd name="connsiteY8" fmla="*/ 245014 h 355225"/>
                  <a:gd name="connsiteX9" fmla="*/ 239549 w 355225"/>
                  <a:gd name="connsiteY9" fmla="*/ 265053 h 355225"/>
                  <a:gd name="connsiteX10" fmla="*/ 248202 w 355225"/>
                  <a:gd name="connsiteY10" fmla="*/ 293288 h 355225"/>
                  <a:gd name="connsiteX11" fmla="*/ 305129 w 355225"/>
                  <a:gd name="connsiteY11" fmla="*/ 350215 h 355225"/>
                  <a:gd name="connsiteX12" fmla="*/ 327900 w 355225"/>
                  <a:gd name="connsiteY12" fmla="*/ 359779 h 355225"/>
                  <a:gd name="connsiteX13" fmla="*/ 350671 w 355225"/>
                  <a:gd name="connsiteY13" fmla="*/ 350215 h 355225"/>
                  <a:gd name="connsiteX14" fmla="*/ 350215 w 355225"/>
                  <a:gd name="connsiteY14" fmla="*/ 305129 h 355225"/>
                  <a:gd name="connsiteX15" fmla="*/ 136170 w 355225"/>
                  <a:gd name="connsiteY15" fmla="*/ 245470 h 355225"/>
                  <a:gd name="connsiteX16" fmla="*/ 26870 w 355225"/>
                  <a:gd name="connsiteY16" fmla="*/ 136170 h 355225"/>
                  <a:gd name="connsiteX17" fmla="*/ 136170 w 355225"/>
                  <a:gd name="connsiteY17" fmla="*/ 26870 h 355225"/>
                  <a:gd name="connsiteX18" fmla="*/ 245470 w 355225"/>
                  <a:gd name="connsiteY18" fmla="*/ 136170 h 355225"/>
                  <a:gd name="connsiteX19" fmla="*/ 136170 w 355225"/>
                  <a:gd name="connsiteY19" fmla="*/ 245470 h 355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55225" h="355225">
                    <a:moveTo>
                      <a:pt x="350215" y="305129"/>
                    </a:moveTo>
                    <a:lnTo>
                      <a:pt x="293288" y="248202"/>
                    </a:lnTo>
                    <a:cubicBezTo>
                      <a:pt x="285546" y="240460"/>
                      <a:pt x="275072" y="237728"/>
                      <a:pt x="265053" y="239549"/>
                    </a:cubicBezTo>
                    <a:lnTo>
                      <a:pt x="245014" y="219511"/>
                    </a:lnTo>
                    <a:cubicBezTo>
                      <a:pt x="262775" y="196740"/>
                      <a:pt x="273250" y="167593"/>
                      <a:pt x="273250" y="136625"/>
                    </a:cubicBezTo>
                    <a:cubicBezTo>
                      <a:pt x="273250" y="61481"/>
                      <a:pt x="211769" y="0"/>
                      <a:pt x="136625" y="0"/>
                    </a:cubicBezTo>
                    <a:cubicBezTo>
                      <a:pt x="61481" y="0"/>
                      <a:pt x="0" y="61481"/>
                      <a:pt x="0" y="136625"/>
                    </a:cubicBezTo>
                    <a:cubicBezTo>
                      <a:pt x="0" y="211769"/>
                      <a:pt x="61481" y="273250"/>
                      <a:pt x="136625" y="273250"/>
                    </a:cubicBezTo>
                    <a:cubicBezTo>
                      <a:pt x="167593" y="273250"/>
                      <a:pt x="196285" y="262775"/>
                      <a:pt x="219511" y="245014"/>
                    </a:cubicBezTo>
                    <a:lnTo>
                      <a:pt x="239549" y="265053"/>
                    </a:lnTo>
                    <a:cubicBezTo>
                      <a:pt x="237728" y="275072"/>
                      <a:pt x="240460" y="285546"/>
                      <a:pt x="248202" y="293288"/>
                    </a:cubicBezTo>
                    <a:lnTo>
                      <a:pt x="305129" y="350215"/>
                    </a:lnTo>
                    <a:cubicBezTo>
                      <a:pt x="311505" y="356591"/>
                      <a:pt x="319703" y="359779"/>
                      <a:pt x="327900" y="359779"/>
                    </a:cubicBezTo>
                    <a:cubicBezTo>
                      <a:pt x="336098" y="359779"/>
                      <a:pt x="344295" y="356591"/>
                      <a:pt x="350671" y="350215"/>
                    </a:cubicBezTo>
                    <a:cubicBezTo>
                      <a:pt x="362512" y="337464"/>
                      <a:pt x="362512" y="317425"/>
                      <a:pt x="350215" y="305129"/>
                    </a:cubicBezTo>
                    <a:close/>
                    <a:moveTo>
                      <a:pt x="136170" y="245470"/>
                    </a:moveTo>
                    <a:cubicBezTo>
                      <a:pt x="76055" y="245470"/>
                      <a:pt x="26870" y="196285"/>
                      <a:pt x="26870" y="136170"/>
                    </a:cubicBezTo>
                    <a:cubicBezTo>
                      <a:pt x="26870" y="76055"/>
                      <a:pt x="76055" y="26870"/>
                      <a:pt x="136170" y="26870"/>
                    </a:cubicBezTo>
                    <a:cubicBezTo>
                      <a:pt x="196285" y="26870"/>
                      <a:pt x="245470" y="76055"/>
                      <a:pt x="245470" y="136170"/>
                    </a:cubicBezTo>
                    <a:cubicBezTo>
                      <a:pt x="245470" y="196285"/>
                      <a:pt x="196285" y="245470"/>
                      <a:pt x="136170" y="245470"/>
                    </a:cubicBezTo>
                    <a:close/>
                  </a:path>
                </a:pathLst>
              </a:custGeom>
              <a:solidFill>
                <a:schemeClr val="bg2"/>
              </a:solidFill>
              <a:ln w="44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B302DCE-A1BE-4A42-9366-A55A11DCA66B}"/>
                </a:ext>
              </a:extLst>
            </p:cNvPr>
            <p:cNvSpPr txBox="1"/>
            <p:nvPr/>
          </p:nvSpPr>
          <p:spPr>
            <a:xfrm>
              <a:off x="6927618" y="5089077"/>
              <a:ext cx="79416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>
                  <a:solidFill>
                    <a:schemeClr val="accent1"/>
                  </a:solidFill>
                  <a:latin typeface="+mj-lt"/>
                </a:rPr>
                <a:t>Search</a:t>
              </a:r>
              <a:endParaRPr lang="en-ID" sz="1400" b="1" dirty="0">
                <a:solidFill>
                  <a:schemeClr val="accent1"/>
                </a:solidFill>
                <a:latin typeface="+mj-lt"/>
              </a:endParaRP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6A5D2F67-8135-4390-A0E9-3AF0EF04C341}"/>
              </a:ext>
            </a:extLst>
          </p:cNvPr>
          <p:cNvGrpSpPr/>
          <p:nvPr/>
        </p:nvGrpSpPr>
        <p:grpSpPr>
          <a:xfrm>
            <a:off x="9797513" y="5420260"/>
            <a:ext cx="1151587" cy="382156"/>
            <a:chOff x="9889182" y="5051887"/>
            <a:chExt cx="1151587" cy="382156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B1A310F2-01F3-4D68-BAC9-9F0B6174E7A0}"/>
                </a:ext>
              </a:extLst>
            </p:cNvPr>
            <p:cNvGrpSpPr/>
            <p:nvPr/>
          </p:nvGrpSpPr>
          <p:grpSpPr>
            <a:xfrm>
              <a:off x="9889182" y="5051887"/>
              <a:ext cx="382154" cy="382156"/>
              <a:chOff x="7755390" y="5363560"/>
              <a:chExt cx="839202" cy="839203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7EB2DF33-2F11-40D0-9346-4D97F2D9AA03}"/>
                  </a:ext>
                </a:extLst>
              </p:cNvPr>
              <p:cNvSpPr/>
              <p:nvPr/>
            </p:nvSpPr>
            <p:spPr>
              <a:xfrm rot="2700000">
                <a:off x="7755389" y="5363561"/>
                <a:ext cx="839203" cy="839202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ID"/>
              </a:p>
            </p:txBody>
          </p: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A04EEDD8-ED2B-4BC0-8AEC-E6A4F1827569}"/>
                  </a:ext>
                </a:extLst>
              </p:cNvPr>
              <p:cNvGrpSpPr/>
              <p:nvPr/>
            </p:nvGrpSpPr>
            <p:grpSpPr>
              <a:xfrm>
                <a:off x="8029603" y="5595896"/>
                <a:ext cx="309683" cy="350671"/>
                <a:chOff x="8129893" y="6504597"/>
                <a:chExt cx="309683" cy="350671"/>
              </a:xfrm>
              <a:solidFill>
                <a:schemeClr val="bg2"/>
              </a:solidFill>
            </p:grpSpPr>
            <p:sp>
              <p:nvSpPr>
                <p:cNvPr id="12" name="Freeform: Shape 11">
                  <a:extLst>
                    <a:ext uri="{FF2B5EF4-FFF2-40B4-BE49-F238E27FC236}">
                      <a16:creationId xmlns:a16="http://schemas.microsoft.com/office/drawing/2014/main" id="{EFC66D4E-3832-474D-B095-2EA0AEA324C6}"/>
                    </a:ext>
                  </a:extLst>
                </p:cNvPr>
                <p:cNvSpPr/>
                <p:nvPr/>
              </p:nvSpPr>
              <p:spPr>
                <a:xfrm>
                  <a:off x="8275487" y="6604788"/>
                  <a:ext cx="18217" cy="18217"/>
                </a:xfrm>
                <a:custGeom>
                  <a:avLst/>
                  <a:gdLst>
                    <a:gd name="connsiteX0" fmla="*/ 18217 w 18216"/>
                    <a:gd name="connsiteY0" fmla="*/ 9108 h 18216"/>
                    <a:gd name="connsiteX1" fmla="*/ 9108 w 18216"/>
                    <a:gd name="connsiteY1" fmla="*/ 18217 h 18216"/>
                    <a:gd name="connsiteX2" fmla="*/ 0 w 18216"/>
                    <a:gd name="connsiteY2" fmla="*/ 9108 h 18216"/>
                    <a:gd name="connsiteX3" fmla="*/ 9108 w 18216"/>
                    <a:gd name="connsiteY3" fmla="*/ 0 h 18216"/>
                    <a:gd name="connsiteX4" fmla="*/ 18217 w 18216"/>
                    <a:gd name="connsiteY4" fmla="*/ 9108 h 182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216" h="18216">
                      <a:moveTo>
                        <a:pt x="18217" y="9108"/>
                      </a:moveTo>
                      <a:cubicBezTo>
                        <a:pt x="18217" y="14139"/>
                        <a:pt x="14139" y="18217"/>
                        <a:pt x="9108" y="18217"/>
                      </a:cubicBezTo>
                      <a:cubicBezTo>
                        <a:pt x="4078" y="18217"/>
                        <a:pt x="0" y="14139"/>
                        <a:pt x="0" y="9108"/>
                      </a:cubicBezTo>
                      <a:cubicBezTo>
                        <a:pt x="0" y="4078"/>
                        <a:pt x="4078" y="0"/>
                        <a:pt x="9108" y="0"/>
                      </a:cubicBezTo>
                      <a:cubicBezTo>
                        <a:pt x="14139" y="0"/>
                        <a:pt x="18217" y="4078"/>
                        <a:pt x="18217" y="9108"/>
                      </a:cubicBezTo>
                      <a:close/>
                    </a:path>
                  </a:pathLst>
                </a:custGeom>
                <a:grpFill/>
                <a:ln w="446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id="{09CC050E-A40E-47D8-8060-20C72FB89F4F}"/>
                    </a:ext>
                  </a:extLst>
                </p:cNvPr>
                <p:cNvSpPr/>
                <p:nvPr/>
              </p:nvSpPr>
              <p:spPr>
                <a:xfrm>
                  <a:off x="8275487" y="6786955"/>
                  <a:ext cx="18217" cy="18217"/>
                </a:xfrm>
                <a:custGeom>
                  <a:avLst/>
                  <a:gdLst>
                    <a:gd name="connsiteX0" fmla="*/ 18217 w 18216"/>
                    <a:gd name="connsiteY0" fmla="*/ 9108 h 18216"/>
                    <a:gd name="connsiteX1" fmla="*/ 9108 w 18216"/>
                    <a:gd name="connsiteY1" fmla="*/ 18217 h 18216"/>
                    <a:gd name="connsiteX2" fmla="*/ 0 w 18216"/>
                    <a:gd name="connsiteY2" fmla="*/ 9108 h 18216"/>
                    <a:gd name="connsiteX3" fmla="*/ 9108 w 18216"/>
                    <a:gd name="connsiteY3" fmla="*/ 0 h 18216"/>
                    <a:gd name="connsiteX4" fmla="*/ 18217 w 18216"/>
                    <a:gd name="connsiteY4" fmla="*/ 9108 h 182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216" h="18216">
                      <a:moveTo>
                        <a:pt x="18217" y="9108"/>
                      </a:moveTo>
                      <a:cubicBezTo>
                        <a:pt x="18217" y="14139"/>
                        <a:pt x="14139" y="18217"/>
                        <a:pt x="9108" y="18217"/>
                      </a:cubicBezTo>
                      <a:cubicBezTo>
                        <a:pt x="4078" y="18217"/>
                        <a:pt x="0" y="14139"/>
                        <a:pt x="0" y="9108"/>
                      </a:cubicBezTo>
                      <a:cubicBezTo>
                        <a:pt x="0" y="4078"/>
                        <a:pt x="4078" y="0"/>
                        <a:pt x="9108" y="0"/>
                      </a:cubicBezTo>
                      <a:cubicBezTo>
                        <a:pt x="14139" y="0"/>
                        <a:pt x="18217" y="4078"/>
                        <a:pt x="18217" y="9108"/>
                      </a:cubicBezTo>
                      <a:close/>
                    </a:path>
                  </a:pathLst>
                </a:custGeom>
                <a:grpFill/>
                <a:ln w="446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45718D89-EA3F-4D57-8CA7-23C2A54BC27C}"/>
                    </a:ext>
                  </a:extLst>
                </p:cNvPr>
                <p:cNvSpPr/>
                <p:nvPr/>
              </p:nvSpPr>
              <p:spPr>
                <a:xfrm>
                  <a:off x="8366570" y="6691317"/>
                  <a:ext cx="18217" cy="18217"/>
                </a:xfrm>
                <a:custGeom>
                  <a:avLst/>
                  <a:gdLst>
                    <a:gd name="connsiteX0" fmla="*/ 18217 w 18216"/>
                    <a:gd name="connsiteY0" fmla="*/ 9108 h 18216"/>
                    <a:gd name="connsiteX1" fmla="*/ 9108 w 18216"/>
                    <a:gd name="connsiteY1" fmla="*/ 18217 h 18216"/>
                    <a:gd name="connsiteX2" fmla="*/ 0 w 18216"/>
                    <a:gd name="connsiteY2" fmla="*/ 9108 h 18216"/>
                    <a:gd name="connsiteX3" fmla="*/ 9108 w 18216"/>
                    <a:gd name="connsiteY3" fmla="*/ 0 h 18216"/>
                    <a:gd name="connsiteX4" fmla="*/ 18217 w 18216"/>
                    <a:gd name="connsiteY4" fmla="*/ 9108 h 182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216" h="18216">
                      <a:moveTo>
                        <a:pt x="18217" y="9108"/>
                      </a:moveTo>
                      <a:cubicBezTo>
                        <a:pt x="18217" y="14139"/>
                        <a:pt x="14139" y="18217"/>
                        <a:pt x="9108" y="18217"/>
                      </a:cubicBezTo>
                      <a:cubicBezTo>
                        <a:pt x="4078" y="18217"/>
                        <a:pt x="0" y="14139"/>
                        <a:pt x="0" y="9108"/>
                      </a:cubicBezTo>
                      <a:cubicBezTo>
                        <a:pt x="0" y="4078"/>
                        <a:pt x="4078" y="0"/>
                        <a:pt x="9108" y="0"/>
                      </a:cubicBezTo>
                      <a:cubicBezTo>
                        <a:pt x="14139" y="0"/>
                        <a:pt x="18217" y="4078"/>
                        <a:pt x="18217" y="9108"/>
                      </a:cubicBezTo>
                      <a:close/>
                    </a:path>
                  </a:pathLst>
                </a:custGeom>
                <a:grpFill/>
                <a:ln w="446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5" name="Freeform: Shape 14">
                  <a:extLst>
                    <a:ext uri="{FF2B5EF4-FFF2-40B4-BE49-F238E27FC236}">
                      <a16:creationId xmlns:a16="http://schemas.microsoft.com/office/drawing/2014/main" id="{297CA26D-10CC-4B29-85E2-AF47708B01C5}"/>
                    </a:ext>
                  </a:extLst>
                </p:cNvPr>
                <p:cNvSpPr/>
                <p:nvPr/>
              </p:nvSpPr>
              <p:spPr>
                <a:xfrm>
                  <a:off x="8184403" y="6691317"/>
                  <a:ext cx="18217" cy="18217"/>
                </a:xfrm>
                <a:custGeom>
                  <a:avLst/>
                  <a:gdLst>
                    <a:gd name="connsiteX0" fmla="*/ 18217 w 18216"/>
                    <a:gd name="connsiteY0" fmla="*/ 9108 h 18216"/>
                    <a:gd name="connsiteX1" fmla="*/ 9108 w 18216"/>
                    <a:gd name="connsiteY1" fmla="*/ 18217 h 18216"/>
                    <a:gd name="connsiteX2" fmla="*/ 0 w 18216"/>
                    <a:gd name="connsiteY2" fmla="*/ 9108 h 18216"/>
                    <a:gd name="connsiteX3" fmla="*/ 9108 w 18216"/>
                    <a:gd name="connsiteY3" fmla="*/ 0 h 18216"/>
                    <a:gd name="connsiteX4" fmla="*/ 18217 w 18216"/>
                    <a:gd name="connsiteY4" fmla="*/ 9108 h 182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216" h="18216">
                      <a:moveTo>
                        <a:pt x="18217" y="9108"/>
                      </a:moveTo>
                      <a:cubicBezTo>
                        <a:pt x="18217" y="14139"/>
                        <a:pt x="14139" y="18217"/>
                        <a:pt x="9108" y="18217"/>
                      </a:cubicBezTo>
                      <a:cubicBezTo>
                        <a:pt x="4078" y="18217"/>
                        <a:pt x="0" y="14139"/>
                        <a:pt x="0" y="9108"/>
                      </a:cubicBezTo>
                      <a:cubicBezTo>
                        <a:pt x="0" y="4078"/>
                        <a:pt x="4078" y="0"/>
                        <a:pt x="9108" y="0"/>
                      </a:cubicBezTo>
                      <a:cubicBezTo>
                        <a:pt x="14139" y="0"/>
                        <a:pt x="18217" y="4078"/>
                        <a:pt x="18217" y="9108"/>
                      </a:cubicBezTo>
                      <a:close/>
                    </a:path>
                  </a:pathLst>
                </a:custGeom>
                <a:grpFill/>
                <a:ln w="446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6" name="Freeform: Shape 15">
                  <a:extLst>
                    <a:ext uri="{FF2B5EF4-FFF2-40B4-BE49-F238E27FC236}">
                      <a16:creationId xmlns:a16="http://schemas.microsoft.com/office/drawing/2014/main" id="{2D7BA0E0-2A3B-451F-8476-B3AE3169EDD9}"/>
                    </a:ext>
                  </a:extLst>
                </p:cNvPr>
                <p:cNvSpPr/>
                <p:nvPr/>
              </p:nvSpPr>
              <p:spPr>
                <a:xfrm>
                  <a:off x="8275487" y="6636667"/>
                  <a:ext cx="59204" cy="113854"/>
                </a:xfrm>
                <a:custGeom>
                  <a:avLst/>
                  <a:gdLst>
                    <a:gd name="connsiteX0" fmla="*/ 18217 w 59204"/>
                    <a:gd name="connsiteY0" fmla="*/ 0 h 113854"/>
                    <a:gd name="connsiteX1" fmla="*/ 0 w 59204"/>
                    <a:gd name="connsiteY1" fmla="*/ 0 h 113854"/>
                    <a:gd name="connsiteX2" fmla="*/ 0 w 59204"/>
                    <a:gd name="connsiteY2" fmla="*/ 63758 h 113854"/>
                    <a:gd name="connsiteX3" fmla="*/ 2732 w 59204"/>
                    <a:gd name="connsiteY3" fmla="*/ 70134 h 113854"/>
                    <a:gd name="connsiteX4" fmla="*/ 47819 w 59204"/>
                    <a:gd name="connsiteY4" fmla="*/ 115220 h 113854"/>
                    <a:gd name="connsiteX5" fmla="*/ 60570 w 59204"/>
                    <a:gd name="connsiteY5" fmla="*/ 102469 h 113854"/>
                    <a:gd name="connsiteX6" fmla="*/ 18217 w 59204"/>
                    <a:gd name="connsiteY6" fmla="*/ 60115 h 113854"/>
                    <a:gd name="connsiteX7" fmla="*/ 18217 w 59204"/>
                    <a:gd name="connsiteY7" fmla="*/ 0 h 1138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9204" h="113854">
                      <a:moveTo>
                        <a:pt x="18217" y="0"/>
                      </a:moveTo>
                      <a:lnTo>
                        <a:pt x="0" y="0"/>
                      </a:lnTo>
                      <a:lnTo>
                        <a:pt x="0" y="63758"/>
                      </a:lnTo>
                      <a:cubicBezTo>
                        <a:pt x="0" y="66035"/>
                        <a:pt x="911" y="68313"/>
                        <a:pt x="2732" y="70134"/>
                      </a:cubicBezTo>
                      <a:lnTo>
                        <a:pt x="47819" y="115220"/>
                      </a:lnTo>
                      <a:lnTo>
                        <a:pt x="60570" y="102469"/>
                      </a:lnTo>
                      <a:lnTo>
                        <a:pt x="18217" y="60115"/>
                      </a:lnTo>
                      <a:lnTo>
                        <a:pt x="18217" y="0"/>
                      </a:lnTo>
                      <a:close/>
                    </a:path>
                  </a:pathLst>
                </a:custGeom>
                <a:grpFill/>
                <a:ln w="446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7" name="Freeform: Shape 16">
                  <a:extLst>
                    <a:ext uri="{FF2B5EF4-FFF2-40B4-BE49-F238E27FC236}">
                      <a16:creationId xmlns:a16="http://schemas.microsoft.com/office/drawing/2014/main" id="{010CE955-6B59-4E4D-BCC8-D60E2CF6CA05}"/>
                    </a:ext>
                  </a:extLst>
                </p:cNvPr>
                <p:cNvSpPr/>
                <p:nvPr/>
              </p:nvSpPr>
              <p:spPr>
                <a:xfrm>
                  <a:off x="8129893" y="6504597"/>
                  <a:ext cx="309683" cy="350671"/>
                </a:xfrm>
                <a:custGeom>
                  <a:avLst/>
                  <a:gdLst>
                    <a:gd name="connsiteX0" fmla="*/ 154702 w 309683"/>
                    <a:gd name="connsiteY0" fmla="*/ 327900 h 350670"/>
                    <a:gd name="connsiteX1" fmla="*/ 27186 w 309683"/>
                    <a:gd name="connsiteY1" fmla="*/ 200383 h 350670"/>
                    <a:gd name="connsiteX2" fmla="*/ 154702 w 309683"/>
                    <a:gd name="connsiteY2" fmla="*/ 72867 h 350670"/>
                    <a:gd name="connsiteX3" fmla="*/ 282219 w 309683"/>
                    <a:gd name="connsiteY3" fmla="*/ 200383 h 350670"/>
                    <a:gd name="connsiteX4" fmla="*/ 154702 w 309683"/>
                    <a:gd name="connsiteY4" fmla="*/ 327900 h 350670"/>
                    <a:gd name="connsiteX5" fmla="*/ 154702 w 309683"/>
                    <a:gd name="connsiteY5" fmla="*/ 327900 h 350670"/>
                    <a:gd name="connsiteX6" fmla="*/ 262636 w 309683"/>
                    <a:gd name="connsiteY6" fmla="*/ 89262 h 350670"/>
                    <a:gd name="connsiteX7" fmla="*/ 276299 w 309683"/>
                    <a:gd name="connsiteY7" fmla="*/ 75599 h 350670"/>
                    <a:gd name="connsiteX8" fmla="*/ 275843 w 309683"/>
                    <a:gd name="connsiteY8" fmla="*/ 56472 h 350670"/>
                    <a:gd name="connsiteX9" fmla="*/ 256716 w 309683"/>
                    <a:gd name="connsiteY9" fmla="*/ 56016 h 350670"/>
                    <a:gd name="connsiteX10" fmla="*/ 241232 w 309683"/>
                    <a:gd name="connsiteY10" fmla="*/ 71956 h 350670"/>
                    <a:gd name="connsiteX11" fmla="*/ 168365 w 309683"/>
                    <a:gd name="connsiteY11" fmla="*/ 46453 h 350670"/>
                    <a:gd name="connsiteX12" fmla="*/ 168365 w 309683"/>
                    <a:gd name="connsiteY12" fmla="*/ 27325 h 350670"/>
                    <a:gd name="connsiteX13" fmla="*/ 209352 w 309683"/>
                    <a:gd name="connsiteY13" fmla="*/ 27325 h 350670"/>
                    <a:gd name="connsiteX14" fmla="*/ 209352 w 309683"/>
                    <a:gd name="connsiteY14" fmla="*/ 0 h 350670"/>
                    <a:gd name="connsiteX15" fmla="*/ 100052 w 309683"/>
                    <a:gd name="connsiteY15" fmla="*/ 0 h 350670"/>
                    <a:gd name="connsiteX16" fmla="*/ 100052 w 309683"/>
                    <a:gd name="connsiteY16" fmla="*/ 27325 h 350670"/>
                    <a:gd name="connsiteX17" fmla="*/ 141040 w 309683"/>
                    <a:gd name="connsiteY17" fmla="*/ 27325 h 350670"/>
                    <a:gd name="connsiteX18" fmla="*/ 141040 w 309683"/>
                    <a:gd name="connsiteY18" fmla="*/ 45997 h 350670"/>
                    <a:gd name="connsiteX19" fmla="*/ 1227 w 309683"/>
                    <a:gd name="connsiteY19" fmla="*/ 180800 h 350670"/>
                    <a:gd name="connsiteX20" fmla="*/ 103240 w 309683"/>
                    <a:gd name="connsiteY20" fmla="*/ 346117 h 350670"/>
                    <a:gd name="connsiteX21" fmla="*/ 286773 w 309683"/>
                    <a:gd name="connsiteY21" fmla="*/ 281903 h 350670"/>
                    <a:gd name="connsiteX22" fmla="*/ 262636 w 309683"/>
                    <a:gd name="connsiteY22" fmla="*/ 89262 h 350670"/>
                    <a:gd name="connsiteX23" fmla="*/ 262636 w 309683"/>
                    <a:gd name="connsiteY23" fmla="*/ 89262 h 350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309683" h="350670">
                      <a:moveTo>
                        <a:pt x="154702" y="327900"/>
                      </a:moveTo>
                      <a:cubicBezTo>
                        <a:pt x="84113" y="327900"/>
                        <a:pt x="27186" y="270973"/>
                        <a:pt x="27186" y="200383"/>
                      </a:cubicBezTo>
                      <a:cubicBezTo>
                        <a:pt x="27186" y="129794"/>
                        <a:pt x="84113" y="72867"/>
                        <a:pt x="154702" y="72867"/>
                      </a:cubicBezTo>
                      <a:cubicBezTo>
                        <a:pt x="225292" y="72867"/>
                        <a:pt x="282219" y="129794"/>
                        <a:pt x="282219" y="200383"/>
                      </a:cubicBezTo>
                      <a:cubicBezTo>
                        <a:pt x="282219" y="270973"/>
                        <a:pt x="225292" y="327900"/>
                        <a:pt x="154702" y="327900"/>
                      </a:cubicBezTo>
                      <a:lnTo>
                        <a:pt x="154702" y="327900"/>
                      </a:lnTo>
                      <a:close/>
                      <a:moveTo>
                        <a:pt x="262636" y="89262"/>
                      </a:moveTo>
                      <a:lnTo>
                        <a:pt x="276299" y="75599"/>
                      </a:lnTo>
                      <a:cubicBezTo>
                        <a:pt x="281308" y="70134"/>
                        <a:pt x="281308" y="61937"/>
                        <a:pt x="275843" y="56472"/>
                      </a:cubicBezTo>
                      <a:cubicBezTo>
                        <a:pt x="270834" y="51462"/>
                        <a:pt x="262181" y="51007"/>
                        <a:pt x="256716" y="56016"/>
                      </a:cubicBezTo>
                      <a:lnTo>
                        <a:pt x="241232" y="71956"/>
                      </a:lnTo>
                      <a:cubicBezTo>
                        <a:pt x="219372" y="57383"/>
                        <a:pt x="194324" y="48274"/>
                        <a:pt x="168365" y="46453"/>
                      </a:cubicBezTo>
                      <a:lnTo>
                        <a:pt x="168365" y="27325"/>
                      </a:lnTo>
                      <a:lnTo>
                        <a:pt x="209352" y="27325"/>
                      </a:lnTo>
                      <a:lnTo>
                        <a:pt x="209352" y="0"/>
                      </a:lnTo>
                      <a:lnTo>
                        <a:pt x="100052" y="0"/>
                      </a:lnTo>
                      <a:lnTo>
                        <a:pt x="100052" y="27325"/>
                      </a:lnTo>
                      <a:lnTo>
                        <a:pt x="141040" y="27325"/>
                      </a:lnTo>
                      <a:lnTo>
                        <a:pt x="141040" y="45997"/>
                      </a:lnTo>
                      <a:cubicBezTo>
                        <a:pt x="68629" y="52373"/>
                        <a:pt x="10335" y="108389"/>
                        <a:pt x="1227" y="180800"/>
                      </a:cubicBezTo>
                      <a:cubicBezTo>
                        <a:pt x="-7881" y="253212"/>
                        <a:pt x="34472" y="321980"/>
                        <a:pt x="103240" y="346117"/>
                      </a:cubicBezTo>
                      <a:cubicBezTo>
                        <a:pt x="172008" y="370254"/>
                        <a:pt x="248063" y="343840"/>
                        <a:pt x="286773" y="281903"/>
                      </a:cubicBezTo>
                      <a:cubicBezTo>
                        <a:pt x="325484" y="219966"/>
                        <a:pt x="314554" y="139813"/>
                        <a:pt x="262636" y="89262"/>
                      </a:cubicBezTo>
                      <a:lnTo>
                        <a:pt x="262636" y="89262"/>
                      </a:lnTo>
                      <a:close/>
                    </a:path>
                  </a:pathLst>
                </a:custGeom>
                <a:grpFill/>
                <a:ln w="446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</p:grpSp>
        </p:grp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78181632-25B7-4823-B4CC-EB4BE2305ADC}"/>
                </a:ext>
              </a:extLst>
            </p:cNvPr>
            <p:cNvSpPr txBox="1"/>
            <p:nvPr/>
          </p:nvSpPr>
          <p:spPr>
            <a:xfrm>
              <a:off x="10416782" y="5089077"/>
              <a:ext cx="62398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>
                  <a:solidFill>
                    <a:schemeClr val="accent1"/>
                  </a:solidFill>
                  <a:latin typeface="+mj-lt"/>
                </a:rPr>
                <a:t>Time</a:t>
              </a:r>
              <a:endParaRPr lang="en-ID" sz="1400" b="1" dirty="0">
                <a:solidFill>
                  <a:schemeClr val="accent1"/>
                </a:solidFill>
                <a:latin typeface="+mj-lt"/>
              </a:endParaRP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D4C6E692-1429-49B7-8F6B-3242A91C1DD9}"/>
              </a:ext>
            </a:extLst>
          </p:cNvPr>
          <p:cNvSpPr txBox="1"/>
          <p:nvPr/>
        </p:nvSpPr>
        <p:spPr>
          <a:xfrm>
            <a:off x="8705791" y="1864607"/>
            <a:ext cx="19561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accent1"/>
                </a:solidFill>
              </a:rPr>
              <a:t>Jonathan Bram</a:t>
            </a:r>
            <a:endParaRPr lang="en-US" sz="2000" b="1" dirty="0">
              <a:solidFill>
                <a:schemeClr val="accent1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C855481-AA92-44AC-8DCF-DB6E6C2CD3D8}"/>
              </a:ext>
            </a:extLst>
          </p:cNvPr>
          <p:cNvSpPr txBox="1"/>
          <p:nvPr/>
        </p:nvSpPr>
        <p:spPr>
          <a:xfrm>
            <a:off x="8705791" y="2206572"/>
            <a:ext cx="176108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>
                <a:solidFill>
                  <a:schemeClr val="tx2">
                    <a:lumMod val="40000"/>
                    <a:lumOff val="60000"/>
                  </a:schemeClr>
                </a:solidFill>
              </a:rPr>
              <a:t>Chief Marketing Officer</a:t>
            </a:r>
            <a:endParaRPr lang="en-US" sz="11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561CF16A-55E7-477A-AA4D-00EE10CE8F8A}"/>
              </a:ext>
            </a:extLst>
          </p:cNvPr>
          <p:cNvSpPr/>
          <p:nvPr/>
        </p:nvSpPr>
        <p:spPr>
          <a:xfrm>
            <a:off x="9148977" y="2485833"/>
            <a:ext cx="233680" cy="23368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D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964240A1-5C45-4FCF-A1CC-FCC146733FD9}"/>
              </a:ext>
            </a:extLst>
          </p:cNvPr>
          <p:cNvSpPr/>
          <p:nvPr/>
        </p:nvSpPr>
        <p:spPr>
          <a:xfrm>
            <a:off x="8794669" y="2485833"/>
            <a:ext cx="233680" cy="23368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D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13673891-E1AF-4596-B65E-641167A9E18D}"/>
              </a:ext>
            </a:extLst>
          </p:cNvPr>
          <p:cNvSpPr/>
          <p:nvPr/>
        </p:nvSpPr>
        <p:spPr>
          <a:xfrm>
            <a:off x="9503285" y="2485833"/>
            <a:ext cx="233680" cy="23368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D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CB786FAF-E7C5-4B7E-9779-BBB99E509DE0}"/>
              </a:ext>
            </a:extLst>
          </p:cNvPr>
          <p:cNvGrpSpPr/>
          <p:nvPr/>
        </p:nvGrpSpPr>
        <p:grpSpPr>
          <a:xfrm>
            <a:off x="9583047" y="2560782"/>
            <a:ext cx="74483" cy="74483"/>
            <a:chOff x="5405944" y="-1589"/>
            <a:chExt cx="225952" cy="225952"/>
          </a:xfrm>
          <a:solidFill>
            <a:schemeClr val="bg2"/>
          </a:solidFill>
        </p:grpSpPr>
        <p:sp>
          <p:nvSpPr>
            <p:cNvPr id="41" name="Freeform 6">
              <a:extLst>
                <a:ext uri="{FF2B5EF4-FFF2-40B4-BE49-F238E27FC236}">
                  <a16:creationId xmlns:a16="http://schemas.microsoft.com/office/drawing/2014/main" id="{2068AE19-E99F-4574-BE99-85C7B22A6D3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05944" y="-1589"/>
              <a:ext cx="55563" cy="225952"/>
            </a:xfrm>
            <a:custGeom>
              <a:avLst/>
              <a:gdLst>
                <a:gd name="T0" fmla="*/ 1 w 12"/>
                <a:gd name="T1" fmla="*/ 17 h 50"/>
                <a:gd name="T2" fmla="*/ 11 w 12"/>
                <a:gd name="T3" fmla="*/ 17 h 50"/>
                <a:gd name="T4" fmla="*/ 11 w 12"/>
                <a:gd name="T5" fmla="*/ 50 h 50"/>
                <a:gd name="T6" fmla="*/ 1 w 12"/>
                <a:gd name="T7" fmla="*/ 50 h 50"/>
                <a:gd name="T8" fmla="*/ 1 w 12"/>
                <a:gd name="T9" fmla="*/ 17 h 50"/>
                <a:gd name="T10" fmla="*/ 6 w 12"/>
                <a:gd name="T11" fmla="*/ 0 h 50"/>
                <a:gd name="T12" fmla="*/ 12 w 12"/>
                <a:gd name="T13" fmla="*/ 6 h 50"/>
                <a:gd name="T14" fmla="*/ 6 w 12"/>
                <a:gd name="T15" fmla="*/ 12 h 50"/>
                <a:gd name="T16" fmla="*/ 0 w 12"/>
                <a:gd name="T17" fmla="*/ 6 h 50"/>
                <a:gd name="T18" fmla="*/ 6 w 12"/>
                <a:gd name="T1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50">
                  <a:moveTo>
                    <a:pt x="1" y="17"/>
                  </a:moveTo>
                  <a:cubicBezTo>
                    <a:pt x="11" y="17"/>
                    <a:pt x="11" y="17"/>
                    <a:pt x="11" y="17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" y="50"/>
                    <a:pt x="1" y="50"/>
                    <a:pt x="1" y="50"/>
                  </a:cubicBezTo>
                  <a:lnTo>
                    <a:pt x="1" y="17"/>
                  </a:lnTo>
                  <a:close/>
                  <a:moveTo>
                    <a:pt x="6" y="0"/>
                  </a:moveTo>
                  <a:cubicBezTo>
                    <a:pt x="9" y="0"/>
                    <a:pt x="12" y="3"/>
                    <a:pt x="12" y="6"/>
                  </a:cubicBezTo>
                  <a:cubicBezTo>
                    <a:pt x="12" y="10"/>
                    <a:pt x="9" y="12"/>
                    <a:pt x="6" y="12"/>
                  </a:cubicBezTo>
                  <a:cubicBezTo>
                    <a:pt x="3" y="12"/>
                    <a:pt x="0" y="10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2" name="Freeform 7">
              <a:extLst>
                <a:ext uri="{FF2B5EF4-FFF2-40B4-BE49-F238E27FC236}">
                  <a16:creationId xmlns:a16="http://schemas.microsoft.com/office/drawing/2014/main" id="{D2BF0754-48EE-43BA-BC9E-12C641D76C35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7434" y="68790"/>
              <a:ext cx="144462" cy="155573"/>
            </a:xfrm>
            <a:custGeom>
              <a:avLst/>
              <a:gdLst>
                <a:gd name="T0" fmla="*/ 0 w 32"/>
                <a:gd name="T1" fmla="*/ 1 h 34"/>
                <a:gd name="T2" fmla="*/ 10 w 32"/>
                <a:gd name="T3" fmla="*/ 1 h 34"/>
                <a:gd name="T4" fmla="*/ 10 w 32"/>
                <a:gd name="T5" fmla="*/ 6 h 34"/>
                <a:gd name="T6" fmla="*/ 10 w 32"/>
                <a:gd name="T7" fmla="*/ 6 h 34"/>
                <a:gd name="T8" fmla="*/ 20 w 32"/>
                <a:gd name="T9" fmla="*/ 0 h 34"/>
                <a:gd name="T10" fmla="*/ 32 w 32"/>
                <a:gd name="T11" fmla="*/ 16 h 34"/>
                <a:gd name="T12" fmla="*/ 32 w 32"/>
                <a:gd name="T13" fmla="*/ 34 h 34"/>
                <a:gd name="T14" fmla="*/ 22 w 32"/>
                <a:gd name="T15" fmla="*/ 34 h 34"/>
                <a:gd name="T16" fmla="*/ 22 w 32"/>
                <a:gd name="T17" fmla="*/ 18 h 34"/>
                <a:gd name="T18" fmla="*/ 16 w 32"/>
                <a:gd name="T19" fmla="*/ 9 h 34"/>
                <a:gd name="T20" fmla="*/ 10 w 32"/>
                <a:gd name="T21" fmla="*/ 18 h 34"/>
                <a:gd name="T22" fmla="*/ 10 w 32"/>
                <a:gd name="T23" fmla="*/ 34 h 34"/>
                <a:gd name="T24" fmla="*/ 0 w 32"/>
                <a:gd name="T25" fmla="*/ 34 h 34"/>
                <a:gd name="T26" fmla="*/ 0 w 32"/>
                <a:gd name="T27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" h="34">
                  <a:moveTo>
                    <a:pt x="0" y="1"/>
                  </a:moveTo>
                  <a:cubicBezTo>
                    <a:pt x="10" y="1"/>
                    <a:pt x="10" y="1"/>
                    <a:pt x="10" y="1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3"/>
                    <a:pt x="15" y="0"/>
                    <a:pt x="20" y="0"/>
                  </a:cubicBezTo>
                  <a:cubicBezTo>
                    <a:pt x="30" y="0"/>
                    <a:pt x="32" y="7"/>
                    <a:pt x="32" y="16"/>
                  </a:cubicBezTo>
                  <a:cubicBezTo>
                    <a:pt x="32" y="34"/>
                    <a:pt x="32" y="34"/>
                    <a:pt x="32" y="34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2" y="14"/>
                    <a:pt x="22" y="9"/>
                    <a:pt x="16" y="9"/>
                  </a:cubicBezTo>
                  <a:cubicBezTo>
                    <a:pt x="11" y="9"/>
                    <a:pt x="10" y="13"/>
                    <a:pt x="10" y="18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0" y="34"/>
                    <a:pt x="0" y="34"/>
                    <a:pt x="0" y="34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</p:grpSp>
      <p:sp>
        <p:nvSpPr>
          <p:cNvPr id="43" name="Freeform 8">
            <a:extLst>
              <a:ext uri="{FF2B5EF4-FFF2-40B4-BE49-F238E27FC236}">
                <a16:creationId xmlns:a16="http://schemas.microsoft.com/office/drawing/2014/main" id="{76D9F8C2-68A0-40FB-B8A6-1F3A953B69EB}"/>
              </a:ext>
            </a:extLst>
          </p:cNvPr>
          <p:cNvSpPr>
            <a:spLocks noEditPoints="1"/>
          </p:cNvSpPr>
          <p:nvPr/>
        </p:nvSpPr>
        <p:spPr bwMode="auto">
          <a:xfrm>
            <a:off x="8874267" y="2566042"/>
            <a:ext cx="74483" cy="73262"/>
          </a:xfrm>
          <a:custGeom>
            <a:avLst/>
            <a:gdLst>
              <a:gd name="T0" fmla="*/ 50 w 50"/>
              <a:gd name="T1" fmla="*/ 12 h 49"/>
              <a:gd name="T2" fmla="*/ 46 w 50"/>
              <a:gd name="T3" fmla="*/ 4 h 49"/>
              <a:gd name="T4" fmla="*/ 37 w 50"/>
              <a:gd name="T5" fmla="*/ 0 h 49"/>
              <a:gd name="T6" fmla="*/ 12 w 50"/>
              <a:gd name="T7" fmla="*/ 0 h 49"/>
              <a:gd name="T8" fmla="*/ 2 w 50"/>
              <a:gd name="T9" fmla="*/ 10 h 49"/>
              <a:gd name="T10" fmla="*/ 1 w 50"/>
              <a:gd name="T11" fmla="*/ 38 h 49"/>
              <a:gd name="T12" fmla="*/ 11 w 50"/>
              <a:gd name="T13" fmla="*/ 48 h 49"/>
              <a:gd name="T14" fmla="*/ 39 w 50"/>
              <a:gd name="T15" fmla="*/ 49 h 49"/>
              <a:gd name="T16" fmla="*/ 49 w 50"/>
              <a:gd name="T17" fmla="*/ 39 h 49"/>
              <a:gd name="T18" fmla="*/ 50 w 50"/>
              <a:gd name="T19" fmla="*/ 12 h 49"/>
              <a:gd name="T20" fmla="*/ 45 w 50"/>
              <a:gd name="T21" fmla="*/ 37 h 49"/>
              <a:gd name="T22" fmla="*/ 37 w 50"/>
              <a:gd name="T23" fmla="*/ 44 h 49"/>
              <a:gd name="T24" fmla="*/ 12 w 50"/>
              <a:gd name="T25" fmla="*/ 44 h 49"/>
              <a:gd name="T26" fmla="*/ 6 w 50"/>
              <a:gd name="T27" fmla="*/ 37 h 49"/>
              <a:gd name="T28" fmla="*/ 6 w 50"/>
              <a:gd name="T29" fmla="*/ 12 h 49"/>
              <a:gd name="T30" fmla="*/ 13 w 50"/>
              <a:gd name="T31" fmla="*/ 5 h 49"/>
              <a:gd name="T32" fmla="*/ 38 w 50"/>
              <a:gd name="T33" fmla="*/ 5 h 49"/>
              <a:gd name="T34" fmla="*/ 45 w 50"/>
              <a:gd name="T35" fmla="*/ 13 h 49"/>
              <a:gd name="T36" fmla="*/ 45 w 50"/>
              <a:gd name="T37" fmla="*/ 37 h 49"/>
              <a:gd name="T38" fmla="*/ 25 w 50"/>
              <a:gd name="T39" fmla="*/ 12 h 49"/>
              <a:gd name="T40" fmla="*/ 13 w 50"/>
              <a:gd name="T41" fmla="*/ 24 h 49"/>
              <a:gd name="T42" fmla="*/ 25 w 50"/>
              <a:gd name="T43" fmla="*/ 37 h 49"/>
              <a:gd name="T44" fmla="*/ 38 w 50"/>
              <a:gd name="T45" fmla="*/ 24 h 49"/>
              <a:gd name="T46" fmla="*/ 25 w 50"/>
              <a:gd name="T47" fmla="*/ 12 h 49"/>
              <a:gd name="T48" fmla="*/ 25 w 50"/>
              <a:gd name="T49" fmla="*/ 33 h 49"/>
              <a:gd name="T50" fmla="*/ 17 w 50"/>
              <a:gd name="T51" fmla="*/ 24 h 49"/>
              <a:gd name="T52" fmla="*/ 25 w 50"/>
              <a:gd name="T53" fmla="*/ 16 h 49"/>
              <a:gd name="T54" fmla="*/ 34 w 50"/>
              <a:gd name="T55" fmla="*/ 24 h 49"/>
              <a:gd name="T56" fmla="*/ 25 w 50"/>
              <a:gd name="T57" fmla="*/ 33 h 49"/>
              <a:gd name="T58" fmla="*/ 41 w 50"/>
              <a:gd name="T59" fmla="*/ 11 h 49"/>
              <a:gd name="T60" fmla="*/ 39 w 50"/>
              <a:gd name="T61" fmla="*/ 14 h 49"/>
              <a:gd name="T62" fmla="*/ 36 w 50"/>
              <a:gd name="T63" fmla="*/ 11 h 49"/>
              <a:gd name="T64" fmla="*/ 39 w 50"/>
              <a:gd name="T65" fmla="*/ 8 h 49"/>
              <a:gd name="T66" fmla="*/ 41 w 50"/>
              <a:gd name="T67" fmla="*/ 11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50" h="49">
                <a:moveTo>
                  <a:pt x="50" y="12"/>
                </a:moveTo>
                <a:cubicBezTo>
                  <a:pt x="49" y="9"/>
                  <a:pt x="48" y="6"/>
                  <a:pt x="46" y="4"/>
                </a:cubicBezTo>
                <a:cubicBezTo>
                  <a:pt x="43" y="1"/>
                  <a:pt x="40" y="0"/>
                  <a:pt x="37" y="0"/>
                </a:cubicBezTo>
                <a:cubicBezTo>
                  <a:pt x="31" y="0"/>
                  <a:pt x="17" y="0"/>
                  <a:pt x="12" y="0"/>
                </a:cubicBezTo>
                <a:cubicBezTo>
                  <a:pt x="7" y="1"/>
                  <a:pt x="3" y="4"/>
                  <a:pt x="2" y="10"/>
                </a:cubicBezTo>
                <a:cubicBezTo>
                  <a:pt x="0" y="14"/>
                  <a:pt x="1" y="33"/>
                  <a:pt x="1" y="38"/>
                </a:cubicBezTo>
                <a:cubicBezTo>
                  <a:pt x="2" y="43"/>
                  <a:pt x="6" y="47"/>
                  <a:pt x="11" y="48"/>
                </a:cubicBezTo>
                <a:cubicBezTo>
                  <a:pt x="15" y="49"/>
                  <a:pt x="34" y="49"/>
                  <a:pt x="39" y="49"/>
                </a:cubicBezTo>
                <a:cubicBezTo>
                  <a:pt x="44" y="48"/>
                  <a:pt x="48" y="44"/>
                  <a:pt x="49" y="39"/>
                </a:cubicBezTo>
                <a:cubicBezTo>
                  <a:pt x="50" y="34"/>
                  <a:pt x="50" y="16"/>
                  <a:pt x="50" y="12"/>
                </a:cubicBezTo>
                <a:close/>
                <a:moveTo>
                  <a:pt x="45" y="37"/>
                </a:moveTo>
                <a:cubicBezTo>
                  <a:pt x="44" y="41"/>
                  <a:pt x="42" y="44"/>
                  <a:pt x="37" y="44"/>
                </a:cubicBezTo>
                <a:cubicBezTo>
                  <a:pt x="33" y="45"/>
                  <a:pt x="16" y="45"/>
                  <a:pt x="12" y="44"/>
                </a:cubicBezTo>
                <a:cubicBezTo>
                  <a:pt x="8" y="43"/>
                  <a:pt x="6" y="41"/>
                  <a:pt x="6" y="37"/>
                </a:cubicBezTo>
                <a:cubicBezTo>
                  <a:pt x="5" y="34"/>
                  <a:pt x="5" y="17"/>
                  <a:pt x="6" y="12"/>
                </a:cubicBezTo>
                <a:cubicBezTo>
                  <a:pt x="6" y="8"/>
                  <a:pt x="9" y="5"/>
                  <a:pt x="13" y="5"/>
                </a:cubicBezTo>
                <a:cubicBezTo>
                  <a:pt x="18" y="4"/>
                  <a:pt x="34" y="4"/>
                  <a:pt x="38" y="5"/>
                </a:cubicBezTo>
                <a:cubicBezTo>
                  <a:pt x="42" y="5"/>
                  <a:pt x="45" y="8"/>
                  <a:pt x="45" y="13"/>
                </a:cubicBezTo>
                <a:cubicBezTo>
                  <a:pt x="46" y="17"/>
                  <a:pt x="46" y="32"/>
                  <a:pt x="45" y="37"/>
                </a:cubicBezTo>
                <a:close/>
                <a:moveTo>
                  <a:pt x="25" y="12"/>
                </a:moveTo>
                <a:cubicBezTo>
                  <a:pt x="18" y="12"/>
                  <a:pt x="13" y="17"/>
                  <a:pt x="13" y="24"/>
                </a:cubicBezTo>
                <a:cubicBezTo>
                  <a:pt x="13" y="31"/>
                  <a:pt x="18" y="37"/>
                  <a:pt x="25" y="37"/>
                </a:cubicBezTo>
                <a:cubicBezTo>
                  <a:pt x="32" y="37"/>
                  <a:pt x="38" y="31"/>
                  <a:pt x="38" y="24"/>
                </a:cubicBezTo>
                <a:cubicBezTo>
                  <a:pt x="38" y="17"/>
                  <a:pt x="32" y="12"/>
                  <a:pt x="25" y="12"/>
                </a:cubicBezTo>
                <a:close/>
                <a:moveTo>
                  <a:pt x="25" y="33"/>
                </a:moveTo>
                <a:cubicBezTo>
                  <a:pt x="21" y="33"/>
                  <a:pt x="17" y="29"/>
                  <a:pt x="17" y="24"/>
                </a:cubicBezTo>
                <a:cubicBezTo>
                  <a:pt x="17" y="20"/>
                  <a:pt x="21" y="16"/>
                  <a:pt x="25" y="16"/>
                </a:cubicBezTo>
                <a:cubicBezTo>
                  <a:pt x="30" y="16"/>
                  <a:pt x="34" y="20"/>
                  <a:pt x="34" y="24"/>
                </a:cubicBezTo>
                <a:cubicBezTo>
                  <a:pt x="34" y="29"/>
                  <a:pt x="30" y="33"/>
                  <a:pt x="25" y="33"/>
                </a:cubicBezTo>
                <a:close/>
                <a:moveTo>
                  <a:pt x="41" y="11"/>
                </a:moveTo>
                <a:cubicBezTo>
                  <a:pt x="41" y="13"/>
                  <a:pt x="40" y="14"/>
                  <a:pt x="39" y="14"/>
                </a:cubicBezTo>
                <a:cubicBezTo>
                  <a:pt x="37" y="14"/>
                  <a:pt x="36" y="13"/>
                  <a:pt x="36" y="11"/>
                </a:cubicBezTo>
                <a:cubicBezTo>
                  <a:pt x="36" y="10"/>
                  <a:pt x="37" y="8"/>
                  <a:pt x="39" y="8"/>
                </a:cubicBezTo>
                <a:cubicBezTo>
                  <a:pt x="40" y="8"/>
                  <a:pt x="42" y="10"/>
                  <a:pt x="41" y="11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44" name="Freeform 5">
            <a:extLst>
              <a:ext uri="{FF2B5EF4-FFF2-40B4-BE49-F238E27FC236}">
                <a16:creationId xmlns:a16="http://schemas.microsoft.com/office/drawing/2014/main" id="{E1FA8584-6FA3-4798-B456-9B78EDE0B992}"/>
              </a:ext>
            </a:extLst>
          </p:cNvPr>
          <p:cNvSpPr>
            <a:spLocks noEditPoints="1"/>
          </p:cNvSpPr>
          <p:nvPr/>
        </p:nvSpPr>
        <p:spPr bwMode="auto">
          <a:xfrm>
            <a:off x="9225805" y="2570081"/>
            <a:ext cx="79368" cy="64715"/>
          </a:xfrm>
          <a:custGeom>
            <a:avLst/>
            <a:gdLst>
              <a:gd name="T0" fmla="*/ 51 w 53"/>
              <a:gd name="T1" fmla="*/ 1 h 43"/>
              <a:gd name="T2" fmla="*/ 51 w 53"/>
              <a:gd name="T3" fmla="*/ 1 h 43"/>
              <a:gd name="T4" fmla="*/ 37 w 53"/>
              <a:gd name="T5" fmla="*/ 0 h 43"/>
              <a:gd name="T6" fmla="*/ 35 w 53"/>
              <a:gd name="T7" fmla="*/ 0 h 43"/>
              <a:gd name="T8" fmla="*/ 27 w 53"/>
              <a:gd name="T9" fmla="*/ 5 h 43"/>
              <a:gd name="T10" fmla="*/ 26 w 53"/>
              <a:gd name="T11" fmla="*/ 12 h 43"/>
              <a:gd name="T12" fmla="*/ 26 w 53"/>
              <a:gd name="T13" fmla="*/ 13 h 43"/>
              <a:gd name="T14" fmla="*/ 4 w 53"/>
              <a:gd name="T15" fmla="*/ 2 h 43"/>
              <a:gd name="T16" fmla="*/ 3 w 53"/>
              <a:gd name="T17" fmla="*/ 10 h 43"/>
              <a:gd name="T18" fmla="*/ 7 w 53"/>
              <a:gd name="T19" fmla="*/ 16 h 43"/>
              <a:gd name="T20" fmla="*/ 2 w 53"/>
              <a:gd name="T21" fmla="*/ 15 h 43"/>
              <a:gd name="T22" fmla="*/ 4 w 53"/>
              <a:gd name="T23" fmla="*/ 21 h 43"/>
              <a:gd name="T24" fmla="*/ 11 w 53"/>
              <a:gd name="T25" fmla="*/ 26 h 43"/>
              <a:gd name="T26" fmla="*/ 11 w 53"/>
              <a:gd name="T27" fmla="*/ 26 h 43"/>
              <a:gd name="T28" fmla="*/ 8 w 53"/>
              <a:gd name="T29" fmla="*/ 26 h 43"/>
              <a:gd name="T30" fmla="*/ 6 w 53"/>
              <a:gd name="T31" fmla="*/ 26 h 43"/>
              <a:gd name="T32" fmla="*/ 16 w 53"/>
              <a:gd name="T33" fmla="*/ 33 h 43"/>
              <a:gd name="T34" fmla="*/ 11 w 53"/>
              <a:gd name="T35" fmla="*/ 36 h 43"/>
              <a:gd name="T36" fmla="*/ 3 w 53"/>
              <a:gd name="T37" fmla="*/ 38 h 43"/>
              <a:gd name="T38" fmla="*/ 0 w 53"/>
              <a:gd name="T39" fmla="*/ 38 h 43"/>
              <a:gd name="T40" fmla="*/ 0 w 53"/>
              <a:gd name="T41" fmla="*/ 38 h 43"/>
              <a:gd name="T42" fmla="*/ 17 w 53"/>
              <a:gd name="T43" fmla="*/ 43 h 43"/>
              <a:gd name="T44" fmla="*/ 18 w 53"/>
              <a:gd name="T45" fmla="*/ 43 h 43"/>
              <a:gd name="T46" fmla="*/ 24 w 53"/>
              <a:gd name="T47" fmla="*/ 42 h 43"/>
              <a:gd name="T48" fmla="*/ 39 w 53"/>
              <a:gd name="T49" fmla="*/ 34 h 43"/>
              <a:gd name="T50" fmla="*/ 44 w 53"/>
              <a:gd name="T51" fmla="*/ 25 h 43"/>
              <a:gd name="T52" fmla="*/ 47 w 53"/>
              <a:gd name="T53" fmla="*/ 16 h 43"/>
              <a:gd name="T54" fmla="*/ 47 w 53"/>
              <a:gd name="T55" fmla="*/ 11 h 43"/>
              <a:gd name="T56" fmla="*/ 48 w 53"/>
              <a:gd name="T57" fmla="*/ 11 h 43"/>
              <a:gd name="T58" fmla="*/ 52 w 53"/>
              <a:gd name="T59" fmla="*/ 7 h 43"/>
              <a:gd name="T60" fmla="*/ 53 w 53"/>
              <a:gd name="T61" fmla="*/ 5 h 43"/>
              <a:gd name="T62" fmla="*/ 53 w 53"/>
              <a:gd name="T63" fmla="*/ 5 h 43"/>
              <a:gd name="T64" fmla="*/ 47 w 53"/>
              <a:gd name="T65" fmla="*/ 7 h 43"/>
              <a:gd name="T66" fmla="*/ 51 w 53"/>
              <a:gd name="T67" fmla="*/ 1 h 43"/>
              <a:gd name="T68" fmla="*/ 51 w 53"/>
              <a:gd name="T69" fmla="*/ 1 h 43"/>
              <a:gd name="T70" fmla="*/ 51 w 53"/>
              <a:gd name="T71" fmla="*/ 1 h 43"/>
              <a:gd name="T72" fmla="*/ 45 w 53"/>
              <a:gd name="T73" fmla="*/ 3 h 43"/>
              <a:gd name="T74" fmla="*/ 44 w 53"/>
              <a:gd name="T75" fmla="*/ 3 h 43"/>
              <a:gd name="T76" fmla="*/ 37 w 53"/>
              <a:gd name="T77" fmla="*/ 0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53" h="43">
                <a:moveTo>
                  <a:pt x="51" y="1"/>
                </a:moveTo>
                <a:cubicBezTo>
                  <a:pt x="51" y="1"/>
                  <a:pt x="51" y="1"/>
                  <a:pt x="51" y="1"/>
                </a:cubicBezTo>
                <a:moveTo>
                  <a:pt x="37" y="0"/>
                </a:moveTo>
                <a:cubicBezTo>
                  <a:pt x="36" y="0"/>
                  <a:pt x="35" y="0"/>
                  <a:pt x="35" y="0"/>
                </a:cubicBezTo>
                <a:cubicBezTo>
                  <a:pt x="32" y="1"/>
                  <a:pt x="29" y="2"/>
                  <a:pt x="27" y="5"/>
                </a:cubicBezTo>
                <a:cubicBezTo>
                  <a:pt x="26" y="7"/>
                  <a:pt x="26" y="10"/>
                  <a:pt x="26" y="12"/>
                </a:cubicBezTo>
                <a:cubicBezTo>
                  <a:pt x="26" y="12"/>
                  <a:pt x="26" y="13"/>
                  <a:pt x="26" y="13"/>
                </a:cubicBezTo>
                <a:cubicBezTo>
                  <a:pt x="17" y="13"/>
                  <a:pt x="10" y="9"/>
                  <a:pt x="4" y="2"/>
                </a:cubicBezTo>
                <a:cubicBezTo>
                  <a:pt x="2" y="4"/>
                  <a:pt x="2" y="7"/>
                  <a:pt x="3" y="10"/>
                </a:cubicBezTo>
                <a:cubicBezTo>
                  <a:pt x="3" y="13"/>
                  <a:pt x="5" y="15"/>
                  <a:pt x="7" y="16"/>
                </a:cubicBezTo>
                <a:cubicBezTo>
                  <a:pt x="5" y="16"/>
                  <a:pt x="4" y="16"/>
                  <a:pt x="2" y="15"/>
                </a:cubicBezTo>
                <a:cubicBezTo>
                  <a:pt x="2" y="17"/>
                  <a:pt x="3" y="19"/>
                  <a:pt x="4" y="21"/>
                </a:cubicBezTo>
                <a:cubicBezTo>
                  <a:pt x="5" y="23"/>
                  <a:pt x="8" y="25"/>
                  <a:pt x="11" y="26"/>
                </a:cubicBezTo>
                <a:cubicBezTo>
                  <a:pt x="11" y="26"/>
                  <a:pt x="11" y="26"/>
                  <a:pt x="11" y="26"/>
                </a:cubicBezTo>
                <a:cubicBezTo>
                  <a:pt x="10" y="26"/>
                  <a:pt x="9" y="26"/>
                  <a:pt x="8" y="26"/>
                </a:cubicBezTo>
                <a:cubicBezTo>
                  <a:pt x="7" y="26"/>
                  <a:pt x="7" y="26"/>
                  <a:pt x="6" y="26"/>
                </a:cubicBezTo>
                <a:cubicBezTo>
                  <a:pt x="7" y="29"/>
                  <a:pt x="11" y="33"/>
                  <a:pt x="16" y="33"/>
                </a:cubicBezTo>
                <a:cubicBezTo>
                  <a:pt x="15" y="35"/>
                  <a:pt x="13" y="36"/>
                  <a:pt x="11" y="36"/>
                </a:cubicBezTo>
                <a:cubicBezTo>
                  <a:pt x="8" y="38"/>
                  <a:pt x="6" y="38"/>
                  <a:pt x="3" y="38"/>
                </a:cubicBezTo>
                <a:cubicBezTo>
                  <a:pt x="2" y="38"/>
                  <a:pt x="1" y="38"/>
                  <a:pt x="0" y="38"/>
                </a:cubicBezTo>
                <a:cubicBezTo>
                  <a:pt x="0" y="38"/>
                  <a:pt x="0" y="38"/>
                  <a:pt x="0" y="38"/>
                </a:cubicBezTo>
                <a:cubicBezTo>
                  <a:pt x="5" y="41"/>
                  <a:pt x="11" y="43"/>
                  <a:pt x="17" y="43"/>
                </a:cubicBezTo>
                <a:cubicBezTo>
                  <a:pt x="17" y="43"/>
                  <a:pt x="17" y="43"/>
                  <a:pt x="18" y="43"/>
                </a:cubicBezTo>
                <a:cubicBezTo>
                  <a:pt x="20" y="43"/>
                  <a:pt x="22" y="43"/>
                  <a:pt x="24" y="42"/>
                </a:cubicBezTo>
                <a:cubicBezTo>
                  <a:pt x="30" y="41"/>
                  <a:pt x="34" y="38"/>
                  <a:pt x="39" y="34"/>
                </a:cubicBezTo>
                <a:cubicBezTo>
                  <a:pt x="41" y="31"/>
                  <a:pt x="43" y="28"/>
                  <a:pt x="44" y="25"/>
                </a:cubicBezTo>
                <a:cubicBezTo>
                  <a:pt x="46" y="22"/>
                  <a:pt x="47" y="19"/>
                  <a:pt x="47" y="16"/>
                </a:cubicBezTo>
                <a:cubicBezTo>
                  <a:pt x="47" y="14"/>
                  <a:pt x="47" y="12"/>
                  <a:pt x="47" y="11"/>
                </a:cubicBezTo>
                <a:cubicBezTo>
                  <a:pt x="48" y="11"/>
                  <a:pt x="48" y="11"/>
                  <a:pt x="48" y="11"/>
                </a:cubicBezTo>
                <a:cubicBezTo>
                  <a:pt x="49" y="9"/>
                  <a:pt x="50" y="8"/>
                  <a:pt x="52" y="7"/>
                </a:cubicBezTo>
                <a:cubicBezTo>
                  <a:pt x="52" y="6"/>
                  <a:pt x="52" y="6"/>
                  <a:pt x="53" y="5"/>
                </a:cubicBezTo>
                <a:cubicBezTo>
                  <a:pt x="53" y="5"/>
                  <a:pt x="53" y="5"/>
                  <a:pt x="53" y="5"/>
                </a:cubicBezTo>
                <a:cubicBezTo>
                  <a:pt x="51" y="6"/>
                  <a:pt x="49" y="6"/>
                  <a:pt x="47" y="7"/>
                </a:cubicBezTo>
                <a:cubicBezTo>
                  <a:pt x="49" y="5"/>
                  <a:pt x="50" y="3"/>
                  <a:pt x="51" y="1"/>
                </a:cubicBezTo>
                <a:cubicBezTo>
                  <a:pt x="51" y="1"/>
                  <a:pt x="51" y="1"/>
                  <a:pt x="51" y="1"/>
                </a:cubicBezTo>
                <a:cubicBezTo>
                  <a:pt x="51" y="1"/>
                  <a:pt x="51" y="1"/>
                  <a:pt x="51" y="1"/>
                </a:cubicBezTo>
                <a:cubicBezTo>
                  <a:pt x="49" y="2"/>
                  <a:pt x="47" y="3"/>
                  <a:pt x="45" y="3"/>
                </a:cubicBezTo>
                <a:cubicBezTo>
                  <a:pt x="44" y="3"/>
                  <a:pt x="44" y="3"/>
                  <a:pt x="44" y="3"/>
                </a:cubicBezTo>
                <a:cubicBezTo>
                  <a:pt x="42" y="1"/>
                  <a:pt x="40" y="0"/>
                  <a:pt x="37" y="0"/>
                </a:cubicBezTo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A35D798D-8928-4203-AFD4-7E524C4E5FA0}"/>
              </a:ext>
            </a:extLst>
          </p:cNvPr>
          <p:cNvSpPr/>
          <p:nvPr/>
        </p:nvSpPr>
        <p:spPr>
          <a:xfrm rot="2700000">
            <a:off x="3980944" y="4380071"/>
            <a:ext cx="374734" cy="37473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D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7DB58F42-3708-46C2-A6E7-6C0BA0DCE640}"/>
              </a:ext>
            </a:extLst>
          </p:cNvPr>
          <p:cNvSpPr/>
          <p:nvPr/>
        </p:nvSpPr>
        <p:spPr>
          <a:xfrm rot="2700000">
            <a:off x="1962447" y="-112884"/>
            <a:ext cx="1160333" cy="116033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D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1CC9C345-A293-46C5-B291-7D9944044E77}"/>
              </a:ext>
            </a:extLst>
          </p:cNvPr>
          <p:cNvSpPr/>
          <p:nvPr/>
        </p:nvSpPr>
        <p:spPr>
          <a:xfrm rot="2700000">
            <a:off x="3759216" y="-436887"/>
            <a:ext cx="639729" cy="63972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D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27C86ABC-88DE-41CB-A932-574A58376007}"/>
              </a:ext>
            </a:extLst>
          </p:cNvPr>
          <p:cNvSpPr/>
          <p:nvPr/>
        </p:nvSpPr>
        <p:spPr>
          <a:xfrm rot="2700000">
            <a:off x="4701046" y="1807514"/>
            <a:ext cx="514295" cy="51429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D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42405C2E-CA2F-4A52-9993-D9F978A88268}"/>
              </a:ext>
            </a:extLst>
          </p:cNvPr>
          <p:cNvSpPr/>
          <p:nvPr/>
        </p:nvSpPr>
        <p:spPr>
          <a:xfrm rot="2700000">
            <a:off x="-361376" y="244875"/>
            <a:ext cx="1336991" cy="133699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D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28E71C4F-64C0-4EA3-B21F-087FB4C807C5}"/>
              </a:ext>
            </a:extLst>
          </p:cNvPr>
          <p:cNvSpPr/>
          <p:nvPr/>
        </p:nvSpPr>
        <p:spPr>
          <a:xfrm rot="2700000">
            <a:off x="511711" y="3659401"/>
            <a:ext cx="514295" cy="51429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D"/>
          </a:p>
        </p:txBody>
      </p:sp>
      <p:pic>
        <p:nvPicPr>
          <p:cNvPr id="25" name="Picture Placeholder 24">
            <a:extLst>
              <a:ext uri="{FF2B5EF4-FFF2-40B4-BE49-F238E27FC236}">
                <a16:creationId xmlns:a16="http://schemas.microsoft.com/office/drawing/2014/main" id="{44E004D2-1124-49D2-98F6-061003E34891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" b="6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82365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2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28" grpId="0" build="p"/>
      <p:bldP spid="29" grpId="0"/>
      <p:bldP spid="30" grpId="0"/>
      <p:bldP spid="32" grpId="0"/>
      <p:bldP spid="35" grpId="0"/>
      <p:bldP spid="36" grpId="0"/>
      <p:bldP spid="37" grpId="0" animBg="1"/>
      <p:bldP spid="38" grpId="0" animBg="1"/>
      <p:bldP spid="39" grpId="0" animBg="1"/>
      <p:bldP spid="43" grpId="0" animBg="1"/>
      <p:bldP spid="44" grpId="0" animBg="1"/>
      <p:bldP spid="77" grpId="0" animBg="1"/>
      <p:bldP spid="81" grpId="0" animBg="1"/>
      <p:bldP spid="82" grpId="0" animBg="1"/>
      <p:bldP spid="83" grpId="0" animBg="1"/>
      <p:bldP spid="87" grpId="0" animBg="1"/>
      <p:bldP spid="8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7F2E1F4E-73FE-45EC-BF72-403951955E44}"/>
              </a:ext>
            </a:extLst>
          </p:cNvPr>
          <p:cNvSpPr/>
          <p:nvPr/>
        </p:nvSpPr>
        <p:spPr>
          <a:xfrm rot="2700000">
            <a:off x="4303541" y="4171460"/>
            <a:ext cx="3584918" cy="358491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D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4F65233E-7FC6-449C-B8DB-28CEEFD4B8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716" y="2619438"/>
            <a:ext cx="3156567" cy="2489200"/>
          </a:xfrm>
          <a:prstGeom prst="rect">
            <a:avLst/>
          </a:prstGeom>
        </p:spPr>
      </p:pic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id="{642A9F23-F326-4D3A-A0F0-7D6E298FD20D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75" b="18575"/>
          <a:stretch>
            <a:fillRect/>
          </a:stretch>
        </p:blipFill>
        <p:spPr/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AD8EC58-B9C2-4F31-B6F8-6B62023A78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Computer Mockup</a:t>
            </a:r>
            <a:endParaRPr lang="en-ID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6A61D2D-0FDB-46B4-8760-DDC6354ACA44}"/>
              </a:ext>
            </a:extLst>
          </p:cNvPr>
          <p:cNvSpPr txBox="1"/>
          <p:nvPr/>
        </p:nvSpPr>
        <p:spPr>
          <a:xfrm>
            <a:off x="8954850" y="2173162"/>
            <a:ext cx="265508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/>
              <a:t>A wonderful serenity has taken possession of my entire soul, like these </a:t>
            </a:r>
            <a:r>
              <a:rPr lang="en-US" sz="1200"/>
              <a:t>sweet mornings</a:t>
            </a:r>
            <a:endParaRPr lang="en-US" sz="12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B44D427-3D18-450B-8844-E7FBA1A12752}"/>
              </a:ext>
            </a:extLst>
          </p:cNvPr>
          <p:cNvSpPr txBox="1"/>
          <p:nvPr/>
        </p:nvSpPr>
        <p:spPr>
          <a:xfrm>
            <a:off x="8954850" y="1831976"/>
            <a:ext cx="19071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  <a:latin typeface="+mj-lt"/>
              </a:rPr>
              <a:t>Description</a:t>
            </a:r>
            <a:endParaRPr lang="en-ID" sz="20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9BE74FD-82AB-426B-BB05-2A0E19BC8492}"/>
              </a:ext>
            </a:extLst>
          </p:cNvPr>
          <p:cNvSpPr txBox="1"/>
          <p:nvPr/>
        </p:nvSpPr>
        <p:spPr>
          <a:xfrm>
            <a:off x="8954850" y="4316922"/>
            <a:ext cx="265508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/>
              <a:t>A wonderful serenity has taken possession of my entire soul, like these </a:t>
            </a:r>
            <a:r>
              <a:rPr lang="en-US" sz="1200"/>
              <a:t>sweet mornings</a:t>
            </a:r>
            <a:endParaRPr lang="en-US" sz="12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37BC540-1786-4D7E-A581-DB311AE330C2}"/>
              </a:ext>
            </a:extLst>
          </p:cNvPr>
          <p:cNvSpPr txBox="1"/>
          <p:nvPr/>
        </p:nvSpPr>
        <p:spPr>
          <a:xfrm>
            <a:off x="8954850" y="3975736"/>
            <a:ext cx="19071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  <a:latin typeface="+mj-lt"/>
              </a:rPr>
              <a:t>Description</a:t>
            </a:r>
            <a:endParaRPr lang="en-ID" sz="20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BACDB4A-CF5F-4759-B2FF-9AA78004F1F6}"/>
              </a:ext>
            </a:extLst>
          </p:cNvPr>
          <p:cNvSpPr txBox="1"/>
          <p:nvPr/>
        </p:nvSpPr>
        <p:spPr>
          <a:xfrm>
            <a:off x="582066" y="2173162"/>
            <a:ext cx="265508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200" dirty="0"/>
              <a:t>A wonderful serenity has taken possession of my entire soul, like these </a:t>
            </a:r>
            <a:r>
              <a:rPr lang="en-US" sz="1200"/>
              <a:t>sweet mornings</a:t>
            </a:r>
            <a:endParaRPr lang="en-US" sz="12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23F5BEB-99CB-4A05-ACE6-4E50C8A04375}"/>
              </a:ext>
            </a:extLst>
          </p:cNvPr>
          <p:cNvSpPr txBox="1"/>
          <p:nvPr/>
        </p:nvSpPr>
        <p:spPr>
          <a:xfrm>
            <a:off x="1329957" y="1831976"/>
            <a:ext cx="19071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schemeClr val="accent1"/>
                </a:solidFill>
                <a:latin typeface="+mj-lt"/>
              </a:rPr>
              <a:t>Description</a:t>
            </a:r>
            <a:endParaRPr lang="en-ID" sz="20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4599BFF-532E-4C59-990F-02D12A09BF9A}"/>
              </a:ext>
            </a:extLst>
          </p:cNvPr>
          <p:cNvSpPr txBox="1"/>
          <p:nvPr/>
        </p:nvSpPr>
        <p:spPr>
          <a:xfrm>
            <a:off x="582066" y="4316922"/>
            <a:ext cx="265508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200" dirty="0"/>
              <a:t>A wonderful serenity has taken possession of my entire soul, like these </a:t>
            </a:r>
            <a:r>
              <a:rPr lang="en-US" sz="1200"/>
              <a:t>sweet mornings</a:t>
            </a:r>
            <a:endParaRPr lang="en-US" sz="12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7A4B246-265C-49D3-AFC0-6B49A588F716}"/>
              </a:ext>
            </a:extLst>
          </p:cNvPr>
          <p:cNvSpPr txBox="1"/>
          <p:nvPr/>
        </p:nvSpPr>
        <p:spPr>
          <a:xfrm>
            <a:off x="1329957" y="3975736"/>
            <a:ext cx="19071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schemeClr val="accent1"/>
                </a:solidFill>
                <a:latin typeface="+mj-lt"/>
              </a:rPr>
              <a:t>Description</a:t>
            </a:r>
            <a:endParaRPr lang="en-ID" sz="20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B2D3539-FC21-44E5-9AE0-2AEC4DB11824}"/>
              </a:ext>
            </a:extLst>
          </p:cNvPr>
          <p:cNvSpPr/>
          <p:nvPr/>
        </p:nvSpPr>
        <p:spPr>
          <a:xfrm rot="2700000">
            <a:off x="3528179" y="1901304"/>
            <a:ext cx="382156" cy="38215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D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70A03BCC-6F98-450A-AB3A-21A86A0EC38F}"/>
              </a:ext>
            </a:extLst>
          </p:cNvPr>
          <p:cNvSpPr/>
          <p:nvPr/>
        </p:nvSpPr>
        <p:spPr>
          <a:xfrm rot="2700000">
            <a:off x="3528179" y="3993691"/>
            <a:ext cx="382156" cy="38215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D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8879062C-A8EB-4DE3-8268-E3F2036EE097}"/>
              </a:ext>
            </a:extLst>
          </p:cNvPr>
          <p:cNvSpPr/>
          <p:nvPr/>
        </p:nvSpPr>
        <p:spPr>
          <a:xfrm rot="2700000">
            <a:off x="8281665" y="1901304"/>
            <a:ext cx="382156" cy="38215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D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A95705A7-DB71-43D3-BE65-3E82EC266EE7}"/>
              </a:ext>
            </a:extLst>
          </p:cNvPr>
          <p:cNvSpPr/>
          <p:nvPr/>
        </p:nvSpPr>
        <p:spPr>
          <a:xfrm rot="2700000">
            <a:off x="8281665" y="3993691"/>
            <a:ext cx="382156" cy="38215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D"/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5A982A9B-A095-4F44-BB91-41BC9C6F8445}"/>
              </a:ext>
            </a:extLst>
          </p:cNvPr>
          <p:cNvGrpSpPr/>
          <p:nvPr/>
        </p:nvGrpSpPr>
        <p:grpSpPr>
          <a:xfrm>
            <a:off x="13399902" y="-1123339"/>
            <a:ext cx="211835" cy="152087"/>
            <a:chOff x="13232439" y="-1163489"/>
            <a:chExt cx="371475" cy="266701"/>
          </a:xfrm>
          <a:solidFill>
            <a:schemeClr val="bg2"/>
          </a:solidFill>
        </p:grpSpPr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D666AEBD-3871-4931-96AE-3947689E59DE}"/>
                </a:ext>
              </a:extLst>
            </p:cNvPr>
            <p:cNvSpPr/>
            <p:nvPr/>
          </p:nvSpPr>
          <p:spPr>
            <a:xfrm>
              <a:off x="13232439" y="-1163489"/>
              <a:ext cx="333375" cy="252413"/>
            </a:xfrm>
            <a:custGeom>
              <a:avLst/>
              <a:gdLst>
                <a:gd name="connsiteX0" fmla="*/ 94774 w 333375"/>
                <a:gd name="connsiteY0" fmla="*/ 80963 h 252412"/>
                <a:gd name="connsiteX1" fmla="*/ 333375 w 333375"/>
                <a:gd name="connsiteY1" fmla="*/ 80963 h 252412"/>
                <a:gd name="connsiteX2" fmla="*/ 333375 w 333375"/>
                <a:gd name="connsiteY2" fmla="*/ 57150 h 252412"/>
                <a:gd name="connsiteX3" fmla="*/ 314325 w 333375"/>
                <a:gd name="connsiteY3" fmla="*/ 38100 h 252412"/>
                <a:gd name="connsiteX4" fmla="*/ 171450 w 333375"/>
                <a:gd name="connsiteY4" fmla="*/ 38100 h 252412"/>
                <a:gd name="connsiteX5" fmla="*/ 119063 w 333375"/>
                <a:gd name="connsiteY5" fmla="*/ 3334 h 252412"/>
                <a:gd name="connsiteX6" fmla="*/ 108585 w 333375"/>
                <a:gd name="connsiteY6" fmla="*/ 0 h 252412"/>
                <a:gd name="connsiteX7" fmla="*/ 19050 w 333375"/>
                <a:gd name="connsiteY7" fmla="*/ 0 h 252412"/>
                <a:gd name="connsiteX8" fmla="*/ 0 w 333375"/>
                <a:gd name="connsiteY8" fmla="*/ 19050 h 252412"/>
                <a:gd name="connsiteX9" fmla="*/ 0 w 333375"/>
                <a:gd name="connsiteY9" fmla="*/ 252413 h 252412"/>
                <a:gd name="connsiteX10" fmla="*/ 61436 w 333375"/>
                <a:gd name="connsiteY10" fmla="*/ 103346 h 252412"/>
                <a:gd name="connsiteX11" fmla="*/ 94774 w 333375"/>
                <a:gd name="connsiteY11" fmla="*/ 80963 h 252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3375" h="252412">
                  <a:moveTo>
                    <a:pt x="94774" y="80963"/>
                  </a:moveTo>
                  <a:lnTo>
                    <a:pt x="333375" y="80963"/>
                  </a:lnTo>
                  <a:lnTo>
                    <a:pt x="333375" y="57150"/>
                  </a:lnTo>
                  <a:cubicBezTo>
                    <a:pt x="333375" y="46672"/>
                    <a:pt x="324803" y="38100"/>
                    <a:pt x="314325" y="38100"/>
                  </a:cubicBezTo>
                  <a:lnTo>
                    <a:pt x="171450" y="38100"/>
                  </a:lnTo>
                  <a:lnTo>
                    <a:pt x="119063" y="3334"/>
                  </a:lnTo>
                  <a:cubicBezTo>
                    <a:pt x="115729" y="1429"/>
                    <a:pt x="112395" y="0"/>
                    <a:pt x="108585" y="0"/>
                  </a:cubicBezTo>
                  <a:lnTo>
                    <a:pt x="19050" y="0"/>
                  </a:lnTo>
                  <a:cubicBezTo>
                    <a:pt x="8573" y="0"/>
                    <a:pt x="0" y="8572"/>
                    <a:pt x="0" y="19050"/>
                  </a:cubicBezTo>
                  <a:lnTo>
                    <a:pt x="0" y="252413"/>
                  </a:lnTo>
                  <a:cubicBezTo>
                    <a:pt x="0" y="253365"/>
                    <a:pt x="61436" y="103346"/>
                    <a:pt x="61436" y="103346"/>
                  </a:cubicBezTo>
                  <a:cubicBezTo>
                    <a:pt x="67151" y="90011"/>
                    <a:pt x="80010" y="80963"/>
                    <a:pt x="94774" y="80963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4DD02498-1FCA-4817-A843-85E1FE476290}"/>
                </a:ext>
              </a:extLst>
            </p:cNvPr>
            <p:cNvSpPr/>
            <p:nvPr/>
          </p:nvSpPr>
          <p:spPr>
            <a:xfrm>
              <a:off x="13246726" y="-1063476"/>
              <a:ext cx="357188" cy="166688"/>
            </a:xfrm>
            <a:custGeom>
              <a:avLst/>
              <a:gdLst>
                <a:gd name="connsiteX0" fmla="*/ 357188 w 357187"/>
                <a:gd name="connsiteY0" fmla="*/ 19050 h 166687"/>
                <a:gd name="connsiteX1" fmla="*/ 340043 w 357187"/>
                <a:gd name="connsiteY1" fmla="*/ 0 h 166687"/>
                <a:gd name="connsiteX2" fmla="*/ 80486 w 357187"/>
                <a:gd name="connsiteY2" fmla="*/ 0 h 166687"/>
                <a:gd name="connsiteX3" fmla="*/ 64294 w 357187"/>
                <a:gd name="connsiteY3" fmla="*/ 10478 h 166687"/>
                <a:gd name="connsiteX4" fmla="*/ 0 w 357187"/>
                <a:gd name="connsiteY4" fmla="*/ 166688 h 166687"/>
                <a:gd name="connsiteX5" fmla="*/ 290513 w 357187"/>
                <a:gd name="connsiteY5" fmla="*/ 166688 h 166687"/>
                <a:gd name="connsiteX6" fmla="*/ 355283 w 357187"/>
                <a:gd name="connsiteY6" fmla="*/ 27622 h 166687"/>
                <a:gd name="connsiteX7" fmla="*/ 357188 w 357187"/>
                <a:gd name="connsiteY7" fmla="*/ 19050 h 166687"/>
                <a:gd name="connsiteX8" fmla="*/ 357188 w 357187"/>
                <a:gd name="connsiteY8" fmla="*/ 19050 h 166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7187" h="166687">
                  <a:moveTo>
                    <a:pt x="357188" y="19050"/>
                  </a:moveTo>
                  <a:cubicBezTo>
                    <a:pt x="357188" y="9049"/>
                    <a:pt x="350044" y="953"/>
                    <a:pt x="340043" y="0"/>
                  </a:cubicBezTo>
                  <a:lnTo>
                    <a:pt x="80486" y="0"/>
                  </a:lnTo>
                  <a:cubicBezTo>
                    <a:pt x="73343" y="0"/>
                    <a:pt x="67151" y="4286"/>
                    <a:pt x="64294" y="10478"/>
                  </a:cubicBezTo>
                  <a:lnTo>
                    <a:pt x="0" y="166688"/>
                  </a:lnTo>
                  <a:lnTo>
                    <a:pt x="290513" y="166688"/>
                  </a:lnTo>
                  <a:lnTo>
                    <a:pt x="355283" y="27622"/>
                  </a:lnTo>
                  <a:cubicBezTo>
                    <a:pt x="356711" y="24765"/>
                    <a:pt x="357188" y="21907"/>
                    <a:pt x="357188" y="19050"/>
                  </a:cubicBezTo>
                  <a:lnTo>
                    <a:pt x="357188" y="19050"/>
                  </a:lnTo>
                  <a:close/>
                </a:path>
              </a:pathLst>
            </a:custGeom>
            <a:grpFill/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7B84EFE7-C59B-4480-979C-E4EC50E1CD30}"/>
              </a:ext>
            </a:extLst>
          </p:cNvPr>
          <p:cNvGrpSpPr/>
          <p:nvPr/>
        </p:nvGrpSpPr>
        <p:grpSpPr>
          <a:xfrm>
            <a:off x="3616946" y="2028063"/>
            <a:ext cx="217267" cy="152087"/>
            <a:chOff x="9386403" y="1240455"/>
            <a:chExt cx="381000" cy="266701"/>
          </a:xfrm>
          <a:solidFill>
            <a:schemeClr val="bg2"/>
          </a:solidFill>
        </p:grpSpPr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92986B4A-93D6-4EC1-BA4A-99D51112BF93}"/>
                </a:ext>
              </a:extLst>
            </p:cNvPr>
            <p:cNvSpPr/>
            <p:nvPr/>
          </p:nvSpPr>
          <p:spPr>
            <a:xfrm>
              <a:off x="9386403" y="1240455"/>
              <a:ext cx="238125" cy="214313"/>
            </a:xfrm>
            <a:custGeom>
              <a:avLst/>
              <a:gdLst>
                <a:gd name="connsiteX0" fmla="*/ 161925 w 238125"/>
                <a:gd name="connsiteY0" fmla="*/ 33338 h 214312"/>
                <a:gd name="connsiteX1" fmla="*/ 238125 w 238125"/>
                <a:gd name="connsiteY1" fmla="*/ 33338 h 214312"/>
                <a:gd name="connsiteX2" fmla="*/ 238125 w 238125"/>
                <a:gd name="connsiteY2" fmla="*/ 19050 h 214312"/>
                <a:gd name="connsiteX3" fmla="*/ 219075 w 238125"/>
                <a:gd name="connsiteY3" fmla="*/ 0 h 214312"/>
                <a:gd name="connsiteX4" fmla="*/ 19050 w 238125"/>
                <a:gd name="connsiteY4" fmla="*/ 0 h 214312"/>
                <a:gd name="connsiteX5" fmla="*/ 0 w 238125"/>
                <a:gd name="connsiteY5" fmla="*/ 19050 h 214312"/>
                <a:gd name="connsiteX6" fmla="*/ 0 w 238125"/>
                <a:gd name="connsiteY6" fmla="*/ 147638 h 214312"/>
                <a:gd name="connsiteX7" fmla="*/ 19050 w 238125"/>
                <a:gd name="connsiteY7" fmla="*/ 166688 h 214312"/>
                <a:gd name="connsiteX8" fmla="*/ 47625 w 238125"/>
                <a:gd name="connsiteY8" fmla="*/ 166688 h 214312"/>
                <a:gd name="connsiteX9" fmla="*/ 47625 w 238125"/>
                <a:gd name="connsiteY9" fmla="*/ 214313 h 214312"/>
                <a:gd name="connsiteX10" fmla="*/ 95250 w 238125"/>
                <a:gd name="connsiteY10" fmla="*/ 166688 h 214312"/>
                <a:gd name="connsiteX11" fmla="*/ 123825 w 238125"/>
                <a:gd name="connsiteY11" fmla="*/ 166688 h 214312"/>
                <a:gd name="connsiteX12" fmla="*/ 123825 w 238125"/>
                <a:gd name="connsiteY12" fmla="*/ 71438 h 214312"/>
                <a:gd name="connsiteX13" fmla="*/ 161925 w 238125"/>
                <a:gd name="connsiteY13" fmla="*/ 33338 h 214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8125" h="214312">
                  <a:moveTo>
                    <a:pt x="161925" y="33338"/>
                  </a:moveTo>
                  <a:lnTo>
                    <a:pt x="238125" y="33338"/>
                  </a:lnTo>
                  <a:lnTo>
                    <a:pt x="238125" y="19050"/>
                  </a:lnTo>
                  <a:cubicBezTo>
                    <a:pt x="238125" y="8572"/>
                    <a:pt x="229553" y="0"/>
                    <a:pt x="219075" y="0"/>
                  </a:cubicBezTo>
                  <a:lnTo>
                    <a:pt x="19050" y="0"/>
                  </a:lnTo>
                  <a:cubicBezTo>
                    <a:pt x="8573" y="0"/>
                    <a:pt x="0" y="8572"/>
                    <a:pt x="0" y="19050"/>
                  </a:cubicBezTo>
                  <a:lnTo>
                    <a:pt x="0" y="147638"/>
                  </a:lnTo>
                  <a:cubicBezTo>
                    <a:pt x="0" y="158115"/>
                    <a:pt x="8573" y="166688"/>
                    <a:pt x="19050" y="166688"/>
                  </a:cubicBezTo>
                  <a:lnTo>
                    <a:pt x="47625" y="166688"/>
                  </a:lnTo>
                  <a:lnTo>
                    <a:pt x="47625" y="214313"/>
                  </a:lnTo>
                  <a:lnTo>
                    <a:pt x="95250" y="166688"/>
                  </a:lnTo>
                  <a:lnTo>
                    <a:pt x="123825" y="166688"/>
                  </a:lnTo>
                  <a:lnTo>
                    <a:pt x="123825" y="71438"/>
                  </a:lnTo>
                  <a:cubicBezTo>
                    <a:pt x="123825" y="50483"/>
                    <a:pt x="140970" y="33338"/>
                    <a:pt x="161925" y="33338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6BCE834C-4182-41AE-9A58-CB0B0842E2C1}"/>
                </a:ext>
              </a:extLst>
            </p:cNvPr>
            <p:cNvSpPr/>
            <p:nvPr/>
          </p:nvSpPr>
          <p:spPr>
            <a:xfrm>
              <a:off x="9529278" y="1292843"/>
              <a:ext cx="238125" cy="214313"/>
            </a:xfrm>
            <a:custGeom>
              <a:avLst/>
              <a:gdLst>
                <a:gd name="connsiteX0" fmla="*/ 219075 w 238125"/>
                <a:gd name="connsiteY0" fmla="*/ 0 h 214312"/>
                <a:gd name="connsiteX1" fmla="*/ 19050 w 238125"/>
                <a:gd name="connsiteY1" fmla="*/ 0 h 214312"/>
                <a:gd name="connsiteX2" fmla="*/ 0 w 238125"/>
                <a:gd name="connsiteY2" fmla="*/ 19050 h 214312"/>
                <a:gd name="connsiteX3" fmla="*/ 0 w 238125"/>
                <a:gd name="connsiteY3" fmla="*/ 147638 h 214312"/>
                <a:gd name="connsiteX4" fmla="*/ 19050 w 238125"/>
                <a:gd name="connsiteY4" fmla="*/ 166688 h 214312"/>
                <a:gd name="connsiteX5" fmla="*/ 142875 w 238125"/>
                <a:gd name="connsiteY5" fmla="*/ 166688 h 214312"/>
                <a:gd name="connsiteX6" fmla="*/ 190500 w 238125"/>
                <a:gd name="connsiteY6" fmla="*/ 214313 h 214312"/>
                <a:gd name="connsiteX7" fmla="*/ 190500 w 238125"/>
                <a:gd name="connsiteY7" fmla="*/ 166688 h 214312"/>
                <a:gd name="connsiteX8" fmla="*/ 219075 w 238125"/>
                <a:gd name="connsiteY8" fmla="*/ 166688 h 214312"/>
                <a:gd name="connsiteX9" fmla="*/ 238125 w 238125"/>
                <a:gd name="connsiteY9" fmla="*/ 147638 h 214312"/>
                <a:gd name="connsiteX10" fmla="*/ 238125 w 238125"/>
                <a:gd name="connsiteY10" fmla="*/ 19050 h 214312"/>
                <a:gd name="connsiteX11" fmla="*/ 219075 w 238125"/>
                <a:gd name="connsiteY11" fmla="*/ 0 h 214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38125" h="214312">
                  <a:moveTo>
                    <a:pt x="219075" y="0"/>
                  </a:moveTo>
                  <a:lnTo>
                    <a:pt x="19050" y="0"/>
                  </a:lnTo>
                  <a:cubicBezTo>
                    <a:pt x="8572" y="0"/>
                    <a:pt x="0" y="8572"/>
                    <a:pt x="0" y="19050"/>
                  </a:cubicBezTo>
                  <a:lnTo>
                    <a:pt x="0" y="147638"/>
                  </a:lnTo>
                  <a:cubicBezTo>
                    <a:pt x="0" y="158115"/>
                    <a:pt x="8572" y="166688"/>
                    <a:pt x="19050" y="166688"/>
                  </a:cubicBezTo>
                  <a:lnTo>
                    <a:pt x="142875" y="166688"/>
                  </a:lnTo>
                  <a:lnTo>
                    <a:pt x="190500" y="214313"/>
                  </a:lnTo>
                  <a:lnTo>
                    <a:pt x="190500" y="166688"/>
                  </a:lnTo>
                  <a:lnTo>
                    <a:pt x="219075" y="166688"/>
                  </a:lnTo>
                  <a:cubicBezTo>
                    <a:pt x="229552" y="166688"/>
                    <a:pt x="238125" y="158115"/>
                    <a:pt x="238125" y="147638"/>
                  </a:cubicBezTo>
                  <a:lnTo>
                    <a:pt x="238125" y="19050"/>
                  </a:lnTo>
                  <a:cubicBezTo>
                    <a:pt x="238125" y="8572"/>
                    <a:pt x="229552" y="0"/>
                    <a:pt x="219075" y="0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DA76BA41-1814-42C0-ACAF-81A5974EBEEC}"/>
              </a:ext>
            </a:extLst>
          </p:cNvPr>
          <p:cNvGrpSpPr/>
          <p:nvPr/>
        </p:nvGrpSpPr>
        <p:grpSpPr>
          <a:xfrm>
            <a:off x="13937927" y="1247351"/>
            <a:ext cx="249857" cy="190062"/>
            <a:chOff x="6805969" y="2935283"/>
            <a:chExt cx="438150" cy="333293"/>
          </a:xfrm>
          <a:solidFill>
            <a:schemeClr val="bg2"/>
          </a:solidFill>
        </p:grpSpPr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48CC0056-AB8B-4357-8B3C-D1904DEFA102}"/>
                </a:ext>
              </a:extLst>
            </p:cNvPr>
            <p:cNvSpPr/>
            <p:nvPr/>
          </p:nvSpPr>
          <p:spPr>
            <a:xfrm>
              <a:off x="6924999" y="3039976"/>
              <a:ext cx="195263" cy="228600"/>
            </a:xfrm>
            <a:custGeom>
              <a:avLst/>
              <a:gdLst>
                <a:gd name="connsiteX0" fmla="*/ 135731 w 195262"/>
                <a:gd name="connsiteY0" fmla="*/ 0 h 228600"/>
                <a:gd name="connsiteX1" fmla="*/ 59531 w 195262"/>
                <a:gd name="connsiteY1" fmla="*/ 0 h 228600"/>
                <a:gd name="connsiteX2" fmla="*/ 59531 w 195262"/>
                <a:gd name="connsiteY2" fmla="*/ 114300 h 228600"/>
                <a:gd name="connsiteX3" fmla="*/ 0 w 195262"/>
                <a:gd name="connsiteY3" fmla="*/ 114300 h 228600"/>
                <a:gd name="connsiteX4" fmla="*/ 97631 w 195262"/>
                <a:gd name="connsiteY4" fmla="*/ 228600 h 228600"/>
                <a:gd name="connsiteX5" fmla="*/ 195263 w 195262"/>
                <a:gd name="connsiteY5" fmla="*/ 114300 h 228600"/>
                <a:gd name="connsiteX6" fmla="*/ 135731 w 195262"/>
                <a:gd name="connsiteY6" fmla="*/ 114300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5262" h="228600">
                  <a:moveTo>
                    <a:pt x="135731" y="0"/>
                  </a:moveTo>
                  <a:lnTo>
                    <a:pt x="59531" y="0"/>
                  </a:lnTo>
                  <a:lnTo>
                    <a:pt x="59531" y="114300"/>
                  </a:lnTo>
                  <a:lnTo>
                    <a:pt x="0" y="114300"/>
                  </a:lnTo>
                  <a:lnTo>
                    <a:pt x="97631" y="228600"/>
                  </a:lnTo>
                  <a:lnTo>
                    <a:pt x="195263" y="114300"/>
                  </a:lnTo>
                  <a:lnTo>
                    <a:pt x="135731" y="114300"/>
                  </a:lnTo>
                  <a:close/>
                </a:path>
              </a:pathLst>
            </a:custGeom>
            <a:grpFill/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54654ADC-5ACD-473F-AB40-C08012A8F237}"/>
                </a:ext>
              </a:extLst>
            </p:cNvPr>
            <p:cNvSpPr/>
            <p:nvPr/>
          </p:nvSpPr>
          <p:spPr>
            <a:xfrm>
              <a:off x="6805969" y="2935283"/>
              <a:ext cx="438150" cy="261938"/>
            </a:xfrm>
            <a:custGeom>
              <a:avLst/>
              <a:gdLst>
                <a:gd name="connsiteX0" fmla="*/ 374299 w 438150"/>
                <a:gd name="connsiteY0" fmla="*/ 118504 h 261937"/>
                <a:gd name="connsiteX1" fmla="*/ 338581 w 438150"/>
                <a:gd name="connsiteY1" fmla="*/ 60401 h 261937"/>
                <a:gd name="connsiteX2" fmla="*/ 270477 w 438150"/>
                <a:gd name="connsiteY2" fmla="*/ 46114 h 261937"/>
                <a:gd name="connsiteX3" fmla="*/ 162368 w 438150"/>
                <a:gd name="connsiteY3" fmla="*/ 2775 h 261937"/>
                <a:gd name="connsiteX4" fmla="*/ 85216 w 438150"/>
                <a:gd name="connsiteY4" fmla="*/ 88500 h 261937"/>
                <a:gd name="connsiteX5" fmla="*/ 17112 w 438150"/>
                <a:gd name="connsiteY5" fmla="*/ 123743 h 261937"/>
                <a:gd name="connsiteX6" fmla="*/ 8063 w 438150"/>
                <a:gd name="connsiteY6" fmla="*/ 215183 h 261937"/>
                <a:gd name="connsiteX7" fmla="*/ 82834 w 438150"/>
                <a:gd name="connsiteY7" fmla="*/ 266141 h 261937"/>
                <a:gd name="connsiteX8" fmla="*/ 117601 w 438150"/>
                <a:gd name="connsiteY8" fmla="*/ 266141 h 261937"/>
                <a:gd name="connsiteX9" fmla="*/ 104742 w 438150"/>
                <a:gd name="connsiteY9" fmla="*/ 250425 h 261937"/>
                <a:gd name="connsiteX10" fmla="*/ 92836 w 438150"/>
                <a:gd name="connsiteY10" fmla="*/ 236614 h 261937"/>
                <a:gd name="connsiteX11" fmla="*/ 84263 w 438150"/>
                <a:gd name="connsiteY11" fmla="*/ 236614 h 261937"/>
                <a:gd name="connsiteX12" fmla="*/ 34257 w 438150"/>
                <a:gd name="connsiteY12" fmla="*/ 202800 h 261937"/>
                <a:gd name="connsiteX13" fmla="*/ 40448 w 438150"/>
                <a:gd name="connsiteY13" fmla="*/ 141840 h 261937"/>
                <a:gd name="connsiteX14" fmla="*/ 96646 w 438150"/>
                <a:gd name="connsiteY14" fmla="*/ 118980 h 261937"/>
                <a:gd name="connsiteX15" fmla="*/ 113314 w 438150"/>
                <a:gd name="connsiteY15" fmla="*/ 121838 h 261937"/>
                <a:gd name="connsiteX16" fmla="*/ 113314 w 438150"/>
                <a:gd name="connsiteY16" fmla="*/ 103264 h 261937"/>
                <a:gd name="connsiteX17" fmla="*/ 169036 w 438150"/>
                <a:gd name="connsiteY17" fmla="*/ 31826 h 261937"/>
                <a:gd name="connsiteX18" fmla="*/ 250951 w 438150"/>
                <a:gd name="connsiteY18" fmla="*/ 69926 h 261937"/>
                <a:gd name="connsiteX19" fmla="*/ 256666 w 438150"/>
                <a:gd name="connsiteY19" fmla="*/ 81356 h 261937"/>
                <a:gd name="connsiteX20" fmla="*/ 268572 w 438150"/>
                <a:gd name="connsiteY20" fmla="*/ 77070 h 261937"/>
                <a:gd name="connsiteX21" fmla="*/ 321912 w 438150"/>
                <a:gd name="connsiteY21" fmla="*/ 84690 h 261937"/>
                <a:gd name="connsiteX22" fmla="*/ 346677 w 438150"/>
                <a:gd name="connsiteY22" fmla="*/ 132791 h 261937"/>
                <a:gd name="connsiteX23" fmla="*/ 346677 w 438150"/>
                <a:gd name="connsiteY23" fmla="*/ 147555 h 261937"/>
                <a:gd name="connsiteX24" fmla="*/ 366203 w 438150"/>
                <a:gd name="connsiteY24" fmla="*/ 147555 h 261937"/>
                <a:gd name="connsiteX25" fmla="*/ 409066 w 438150"/>
                <a:gd name="connsiteY25" fmla="*/ 192323 h 261937"/>
                <a:gd name="connsiteX26" fmla="*/ 365727 w 438150"/>
                <a:gd name="connsiteY26" fmla="*/ 236614 h 261937"/>
                <a:gd name="connsiteX27" fmla="*/ 340962 w 438150"/>
                <a:gd name="connsiteY27" fmla="*/ 236614 h 261937"/>
                <a:gd name="connsiteX28" fmla="*/ 328579 w 438150"/>
                <a:gd name="connsiteY28" fmla="*/ 250425 h 261937"/>
                <a:gd name="connsiteX29" fmla="*/ 315244 w 438150"/>
                <a:gd name="connsiteY29" fmla="*/ 266618 h 261937"/>
                <a:gd name="connsiteX30" fmla="*/ 365727 w 438150"/>
                <a:gd name="connsiteY30" fmla="*/ 266618 h 261937"/>
                <a:gd name="connsiteX31" fmla="*/ 438117 w 438150"/>
                <a:gd name="connsiteY31" fmla="*/ 196609 h 261937"/>
                <a:gd name="connsiteX32" fmla="*/ 374299 w 438150"/>
                <a:gd name="connsiteY32" fmla="*/ 118504 h 261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38150" h="261937">
                  <a:moveTo>
                    <a:pt x="374299" y="118504"/>
                  </a:moveTo>
                  <a:cubicBezTo>
                    <a:pt x="370489" y="95168"/>
                    <a:pt x="357631" y="74213"/>
                    <a:pt x="338581" y="60401"/>
                  </a:cubicBezTo>
                  <a:cubicBezTo>
                    <a:pt x="319054" y="46590"/>
                    <a:pt x="294289" y="41351"/>
                    <a:pt x="270477" y="46114"/>
                  </a:cubicBezTo>
                  <a:cubicBezTo>
                    <a:pt x="247141" y="10395"/>
                    <a:pt x="203802" y="-7226"/>
                    <a:pt x="162368" y="2775"/>
                  </a:cubicBezTo>
                  <a:cubicBezTo>
                    <a:pt x="121887" y="13253"/>
                    <a:pt x="91407" y="47066"/>
                    <a:pt x="85216" y="88500"/>
                  </a:cubicBezTo>
                  <a:cubicBezTo>
                    <a:pt x="58546" y="89453"/>
                    <a:pt x="33304" y="102311"/>
                    <a:pt x="17112" y="123743"/>
                  </a:cubicBezTo>
                  <a:cubicBezTo>
                    <a:pt x="-1938" y="150413"/>
                    <a:pt x="-5272" y="185179"/>
                    <a:pt x="8063" y="215183"/>
                  </a:cubicBezTo>
                  <a:cubicBezTo>
                    <a:pt x="21874" y="244710"/>
                    <a:pt x="50449" y="264236"/>
                    <a:pt x="82834" y="266141"/>
                  </a:cubicBezTo>
                  <a:lnTo>
                    <a:pt x="117601" y="266141"/>
                  </a:lnTo>
                  <a:lnTo>
                    <a:pt x="104742" y="250425"/>
                  </a:lnTo>
                  <a:lnTo>
                    <a:pt x="92836" y="236614"/>
                  </a:lnTo>
                  <a:lnTo>
                    <a:pt x="84263" y="236614"/>
                  </a:lnTo>
                  <a:cubicBezTo>
                    <a:pt x="62832" y="235185"/>
                    <a:pt x="43782" y="222326"/>
                    <a:pt x="34257" y="202800"/>
                  </a:cubicBezTo>
                  <a:cubicBezTo>
                    <a:pt x="25208" y="182798"/>
                    <a:pt x="27589" y="159938"/>
                    <a:pt x="40448" y="141840"/>
                  </a:cubicBezTo>
                  <a:cubicBezTo>
                    <a:pt x="53307" y="124219"/>
                    <a:pt x="74738" y="115646"/>
                    <a:pt x="96646" y="118980"/>
                  </a:cubicBezTo>
                  <a:lnTo>
                    <a:pt x="113314" y="121838"/>
                  </a:lnTo>
                  <a:lnTo>
                    <a:pt x="113314" y="103264"/>
                  </a:lnTo>
                  <a:cubicBezTo>
                    <a:pt x="113314" y="69450"/>
                    <a:pt x="136174" y="39923"/>
                    <a:pt x="169036" y="31826"/>
                  </a:cubicBezTo>
                  <a:cubicBezTo>
                    <a:pt x="201897" y="23730"/>
                    <a:pt x="235711" y="39923"/>
                    <a:pt x="250951" y="69926"/>
                  </a:cubicBezTo>
                  <a:lnTo>
                    <a:pt x="256666" y="81356"/>
                  </a:lnTo>
                  <a:lnTo>
                    <a:pt x="268572" y="77070"/>
                  </a:lnTo>
                  <a:cubicBezTo>
                    <a:pt x="286669" y="70879"/>
                    <a:pt x="306196" y="73736"/>
                    <a:pt x="321912" y="84690"/>
                  </a:cubicBezTo>
                  <a:cubicBezTo>
                    <a:pt x="337152" y="96120"/>
                    <a:pt x="346201" y="113741"/>
                    <a:pt x="346677" y="132791"/>
                  </a:cubicBezTo>
                  <a:lnTo>
                    <a:pt x="346677" y="147555"/>
                  </a:lnTo>
                  <a:lnTo>
                    <a:pt x="366203" y="147555"/>
                  </a:lnTo>
                  <a:cubicBezTo>
                    <a:pt x="390492" y="148508"/>
                    <a:pt x="409542" y="168510"/>
                    <a:pt x="409066" y="192323"/>
                  </a:cubicBezTo>
                  <a:cubicBezTo>
                    <a:pt x="409066" y="216611"/>
                    <a:pt x="389539" y="236138"/>
                    <a:pt x="365727" y="236614"/>
                  </a:cubicBezTo>
                  <a:lnTo>
                    <a:pt x="340962" y="236614"/>
                  </a:lnTo>
                  <a:lnTo>
                    <a:pt x="328579" y="250425"/>
                  </a:lnTo>
                  <a:lnTo>
                    <a:pt x="315244" y="266618"/>
                  </a:lnTo>
                  <a:lnTo>
                    <a:pt x="365727" y="266618"/>
                  </a:lnTo>
                  <a:cubicBezTo>
                    <a:pt x="404303" y="265665"/>
                    <a:pt x="435736" y="235185"/>
                    <a:pt x="438117" y="196609"/>
                  </a:cubicBezTo>
                  <a:cubicBezTo>
                    <a:pt x="440498" y="158033"/>
                    <a:pt x="412399" y="124219"/>
                    <a:pt x="374299" y="118504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47DFD22D-F170-4209-BA3F-A5B655799230}"/>
              </a:ext>
            </a:extLst>
          </p:cNvPr>
          <p:cNvGrpSpPr/>
          <p:nvPr/>
        </p:nvGrpSpPr>
        <p:grpSpPr>
          <a:xfrm>
            <a:off x="8386214" y="2024965"/>
            <a:ext cx="211835" cy="152087"/>
            <a:chOff x="13232439" y="-1163489"/>
            <a:chExt cx="371475" cy="266701"/>
          </a:xfrm>
          <a:solidFill>
            <a:schemeClr val="bg2"/>
          </a:solidFill>
        </p:grpSpPr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AE5F8C53-E84D-44AC-981F-92577AAEDB22}"/>
                </a:ext>
              </a:extLst>
            </p:cNvPr>
            <p:cNvSpPr/>
            <p:nvPr/>
          </p:nvSpPr>
          <p:spPr>
            <a:xfrm>
              <a:off x="13232439" y="-1163489"/>
              <a:ext cx="333375" cy="252413"/>
            </a:xfrm>
            <a:custGeom>
              <a:avLst/>
              <a:gdLst>
                <a:gd name="connsiteX0" fmla="*/ 94774 w 333375"/>
                <a:gd name="connsiteY0" fmla="*/ 80963 h 252412"/>
                <a:gd name="connsiteX1" fmla="*/ 333375 w 333375"/>
                <a:gd name="connsiteY1" fmla="*/ 80963 h 252412"/>
                <a:gd name="connsiteX2" fmla="*/ 333375 w 333375"/>
                <a:gd name="connsiteY2" fmla="*/ 57150 h 252412"/>
                <a:gd name="connsiteX3" fmla="*/ 314325 w 333375"/>
                <a:gd name="connsiteY3" fmla="*/ 38100 h 252412"/>
                <a:gd name="connsiteX4" fmla="*/ 171450 w 333375"/>
                <a:gd name="connsiteY4" fmla="*/ 38100 h 252412"/>
                <a:gd name="connsiteX5" fmla="*/ 119063 w 333375"/>
                <a:gd name="connsiteY5" fmla="*/ 3334 h 252412"/>
                <a:gd name="connsiteX6" fmla="*/ 108585 w 333375"/>
                <a:gd name="connsiteY6" fmla="*/ 0 h 252412"/>
                <a:gd name="connsiteX7" fmla="*/ 19050 w 333375"/>
                <a:gd name="connsiteY7" fmla="*/ 0 h 252412"/>
                <a:gd name="connsiteX8" fmla="*/ 0 w 333375"/>
                <a:gd name="connsiteY8" fmla="*/ 19050 h 252412"/>
                <a:gd name="connsiteX9" fmla="*/ 0 w 333375"/>
                <a:gd name="connsiteY9" fmla="*/ 252413 h 252412"/>
                <a:gd name="connsiteX10" fmla="*/ 61436 w 333375"/>
                <a:gd name="connsiteY10" fmla="*/ 103346 h 252412"/>
                <a:gd name="connsiteX11" fmla="*/ 94774 w 333375"/>
                <a:gd name="connsiteY11" fmla="*/ 80963 h 252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3375" h="252412">
                  <a:moveTo>
                    <a:pt x="94774" y="80963"/>
                  </a:moveTo>
                  <a:lnTo>
                    <a:pt x="333375" y="80963"/>
                  </a:lnTo>
                  <a:lnTo>
                    <a:pt x="333375" y="57150"/>
                  </a:lnTo>
                  <a:cubicBezTo>
                    <a:pt x="333375" y="46672"/>
                    <a:pt x="324803" y="38100"/>
                    <a:pt x="314325" y="38100"/>
                  </a:cubicBezTo>
                  <a:lnTo>
                    <a:pt x="171450" y="38100"/>
                  </a:lnTo>
                  <a:lnTo>
                    <a:pt x="119063" y="3334"/>
                  </a:lnTo>
                  <a:cubicBezTo>
                    <a:pt x="115729" y="1429"/>
                    <a:pt x="112395" y="0"/>
                    <a:pt x="108585" y="0"/>
                  </a:cubicBezTo>
                  <a:lnTo>
                    <a:pt x="19050" y="0"/>
                  </a:lnTo>
                  <a:cubicBezTo>
                    <a:pt x="8573" y="0"/>
                    <a:pt x="0" y="8572"/>
                    <a:pt x="0" y="19050"/>
                  </a:cubicBezTo>
                  <a:lnTo>
                    <a:pt x="0" y="252413"/>
                  </a:lnTo>
                  <a:cubicBezTo>
                    <a:pt x="0" y="253365"/>
                    <a:pt x="61436" y="103346"/>
                    <a:pt x="61436" y="103346"/>
                  </a:cubicBezTo>
                  <a:cubicBezTo>
                    <a:pt x="67151" y="90011"/>
                    <a:pt x="80010" y="80963"/>
                    <a:pt x="94774" y="80963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AAB76206-8DB9-4D10-A9DC-F1DEDC2AD6E2}"/>
                </a:ext>
              </a:extLst>
            </p:cNvPr>
            <p:cNvSpPr/>
            <p:nvPr/>
          </p:nvSpPr>
          <p:spPr>
            <a:xfrm>
              <a:off x="13246726" y="-1063476"/>
              <a:ext cx="357188" cy="166688"/>
            </a:xfrm>
            <a:custGeom>
              <a:avLst/>
              <a:gdLst>
                <a:gd name="connsiteX0" fmla="*/ 357188 w 357187"/>
                <a:gd name="connsiteY0" fmla="*/ 19050 h 166687"/>
                <a:gd name="connsiteX1" fmla="*/ 340043 w 357187"/>
                <a:gd name="connsiteY1" fmla="*/ 0 h 166687"/>
                <a:gd name="connsiteX2" fmla="*/ 80486 w 357187"/>
                <a:gd name="connsiteY2" fmla="*/ 0 h 166687"/>
                <a:gd name="connsiteX3" fmla="*/ 64294 w 357187"/>
                <a:gd name="connsiteY3" fmla="*/ 10478 h 166687"/>
                <a:gd name="connsiteX4" fmla="*/ 0 w 357187"/>
                <a:gd name="connsiteY4" fmla="*/ 166688 h 166687"/>
                <a:gd name="connsiteX5" fmla="*/ 290513 w 357187"/>
                <a:gd name="connsiteY5" fmla="*/ 166688 h 166687"/>
                <a:gd name="connsiteX6" fmla="*/ 355283 w 357187"/>
                <a:gd name="connsiteY6" fmla="*/ 27622 h 166687"/>
                <a:gd name="connsiteX7" fmla="*/ 357188 w 357187"/>
                <a:gd name="connsiteY7" fmla="*/ 19050 h 166687"/>
                <a:gd name="connsiteX8" fmla="*/ 357188 w 357187"/>
                <a:gd name="connsiteY8" fmla="*/ 19050 h 166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7187" h="166687">
                  <a:moveTo>
                    <a:pt x="357188" y="19050"/>
                  </a:moveTo>
                  <a:cubicBezTo>
                    <a:pt x="357188" y="9049"/>
                    <a:pt x="350044" y="953"/>
                    <a:pt x="340043" y="0"/>
                  </a:cubicBezTo>
                  <a:lnTo>
                    <a:pt x="80486" y="0"/>
                  </a:lnTo>
                  <a:cubicBezTo>
                    <a:pt x="73343" y="0"/>
                    <a:pt x="67151" y="4286"/>
                    <a:pt x="64294" y="10478"/>
                  </a:cubicBezTo>
                  <a:lnTo>
                    <a:pt x="0" y="166688"/>
                  </a:lnTo>
                  <a:lnTo>
                    <a:pt x="290513" y="166688"/>
                  </a:lnTo>
                  <a:lnTo>
                    <a:pt x="355283" y="27622"/>
                  </a:lnTo>
                  <a:cubicBezTo>
                    <a:pt x="356711" y="24765"/>
                    <a:pt x="357188" y="21907"/>
                    <a:pt x="357188" y="19050"/>
                  </a:cubicBezTo>
                  <a:lnTo>
                    <a:pt x="357188" y="19050"/>
                  </a:lnTo>
                  <a:close/>
                </a:path>
              </a:pathLst>
            </a:custGeom>
            <a:grpFill/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</p:grpSp>
      <p:sp>
        <p:nvSpPr>
          <p:cNvPr id="81" name="Graphic 119" descr="Network">
            <a:extLst>
              <a:ext uri="{FF2B5EF4-FFF2-40B4-BE49-F238E27FC236}">
                <a16:creationId xmlns:a16="http://schemas.microsoft.com/office/drawing/2014/main" id="{86808585-1C31-4016-AABD-2DBCB29B8B6B}"/>
              </a:ext>
            </a:extLst>
          </p:cNvPr>
          <p:cNvSpPr/>
          <p:nvPr/>
        </p:nvSpPr>
        <p:spPr>
          <a:xfrm>
            <a:off x="3602089" y="4100092"/>
            <a:ext cx="203688" cy="190109"/>
          </a:xfrm>
          <a:custGeom>
            <a:avLst/>
            <a:gdLst>
              <a:gd name="connsiteX0" fmla="*/ 355387 w 357187"/>
              <a:gd name="connsiteY0" fmla="*/ 117634 h 333375"/>
              <a:gd name="connsiteX1" fmla="*/ 305381 w 357187"/>
              <a:gd name="connsiteY1" fmla="*/ 97155 h 333375"/>
              <a:gd name="connsiteX2" fmla="*/ 282044 w 357187"/>
              <a:gd name="connsiteY2" fmla="*/ 137636 h 333375"/>
              <a:gd name="connsiteX3" fmla="*/ 220608 w 357187"/>
              <a:gd name="connsiteY3" fmla="*/ 163354 h 333375"/>
              <a:gd name="connsiteX4" fmla="*/ 188699 w 357187"/>
              <a:gd name="connsiteY4" fmla="*/ 140970 h 333375"/>
              <a:gd name="connsiteX5" fmla="*/ 188699 w 357187"/>
              <a:gd name="connsiteY5" fmla="*/ 74771 h 333375"/>
              <a:gd name="connsiteX6" fmla="*/ 217274 w 357187"/>
              <a:gd name="connsiteY6" fmla="*/ 38100 h 333375"/>
              <a:gd name="connsiteX7" fmla="*/ 179174 w 357187"/>
              <a:gd name="connsiteY7" fmla="*/ 0 h 333375"/>
              <a:gd name="connsiteX8" fmla="*/ 179174 w 357187"/>
              <a:gd name="connsiteY8" fmla="*/ 0 h 333375"/>
              <a:gd name="connsiteX9" fmla="*/ 141074 w 357187"/>
              <a:gd name="connsiteY9" fmla="*/ 38100 h 333375"/>
              <a:gd name="connsiteX10" fmla="*/ 169649 w 357187"/>
              <a:gd name="connsiteY10" fmla="*/ 74771 h 333375"/>
              <a:gd name="connsiteX11" fmla="*/ 169649 w 357187"/>
              <a:gd name="connsiteY11" fmla="*/ 140494 h 333375"/>
              <a:gd name="connsiteX12" fmla="*/ 137741 w 357187"/>
              <a:gd name="connsiteY12" fmla="*/ 162878 h 333375"/>
              <a:gd name="connsiteX13" fmla="*/ 76304 w 357187"/>
              <a:gd name="connsiteY13" fmla="*/ 137160 h 333375"/>
              <a:gd name="connsiteX14" fmla="*/ 52968 w 357187"/>
              <a:gd name="connsiteY14" fmla="*/ 96679 h 333375"/>
              <a:gd name="connsiteX15" fmla="*/ 2962 w 357187"/>
              <a:gd name="connsiteY15" fmla="*/ 117158 h 333375"/>
              <a:gd name="connsiteX16" fmla="*/ 23441 w 357187"/>
              <a:gd name="connsiteY16" fmla="*/ 167164 h 333375"/>
              <a:gd name="connsiteX17" fmla="*/ 68208 w 357187"/>
              <a:gd name="connsiteY17" fmla="*/ 154781 h 333375"/>
              <a:gd name="connsiteX18" fmla="*/ 131073 w 357187"/>
              <a:gd name="connsiteY18" fmla="*/ 180499 h 333375"/>
              <a:gd name="connsiteX19" fmla="*/ 130597 w 357187"/>
              <a:gd name="connsiteY19" fmla="*/ 186690 h 333375"/>
              <a:gd name="connsiteX20" fmla="*/ 140122 w 357187"/>
              <a:gd name="connsiteY20" fmla="*/ 215265 h 333375"/>
              <a:gd name="connsiteX21" fmla="*/ 90592 w 357187"/>
              <a:gd name="connsiteY21" fmla="*/ 265271 h 333375"/>
              <a:gd name="connsiteX22" fmla="*/ 44396 w 357187"/>
              <a:gd name="connsiteY22" fmla="*/ 270986 h 333375"/>
              <a:gd name="connsiteX23" fmla="*/ 44396 w 357187"/>
              <a:gd name="connsiteY23" fmla="*/ 324803 h 333375"/>
              <a:gd name="connsiteX24" fmla="*/ 98212 w 357187"/>
              <a:gd name="connsiteY24" fmla="*/ 324803 h 333375"/>
              <a:gd name="connsiteX25" fmla="*/ 103927 w 357187"/>
              <a:gd name="connsiteY25" fmla="*/ 278606 h 333375"/>
              <a:gd name="connsiteX26" fmla="*/ 154409 w 357187"/>
              <a:gd name="connsiteY26" fmla="*/ 228124 h 333375"/>
              <a:gd name="connsiteX27" fmla="*/ 178222 w 357187"/>
              <a:gd name="connsiteY27" fmla="*/ 234791 h 333375"/>
              <a:gd name="connsiteX28" fmla="*/ 179174 w 357187"/>
              <a:gd name="connsiteY28" fmla="*/ 234791 h 333375"/>
              <a:gd name="connsiteX29" fmla="*/ 180127 w 357187"/>
              <a:gd name="connsiteY29" fmla="*/ 234791 h 333375"/>
              <a:gd name="connsiteX30" fmla="*/ 203939 w 357187"/>
              <a:gd name="connsiteY30" fmla="*/ 228124 h 333375"/>
              <a:gd name="connsiteX31" fmla="*/ 254422 w 357187"/>
              <a:gd name="connsiteY31" fmla="*/ 278606 h 333375"/>
              <a:gd name="connsiteX32" fmla="*/ 260137 w 357187"/>
              <a:gd name="connsiteY32" fmla="*/ 325279 h 333375"/>
              <a:gd name="connsiteX33" fmla="*/ 313953 w 357187"/>
              <a:gd name="connsiteY33" fmla="*/ 325279 h 333375"/>
              <a:gd name="connsiteX34" fmla="*/ 313953 w 357187"/>
              <a:gd name="connsiteY34" fmla="*/ 271463 h 333375"/>
              <a:gd name="connsiteX35" fmla="*/ 267757 w 357187"/>
              <a:gd name="connsiteY35" fmla="*/ 265748 h 333375"/>
              <a:gd name="connsiteX36" fmla="*/ 218227 w 357187"/>
              <a:gd name="connsiteY36" fmla="*/ 215741 h 333375"/>
              <a:gd name="connsiteX37" fmla="*/ 227752 w 357187"/>
              <a:gd name="connsiteY37" fmla="*/ 187166 h 333375"/>
              <a:gd name="connsiteX38" fmla="*/ 227276 w 357187"/>
              <a:gd name="connsiteY38" fmla="*/ 180975 h 333375"/>
              <a:gd name="connsiteX39" fmla="*/ 290141 w 357187"/>
              <a:gd name="connsiteY39" fmla="*/ 155258 h 333375"/>
              <a:gd name="connsiteX40" fmla="*/ 334908 w 357187"/>
              <a:gd name="connsiteY40" fmla="*/ 167640 h 333375"/>
              <a:gd name="connsiteX41" fmla="*/ 355387 w 357187"/>
              <a:gd name="connsiteY41" fmla="*/ 117634 h 333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357187" h="333375">
                <a:moveTo>
                  <a:pt x="355387" y="117634"/>
                </a:moveTo>
                <a:cubicBezTo>
                  <a:pt x="347291" y="98108"/>
                  <a:pt x="324907" y="89059"/>
                  <a:pt x="305381" y="97155"/>
                </a:cubicBezTo>
                <a:cubicBezTo>
                  <a:pt x="289188" y="103823"/>
                  <a:pt x="279663" y="120967"/>
                  <a:pt x="282044" y="137636"/>
                </a:cubicBezTo>
                <a:lnTo>
                  <a:pt x="220608" y="163354"/>
                </a:lnTo>
                <a:cubicBezTo>
                  <a:pt x="213941" y="151924"/>
                  <a:pt x="202034" y="143351"/>
                  <a:pt x="188699" y="140970"/>
                </a:cubicBezTo>
                <a:lnTo>
                  <a:pt x="188699" y="74771"/>
                </a:lnTo>
                <a:cubicBezTo>
                  <a:pt x="204892" y="70485"/>
                  <a:pt x="217274" y="55721"/>
                  <a:pt x="217274" y="38100"/>
                </a:cubicBezTo>
                <a:cubicBezTo>
                  <a:pt x="217274" y="17145"/>
                  <a:pt x="200129" y="0"/>
                  <a:pt x="179174" y="0"/>
                </a:cubicBezTo>
                <a:lnTo>
                  <a:pt x="179174" y="0"/>
                </a:lnTo>
                <a:cubicBezTo>
                  <a:pt x="158219" y="0"/>
                  <a:pt x="141074" y="17145"/>
                  <a:pt x="141074" y="38100"/>
                </a:cubicBezTo>
                <a:cubicBezTo>
                  <a:pt x="141074" y="55721"/>
                  <a:pt x="153457" y="70485"/>
                  <a:pt x="169649" y="74771"/>
                </a:cubicBezTo>
                <a:lnTo>
                  <a:pt x="169649" y="140494"/>
                </a:lnTo>
                <a:cubicBezTo>
                  <a:pt x="155838" y="142875"/>
                  <a:pt x="144408" y="151448"/>
                  <a:pt x="137741" y="162878"/>
                </a:cubicBezTo>
                <a:lnTo>
                  <a:pt x="76304" y="137160"/>
                </a:lnTo>
                <a:cubicBezTo>
                  <a:pt x="78686" y="120491"/>
                  <a:pt x="69637" y="103346"/>
                  <a:pt x="52968" y="96679"/>
                </a:cubicBezTo>
                <a:cubicBezTo>
                  <a:pt x="33442" y="88583"/>
                  <a:pt x="11058" y="97631"/>
                  <a:pt x="2962" y="117158"/>
                </a:cubicBezTo>
                <a:cubicBezTo>
                  <a:pt x="-5134" y="136684"/>
                  <a:pt x="3914" y="159068"/>
                  <a:pt x="23441" y="167164"/>
                </a:cubicBezTo>
                <a:cubicBezTo>
                  <a:pt x="39633" y="173831"/>
                  <a:pt x="58207" y="168593"/>
                  <a:pt x="68208" y="154781"/>
                </a:cubicBezTo>
                <a:lnTo>
                  <a:pt x="131073" y="180499"/>
                </a:lnTo>
                <a:cubicBezTo>
                  <a:pt x="130597" y="182404"/>
                  <a:pt x="130597" y="184785"/>
                  <a:pt x="130597" y="186690"/>
                </a:cubicBezTo>
                <a:cubicBezTo>
                  <a:pt x="130597" y="197168"/>
                  <a:pt x="133931" y="207169"/>
                  <a:pt x="140122" y="215265"/>
                </a:cubicBezTo>
                <a:lnTo>
                  <a:pt x="90592" y="265271"/>
                </a:lnTo>
                <a:cubicBezTo>
                  <a:pt x="75828" y="256699"/>
                  <a:pt x="56778" y="258604"/>
                  <a:pt x="44396" y="270986"/>
                </a:cubicBezTo>
                <a:cubicBezTo>
                  <a:pt x="29632" y="285750"/>
                  <a:pt x="29632" y="310039"/>
                  <a:pt x="44396" y="324803"/>
                </a:cubicBezTo>
                <a:cubicBezTo>
                  <a:pt x="59159" y="339566"/>
                  <a:pt x="83448" y="339566"/>
                  <a:pt x="98212" y="324803"/>
                </a:cubicBezTo>
                <a:cubicBezTo>
                  <a:pt x="110594" y="312420"/>
                  <a:pt x="112499" y="293370"/>
                  <a:pt x="103927" y="278606"/>
                </a:cubicBezTo>
                <a:lnTo>
                  <a:pt x="154409" y="228124"/>
                </a:lnTo>
                <a:cubicBezTo>
                  <a:pt x="161553" y="232410"/>
                  <a:pt x="169649" y="234791"/>
                  <a:pt x="178222" y="234791"/>
                </a:cubicBezTo>
                <a:cubicBezTo>
                  <a:pt x="178698" y="234791"/>
                  <a:pt x="178698" y="234791"/>
                  <a:pt x="179174" y="234791"/>
                </a:cubicBezTo>
                <a:cubicBezTo>
                  <a:pt x="179651" y="234791"/>
                  <a:pt x="179651" y="234791"/>
                  <a:pt x="180127" y="234791"/>
                </a:cubicBezTo>
                <a:cubicBezTo>
                  <a:pt x="188699" y="234791"/>
                  <a:pt x="196796" y="232410"/>
                  <a:pt x="203939" y="228124"/>
                </a:cubicBezTo>
                <a:lnTo>
                  <a:pt x="254422" y="278606"/>
                </a:lnTo>
                <a:cubicBezTo>
                  <a:pt x="245849" y="293370"/>
                  <a:pt x="247754" y="312420"/>
                  <a:pt x="260137" y="325279"/>
                </a:cubicBezTo>
                <a:cubicBezTo>
                  <a:pt x="274901" y="340043"/>
                  <a:pt x="299189" y="340043"/>
                  <a:pt x="313953" y="325279"/>
                </a:cubicBezTo>
                <a:cubicBezTo>
                  <a:pt x="328717" y="310515"/>
                  <a:pt x="328717" y="286226"/>
                  <a:pt x="313953" y="271463"/>
                </a:cubicBezTo>
                <a:cubicBezTo>
                  <a:pt x="301571" y="259080"/>
                  <a:pt x="282521" y="257175"/>
                  <a:pt x="267757" y="265748"/>
                </a:cubicBezTo>
                <a:lnTo>
                  <a:pt x="218227" y="215741"/>
                </a:lnTo>
                <a:cubicBezTo>
                  <a:pt x="224418" y="207645"/>
                  <a:pt x="227752" y="198120"/>
                  <a:pt x="227752" y="187166"/>
                </a:cubicBezTo>
                <a:cubicBezTo>
                  <a:pt x="227752" y="185261"/>
                  <a:pt x="227752" y="182880"/>
                  <a:pt x="227276" y="180975"/>
                </a:cubicBezTo>
                <a:lnTo>
                  <a:pt x="290141" y="155258"/>
                </a:lnTo>
                <a:cubicBezTo>
                  <a:pt x="300142" y="168593"/>
                  <a:pt x="318716" y="174308"/>
                  <a:pt x="334908" y="167640"/>
                </a:cubicBezTo>
                <a:cubicBezTo>
                  <a:pt x="353958" y="159068"/>
                  <a:pt x="363483" y="137160"/>
                  <a:pt x="355387" y="117634"/>
                </a:cubicBezTo>
                <a:close/>
              </a:path>
            </a:pathLst>
          </a:custGeom>
          <a:solidFill>
            <a:schemeClr val="bg2"/>
          </a:solidFill>
          <a:ln w="4763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F796D044-4398-48FF-8D50-FCBECCE9F2C8}"/>
              </a:ext>
            </a:extLst>
          </p:cNvPr>
          <p:cNvGrpSpPr/>
          <p:nvPr/>
        </p:nvGrpSpPr>
        <p:grpSpPr>
          <a:xfrm>
            <a:off x="8354267" y="4093558"/>
            <a:ext cx="249857" cy="190062"/>
            <a:chOff x="6805969" y="2935283"/>
            <a:chExt cx="438150" cy="333293"/>
          </a:xfrm>
          <a:solidFill>
            <a:schemeClr val="bg2"/>
          </a:solidFill>
        </p:grpSpPr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2CB6A086-E7E6-4E99-AABF-5E16D5FD4725}"/>
                </a:ext>
              </a:extLst>
            </p:cNvPr>
            <p:cNvSpPr/>
            <p:nvPr/>
          </p:nvSpPr>
          <p:spPr>
            <a:xfrm>
              <a:off x="6924999" y="3039976"/>
              <a:ext cx="195263" cy="228600"/>
            </a:xfrm>
            <a:custGeom>
              <a:avLst/>
              <a:gdLst>
                <a:gd name="connsiteX0" fmla="*/ 135731 w 195262"/>
                <a:gd name="connsiteY0" fmla="*/ 0 h 228600"/>
                <a:gd name="connsiteX1" fmla="*/ 59531 w 195262"/>
                <a:gd name="connsiteY1" fmla="*/ 0 h 228600"/>
                <a:gd name="connsiteX2" fmla="*/ 59531 w 195262"/>
                <a:gd name="connsiteY2" fmla="*/ 114300 h 228600"/>
                <a:gd name="connsiteX3" fmla="*/ 0 w 195262"/>
                <a:gd name="connsiteY3" fmla="*/ 114300 h 228600"/>
                <a:gd name="connsiteX4" fmla="*/ 97631 w 195262"/>
                <a:gd name="connsiteY4" fmla="*/ 228600 h 228600"/>
                <a:gd name="connsiteX5" fmla="*/ 195263 w 195262"/>
                <a:gd name="connsiteY5" fmla="*/ 114300 h 228600"/>
                <a:gd name="connsiteX6" fmla="*/ 135731 w 195262"/>
                <a:gd name="connsiteY6" fmla="*/ 114300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5262" h="228600">
                  <a:moveTo>
                    <a:pt x="135731" y="0"/>
                  </a:moveTo>
                  <a:lnTo>
                    <a:pt x="59531" y="0"/>
                  </a:lnTo>
                  <a:lnTo>
                    <a:pt x="59531" y="114300"/>
                  </a:lnTo>
                  <a:lnTo>
                    <a:pt x="0" y="114300"/>
                  </a:lnTo>
                  <a:lnTo>
                    <a:pt x="97631" y="228600"/>
                  </a:lnTo>
                  <a:lnTo>
                    <a:pt x="195263" y="114300"/>
                  </a:lnTo>
                  <a:lnTo>
                    <a:pt x="135731" y="114300"/>
                  </a:lnTo>
                  <a:close/>
                </a:path>
              </a:pathLst>
            </a:custGeom>
            <a:grpFill/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03E554AD-DB25-4224-98E2-3E6D6B4BCB8D}"/>
                </a:ext>
              </a:extLst>
            </p:cNvPr>
            <p:cNvSpPr/>
            <p:nvPr/>
          </p:nvSpPr>
          <p:spPr>
            <a:xfrm>
              <a:off x="6805969" y="2935283"/>
              <a:ext cx="438150" cy="261938"/>
            </a:xfrm>
            <a:custGeom>
              <a:avLst/>
              <a:gdLst>
                <a:gd name="connsiteX0" fmla="*/ 374299 w 438150"/>
                <a:gd name="connsiteY0" fmla="*/ 118504 h 261937"/>
                <a:gd name="connsiteX1" fmla="*/ 338581 w 438150"/>
                <a:gd name="connsiteY1" fmla="*/ 60401 h 261937"/>
                <a:gd name="connsiteX2" fmla="*/ 270477 w 438150"/>
                <a:gd name="connsiteY2" fmla="*/ 46114 h 261937"/>
                <a:gd name="connsiteX3" fmla="*/ 162368 w 438150"/>
                <a:gd name="connsiteY3" fmla="*/ 2775 h 261937"/>
                <a:gd name="connsiteX4" fmla="*/ 85216 w 438150"/>
                <a:gd name="connsiteY4" fmla="*/ 88500 h 261937"/>
                <a:gd name="connsiteX5" fmla="*/ 17112 w 438150"/>
                <a:gd name="connsiteY5" fmla="*/ 123743 h 261937"/>
                <a:gd name="connsiteX6" fmla="*/ 8063 w 438150"/>
                <a:gd name="connsiteY6" fmla="*/ 215183 h 261937"/>
                <a:gd name="connsiteX7" fmla="*/ 82834 w 438150"/>
                <a:gd name="connsiteY7" fmla="*/ 266141 h 261937"/>
                <a:gd name="connsiteX8" fmla="*/ 117601 w 438150"/>
                <a:gd name="connsiteY8" fmla="*/ 266141 h 261937"/>
                <a:gd name="connsiteX9" fmla="*/ 104742 w 438150"/>
                <a:gd name="connsiteY9" fmla="*/ 250425 h 261937"/>
                <a:gd name="connsiteX10" fmla="*/ 92836 w 438150"/>
                <a:gd name="connsiteY10" fmla="*/ 236614 h 261937"/>
                <a:gd name="connsiteX11" fmla="*/ 84263 w 438150"/>
                <a:gd name="connsiteY11" fmla="*/ 236614 h 261937"/>
                <a:gd name="connsiteX12" fmla="*/ 34257 w 438150"/>
                <a:gd name="connsiteY12" fmla="*/ 202800 h 261937"/>
                <a:gd name="connsiteX13" fmla="*/ 40448 w 438150"/>
                <a:gd name="connsiteY13" fmla="*/ 141840 h 261937"/>
                <a:gd name="connsiteX14" fmla="*/ 96646 w 438150"/>
                <a:gd name="connsiteY14" fmla="*/ 118980 h 261937"/>
                <a:gd name="connsiteX15" fmla="*/ 113314 w 438150"/>
                <a:gd name="connsiteY15" fmla="*/ 121838 h 261937"/>
                <a:gd name="connsiteX16" fmla="*/ 113314 w 438150"/>
                <a:gd name="connsiteY16" fmla="*/ 103264 h 261937"/>
                <a:gd name="connsiteX17" fmla="*/ 169036 w 438150"/>
                <a:gd name="connsiteY17" fmla="*/ 31826 h 261937"/>
                <a:gd name="connsiteX18" fmla="*/ 250951 w 438150"/>
                <a:gd name="connsiteY18" fmla="*/ 69926 h 261937"/>
                <a:gd name="connsiteX19" fmla="*/ 256666 w 438150"/>
                <a:gd name="connsiteY19" fmla="*/ 81356 h 261937"/>
                <a:gd name="connsiteX20" fmla="*/ 268572 w 438150"/>
                <a:gd name="connsiteY20" fmla="*/ 77070 h 261937"/>
                <a:gd name="connsiteX21" fmla="*/ 321912 w 438150"/>
                <a:gd name="connsiteY21" fmla="*/ 84690 h 261937"/>
                <a:gd name="connsiteX22" fmla="*/ 346677 w 438150"/>
                <a:gd name="connsiteY22" fmla="*/ 132791 h 261937"/>
                <a:gd name="connsiteX23" fmla="*/ 346677 w 438150"/>
                <a:gd name="connsiteY23" fmla="*/ 147555 h 261937"/>
                <a:gd name="connsiteX24" fmla="*/ 366203 w 438150"/>
                <a:gd name="connsiteY24" fmla="*/ 147555 h 261937"/>
                <a:gd name="connsiteX25" fmla="*/ 409066 w 438150"/>
                <a:gd name="connsiteY25" fmla="*/ 192323 h 261937"/>
                <a:gd name="connsiteX26" fmla="*/ 365727 w 438150"/>
                <a:gd name="connsiteY26" fmla="*/ 236614 h 261937"/>
                <a:gd name="connsiteX27" fmla="*/ 340962 w 438150"/>
                <a:gd name="connsiteY27" fmla="*/ 236614 h 261937"/>
                <a:gd name="connsiteX28" fmla="*/ 328579 w 438150"/>
                <a:gd name="connsiteY28" fmla="*/ 250425 h 261937"/>
                <a:gd name="connsiteX29" fmla="*/ 315244 w 438150"/>
                <a:gd name="connsiteY29" fmla="*/ 266618 h 261937"/>
                <a:gd name="connsiteX30" fmla="*/ 365727 w 438150"/>
                <a:gd name="connsiteY30" fmla="*/ 266618 h 261937"/>
                <a:gd name="connsiteX31" fmla="*/ 438117 w 438150"/>
                <a:gd name="connsiteY31" fmla="*/ 196609 h 261937"/>
                <a:gd name="connsiteX32" fmla="*/ 374299 w 438150"/>
                <a:gd name="connsiteY32" fmla="*/ 118504 h 261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38150" h="261937">
                  <a:moveTo>
                    <a:pt x="374299" y="118504"/>
                  </a:moveTo>
                  <a:cubicBezTo>
                    <a:pt x="370489" y="95168"/>
                    <a:pt x="357631" y="74213"/>
                    <a:pt x="338581" y="60401"/>
                  </a:cubicBezTo>
                  <a:cubicBezTo>
                    <a:pt x="319054" y="46590"/>
                    <a:pt x="294289" y="41351"/>
                    <a:pt x="270477" y="46114"/>
                  </a:cubicBezTo>
                  <a:cubicBezTo>
                    <a:pt x="247141" y="10395"/>
                    <a:pt x="203802" y="-7226"/>
                    <a:pt x="162368" y="2775"/>
                  </a:cubicBezTo>
                  <a:cubicBezTo>
                    <a:pt x="121887" y="13253"/>
                    <a:pt x="91407" y="47066"/>
                    <a:pt x="85216" y="88500"/>
                  </a:cubicBezTo>
                  <a:cubicBezTo>
                    <a:pt x="58546" y="89453"/>
                    <a:pt x="33304" y="102311"/>
                    <a:pt x="17112" y="123743"/>
                  </a:cubicBezTo>
                  <a:cubicBezTo>
                    <a:pt x="-1938" y="150413"/>
                    <a:pt x="-5272" y="185179"/>
                    <a:pt x="8063" y="215183"/>
                  </a:cubicBezTo>
                  <a:cubicBezTo>
                    <a:pt x="21874" y="244710"/>
                    <a:pt x="50449" y="264236"/>
                    <a:pt x="82834" y="266141"/>
                  </a:cubicBezTo>
                  <a:lnTo>
                    <a:pt x="117601" y="266141"/>
                  </a:lnTo>
                  <a:lnTo>
                    <a:pt x="104742" y="250425"/>
                  </a:lnTo>
                  <a:lnTo>
                    <a:pt x="92836" y="236614"/>
                  </a:lnTo>
                  <a:lnTo>
                    <a:pt x="84263" y="236614"/>
                  </a:lnTo>
                  <a:cubicBezTo>
                    <a:pt x="62832" y="235185"/>
                    <a:pt x="43782" y="222326"/>
                    <a:pt x="34257" y="202800"/>
                  </a:cubicBezTo>
                  <a:cubicBezTo>
                    <a:pt x="25208" y="182798"/>
                    <a:pt x="27589" y="159938"/>
                    <a:pt x="40448" y="141840"/>
                  </a:cubicBezTo>
                  <a:cubicBezTo>
                    <a:pt x="53307" y="124219"/>
                    <a:pt x="74738" y="115646"/>
                    <a:pt x="96646" y="118980"/>
                  </a:cubicBezTo>
                  <a:lnTo>
                    <a:pt x="113314" y="121838"/>
                  </a:lnTo>
                  <a:lnTo>
                    <a:pt x="113314" y="103264"/>
                  </a:lnTo>
                  <a:cubicBezTo>
                    <a:pt x="113314" y="69450"/>
                    <a:pt x="136174" y="39923"/>
                    <a:pt x="169036" y="31826"/>
                  </a:cubicBezTo>
                  <a:cubicBezTo>
                    <a:pt x="201897" y="23730"/>
                    <a:pt x="235711" y="39923"/>
                    <a:pt x="250951" y="69926"/>
                  </a:cubicBezTo>
                  <a:lnTo>
                    <a:pt x="256666" y="81356"/>
                  </a:lnTo>
                  <a:lnTo>
                    <a:pt x="268572" y="77070"/>
                  </a:lnTo>
                  <a:cubicBezTo>
                    <a:pt x="286669" y="70879"/>
                    <a:pt x="306196" y="73736"/>
                    <a:pt x="321912" y="84690"/>
                  </a:cubicBezTo>
                  <a:cubicBezTo>
                    <a:pt x="337152" y="96120"/>
                    <a:pt x="346201" y="113741"/>
                    <a:pt x="346677" y="132791"/>
                  </a:cubicBezTo>
                  <a:lnTo>
                    <a:pt x="346677" y="147555"/>
                  </a:lnTo>
                  <a:lnTo>
                    <a:pt x="366203" y="147555"/>
                  </a:lnTo>
                  <a:cubicBezTo>
                    <a:pt x="390492" y="148508"/>
                    <a:pt x="409542" y="168510"/>
                    <a:pt x="409066" y="192323"/>
                  </a:cubicBezTo>
                  <a:cubicBezTo>
                    <a:pt x="409066" y="216611"/>
                    <a:pt x="389539" y="236138"/>
                    <a:pt x="365727" y="236614"/>
                  </a:cubicBezTo>
                  <a:lnTo>
                    <a:pt x="340962" y="236614"/>
                  </a:lnTo>
                  <a:lnTo>
                    <a:pt x="328579" y="250425"/>
                  </a:lnTo>
                  <a:lnTo>
                    <a:pt x="315244" y="266618"/>
                  </a:lnTo>
                  <a:lnTo>
                    <a:pt x="365727" y="266618"/>
                  </a:lnTo>
                  <a:cubicBezTo>
                    <a:pt x="404303" y="265665"/>
                    <a:pt x="435736" y="235185"/>
                    <a:pt x="438117" y="196609"/>
                  </a:cubicBezTo>
                  <a:cubicBezTo>
                    <a:pt x="440498" y="158033"/>
                    <a:pt x="412399" y="124219"/>
                    <a:pt x="374299" y="118504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</p:grpSp>
    </p:spTree>
    <p:extLst>
      <p:ext uri="{BB962C8B-B14F-4D97-AF65-F5344CB8AC3E}">
        <p14:creationId xmlns:p14="http://schemas.microsoft.com/office/powerpoint/2010/main" val="3956832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4" grpId="0" build="p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6" grpId="0" animBg="1"/>
      <p:bldP spid="41" grpId="0" animBg="1"/>
      <p:bldP spid="46" grpId="0" animBg="1"/>
      <p:bldP spid="51" grpId="0" animBg="1"/>
      <p:bldP spid="8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FC77761-EDCD-43F2-96F2-CF35CBD0998A}"/>
              </a:ext>
            </a:extLst>
          </p:cNvPr>
          <p:cNvSpPr/>
          <p:nvPr/>
        </p:nvSpPr>
        <p:spPr>
          <a:xfrm flipH="1">
            <a:off x="6038319" y="1"/>
            <a:ext cx="6153681" cy="6702134"/>
          </a:xfrm>
          <a:custGeom>
            <a:avLst/>
            <a:gdLst>
              <a:gd name="connsiteX0" fmla="*/ 0 w 4965542"/>
              <a:gd name="connsiteY0" fmla="*/ 0 h 5408101"/>
              <a:gd name="connsiteX1" fmla="*/ 3854371 w 4965542"/>
              <a:gd name="connsiteY1" fmla="*/ 0 h 5408101"/>
              <a:gd name="connsiteX2" fmla="*/ 4965542 w 4965542"/>
              <a:gd name="connsiteY2" fmla="*/ 1111171 h 5408101"/>
              <a:gd name="connsiteX3" fmla="*/ 668612 w 4965542"/>
              <a:gd name="connsiteY3" fmla="*/ 5408101 h 5408101"/>
              <a:gd name="connsiteX4" fmla="*/ 0 w 4965542"/>
              <a:gd name="connsiteY4" fmla="*/ 4739489 h 5408101"/>
              <a:gd name="connsiteX5" fmla="*/ 0 w 4965542"/>
              <a:gd name="connsiteY5" fmla="*/ 0 h 5408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65542" h="5408101">
                <a:moveTo>
                  <a:pt x="0" y="0"/>
                </a:moveTo>
                <a:lnTo>
                  <a:pt x="3854371" y="0"/>
                </a:lnTo>
                <a:lnTo>
                  <a:pt x="4965542" y="1111171"/>
                </a:lnTo>
                <a:lnTo>
                  <a:pt x="668612" y="5408101"/>
                </a:lnTo>
                <a:lnTo>
                  <a:pt x="0" y="473948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D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9859132-2C48-471D-B39A-AC32CED2E0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875" y="1900394"/>
            <a:ext cx="5281171" cy="3034516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9F9F58-1D4B-4B01-B3C6-E175EF005A1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/>
              <a:t>Laptop Mockup</a:t>
            </a:r>
            <a:endParaRPr lang="en-ID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32A7E07-7581-4DDB-98A8-0206336C54CF}"/>
              </a:ext>
            </a:extLst>
          </p:cNvPr>
          <p:cNvSpPr txBox="1"/>
          <p:nvPr/>
        </p:nvSpPr>
        <p:spPr>
          <a:xfrm>
            <a:off x="844445" y="2468548"/>
            <a:ext cx="478085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/>
              <a:t>A wonderful serenity has taken possession of my entire soul, like these sweet mornings of spring which I enjoy with my whole heart. I am alone, and feel the charm of existence in this spot, which was created for the bliss of souls like mine</a:t>
            </a:r>
            <a:r>
              <a:rPr lang="en-US" sz="1200"/>
              <a:t>. </a:t>
            </a:r>
            <a:endParaRPr lang="en-US" sz="12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E30171E-1936-4C70-9D1C-75CCC40F7EC5}"/>
              </a:ext>
            </a:extLst>
          </p:cNvPr>
          <p:cNvSpPr txBox="1"/>
          <p:nvPr/>
        </p:nvSpPr>
        <p:spPr>
          <a:xfrm>
            <a:off x="6812746" y="5693172"/>
            <a:ext cx="390017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/>
              <a:t>A wonderful serenity has taken possession of my entire soul, like these </a:t>
            </a:r>
            <a:r>
              <a:rPr lang="en-US" sz="1200"/>
              <a:t>sweet mornings</a:t>
            </a:r>
            <a:endParaRPr lang="en-US" sz="12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183FCD1-395C-4CBC-A0FB-25DFF82742DA}"/>
              </a:ext>
            </a:extLst>
          </p:cNvPr>
          <p:cNvSpPr txBox="1"/>
          <p:nvPr/>
        </p:nvSpPr>
        <p:spPr>
          <a:xfrm>
            <a:off x="6812746" y="5351986"/>
            <a:ext cx="19071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  <a:latin typeface="+mj-lt"/>
              </a:rPr>
              <a:t>Description</a:t>
            </a:r>
            <a:endParaRPr lang="en-ID" sz="20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396D9C6-C6E2-444C-B88D-67AAF05E5D4B}"/>
              </a:ext>
            </a:extLst>
          </p:cNvPr>
          <p:cNvSpPr/>
          <p:nvPr/>
        </p:nvSpPr>
        <p:spPr>
          <a:xfrm rot="2700000">
            <a:off x="6139561" y="5421314"/>
            <a:ext cx="382156" cy="38215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D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2F554C1-123D-409D-BEFA-F748DAF06ECF}"/>
              </a:ext>
            </a:extLst>
          </p:cNvPr>
          <p:cNvGrpSpPr/>
          <p:nvPr/>
        </p:nvGrpSpPr>
        <p:grpSpPr>
          <a:xfrm>
            <a:off x="6244110" y="5544975"/>
            <a:ext cx="211835" cy="152087"/>
            <a:chOff x="13232439" y="-1163489"/>
            <a:chExt cx="371475" cy="266701"/>
          </a:xfrm>
          <a:solidFill>
            <a:schemeClr val="bg2"/>
          </a:solidFill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66F35D6A-8D95-4408-BE9B-41E1994D2BC0}"/>
                </a:ext>
              </a:extLst>
            </p:cNvPr>
            <p:cNvSpPr/>
            <p:nvPr/>
          </p:nvSpPr>
          <p:spPr>
            <a:xfrm>
              <a:off x="13232439" y="-1163489"/>
              <a:ext cx="333375" cy="252413"/>
            </a:xfrm>
            <a:custGeom>
              <a:avLst/>
              <a:gdLst>
                <a:gd name="connsiteX0" fmla="*/ 94774 w 333375"/>
                <a:gd name="connsiteY0" fmla="*/ 80963 h 252412"/>
                <a:gd name="connsiteX1" fmla="*/ 333375 w 333375"/>
                <a:gd name="connsiteY1" fmla="*/ 80963 h 252412"/>
                <a:gd name="connsiteX2" fmla="*/ 333375 w 333375"/>
                <a:gd name="connsiteY2" fmla="*/ 57150 h 252412"/>
                <a:gd name="connsiteX3" fmla="*/ 314325 w 333375"/>
                <a:gd name="connsiteY3" fmla="*/ 38100 h 252412"/>
                <a:gd name="connsiteX4" fmla="*/ 171450 w 333375"/>
                <a:gd name="connsiteY4" fmla="*/ 38100 h 252412"/>
                <a:gd name="connsiteX5" fmla="*/ 119063 w 333375"/>
                <a:gd name="connsiteY5" fmla="*/ 3334 h 252412"/>
                <a:gd name="connsiteX6" fmla="*/ 108585 w 333375"/>
                <a:gd name="connsiteY6" fmla="*/ 0 h 252412"/>
                <a:gd name="connsiteX7" fmla="*/ 19050 w 333375"/>
                <a:gd name="connsiteY7" fmla="*/ 0 h 252412"/>
                <a:gd name="connsiteX8" fmla="*/ 0 w 333375"/>
                <a:gd name="connsiteY8" fmla="*/ 19050 h 252412"/>
                <a:gd name="connsiteX9" fmla="*/ 0 w 333375"/>
                <a:gd name="connsiteY9" fmla="*/ 252413 h 252412"/>
                <a:gd name="connsiteX10" fmla="*/ 61436 w 333375"/>
                <a:gd name="connsiteY10" fmla="*/ 103346 h 252412"/>
                <a:gd name="connsiteX11" fmla="*/ 94774 w 333375"/>
                <a:gd name="connsiteY11" fmla="*/ 80963 h 252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3375" h="252412">
                  <a:moveTo>
                    <a:pt x="94774" y="80963"/>
                  </a:moveTo>
                  <a:lnTo>
                    <a:pt x="333375" y="80963"/>
                  </a:lnTo>
                  <a:lnTo>
                    <a:pt x="333375" y="57150"/>
                  </a:lnTo>
                  <a:cubicBezTo>
                    <a:pt x="333375" y="46672"/>
                    <a:pt x="324803" y="38100"/>
                    <a:pt x="314325" y="38100"/>
                  </a:cubicBezTo>
                  <a:lnTo>
                    <a:pt x="171450" y="38100"/>
                  </a:lnTo>
                  <a:lnTo>
                    <a:pt x="119063" y="3334"/>
                  </a:lnTo>
                  <a:cubicBezTo>
                    <a:pt x="115729" y="1429"/>
                    <a:pt x="112395" y="0"/>
                    <a:pt x="108585" y="0"/>
                  </a:cubicBezTo>
                  <a:lnTo>
                    <a:pt x="19050" y="0"/>
                  </a:lnTo>
                  <a:cubicBezTo>
                    <a:pt x="8573" y="0"/>
                    <a:pt x="0" y="8572"/>
                    <a:pt x="0" y="19050"/>
                  </a:cubicBezTo>
                  <a:lnTo>
                    <a:pt x="0" y="252413"/>
                  </a:lnTo>
                  <a:cubicBezTo>
                    <a:pt x="0" y="253365"/>
                    <a:pt x="61436" y="103346"/>
                    <a:pt x="61436" y="103346"/>
                  </a:cubicBezTo>
                  <a:cubicBezTo>
                    <a:pt x="67151" y="90011"/>
                    <a:pt x="80010" y="80963"/>
                    <a:pt x="94774" y="80963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55FE9003-58BE-4C4B-8A8A-9910B4D82B56}"/>
                </a:ext>
              </a:extLst>
            </p:cNvPr>
            <p:cNvSpPr/>
            <p:nvPr/>
          </p:nvSpPr>
          <p:spPr>
            <a:xfrm>
              <a:off x="13246726" y="-1063476"/>
              <a:ext cx="357188" cy="166688"/>
            </a:xfrm>
            <a:custGeom>
              <a:avLst/>
              <a:gdLst>
                <a:gd name="connsiteX0" fmla="*/ 357188 w 357187"/>
                <a:gd name="connsiteY0" fmla="*/ 19050 h 166687"/>
                <a:gd name="connsiteX1" fmla="*/ 340043 w 357187"/>
                <a:gd name="connsiteY1" fmla="*/ 0 h 166687"/>
                <a:gd name="connsiteX2" fmla="*/ 80486 w 357187"/>
                <a:gd name="connsiteY2" fmla="*/ 0 h 166687"/>
                <a:gd name="connsiteX3" fmla="*/ 64294 w 357187"/>
                <a:gd name="connsiteY3" fmla="*/ 10478 h 166687"/>
                <a:gd name="connsiteX4" fmla="*/ 0 w 357187"/>
                <a:gd name="connsiteY4" fmla="*/ 166688 h 166687"/>
                <a:gd name="connsiteX5" fmla="*/ 290513 w 357187"/>
                <a:gd name="connsiteY5" fmla="*/ 166688 h 166687"/>
                <a:gd name="connsiteX6" fmla="*/ 355283 w 357187"/>
                <a:gd name="connsiteY6" fmla="*/ 27622 h 166687"/>
                <a:gd name="connsiteX7" fmla="*/ 357188 w 357187"/>
                <a:gd name="connsiteY7" fmla="*/ 19050 h 166687"/>
                <a:gd name="connsiteX8" fmla="*/ 357188 w 357187"/>
                <a:gd name="connsiteY8" fmla="*/ 19050 h 166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7187" h="166687">
                  <a:moveTo>
                    <a:pt x="357188" y="19050"/>
                  </a:moveTo>
                  <a:cubicBezTo>
                    <a:pt x="357188" y="9049"/>
                    <a:pt x="350044" y="953"/>
                    <a:pt x="340043" y="0"/>
                  </a:cubicBezTo>
                  <a:lnTo>
                    <a:pt x="80486" y="0"/>
                  </a:lnTo>
                  <a:cubicBezTo>
                    <a:pt x="73343" y="0"/>
                    <a:pt x="67151" y="4286"/>
                    <a:pt x="64294" y="10478"/>
                  </a:cubicBezTo>
                  <a:lnTo>
                    <a:pt x="0" y="166688"/>
                  </a:lnTo>
                  <a:lnTo>
                    <a:pt x="290513" y="166688"/>
                  </a:lnTo>
                  <a:lnTo>
                    <a:pt x="355283" y="27622"/>
                  </a:lnTo>
                  <a:cubicBezTo>
                    <a:pt x="356711" y="24765"/>
                    <a:pt x="357188" y="21907"/>
                    <a:pt x="357188" y="19050"/>
                  </a:cubicBezTo>
                  <a:lnTo>
                    <a:pt x="357188" y="19050"/>
                  </a:lnTo>
                  <a:close/>
                </a:path>
              </a:pathLst>
            </a:custGeom>
            <a:grpFill/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3D24E7CA-39DB-4EFD-846A-58D4A27043FC}"/>
              </a:ext>
            </a:extLst>
          </p:cNvPr>
          <p:cNvSpPr txBox="1"/>
          <p:nvPr/>
        </p:nvSpPr>
        <p:spPr>
          <a:xfrm>
            <a:off x="1725130" y="5693172"/>
            <a:ext cx="390017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/>
              <a:t>A wonderful serenity has taken possession of my entire soul, like these </a:t>
            </a:r>
            <a:r>
              <a:rPr lang="en-US" sz="1200"/>
              <a:t>sweet mornings</a:t>
            </a:r>
            <a:endParaRPr lang="en-US" sz="12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C167774-E562-4BB4-B055-9ACF29BE7535}"/>
              </a:ext>
            </a:extLst>
          </p:cNvPr>
          <p:cNvSpPr txBox="1"/>
          <p:nvPr/>
        </p:nvSpPr>
        <p:spPr>
          <a:xfrm>
            <a:off x="1725130" y="5351986"/>
            <a:ext cx="19071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  <a:latin typeface="+mj-lt"/>
              </a:rPr>
              <a:t>Description</a:t>
            </a:r>
            <a:endParaRPr lang="en-ID" sz="20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069331F-B4DD-4534-827D-F77D3D5659F5}"/>
              </a:ext>
            </a:extLst>
          </p:cNvPr>
          <p:cNvSpPr/>
          <p:nvPr/>
        </p:nvSpPr>
        <p:spPr>
          <a:xfrm rot="2700000">
            <a:off x="1051945" y="5421314"/>
            <a:ext cx="382156" cy="38215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D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5D78353-5B16-4E53-B163-EB71EB1A4C9A}"/>
              </a:ext>
            </a:extLst>
          </p:cNvPr>
          <p:cNvGrpSpPr/>
          <p:nvPr/>
        </p:nvGrpSpPr>
        <p:grpSpPr>
          <a:xfrm>
            <a:off x="1119332" y="5552041"/>
            <a:ext cx="217267" cy="152087"/>
            <a:chOff x="9386403" y="1240455"/>
            <a:chExt cx="381000" cy="266701"/>
          </a:xfrm>
          <a:solidFill>
            <a:schemeClr val="bg2"/>
          </a:solidFill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A5D762F0-773D-448C-81E2-20661D4752C3}"/>
                </a:ext>
              </a:extLst>
            </p:cNvPr>
            <p:cNvSpPr/>
            <p:nvPr/>
          </p:nvSpPr>
          <p:spPr>
            <a:xfrm>
              <a:off x="9386403" y="1240455"/>
              <a:ext cx="238125" cy="214313"/>
            </a:xfrm>
            <a:custGeom>
              <a:avLst/>
              <a:gdLst>
                <a:gd name="connsiteX0" fmla="*/ 161925 w 238125"/>
                <a:gd name="connsiteY0" fmla="*/ 33338 h 214312"/>
                <a:gd name="connsiteX1" fmla="*/ 238125 w 238125"/>
                <a:gd name="connsiteY1" fmla="*/ 33338 h 214312"/>
                <a:gd name="connsiteX2" fmla="*/ 238125 w 238125"/>
                <a:gd name="connsiteY2" fmla="*/ 19050 h 214312"/>
                <a:gd name="connsiteX3" fmla="*/ 219075 w 238125"/>
                <a:gd name="connsiteY3" fmla="*/ 0 h 214312"/>
                <a:gd name="connsiteX4" fmla="*/ 19050 w 238125"/>
                <a:gd name="connsiteY4" fmla="*/ 0 h 214312"/>
                <a:gd name="connsiteX5" fmla="*/ 0 w 238125"/>
                <a:gd name="connsiteY5" fmla="*/ 19050 h 214312"/>
                <a:gd name="connsiteX6" fmla="*/ 0 w 238125"/>
                <a:gd name="connsiteY6" fmla="*/ 147638 h 214312"/>
                <a:gd name="connsiteX7" fmla="*/ 19050 w 238125"/>
                <a:gd name="connsiteY7" fmla="*/ 166688 h 214312"/>
                <a:gd name="connsiteX8" fmla="*/ 47625 w 238125"/>
                <a:gd name="connsiteY8" fmla="*/ 166688 h 214312"/>
                <a:gd name="connsiteX9" fmla="*/ 47625 w 238125"/>
                <a:gd name="connsiteY9" fmla="*/ 214313 h 214312"/>
                <a:gd name="connsiteX10" fmla="*/ 95250 w 238125"/>
                <a:gd name="connsiteY10" fmla="*/ 166688 h 214312"/>
                <a:gd name="connsiteX11" fmla="*/ 123825 w 238125"/>
                <a:gd name="connsiteY11" fmla="*/ 166688 h 214312"/>
                <a:gd name="connsiteX12" fmla="*/ 123825 w 238125"/>
                <a:gd name="connsiteY12" fmla="*/ 71438 h 214312"/>
                <a:gd name="connsiteX13" fmla="*/ 161925 w 238125"/>
                <a:gd name="connsiteY13" fmla="*/ 33338 h 214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8125" h="214312">
                  <a:moveTo>
                    <a:pt x="161925" y="33338"/>
                  </a:moveTo>
                  <a:lnTo>
                    <a:pt x="238125" y="33338"/>
                  </a:lnTo>
                  <a:lnTo>
                    <a:pt x="238125" y="19050"/>
                  </a:lnTo>
                  <a:cubicBezTo>
                    <a:pt x="238125" y="8572"/>
                    <a:pt x="229553" y="0"/>
                    <a:pt x="219075" y="0"/>
                  </a:cubicBezTo>
                  <a:lnTo>
                    <a:pt x="19050" y="0"/>
                  </a:lnTo>
                  <a:cubicBezTo>
                    <a:pt x="8573" y="0"/>
                    <a:pt x="0" y="8572"/>
                    <a:pt x="0" y="19050"/>
                  </a:cubicBezTo>
                  <a:lnTo>
                    <a:pt x="0" y="147638"/>
                  </a:lnTo>
                  <a:cubicBezTo>
                    <a:pt x="0" y="158115"/>
                    <a:pt x="8573" y="166688"/>
                    <a:pt x="19050" y="166688"/>
                  </a:cubicBezTo>
                  <a:lnTo>
                    <a:pt x="47625" y="166688"/>
                  </a:lnTo>
                  <a:lnTo>
                    <a:pt x="47625" y="214313"/>
                  </a:lnTo>
                  <a:lnTo>
                    <a:pt x="95250" y="166688"/>
                  </a:lnTo>
                  <a:lnTo>
                    <a:pt x="123825" y="166688"/>
                  </a:lnTo>
                  <a:lnTo>
                    <a:pt x="123825" y="71438"/>
                  </a:lnTo>
                  <a:cubicBezTo>
                    <a:pt x="123825" y="50483"/>
                    <a:pt x="140970" y="33338"/>
                    <a:pt x="161925" y="33338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E09BA34E-1ABC-4EB7-BB90-B34A41FCE480}"/>
                </a:ext>
              </a:extLst>
            </p:cNvPr>
            <p:cNvSpPr/>
            <p:nvPr/>
          </p:nvSpPr>
          <p:spPr>
            <a:xfrm>
              <a:off x="9529278" y="1292843"/>
              <a:ext cx="238125" cy="214313"/>
            </a:xfrm>
            <a:custGeom>
              <a:avLst/>
              <a:gdLst>
                <a:gd name="connsiteX0" fmla="*/ 219075 w 238125"/>
                <a:gd name="connsiteY0" fmla="*/ 0 h 214312"/>
                <a:gd name="connsiteX1" fmla="*/ 19050 w 238125"/>
                <a:gd name="connsiteY1" fmla="*/ 0 h 214312"/>
                <a:gd name="connsiteX2" fmla="*/ 0 w 238125"/>
                <a:gd name="connsiteY2" fmla="*/ 19050 h 214312"/>
                <a:gd name="connsiteX3" fmla="*/ 0 w 238125"/>
                <a:gd name="connsiteY3" fmla="*/ 147638 h 214312"/>
                <a:gd name="connsiteX4" fmla="*/ 19050 w 238125"/>
                <a:gd name="connsiteY4" fmla="*/ 166688 h 214312"/>
                <a:gd name="connsiteX5" fmla="*/ 142875 w 238125"/>
                <a:gd name="connsiteY5" fmla="*/ 166688 h 214312"/>
                <a:gd name="connsiteX6" fmla="*/ 190500 w 238125"/>
                <a:gd name="connsiteY6" fmla="*/ 214313 h 214312"/>
                <a:gd name="connsiteX7" fmla="*/ 190500 w 238125"/>
                <a:gd name="connsiteY7" fmla="*/ 166688 h 214312"/>
                <a:gd name="connsiteX8" fmla="*/ 219075 w 238125"/>
                <a:gd name="connsiteY8" fmla="*/ 166688 h 214312"/>
                <a:gd name="connsiteX9" fmla="*/ 238125 w 238125"/>
                <a:gd name="connsiteY9" fmla="*/ 147638 h 214312"/>
                <a:gd name="connsiteX10" fmla="*/ 238125 w 238125"/>
                <a:gd name="connsiteY10" fmla="*/ 19050 h 214312"/>
                <a:gd name="connsiteX11" fmla="*/ 219075 w 238125"/>
                <a:gd name="connsiteY11" fmla="*/ 0 h 214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38125" h="214312">
                  <a:moveTo>
                    <a:pt x="219075" y="0"/>
                  </a:moveTo>
                  <a:lnTo>
                    <a:pt x="19050" y="0"/>
                  </a:lnTo>
                  <a:cubicBezTo>
                    <a:pt x="8572" y="0"/>
                    <a:pt x="0" y="8572"/>
                    <a:pt x="0" y="19050"/>
                  </a:cubicBezTo>
                  <a:lnTo>
                    <a:pt x="0" y="147638"/>
                  </a:lnTo>
                  <a:cubicBezTo>
                    <a:pt x="0" y="158115"/>
                    <a:pt x="8572" y="166688"/>
                    <a:pt x="19050" y="166688"/>
                  </a:cubicBezTo>
                  <a:lnTo>
                    <a:pt x="142875" y="166688"/>
                  </a:lnTo>
                  <a:lnTo>
                    <a:pt x="190500" y="214313"/>
                  </a:lnTo>
                  <a:lnTo>
                    <a:pt x="190500" y="166688"/>
                  </a:lnTo>
                  <a:lnTo>
                    <a:pt x="219075" y="166688"/>
                  </a:lnTo>
                  <a:cubicBezTo>
                    <a:pt x="229552" y="166688"/>
                    <a:pt x="238125" y="158115"/>
                    <a:pt x="238125" y="147638"/>
                  </a:cubicBezTo>
                  <a:lnTo>
                    <a:pt x="238125" y="19050"/>
                  </a:lnTo>
                  <a:cubicBezTo>
                    <a:pt x="238125" y="8572"/>
                    <a:pt x="229552" y="0"/>
                    <a:pt x="219075" y="0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B2528C33-90F8-434D-913E-2DD5F178E731}"/>
              </a:ext>
            </a:extLst>
          </p:cNvPr>
          <p:cNvSpPr/>
          <p:nvPr/>
        </p:nvSpPr>
        <p:spPr>
          <a:xfrm rot="2700000">
            <a:off x="1024668" y="4195445"/>
            <a:ext cx="180003" cy="18000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D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6BE16F53-6951-4FF5-8168-7B128BCE562F}"/>
              </a:ext>
            </a:extLst>
          </p:cNvPr>
          <p:cNvSpPr/>
          <p:nvPr/>
        </p:nvSpPr>
        <p:spPr>
          <a:xfrm rot="2700000">
            <a:off x="4935144" y="4195445"/>
            <a:ext cx="180003" cy="18000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D"/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1206E0B0-669C-4AA4-B040-E529B08753DF}"/>
              </a:ext>
            </a:extLst>
          </p:cNvPr>
          <p:cNvCxnSpPr>
            <a:cxnSpLocks/>
          </p:cNvCxnSpPr>
          <p:nvPr/>
        </p:nvCxnSpPr>
        <p:spPr>
          <a:xfrm>
            <a:off x="1280160" y="4285446"/>
            <a:ext cx="3590544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6EAD060D-E3C8-44C4-A7F0-480C9EC6F212}"/>
              </a:ext>
            </a:extLst>
          </p:cNvPr>
          <p:cNvSpPr txBox="1"/>
          <p:nvPr/>
        </p:nvSpPr>
        <p:spPr>
          <a:xfrm>
            <a:off x="452021" y="4478847"/>
            <a:ext cx="130744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/>
              <a:t>Start Progress</a:t>
            </a:r>
            <a:endParaRPr lang="en-US" sz="1000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701DF24-1161-4820-8089-8EF142D7F829}"/>
              </a:ext>
            </a:extLst>
          </p:cNvPr>
          <p:cNvSpPr txBox="1"/>
          <p:nvPr/>
        </p:nvSpPr>
        <p:spPr>
          <a:xfrm>
            <a:off x="4360214" y="4478847"/>
            <a:ext cx="130744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/>
              <a:t>End Progress</a:t>
            </a:r>
            <a:endParaRPr lang="en-US" sz="1000" dirty="0"/>
          </a:p>
        </p:txBody>
      </p:sp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id="{D8736F58-A43B-4695-868A-65999168A29C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38" b="1873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00154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3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3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4" grpId="0" build="p"/>
      <p:bldP spid="20" grpId="0"/>
      <p:bldP spid="21" grpId="0"/>
      <p:bldP spid="22" grpId="0"/>
      <p:bldP spid="23" grpId="0" animBg="1"/>
      <p:bldP spid="28" grpId="0"/>
      <p:bldP spid="29" grpId="0"/>
      <p:bldP spid="30" grpId="0" animBg="1"/>
      <p:bldP spid="39" grpId="0" animBg="1"/>
      <p:bldP spid="41" grpId="0" animBg="1"/>
      <p:bldP spid="45" grpId="0"/>
      <p:bldP spid="4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11BE70-0A35-4801-A102-FE54A638A70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/>
              <a:t>Diamond Diagram</a:t>
            </a:r>
            <a:endParaRPr lang="en-ID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2E66BAC-7E15-47D9-BFAD-82EBA1EAE299}"/>
              </a:ext>
            </a:extLst>
          </p:cNvPr>
          <p:cNvSpPr/>
          <p:nvPr/>
        </p:nvSpPr>
        <p:spPr>
          <a:xfrm rot="2700000">
            <a:off x="6584378" y="3007830"/>
            <a:ext cx="1330022" cy="133002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D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F37552-D7C0-4BFE-8EF1-DE11708D6200}"/>
              </a:ext>
            </a:extLst>
          </p:cNvPr>
          <p:cNvSpPr/>
          <p:nvPr/>
        </p:nvSpPr>
        <p:spPr>
          <a:xfrm rot="2700000">
            <a:off x="4277600" y="3007829"/>
            <a:ext cx="1330022" cy="133002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D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A7AAB64-E0E7-46AD-B836-EE7466EC2B91}"/>
              </a:ext>
            </a:extLst>
          </p:cNvPr>
          <p:cNvSpPr/>
          <p:nvPr/>
        </p:nvSpPr>
        <p:spPr>
          <a:xfrm rot="8100000">
            <a:off x="5430989" y="4161218"/>
            <a:ext cx="1330022" cy="133002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D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F06B1F3-BB7A-4829-B542-B16B8982D80C}"/>
              </a:ext>
            </a:extLst>
          </p:cNvPr>
          <p:cNvSpPr/>
          <p:nvPr/>
        </p:nvSpPr>
        <p:spPr>
          <a:xfrm rot="8100000">
            <a:off x="5430990" y="1854440"/>
            <a:ext cx="1330022" cy="133002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D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CD366BA-1A1D-4041-A717-AA14E3C7C51D}"/>
              </a:ext>
            </a:extLst>
          </p:cNvPr>
          <p:cNvSpPr/>
          <p:nvPr/>
        </p:nvSpPr>
        <p:spPr>
          <a:xfrm rot="2700000">
            <a:off x="5663479" y="3240320"/>
            <a:ext cx="865042" cy="8650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3700" dist="50800" dir="5400000" algn="ctr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D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2B47F24-47C8-44DF-932A-7C38E0D27085}"/>
              </a:ext>
            </a:extLst>
          </p:cNvPr>
          <p:cNvSpPr txBox="1"/>
          <p:nvPr/>
        </p:nvSpPr>
        <p:spPr>
          <a:xfrm>
            <a:off x="8842634" y="2173162"/>
            <a:ext cx="265508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/>
              <a:t>A wonderful serenity has taken possession of my entire soul, like these </a:t>
            </a:r>
            <a:r>
              <a:rPr lang="en-US" sz="1200"/>
              <a:t>sweet mornings</a:t>
            </a:r>
            <a:endParaRPr lang="en-US" sz="12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B7F7AD9-9FDC-4DDF-8F5B-A9B62341B4E6}"/>
              </a:ext>
            </a:extLst>
          </p:cNvPr>
          <p:cNvSpPr txBox="1"/>
          <p:nvPr/>
        </p:nvSpPr>
        <p:spPr>
          <a:xfrm>
            <a:off x="8842634" y="1831976"/>
            <a:ext cx="19071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  <a:latin typeface="+mj-lt"/>
              </a:rPr>
              <a:t>Description</a:t>
            </a:r>
            <a:endParaRPr lang="en-ID" sz="20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C1AB3FB-3431-4CDF-A6A7-BD19E81C51F4}"/>
              </a:ext>
            </a:extLst>
          </p:cNvPr>
          <p:cNvSpPr txBox="1"/>
          <p:nvPr/>
        </p:nvSpPr>
        <p:spPr>
          <a:xfrm>
            <a:off x="8842634" y="5014328"/>
            <a:ext cx="265508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/>
              <a:t>A wonderful serenity has taken possession of my entire soul, like these </a:t>
            </a:r>
            <a:r>
              <a:rPr lang="en-US" sz="1200"/>
              <a:t>sweet mornings</a:t>
            </a:r>
            <a:endParaRPr lang="en-US" sz="12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21DB9EB-B4DC-4D3A-A1BB-87404B962643}"/>
              </a:ext>
            </a:extLst>
          </p:cNvPr>
          <p:cNvSpPr txBox="1"/>
          <p:nvPr/>
        </p:nvSpPr>
        <p:spPr>
          <a:xfrm>
            <a:off x="8842634" y="4673142"/>
            <a:ext cx="19071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  <a:latin typeface="+mj-lt"/>
              </a:rPr>
              <a:t>Description</a:t>
            </a:r>
            <a:endParaRPr lang="en-ID" sz="20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28F65C1-7B60-46C8-8DA0-C7B725732EF8}"/>
              </a:ext>
            </a:extLst>
          </p:cNvPr>
          <p:cNvSpPr txBox="1"/>
          <p:nvPr/>
        </p:nvSpPr>
        <p:spPr>
          <a:xfrm>
            <a:off x="694282" y="2173162"/>
            <a:ext cx="265508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200" dirty="0"/>
              <a:t>A wonderful serenity has taken possession of my entire soul, like these </a:t>
            </a:r>
            <a:r>
              <a:rPr lang="en-US" sz="1200"/>
              <a:t>sweet mornings</a:t>
            </a:r>
            <a:endParaRPr lang="en-US" sz="12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756AD41-504A-4DA7-83F3-2DAA8FDFBA9F}"/>
              </a:ext>
            </a:extLst>
          </p:cNvPr>
          <p:cNvSpPr txBox="1"/>
          <p:nvPr/>
        </p:nvSpPr>
        <p:spPr>
          <a:xfrm>
            <a:off x="1442173" y="1831976"/>
            <a:ext cx="19071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schemeClr val="accent1"/>
                </a:solidFill>
                <a:latin typeface="+mj-lt"/>
              </a:rPr>
              <a:t>Description</a:t>
            </a:r>
            <a:endParaRPr lang="en-ID" sz="20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D9FAAC9-7394-4B90-8F40-7D5D1B6E8821}"/>
              </a:ext>
            </a:extLst>
          </p:cNvPr>
          <p:cNvSpPr txBox="1"/>
          <p:nvPr/>
        </p:nvSpPr>
        <p:spPr>
          <a:xfrm>
            <a:off x="694282" y="5014328"/>
            <a:ext cx="265508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200" dirty="0"/>
              <a:t>A wonderful serenity has taken possession of my entire soul, like these </a:t>
            </a:r>
            <a:r>
              <a:rPr lang="en-US" sz="1200"/>
              <a:t>sweet mornings</a:t>
            </a:r>
            <a:endParaRPr lang="en-US" sz="120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6974E08-D825-4E35-BA87-AF867294EA88}"/>
              </a:ext>
            </a:extLst>
          </p:cNvPr>
          <p:cNvSpPr txBox="1"/>
          <p:nvPr/>
        </p:nvSpPr>
        <p:spPr>
          <a:xfrm>
            <a:off x="1442173" y="4673142"/>
            <a:ext cx="19071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schemeClr val="accent1"/>
                </a:solidFill>
                <a:latin typeface="+mj-lt"/>
              </a:rPr>
              <a:t>Description</a:t>
            </a:r>
            <a:endParaRPr lang="en-ID" sz="20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470D8EE-1F8B-42FE-8F92-ED1283B77CE6}"/>
              </a:ext>
            </a:extLst>
          </p:cNvPr>
          <p:cNvSpPr/>
          <p:nvPr/>
        </p:nvSpPr>
        <p:spPr>
          <a:xfrm rot="2700000">
            <a:off x="8134972" y="1901304"/>
            <a:ext cx="382156" cy="38215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D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07A120D-7CF1-46FD-BBCF-F97AB33A3F00}"/>
              </a:ext>
            </a:extLst>
          </p:cNvPr>
          <p:cNvSpPr/>
          <p:nvPr/>
        </p:nvSpPr>
        <p:spPr>
          <a:xfrm rot="2700000">
            <a:off x="8134972" y="4742470"/>
            <a:ext cx="382156" cy="38215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D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38CE6C4-1133-47EF-8982-13825C9D56DF}"/>
              </a:ext>
            </a:extLst>
          </p:cNvPr>
          <p:cNvSpPr/>
          <p:nvPr/>
        </p:nvSpPr>
        <p:spPr>
          <a:xfrm rot="2700000">
            <a:off x="3674873" y="1901304"/>
            <a:ext cx="382156" cy="38215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en-ID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C294CAB-DD63-4BDA-B494-0A3DA0E70028}"/>
              </a:ext>
            </a:extLst>
          </p:cNvPr>
          <p:cNvSpPr/>
          <p:nvPr/>
        </p:nvSpPr>
        <p:spPr>
          <a:xfrm rot="2700000">
            <a:off x="3674873" y="4742470"/>
            <a:ext cx="382156" cy="38215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en-ID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A5E7C64-8CA3-4492-9245-5C3CB8BD2A51}"/>
              </a:ext>
            </a:extLst>
          </p:cNvPr>
          <p:cNvSpPr txBox="1"/>
          <p:nvPr/>
        </p:nvSpPr>
        <p:spPr>
          <a:xfrm>
            <a:off x="3648789" y="1937347"/>
            <a:ext cx="4126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>
                <a:solidFill>
                  <a:schemeClr val="bg2"/>
                </a:solidFill>
                <a:latin typeface="+mj-lt"/>
              </a:rPr>
              <a:t>01</a:t>
            </a:r>
            <a:endParaRPr lang="en-ID" sz="120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4C5119C-84D3-4BDD-A3F9-E629D32DB6AF}"/>
              </a:ext>
            </a:extLst>
          </p:cNvPr>
          <p:cNvSpPr txBox="1"/>
          <p:nvPr/>
        </p:nvSpPr>
        <p:spPr>
          <a:xfrm>
            <a:off x="3648789" y="4778513"/>
            <a:ext cx="4126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>
                <a:solidFill>
                  <a:schemeClr val="bg2"/>
                </a:solidFill>
                <a:latin typeface="+mj-lt"/>
              </a:rPr>
              <a:t>03</a:t>
            </a:r>
            <a:endParaRPr lang="en-ID" sz="120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8026458-EC42-4E44-A91C-3A896B1697C7}"/>
              </a:ext>
            </a:extLst>
          </p:cNvPr>
          <p:cNvSpPr txBox="1"/>
          <p:nvPr/>
        </p:nvSpPr>
        <p:spPr>
          <a:xfrm>
            <a:off x="8110711" y="1937347"/>
            <a:ext cx="4126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>
                <a:solidFill>
                  <a:schemeClr val="bg2"/>
                </a:solidFill>
                <a:latin typeface="+mj-lt"/>
              </a:rPr>
              <a:t>02</a:t>
            </a:r>
            <a:endParaRPr lang="en-ID" sz="120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738810B-9162-4D81-82EB-53A395A9FE37}"/>
              </a:ext>
            </a:extLst>
          </p:cNvPr>
          <p:cNvSpPr txBox="1"/>
          <p:nvPr/>
        </p:nvSpPr>
        <p:spPr>
          <a:xfrm>
            <a:off x="8110711" y="4778513"/>
            <a:ext cx="4126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>
                <a:solidFill>
                  <a:schemeClr val="bg2"/>
                </a:solidFill>
                <a:latin typeface="+mj-lt"/>
              </a:rPr>
              <a:t>04</a:t>
            </a:r>
            <a:endParaRPr lang="en-ID" sz="1200" b="1" dirty="0">
              <a:solidFill>
                <a:schemeClr val="bg2"/>
              </a:solidFill>
              <a:latin typeface="+mj-lt"/>
            </a:endParaRP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3353987D-76D1-44E5-96D8-7F69F54BBADA}"/>
              </a:ext>
            </a:extLst>
          </p:cNvPr>
          <p:cNvGrpSpPr/>
          <p:nvPr/>
        </p:nvGrpSpPr>
        <p:grpSpPr>
          <a:xfrm>
            <a:off x="4729691" y="3459919"/>
            <a:ext cx="309683" cy="350671"/>
            <a:chOff x="3793456" y="1168268"/>
            <a:chExt cx="309683" cy="350671"/>
          </a:xfrm>
          <a:solidFill>
            <a:schemeClr val="bg2"/>
          </a:solidFill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2A9DCED2-7571-41FA-9D68-16ECA38E7316}"/>
                </a:ext>
              </a:extLst>
            </p:cNvPr>
            <p:cNvSpPr/>
            <p:nvPr/>
          </p:nvSpPr>
          <p:spPr>
            <a:xfrm>
              <a:off x="3939050" y="1268459"/>
              <a:ext cx="18217" cy="18217"/>
            </a:xfrm>
            <a:custGeom>
              <a:avLst/>
              <a:gdLst>
                <a:gd name="connsiteX0" fmla="*/ 18217 w 18216"/>
                <a:gd name="connsiteY0" fmla="*/ 9108 h 18216"/>
                <a:gd name="connsiteX1" fmla="*/ 9108 w 18216"/>
                <a:gd name="connsiteY1" fmla="*/ 18217 h 18216"/>
                <a:gd name="connsiteX2" fmla="*/ 0 w 18216"/>
                <a:gd name="connsiteY2" fmla="*/ 9108 h 18216"/>
                <a:gd name="connsiteX3" fmla="*/ 9108 w 18216"/>
                <a:gd name="connsiteY3" fmla="*/ 0 h 18216"/>
                <a:gd name="connsiteX4" fmla="*/ 18217 w 18216"/>
                <a:gd name="connsiteY4" fmla="*/ 9108 h 18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16" h="18216">
                  <a:moveTo>
                    <a:pt x="18217" y="9108"/>
                  </a:moveTo>
                  <a:cubicBezTo>
                    <a:pt x="18217" y="14139"/>
                    <a:pt x="14139" y="18217"/>
                    <a:pt x="9108" y="18217"/>
                  </a:cubicBezTo>
                  <a:cubicBezTo>
                    <a:pt x="4078" y="18217"/>
                    <a:pt x="0" y="14139"/>
                    <a:pt x="0" y="9108"/>
                  </a:cubicBezTo>
                  <a:cubicBezTo>
                    <a:pt x="0" y="4078"/>
                    <a:pt x="4078" y="0"/>
                    <a:pt x="9108" y="0"/>
                  </a:cubicBezTo>
                  <a:cubicBezTo>
                    <a:pt x="14139" y="0"/>
                    <a:pt x="18217" y="4078"/>
                    <a:pt x="18217" y="9108"/>
                  </a:cubicBezTo>
                  <a:close/>
                </a:path>
              </a:pathLst>
            </a:custGeom>
            <a:grpFill/>
            <a:ln w="44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24D1FAEA-3FFC-4281-9E5F-434CC7911524}"/>
                </a:ext>
              </a:extLst>
            </p:cNvPr>
            <p:cNvSpPr/>
            <p:nvPr/>
          </p:nvSpPr>
          <p:spPr>
            <a:xfrm>
              <a:off x="3939050" y="1450626"/>
              <a:ext cx="18217" cy="18217"/>
            </a:xfrm>
            <a:custGeom>
              <a:avLst/>
              <a:gdLst>
                <a:gd name="connsiteX0" fmla="*/ 18217 w 18216"/>
                <a:gd name="connsiteY0" fmla="*/ 9108 h 18216"/>
                <a:gd name="connsiteX1" fmla="*/ 9108 w 18216"/>
                <a:gd name="connsiteY1" fmla="*/ 18217 h 18216"/>
                <a:gd name="connsiteX2" fmla="*/ 0 w 18216"/>
                <a:gd name="connsiteY2" fmla="*/ 9108 h 18216"/>
                <a:gd name="connsiteX3" fmla="*/ 9108 w 18216"/>
                <a:gd name="connsiteY3" fmla="*/ 0 h 18216"/>
                <a:gd name="connsiteX4" fmla="*/ 18217 w 18216"/>
                <a:gd name="connsiteY4" fmla="*/ 9108 h 18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16" h="18216">
                  <a:moveTo>
                    <a:pt x="18217" y="9108"/>
                  </a:moveTo>
                  <a:cubicBezTo>
                    <a:pt x="18217" y="14139"/>
                    <a:pt x="14139" y="18217"/>
                    <a:pt x="9108" y="18217"/>
                  </a:cubicBezTo>
                  <a:cubicBezTo>
                    <a:pt x="4078" y="18217"/>
                    <a:pt x="0" y="14139"/>
                    <a:pt x="0" y="9108"/>
                  </a:cubicBezTo>
                  <a:cubicBezTo>
                    <a:pt x="0" y="4078"/>
                    <a:pt x="4078" y="0"/>
                    <a:pt x="9108" y="0"/>
                  </a:cubicBezTo>
                  <a:cubicBezTo>
                    <a:pt x="14139" y="0"/>
                    <a:pt x="18217" y="4078"/>
                    <a:pt x="18217" y="9108"/>
                  </a:cubicBezTo>
                  <a:close/>
                </a:path>
              </a:pathLst>
            </a:custGeom>
            <a:grpFill/>
            <a:ln w="44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FE557159-FB8E-41EB-BAA0-EB23FDAD087A}"/>
                </a:ext>
              </a:extLst>
            </p:cNvPr>
            <p:cNvSpPr/>
            <p:nvPr/>
          </p:nvSpPr>
          <p:spPr>
            <a:xfrm>
              <a:off x="4030133" y="1354988"/>
              <a:ext cx="18217" cy="18217"/>
            </a:xfrm>
            <a:custGeom>
              <a:avLst/>
              <a:gdLst>
                <a:gd name="connsiteX0" fmla="*/ 18217 w 18216"/>
                <a:gd name="connsiteY0" fmla="*/ 9108 h 18216"/>
                <a:gd name="connsiteX1" fmla="*/ 9108 w 18216"/>
                <a:gd name="connsiteY1" fmla="*/ 18217 h 18216"/>
                <a:gd name="connsiteX2" fmla="*/ 0 w 18216"/>
                <a:gd name="connsiteY2" fmla="*/ 9108 h 18216"/>
                <a:gd name="connsiteX3" fmla="*/ 9108 w 18216"/>
                <a:gd name="connsiteY3" fmla="*/ 0 h 18216"/>
                <a:gd name="connsiteX4" fmla="*/ 18217 w 18216"/>
                <a:gd name="connsiteY4" fmla="*/ 9108 h 18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16" h="18216">
                  <a:moveTo>
                    <a:pt x="18217" y="9108"/>
                  </a:moveTo>
                  <a:cubicBezTo>
                    <a:pt x="18217" y="14139"/>
                    <a:pt x="14139" y="18217"/>
                    <a:pt x="9108" y="18217"/>
                  </a:cubicBezTo>
                  <a:cubicBezTo>
                    <a:pt x="4078" y="18217"/>
                    <a:pt x="0" y="14139"/>
                    <a:pt x="0" y="9108"/>
                  </a:cubicBezTo>
                  <a:cubicBezTo>
                    <a:pt x="0" y="4078"/>
                    <a:pt x="4078" y="0"/>
                    <a:pt x="9108" y="0"/>
                  </a:cubicBezTo>
                  <a:cubicBezTo>
                    <a:pt x="14139" y="0"/>
                    <a:pt x="18217" y="4078"/>
                    <a:pt x="18217" y="9108"/>
                  </a:cubicBezTo>
                  <a:close/>
                </a:path>
              </a:pathLst>
            </a:custGeom>
            <a:grpFill/>
            <a:ln w="44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91EE5B8F-44E6-43FC-A0C8-30E61E4C257D}"/>
                </a:ext>
              </a:extLst>
            </p:cNvPr>
            <p:cNvSpPr/>
            <p:nvPr/>
          </p:nvSpPr>
          <p:spPr>
            <a:xfrm>
              <a:off x="3847966" y="1354988"/>
              <a:ext cx="18217" cy="18217"/>
            </a:xfrm>
            <a:custGeom>
              <a:avLst/>
              <a:gdLst>
                <a:gd name="connsiteX0" fmla="*/ 18217 w 18216"/>
                <a:gd name="connsiteY0" fmla="*/ 9108 h 18216"/>
                <a:gd name="connsiteX1" fmla="*/ 9108 w 18216"/>
                <a:gd name="connsiteY1" fmla="*/ 18217 h 18216"/>
                <a:gd name="connsiteX2" fmla="*/ 0 w 18216"/>
                <a:gd name="connsiteY2" fmla="*/ 9108 h 18216"/>
                <a:gd name="connsiteX3" fmla="*/ 9108 w 18216"/>
                <a:gd name="connsiteY3" fmla="*/ 0 h 18216"/>
                <a:gd name="connsiteX4" fmla="*/ 18217 w 18216"/>
                <a:gd name="connsiteY4" fmla="*/ 9108 h 18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16" h="18216">
                  <a:moveTo>
                    <a:pt x="18217" y="9108"/>
                  </a:moveTo>
                  <a:cubicBezTo>
                    <a:pt x="18217" y="14139"/>
                    <a:pt x="14139" y="18217"/>
                    <a:pt x="9108" y="18217"/>
                  </a:cubicBezTo>
                  <a:cubicBezTo>
                    <a:pt x="4078" y="18217"/>
                    <a:pt x="0" y="14139"/>
                    <a:pt x="0" y="9108"/>
                  </a:cubicBezTo>
                  <a:cubicBezTo>
                    <a:pt x="0" y="4078"/>
                    <a:pt x="4078" y="0"/>
                    <a:pt x="9108" y="0"/>
                  </a:cubicBezTo>
                  <a:cubicBezTo>
                    <a:pt x="14139" y="0"/>
                    <a:pt x="18217" y="4078"/>
                    <a:pt x="18217" y="9108"/>
                  </a:cubicBezTo>
                  <a:close/>
                </a:path>
              </a:pathLst>
            </a:custGeom>
            <a:grpFill/>
            <a:ln w="44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ADD2B02-EB25-406D-9D7B-C3D8515A225A}"/>
                </a:ext>
              </a:extLst>
            </p:cNvPr>
            <p:cNvSpPr/>
            <p:nvPr/>
          </p:nvSpPr>
          <p:spPr>
            <a:xfrm>
              <a:off x="3939050" y="1300338"/>
              <a:ext cx="59204" cy="113854"/>
            </a:xfrm>
            <a:custGeom>
              <a:avLst/>
              <a:gdLst>
                <a:gd name="connsiteX0" fmla="*/ 18217 w 59204"/>
                <a:gd name="connsiteY0" fmla="*/ 0 h 113854"/>
                <a:gd name="connsiteX1" fmla="*/ 0 w 59204"/>
                <a:gd name="connsiteY1" fmla="*/ 0 h 113854"/>
                <a:gd name="connsiteX2" fmla="*/ 0 w 59204"/>
                <a:gd name="connsiteY2" fmla="*/ 63758 h 113854"/>
                <a:gd name="connsiteX3" fmla="*/ 2732 w 59204"/>
                <a:gd name="connsiteY3" fmla="*/ 70134 h 113854"/>
                <a:gd name="connsiteX4" fmla="*/ 47819 w 59204"/>
                <a:gd name="connsiteY4" fmla="*/ 115220 h 113854"/>
                <a:gd name="connsiteX5" fmla="*/ 60570 w 59204"/>
                <a:gd name="connsiteY5" fmla="*/ 102469 h 113854"/>
                <a:gd name="connsiteX6" fmla="*/ 18217 w 59204"/>
                <a:gd name="connsiteY6" fmla="*/ 60115 h 113854"/>
                <a:gd name="connsiteX7" fmla="*/ 18217 w 59204"/>
                <a:gd name="connsiteY7" fmla="*/ 0 h 113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9204" h="113854">
                  <a:moveTo>
                    <a:pt x="18217" y="0"/>
                  </a:moveTo>
                  <a:lnTo>
                    <a:pt x="0" y="0"/>
                  </a:lnTo>
                  <a:lnTo>
                    <a:pt x="0" y="63758"/>
                  </a:lnTo>
                  <a:cubicBezTo>
                    <a:pt x="0" y="66035"/>
                    <a:pt x="911" y="68313"/>
                    <a:pt x="2732" y="70134"/>
                  </a:cubicBezTo>
                  <a:lnTo>
                    <a:pt x="47819" y="115220"/>
                  </a:lnTo>
                  <a:lnTo>
                    <a:pt x="60570" y="102469"/>
                  </a:lnTo>
                  <a:lnTo>
                    <a:pt x="18217" y="60115"/>
                  </a:lnTo>
                  <a:lnTo>
                    <a:pt x="18217" y="0"/>
                  </a:lnTo>
                  <a:close/>
                </a:path>
              </a:pathLst>
            </a:custGeom>
            <a:grpFill/>
            <a:ln w="44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1DBAB54E-CC7A-4FFB-AD4D-D9856B04FC3C}"/>
                </a:ext>
              </a:extLst>
            </p:cNvPr>
            <p:cNvSpPr/>
            <p:nvPr/>
          </p:nvSpPr>
          <p:spPr>
            <a:xfrm>
              <a:off x="3793456" y="1168268"/>
              <a:ext cx="309683" cy="350671"/>
            </a:xfrm>
            <a:custGeom>
              <a:avLst/>
              <a:gdLst>
                <a:gd name="connsiteX0" fmla="*/ 154702 w 309683"/>
                <a:gd name="connsiteY0" fmla="*/ 327900 h 350670"/>
                <a:gd name="connsiteX1" fmla="*/ 27186 w 309683"/>
                <a:gd name="connsiteY1" fmla="*/ 200383 h 350670"/>
                <a:gd name="connsiteX2" fmla="*/ 154702 w 309683"/>
                <a:gd name="connsiteY2" fmla="*/ 72867 h 350670"/>
                <a:gd name="connsiteX3" fmla="*/ 282219 w 309683"/>
                <a:gd name="connsiteY3" fmla="*/ 200383 h 350670"/>
                <a:gd name="connsiteX4" fmla="*/ 154702 w 309683"/>
                <a:gd name="connsiteY4" fmla="*/ 327900 h 350670"/>
                <a:gd name="connsiteX5" fmla="*/ 154702 w 309683"/>
                <a:gd name="connsiteY5" fmla="*/ 327900 h 350670"/>
                <a:gd name="connsiteX6" fmla="*/ 262636 w 309683"/>
                <a:gd name="connsiteY6" fmla="*/ 89262 h 350670"/>
                <a:gd name="connsiteX7" fmla="*/ 276299 w 309683"/>
                <a:gd name="connsiteY7" fmla="*/ 75599 h 350670"/>
                <a:gd name="connsiteX8" fmla="*/ 275843 w 309683"/>
                <a:gd name="connsiteY8" fmla="*/ 56472 h 350670"/>
                <a:gd name="connsiteX9" fmla="*/ 256716 w 309683"/>
                <a:gd name="connsiteY9" fmla="*/ 56016 h 350670"/>
                <a:gd name="connsiteX10" fmla="*/ 241232 w 309683"/>
                <a:gd name="connsiteY10" fmla="*/ 71956 h 350670"/>
                <a:gd name="connsiteX11" fmla="*/ 168365 w 309683"/>
                <a:gd name="connsiteY11" fmla="*/ 46453 h 350670"/>
                <a:gd name="connsiteX12" fmla="*/ 168365 w 309683"/>
                <a:gd name="connsiteY12" fmla="*/ 27325 h 350670"/>
                <a:gd name="connsiteX13" fmla="*/ 209352 w 309683"/>
                <a:gd name="connsiteY13" fmla="*/ 27325 h 350670"/>
                <a:gd name="connsiteX14" fmla="*/ 209352 w 309683"/>
                <a:gd name="connsiteY14" fmla="*/ 0 h 350670"/>
                <a:gd name="connsiteX15" fmla="*/ 100052 w 309683"/>
                <a:gd name="connsiteY15" fmla="*/ 0 h 350670"/>
                <a:gd name="connsiteX16" fmla="*/ 100052 w 309683"/>
                <a:gd name="connsiteY16" fmla="*/ 27325 h 350670"/>
                <a:gd name="connsiteX17" fmla="*/ 141040 w 309683"/>
                <a:gd name="connsiteY17" fmla="*/ 27325 h 350670"/>
                <a:gd name="connsiteX18" fmla="*/ 141040 w 309683"/>
                <a:gd name="connsiteY18" fmla="*/ 45997 h 350670"/>
                <a:gd name="connsiteX19" fmla="*/ 1227 w 309683"/>
                <a:gd name="connsiteY19" fmla="*/ 180800 h 350670"/>
                <a:gd name="connsiteX20" fmla="*/ 103240 w 309683"/>
                <a:gd name="connsiteY20" fmla="*/ 346117 h 350670"/>
                <a:gd name="connsiteX21" fmla="*/ 286773 w 309683"/>
                <a:gd name="connsiteY21" fmla="*/ 281903 h 350670"/>
                <a:gd name="connsiteX22" fmla="*/ 262636 w 309683"/>
                <a:gd name="connsiteY22" fmla="*/ 89262 h 350670"/>
                <a:gd name="connsiteX23" fmla="*/ 262636 w 309683"/>
                <a:gd name="connsiteY23" fmla="*/ 89262 h 350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09683" h="350670">
                  <a:moveTo>
                    <a:pt x="154702" y="327900"/>
                  </a:moveTo>
                  <a:cubicBezTo>
                    <a:pt x="84113" y="327900"/>
                    <a:pt x="27186" y="270973"/>
                    <a:pt x="27186" y="200383"/>
                  </a:cubicBezTo>
                  <a:cubicBezTo>
                    <a:pt x="27186" y="129794"/>
                    <a:pt x="84113" y="72867"/>
                    <a:pt x="154702" y="72867"/>
                  </a:cubicBezTo>
                  <a:cubicBezTo>
                    <a:pt x="225292" y="72867"/>
                    <a:pt x="282219" y="129794"/>
                    <a:pt x="282219" y="200383"/>
                  </a:cubicBezTo>
                  <a:cubicBezTo>
                    <a:pt x="282219" y="270973"/>
                    <a:pt x="225292" y="327900"/>
                    <a:pt x="154702" y="327900"/>
                  </a:cubicBezTo>
                  <a:lnTo>
                    <a:pt x="154702" y="327900"/>
                  </a:lnTo>
                  <a:close/>
                  <a:moveTo>
                    <a:pt x="262636" y="89262"/>
                  </a:moveTo>
                  <a:lnTo>
                    <a:pt x="276299" y="75599"/>
                  </a:lnTo>
                  <a:cubicBezTo>
                    <a:pt x="281308" y="70134"/>
                    <a:pt x="281308" y="61937"/>
                    <a:pt x="275843" y="56472"/>
                  </a:cubicBezTo>
                  <a:cubicBezTo>
                    <a:pt x="270834" y="51462"/>
                    <a:pt x="262181" y="51007"/>
                    <a:pt x="256716" y="56016"/>
                  </a:cubicBezTo>
                  <a:lnTo>
                    <a:pt x="241232" y="71956"/>
                  </a:lnTo>
                  <a:cubicBezTo>
                    <a:pt x="219372" y="57383"/>
                    <a:pt x="194324" y="48274"/>
                    <a:pt x="168365" y="46453"/>
                  </a:cubicBezTo>
                  <a:lnTo>
                    <a:pt x="168365" y="27325"/>
                  </a:lnTo>
                  <a:lnTo>
                    <a:pt x="209352" y="27325"/>
                  </a:lnTo>
                  <a:lnTo>
                    <a:pt x="209352" y="0"/>
                  </a:lnTo>
                  <a:lnTo>
                    <a:pt x="100052" y="0"/>
                  </a:lnTo>
                  <a:lnTo>
                    <a:pt x="100052" y="27325"/>
                  </a:lnTo>
                  <a:lnTo>
                    <a:pt x="141040" y="27325"/>
                  </a:lnTo>
                  <a:lnTo>
                    <a:pt x="141040" y="45997"/>
                  </a:lnTo>
                  <a:cubicBezTo>
                    <a:pt x="68629" y="52373"/>
                    <a:pt x="10335" y="108389"/>
                    <a:pt x="1227" y="180800"/>
                  </a:cubicBezTo>
                  <a:cubicBezTo>
                    <a:pt x="-7881" y="253212"/>
                    <a:pt x="34472" y="321980"/>
                    <a:pt x="103240" y="346117"/>
                  </a:cubicBezTo>
                  <a:cubicBezTo>
                    <a:pt x="172008" y="370254"/>
                    <a:pt x="248063" y="343840"/>
                    <a:pt x="286773" y="281903"/>
                  </a:cubicBezTo>
                  <a:cubicBezTo>
                    <a:pt x="325484" y="219966"/>
                    <a:pt x="314554" y="139813"/>
                    <a:pt x="262636" y="89262"/>
                  </a:cubicBezTo>
                  <a:lnTo>
                    <a:pt x="262636" y="89262"/>
                  </a:lnTo>
                  <a:close/>
                </a:path>
              </a:pathLst>
            </a:custGeom>
            <a:grpFill/>
            <a:ln w="44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CB7BF1E3-91EE-4CC4-A567-062B54B1B5EC}"/>
              </a:ext>
            </a:extLst>
          </p:cNvPr>
          <p:cNvGrpSpPr/>
          <p:nvPr/>
        </p:nvGrpSpPr>
        <p:grpSpPr>
          <a:xfrm>
            <a:off x="5942342" y="4731046"/>
            <a:ext cx="294199" cy="357047"/>
            <a:chOff x="5637407" y="1165990"/>
            <a:chExt cx="294199" cy="357047"/>
          </a:xfrm>
          <a:solidFill>
            <a:schemeClr val="bg2"/>
          </a:solidFill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0E1C5BB5-46EB-4E85-9AA3-A57A66C4775C}"/>
                </a:ext>
              </a:extLst>
            </p:cNvPr>
            <p:cNvSpPr/>
            <p:nvPr/>
          </p:nvSpPr>
          <p:spPr>
            <a:xfrm>
              <a:off x="5740331" y="1165990"/>
              <a:ext cx="191275" cy="191275"/>
            </a:xfrm>
            <a:custGeom>
              <a:avLst/>
              <a:gdLst>
                <a:gd name="connsiteX0" fmla="*/ 97004 w 191275"/>
                <a:gd name="connsiteY0" fmla="*/ 131160 h 191275"/>
                <a:gd name="connsiteX1" fmla="*/ 62847 w 191275"/>
                <a:gd name="connsiteY1" fmla="*/ 97004 h 191275"/>
                <a:gd name="connsiteX2" fmla="*/ 97004 w 191275"/>
                <a:gd name="connsiteY2" fmla="*/ 62847 h 191275"/>
                <a:gd name="connsiteX3" fmla="*/ 131160 w 191275"/>
                <a:gd name="connsiteY3" fmla="*/ 97004 h 191275"/>
                <a:gd name="connsiteX4" fmla="*/ 97004 w 191275"/>
                <a:gd name="connsiteY4" fmla="*/ 131160 h 191275"/>
                <a:gd name="connsiteX5" fmla="*/ 173969 w 191275"/>
                <a:gd name="connsiteY5" fmla="*/ 75599 h 191275"/>
                <a:gd name="connsiteX6" fmla="*/ 166683 w 191275"/>
                <a:gd name="connsiteY6" fmla="*/ 57838 h 191275"/>
                <a:gd name="connsiteX7" fmla="*/ 173969 w 191275"/>
                <a:gd name="connsiteY7" fmla="*/ 36433 h 191275"/>
                <a:gd name="connsiteX8" fmla="*/ 157574 w 191275"/>
                <a:gd name="connsiteY8" fmla="*/ 20038 h 191275"/>
                <a:gd name="connsiteX9" fmla="*/ 136170 w 191275"/>
                <a:gd name="connsiteY9" fmla="*/ 27325 h 191275"/>
                <a:gd name="connsiteX10" fmla="*/ 118408 w 191275"/>
                <a:gd name="connsiteY10" fmla="*/ 20038 h 191275"/>
                <a:gd name="connsiteX11" fmla="*/ 108389 w 191275"/>
                <a:gd name="connsiteY11" fmla="*/ 0 h 191275"/>
                <a:gd name="connsiteX12" fmla="*/ 85618 w 191275"/>
                <a:gd name="connsiteY12" fmla="*/ 0 h 191275"/>
                <a:gd name="connsiteX13" fmla="*/ 75599 w 191275"/>
                <a:gd name="connsiteY13" fmla="*/ 20038 h 191275"/>
                <a:gd name="connsiteX14" fmla="*/ 57838 w 191275"/>
                <a:gd name="connsiteY14" fmla="*/ 27325 h 191275"/>
                <a:gd name="connsiteX15" fmla="*/ 36433 w 191275"/>
                <a:gd name="connsiteY15" fmla="*/ 20038 h 191275"/>
                <a:gd name="connsiteX16" fmla="*/ 20038 w 191275"/>
                <a:gd name="connsiteY16" fmla="*/ 36433 h 191275"/>
                <a:gd name="connsiteX17" fmla="*/ 27325 w 191275"/>
                <a:gd name="connsiteY17" fmla="*/ 57838 h 191275"/>
                <a:gd name="connsiteX18" fmla="*/ 20038 w 191275"/>
                <a:gd name="connsiteY18" fmla="*/ 75599 h 191275"/>
                <a:gd name="connsiteX19" fmla="*/ 0 w 191275"/>
                <a:gd name="connsiteY19" fmla="*/ 85618 h 191275"/>
                <a:gd name="connsiteX20" fmla="*/ 0 w 191275"/>
                <a:gd name="connsiteY20" fmla="*/ 108389 h 191275"/>
                <a:gd name="connsiteX21" fmla="*/ 20038 w 191275"/>
                <a:gd name="connsiteY21" fmla="*/ 118408 h 191275"/>
                <a:gd name="connsiteX22" fmla="*/ 27325 w 191275"/>
                <a:gd name="connsiteY22" fmla="*/ 136170 h 191275"/>
                <a:gd name="connsiteX23" fmla="*/ 20038 w 191275"/>
                <a:gd name="connsiteY23" fmla="*/ 157574 h 191275"/>
                <a:gd name="connsiteX24" fmla="*/ 35978 w 191275"/>
                <a:gd name="connsiteY24" fmla="*/ 173514 h 191275"/>
                <a:gd name="connsiteX25" fmla="*/ 57382 w 191275"/>
                <a:gd name="connsiteY25" fmla="*/ 166227 h 191275"/>
                <a:gd name="connsiteX26" fmla="*/ 75144 w 191275"/>
                <a:gd name="connsiteY26" fmla="*/ 173514 h 191275"/>
                <a:gd name="connsiteX27" fmla="*/ 85163 w 191275"/>
                <a:gd name="connsiteY27" fmla="*/ 193552 h 191275"/>
                <a:gd name="connsiteX28" fmla="*/ 107934 w 191275"/>
                <a:gd name="connsiteY28" fmla="*/ 193552 h 191275"/>
                <a:gd name="connsiteX29" fmla="*/ 117953 w 191275"/>
                <a:gd name="connsiteY29" fmla="*/ 173514 h 191275"/>
                <a:gd name="connsiteX30" fmla="*/ 135714 w 191275"/>
                <a:gd name="connsiteY30" fmla="*/ 166227 h 191275"/>
                <a:gd name="connsiteX31" fmla="*/ 157119 w 191275"/>
                <a:gd name="connsiteY31" fmla="*/ 173514 h 191275"/>
                <a:gd name="connsiteX32" fmla="*/ 173514 w 191275"/>
                <a:gd name="connsiteY32" fmla="*/ 157574 h 191275"/>
                <a:gd name="connsiteX33" fmla="*/ 166227 w 191275"/>
                <a:gd name="connsiteY33" fmla="*/ 136170 h 191275"/>
                <a:gd name="connsiteX34" fmla="*/ 173969 w 191275"/>
                <a:gd name="connsiteY34" fmla="*/ 118408 h 191275"/>
                <a:gd name="connsiteX35" fmla="*/ 194008 w 191275"/>
                <a:gd name="connsiteY35" fmla="*/ 108389 h 191275"/>
                <a:gd name="connsiteX36" fmla="*/ 194008 w 191275"/>
                <a:gd name="connsiteY36" fmla="*/ 85618 h 191275"/>
                <a:gd name="connsiteX37" fmla="*/ 173969 w 191275"/>
                <a:gd name="connsiteY37" fmla="*/ 75599 h 191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91275" h="191275">
                  <a:moveTo>
                    <a:pt x="97004" y="131160"/>
                  </a:moveTo>
                  <a:cubicBezTo>
                    <a:pt x="77876" y="131160"/>
                    <a:pt x="62847" y="115676"/>
                    <a:pt x="62847" y="97004"/>
                  </a:cubicBezTo>
                  <a:cubicBezTo>
                    <a:pt x="62847" y="78332"/>
                    <a:pt x="78332" y="62847"/>
                    <a:pt x="97004" y="62847"/>
                  </a:cubicBezTo>
                  <a:cubicBezTo>
                    <a:pt x="116131" y="62847"/>
                    <a:pt x="131160" y="78332"/>
                    <a:pt x="131160" y="97004"/>
                  </a:cubicBezTo>
                  <a:cubicBezTo>
                    <a:pt x="131160" y="115676"/>
                    <a:pt x="115676" y="131160"/>
                    <a:pt x="97004" y="131160"/>
                  </a:cubicBezTo>
                  <a:close/>
                  <a:moveTo>
                    <a:pt x="173969" y="75599"/>
                  </a:moveTo>
                  <a:cubicBezTo>
                    <a:pt x="172148" y="69223"/>
                    <a:pt x="169870" y="63303"/>
                    <a:pt x="166683" y="57838"/>
                  </a:cubicBezTo>
                  <a:lnTo>
                    <a:pt x="173969" y="36433"/>
                  </a:lnTo>
                  <a:lnTo>
                    <a:pt x="157574" y="20038"/>
                  </a:lnTo>
                  <a:lnTo>
                    <a:pt x="136170" y="27325"/>
                  </a:lnTo>
                  <a:cubicBezTo>
                    <a:pt x="130705" y="24137"/>
                    <a:pt x="124784" y="21860"/>
                    <a:pt x="118408" y="20038"/>
                  </a:cubicBezTo>
                  <a:lnTo>
                    <a:pt x="108389" y="0"/>
                  </a:lnTo>
                  <a:lnTo>
                    <a:pt x="85618" y="0"/>
                  </a:lnTo>
                  <a:lnTo>
                    <a:pt x="75599" y="20038"/>
                  </a:lnTo>
                  <a:cubicBezTo>
                    <a:pt x="69223" y="21860"/>
                    <a:pt x="63303" y="24137"/>
                    <a:pt x="57838" y="27325"/>
                  </a:cubicBezTo>
                  <a:lnTo>
                    <a:pt x="36433" y="20038"/>
                  </a:lnTo>
                  <a:lnTo>
                    <a:pt x="20038" y="36433"/>
                  </a:lnTo>
                  <a:lnTo>
                    <a:pt x="27325" y="57838"/>
                  </a:lnTo>
                  <a:cubicBezTo>
                    <a:pt x="24137" y="63303"/>
                    <a:pt x="21860" y="69223"/>
                    <a:pt x="20038" y="75599"/>
                  </a:cubicBezTo>
                  <a:lnTo>
                    <a:pt x="0" y="85618"/>
                  </a:lnTo>
                  <a:lnTo>
                    <a:pt x="0" y="108389"/>
                  </a:lnTo>
                  <a:lnTo>
                    <a:pt x="20038" y="118408"/>
                  </a:lnTo>
                  <a:cubicBezTo>
                    <a:pt x="21860" y="124784"/>
                    <a:pt x="24137" y="130705"/>
                    <a:pt x="27325" y="136170"/>
                  </a:cubicBezTo>
                  <a:lnTo>
                    <a:pt x="20038" y="157574"/>
                  </a:lnTo>
                  <a:lnTo>
                    <a:pt x="35978" y="173514"/>
                  </a:lnTo>
                  <a:lnTo>
                    <a:pt x="57382" y="166227"/>
                  </a:lnTo>
                  <a:cubicBezTo>
                    <a:pt x="62847" y="169415"/>
                    <a:pt x="68768" y="171692"/>
                    <a:pt x="75144" y="173514"/>
                  </a:cubicBezTo>
                  <a:lnTo>
                    <a:pt x="85163" y="193552"/>
                  </a:lnTo>
                  <a:lnTo>
                    <a:pt x="107934" y="193552"/>
                  </a:lnTo>
                  <a:lnTo>
                    <a:pt x="117953" y="173514"/>
                  </a:lnTo>
                  <a:cubicBezTo>
                    <a:pt x="124329" y="171692"/>
                    <a:pt x="130249" y="169415"/>
                    <a:pt x="135714" y="166227"/>
                  </a:cubicBezTo>
                  <a:lnTo>
                    <a:pt x="157119" y="173514"/>
                  </a:lnTo>
                  <a:lnTo>
                    <a:pt x="173514" y="157574"/>
                  </a:lnTo>
                  <a:lnTo>
                    <a:pt x="166227" y="136170"/>
                  </a:lnTo>
                  <a:cubicBezTo>
                    <a:pt x="169415" y="130705"/>
                    <a:pt x="172148" y="124329"/>
                    <a:pt x="173969" y="118408"/>
                  </a:cubicBezTo>
                  <a:lnTo>
                    <a:pt x="194008" y="108389"/>
                  </a:lnTo>
                  <a:lnTo>
                    <a:pt x="194008" y="85618"/>
                  </a:lnTo>
                  <a:lnTo>
                    <a:pt x="173969" y="75599"/>
                  </a:lnTo>
                  <a:close/>
                </a:path>
              </a:pathLst>
            </a:custGeom>
            <a:grpFill/>
            <a:ln w="44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55D6BBD9-1DF6-4DBA-9A4C-7DA1AA38C969}"/>
                </a:ext>
              </a:extLst>
            </p:cNvPr>
            <p:cNvSpPr/>
            <p:nvPr/>
          </p:nvSpPr>
          <p:spPr>
            <a:xfrm>
              <a:off x="5637407" y="1331762"/>
              <a:ext cx="191275" cy="191275"/>
            </a:xfrm>
            <a:custGeom>
              <a:avLst/>
              <a:gdLst>
                <a:gd name="connsiteX0" fmla="*/ 97004 w 191275"/>
                <a:gd name="connsiteY0" fmla="*/ 131160 h 191275"/>
                <a:gd name="connsiteX1" fmla="*/ 62848 w 191275"/>
                <a:gd name="connsiteY1" fmla="*/ 97004 h 191275"/>
                <a:gd name="connsiteX2" fmla="*/ 97004 w 191275"/>
                <a:gd name="connsiteY2" fmla="*/ 62847 h 191275"/>
                <a:gd name="connsiteX3" fmla="*/ 131160 w 191275"/>
                <a:gd name="connsiteY3" fmla="*/ 97004 h 191275"/>
                <a:gd name="connsiteX4" fmla="*/ 97004 w 191275"/>
                <a:gd name="connsiteY4" fmla="*/ 131160 h 191275"/>
                <a:gd name="connsiteX5" fmla="*/ 97004 w 191275"/>
                <a:gd name="connsiteY5" fmla="*/ 131160 h 191275"/>
                <a:gd name="connsiteX6" fmla="*/ 166683 w 191275"/>
                <a:gd name="connsiteY6" fmla="*/ 57838 h 191275"/>
                <a:gd name="connsiteX7" fmla="*/ 173969 w 191275"/>
                <a:gd name="connsiteY7" fmla="*/ 36433 h 191275"/>
                <a:gd name="connsiteX8" fmla="*/ 157574 w 191275"/>
                <a:gd name="connsiteY8" fmla="*/ 20038 h 191275"/>
                <a:gd name="connsiteX9" fmla="*/ 136170 w 191275"/>
                <a:gd name="connsiteY9" fmla="*/ 27325 h 191275"/>
                <a:gd name="connsiteX10" fmla="*/ 118408 w 191275"/>
                <a:gd name="connsiteY10" fmla="*/ 20038 h 191275"/>
                <a:gd name="connsiteX11" fmla="*/ 108389 w 191275"/>
                <a:gd name="connsiteY11" fmla="*/ 0 h 191275"/>
                <a:gd name="connsiteX12" fmla="*/ 85618 w 191275"/>
                <a:gd name="connsiteY12" fmla="*/ 0 h 191275"/>
                <a:gd name="connsiteX13" fmla="*/ 75599 w 191275"/>
                <a:gd name="connsiteY13" fmla="*/ 20038 h 191275"/>
                <a:gd name="connsiteX14" fmla="*/ 57838 w 191275"/>
                <a:gd name="connsiteY14" fmla="*/ 27325 h 191275"/>
                <a:gd name="connsiteX15" fmla="*/ 36433 w 191275"/>
                <a:gd name="connsiteY15" fmla="*/ 20038 h 191275"/>
                <a:gd name="connsiteX16" fmla="*/ 20494 w 191275"/>
                <a:gd name="connsiteY16" fmla="*/ 35978 h 191275"/>
                <a:gd name="connsiteX17" fmla="*/ 27325 w 191275"/>
                <a:gd name="connsiteY17" fmla="*/ 57382 h 191275"/>
                <a:gd name="connsiteX18" fmla="*/ 20038 w 191275"/>
                <a:gd name="connsiteY18" fmla="*/ 75144 h 191275"/>
                <a:gd name="connsiteX19" fmla="*/ 0 w 191275"/>
                <a:gd name="connsiteY19" fmla="*/ 85163 h 191275"/>
                <a:gd name="connsiteX20" fmla="*/ 0 w 191275"/>
                <a:gd name="connsiteY20" fmla="*/ 107934 h 191275"/>
                <a:gd name="connsiteX21" fmla="*/ 20038 w 191275"/>
                <a:gd name="connsiteY21" fmla="*/ 117953 h 191275"/>
                <a:gd name="connsiteX22" fmla="*/ 27325 w 191275"/>
                <a:gd name="connsiteY22" fmla="*/ 135714 h 191275"/>
                <a:gd name="connsiteX23" fmla="*/ 20494 w 191275"/>
                <a:gd name="connsiteY23" fmla="*/ 157119 h 191275"/>
                <a:gd name="connsiteX24" fmla="*/ 36433 w 191275"/>
                <a:gd name="connsiteY24" fmla="*/ 173058 h 191275"/>
                <a:gd name="connsiteX25" fmla="*/ 57838 w 191275"/>
                <a:gd name="connsiteY25" fmla="*/ 166227 h 191275"/>
                <a:gd name="connsiteX26" fmla="*/ 75599 w 191275"/>
                <a:gd name="connsiteY26" fmla="*/ 173514 h 191275"/>
                <a:gd name="connsiteX27" fmla="*/ 85618 w 191275"/>
                <a:gd name="connsiteY27" fmla="*/ 193552 h 191275"/>
                <a:gd name="connsiteX28" fmla="*/ 108389 w 191275"/>
                <a:gd name="connsiteY28" fmla="*/ 193552 h 191275"/>
                <a:gd name="connsiteX29" fmla="*/ 118408 w 191275"/>
                <a:gd name="connsiteY29" fmla="*/ 173514 h 191275"/>
                <a:gd name="connsiteX30" fmla="*/ 136170 w 191275"/>
                <a:gd name="connsiteY30" fmla="*/ 166227 h 191275"/>
                <a:gd name="connsiteX31" fmla="*/ 157574 w 191275"/>
                <a:gd name="connsiteY31" fmla="*/ 173514 h 191275"/>
                <a:gd name="connsiteX32" fmla="*/ 173514 w 191275"/>
                <a:gd name="connsiteY32" fmla="*/ 157119 h 191275"/>
                <a:gd name="connsiteX33" fmla="*/ 166683 w 191275"/>
                <a:gd name="connsiteY33" fmla="*/ 136170 h 191275"/>
                <a:gd name="connsiteX34" fmla="*/ 173969 w 191275"/>
                <a:gd name="connsiteY34" fmla="*/ 118408 h 191275"/>
                <a:gd name="connsiteX35" fmla="*/ 194008 w 191275"/>
                <a:gd name="connsiteY35" fmla="*/ 108389 h 191275"/>
                <a:gd name="connsiteX36" fmla="*/ 194008 w 191275"/>
                <a:gd name="connsiteY36" fmla="*/ 85618 h 191275"/>
                <a:gd name="connsiteX37" fmla="*/ 173969 w 191275"/>
                <a:gd name="connsiteY37" fmla="*/ 75599 h 191275"/>
                <a:gd name="connsiteX38" fmla="*/ 166683 w 191275"/>
                <a:gd name="connsiteY38" fmla="*/ 57838 h 191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91275" h="191275">
                  <a:moveTo>
                    <a:pt x="97004" y="131160"/>
                  </a:moveTo>
                  <a:cubicBezTo>
                    <a:pt x="77876" y="131160"/>
                    <a:pt x="62848" y="115676"/>
                    <a:pt x="62848" y="97004"/>
                  </a:cubicBezTo>
                  <a:cubicBezTo>
                    <a:pt x="62848" y="77876"/>
                    <a:pt x="78332" y="62847"/>
                    <a:pt x="97004" y="62847"/>
                  </a:cubicBezTo>
                  <a:cubicBezTo>
                    <a:pt x="116131" y="62847"/>
                    <a:pt x="131160" y="78332"/>
                    <a:pt x="131160" y="97004"/>
                  </a:cubicBezTo>
                  <a:cubicBezTo>
                    <a:pt x="131160" y="115676"/>
                    <a:pt x="116131" y="131160"/>
                    <a:pt x="97004" y="131160"/>
                  </a:cubicBezTo>
                  <a:lnTo>
                    <a:pt x="97004" y="131160"/>
                  </a:lnTo>
                  <a:close/>
                  <a:moveTo>
                    <a:pt x="166683" y="57838"/>
                  </a:moveTo>
                  <a:lnTo>
                    <a:pt x="173969" y="36433"/>
                  </a:lnTo>
                  <a:lnTo>
                    <a:pt x="157574" y="20038"/>
                  </a:lnTo>
                  <a:lnTo>
                    <a:pt x="136170" y="27325"/>
                  </a:lnTo>
                  <a:cubicBezTo>
                    <a:pt x="130705" y="24137"/>
                    <a:pt x="124329" y="21860"/>
                    <a:pt x="118408" y="20038"/>
                  </a:cubicBezTo>
                  <a:lnTo>
                    <a:pt x="108389" y="0"/>
                  </a:lnTo>
                  <a:lnTo>
                    <a:pt x="85618" y="0"/>
                  </a:lnTo>
                  <a:lnTo>
                    <a:pt x="75599" y="20038"/>
                  </a:lnTo>
                  <a:cubicBezTo>
                    <a:pt x="69223" y="21860"/>
                    <a:pt x="63303" y="24137"/>
                    <a:pt x="57838" y="27325"/>
                  </a:cubicBezTo>
                  <a:lnTo>
                    <a:pt x="36433" y="20038"/>
                  </a:lnTo>
                  <a:lnTo>
                    <a:pt x="20494" y="35978"/>
                  </a:lnTo>
                  <a:lnTo>
                    <a:pt x="27325" y="57382"/>
                  </a:lnTo>
                  <a:cubicBezTo>
                    <a:pt x="24137" y="62847"/>
                    <a:pt x="21860" y="69223"/>
                    <a:pt x="20038" y="75144"/>
                  </a:cubicBezTo>
                  <a:lnTo>
                    <a:pt x="0" y="85163"/>
                  </a:lnTo>
                  <a:lnTo>
                    <a:pt x="0" y="107934"/>
                  </a:lnTo>
                  <a:lnTo>
                    <a:pt x="20038" y="117953"/>
                  </a:lnTo>
                  <a:cubicBezTo>
                    <a:pt x="21860" y="124329"/>
                    <a:pt x="24137" y="130249"/>
                    <a:pt x="27325" y="135714"/>
                  </a:cubicBezTo>
                  <a:lnTo>
                    <a:pt x="20494" y="157119"/>
                  </a:lnTo>
                  <a:lnTo>
                    <a:pt x="36433" y="173058"/>
                  </a:lnTo>
                  <a:lnTo>
                    <a:pt x="57838" y="166227"/>
                  </a:lnTo>
                  <a:cubicBezTo>
                    <a:pt x="63303" y="169415"/>
                    <a:pt x="69223" y="171692"/>
                    <a:pt x="75599" y="173514"/>
                  </a:cubicBezTo>
                  <a:lnTo>
                    <a:pt x="85618" y="193552"/>
                  </a:lnTo>
                  <a:lnTo>
                    <a:pt x="108389" y="193552"/>
                  </a:lnTo>
                  <a:lnTo>
                    <a:pt x="118408" y="173514"/>
                  </a:lnTo>
                  <a:cubicBezTo>
                    <a:pt x="124784" y="171692"/>
                    <a:pt x="130705" y="169415"/>
                    <a:pt x="136170" y="166227"/>
                  </a:cubicBezTo>
                  <a:lnTo>
                    <a:pt x="157574" y="173514"/>
                  </a:lnTo>
                  <a:lnTo>
                    <a:pt x="173514" y="157119"/>
                  </a:lnTo>
                  <a:lnTo>
                    <a:pt x="166683" y="136170"/>
                  </a:lnTo>
                  <a:cubicBezTo>
                    <a:pt x="169870" y="130705"/>
                    <a:pt x="172148" y="124784"/>
                    <a:pt x="173969" y="118408"/>
                  </a:cubicBezTo>
                  <a:lnTo>
                    <a:pt x="194008" y="108389"/>
                  </a:lnTo>
                  <a:lnTo>
                    <a:pt x="194008" y="85618"/>
                  </a:lnTo>
                  <a:lnTo>
                    <a:pt x="173969" y="75599"/>
                  </a:lnTo>
                  <a:cubicBezTo>
                    <a:pt x="172148" y="69223"/>
                    <a:pt x="169870" y="63303"/>
                    <a:pt x="166683" y="57838"/>
                  </a:cubicBezTo>
                  <a:close/>
                </a:path>
              </a:pathLst>
            </a:custGeom>
            <a:grpFill/>
            <a:ln w="44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8BF7589D-1D63-4075-BB09-75419EC0081C}"/>
              </a:ext>
            </a:extLst>
          </p:cNvPr>
          <p:cNvGrpSpPr/>
          <p:nvPr/>
        </p:nvGrpSpPr>
        <p:grpSpPr>
          <a:xfrm>
            <a:off x="5977591" y="2232086"/>
            <a:ext cx="236817" cy="382550"/>
            <a:chOff x="6891475" y="1154605"/>
            <a:chExt cx="236817" cy="382550"/>
          </a:xfrm>
          <a:solidFill>
            <a:schemeClr val="bg2"/>
          </a:solidFill>
        </p:grpSpPr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8FFDC14E-3540-4590-8CC3-3CCF9DD41D30}"/>
                </a:ext>
              </a:extLst>
            </p:cNvPr>
            <p:cNvSpPr/>
            <p:nvPr/>
          </p:nvSpPr>
          <p:spPr>
            <a:xfrm>
              <a:off x="6950679" y="1418747"/>
              <a:ext cx="118408" cy="27325"/>
            </a:xfrm>
            <a:custGeom>
              <a:avLst/>
              <a:gdLst>
                <a:gd name="connsiteX0" fmla="*/ 13663 w 118408"/>
                <a:gd name="connsiteY0" fmla="*/ 0 h 27325"/>
                <a:gd name="connsiteX1" fmla="*/ 104746 w 118408"/>
                <a:gd name="connsiteY1" fmla="*/ 0 h 27325"/>
                <a:gd name="connsiteX2" fmla="*/ 118408 w 118408"/>
                <a:gd name="connsiteY2" fmla="*/ 13663 h 27325"/>
                <a:gd name="connsiteX3" fmla="*/ 104746 w 118408"/>
                <a:gd name="connsiteY3" fmla="*/ 27325 h 27325"/>
                <a:gd name="connsiteX4" fmla="*/ 13663 w 118408"/>
                <a:gd name="connsiteY4" fmla="*/ 27325 h 27325"/>
                <a:gd name="connsiteX5" fmla="*/ 0 w 118408"/>
                <a:gd name="connsiteY5" fmla="*/ 13663 h 27325"/>
                <a:gd name="connsiteX6" fmla="*/ 13663 w 118408"/>
                <a:gd name="connsiteY6" fmla="*/ 0 h 27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8408" h="27325">
                  <a:moveTo>
                    <a:pt x="13663" y="0"/>
                  </a:moveTo>
                  <a:lnTo>
                    <a:pt x="104746" y="0"/>
                  </a:lnTo>
                  <a:cubicBezTo>
                    <a:pt x="112488" y="0"/>
                    <a:pt x="118408" y="5920"/>
                    <a:pt x="118408" y="13663"/>
                  </a:cubicBezTo>
                  <a:cubicBezTo>
                    <a:pt x="118408" y="21405"/>
                    <a:pt x="112488" y="27325"/>
                    <a:pt x="104746" y="27325"/>
                  </a:cubicBezTo>
                  <a:lnTo>
                    <a:pt x="13663" y="27325"/>
                  </a:lnTo>
                  <a:cubicBezTo>
                    <a:pt x="5920" y="27325"/>
                    <a:pt x="0" y="21405"/>
                    <a:pt x="0" y="13663"/>
                  </a:cubicBezTo>
                  <a:cubicBezTo>
                    <a:pt x="0" y="5920"/>
                    <a:pt x="5920" y="0"/>
                    <a:pt x="13663" y="0"/>
                  </a:cubicBezTo>
                  <a:close/>
                </a:path>
              </a:pathLst>
            </a:custGeom>
            <a:grpFill/>
            <a:ln w="44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9BE814AF-3979-4819-BDC9-3C3E0F080D54}"/>
                </a:ext>
              </a:extLst>
            </p:cNvPr>
            <p:cNvSpPr/>
            <p:nvPr/>
          </p:nvSpPr>
          <p:spPr>
            <a:xfrm>
              <a:off x="6950679" y="1464288"/>
              <a:ext cx="118408" cy="27325"/>
            </a:xfrm>
            <a:custGeom>
              <a:avLst/>
              <a:gdLst>
                <a:gd name="connsiteX0" fmla="*/ 13663 w 118408"/>
                <a:gd name="connsiteY0" fmla="*/ 0 h 27325"/>
                <a:gd name="connsiteX1" fmla="*/ 104746 w 118408"/>
                <a:gd name="connsiteY1" fmla="*/ 0 h 27325"/>
                <a:gd name="connsiteX2" fmla="*/ 118408 w 118408"/>
                <a:gd name="connsiteY2" fmla="*/ 13663 h 27325"/>
                <a:gd name="connsiteX3" fmla="*/ 104746 w 118408"/>
                <a:gd name="connsiteY3" fmla="*/ 27325 h 27325"/>
                <a:gd name="connsiteX4" fmla="*/ 13663 w 118408"/>
                <a:gd name="connsiteY4" fmla="*/ 27325 h 27325"/>
                <a:gd name="connsiteX5" fmla="*/ 0 w 118408"/>
                <a:gd name="connsiteY5" fmla="*/ 13663 h 27325"/>
                <a:gd name="connsiteX6" fmla="*/ 13663 w 118408"/>
                <a:gd name="connsiteY6" fmla="*/ 0 h 27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8408" h="27325">
                  <a:moveTo>
                    <a:pt x="13663" y="0"/>
                  </a:moveTo>
                  <a:lnTo>
                    <a:pt x="104746" y="0"/>
                  </a:lnTo>
                  <a:cubicBezTo>
                    <a:pt x="112488" y="0"/>
                    <a:pt x="118408" y="5920"/>
                    <a:pt x="118408" y="13663"/>
                  </a:cubicBezTo>
                  <a:cubicBezTo>
                    <a:pt x="118408" y="21405"/>
                    <a:pt x="112488" y="27325"/>
                    <a:pt x="104746" y="27325"/>
                  </a:cubicBezTo>
                  <a:lnTo>
                    <a:pt x="13663" y="27325"/>
                  </a:lnTo>
                  <a:cubicBezTo>
                    <a:pt x="5920" y="27325"/>
                    <a:pt x="0" y="21405"/>
                    <a:pt x="0" y="13663"/>
                  </a:cubicBezTo>
                  <a:cubicBezTo>
                    <a:pt x="0" y="5920"/>
                    <a:pt x="5920" y="0"/>
                    <a:pt x="13663" y="0"/>
                  </a:cubicBezTo>
                  <a:close/>
                </a:path>
              </a:pathLst>
            </a:custGeom>
            <a:grpFill/>
            <a:ln w="44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74DB20F6-7AC9-432A-BE4E-0CCD9AE5D6A2}"/>
                </a:ext>
              </a:extLst>
            </p:cNvPr>
            <p:cNvSpPr/>
            <p:nvPr/>
          </p:nvSpPr>
          <p:spPr>
            <a:xfrm>
              <a:off x="6980281" y="1509830"/>
              <a:ext cx="59204" cy="27325"/>
            </a:xfrm>
            <a:custGeom>
              <a:avLst/>
              <a:gdLst>
                <a:gd name="connsiteX0" fmla="*/ 0 w 59204"/>
                <a:gd name="connsiteY0" fmla="*/ 0 h 27325"/>
                <a:gd name="connsiteX1" fmla="*/ 29602 w 59204"/>
                <a:gd name="connsiteY1" fmla="*/ 27325 h 27325"/>
                <a:gd name="connsiteX2" fmla="*/ 59204 w 59204"/>
                <a:gd name="connsiteY2" fmla="*/ 0 h 27325"/>
                <a:gd name="connsiteX3" fmla="*/ 0 w 59204"/>
                <a:gd name="connsiteY3" fmla="*/ 0 h 27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204" h="27325">
                  <a:moveTo>
                    <a:pt x="0" y="0"/>
                  </a:moveTo>
                  <a:cubicBezTo>
                    <a:pt x="1366" y="15484"/>
                    <a:pt x="14118" y="27325"/>
                    <a:pt x="29602" y="27325"/>
                  </a:cubicBezTo>
                  <a:cubicBezTo>
                    <a:pt x="45086" y="27325"/>
                    <a:pt x="57838" y="15484"/>
                    <a:pt x="59204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44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D4DAB44C-0060-464B-8DC3-A47C6638AE2B}"/>
                </a:ext>
              </a:extLst>
            </p:cNvPr>
            <p:cNvSpPr/>
            <p:nvPr/>
          </p:nvSpPr>
          <p:spPr>
            <a:xfrm>
              <a:off x="6891475" y="1154605"/>
              <a:ext cx="236817" cy="245925"/>
            </a:xfrm>
            <a:custGeom>
              <a:avLst/>
              <a:gdLst>
                <a:gd name="connsiteX0" fmla="*/ 118408 w 236816"/>
                <a:gd name="connsiteY0" fmla="*/ 0 h 245925"/>
                <a:gd name="connsiteX1" fmla="*/ 118408 w 236816"/>
                <a:gd name="connsiteY1" fmla="*/ 0 h 245925"/>
                <a:gd name="connsiteX2" fmla="*/ 118408 w 236816"/>
                <a:gd name="connsiteY2" fmla="*/ 0 h 245925"/>
                <a:gd name="connsiteX3" fmla="*/ 0 w 236816"/>
                <a:gd name="connsiteY3" fmla="*/ 117042 h 245925"/>
                <a:gd name="connsiteX4" fmla="*/ 0 w 236816"/>
                <a:gd name="connsiteY4" fmla="*/ 121141 h 245925"/>
                <a:gd name="connsiteX5" fmla="*/ 8197 w 236816"/>
                <a:gd name="connsiteY5" fmla="*/ 162128 h 245925"/>
                <a:gd name="connsiteX6" fmla="*/ 28691 w 236816"/>
                <a:gd name="connsiteY6" fmla="*/ 195829 h 245925"/>
                <a:gd name="connsiteX7" fmla="*/ 56472 w 236816"/>
                <a:gd name="connsiteY7" fmla="*/ 240915 h 245925"/>
                <a:gd name="connsiteX8" fmla="*/ 64669 w 236816"/>
                <a:gd name="connsiteY8" fmla="*/ 245925 h 245925"/>
                <a:gd name="connsiteX9" fmla="*/ 172148 w 236816"/>
                <a:gd name="connsiteY9" fmla="*/ 245925 h 245925"/>
                <a:gd name="connsiteX10" fmla="*/ 180345 w 236816"/>
                <a:gd name="connsiteY10" fmla="*/ 240915 h 245925"/>
                <a:gd name="connsiteX11" fmla="*/ 208125 w 236816"/>
                <a:gd name="connsiteY11" fmla="*/ 195829 h 245925"/>
                <a:gd name="connsiteX12" fmla="*/ 228619 w 236816"/>
                <a:gd name="connsiteY12" fmla="*/ 162128 h 245925"/>
                <a:gd name="connsiteX13" fmla="*/ 236817 w 236816"/>
                <a:gd name="connsiteY13" fmla="*/ 121141 h 245925"/>
                <a:gd name="connsiteX14" fmla="*/ 236817 w 236816"/>
                <a:gd name="connsiteY14" fmla="*/ 117042 h 245925"/>
                <a:gd name="connsiteX15" fmla="*/ 118408 w 236816"/>
                <a:gd name="connsiteY15" fmla="*/ 0 h 245925"/>
                <a:gd name="connsiteX16" fmla="*/ 209492 w 236816"/>
                <a:gd name="connsiteY16" fmla="*/ 120685 h 245925"/>
                <a:gd name="connsiteX17" fmla="*/ 203116 w 236816"/>
                <a:gd name="connsiteY17" fmla="*/ 152565 h 245925"/>
                <a:gd name="connsiteX18" fmla="*/ 187632 w 236816"/>
                <a:gd name="connsiteY18" fmla="*/ 177613 h 245925"/>
                <a:gd name="connsiteX19" fmla="*/ 161218 w 236816"/>
                <a:gd name="connsiteY19" fmla="*/ 218600 h 245925"/>
                <a:gd name="connsiteX20" fmla="*/ 118408 w 236816"/>
                <a:gd name="connsiteY20" fmla="*/ 218600 h 245925"/>
                <a:gd name="connsiteX21" fmla="*/ 76055 w 236816"/>
                <a:gd name="connsiteY21" fmla="*/ 218600 h 245925"/>
                <a:gd name="connsiteX22" fmla="*/ 49640 w 236816"/>
                <a:gd name="connsiteY22" fmla="*/ 177613 h 245925"/>
                <a:gd name="connsiteX23" fmla="*/ 34156 w 236816"/>
                <a:gd name="connsiteY23" fmla="*/ 152565 h 245925"/>
                <a:gd name="connsiteX24" fmla="*/ 27780 w 236816"/>
                <a:gd name="connsiteY24" fmla="*/ 120685 h 245925"/>
                <a:gd name="connsiteX25" fmla="*/ 27780 w 236816"/>
                <a:gd name="connsiteY25" fmla="*/ 117042 h 245925"/>
                <a:gd name="connsiteX26" fmla="*/ 118864 w 236816"/>
                <a:gd name="connsiteY26" fmla="*/ 26870 h 245925"/>
                <a:gd name="connsiteX27" fmla="*/ 118864 w 236816"/>
                <a:gd name="connsiteY27" fmla="*/ 26870 h 245925"/>
                <a:gd name="connsiteX28" fmla="*/ 118864 w 236816"/>
                <a:gd name="connsiteY28" fmla="*/ 26870 h 245925"/>
                <a:gd name="connsiteX29" fmla="*/ 118864 w 236816"/>
                <a:gd name="connsiteY29" fmla="*/ 26870 h 245925"/>
                <a:gd name="connsiteX30" fmla="*/ 118864 w 236816"/>
                <a:gd name="connsiteY30" fmla="*/ 26870 h 245925"/>
                <a:gd name="connsiteX31" fmla="*/ 118864 w 236816"/>
                <a:gd name="connsiteY31" fmla="*/ 26870 h 245925"/>
                <a:gd name="connsiteX32" fmla="*/ 118864 w 236816"/>
                <a:gd name="connsiteY32" fmla="*/ 26870 h 245925"/>
                <a:gd name="connsiteX33" fmla="*/ 209947 w 236816"/>
                <a:gd name="connsiteY33" fmla="*/ 117042 h 245925"/>
                <a:gd name="connsiteX34" fmla="*/ 209947 w 236816"/>
                <a:gd name="connsiteY34" fmla="*/ 120685 h 245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36816" h="245925">
                  <a:moveTo>
                    <a:pt x="118408" y="0"/>
                  </a:moveTo>
                  <a:cubicBezTo>
                    <a:pt x="118408" y="0"/>
                    <a:pt x="118408" y="0"/>
                    <a:pt x="118408" y="0"/>
                  </a:cubicBezTo>
                  <a:cubicBezTo>
                    <a:pt x="118408" y="0"/>
                    <a:pt x="118408" y="0"/>
                    <a:pt x="118408" y="0"/>
                  </a:cubicBezTo>
                  <a:cubicBezTo>
                    <a:pt x="53739" y="455"/>
                    <a:pt x="1366" y="52373"/>
                    <a:pt x="0" y="117042"/>
                  </a:cubicBezTo>
                  <a:lnTo>
                    <a:pt x="0" y="121141"/>
                  </a:lnTo>
                  <a:cubicBezTo>
                    <a:pt x="455" y="135259"/>
                    <a:pt x="3188" y="148921"/>
                    <a:pt x="8197" y="162128"/>
                  </a:cubicBezTo>
                  <a:cubicBezTo>
                    <a:pt x="13207" y="174425"/>
                    <a:pt x="20038" y="185810"/>
                    <a:pt x="28691" y="195829"/>
                  </a:cubicBezTo>
                  <a:cubicBezTo>
                    <a:pt x="39621" y="207670"/>
                    <a:pt x="51462" y="230896"/>
                    <a:pt x="56472" y="240915"/>
                  </a:cubicBezTo>
                  <a:cubicBezTo>
                    <a:pt x="57838" y="244103"/>
                    <a:pt x="61026" y="245925"/>
                    <a:pt x="64669" y="245925"/>
                  </a:cubicBezTo>
                  <a:lnTo>
                    <a:pt x="172148" y="245925"/>
                  </a:lnTo>
                  <a:cubicBezTo>
                    <a:pt x="175791" y="245925"/>
                    <a:pt x="178979" y="244103"/>
                    <a:pt x="180345" y="240915"/>
                  </a:cubicBezTo>
                  <a:cubicBezTo>
                    <a:pt x="185355" y="230896"/>
                    <a:pt x="197195" y="207670"/>
                    <a:pt x="208125" y="195829"/>
                  </a:cubicBezTo>
                  <a:cubicBezTo>
                    <a:pt x="216778" y="185810"/>
                    <a:pt x="224065" y="174425"/>
                    <a:pt x="228619" y="162128"/>
                  </a:cubicBezTo>
                  <a:cubicBezTo>
                    <a:pt x="233629" y="148921"/>
                    <a:pt x="236361" y="135259"/>
                    <a:pt x="236817" y="121141"/>
                  </a:cubicBezTo>
                  <a:lnTo>
                    <a:pt x="236817" y="117042"/>
                  </a:lnTo>
                  <a:cubicBezTo>
                    <a:pt x="235450" y="52373"/>
                    <a:pt x="183078" y="455"/>
                    <a:pt x="118408" y="0"/>
                  </a:cubicBezTo>
                  <a:close/>
                  <a:moveTo>
                    <a:pt x="209492" y="120685"/>
                  </a:moveTo>
                  <a:cubicBezTo>
                    <a:pt x="209036" y="131615"/>
                    <a:pt x="206759" y="142545"/>
                    <a:pt x="203116" y="152565"/>
                  </a:cubicBezTo>
                  <a:cubicBezTo>
                    <a:pt x="199473" y="161673"/>
                    <a:pt x="194463" y="170326"/>
                    <a:pt x="187632" y="177613"/>
                  </a:cubicBezTo>
                  <a:cubicBezTo>
                    <a:pt x="177157" y="190364"/>
                    <a:pt x="168049" y="204027"/>
                    <a:pt x="161218" y="218600"/>
                  </a:cubicBezTo>
                  <a:lnTo>
                    <a:pt x="118408" y="218600"/>
                  </a:lnTo>
                  <a:lnTo>
                    <a:pt x="76055" y="218600"/>
                  </a:lnTo>
                  <a:cubicBezTo>
                    <a:pt x="68768" y="204027"/>
                    <a:pt x="59660" y="190364"/>
                    <a:pt x="49640" y="177613"/>
                  </a:cubicBezTo>
                  <a:cubicBezTo>
                    <a:pt x="43265" y="170326"/>
                    <a:pt x="37800" y="161673"/>
                    <a:pt x="34156" y="152565"/>
                  </a:cubicBezTo>
                  <a:cubicBezTo>
                    <a:pt x="30058" y="142545"/>
                    <a:pt x="28236" y="131615"/>
                    <a:pt x="27780" y="120685"/>
                  </a:cubicBezTo>
                  <a:lnTo>
                    <a:pt x="27780" y="117042"/>
                  </a:lnTo>
                  <a:cubicBezTo>
                    <a:pt x="28691" y="67402"/>
                    <a:pt x="69223" y="27325"/>
                    <a:pt x="118864" y="26870"/>
                  </a:cubicBezTo>
                  <a:lnTo>
                    <a:pt x="118864" y="26870"/>
                  </a:lnTo>
                  <a:lnTo>
                    <a:pt x="118864" y="26870"/>
                  </a:lnTo>
                  <a:cubicBezTo>
                    <a:pt x="118864" y="26870"/>
                    <a:pt x="118864" y="26870"/>
                    <a:pt x="118864" y="26870"/>
                  </a:cubicBezTo>
                  <a:cubicBezTo>
                    <a:pt x="118864" y="26870"/>
                    <a:pt x="118864" y="26870"/>
                    <a:pt x="118864" y="26870"/>
                  </a:cubicBezTo>
                  <a:lnTo>
                    <a:pt x="118864" y="26870"/>
                  </a:lnTo>
                  <a:lnTo>
                    <a:pt x="118864" y="26870"/>
                  </a:lnTo>
                  <a:cubicBezTo>
                    <a:pt x="168504" y="27325"/>
                    <a:pt x="209036" y="66946"/>
                    <a:pt x="209947" y="117042"/>
                  </a:cubicBezTo>
                  <a:lnTo>
                    <a:pt x="209947" y="120685"/>
                  </a:lnTo>
                  <a:close/>
                </a:path>
              </a:pathLst>
            </a:custGeom>
            <a:grpFill/>
            <a:ln w="44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</p:grpSp>
      <p:sp>
        <p:nvSpPr>
          <p:cNvPr id="57" name="Graphic 59" descr="Magnifying glass">
            <a:extLst>
              <a:ext uri="{FF2B5EF4-FFF2-40B4-BE49-F238E27FC236}">
                <a16:creationId xmlns:a16="http://schemas.microsoft.com/office/drawing/2014/main" id="{B4C455F2-6F4D-4205-AEA8-EC42AFCC61F0}"/>
              </a:ext>
            </a:extLst>
          </p:cNvPr>
          <p:cNvSpPr/>
          <p:nvPr/>
        </p:nvSpPr>
        <p:spPr>
          <a:xfrm>
            <a:off x="7093542" y="3495227"/>
            <a:ext cx="355225" cy="355225"/>
          </a:xfrm>
          <a:custGeom>
            <a:avLst/>
            <a:gdLst>
              <a:gd name="connsiteX0" fmla="*/ 350215 w 355225"/>
              <a:gd name="connsiteY0" fmla="*/ 305129 h 355225"/>
              <a:gd name="connsiteX1" fmla="*/ 293288 w 355225"/>
              <a:gd name="connsiteY1" fmla="*/ 248202 h 355225"/>
              <a:gd name="connsiteX2" fmla="*/ 265053 w 355225"/>
              <a:gd name="connsiteY2" fmla="*/ 239549 h 355225"/>
              <a:gd name="connsiteX3" fmla="*/ 245014 w 355225"/>
              <a:gd name="connsiteY3" fmla="*/ 219511 h 355225"/>
              <a:gd name="connsiteX4" fmla="*/ 273250 w 355225"/>
              <a:gd name="connsiteY4" fmla="*/ 136625 h 355225"/>
              <a:gd name="connsiteX5" fmla="*/ 136625 w 355225"/>
              <a:gd name="connsiteY5" fmla="*/ 0 h 355225"/>
              <a:gd name="connsiteX6" fmla="*/ 0 w 355225"/>
              <a:gd name="connsiteY6" fmla="*/ 136625 h 355225"/>
              <a:gd name="connsiteX7" fmla="*/ 136625 w 355225"/>
              <a:gd name="connsiteY7" fmla="*/ 273250 h 355225"/>
              <a:gd name="connsiteX8" fmla="*/ 219511 w 355225"/>
              <a:gd name="connsiteY8" fmla="*/ 245014 h 355225"/>
              <a:gd name="connsiteX9" fmla="*/ 239549 w 355225"/>
              <a:gd name="connsiteY9" fmla="*/ 265053 h 355225"/>
              <a:gd name="connsiteX10" fmla="*/ 248202 w 355225"/>
              <a:gd name="connsiteY10" fmla="*/ 293288 h 355225"/>
              <a:gd name="connsiteX11" fmla="*/ 305129 w 355225"/>
              <a:gd name="connsiteY11" fmla="*/ 350215 h 355225"/>
              <a:gd name="connsiteX12" fmla="*/ 327900 w 355225"/>
              <a:gd name="connsiteY12" fmla="*/ 359779 h 355225"/>
              <a:gd name="connsiteX13" fmla="*/ 350671 w 355225"/>
              <a:gd name="connsiteY13" fmla="*/ 350215 h 355225"/>
              <a:gd name="connsiteX14" fmla="*/ 350215 w 355225"/>
              <a:gd name="connsiteY14" fmla="*/ 305129 h 355225"/>
              <a:gd name="connsiteX15" fmla="*/ 136170 w 355225"/>
              <a:gd name="connsiteY15" fmla="*/ 245470 h 355225"/>
              <a:gd name="connsiteX16" fmla="*/ 26870 w 355225"/>
              <a:gd name="connsiteY16" fmla="*/ 136170 h 355225"/>
              <a:gd name="connsiteX17" fmla="*/ 136170 w 355225"/>
              <a:gd name="connsiteY17" fmla="*/ 26870 h 355225"/>
              <a:gd name="connsiteX18" fmla="*/ 245470 w 355225"/>
              <a:gd name="connsiteY18" fmla="*/ 136170 h 355225"/>
              <a:gd name="connsiteX19" fmla="*/ 136170 w 355225"/>
              <a:gd name="connsiteY19" fmla="*/ 245470 h 355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55225" h="355225">
                <a:moveTo>
                  <a:pt x="350215" y="305129"/>
                </a:moveTo>
                <a:lnTo>
                  <a:pt x="293288" y="248202"/>
                </a:lnTo>
                <a:cubicBezTo>
                  <a:pt x="285546" y="240460"/>
                  <a:pt x="275072" y="237728"/>
                  <a:pt x="265053" y="239549"/>
                </a:cubicBezTo>
                <a:lnTo>
                  <a:pt x="245014" y="219511"/>
                </a:lnTo>
                <a:cubicBezTo>
                  <a:pt x="262775" y="196740"/>
                  <a:pt x="273250" y="167593"/>
                  <a:pt x="273250" y="136625"/>
                </a:cubicBezTo>
                <a:cubicBezTo>
                  <a:pt x="273250" y="61481"/>
                  <a:pt x="211769" y="0"/>
                  <a:pt x="136625" y="0"/>
                </a:cubicBezTo>
                <a:cubicBezTo>
                  <a:pt x="61481" y="0"/>
                  <a:pt x="0" y="61481"/>
                  <a:pt x="0" y="136625"/>
                </a:cubicBezTo>
                <a:cubicBezTo>
                  <a:pt x="0" y="211769"/>
                  <a:pt x="61481" y="273250"/>
                  <a:pt x="136625" y="273250"/>
                </a:cubicBezTo>
                <a:cubicBezTo>
                  <a:pt x="167593" y="273250"/>
                  <a:pt x="196285" y="262775"/>
                  <a:pt x="219511" y="245014"/>
                </a:cubicBezTo>
                <a:lnTo>
                  <a:pt x="239549" y="265053"/>
                </a:lnTo>
                <a:cubicBezTo>
                  <a:pt x="237728" y="275072"/>
                  <a:pt x="240460" y="285546"/>
                  <a:pt x="248202" y="293288"/>
                </a:cubicBezTo>
                <a:lnTo>
                  <a:pt x="305129" y="350215"/>
                </a:lnTo>
                <a:cubicBezTo>
                  <a:pt x="311505" y="356591"/>
                  <a:pt x="319703" y="359779"/>
                  <a:pt x="327900" y="359779"/>
                </a:cubicBezTo>
                <a:cubicBezTo>
                  <a:pt x="336098" y="359779"/>
                  <a:pt x="344295" y="356591"/>
                  <a:pt x="350671" y="350215"/>
                </a:cubicBezTo>
                <a:cubicBezTo>
                  <a:pt x="362512" y="337464"/>
                  <a:pt x="362512" y="317425"/>
                  <a:pt x="350215" y="305129"/>
                </a:cubicBezTo>
                <a:close/>
                <a:moveTo>
                  <a:pt x="136170" y="245470"/>
                </a:moveTo>
                <a:cubicBezTo>
                  <a:pt x="76055" y="245470"/>
                  <a:pt x="26870" y="196285"/>
                  <a:pt x="26870" y="136170"/>
                </a:cubicBezTo>
                <a:cubicBezTo>
                  <a:pt x="26870" y="76055"/>
                  <a:pt x="76055" y="26870"/>
                  <a:pt x="136170" y="26870"/>
                </a:cubicBezTo>
                <a:cubicBezTo>
                  <a:pt x="196285" y="26870"/>
                  <a:pt x="245470" y="76055"/>
                  <a:pt x="245470" y="136170"/>
                </a:cubicBezTo>
                <a:cubicBezTo>
                  <a:pt x="245470" y="196285"/>
                  <a:pt x="196285" y="245470"/>
                  <a:pt x="136170" y="245470"/>
                </a:cubicBezTo>
                <a:close/>
              </a:path>
            </a:pathLst>
          </a:custGeom>
          <a:solidFill>
            <a:schemeClr val="bg2"/>
          </a:solidFill>
          <a:ln w="4465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742507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animBg="1"/>
      <p:bldP spid="7" grpId="0" animBg="1"/>
      <p:bldP spid="13" grpId="0" animBg="1"/>
      <p:bldP spid="14" grpId="0" animBg="1"/>
      <p:bldP spid="5" grpId="0" animBg="1"/>
      <p:bldP spid="15" grpId="0"/>
      <p:bldP spid="16" grpId="0"/>
      <p:bldP spid="21" grpId="0"/>
      <p:bldP spid="22" grpId="0"/>
      <p:bldP spid="27" grpId="0"/>
      <p:bldP spid="28" grpId="0"/>
      <p:bldP spid="33" grpId="0"/>
      <p:bldP spid="34" grpId="0"/>
      <p:bldP spid="17" grpId="0" animBg="1"/>
      <p:bldP spid="23" grpId="0" animBg="1"/>
      <p:bldP spid="29" grpId="0" animBg="1"/>
      <p:bldP spid="35" grpId="0" animBg="1"/>
      <p:bldP spid="41" grpId="0"/>
      <p:bldP spid="42" grpId="0"/>
      <p:bldP spid="43" grpId="0"/>
      <p:bldP spid="44" grpId="0"/>
      <p:bldP spid="5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662C4FB4-11A6-4CC3-9718-B4A5D1DE464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88214561"/>
              </p:ext>
            </p:extLst>
          </p:nvPr>
        </p:nvGraphicFramePr>
        <p:xfrm>
          <a:off x="6732905" y="2742710"/>
          <a:ext cx="4871720" cy="32478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A07B1CF-0A35-4DD2-8E28-00A6A22A420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/>
              <a:t>Donnut </a:t>
            </a:r>
          </a:p>
          <a:p>
            <a:r>
              <a:rPr lang="en-US"/>
              <a:t>Chart</a:t>
            </a:r>
            <a:endParaRPr lang="en-ID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BAD800-D56D-4E9D-BC8B-5A727CFA4091}"/>
              </a:ext>
            </a:extLst>
          </p:cNvPr>
          <p:cNvSpPr txBox="1"/>
          <p:nvPr/>
        </p:nvSpPr>
        <p:spPr>
          <a:xfrm>
            <a:off x="844445" y="2508742"/>
            <a:ext cx="474863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/>
              <a:t>A wonderful serenity has taken possession of my entire soul, like these sweet mornings of spring which I enjoy with my whole heart. I am alone, and feel the charm of existence in this spot, which was created for the bliss of souls like mine</a:t>
            </a:r>
            <a:r>
              <a:rPr lang="en-US" sz="1200"/>
              <a:t>. </a:t>
            </a:r>
            <a:endParaRPr lang="en-US" sz="1200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BEEAE102-2E62-4027-8493-57EEFCE58717}"/>
              </a:ext>
            </a:extLst>
          </p:cNvPr>
          <p:cNvSpPr/>
          <p:nvPr/>
        </p:nvSpPr>
        <p:spPr>
          <a:xfrm rot="18900000">
            <a:off x="7498193" y="146894"/>
            <a:ext cx="3341144" cy="3341144"/>
          </a:xfrm>
          <a:custGeom>
            <a:avLst/>
            <a:gdLst>
              <a:gd name="connsiteX0" fmla="*/ 977612 w 3341144"/>
              <a:gd name="connsiteY0" fmla="*/ 0 h 3341144"/>
              <a:gd name="connsiteX1" fmla="*/ 3341144 w 3341144"/>
              <a:gd name="connsiteY1" fmla="*/ 2363532 h 3341144"/>
              <a:gd name="connsiteX2" fmla="*/ 2363532 w 3341144"/>
              <a:gd name="connsiteY2" fmla="*/ 3341144 h 3341144"/>
              <a:gd name="connsiteX3" fmla="*/ 1284072 w 3341144"/>
              <a:gd name="connsiteY3" fmla="*/ 2261684 h 3341144"/>
              <a:gd name="connsiteX4" fmla="*/ 1079459 w 3341144"/>
              <a:gd name="connsiteY4" fmla="*/ 2261684 h 3341144"/>
              <a:gd name="connsiteX5" fmla="*/ 1079459 w 3341144"/>
              <a:gd name="connsiteY5" fmla="*/ 2057071 h 3341144"/>
              <a:gd name="connsiteX6" fmla="*/ 0 w 3341144"/>
              <a:gd name="connsiteY6" fmla="*/ 977612 h 3341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41144" h="3341144">
                <a:moveTo>
                  <a:pt x="977612" y="0"/>
                </a:moveTo>
                <a:lnTo>
                  <a:pt x="3341144" y="2363532"/>
                </a:lnTo>
                <a:lnTo>
                  <a:pt x="2363532" y="3341144"/>
                </a:lnTo>
                <a:lnTo>
                  <a:pt x="1284072" y="2261684"/>
                </a:lnTo>
                <a:lnTo>
                  <a:pt x="1079459" y="2261684"/>
                </a:lnTo>
                <a:lnTo>
                  <a:pt x="1079459" y="2057071"/>
                </a:lnTo>
                <a:lnTo>
                  <a:pt x="0" y="97761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D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025E102-8F8E-42ED-9A39-76D293B1A499}"/>
              </a:ext>
            </a:extLst>
          </p:cNvPr>
          <p:cNvSpPr txBox="1"/>
          <p:nvPr/>
        </p:nvSpPr>
        <p:spPr>
          <a:xfrm>
            <a:off x="1655193" y="3849563"/>
            <a:ext cx="19071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chemeClr val="accent1"/>
                </a:solidFill>
                <a:latin typeface="+mj-lt"/>
              </a:rPr>
              <a:t>Low data result</a:t>
            </a:r>
            <a:endParaRPr lang="en-ID" sz="16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E4A4830-51DC-4144-A49E-71E8E6F9A712}"/>
              </a:ext>
            </a:extLst>
          </p:cNvPr>
          <p:cNvSpPr/>
          <p:nvPr/>
        </p:nvSpPr>
        <p:spPr>
          <a:xfrm rot="2700000">
            <a:off x="1052802" y="3933033"/>
            <a:ext cx="171614" cy="17161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D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0DA5EEC-1E3F-45DC-BA41-DFD0F1332938}"/>
              </a:ext>
            </a:extLst>
          </p:cNvPr>
          <p:cNvSpPr txBox="1"/>
          <p:nvPr/>
        </p:nvSpPr>
        <p:spPr>
          <a:xfrm>
            <a:off x="1655193" y="4311459"/>
            <a:ext cx="29631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chemeClr val="accent1"/>
                </a:solidFill>
                <a:latin typeface="+mj-lt"/>
              </a:rPr>
              <a:t>Low but have +5 result</a:t>
            </a:r>
            <a:endParaRPr lang="en-ID" sz="16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251E9B6-85FC-4863-AE03-025609BF178B}"/>
              </a:ext>
            </a:extLst>
          </p:cNvPr>
          <p:cNvSpPr/>
          <p:nvPr/>
        </p:nvSpPr>
        <p:spPr>
          <a:xfrm rot="2700000">
            <a:off x="1052802" y="4394929"/>
            <a:ext cx="171614" cy="17161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D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1B03ECE-9715-425A-8142-AB8FA9339475}"/>
              </a:ext>
            </a:extLst>
          </p:cNvPr>
          <p:cNvSpPr txBox="1"/>
          <p:nvPr/>
        </p:nvSpPr>
        <p:spPr>
          <a:xfrm>
            <a:off x="1655193" y="4727060"/>
            <a:ext cx="22686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chemeClr val="accent1"/>
                </a:solidFill>
                <a:latin typeface="+mj-lt"/>
              </a:rPr>
              <a:t>Medium data result</a:t>
            </a:r>
            <a:endParaRPr lang="en-ID" sz="16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0FF54C0-52F4-4D81-A211-EC7AC4643DB5}"/>
              </a:ext>
            </a:extLst>
          </p:cNvPr>
          <p:cNvSpPr/>
          <p:nvPr/>
        </p:nvSpPr>
        <p:spPr>
          <a:xfrm rot="2700000">
            <a:off x="1052802" y="4810530"/>
            <a:ext cx="171614" cy="17161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D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378B638-6022-4DD9-B87C-634909D04579}"/>
              </a:ext>
            </a:extLst>
          </p:cNvPr>
          <p:cNvSpPr txBox="1"/>
          <p:nvPr/>
        </p:nvSpPr>
        <p:spPr>
          <a:xfrm>
            <a:off x="1655193" y="5190587"/>
            <a:ext cx="19071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chemeClr val="accent1"/>
                </a:solidFill>
                <a:latin typeface="+mj-lt"/>
              </a:rPr>
              <a:t>High data result</a:t>
            </a:r>
            <a:endParaRPr lang="en-ID" sz="16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16EF927-0924-4AFA-9CAC-4485D418702E}"/>
              </a:ext>
            </a:extLst>
          </p:cNvPr>
          <p:cNvSpPr/>
          <p:nvPr/>
        </p:nvSpPr>
        <p:spPr>
          <a:xfrm rot="2700000">
            <a:off x="1052802" y="5274057"/>
            <a:ext cx="171614" cy="17161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D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42D1FF7-5149-477B-A812-8680730B48F2}"/>
              </a:ext>
            </a:extLst>
          </p:cNvPr>
          <p:cNvSpPr txBox="1"/>
          <p:nvPr/>
        </p:nvSpPr>
        <p:spPr>
          <a:xfrm>
            <a:off x="7942888" y="1470773"/>
            <a:ext cx="11111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chemeClr val="bg2"/>
                </a:solidFill>
                <a:latin typeface="+mj-lt"/>
              </a:rPr>
              <a:t>21%</a:t>
            </a:r>
            <a:endParaRPr lang="en-ID" sz="320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F43F8C3-E13E-42DA-BA27-2F2FA2F6EE43}"/>
              </a:ext>
            </a:extLst>
          </p:cNvPr>
          <p:cNvSpPr txBox="1"/>
          <p:nvPr/>
        </p:nvSpPr>
        <p:spPr>
          <a:xfrm>
            <a:off x="9139770" y="1519332"/>
            <a:ext cx="1068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chemeClr val="bg2"/>
                </a:solidFill>
                <a:latin typeface="+mj-lt"/>
              </a:rPr>
              <a:t>Low data result</a:t>
            </a:r>
            <a:endParaRPr lang="en-ID" sz="1600" b="1" dirty="0">
              <a:solidFill>
                <a:schemeClr val="bg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14182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9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" presetClass="entr" presetSubtype="1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1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1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6" grpId="0" build="p"/>
      <p:bldP spid="7" grpId="0"/>
      <p:bldP spid="22" grpId="0" animBg="1"/>
      <p:bldP spid="23" grpId="0"/>
      <p:bldP spid="24" grpId="0" animBg="1"/>
      <p:bldP spid="27" grpId="0"/>
      <p:bldP spid="28" grpId="0" animBg="1"/>
      <p:bldP spid="29" grpId="0"/>
      <p:bldP spid="30" grpId="0" animBg="1"/>
      <p:bldP spid="31" grpId="0"/>
      <p:bldP spid="32" grpId="0" animBg="1"/>
      <p:bldP spid="33" grpId="0"/>
      <p:bldP spid="3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ADE591-CD89-4832-AD81-26FDE77223C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Speedometer</a:t>
            </a:r>
            <a:endParaRPr lang="en-ID"/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89D67918-F50C-46D8-A380-65869615D724}"/>
              </a:ext>
            </a:extLst>
          </p:cNvPr>
          <p:cNvSpPr>
            <a:spLocks/>
          </p:cNvSpPr>
          <p:nvPr/>
        </p:nvSpPr>
        <p:spPr bwMode="auto">
          <a:xfrm>
            <a:off x="2305496" y="3371204"/>
            <a:ext cx="510329" cy="204131"/>
          </a:xfrm>
          <a:custGeom>
            <a:avLst/>
            <a:gdLst>
              <a:gd name="T0" fmla="*/ 74 w 513"/>
              <a:gd name="T1" fmla="*/ 206 h 206"/>
              <a:gd name="T2" fmla="*/ 513 w 513"/>
              <a:gd name="T3" fmla="*/ 206 h 206"/>
              <a:gd name="T4" fmla="*/ 471 w 513"/>
              <a:gd name="T5" fmla="*/ 0 h 206"/>
              <a:gd name="T6" fmla="*/ 0 w 513"/>
              <a:gd name="T7" fmla="*/ 0 h 206"/>
              <a:gd name="T8" fmla="*/ 74 w 513"/>
              <a:gd name="T9" fmla="*/ 206 h 2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13" h="206">
                <a:moveTo>
                  <a:pt x="74" y="206"/>
                </a:moveTo>
                <a:cubicBezTo>
                  <a:pt x="513" y="206"/>
                  <a:pt x="513" y="206"/>
                  <a:pt x="513" y="206"/>
                </a:cubicBezTo>
                <a:cubicBezTo>
                  <a:pt x="506" y="135"/>
                  <a:pt x="492" y="66"/>
                  <a:pt x="471" y="0"/>
                </a:cubicBezTo>
                <a:cubicBezTo>
                  <a:pt x="0" y="0"/>
                  <a:pt x="0" y="0"/>
                  <a:pt x="0" y="0"/>
                </a:cubicBezTo>
                <a:cubicBezTo>
                  <a:pt x="36" y="62"/>
                  <a:pt x="62" y="132"/>
                  <a:pt x="74" y="206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9" name="Freeform 6">
            <a:extLst>
              <a:ext uri="{FF2B5EF4-FFF2-40B4-BE49-F238E27FC236}">
                <a16:creationId xmlns:a16="http://schemas.microsoft.com/office/drawing/2014/main" id="{ECD2F040-D104-4BC9-8AD6-0CF0A86D1378}"/>
              </a:ext>
            </a:extLst>
          </p:cNvPr>
          <p:cNvSpPr>
            <a:spLocks/>
          </p:cNvSpPr>
          <p:nvPr/>
        </p:nvSpPr>
        <p:spPr bwMode="auto">
          <a:xfrm>
            <a:off x="728785" y="3371204"/>
            <a:ext cx="510329" cy="204131"/>
          </a:xfrm>
          <a:custGeom>
            <a:avLst/>
            <a:gdLst>
              <a:gd name="T0" fmla="*/ 0 w 513"/>
              <a:gd name="T1" fmla="*/ 206 h 206"/>
              <a:gd name="T2" fmla="*/ 438 w 513"/>
              <a:gd name="T3" fmla="*/ 206 h 206"/>
              <a:gd name="T4" fmla="*/ 513 w 513"/>
              <a:gd name="T5" fmla="*/ 0 h 206"/>
              <a:gd name="T6" fmla="*/ 41 w 513"/>
              <a:gd name="T7" fmla="*/ 0 h 206"/>
              <a:gd name="T8" fmla="*/ 0 w 513"/>
              <a:gd name="T9" fmla="*/ 206 h 2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13" h="206">
                <a:moveTo>
                  <a:pt x="0" y="206"/>
                </a:moveTo>
                <a:cubicBezTo>
                  <a:pt x="438" y="206"/>
                  <a:pt x="438" y="206"/>
                  <a:pt x="438" y="206"/>
                </a:cubicBezTo>
                <a:cubicBezTo>
                  <a:pt x="450" y="132"/>
                  <a:pt x="476" y="62"/>
                  <a:pt x="513" y="0"/>
                </a:cubicBezTo>
                <a:cubicBezTo>
                  <a:pt x="41" y="0"/>
                  <a:pt x="41" y="0"/>
                  <a:pt x="41" y="0"/>
                </a:cubicBezTo>
                <a:cubicBezTo>
                  <a:pt x="21" y="66"/>
                  <a:pt x="7" y="135"/>
                  <a:pt x="0" y="20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10" name="Freeform 7">
            <a:extLst>
              <a:ext uri="{FF2B5EF4-FFF2-40B4-BE49-F238E27FC236}">
                <a16:creationId xmlns:a16="http://schemas.microsoft.com/office/drawing/2014/main" id="{6B091CC7-6957-492F-BF95-F2C9E70599A1}"/>
              </a:ext>
            </a:extLst>
          </p:cNvPr>
          <p:cNvSpPr>
            <a:spLocks/>
          </p:cNvSpPr>
          <p:nvPr/>
        </p:nvSpPr>
        <p:spPr bwMode="auto">
          <a:xfrm>
            <a:off x="1201554" y="2633881"/>
            <a:ext cx="570752" cy="485016"/>
          </a:xfrm>
          <a:custGeom>
            <a:avLst/>
            <a:gdLst>
              <a:gd name="T0" fmla="*/ 574 w 574"/>
              <a:gd name="T1" fmla="*/ 434 h 489"/>
              <a:gd name="T2" fmla="*/ 574 w 574"/>
              <a:gd name="T3" fmla="*/ 0 h 489"/>
              <a:gd name="T4" fmla="*/ 0 w 574"/>
              <a:gd name="T5" fmla="*/ 169 h 489"/>
              <a:gd name="T6" fmla="*/ 320 w 574"/>
              <a:gd name="T7" fmla="*/ 489 h 489"/>
              <a:gd name="T8" fmla="*/ 574 w 574"/>
              <a:gd name="T9" fmla="*/ 434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74" h="489">
                <a:moveTo>
                  <a:pt x="574" y="434"/>
                </a:moveTo>
                <a:cubicBezTo>
                  <a:pt x="574" y="0"/>
                  <a:pt x="574" y="0"/>
                  <a:pt x="574" y="0"/>
                </a:cubicBezTo>
                <a:cubicBezTo>
                  <a:pt x="362" y="0"/>
                  <a:pt x="165" y="62"/>
                  <a:pt x="0" y="169"/>
                </a:cubicBezTo>
                <a:cubicBezTo>
                  <a:pt x="320" y="489"/>
                  <a:pt x="320" y="489"/>
                  <a:pt x="320" y="489"/>
                </a:cubicBezTo>
                <a:cubicBezTo>
                  <a:pt x="397" y="454"/>
                  <a:pt x="483" y="434"/>
                  <a:pt x="574" y="4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11" name="Freeform 8">
            <a:extLst>
              <a:ext uri="{FF2B5EF4-FFF2-40B4-BE49-F238E27FC236}">
                <a16:creationId xmlns:a16="http://schemas.microsoft.com/office/drawing/2014/main" id="{AA555AE2-8913-49AB-A280-7A17B059541F}"/>
              </a:ext>
            </a:extLst>
          </p:cNvPr>
          <p:cNvSpPr>
            <a:spLocks/>
          </p:cNvSpPr>
          <p:nvPr/>
        </p:nvSpPr>
        <p:spPr bwMode="auto">
          <a:xfrm>
            <a:off x="769611" y="2801269"/>
            <a:ext cx="750387" cy="569935"/>
          </a:xfrm>
          <a:custGeom>
            <a:avLst/>
            <a:gdLst>
              <a:gd name="T0" fmla="*/ 754 w 754"/>
              <a:gd name="T1" fmla="*/ 320 h 574"/>
              <a:gd name="T2" fmla="*/ 434 w 754"/>
              <a:gd name="T3" fmla="*/ 0 h 574"/>
              <a:gd name="T4" fmla="*/ 0 w 754"/>
              <a:gd name="T5" fmla="*/ 574 h 574"/>
              <a:gd name="T6" fmla="*/ 472 w 754"/>
              <a:gd name="T7" fmla="*/ 574 h 574"/>
              <a:gd name="T8" fmla="*/ 754 w 754"/>
              <a:gd name="T9" fmla="*/ 320 h 5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54" h="574">
                <a:moveTo>
                  <a:pt x="754" y="320"/>
                </a:moveTo>
                <a:cubicBezTo>
                  <a:pt x="434" y="0"/>
                  <a:pt x="434" y="0"/>
                  <a:pt x="434" y="0"/>
                </a:cubicBezTo>
                <a:cubicBezTo>
                  <a:pt x="229" y="133"/>
                  <a:pt x="74" y="335"/>
                  <a:pt x="0" y="574"/>
                </a:cubicBezTo>
                <a:cubicBezTo>
                  <a:pt x="472" y="574"/>
                  <a:pt x="472" y="574"/>
                  <a:pt x="472" y="574"/>
                </a:cubicBezTo>
                <a:cubicBezTo>
                  <a:pt x="537" y="462"/>
                  <a:pt x="635" y="373"/>
                  <a:pt x="754" y="32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12" name="Freeform 9">
            <a:extLst>
              <a:ext uri="{FF2B5EF4-FFF2-40B4-BE49-F238E27FC236}">
                <a16:creationId xmlns:a16="http://schemas.microsoft.com/office/drawing/2014/main" id="{ED8377FB-E3E8-4C5A-916A-68F9264B7E3B}"/>
              </a:ext>
            </a:extLst>
          </p:cNvPr>
          <p:cNvSpPr>
            <a:spLocks/>
          </p:cNvSpPr>
          <p:nvPr/>
        </p:nvSpPr>
        <p:spPr bwMode="auto">
          <a:xfrm>
            <a:off x="1772305" y="2633881"/>
            <a:ext cx="569935" cy="485016"/>
          </a:xfrm>
          <a:custGeom>
            <a:avLst/>
            <a:gdLst>
              <a:gd name="T0" fmla="*/ 0 w 573"/>
              <a:gd name="T1" fmla="*/ 434 h 489"/>
              <a:gd name="T2" fmla="*/ 254 w 573"/>
              <a:gd name="T3" fmla="*/ 489 h 489"/>
              <a:gd name="T4" fmla="*/ 573 w 573"/>
              <a:gd name="T5" fmla="*/ 169 h 489"/>
              <a:gd name="T6" fmla="*/ 0 w 573"/>
              <a:gd name="T7" fmla="*/ 0 h 489"/>
              <a:gd name="T8" fmla="*/ 0 w 573"/>
              <a:gd name="T9" fmla="*/ 0 h 489"/>
              <a:gd name="T10" fmla="*/ 0 w 573"/>
              <a:gd name="T11" fmla="*/ 434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73" h="489">
                <a:moveTo>
                  <a:pt x="0" y="434"/>
                </a:moveTo>
                <a:cubicBezTo>
                  <a:pt x="90" y="434"/>
                  <a:pt x="176" y="454"/>
                  <a:pt x="254" y="489"/>
                </a:cubicBezTo>
                <a:cubicBezTo>
                  <a:pt x="573" y="169"/>
                  <a:pt x="573" y="169"/>
                  <a:pt x="573" y="169"/>
                </a:cubicBezTo>
                <a:cubicBezTo>
                  <a:pt x="408" y="62"/>
                  <a:pt x="211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434"/>
                  <a:pt x="0" y="434"/>
                  <a:pt x="0" y="4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13" name="Freeform 10">
            <a:extLst>
              <a:ext uri="{FF2B5EF4-FFF2-40B4-BE49-F238E27FC236}">
                <a16:creationId xmlns:a16="http://schemas.microsoft.com/office/drawing/2014/main" id="{14325900-4CCA-4D4C-9BB4-A74E0830118F}"/>
              </a:ext>
            </a:extLst>
          </p:cNvPr>
          <p:cNvSpPr>
            <a:spLocks/>
          </p:cNvSpPr>
          <p:nvPr/>
        </p:nvSpPr>
        <p:spPr bwMode="auto">
          <a:xfrm>
            <a:off x="2025428" y="2801269"/>
            <a:ext cx="748754" cy="569935"/>
          </a:xfrm>
          <a:custGeom>
            <a:avLst/>
            <a:gdLst>
              <a:gd name="T0" fmla="*/ 282 w 753"/>
              <a:gd name="T1" fmla="*/ 574 h 574"/>
              <a:gd name="T2" fmla="*/ 753 w 753"/>
              <a:gd name="T3" fmla="*/ 574 h 574"/>
              <a:gd name="T4" fmla="*/ 319 w 753"/>
              <a:gd name="T5" fmla="*/ 0 h 574"/>
              <a:gd name="T6" fmla="*/ 0 w 753"/>
              <a:gd name="T7" fmla="*/ 320 h 574"/>
              <a:gd name="T8" fmla="*/ 282 w 753"/>
              <a:gd name="T9" fmla="*/ 574 h 5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53" h="574">
                <a:moveTo>
                  <a:pt x="282" y="574"/>
                </a:moveTo>
                <a:cubicBezTo>
                  <a:pt x="753" y="574"/>
                  <a:pt x="753" y="574"/>
                  <a:pt x="753" y="574"/>
                </a:cubicBezTo>
                <a:cubicBezTo>
                  <a:pt x="680" y="335"/>
                  <a:pt x="524" y="133"/>
                  <a:pt x="319" y="0"/>
                </a:cubicBezTo>
                <a:cubicBezTo>
                  <a:pt x="0" y="320"/>
                  <a:pt x="0" y="320"/>
                  <a:pt x="0" y="320"/>
                </a:cubicBezTo>
                <a:cubicBezTo>
                  <a:pt x="118" y="373"/>
                  <a:pt x="217" y="462"/>
                  <a:pt x="282" y="57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18" name="Freeform 14">
            <a:extLst>
              <a:ext uri="{FF2B5EF4-FFF2-40B4-BE49-F238E27FC236}">
                <a16:creationId xmlns:a16="http://schemas.microsoft.com/office/drawing/2014/main" id="{C241AEA7-6C9A-4FBB-98C5-D92AB5A01893}"/>
              </a:ext>
            </a:extLst>
          </p:cNvPr>
          <p:cNvSpPr>
            <a:spLocks/>
          </p:cNvSpPr>
          <p:nvPr/>
        </p:nvSpPr>
        <p:spPr bwMode="auto">
          <a:xfrm>
            <a:off x="1724341" y="3308760"/>
            <a:ext cx="95928" cy="329019"/>
          </a:xfrm>
          <a:custGeom>
            <a:avLst/>
            <a:gdLst>
              <a:gd name="T0" fmla="*/ 221 w 442"/>
              <a:gd name="T1" fmla="*/ 0 h 1516"/>
              <a:gd name="T2" fmla="*/ 0 w 442"/>
              <a:gd name="T3" fmla="*/ 1335 h 1516"/>
              <a:gd name="T4" fmla="*/ 221 w 442"/>
              <a:gd name="T5" fmla="*/ 1516 h 1516"/>
              <a:gd name="T6" fmla="*/ 442 w 442"/>
              <a:gd name="T7" fmla="*/ 1335 h 1516"/>
              <a:gd name="T8" fmla="*/ 221 w 442"/>
              <a:gd name="T9" fmla="*/ 0 h 15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2" h="1516">
                <a:moveTo>
                  <a:pt x="221" y="0"/>
                </a:moveTo>
                <a:lnTo>
                  <a:pt x="0" y="1335"/>
                </a:lnTo>
                <a:lnTo>
                  <a:pt x="221" y="1516"/>
                </a:lnTo>
                <a:lnTo>
                  <a:pt x="442" y="1335"/>
                </a:lnTo>
                <a:lnTo>
                  <a:pt x="22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2CA4843-01FA-4CB9-A303-0CF833A19978}"/>
              </a:ext>
            </a:extLst>
          </p:cNvPr>
          <p:cNvSpPr txBox="1"/>
          <p:nvPr/>
        </p:nvSpPr>
        <p:spPr>
          <a:xfrm>
            <a:off x="9092153" y="4282325"/>
            <a:ext cx="265508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/>
              <a:t>A wonderful serenity has taken possession of my entire soul, like these </a:t>
            </a:r>
            <a:r>
              <a:rPr lang="en-US" sz="1200"/>
              <a:t>sweet mornings</a:t>
            </a:r>
            <a:endParaRPr lang="en-US" sz="12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9A81D49-0451-460A-98FF-F8F07F63D4BF}"/>
              </a:ext>
            </a:extLst>
          </p:cNvPr>
          <p:cNvSpPr txBox="1"/>
          <p:nvPr/>
        </p:nvSpPr>
        <p:spPr>
          <a:xfrm>
            <a:off x="9466099" y="3941139"/>
            <a:ext cx="19071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1"/>
                </a:solidFill>
                <a:latin typeface="+mj-lt"/>
              </a:rPr>
              <a:t>Description</a:t>
            </a:r>
            <a:endParaRPr lang="en-ID" sz="20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060DD46-6B24-4BC2-8B42-67FE2B5B5C9D}"/>
              </a:ext>
            </a:extLst>
          </p:cNvPr>
          <p:cNvSpPr txBox="1"/>
          <p:nvPr/>
        </p:nvSpPr>
        <p:spPr>
          <a:xfrm>
            <a:off x="6206915" y="4282325"/>
            <a:ext cx="265508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/>
              <a:t>A wonderful serenity has taken possession of my entire soul, like these </a:t>
            </a:r>
            <a:r>
              <a:rPr lang="en-US" sz="1200"/>
              <a:t>sweet mornings</a:t>
            </a:r>
            <a:endParaRPr lang="en-US" sz="12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F1029DE-AA10-46E0-954F-67D23FF04177}"/>
              </a:ext>
            </a:extLst>
          </p:cNvPr>
          <p:cNvSpPr txBox="1"/>
          <p:nvPr/>
        </p:nvSpPr>
        <p:spPr>
          <a:xfrm>
            <a:off x="6580861" y="3941139"/>
            <a:ext cx="19071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1"/>
                </a:solidFill>
                <a:latin typeface="+mj-lt"/>
              </a:rPr>
              <a:t>Description</a:t>
            </a:r>
            <a:endParaRPr lang="en-ID" sz="20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8475E20-3D0C-4682-992B-F16ECF80E477}"/>
              </a:ext>
            </a:extLst>
          </p:cNvPr>
          <p:cNvSpPr txBox="1"/>
          <p:nvPr/>
        </p:nvSpPr>
        <p:spPr>
          <a:xfrm>
            <a:off x="3321677" y="4282325"/>
            <a:ext cx="265508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/>
              <a:t>A wonderful serenity has taken possession of my entire soul, like these </a:t>
            </a:r>
            <a:r>
              <a:rPr lang="en-US" sz="1200"/>
              <a:t>sweet mornings</a:t>
            </a:r>
            <a:endParaRPr lang="en-US" sz="12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5A94938-BAA5-4FF8-A9D1-3CC27EF68A5F}"/>
              </a:ext>
            </a:extLst>
          </p:cNvPr>
          <p:cNvSpPr txBox="1"/>
          <p:nvPr/>
        </p:nvSpPr>
        <p:spPr>
          <a:xfrm>
            <a:off x="3695623" y="3941139"/>
            <a:ext cx="19071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1"/>
                </a:solidFill>
                <a:latin typeface="+mj-lt"/>
              </a:rPr>
              <a:t>Description</a:t>
            </a:r>
            <a:endParaRPr lang="en-ID" sz="20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3EB05FF-DBC9-4C1B-8B69-5C3070DA11F1}"/>
              </a:ext>
            </a:extLst>
          </p:cNvPr>
          <p:cNvSpPr txBox="1"/>
          <p:nvPr/>
        </p:nvSpPr>
        <p:spPr>
          <a:xfrm>
            <a:off x="444763" y="4282325"/>
            <a:ext cx="265508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/>
              <a:t>A wonderful serenity has taken possession of my entire soul, like these </a:t>
            </a:r>
            <a:r>
              <a:rPr lang="en-US" sz="1200"/>
              <a:t>sweet mornings</a:t>
            </a:r>
            <a:endParaRPr lang="en-US" sz="1200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D56E71C-C147-49AF-BBD8-7586A19C809B}"/>
              </a:ext>
            </a:extLst>
          </p:cNvPr>
          <p:cNvSpPr txBox="1"/>
          <p:nvPr/>
        </p:nvSpPr>
        <p:spPr>
          <a:xfrm>
            <a:off x="818709" y="3941139"/>
            <a:ext cx="19071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1"/>
                </a:solidFill>
                <a:latin typeface="+mj-lt"/>
              </a:rPr>
              <a:t>Description</a:t>
            </a:r>
            <a:endParaRPr lang="en-ID" sz="20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3" name="Freeform 5">
            <a:extLst>
              <a:ext uri="{FF2B5EF4-FFF2-40B4-BE49-F238E27FC236}">
                <a16:creationId xmlns:a16="http://schemas.microsoft.com/office/drawing/2014/main" id="{0DB9772B-A35F-4BAB-B89B-B18C0687BC82}"/>
              </a:ext>
            </a:extLst>
          </p:cNvPr>
          <p:cNvSpPr>
            <a:spLocks/>
          </p:cNvSpPr>
          <p:nvPr/>
        </p:nvSpPr>
        <p:spPr bwMode="auto">
          <a:xfrm>
            <a:off x="5182410" y="3371204"/>
            <a:ext cx="510329" cy="204131"/>
          </a:xfrm>
          <a:custGeom>
            <a:avLst/>
            <a:gdLst>
              <a:gd name="T0" fmla="*/ 74 w 513"/>
              <a:gd name="T1" fmla="*/ 206 h 206"/>
              <a:gd name="T2" fmla="*/ 513 w 513"/>
              <a:gd name="T3" fmla="*/ 206 h 206"/>
              <a:gd name="T4" fmla="*/ 471 w 513"/>
              <a:gd name="T5" fmla="*/ 0 h 206"/>
              <a:gd name="T6" fmla="*/ 0 w 513"/>
              <a:gd name="T7" fmla="*/ 0 h 206"/>
              <a:gd name="T8" fmla="*/ 74 w 513"/>
              <a:gd name="T9" fmla="*/ 206 h 2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13" h="206">
                <a:moveTo>
                  <a:pt x="74" y="206"/>
                </a:moveTo>
                <a:cubicBezTo>
                  <a:pt x="513" y="206"/>
                  <a:pt x="513" y="206"/>
                  <a:pt x="513" y="206"/>
                </a:cubicBezTo>
                <a:cubicBezTo>
                  <a:pt x="506" y="135"/>
                  <a:pt x="492" y="66"/>
                  <a:pt x="471" y="0"/>
                </a:cubicBezTo>
                <a:cubicBezTo>
                  <a:pt x="0" y="0"/>
                  <a:pt x="0" y="0"/>
                  <a:pt x="0" y="0"/>
                </a:cubicBezTo>
                <a:cubicBezTo>
                  <a:pt x="36" y="62"/>
                  <a:pt x="62" y="132"/>
                  <a:pt x="74" y="206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44" name="Freeform 6">
            <a:extLst>
              <a:ext uri="{FF2B5EF4-FFF2-40B4-BE49-F238E27FC236}">
                <a16:creationId xmlns:a16="http://schemas.microsoft.com/office/drawing/2014/main" id="{B9C71B84-FC23-4B8D-9E3B-EDB99C8C057E}"/>
              </a:ext>
            </a:extLst>
          </p:cNvPr>
          <p:cNvSpPr>
            <a:spLocks/>
          </p:cNvSpPr>
          <p:nvPr/>
        </p:nvSpPr>
        <p:spPr bwMode="auto">
          <a:xfrm>
            <a:off x="3605699" y="3371204"/>
            <a:ext cx="510329" cy="204131"/>
          </a:xfrm>
          <a:custGeom>
            <a:avLst/>
            <a:gdLst>
              <a:gd name="T0" fmla="*/ 0 w 513"/>
              <a:gd name="T1" fmla="*/ 206 h 206"/>
              <a:gd name="T2" fmla="*/ 438 w 513"/>
              <a:gd name="T3" fmla="*/ 206 h 206"/>
              <a:gd name="T4" fmla="*/ 513 w 513"/>
              <a:gd name="T5" fmla="*/ 0 h 206"/>
              <a:gd name="T6" fmla="*/ 41 w 513"/>
              <a:gd name="T7" fmla="*/ 0 h 206"/>
              <a:gd name="T8" fmla="*/ 0 w 513"/>
              <a:gd name="T9" fmla="*/ 206 h 2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13" h="206">
                <a:moveTo>
                  <a:pt x="0" y="206"/>
                </a:moveTo>
                <a:cubicBezTo>
                  <a:pt x="438" y="206"/>
                  <a:pt x="438" y="206"/>
                  <a:pt x="438" y="206"/>
                </a:cubicBezTo>
                <a:cubicBezTo>
                  <a:pt x="450" y="132"/>
                  <a:pt x="476" y="62"/>
                  <a:pt x="513" y="0"/>
                </a:cubicBezTo>
                <a:cubicBezTo>
                  <a:pt x="41" y="0"/>
                  <a:pt x="41" y="0"/>
                  <a:pt x="41" y="0"/>
                </a:cubicBezTo>
                <a:cubicBezTo>
                  <a:pt x="21" y="66"/>
                  <a:pt x="7" y="135"/>
                  <a:pt x="0" y="20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45" name="Freeform 7">
            <a:extLst>
              <a:ext uri="{FF2B5EF4-FFF2-40B4-BE49-F238E27FC236}">
                <a16:creationId xmlns:a16="http://schemas.microsoft.com/office/drawing/2014/main" id="{FD793B2D-7F05-42F7-B76F-ED2AFCF11F3C}"/>
              </a:ext>
            </a:extLst>
          </p:cNvPr>
          <p:cNvSpPr>
            <a:spLocks/>
          </p:cNvSpPr>
          <p:nvPr/>
        </p:nvSpPr>
        <p:spPr bwMode="auto">
          <a:xfrm>
            <a:off x="4078468" y="2633881"/>
            <a:ext cx="570752" cy="485016"/>
          </a:xfrm>
          <a:custGeom>
            <a:avLst/>
            <a:gdLst>
              <a:gd name="T0" fmla="*/ 574 w 574"/>
              <a:gd name="T1" fmla="*/ 434 h 489"/>
              <a:gd name="T2" fmla="*/ 574 w 574"/>
              <a:gd name="T3" fmla="*/ 0 h 489"/>
              <a:gd name="T4" fmla="*/ 0 w 574"/>
              <a:gd name="T5" fmla="*/ 169 h 489"/>
              <a:gd name="T6" fmla="*/ 320 w 574"/>
              <a:gd name="T7" fmla="*/ 489 h 489"/>
              <a:gd name="T8" fmla="*/ 574 w 574"/>
              <a:gd name="T9" fmla="*/ 434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74" h="489">
                <a:moveTo>
                  <a:pt x="574" y="434"/>
                </a:moveTo>
                <a:cubicBezTo>
                  <a:pt x="574" y="0"/>
                  <a:pt x="574" y="0"/>
                  <a:pt x="574" y="0"/>
                </a:cubicBezTo>
                <a:cubicBezTo>
                  <a:pt x="362" y="0"/>
                  <a:pt x="165" y="62"/>
                  <a:pt x="0" y="169"/>
                </a:cubicBezTo>
                <a:cubicBezTo>
                  <a:pt x="320" y="489"/>
                  <a:pt x="320" y="489"/>
                  <a:pt x="320" y="489"/>
                </a:cubicBezTo>
                <a:cubicBezTo>
                  <a:pt x="397" y="454"/>
                  <a:pt x="483" y="434"/>
                  <a:pt x="574" y="43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46" name="Freeform 8">
            <a:extLst>
              <a:ext uri="{FF2B5EF4-FFF2-40B4-BE49-F238E27FC236}">
                <a16:creationId xmlns:a16="http://schemas.microsoft.com/office/drawing/2014/main" id="{85E553E5-8A52-44C5-874F-CB448ABCA932}"/>
              </a:ext>
            </a:extLst>
          </p:cNvPr>
          <p:cNvSpPr>
            <a:spLocks/>
          </p:cNvSpPr>
          <p:nvPr/>
        </p:nvSpPr>
        <p:spPr bwMode="auto">
          <a:xfrm>
            <a:off x="3646525" y="2801269"/>
            <a:ext cx="750387" cy="569935"/>
          </a:xfrm>
          <a:custGeom>
            <a:avLst/>
            <a:gdLst>
              <a:gd name="T0" fmla="*/ 754 w 754"/>
              <a:gd name="T1" fmla="*/ 320 h 574"/>
              <a:gd name="T2" fmla="*/ 434 w 754"/>
              <a:gd name="T3" fmla="*/ 0 h 574"/>
              <a:gd name="T4" fmla="*/ 0 w 754"/>
              <a:gd name="T5" fmla="*/ 574 h 574"/>
              <a:gd name="T6" fmla="*/ 472 w 754"/>
              <a:gd name="T7" fmla="*/ 574 h 574"/>
              <a:gd name="T8" fmla="*/ 754 w 754"/>
              <a:gd name="T9" fmla="*/ 320 h 5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54" h="574">
                <a:moveTo>
                  <a:pt x="754" y="320"/>
                </a:moveTo>
                <a:cubicBezTo>
                  <a:pt x="434" y="0"/>
                  <a:pt x="434" y="0"/>
                  <a:pt x="434" y="0"/>
                </a:cubicBezTo>
                <a:cubicBezTo>
                  <a:pt x="229" y="133"/>
                  <a:pt x="74" y="335"/>
                  <a:pt x="0" y="574"/>
                </a:cubicBezTo>
                <a:cubicBezTo>
                  <a:pt x="472" y="574"/>
                  <a:pt x="472" y="574"/>
                  <a:pt x="472" y="574"/>
                </a:cubicBezTo>
                <a:cubicBezTo>
                  <a:pt x="537" y="462"/>
                  <a:pt x="635" y="373"/>
                  <a:pt x="754" y="32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47" name="Freeform 9">
            <a:extLst>
              <a:ext uri="{FF2B5EF4-FFF2-40B4-BE49-F238E27FC236}">
                <a16:creationId xmlns:a16="http://schemas.microsoft.com/office/drawing/2014/main" id="{D1307A33-C83D-4F39-8544-45DE1849F2E9}"/>
              </a:ext>
            </a:extLst>
          </p:cNvPr>
          <p:cNvSpPr>
            <a:spLocks/>
          </p:cNvSpPr>
          <p:nvPr/>
        </p:nvSpPr>
        <p:spPr bwMode="auto">
          <a:xfrm>
            <a:off x="4649219" y="2633881"/>
            <a:ext cx="569935" cy="485016"/>
          </a:xfrm>
          <a:custGeom>
            <a:avLst/>
            <a:gdLst>
              <a:gd name="T0" fmla="*/ 0 w 573"/>
              <a:gd name="T1" fmla="*/ 434 h 489"/>
              <a:gd name="T2" fmla="*/ 254 w 573"/>
              <a:gd name="T3" fmla="*/ 489 h 489"/>
              <a:gd name="T4" fmla="*/ 573 w 573"/>
              <a:gd name="T5" fmla="*/ 169 h 489"/>
              <a:gd name="T6" fmla="*/ 0 w 573"/>
              <a:gd name="T7" fmla="*/ 0 h 489"/>
              <a:gd name="T8" fmla="*/ 0 w 573"/>
              <a:gd name="T9" fmla="*/ 0 h 489"/>
              <a:gd name="T10" fmla="*/ 0 w 573"/>
              <a:gd name="T11" fmla="*/ 434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73" h="489">
                <a:moveTo>
                  <a:pt x="0" y="434"/>
                </a:moveTo>
                <a:cubicBezTo>
                  <a:pt x="90" y="434"/>
                  <a:pt x="176" y="454"/>
                  <a:pt x="254" y="489"/>
                </a:cubicBezTo>
                <a:cubicBezTo>
                  <a:pt x="573" y="169"/>
                  <a:pt x="573" y="169"/>
                  <a:pt x="573" y="169"/>
                </a:cubicBezTo>
                <a:cubicBezTo>
                  <a:pt x="408" y="62"/>
                  <a:pt x="211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434"/>
                  <a:pt x="0" y="434"/>
                  <a:pt x="0" y="43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48" name="Freeform 10">
            <a:extLst>
              <a:ext uri="{FF2B5EF4-FFF2-40B4-BE49-F238E27FC236}">
                <a16:creationId xmlns:a16="http://schemas.microsoft.com/office/drawing/2014/main" id="{88C98C1F-B23D-457C-B42B-7D8ED7AA5B32}"/>
              </a:ext>
            </a:extLst>
          </p:cNvPr>
          <p:cNvSpPr>
            <a:spLocks/>
          </p:cNvSpPr>
          <p:nvPr/>
        </p:nvSpPr>
        <p:spPr bwMode="auto">
          <a:xfrm>
            <a:off x="4902342" y="2801269"/>
            <a:ext cx="748754" cy="569935"/>
          </a:xfrm>
          <a:custGeom>
            <a:avLst/>
            <a:gdLst>
              <a:gd name="T0" fmla="*/ 282 w 753"/>
              <a:gd name="T1" fmla="*/ 574 h 574"/>
              <a:gd name="T2" fmla="*/ 753 w 753"/>
              <a:gd name="T3" fmla="*/ 574 h 574"/>
              <a:gd name="T4" fmla="*/ 319 w 753"/>
              <a:gd name="T5" fmla="*/ 0 h 574"/>
              <a:gd name="T6" fmla="*/ 0 w 753"/>
              <a:gd name="T7" fmla="*/ 320 h 574"/>
              <a:gd name="T8" fmla="*/ 282 w 753"/>
              <a:gd name="T9" fmla="*/ 574 h 5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53" h="574">
                <a:moveTo>
                  <a:pt x="282" y="574"/>
                </a:moveTo>
                <a:cubicBezTo>
                  <a:pt x="753" y="574"/>
                  <a:pt x="753" y="574"/>
                  <a:pt x="753" y="574"/>
                </a:cubicBezTo>
                <a:cubicBezTo>
                  <a:pt x="680" y="335"/>
                  <a:pt x="524" y="133"/>
                  <a:pt x="319" y="0"/>
                </a:cubicBezTo>
                <a:cubicBezTo>
                  <a:pt x="0" y="320"/>
                  <a:pt x="0" y="320"/>
                  <a:pt x="0" y="320"/>
                </a:cubicBezTo>
                <a:cubicBezTo>
                  <a:pt x="118" y="373"/>
                  <a:pt x="217" y="462"/>
                  <a:pt x="282" y="574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49" name="Freeform 14">
            <a:extLst>
              <a:ext uri="{FF2B5EF4-FFF2-40B4-BE49-F238E27FC236}">
                <a16:creationId xmlns:a16="http://schemas.microsoft.com/office/drawing/2014/main" id="{54A2EF6A-ACC5-4B40-9A23-FA6F3A9B0D1C}"/>
              </a:ext>
            </a:extLst>
          </p:cNvPr>
          <p:cNvSpPr>
            <a:spLocks/>
          </p:cNvSpPr>
          <p:nvPr/>
        </p:nvSpPr>
        <p:spPr bwMode="auto">
          <a:xfrm>
            <a:off x="4601255" y="3308760"/>
            <a:ext cx="95928" cy="329019"/>
          </a:xfrm>
          <a:custGeom>
            <a:avLst/>
            <a:gdLst>
              <a:gd name="T0" fmla="*/ 221 w 442"/>
              <a:gd name="T1" fmla="*/ 0 h 1516"/>
              <a:gd name="T2" fmla="*/ 0 w 442"/>
              <a:gd name="T3" fmla="*/ 1335 h 1516"/>
              <a:gd name="T4" fmla="*/ 221 w 442"/>
              <a:gd name="T5" fmla="*/ 1516 h 1516"/>
              <a:gd name="T6" fmla="*/ 442 w 442"/>
              <a:gd name="T7" fmla="*/ 1335 h 1516"/>
              <a:gd name="T8" fmla="*/ 221 w 442"/>
              <a:gd name="T9" fmla="*/ 0 h 15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2" h="1516">
                <a:moveTo>
                  <a:pt x="221" y="0"/>
                </a:moveTo>
                <a:lnTo>
                  <a:pt x="0" y="1335"/>
                </a:lnTo>
                <a:lnTo>
                  <a:pt x="221" y="1516"/>
                </a:lnTo>
                <a:lnTo>
                  <a:pt x="442" y="1335"/>
                </a:lnTo>
                <a:lnTo>
                  <a:pt x="22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53" name="Freeform 5">
            <a:extLst>
              <a:ext uri="{FF2B5EF4-FFF2-40B4-BE49-F238E27FC236}">
                <a16:creationId xmlns:a16="http://schemas.microsoft.com/office/drawing/2014/main" id="{8B6F7D0E-382B-4452-BBCB-97C941643EF3}"/>
              </a:ext>
            </a:extLst>
          </p:cNvPr>
          <p:cNvSpPr>
            <a:spLocks/>
          </p:cNvSpPr>
          <p:nvPr/>
        </p:nvSpPr>
        <p:spPr bwMode="auto">
          <a:xfrm>
            <a:off x="8075974" y="3371204"/>
            <a:ext cx="510329" cy="204131"/>
          </a:xfrm>
          <a:custGeom>
            <a:avLst/>
            <a:gdLst>
              <a:gd name="T0" fmla="*/ 74 w 513"/>
              <a:gd name="T1" fmla="*/ 206 h 206"/>
              <a:gd name="T2" fmla="*/ 513 w 513"/>
              <a:gd name="T3" fmla="*/ 206 h 206"/>
              <a:gd name="T4" fmla="*/ 471 w 513"/>
              <a:gd name="T5" fmla="*/ 0 h 206"/>
              <a:gd name="T6" fmla="*/ 0 w 513"/>
              <a:gd name="T7" fmla="*/ 0 h 206"/>
              <a:gd name="T8" fmla="*/ 74 w 513"/>
              <a:gd name="T9" fmla="*/ 206 h 2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13" h="206">
                <a:moveTo>
                  <a:pt x="74" y="206"/>
                </a:moveTo>
                <a:cubicBezTo>
                  <a:pt x="513" y="206"/>
                  <a:pt x="513" y="206"/>
                  <a:pt x="513" y="206"/>
                </a:cubicBezTo>
                <a:cubicBezTo>
                  <a:pt x="506" y="135"/>
                  <a:pt x="492" y="66"/>
                  <a:pt x="471" y="0"/>
                </a:cubicBezTo>
                <a:cubicBezTo>
                  <a:pt x="0" y="0"/>
                  <a:pt x="0" y="0"/>
                  <a:pt x="0" y="0"/>
                </a:cubicBezTo>
                <a:cubicBezTo>
                  <a:pt x="36" y="62"/>
                  <a:pt x="62" y="132"/>
                  <a:pt x="74" y="206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54" name="Freeform 6">
            <a:extLst>
              <a:ext uri="{FF2B5EF4-FFF2-40B4-BE49-F238E27FC236}">
                <a16:creationId xmlns:a16="http://schemas.microsoft.com/office/drawing/2014/main" id="{F897D366-33C9-4753-A85C-82DD52476657}"/>
              </a:ext>
            </a:extLst>
          </p:cNvPr>
          <p:cNvSpPr>
            <a:spLocks/>
          </p:cNvSpPr>
          <p:nvPr/>
        </p:nvSpPr>
        <p:spPr bwMode="auto">
          <a:xfrm>
            <a:off x="6499263" y="3371204"/>
            <a:ext cx="510329" cy="204131"/>
          </a:xfrm>
          <a:custGeom>
            <a:avLst/>
            <a:gdLst>
              <a:gd name="T0" fmla="*/ 0 w 513"/>
              <a:gd name="T1" fmla="*/ 206 h 206"/>
              <a:gd name="T2" fmla="*/ 438 w 513"/>
              <a:gd name="T3" fmla="*/ 206 h 206"/>
              <a:gd name="T4" fmla="*/ 513 w 513"/>
              <a:gd name="T5" fmla="*/ 0 h 206"/>
              <a:gd name="T6" fmla="*/ 41 w 513"/>
              <a:gd name="T7" fmla="*/ 0 h 206"/>
              <a:gd name="T8" fmla="*/ 0 w 513"/>
              <a:gd name="T9" fmla="*/ 206 h 2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13" h="206">
                <a:moveTo>
                  <a:pt x="0" y="206"/>
                </a:moveTo>
                <a:cubicBezTo>
                  <a:pt x="438" y="206"/>
                  <a:pt x="438" y="206"/>
                  <a:pt x="438" y="206"/>
                </a:cubicBezTo>
                <a:cubicBezTo>
                  <a:pt x="450" y="132"/>
                  <a:pt x="476" y="62"/>
                  <a:pt x="513" y="0"/>
                </a:cubicBezTo>
                <a:cubicBezTo>
                  <a:pt x="41" y="0"/>
                  <a:pt x="41" y="0"/>
                  <a:pt x="41" y="0"/>
                </a:cubicBezTo>
                <a:cubicBezTo>
                  <a:pt x="21" y="66"/>
                  <a:pt x="7" y="135"/>
                  <a:pt x="0" y="2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55" name="Freeform 7">
            <a:extLst>
              <a:ext uri="{FF2B5EF4-FFF2-40B4-BE49-F238E27FC236}">
                <a16:creationId xmlns:a16="http://schemas.microsoft.com/office/drawing/2014/main" id="{C6E6332A-B0C2-454F-A134-EA461F0E9A63}"/>
              </a:ext>
            </a:extLst>
          </p:cNvPr>
          <p:cNvSpPr>
            <a:spLocks/>
          </p:cNvSpPr>
          <p:nvPr/>
        </p:nvSpPr>
        <p:spPr bwMode="auto">
          <a:xfrm>
            <a:off x="6972032" y="2633881"/>
            <a:ext cx="570752" cy="485016"/>
          </a:xfrm>
          <a:custGeom>
            <a:avLst/>
            <a:gdLst>
              <a:gd name="T0" fmla="*/ 574 w 574"/>
              <a:gd name="T1" fmla="*/ 434 h 489"/>
              <a:gd name="T2" fmla="*/ 574 w 574"/>
              <a:gd name="T3" fmla="*/ 0 h 489"/>
              <a:gd name="T4" fmla="*/ 0 w 574"/>
              <a:gd name="T5" fmla="*/ 169 h 489"/>
              <a:gd name="T6" fmla="*/ 320 w 574"/>
              <a:gd name="T7" fmla="*/ 489 h 489"/>
              <a:gd name="T8" fmla="*/ 574 w 574"/>
              <a:gd name="T9" fmla="*/ 434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74" h="489">
                <a:moveTo>
                  <a:pt x="574" y="434"/>
                </a:moveTo>
                <a:cubicBezTo>
                  <a:pt x="574" y="0"/>
                  <a:pt x="574" y="0"/>
                  <a:pt x="574" y="0"/>
                </a:cubicBezTo>
                <a:cubicBezTo>
                  <a:pt x="362" y="0"/>
                  <a:pt x="165" y="62"/>
                  <a:pt x="0" y="169"/>
                </a:cubicBezTo>
                <a:cubicBezTo>
                  <a:pt x="320" y="489"/>
                  <a:pt x="320" y="489"/>
                  <a:pt x="320" y="489"/>
                </a:cubicBezTo>
                <a:cubicBezTo>
                  <a:pt x="397" y="454"/>
                  <a:pt x="483" y="434"/>
                  <a:pt x="574" y="43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56" name="Freeform 8">
            <a:extLst>
              <a:ext uri="{FF2B5EF4-FFF2-40B4-BE49-F238E27FC236}">
                <a16:creationId xmlns:a16="http://schemas.microsoft.com/office/drawing/2014/main" id="{FE043554-974A-420B-98AF-D605F9817A7C}"/>
              </a:ext>
            </a:extLst>
          </p:cNvPr>
          <p:cNvSpPr>
            <a:spLocks/>
          </p:cNvSpPr>
          <p:nvPr/>
        </p:nvSpPr>
        <p:spPr bwMode="auto">
          <a:xfrm>
            <a:off x="6540089" y="2801269"/>
            <a:ext cx="750387" cy="569935"/>
          </a:xfrm>
          <a:custGeom>
            <a:avLst/>
            <a:gdLst>
              <a:gd name="T0" fmla="*/ 754 w 754"/>
              <a:gd name="T1" fmla="*/ 320 h 574"/>
              <a:gd name="T2" fmla="*/ 434 w 754"/>
              <a:gd name="T3" fmla="*/ 0 h 574"/>
              <a:gd name="T4" fmla="*/ 0 w 754"/>
              <a:gd name="T5" fmla="*/ 574 h 574"/>
              <a:gd name="T6" fmla="*/ 472 w 754"/>
              <a:gd name="T7" fmla="*/ 574 h 574"/>
              <a:gd name="T8" fmla="*/ 754 w 754"/>
              <a:gd name="T9" fmla="*/ 320 h 5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54" h="574">
                <a:moveTo>
                  <a:pt x="754" y="320"/>
                </a:moveTo>
                <a:cubicBezTo>
                  <a:pt x="434" y="0"/>
                  <a:pt x="434" y="0"/>
                  <a:pt x="434" y="0"/>
                </a:cubicBezTo>
                <a:cubicBezTo>
                  <a:pt x="229" y="133"/>
                  <a:pt x="74" y="335"/>
                  <a:pt x="0" y="574"/>
                </a:cubicBezTo>
                <a:cubicBezTo>
                  <a:pt x="472" y="574"/>
                  <a:pt x="472" y="574"/>
                  <a:pt x="472" y="574"/>
                </a:cubicBezTo>
                <a:cubicBezTo>
                  <a:pt x="537" y="462"/>
                  <a:pt x="635" y="373"/>
                  <a:pt x="754" y="32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57" name="Freeform 9">
            <a:extLst>
              <a:ext uri="{FF2B5EF4-FFF2-40B4-BE49-F238E27FC236}">
                <a16:creationId xmlns:a16="http://schemas.microsoft.com/office/drawing/2014/main" id="{A1436989-7DD5-43B6-A488-8A6029047FA5}"/>
              </a:ext>
            </a:extLst>
          </p:cNvPr>
          <p:cNvSpPr>
            <a:spLocks/>
          </p:cNvSpPr>
          <p:nvPr/>
        </p:nvSpPr>
        <p:spPr bwMode="auto">
          <a:xfrm>
            <a:off x="7542783" y="2633881"/>
            <a:ext cx="569935" cy="485016"/>
          </a:xfrm>
          <a:custGeom>
            <a:avLst/>
            <a:gdLst>
              <a:gd name="T0" fmla="*/ 0 w 573"/>
              <a:gd name="T1" fmla="*/ 434 h 489"/>
              <a:gd name="T2" fmla="*/ 254 w 573"/>
              <a:gd name="T3" fmla="*/ 489 h 489"/>
              <a:gd name="T4" fmla="*/ 573 w 573"/>
              <a:gd name="T5" fmla="*/ 169 h 489"/>
              <a:gd name="T6" fmla="*/ 0 w 573"/>
              <a:gd name="T7" fmla="*/ 0 h 489"/>
              <a:gd name="T8" fmla="*/ 0 w 573"/>
              <a:gd name="T9" fmla="*/ 0 h 489"/>
              <a:gd name="T10" fmla="*/ 0 w 573"/>
              <a:gd name="T11" fmla="*/ 434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73" h="489">
                <a:moveTo>
                  <a:pt x="0" y="434"/>
                </a:moveTo>
                <a:cubicBezTo>
                  <a:pt x="90" y="434"/>
                  <a:pt x="176" y="454"/>
                  <a:pt x="254" y="489"/>
                </a:cubicBezTo>
                <a:cubicBezTo>
                  <a:pt x="573" y="169"/>
                  <a:pt x="573" y="169"/>
                  <a:pt x="573" y="169"/>
                </a:cubicBezTo>
                <a:cubicBezTo>
                  <a:pt x="408" y="62"/>
                  <a:pt x="211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434"/>
                  <a:pt x="0" y="434"/>
                  <a:pt x="0" y="434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58" name="Freeform 10">
            <a:extLst>
              <a:ext uri="{FF2B5EF4-FFF2-40B4-BE49-F238E27FC236}">
                <a16:creationId xmlns:a16="http://schemas.microsoft.com/office/drawing/2014/main" id="{0A9799AB-36BD-4E2D-A945-BB8E91B4F18C}"/>
              </a:ext>
            </a:extLst>
          </p:cNvPr>
          <p:cNvSpPr>
            <a:spLocks/>
          </p:cNvSpPr>
          <p:nvPr/>
        </p:nvSpPr>
        <p:spPr bwMode="auto">
          <a:xfrm>
            <a:off x="7795906" y="2801269"/>
            <a:ext cx="748754" cy="569935"/>
          </a:xfrm>
          <a:custGeom>
            <a:avLst/>
            <a:gdLst>
              <a:gd name="T0" fmla="*/ 282 w 753"/>
              <a:gd name="T1" fmla="*/ 574 h 574"/>
              <a:gd name="T2" fmla="*/ 753 w 753"/>
              <a:gd name="T3" fmla="*/ 574 h 574"/>
              <a:gd name="T4" fmla="*/ 319 w 753"/>
              <a:gd name="T5" fmla="*/ 0 h 574"/>
              <a:gd name="T6" fmla="*/ 0 w 753"/>
              <a:gd name="T7" fmla="*/ 320 h 574"/>
              <a:gd name="T8" fmla="*/ 282 w 753"/>
              <a:gd name="T9" fmla="*/ 574 h 5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53" h="574">
                <a:moveTo>
                  <a:pt x="282" y="574"/>
                </a:moveTo>
                <a:cubicBezTo>
                  <a:pt x="753" y="574"/>
                  <a:pt x="753" y="574"/>
                  <a:pt x="753" y="574"/>
                </a:cubicBezTo>
                <a:cubicBezTo>
                  <a:pt x="680" y="335"/>
                  <a:pt x="524" y="133"/>
                  <a:pt x="319" y="0"/>
                </a:cubicBezTo>
                <a:cubicBezTo>
                  <a:pt x="0" y="320"/>
                  <a:pt x="0" y="320"/>
                  <a:pt x="0" y="320"/>
                </a:cubicBezTo>
                <a:cubicBezTo>
                  <a:pt x="118" y="373"/>
                  <a:pt x="217" y="462"/>
                  <a:pt x="282" y="574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59" name="Freeform 14">
            <a:extLst>
              <a:ext uri="{FF2B5EF4-FFF2-40B4-BE49-F238E27FC236}">
                <a16:creationId xmlns:a16="http://schemas.microsoft.com/office/drawing/2014/main" id="{03BB98BB-6FC0-4A07-8208-0E332C16992A}"/>
              </a:ext>
            </a:extLst>
          </p:cNvPr>
          <p:cNvSpPr>
            <a:spLocks/>
          </p:cNvSpPr>
          <p:nvPr/>
        </p:nvSpPr>
        <p:spPr bwMode="auto">
          <a:xfrm>
            <a:off x="7494819" y="3308760"/>
            <a:ext cx="95928" cy="329019"/>
          </a:xfrm>
          <a:custGeom>
            <a:avLst/>
            <a:gdLst>
              <a:gd name="T0" fmla="*/ 221 w 442"/>
              <a:gd name="T1" fmla="*/ 0 h 1516"/>
              <a:gd name="T2" fmla="*/ 0 w 442"/>
              <a:gd name="T3" fmla="*/ 1335 h 1516"/>
              <a:gd name="T4" fmla="*/ 221 w 442"/>
              <a:gd name="T5" fmla="*/ 1516 h 1516"/>
              <a:gd name="T6" fmla="*/ 442 w 442"/>
              <a:gd name="T7" fmla="*/ 1335 h 1516"/>
              <a:gd name="T8" fmla="*/ 221 w 442"/>
              <a:gd name="T9" fmla="*/ 0 h 15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2" h="1516">
                <a:moveTo>
                  <a:pt x="221" y="0"/>
                </a:moveTo>
                <a:lnTo>
                  <a:pt x="0" y="1335"/>
                </a:lnTo>
                <a:lnTo>
                  <a:pt x="221" y="1516"/>
                </a:lnTo>
                <a:lnTo>
                  <a:pt x="442" y="1335"/>
                </a:lnTo>
                <a:lnTo>
                  <a:pt x="22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63" name="Freeform 5">
            <a:extLst>
              <a:ext uri="{FF2B5EF4-FFF2-40B4-BE49-F238E27FC236}">
                <a16:creationId xmlns:a16="http://schemas.microsoft.com/office/drawing/2014/main" id="{07B12313-A949-4196-B26B-0051BE7AA138}"/>
              </a:ext>
            </a:extLst>
          </p:cNvPr>
          <p:cNvSpPr>
            <a:spLocks/>
          </p:cNvSpPr>
          <p:nvPr/>
        </p:nvSpPr>
        <p:spPr bwMode="auto">
          <a:xfrm>
            <a:off x="10952886" y="3371204"/>
            <a:ext cx="510329" cy="204131"/>
          </a:xfrm>
          <a:custGeom>
            <a:avLst/>
            <a:gdLst>
              <a:gd name="T0" fmla="*/ 74 w 513"/>
              <a:gd name="T1" fmla="*/ 206 h 206"/>
              <a:gd name="T2" fmla="*/ 513 w 513"/>
              <a:gd name="T3" fmla="*/ 206 h 206"/>
              <a:gd name="T4" fmla="*/ 471 w 513"/>
              <a:gd name="T5" fmla="*/ 0 h 206"/>
              <a:gd name="T6" fmla="*/ 0 w 513"/>
              <a:gd name="T7" fmla="*/ 0 h 206"/>
              <a:gd name="T8" fmla="*/ 74 w 513"/>
              <a:gd name="T9" fmla="*/ 206 h 2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13" h="206">
                <a:moveTo>
                  <a:pt x="74" y="206"/>
                </a:moveTo>
                <a:cubicBezTo>
                  <a:pt x="513" y="206"/>
                  <a:pt x="513" y="206"/>
                  <a:pt x="513" y="206"/>
                </a:cubicBezTo>
                <a:cubicBezTo>
                  <a:pt x="506" y="135"/>
                  <a:pt x="492" y="66"/>
                  <a:pt x="471" y="0"/>
                </a:cubicBezTo>
                <a:cubicBezTo>
                  <a:pt x="0" y="0"/>
                  <a:pt x="0" y="0"/>
                  <a:pt x="0" y="0"/>
                </a:cubicBezTo>
                <a:cubicBezTo>
                  <a:pt x="36" y="62"/>
                  <a:pt x="62" y="132"/>
                  <a:pt x="74" y="206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64" name="Freeform 6">
            <a:extLst>
              <a:ext uri="{FF2B5EF4-FFF2-40B4-BE49-F238E27FC236}">
                <a16:creationId xmlns:a16="http://schemas.microsoft.com/office/drawing/2014/main" id="{970855D4-6F5A-40D9-9D1A-8216E6164CBE}"/>
              </a:ext>
            </a:extLst>
          </p:cNvPr>
          <p:cNvSpPr>
            <a:spLocks/>
          </p:cNvSpPr>
          <p:nvPr/>
        </p:nvSpPr>
        <p:spPr bwMode="auto">
          <a:xfrm>
            <a:off x="9376175" y="3371204"/>
            <a:ext cx="510329" cy="204131"/>
          </a:xfrm>
          <a:custGeom>
            <a:avLst/>
            <a:gdLst>
              <a:gd name="T0" fmla="*/ 0 w 513"/>
              <a:gd name="T1" fmla="*/ 206 h 206"/>
              <a:gd name="T2" fmla="*/ 438 w 513"/>
              <a:gd name="T3" fmla="*/ 206 h 206"/>
              <a:gd name="T4" fmla="*/ 513 w 513"/>
              <a:gd name="T5" fmla="*/ 0 h 206"/>
              <a:gd name="T6" fmla="*/ 41 w 513"/>
              <a:gd name="T7" fmla="*/ 0 h 206"/>
              <a:gd name="T8" fmla="*/ 0 w 513"/>
              <a:gd name="T9" fmla="*/ 206 h 2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13" h="206">
                <a:moveTo>
                  <a:pt x="0" y="206"/>
                </a:moveTo>
                <a:cubicBezTo>
                  <a:pt x="438" y="206"/>
                  <a:pt x="438" y="206"/>
                  <a:pt x="438" y="206"/>
                </a:cubicBezTo>
                <a:cubicBezTo>
                  <a:pt x="450" y="132"/>
                  <a:pt x="476" y="62"/>
                  <a:pt x="513" y="0"/>
                </a:cubicBezTo>
                <a:cubicBezTo>
                  <a:pt x="41" y="0"/>
                  <a:pt x="41" y="0"/>
                  <a:pt x="41" y="0"/>
                </a:cubicBezTo>
                <a:cubicBezTo>
                  <a:pt x="21" y="66"/>
                  <a:pt x="7" y="135"/>
                  <a:pt x="0" y="20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65" name="Freeform 7">
            <a:extLst>
              <a:ext uri="{FF2B5EF4-FFF2-40B4-BE49-F238E27FC236}">
                <a16:creationId xmlns:a16="http://schemas.microsoft.com/office/drawing/2014/main" id="{C392C42B-B8A1-4766-9CA4-0377C2894A70}"/>
              </a:ext>
            </a:extLst>
          </p:cNvPr>
          <p:cNvSpPr>
            <a:spLocks/>
          </p:cNvSpPr>
          <p:nvPr/>
        </p:nvSpPr>
        <p:spPr bwMode="auto">
          <a:xfrm>
            <a:off x="9848944" y="2633881"/>
            <a:ext cx="570752" cy="485016"/>
          </a:xfrm>
          <a:custGeom>
            <a:avLst/>
            <a:gdLst>
              <a:gd name="T0" fmla="*/ 574 w 574"/>
              <a:gd name="T1" fmla="*/ 434 h 489"/>
              <a:gd name="T2" fmla="*/ 574 w 574"/>
              <a:gd name="T3" fmla="*/ 0 h 489"/>
              <a:gd name="T4" fmla="*/ 0 w 574"/>
              <a:gd name="T5" fmla="*/ 169 h 489"/>
              <a:gd name="T6" fmla="*/ 320 w 574"/>
              <a:gd name="T7" fmla="*/ 489 h 489"/>
              <a:gd name="T8" fmla="*/ 574 w 574"/>
              <a:gd name="T9" fmla="*/ 434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74" h="489">
                <a:moveTo>
                  <a:pt x="574" y="434"/>
                </a:moveTo>
                <a:cubicBezTo>
                  <a:pt x="574" y="0"/>
                  <a:pt x="574" y="0"/>
                  <a:pt x="574" y="0"/>
                </a:cubicBezTo>
                <a:cubicBezTo>
                  <a:pt x="362" y="0"/>
                  <a:pt x="165" y="62"/>
                  <a:pt x="0" y="169"/>
                </a:cubicBezTo>
                <a:cubicBezTo>
                  <a:pt x="320" y="489"/>
                  <a:pt x="320" y="489"/>
                  <a:pt x="320" y="489"/>
                </a:cubicBezTo>
                <a:cubicBezTo>
                  <a:pt x="397" y="454"/>
                  <a:pt x="483" y="434"/>
                  <a:pt x="574" y="434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66" name="Freeform 8">
            <a:extLst>
              <a:ext uri="{FF2B5EF4-FFF2-40B4-BE49-F238E27FC236}">
                <a16:creationId xmlns:a16="http://schemas.microsoft.com/office/drawing/2014/main" id="{E2808C20-7933-440C-AA48-D367BBA30151}"/>
              </a:ext>
            </a:extLst>
          </p:cNvPr>
          <p:cNvSpPr>
            <a:spLocks/>
          </p:cNvSpPr>
          <p:nvPr/>
        </p:nvSpPr>
        <p:spPr bwMode="auto">
          <a:xfrm>
            <a:off x="9417001" y="2801269"/>
            <a:ext cx="750387" cy="569935"/>
          </a:xfrm>
          <a:custGeom>
            <a:avLst/>
            <a:gdLst>
              <a:gd name="T0" fmla="*/ 754 w 754"/>
              <a:gd name="T1" fmla="*/ 320 h 574"/>
              <a:gd name="T2" fmla="*/ 434 w 754"/>
              <a:gd name="T3" fmla="*/ 0 h 574"/>
              <a:gd name="T4" fmla="*/ 0 w 754"/>
              <a:gd name="T5" fmla="*/ 574 h 574"/>
              <a:gd name="T6" fmla="*/ 472 w 754"/>
              <a:gd name="T7" fmla="*/ 574 h 574"/>
              <a:gd name="T8" fmla="*/ 754 w 754"/>
              <a:gd name="T9" fmla="*/ 320 h 5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54" h="574">
                <a:moveTo>
                  <a:pt x="754" y="320"/>
                </a:moveTo>
                <a:cubicBezTo>
                  <a:pt x="434" y="0"/>
                  <a:pt x="434" y="0"/>
                  <a:pt x="434" y="0"/>
                </a:cubicBezTo>
                <a:cubicBezTo>
                  <a:pt x="229" y="133"/>
                  <a:pt x="74" y="335"/>
                  <a:pt x="0" y="574"/>
                </a:cubicBezTo>
                <a:cubicBezTo>
                  <a:pt x="472" y="574"/>
                  <a:pt x="472" y="574"/>
                  <a:pt x="472" y="574"/>
                </a:cubicBezTo>
                <a:cubicBezTo>
                  <a:pt x="537" y="462"/>
                  <a:pt x="635" y="373"/>
                  <a:pt x="754" y="32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67" name="Freeform 9">
            <a:extLst>
              <a:ext uri="{FF2B5EF4-FFF2-40B4-BE49-F238E27FC236}">
                <a16:creationId xmlns:a16="http://schemas.microsoft.com/office/drawing/2014/main" id="{F02E883E-91E6-44E0-B5A8-EC83B3A1FDB8}"/>
              </a:ext>
            </a:extLst>
          </p:cNvPr>
          <p:cNvSpPr>
            <a:spLocks/>
          </p:cNvSpPr>
          <p:nvPr/>
        </p:nvSpPr>
        <p:spPr bwMode="auto">
          <a:xfrm>
            <a:off x="10419695" y="2633881"/>
            <a:ext cx="569935" cy="485016"/>
          </a:xfrm>
          <a:custGeom>
            <a:avLst/>
            <a:gdLst>
              <a:gd name="T0" fmla="*/ 0 w 573"/>
              <a:gd name="T1" fmla="*/ 434 h 489"/>
              <a:gd name="T2" fmla="*/ 254 w 573"/>
              <a:gd name="T3" fmla="*/ 489 h 489"/>
              <a:gd name="T4" fmla="*/ 573 w 573"/>
              <a:gd name="T5" fmla="*/ 169 h 489"/>
              <a:gd name="T6" fmla="*/ 0 w 573"/>
              <a:gd name="T7" fmla="*/ 0 h 489"/>
              <a:gd name="T8" fmla="*/ 0 w 573"/>
              <a:gd name="T9" fmla="*/ 0 h 489"/>
              <a:gd name="T10" fmla="*/ 0 w 573"/>
              <a:gd name="T11" fmla="*/ 434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73" h="489">
                <a:moveTo>
                  <a:pt x="0" y="434"/>
                </a:moveTo>
                <a:cubicBezTo>
                  <a:pt x="90" y="434"/>
                  <a:pt x="176" y="454"/>
                  <a:pt x="254" y="489"/>
                </a:cubicBezTo>
                <a:cubicBezTo>
                  <a:pt x="573" y="169"/>
                  <a:pt x="573" y="169"/>
                  <a:pt x="573" y="169"/>
                </a:cubicBezTo>
                <a:cubicBezTo>
                  <a:pt x="408" y="62"/>
                  <a:pt x="211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434"/>
                  <a:pt x="0" y="434"/>
                  <a:pt x="0" y="434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68" name="Freeform 10">
            <a:extLst>
              <a:ext uri="{FF2B5EF4-FFF2-40B4-BE49-F238E27FC236}">
                <a16:creationId xmlns:a16="http://schemas.microsoft.com/office/drawing/2014/main" id="{33A5B32E-680A-4D41-A6D5-D5E666F2CFFF}"/>
              </a:ext>
            </a:extLst>
          </p:cNvPr>
          <p:cNvSpPr>
            <a:spLocks/>
          </p:cNvSpPr>
          <p:nvPr/>
        </p:nvSpPr>
        <p:spPr bwMode="auto">
          <a:xfrm>
            <a:off x="10672818" y="2801269"/>
            <a:ext cx="748754" cy="569935"/>
          </a:xfrm>
          <a:custGeom>
            <a:avLst/>
            <a:gdLst>
              <a:gd name="T0" fmla="*/ 282 w 753"/>
              <a:gd name="T1" fmla="*/ 574 h 574"/>
              <a:gd name="T2" fmla="*/ 753 w 753"/>
              <a:gd name="T3" fmla="*/ 574 h 574"/>
              <a:gd name="T4" fmla="*/ 319 w 753"/>
              <a:gd name="T5" fmla="*/ 0 h 574"/>
              <a:gd name="T6" fmla="*/ 0 w 753"/>
              <a:gd name="T7" fmla="*/ 320 h 574"/>
              <a:gd name="T8" fmla="*/ 282 w 753"/>
              <a:gd name="T9" fmla="*/ 574 h 5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53" h="574">
                <a:moveTo>
                  <a:pt x="282" y="574"/>
                </a:moveTo>
                <a:cubicBezTo>
                  <a:pt x="753" y="574"/>
                  <a:pt x="753" y="574"/>
                  <a:pt x="753" y="574"/>
                </a:cubicBezTo>
                <a:cubicBezTo>
                  <a:pt x="680" y="335"/>
                  <a:pt x="524" y="133"/>
                  <a:pt x="319" y="0"/>
                </a:cubicBezTo>
                <a:cubicBezTo>
                  <a:pt x="0" y="320"/>
                  <a:pt x="0" y="320"/>
                  <a:pt x="0" y="320"/>
                </a:cubicBezTo>
                <a:cubicBezTo>
                  <a:pt x="118" y="373"/>
                  <a:pt x="217" y="462"/>
                  <a:pt x="282" y="574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69" name="Freeform 14">
            <a:extLst>
              <a:ext uri="{FF2B5EF4-FFF2-40B4-BE49-F238E27FC236}">
                <a16:creationId xmlns:a16="http://schemas.microsoft.com/office/drawing/2014/main" id="{27CEBC9A-1BAD-4DF3-A6D1-6E8E6258D0BF}"/>
              </a:ext>
            </a:extLst>
          </p:cNvPr>
          <p:cNvSpPr>
            <a:spLocks/>
          </p:cNvSpPr>
          <p:nvPr/>
        </p:nvSpPr>
        <p:spPr bwMode="auto">
          <a:xfrm>
            <a:off x="10371731" y="3308760"/>
            <a:ext cx="95928" cy="329019"/>
          </a:xfrm>
          <a:custGeom>
            <a:avLst/>
            <a:gdLst>
              <a:gd name="T0" fmla="*/ 221 w 442"/>
              <a:gd name="T1" fmla="*/ 0 h 1516"/>
              <a:gd name="T2" fmla="*/ 0 w 442"/>
              <a:gd name="T3" fmla="*/ 1335 h 1516"/>
              <a:gd name="T4" fmla="*/ 221 w 442"/>
              <a:gd name="T5" fmla="*/ 1516 h 1516"/>
              <a:gd name="T6" fmla="*/ 442 w 442"/>
              <a:gd name="T7" fmla="*/ 1335 h 1516"/>
              <a:gd name="T8" fmla="*/ 221 w 442"/>
              <a:gd name="T9" fmla="*/ 0 h 15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2" h="1516">
                <a:moveTo>
                  <a:pt x="221" y="0"/>
                </a:moveTo>
                <a:lnTo>
                  <a:pt x="0" y="1335"/>
                </a:lnTo>
                <a:lnTo>
                  <a:pt x="221" y="1516"/>
                </a:lnTo>
                <a:lnTo>
                  <a:pt x="442" y="1335"/>
                </a:lnTo>
                <a:lnTo>
                  <a:pt x="22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CECC9896-84C0-4DB0-82F3-1AB1684DFABB}"/>
              </a:ext>
            </a:extLst>
          </p:cNvPr>
          <p:cNvSpPr txBox="1"/>
          <p:nvPr/>
        </p:nvSpPr>
        <p:spPr>
          <a:xfrm>
            <a:off x="9466099" y="1938785"/>
            <a:ext cx="19071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solidFill>
                  <a:schemeClr val="accent1"/>
                </a:solidFill>
                <a:latin typeface="+mj-lt"/>
              </a:rPr>
              <a:t>37%</a:t>
            </a:r>
            <a:endParaRPr lang="en-ID" sz="20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C29AD8D1-E1CF-4537-8B76-0FE71F50A712}"/>
              </a:ext>
            </a:extLst>
          </p:cNvPr>
          <p:cNvSpPr txBox="1"/>
          <p:nvPr/>
        </p:nvSpPr>
        <p:spPr>
          <a:xfrm>
            <a:off x="6580861" y="1938785"/>
            <a:ext cx="19071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solidFill>
                  <a:schemeClr val="accent1"/>
                </a:solidFill>
                <a:latin typeface="+mj-lt"/>
              </a:rPr>
              <a:t>50%</a:t>
            </a:r>
            <a:endParaRPr lang="en-ID" sz="20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55287A77-0A13-439F-959E-B207E88AB46F}"/>
              </a:ext>
            </a:extLst>
          </p:cNvPr>
          <p:cNvSpPr txBox="1"/>
          <p:nvPr/>
        </p:nvSpPr>
        <p:spPr>
          <a:xfrm>
            <a:off x="3695623" y="1938785"/>
            <a:ext cx="19071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solidFill>
                  <a:schemeClr val="accent1"/>
                </a:solidFill>
                <a:latin typeface="+mj-lt"/>
              </a:rPr>
              <a:t>87%</a:t>
            </a:r>
            <a:endParaRPr lang="en-ID" sz="20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9CE9AF4D-CBA7-427F-A3DB-FA5843874170}"/>
              </a:ext>
            </a:extLst>
          </p:cNvPr>
          <p:cNvSpPr txBox="1"/>
          <p:nvPr/>
        </p:nvSpPr>
        <p:spPr>
          <a:xfrm>
            <a:off x="818709" y="1938785"/>
            <a:ext cx="19071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solidFill>
                  <a:schemeClr val="accent1"/>
                </a:solidFill>
                <a:latin typeface="+mj-lt"/>
              </a:rPr>
              <a:t>97%</a:t>
            </a:r>
            <a:endParaRPr lang="en-ID" sz="20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BC438454-0F8E-4930-A4B6-2695A71F73C0}"/>
              </a:ext>
            </a:extLst>
          </p:cNvPr>
          <p:cNvSpPr/>
          <p:nvPr/>
        </p:nvSpPr>
        <p:spPr>
          <a:xfrm rot="2700000">
            <a:off x="1642753" y="5492964"/>
            <a:ext cx="259103" cy="2591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en-ID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D4026D00-9FB9-4D82-A9FD-A85516FF890E}"/>
              </a:ext>
            </a:extLst>
          </p:cNvPr>
          <p:cNvSpPr/>
          <p:nvPr/>
        </p:nvSpPr>
        <p:spPr>
          <a:xfrm rot="2700000">
            <a:off x="4519668" y="5492964"/>
            <a:ext cx="259103" cy="2591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en-ID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7EAD2DFB-200D-4490-A091-5ED40C18171D}"/>
              </a:ext>
            </a:extLst>
          </p:cNvPr>
          <p:cNvSpPr/>
          <p:nvPr/>
        </p:nvSpPr>
        <p:spPr>
          <a:xfrm rot="2700000">
            <a:off x="7230019" y="5492965"/>
            <a:ext cx="259103" cy="2591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en-ID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22C5EA24-0EED-40AE-9BB6-47269BC0B81C}"/>
              </a:ext>
            </a:extLst>
          </p:cNvPr>
          <p:cNvSpPr/>
          <p:nvPr/>
        </p:nvSpPr>
        <p:spPr>
          <a:xfrm rot="2700000">
            <a:off x="10290142" y="5492965"/>
            <a:ext cx="259103" cy="2591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269652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8" grpId="0" animBg="1"/>
      <p:bldP spid="19" grpId="0"/>
      <p:bldP spid="20" grpId="0"/>
      <p:bldP spid="23" grpId="0"/>
      <p:bldP spid="24" grpId="0"/>
      <p:bldP spid="32" grpId="0"/>
      <p:bldP spid="33" grpId="0"/>
      <p:bldP spid="38" grpId="0"/>
      <p:bldP spid="39" grpId="0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2" grpId="0"/>
      <p:bldP spid="73" grpId="0"/>
      <p:bldP spid="74" grpId="0"/>
      <p:bldP spid="75" grpId="0"/>
      <p:bldP spid="76" grpId="0" animBg="1"/>
      <p:bldP spid="77" grpId="0" animBg="1"/>
      <p:bldP spid="78" grpId="0" animBg="1"/>
      <p:bldP spid="7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DF043C99-9F22-4544-A228-BEC4ECBE28A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Polygone Diagram</a:t>
            </a:r>
            <a:endParaRPr lang="en-ID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DAD81B5-F774-4AA9-9D2F-F7F0BFC4B7CA}"/>
              </a:ext>
            </a:extLst>
          </p:cNvPr>
          <p:cNvSpPr txBox="1"/>
          <p:nvPr/>
        </p:nvSpPr>
        <p:spPr>
          <a:xfrm>
            <a:off x="8819758" y="5055676"/>
            <a:ext cx="265508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/>
              <a:t>A wonderful serenity has taken possession of my entire soul, like these </a:t>
            </a:r>
            <a:r>
              <a:rPr lang="en-US" sz="1200"/>
              <a:t>sweet mornings</a:t>
            </a:r>
            <a:endParaRPr lang="en-US" sz="1200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0716772-C8AD-4A0E-8A21-90EC876EFC3A}"/>
              </a:ext>
            </a:extLst>
          </p:cNvPr>
          <p:cNvSpPr txBox="1"/>
          <p:nvPr/>
        </p:nvSpPr>
        <p:spPr>
          <a:xfrm>
            <a:off x="8819758" y="4714490"/>
            <a:ext cx="19071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  <a:latin typeface="+mj-lt"/>
              </a:rPr>
              <a:t>Description</a:t>
            </a:r>
            <a:endParaRPr lang="en-ID" sz="20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F636093-FBEC-4C41-ACCC-879FF1DD9E4A}"/>
              </a:ext>
            </a:extLst>
          </p:cNvPr>
          <p:cNvSpPr txBox="1"/>
          <p:nvPr/>
        </p:nvSpPr>
        <p:spPr>
          <a:xfrm>
            <a:off x="8819758" y="2240030"/>
            <a:ext cx="265508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/>
              <a:t>A wonderful serenity has taken possession of my entire soul, like these </a:t>
            </a:r>
            <a:r>
              <a:rPr lang="en-US" sz="1200"/>
              <a:t>sweet mornings</a:t>
            </a:r>
            <a:endParaRPr lang="en-US" sz="12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0EBEDA4-7B65-42FC-A51B-2A1964649FA6}"/>
              </a:ext>
            </a:extLst>
          </p:cNvPr>
          <p:cNvSpPr txBox="1"/>
          <p:nvPr/>
        </p:nvSpPr>
        <p:spPr>
          <a:xfrm>
            <a:off x="8819758" y="1898844"/>
            <a:ext cx="19071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  <a:latin typeface="+mj-lt"/>
              </a:rPr>
              <a:t>Description</a:t>
            </a:r>
            <a:endParaRPr lang="en-ID" sz="20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8701797-1087-4163-833D-1DEF1852E481}"/>
              </a:ext>
            </a:extLst>
          </p:cNvPr>
          <p:cNvSpPr txBox="1"/>
          <p:nvPr/>
        </p:nvSpPr>
        <p:spPr>
          <a:xfrm>
            <a:off x="717159" y="5055676"/>
            <a:ext cx="265508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200" dirty="0"/>
              <a:t>A wonderful serenity has taken possession of my entire soul, like these </a:t>
            </a:r>
            <a:r>
              <a:rPr lang="en-US" sz="1200"/>
              <a:t>sweet mornings</a:t>
            </a:r>
            <a:endParaRPr lang="en-US" sz="1200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F355781-F6D4-4BFB-9195-2DA0422E87C1}"/>
              </a:ext>
            </a:extLst>
          </p:cNvPr>
          <p:cNvSpPr txBox="1"/>
          <p:nvPr/>
        </p:nvSpPr>
        <p:spPr>
          <a:xfrm>
            <a:off x="1465050" y="4714490"/>
            <a:ext cx="19071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schemeClr val="accent1"/>
                </a:solidFill>
                <a:latin typeface="+mj-lt"/>
              </a:rPr>
              <a:t>Description</a:t>
            </a:r>
            <a:endParaRPr lang="en-ID" sz="20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ADA6BAF0-3578-4BA2-99E5-33F8BF1F3CD4}"/>
              </a:ext>
            </a:extLst>
          </p:cNvPr>
          <p:cNvSpPr txBox="1"/>
          <p:nvPr/>
        </p:nvSpPr>
        <p:spPr>
          <a:xfrm>
            <a:off x="717159" y="2240030"/>
            <a:ext cx="265508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200" dirty="0"/>
              <a:t>A wonderful serenity has taken possession of my entire soul, like these </a:t>
            </a:r>
            <a:r>
              <a:rPr lang="en-US" sz="1200"/>
              <a:t>sweet mornings</a:t>
            </a:r>
            <a:endParaRPr lang="en-US" sz="1200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F54FB218-BCF1-4E04-9B54-F6B4EF160099}"/>
              </a:ext>
            </a:extLst>
          </p:cNvPr>
          <p:cNvSpPr txBox="1"/>
          <p:nvPr/>
        </p:nvSpPr>
        <p:spPr>
          <a:xfrm>
            <a:off x="1465050" y="1898844"/>
            <a:ext cx="19071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schemeClr val="accent1"/>
                </a:solidFill>
                <a:latin typeface="+mj-lt"/>
              </a:rPr>
              <a:t>Description</a:t>
            </a:r>
            <a:endParaRPr lang="en-ID" sz="20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C7AF21F9-3AC7-4CB2-B2F3-31BED41C8855}"/>
              </a:ext>
            </a:extLst>
          </p:cNvPr>
          <p:cNvSpPr/>
          <p:nvPr/>
        </p:nvSpPr>
        <p:spPr>
          <a:xfrm rot="2700000">
            <a:off x="8082837" y="4783818"/>
            <a:ext cx="382156" cy="38215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D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97C4F05-2C1B-487C-9961-D539D4EF14DE}"/>
              </a:ext>
            </a:extLst>
          </p:cNvPr>
          <p:cNvSpPr txBox="1"/>
          <p:nvPr/>
        </p:nvSpPr>
        <p:spPr>
          <a:xfrm>
            <a:off x="8058576" y="4819861"/>
            <a:ext cx="4126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>
                <a:solidFill>
                  <a:schemeClr val="bg2"/>
                </a:solidFill>
                <a:latin typeface="+mj-lt"/>
              </a:rPr>
              <a:t>04</a:t>
            </a:r>
            <a:endParaRPr lang="en-ID" sz="120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238932F-18ED-423B-932B-AFE4CAE3B360}"/>
              </a:ext>
            </a:extLst>
          </p:cNvPr>
          <p:cNvSpPr/>
          <p:nvPr/>
        </p:nvSpPr>
        <p:spPr>
          <a:xfrm rot="2700000">
            <a:off x="8082837" y="1968172"/>
            <a:ext cx="382156" cy="38215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D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77693DE-2919-456B-AB6D-E4D8807C7C4D}"/>
              </a:ext>
            </a:extLst>
          </p:cNvPr>
          <p:cNvSpPr txBox="1"/>
          <p:nvPr/>
        </p:nvSpPr>
        <p:spPr>
          <a:xfrm>
            <a:off x="8058576" y="2004215"/>
            <a:ext cx="4126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>
                <a:solidFill>
                  <a:schemeClr val="bg2"/>
                </a:solidFill>
                <a:latin typeface="+mj-lt"/>
              </a:rPr>
              <a:t>02</a:t>
            </a:r>
            <a:endParaRPr lang="en-ID" sz="120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5F62AA81-6B87-4052-845E-100DDB8F7EFB}"/>
              </a:ext>
            </a:extLst>
          </p:cNvPr>
          <p:cNvSpPr/>
          <p:nvPr/>
        </p:nvSpPr>
        <p:spPr>
          <a:xfrm rot="2700000">
            <a:off x="3745013" y="4783818"/>
            <a:ext cx="382156" cy="38215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D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18795C37-44BD-4E19-8869-3C7A591736B9}"/>
              </a:ext>
            </a:extLst>
          </p:cNvPr>
          <p:cNvSpPr txBox="1"/>
          <p:nvPr/>
        </p:nvSpPr>
        <p:spPr>
          <a:xfrm>
            <a:off x="3720752" y="4819861"/>
            <a:ext cx="4126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>
                <a:solidFill>
                  <a:schemeClr val="bg2"/>
                </a:solidFill>
                <a:latin typeface="+mj-lt"/>
              </a:rPr>
              <a:t>03</a:t>
            </a:r>
            <a:endParaRPr lang="en-ID" sz="120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BE4F2F73-5FDD-4F25-9233-0A59D57849BA}"/>
              </a:ext>
            </a:extLst>
          </p:cNvPr>
          <p:cNvSpPr/>
          <p:nvPr/>
        </p:nvSpPr>
        <p:spPr>
          <a:xfrm rot="2700000">
            <a:off x="3745013" y="1968172"/>
            <a:ext cx="382156" cy="38215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D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AE32F653-2843-414B-AD62-8F788ECD53C2}"/>
              </a:ext>
            </a:extLst>
          </p:cNvPr>
          <p:cNvSpPr txBox="1"/>
          <p:nvPr/>
        </p:nvSpPr>
        <p:spPr>
          <a:xfrm>
            <a:off x="3720752" y="2004215"/>
            <a:ext cx="4126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>
                <a:solidFill>
                  <a:schemeClr val="bg2"/>
                </a:solidFill>
                <a:latin typeface="+mj-lt"/>
              </a:rPr>
              <a:t>01</a:t>
            </a:r>
            <a:endParaRPr lang="en-ID" sz="120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69" name="Freeform: Shape 68">
            <a:extLst>
              <a:ext uri="{FF2B5EF4-FFF2-40B4-BE49-F238E27FC236}">
                <a16:creationId xmlns:a16="http://schemas.microsoft.com/office/drawing/2014/main" id="{53ACCDB9-B2E2-434F-BE35-2C404C3C2A17}"/>
              </a:ext>
            </a:extLst>
          </p:cNvPr>
          <p:cNvSpPr/>
          <p:nvPr/>
        </p:nvSpPr>
        <p:spPr>
          <a:xfrm>
            <a:off x="5230786" y="1677840"/>
            <a:ext cx="1730429" cy="1011671"/>
          </a:xfrm>
          <a:custGeom>
            <a:avLst/>
            <a:gdLst>
              <a:gd name="connsiteX0" fmla="*/ 0 w 1208678"/>
              <a:gd name="connsiteY0" fmla="*/ 958580 h 958580"/>
              <a:gd name="connsiteX1" fmla="*/ 604337 w 1208678"/>
              <a:gd name="connsiteY1" fmla="*/ 0 h 958580"/>
              <a:gd name="connsiteX2" fmla="*/ 604341 w 1208678"/>
              <a:gd name="connsiteY2" fmla="*/ 0 h 958580"/>
              <a:gd name="connsiteX3" fmla="*/ 1208678 w 1208678"/>
              <a:gd name="connsiteY3" fmla="*/ 958580 h 958580"/>
              <a:gd name="connsiteX4" fmla="*/ 0 w 1208678"/>
              <a:gd name="connsiteY4" fmla="*/ 958580 h 958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8678" h="958580">
                <a:moveTo>
                  <a:pt x="0" y="958580"/>
                </a:moveTo>
                <a:lnTo>
                  <a:pt x="604337" y="0"/>
                </a:lnTo>
                <a:lnTo>
                  <a:pt x="604341" y="0"/>
                </a:lnTo>
                <a:lnTo>
                  <a:pt x="1208678" y="958580"/>
                </a:lnTo>
                <a:lnTo>
                  <a:pt x="0" y="95858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4450" tIns="44450" rIns="44450" bIns="44450" numCol="1" spcCol="1270" anchor="ctr" anchorCtr="0">
            <a:noAutofit/>
          </a:bodyPr>
          <a:lstStyle/>
          <a:p>
            <a:pPr marL="0" lvl="0" indent="0"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ID" sz="3500" kern="1200"/>
          </a:p>
        </p:txBody>
      </p:sp>
      <p:sp>
        <p:nvSpPr>
          <p:cNvPr id="70" name="Freeform: Shape 69">
            <a:extLst>
              <a:ext uri="{FF2B5EF4-FFF2-40B4-BE49-F238E27FC236}">
                <a16:creationId xmlns:a16="http://schemas.microsoft.com/office/drawing/2014/main" id="{606CC958-A3C3-4B98-B08E-EA1AB347C441}"/>
              </a:ext>
            </a:extLst>
          </p:cNvPr>
          <p:cNvSpPr/>
          <p:nvPr/>
        </p:nvSpPr>
        <p:spPr>
          <a:xfrm>
            <a:off x="4365571" y="2689511"/>
            <a:ext cx="3460858" cy="1011671"/>
          </a:xfrm>
          <a:custGeom>
            <a:avLst/>
            <a:gdLst>
              <a:gd name="connsiteX0" fmla="*/ 0 w 2417357"/>
              <a:gd name="connsiteY0" fmla="*/ 958580 h 958580"/>
              <a:gd name="connsiteX1" fmla="*/ 604337 w 2417357"/>
              <a:gd name="connsiteY1" fmla="*/ 0 h 958580"/>
              <a:gd name="connsiteX2" fmla="*/ 1813020 w 2417357"/>
              <a:gd name="connsiteY2" fmla="*/ 0 h 958580"/>
              <a:gd name="connsiteX3" fmla="*/ 2417357 w 2417357"/>
              <a:gd name="connsiteY3" fmla="*/ 958580 h 958580"/>
              <a:gd name="connsiteX4" fmla="*/ 0 w 2417357"/>
              <a:gd name="connsiteY4" fmla="*/ 958580 h 958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17357" h="958580">
                <a:moveTo>
                  <a:pt x="0" y="958580"/>
                </a:moveTo>
                <a:lnTo>
                  <a:pt x="604337" y="0"/>
                </a:lnTo>
                <a:lnTo>
                  <a:pt x="1813020" y="0"/>
                </a:lnTo>
                <a:lnTo>
                  <a:pt x="2417357" y="958580"/>
                </a:lnTo>
                <a:lnTo>
                  <a:pt x="0" y="95858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81457" tIns="58420" rIns="481458" bIns="58420" numCol="1" spcCol="1270" anchor="ctr" anchorCtr="0">
            <a:noAutofit/>
          </a:bodyPr>
          <a:lstStyle/>
          <a:p>
            <a:pPr marL="0" lvl="0" indent="0" algn="ctr" defTabSz="2044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ID" sz="4600" kern="1200"/>
          </a:p>
        </p:txBody>
      </p:sp>
      <p:sp>
        <p:nvSpPr>
          <p:cNvPr id="76" name="Freeform: Shape 75">
            <a:extLst>
              <a:ext uri="{FF2B5EF4-FFF2-40B4-BE49-F238E27FC236}">
                <a16:creationId xmlns:a16="http://schemas.microsoft.com/office/drawing/2014/main" id="{6196B43F-7A4C-42F9-AA25-980EC6736D0C}"/>
              </a:ext>
            </a:extLst>
          </p:cNvPr>
          <p:cNvSpPr/>
          <p:nvPr/>
        </p:nvSpPr>
        <p:spPr>
          <a:xfrm rot="10800000">
            <a:off x="5230786" y="4685319"/>
            <a:ext cx="1730429" cy="1011671"/>
          </a:xfrm>
          <a:custGeom>
            <a:avLst/>
            <a:gdLst>
              <a:gd name="connsiteX0" fmla="*/ 0 w 1208678"/>
              <a:gd name="connsiteY0" fmla="*/ 958580 h 958580"/>
              <a:gd name="connsiteX1" fmla="*/ 604337 w 1208678"/>
              <a:gd name="connsiteY1" fmla="*/ 0 h 958580"/>
              <a:gd name="connsiteX2" fmla="*/ 604341 w 1208678"/>
              <a:gd name="connsiteY2" fmla="*/ 0 h 958580"/>
              <a:gd name="connsiteX3" fmla="*/ 1208678 w 1208678"/>
              <a:gd name="connsiteY3" fmla="*/ 958580 h 958580"/>
              <a:gd name="connsiteX4" fmla="*/ 0 w 1208678"/>
              <a:gd name="connsiteY4" fmla="*/ 958580 h 958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8678" h="958580">
                <a:moveTo>
                  <a:pt x="0" y="958580"/>
                </a:moveTo>
                <a:lnTo>
                  <a:pt x="604337" y="0"/>
                </a:lnTo>
                <a:lnTo>
                  <a:pt x="604341" y="0"/>
                </a:lnTo>
                <a:lnTo>
                  <a:pt x="1208678" y="958580"/>
                </a:lnTo>
                <a:lnTo>
                  <a:pt x="0" y="95858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4450" tIns="44450" rIns="44450" bIns="44450" numCol="1" spcCol="1270" anchor="ctr" anchorCtr="0">
            <a:noAutofit/>
          </a:bodyPr>
          <a:lstStyle/>
          <a:p>
            <a:pPr marL="0" lvl="0" indent="0"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ID" sz="3500" kern="1200"/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5EEB1416-3352-498D-82FB-F2388B9B6814}"/>
              </a:ext>
            </a:extLst>
          </p:cNvPr>
          <p:cNvSpPr/>
          <p:nvPr/>
        </p:nvSpPr>
        <p:spPr>
          <a:xfrm rot="10800000">
            <a:off x="4365571" y="3673648"/>
            <a:ext cx="3460858" cy="1011671"/>
          </a:xfrm>
          <a:custGeom>
            <a:avLst/>
            <a:gdLst>
              <a:gd name="connsiteX0" fmla="*/ 0 w 2417357"/>
              <a:gd name="connsiteY0" fmla="*/ 958580 h 958580"/>
              <a:gd name="connsiteX1" fmla="*/ 604337 w 2417357"/>
              <a:gd name="connsiteY1" fmla="*/ 0 h 958580"/>
              <a:gd name="connsiteX2" fmla="*/ 1813020 w 2417357"/>
              <a:gd name="connsiteY2" fmla="*/ 0 h 958580"/>
              <a:gd name="connsiteX3" fmla="*/ 2417357 w 2417357"/>
              <a:gd name="connsiteY3" fmla="*/ 958580 h 958580"/>
              <a:gd name="connsiteX4" fmla="*/ 0 w 2417357"/>
              <a:gd name="connsiteY4" fmla="*/ 958580 h 958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17357" h="958580">
                <a:moveTo>
                  <a:pt x="0" y="958580"/>
                </a:moveTo>
                <a:lnTo>
                  <a:pt x="604337" y="0"/>
                </a:lnTo>
                <a:lnTo>
                  <a:pt x="1813020" y="0"/>
                </a:lnTo>
                <a:lnTo>
                  <a:pt x="2417357" y="958580"/>
                </a:lnTo>
                <a:lnTo>
                  <a:pt x="0" y="95858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81457" tIns="58420" rIns="481458" bIns="58420" numCol="1" spcCol="1270" anchor="ctr" anchorCtr="0">
            <a:noAutofit/>
          </a:bodyPr>
          <a:lstStyle/>
          <a:p>
            <a:pPr marL="0" lvl="0" indent="0" algn="ctr" defTabSz="2044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ID" sz="4600" kern="1200"/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D8D1521D-94BE-441F-9055-BB46CFAD542A}"/>
              </a:ext>
            </a:extLst>
          </p:cNvPr>
          <p:cNvGrpSpPr/>
          <p:nvPr/>
        </p:nvGrpSpPr>
        <p:grpSpPr>
          <a:xfrm>
            <a:off x="5941159" y="3973240"/>
            <a:ext cx="309683" cy="350671"/>
            <a:chOff x="3793456" y="1168268"/>
            <a:chExt cx="309683" cy="350671"/>
          </a:xfrm>
          <a:solidFill>
            <a:schemeClr val="bg2"/>
          </a:solidFill>
        </p:grpSpPr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3257CDA5-7B77-405B-8403-63BADD9D4B73}"/>
                </a:ext>
              </a:extLst>
            </p:cNvPr>
            <p:cNvSpPr/>
            <p:nvPr/>
          </p:nvSpPr>
          <p:spPr>
            <a:xfrm>
              <a:off x="3939050" y="1268459"/>
              <a:ext cx="18217" cy="18217"/>
            </a:xfrm>
            <a:custGeom>
              <a:avLst/>
              <a:gdLst>
                <a:gd name="connsiteX0" fmla="*/ 18217 w 18216"/>
                <a:gd name="connsiteY0" fmla="*/ 9108 h 18216"/>
                <a:gd name="connsiteX1" fmla="*/ 9108 w 18216"/>
                <a:gd name="connsiteY1" fmla="*/ 18217 h 18216"/>
                <a:gd name="connsiteX2" fmla="*/ 0 w 18216"/>
                <a:gd name="connsiteY2" fmla="*/ 9108 h 18216"/>
                <a:gd name="connsiteX3" fmla="*/ 9108 w 18216"/>
                <a:gd name="connsiteY3" fmla="*/ 0 h 18216"/>
                <a:gd name="connsiteX4" fmla="*/ 18217 w 18216"/>
                <a:gd name="connsiteY4" fmla="*/ 9108 h 18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16" h="18216">
                  <a:moveTo>
                    <a:pt x="18217" y="9108"/>
                  </a:moveTo>
                  <a:cubicBezTo>
                    <a:pt x="18217" y="14139"/>
                    <a:pt x="14139" y="18217"/>
                    <a:pt x="9108" y="18217"/>
                  </a:cubicBezTo>
                  <a:cubicBezTo>
                    <a:pt x="4078" y="18217"/>
                    <a:pt x="0" y="14139"/>
                    <a:pt x="0" y="9108"/>
                  </a:cubicBezTo>
                  <a:cubicBezTo>
                    <a:pt x="0" y="4078"/>
                    <a:pt x="4078" y="0"/>
                    <a:pt x="9108" y="0"/>
                  </a:cubicBezTo>
                  <a:cubicBezTo>
                    <a:pt x="14139" y="0"/>
                    <a:pt x="18217" y="4078"/>
                    <a:pt x="18217" y="9108"/>
                  </a:cubicBezTo>
                  <a:close/>
                </a:path>
              </a:pathLst>
            </a:custGeom>
            <a:grpFill/>
            <a:ln w="44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B262429C-3C6A-4391-B693-8ED72CA072A3}"/>
                </a:ext>
              </a:extLst>
            </p:cNvPr>
            <p:cNvSpPr/>
            <p:nvPr/>
          </p:nvSpPr>
          <p:spPr>
            <a:xfrm>
              <a:off x="3939050" y="1450626"/>
              <a:ext cx="18217" cy="18217"/>
            </a:xfrm>
            <a:custGeom>
              <a:avLst/>
              <a:gdLst>
                <a:gd name="connsiteX0" fmla="*/ 18217 w 18216"/>
                <a:gd name="connsiteY0" fmla="*/ 9108 h 18216"/>
                <a:gd name="connsiteX1" fmla="*/ 9108 w 18216"/>
                <a:gd name="connsiteY1" fmla="*/ 18217 h 18216"/>
                <a:gd name="connsiteX2" fmla="*/ 0 w 18216"/>
                <a:gd name="connsiteY2" fmla="*/ 9108 h 18216"/>
                <a:gd name="connsiteX3" fmla="*/ 9108 w 18216"/>
                <a:gd name="connsiteY3" fmla="*/ 0 h 18216"/>
                <a:gd name="connsiteX4" fmla="*/ 18217 w 18216"/>
                <a:gd name="connsiteY4" fmla="*/ 9108 h 18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16" h="18216">
                  <a:moveTo>
                    <a:pt x="18217" y="9108"/>
                  </a:moveTo>
                  <a:cubicBezTo>
                    <a:pt x="18217" y="14139"/>
                    <a:pt x="14139" y="18217"/>
                    <a:pt x="9108" y="18217"/>
                  </a:cubicBezTo>
                  <a:cubicBezTo>
                    <a:pt x="4078" y="18217"/>
                    <a:pt x="0" y="14139"/>
                    <a:pt x="0" y="9108"/>
                  </a:cubicBezTo>
                  <a:cubicBezTo>
                    <a:pt x="0" y="4078"/>
                    <a:pt x="4078" y="0"/>
                    <a:pt x="9108" y="0"/>
                  </a:cubicBezTo>
                  <a:cubicBezTo>
                    <a:pt x="14139" y="0"/>
                    <a:pt x="18217" y="4078"/>
                    <a:pt x="18217" y="9108"/>
                  </a:cubicBezTo>
                  <a:close/>
                </a:path>
              </a:pathLst>
            </a:custGeom>
            <a:grpFill/>
            <a:ln w="44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B3BF3AA8-B227-48DB-84CD-E043CAC9D81E}"/>
                </a:ext>
              </a:extLst>
            </p:cNvPr>
            <p:cNvSpPr/>
            <p:nvPr/>
          </p:nvSpPr>
          <p:spPr>
            <a:xfrm>
              <a:off x="4030133" y="1354988"/>
              <a:ext cx="18217" cy="18217"/>
            </a:xfrm>
            <a:custGeom>
              <a:avLst/>
              <a:gdLst>
                <a:gd name="connsiteX0" fmla="*/ 18217 w 18216"/>
                <a:gd name="connsiteY0" fmla="*/ 9108 h 18216"/>
                <a:gd name="connsiteX1" fmla="*/ 9108 w 18216"/>
                <a:gd name="connsiteY1" fmla="*/ 18217 h 18216"/>
                <a:gd name="connsiteX2" fmla="*/ 0 w 18216"/>
                <a:gd name="connsiteY2" fmla="*/ 9108 h 18216"/>
                <a:gd name="connsiteX3" fmla="*/ 9108 w 18216"/>
                <a:gd name="connsiteY3" fmla="*/ 0 h 18216"/>
                <a:gd name="connsiteX4" fmla="*/ 18217 w 18216"/>
                <a:gd name="connsiteY4" fmla="*/ 9108 h 18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16" h="18216">
                  <a:moveTo>
                    <a:pt x="18217" y="9108"/>
                  </a:moveTo>
                  <a:cubicBezTo>
                    <a:pt x="18217" y="14139"/>
                    <a:pt x="14139" y="18217"/>
                    <a:pt x="9108" y="18217"/>
                  </a:cubicBezTo>
                  <a:cubicBezTo>
                    <a:pt x="4078" y="18217"/>
                    <a:pt x="0" y="14139"/>
                    <a:pt x="0" y="9108"/>
                  </a:cubicBezTo>
                  <a:cubicBezTo>
                    <a:pt x="0" y="4078"/>
                    <a:pt x="4078" y="0"/>
                    <a:pt x="9108" y="0"/>
                  </a:cubicBezTo>
                  <a:cubicBezTo>
                    <a:pt x="14139" y="0"/>
                    <a:pt x="18217" y="4078"/>
                    <a:pt x="18217" y="9108"/>
                  </a:cubicBezTo>
                  <a:close/>
                </a:path>
              </a:pathLst>
            </a:custGeom>
            <a:grpFill/>
            <a:ln w="44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DD67C0D8-7C99-40C7-92B7-C356D43ABBD1}"/>
                </a:ext>
              </a:extLst>
            </p:cNvPr>
            <p:cNvSpPr/>
            <p:nvPr/>
          </p:nvSpPr>
          <p:spPr>
            <a:xfrm>
              <a:off x="3847966" y="1354988"/>
              <a:ext cx="18217" cy="18217"/>
            </a:xfrm>
            <a:custGeom>
              <a:avLst/>
              <a:gdLst>
                <a:gd name="connsiteX0" fmla="*/ 18217 w 18216"/>
                <a:gd name="connsiteY0" fmla="*/ 9108 h 18216"/>
                <a:gd name="connsiteX1" fmla="*/ 9108 w 18216"/>
                <a:gd name="connsiteY1" fmla="*/ 18217 h 18216"/>
                <a:gd name="connsiteX2" fmla="*/ 0 w 18216"/>
                <a:gd name="connsiteY2" fmla="*/ 9108 h 18216"/>
                <a:gd name="connsiteX3" fmla="*/ 9108 w 18216"/>
                <a:gd name="connsiteY3" fmla="*/ 0 h 18216"/>
                <a:gd name="connsiteX4" fmla="*/ 18217 w 18216"/>
                <a:gd name="connsiteY4" fmla="*/ 9108 h 18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16" h="18216">
                  <a:moveTo>
                    <a:pt x="18217" y="9108"/>
                  </a:moveTo>
                  <a:cubicBezTo>
                    <a:pt x="18217" y="14139"/>
                    <a:pt x="14139" y="18217"/>
                    <a:pt x="9108" y="18217"/>
                  </a:cubicBezTo>
                  <a:cubicBezTo>
                    <a:pt x="4078" y="18217"/>
                    <a:pt x="0" y="14139"/>
                    <a:pt x="0" y="9108"/>
                  </a:cubicBezTo>
                  <a:cubicBezTo>
                    <a:pt x="0" y="4078"/>
                    <a:pt x="4078" y="0"/>
                    <a:pt x="9108" y="0"/>
                  </a:cubicBezTo>
                  <a:cubicBezTo>
                    <a:pt x="14139" y="0"/>
                    <a:pt x="18217" y="4078"/>
                    <a:pt x="18217" y="9108"/>
                  </a:cubicBezTo>
                  <a:close/>
                </a:path>
              </a:pathLst>
            </a:custGeom>
            <a:grpFill/>
            <a:ln w="44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182B9BF7-BEA9-4552-8EB1-1324DE021648}"/>
                </a:ext>
              </a:extLst>
            </p:cNvPr>
            <p:cNvSpPr/>
            <p:nvPr/>
          </p:nvSpPr>
          <p:spPr>
            <a:xfrm>
              <a:off x="3939050" y="1300338"/>
              <a:ext cx="59204" cy="113854"/>
            </a:xfrm>
            <a:custGeom>
              <a:avLst/>
              <a:gdLst>
                <a:gd name="connsiteX0" fmla="*/ 18217 w 59204"/>
                <a:gd name="connsiteY0" fmla="*/ 0 h 113854"/>
                <a:gd name="connsiteX1" fmla="*/ 0 w 59204"/>
                <a:gd name="connsiteY1" fmla="*/ 0 h 113854"/>
                <a:gd name="connsiteX2" fmla="*/ 0 w 59204"/>
                <a:gd name="connsiteY2" fmla="*/ 63758 h 113854"/>
                <a:gd name="connsiteX3" fmla="*/ 2732 w 59204"/>
                <a:gd name="connsiteY3" fmla="*/ 70134 h 113854"/>
                <a:gd name="connsiteX4" fmla="*/ 47819 w 59204"/>
                <a:gd name="connsiteY4" fmla="*/ 115220 h 113854"/>
                <a:gd name="connsiteX5" fmla="*/ 60570 w 59204"/>
                <a:gd name="connsiteY5" fmla="*/ 102469 h 113854"/>
                <a:gd name="connsiteX6" fmla="*/ 18217 w 59204"/>
                <a:gd name="connsiteY6" fmla="*/ 60115 h 113854"/>
                <a:gd name="connsiteX7" fmla="*/ 18217 w 59204"/>
                <a:gd name="connsiteY7" fmla="*/ 0 h 113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9204" h="113854">
                  <a:moveTo>
                    <a:pt x="18217" y="0"/>
                  </a:moveTo>
                  <a:lnTo>
                    <a:pt x="0" y="0"/>
                  </a:lnTo>
                  <a:lnTo>
                    <a:pt x="0" y="63758"/>
                  </a:lnTo>
                  <a:cubicBezTo>
                    <a:pt x="0" y="66035"/>
                    <a:pt x="911" y="68313"/>
                    <a:pt x="2732" y="70134"/>
                  </a:cubicBezTo>
                  <a:lnTo>
                    <a:pt x="47819" y="115220"/>
                  </a:lnTo>
                  <a:lnTo>
                    <a:pt x="60570" y="102469"/>
                  </a:lnTo>
                  <a:lnTo>
                    <a:pt x="18217" y="60115"/>
                  </a:lnTo>
                  <a:lnTo>
                    <a:pt x="18217" y="0"/>
                  </a:lnTo>
                  <a:close/>
                </a:path>
              </a:pathLst>
            </a:custGeom>
            <a:grpFill/>
            <a:ln w="44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D1201F49-DEF5-4491-B355-40A64F66C04F}"/>
                </a:ext>
              </a:extLst>
            </p:cNvPr>
            <p:cNvSpPr/>
            <p:nvPr/>
          </p:nvSpPr>
          <p:spPr>
            <a:xfrm>
              <a:off x="3793456" y="1168268"/>
              <a:ext cx="309683" cy="350671"/>
            </a:xfrm>
            <a:custGeom>
              <a:avLst/>
              <a:gdLst>
                <a:gd name="connsiteX0" fmla="*/ 154702 w 309683"/>
                <a:gd name="connsiteY0" fmla="*/ 327900 h 350670"/>
                <a:gd name="connsiteX1" fmla="*/ 27186 w 309683"/>
                <a:gd name="connsiteY1" fmla="*/ 200383 h 350670"/>
                <a:gd name="connsiteX2" fmla="*/ 154702 w 309683"/>
                <a:gd name="connsiteY2" fmla="*/ 72867 h 350670"/>
                <a:gd name="connsiteX3" fmla="*/ 282219 w 309683"/>
                <a:gd name="connsiteY3" fmla="*/ 200383 h 350670"/>
                <a:gd name="connsiteX4" fmla="*/ 154702 w 309683"/>
                <a:gd name="connsiteY4" fmla="*/ 327900 h 350670"/>
                <a:gd name="connsiteX5" fmla="*/ 154702 w 309683"/>
                <a:gd name="connsiteY5" fmla="*/ 327900 h 350670"/>
                <a:gd name="connsiteX6" fmla="*/ 262636 w 309683"/>
                <a:gd name="connsiteY6" fmla="*/ 89262 h 350670"/>
                <a:gd name="connsiteX7" fmla="*/ 276299 w 309683"/>
                <a:gd name="connsiteY7" fmla="*/ 75599 h 350670"/>
                <a:gd name="connsiteX8" fmla="*/ 275843 w 309683"/>
                <a:gd name="connsiteY8" fmla="*/ 56472 h 350670"/>
                <a:gd name="connsiteX9" fmla="*/ 256716 w 309683"/>
                <a:gd name="connsiteY9" fmla="*/ 56016 h 350670"/>
                <a:gd name="connsiteX10" fmla="*/ 241232 w 309683"/>
                <a:gd name="connsiteY10" fmla="*/ 71956 h 350670"/>
                <a:gd name="connsiteX11" fmla="*/ 168365 w 309683"/>
                <a:gd name="connsiteY11" fmla="*/ 46453 h 350670"/>
                <a:gd name="connsiteX12" fmla="*/ 168365 w 309683"/>
                <a:gd name="connsiteY12" fmla="*/ 27325 h 350670"/>
                <a:gd name="connsiteX13" fmla="*/ 209352 w 309683"/>
                <a:gd name="connsiteY13" fmla="*/ 27325 h 350670"/>
                <a:gd name="connsiteX14" fmla="*/ 209352 w 309683"/>
                <a:gd name="connsiteY14" fmla="*/ 0 h 350670"/>
                <a:gd name="connsiteX15" fmla="*/ 100052 w 309683"/>
                <a:gd name="connsiteY15" fmla="*/ 0 h 350670"/>
                <a:gd name="connsiteX16" fmla="*/ 100052 w 309683"/>
                <a:gd name="connsiteY16" fmla="*/ 27325 h 350670"/>
                <a:gd name="connsiteX17" fmla="*/ 141040 w 309683"/>
                <a:gd name="connsiteY17" fmla="*/ 27325 h 350670"/>
                <a:gd name="connsiteX18" fmla="*/ 141040 w 309683"/>
                <a:gd name="connsiteY18" fmla="*/ 45997 h 350670"/>
                <a:gd name="connsiteX19" fmla="*/ 1227 w 309683"/>
                <a:gd name="connsiteY19" fmla="*/ 180800 h 350670"/>
                <a:gd name="connsiteX20" fmla="*/ 103240 w 309683"/>
                <a:gd name="connsiteY20" fmla="*/ 346117 h 350670"/>
                <a:gd name="connsiteX21" fmla="*/ 286773 w 309683"/>
                <a:gd name="connsiteY21" fmla="*/ 281903 h 350670"/>
                <a:gd name="connsiteX22" fmla="*/ 262636 w 309683"/>
                <a:gd name="connsiteY22" fmla="*/ 89262 h 350670"/>
                <a:gd name="connsiteX23" fmla="*/ 262636 w 309683"/>
                <a:gd name="connsiteY23" fmla="*/ 89262 h 350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09683" h="350670">
                  <a:moveTo>
                    <a:pt x="154702" y="327900"/>
                  </a:moveTo>
                  <a:cubicBezTo>
                    <a:pt x="84113" y="327900"/>
                    <a:pt x="27186" y="270973"/>
                    <a:pt x="27186" y="200383"/>
                  </a:cubicBezTo>
                  <a:cubicBezTo>
                    <a:pt x="27186" y="129794"/>
                    <a:pt x="84113" y="72867"/>
                    <a:pt x="154702" y="72867"/>
                  </a:cubicBezTo>
                  <a:cubicBezTo>
                    <a:pt x="225292" y="72867"/>
                    <a:pt x="282219" y="129794"/>
                    <a:pt x="282219" y="200383"/>
                  </a:cubicBezTo>
                  <a:cubicBezTo>
                    <a:pt x="282219" y="270973"/>
                    <a:pt x="225292" y="327900"/>
                    <a:pt x="154702" y="327900"/>
                  </a:cubicBezTo>
                  <a:lnTo>
                    <a:pt x="154702" y="327900"/>
                  </a:lnTo>
                  <a:close/>
                  <a:moveTo>
                    <a:pt x="262636" y="89262"/>
                  </a:moveTo>
                  <a:lnTo>
                    <a:pt x="276299" y="75599"/>
                  </a:lnTo>
                  <a:cubicBezTo>
                    <a:pt x="281308" y="70134"/>
                    <a:pt x="281308" y="61937"/>
                    <a:pt x="275843" y="56472"/>
                  </a:cubicBezTo>
                  <a:cubicBezTo>
                    <a:pt x="270834" y="51462"/>
                    <a:pt x="262181" y="51007"/>
                    <a:pt x="256716" y="56016"/>
                  </a:cubicBezTo>
                  <a:lnTo>
                    <a:pt x="241232" y="71956"/>
                  </a:lnTo>
                  <a:cubicBezTo>
                    <a:pt x="219372" y="57383"/>
                    <a:pt x="194324" y="48274"/>
                    <a:pt x="168365" y="46453"/>
                  </a:cubicBezTo>
                  <a:lnTo>
                    <a:pt x="168365" y="27325"/>
                  </a:lnTo>
                  <a:lnTo>
                    <a:pt x="209352" y="27325"/>
                  </a:lnTo>
                  <a:lnTo>
                    <a:pt x="209352" y="0"/>
                  </a:lnTo>
                  <a:lnTo>
                    <a:pt x="100052" y="0"/>
                  </a:lnTo>
                  <a:lnTo>
                    <a:pt x="100052" y="27325"/>
                  </a:lnTo>
                  <a:lnTo>
                    <a:pt x="141040" y="27325"/>
                  </a:lnTo>
                  <a:lnTo>
                    <a:pt x="141040" y="45997"/>
                  </a:lnTo>
                  <a:cubicBezTo>
                    <a:pt x="68629" y="52373"/>
                    <a:pt x="10335" y="108389"/>
                    <a:pt x="1227" y="180800"/>
                  </a:cubicBezTo>
                  <a:cubicBezTo>
                    <a:pt x="-7881" y="253212"/>
                    <a:pt x="34472" y="321980"/>
                    <a:pt x="103240" y="346117"/>
                  </a:cubicBezTo>
                  <a:cubicBezTo>
                    <a:pt x="172008" y="370254"/>
                    <a:pt x="248063" y="343840"/>
                    <a:pt x="286773" y="281903"/>
                  </a:cubicBezTo>
                  <a:cubicBezTo>
                    <a:pt x="325484" y="219966"/>
                    <a:pt x="314554" y="139813"/>
                    <a:pt x="262636" y="89262"/>
                  </a:cubicBezTo>
                  <a:lnTo>
                    <a:pt x="262636" y="89262"/>
                  </a:lnTo>
                  <a:close/>
                </a:path>
              </a:pathLst>
            </a:custGeom>
            <a:grpFill/>
            <a:ln w="44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CCF66FD1-BD78-46FC-8610-A656B5583CD3}"/>
              </a:ext>
            </a:extLst>
          </p:cNvPr>
          <p:cNvGrpSpPr/>
          <p:nvPr/>
        </p:nvGrpSpPr>
        <p:grpSpPr>
          <a:xfrm>
            <a:off x="5948901" y="4841493"/>
            <a:ext cx="294199" cy="357047"/>
            <a:chOff x="5637407" y="1165990"/>
            <a:chExt cx="294199" cy="357047"/>
          </a:xfrm>
          <a:solidFill>
            <a:schemeClr val="bg2"/>
          </a:solidFill>
        </p:grpSpPr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3D845017-553D-4F59-9E83-F401B2344DC8}"/>
                </a:ext>
              </a:extLst>
            </p:cNvPr>
            <p:cNvSpPr/>
            <p:nvPr/>
          </p:nvSpPr>
          <p:spPr>
            <a:xfrm>
              <a:off x="5740331" y="1165990"/>
              <a:ext cx="191275" cy="191275"/>
            </a:xfrm>
            <a:custGeom>
              <a:avLst/>
              <a:gdLst>
                <a:gd name="connsiteX0" fmla="*/ 97004 w 191275"/>
                <a:gd name="connsiteY0" fmla="*/ 131160 h 191275"/>
                <a:gd name="connsiteX1" fmla="*/ 62847 w 191275"/>
                <a:gd name="connsiteY1" fmla="*/ 97004 h 191275"/>
                <a:gd name="connsiteX2" fmla="*/ 97004 w 191275"/>
                <a:gd name="connsiteY2" fmla="*/ 62847 h 191275"/>
                <a:gd name="connsiteX3" fmla="*/ 131160 w 191275"/>
                <a:gd name="connsiteY3" fmla="*/ 97004 h 191275"/>
                <a:gd name="connsiteX4" fmla="*/ 97004 w 191275"/>
                <a:gd name="connsiteY4" fmla="*/ 131160 h 191275"/>
                <a:gd name="connsiteX5" fmla="*/ 173969 w 191275"/>
                <a:gd name="connsiteY5" fmla="*/ 75599 h 191275"/>
                <a:gd name="connsiteX6" fmla="*/ 166683 w 191275"/>
                <a:gd name="connsiteY6" fmla="*/ 57838 h 191275"/>
                <a:gd name="connsiteX7" fmla="*/ 173969 w 191275"/>
                <a:gd name="connsiteY7" fmla="*/ 36433 h 191275"/>
                <a:gd name="connsiteX8" fmla="*/ 157574 w 191275"/>
                <a:gd name="connsiteY8" fmla="*/ 20038 h 191275"/>
                <a:gd name="connsiteX9" fmla="*/ 136170 w 191275"/>
                <a:gd name="connsiteY9" fmla="*/ 27325 h 191275"/>
                <a:gd name="connsiteX10" fmla="*/ 118408 w 191275"/>
                <a:gd name="connsiteY10" fmla="*/ 20038 h 191275"/>
                <a:gd name="connsiteX11" fmla="*/ 108389 w 191275"/>
                <a:gd name="connsiteY11" fmla="*/ 0 h 191275"/>
                <a:gd name="connsiteX12" fmla="*/ 85618 w 191275"/>
                <a:gd name="connsiteY12" fmla="*/ 0 h 191275"/>
                <a:gd name="connsiteX13" fmla="*/ 75599 w 191275"/>
                <a:gd name="connsiteY13" fmla="*/ 20038 h 191275"/>
                <a:gd name="connsiteX14" fmla="*/ 57838 w 191275"/>
                <a:gd name="connsiteY14" fmla="*/ 27325 h 191275"/>
                <a:gd name="connsiteX15" fmla="*/ 36433 w 191275"/>
                <a:gd name="connsiteY15" fmla="*/ 20038 h 191275"/>
                <a:gd name="connsiteX16" fmla="*/ 20038 w 191275"/>
                <a:gd name="connsiteY16" fmla="*/ 36433 h 191275"/>
                <a:gd name="connsiteX17" fmla="*/ 27325 w 191275"/>
                <a:gd name="connsiteY17" fmla="*/ 57838 h 191275"/>
                <a:gd name="connsiteX18" fmla="*/ 20038 w 191275"/>
                <a:gd name="connsiteY18" fmla="*/ 75599 h 191275"/>
                <a:gd name="connsiteX19" fmla="*/ 0 w 191275"/>
                <a:gd name="connsiteY19" fmla="*/ 85618 h 191275"/>
                <a:gd name="connsiteX20" fmla="*/ 0 w 191275"/>
                <a:gd name="connsiteY20" fmla="*/ 108389 h 191275"/>
                <a:gd name="connsiteX21" fmla="*/ 20038 w 191275"/>
                <a:gd name="connsiteY21" fmla="*/ 118408 h 191275"/>
                <a:gd name="connsiteX22" fmla="*/ 27325 w 191275"/>
                <a:gd name="connsiteY22" fmla="*/ 136170 h 191275"/>
                <a:gd name="connsiteX23" fmla="*/ 20038 w 191275"/>
                <a:gd name="connsiteY23" fmla="*/ 157574 h 191275"/>
                <a:gd name="connsiteX24" fmla="*/ 35978 w 191275"/>
                <a:gd name="connsiteY24" fmla="*/ 173514 h 191275"/>
                <a:gd name="connsiteX25" fmla="*/ 57382 w 191275"/>
                <a:gd name="connsiteY25" fmla="*/ 166227 h 191275"/>
                <a:gd name="connsiteX26" fmla="*/ 75144 w 191275"/>
                <a:gd name="connsiteY26" fmla="*/ 173514 h 191275"/>
                <a:gd name="connsiteX27" fmla="*/ 85163 w 191275"/>
                <a:gd name="connsiteY27" fmla="*/ 193552 h 191275"/>
                <a:gd name="connsiteX28" fmla="*/ 107934 w 191275"/>
                <a:gd name="connsiteY28" fmla="*/ 193552 h 191275"/>
                <a:gd name="connsiteX29" fmla="*/ 117953 w 191275"/>
                <a:gd name="connsiteY29" fmla="*/ 173514 h 191275"/>
                <a:gd name="connsiteX30" fmla="*/ 135714 w 191275"/>
                <a:gd name="connsiteY30" fmla="*/ 166227 h 191275"/>
                <a:gd name="connsiteX31" fmla="*/ 157119 w 191275"/>
                <a:gd name="connsiteY31" fmla="*/ 173514 h 191275"/>
                <a:gd name="connsiteX32" fmla="*/ 173514 w 191275"/>
                <a:gd name="connsiteY32" fmla="*/ 157574 h 191275"/>
                <a:gd name="connsiteX33" fmla="*/ 166227 w 191275"/>
                <a:gd name="connsiteY33" fmla="*/ 136170 h 191275"/>
                <a:gd name="connsiteX34" fmla="*/ 173969 w 191275"/>
                <a:gd name="connsiteY34" fmla="*/ 118408 h 191275"/>
                <a:gd name="connsiteX35" fmla="*/ 194008 w 191275"/>
                <a:gd name="connsiteY35" fmla="*/ 108389 h 191275"/>
                <a:gd name="connsiteX36" fmla="*/ 194008 w 191275"/>
                <a:gd name="connsiteY36" fmla="*/ 85618 h 191275"/>
                <a:gd name="connsiteX37" fmla="*/ 173969 w 191275"/>
                <a:gd name="connsiteY37" fmla="*/ 75599 h 191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91275" h="191275">
                  <a:moveTo>
                    <a:pt x="97004" y="131160"/>
                  </a:moveTo>
                  <a:cubicBezTo>
                    <a:pt x="77876" y="131160"/>
                    <a:pt x="62847" y="115676"/>
                    <a:pt x="62847" y="97004"/>
                  </a:cubicBezTo>
                  <a:cubicBezTo>
                    <a:pt x="62847" y="78332"/>
                    <a:pt x="78332" y="62847"/>
                    <a:pt x="97004" y="62847"/>
                  </a:cubicBezTo>
                  <a:cubicBezTo>
                    <a:pt x="116131" y="62847"/>
                    <a:pt x="131160" y="78332"/>
                    <a:pt x="131160" y="97004"/>
                  </a:cubicBezTo>
                  <a:cubicBezTo>
                    <a:pt x="131160" y="115676"/>
                    <a:pt x="115676" y="131160"/>
                    <a:pt x="97004" y="131160"/>
                  </a:cubicBezTo>
                  <a:close/>
                  <a:moveTo>
                    <a:pt x="173969" y="75599"/>
                  </a:moveTo>
                  <a:cubicBezTo>
                    <a:pt x="172148" y="69223"/>
                    <a:pt x="169870" y="63303"/>
                    <a:pt x="166683" y="57838"/>
                  </a:cubicBezTo>
                  <a:lnTo>
                    <a:pt x="173969" y="36433"/>
                  </a:lnTo>
                  <a:lnTo>
                    <a:pt x="157574" y="20038"/>
                  </a:lnTo>
                  <a:lnTo>
                    <a:pt x="136170" y="27325"/>
                  </a:lnTo>
                  <a:cubicBezTo>
                    <a:pt x="130705" y="24137"/>
                    <a:pt x="124784" y="21860"/>
                    <a:pt x="118408" y="20038"/>
                  </a:cubicBezTo>
                  <a:lnTo>
                    <a:pt x="108389" y="0"/>
                  </a:lnTo>
                  <a:lnTo>
                    <a:pt x="85618" y="0"/>
                  </a:lnTo>
                  <a:lnTo>
                    <a:pt x="75599" y="20038"/>
                  </a:lnTo>
                  <a:cubicBezTo>
                    <a:pt x="69223" y="21860"/>
                    <a:pt x="63303" y="24137"/>
                    <a:pt x="57838" y="27325"/>
                  </a:cubicBezTo>
                  <a:lnTo>
                    <a:pt x="36433" y="20038"/>
                  </a:lnTo>
                  <a:lnTo>
                    <a:pt x="20038" y="36433"/>
                  </a:lnTo>
                  <a:lnTo>
                    <a:pt x="27325" y="57838"/>
                  </a:lnTo>
                  <a:cubicBezTo>
                    <a:pt x="24137" y="63303"/>
                    <a:pt x="21860" y="69223"/>
                    <a:pt x="20038" y="75599"/>
                  </a:cubicBezTo>
                  <a:lnTo>
                    <a:pt x="0" y="85618"/>
                  </a:lnTo>
                  <a:lnTo>
                    <a:pt x="0" y="108389"/>
                  </a:lnTo>
                  <a:lnTo>
                    <a:pt x="20038" y="118408"/>
                  </a:lnTo>
                  <a:cubicBezTo>
                    <a:pt x="21860" y="124784"/>
                    <a:pt x="24137" y="130705"/>
                    <a:pt x="27325" y="136170"/>
                  </a:cubicBezTo>
                  <a:lnTo>
                    <a:pt x="20038" y="157574"/>
                  </a:lnTo>
                  <a:lnTo>
                    <a:pt x="35978" y="173514"/>
                  </a:lnTo>
                  <a:lnTo>
                    <a:pt x="57382" y="166227"/>
                  </a:lnTo>
                  <a:cubicBezTo>
                    <a:pt x="62847" y="169415"/>
                    <a:pt x="68768" y="171692"/>
                    <a:pt x="75144" y="173514"/>
                  </a:cubicBezTo>
                  <a:lnTo>
                    <a:pt x="85163" y="193552"/>
                  </a:lnTo>
                  <a:lnTo>
                    <a:pt x="107934" y="193552"/>
                  </a:lnTo>
                  <a:lnTo>
                    <a:pt x="117953" y="173514"/>
                  </a:lnTo>
                  <a:cubicBezTo>
                    <a:pt x="124329" y="171692"/>
                    <a:pt x="130249" y="169415"/>
                    <a:pt x="135714" y="166227"/>
                  </a:cubicBezTo>
                  <a:lnTo>
                    <a:pt x="157119" y="173514"/>
                  </a:lnTo>
                  <a:lnTo>
                    <a:pt x="173514" y="157574"/>
                  </a:lnTo>
                  <a:lnTo>
                    <a:pt x="166227" y="136170"/>
                  </a:lnTo>
                  <a:cubicBezTo>
                    <a:pt x="169415" y="130705"/>
                    <a:pt x="172148" y="124329"/>
                    <a:pt x="173969" y="118408"/>
                  </a:cubicBezTo>
                  <a:lnTo>
                    <a:pt x="194008" y="108389"/>
                  </a:lnTo>
                  <a:lnTo>
                    <a:pt x="194008" y="85618"/>
                  </a:lnTo>
                  <a:lnTo>
                    <a:pt x="173969" y="75599"/>
                  </a:lnTo>
                  <a:close/>
                </a:path>
              </a:pathLst>
            </a:custGeom>
            <a:grpFill/>
            <a:ln w="44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49A63232-B14F-464D-940F-6718430CBE79}"/>
                </a:ext>
              </a:extLst>
            </p:cNvPr>
            <p:cNvSpPr/>
            <p:nvPr/>
          </p:nvSpPr>
          <p:spPr>
            <a:xfrm>
              <a:off x="5637407" y="1331762"/>
              <a:ext cx="191275" cy="191275"/>
            </a:xfrm>
            <a:custGeom>
              <a:avLst/>
              <a:gdLst>
                <a:gd name="connsiteX0" fmla="*/ 97004 w 191275"/>
                <a:gd name="connsiteY0" fmla="*/ 131160 h 191275"/>
                <a:gd name="connsiteX1" fmla="*/ 62848 w 191275"/>
                <a:gd name="connsiteY1" fmla="*/ 97004 h 191275"/>
                <a:gd name="connsiteX2" fmla="*/ 97004 w 191275"/>
                <a:gd name="connsiteY2" fmla="*/ 62847 h 191275"/>
                <a:gd name="connsiteX3" fmla="*/ 131160 w 191275"/>
                <a:gd name="connsiteY3" fmla="*/ 97004 h 191275"/>
                <a:gd name="connsiteX4" fmla="*/ 97004 w 191275"/>
                <a:gd name="connsiteY4" fmla="*/ 131160 h 191275"/>
                <a:gd name="connsiteX5" fmla="*/ 97004 w 191275"/>
                <a:gd name="connsiteY5" fmla="*/ 131160 h 191275"/>
                <a:gd name="connsiteX6" fmla="*/ 166683 w 191275"/>
                <a:gd name="connsiteY6" fmla="*/ 57838 h 191275"/>
                <a:gd name="connsiteX7" fmla="*/ 173969 w 191275"/>
                <a:gd name="connsiteY7" fmla="*/ 36433 h 191275"/>
                <a:gd name="connsiteX8" fmla="*/ 157574 w 191275"/>
                <a:gd name="connsiteY8" fmla="*/ 20038 h 191275"/>
                <a:gd name="connsiteX9" fmla="*/ 136170 w 191275"/>
                <a:gd name="connsiteY9" fmla="*/ 27325 h 191275"/>
                <a:gd name="connsiteX10" fmla="*/ 118408 w 191275"/>
                <a:gd name="connsiteY10" fmla="*/ 20038 h 191275"/>
                <a:gd name="connsiteX11" fmla="*/ 108389 w 191275"/>
                <a:gd name="connsiteY11" fmla="*/ 0 h 191275"/>
                <a:gd name="connsiteX12" fmla="*/ 85618 w 191275"/>
                <a:gd name="connsiteY12" fmla="*/ 0 h 191275"/>
                <a:gd name="connsiteX13" fmla="*/ 75599 w 191275"/>
                <a:gd name="connsiteY13" fmla="*/ 20038 h 191275"/>
                <a:gd name="connsiteX14" fmla="*/ 57838 w 191275"/>
                <a:gd name="connsiteY14" fmla="*/ 27325 h 191275"/>
                <a:gd name="connsiteX15" fmla="*/ 36433 w 191275"/>
                <a:gd name="connsiteY15" fmla="*/ 20038 h 191275"/>
                <a:gd name="connsiteX16" fmla="*/ 20494 w 191275"/>
                <a:gd name="connsiteY16" fmla="*/ 35978 h 191275"/>
                <a:gd name="connsiteX17" fmla="*/ 27325 w 191275"/>
                <a:gd name="connsiteY17" fmla="*/ 57382 h 191275"/>
                <a:gd name="connsiteX18" fmla="*/ 20038 w 191275"/>
                <a:gd name="connsiteY18" fmla="*/ 75144 h 191275"/>
                <a:gd name="connsiteX19" fmla="*/ 0 w 191275"/>
                <a:gd name="connsiteY19" fmla="*/ 85163 h 191275"/>
                <a:gd name="connsiteX20" fmla="*/ 0 w 191275"/>
                <a:gd name="connsiteY20" fmla="*/ 107934 h 191275"/>
                <a:gd name="connsiteX21" fmla="*/ 20038 w 191275"/>
                <a:gd name="connsiteY21" fmla="*/ 117953 h 191275"/>
                <a:gd name="connsiteX22" fmla="*/ 27325 w 191275"/>
                <a:gd name="connsiteY22" fmla="*/ 135714 h 191275"/>
                <a:gd name="connsiteX23" fmla="*/ 20494 w 191275"/>
                <a:gd name="connsiteY23" fmla="*/ 157119 h 191275"/>
                <a:gd name="connsiteX24" fmla="*/ 36433 w 191275"/>
                <a:gd name="connsiteY24" fmla="*/ 173058 h 191275"/>
                <a:gd name="connsiteX25" fmla="*/ 57838 w 191275"/>
                <a:gd name="connsiteY25" fmla="*/ 166227 h 191275"/>
                <a:gd name="connsiteX26" fmla="*/ 75599 w 191275"/>
                <a:gd name="connsiteY26" fmla="*/ 173514 h 191275"/>
                <a:gd name="connsiteX27" fmla="*/ 85618 w 191275"/>
                <a:gd name="connsiteY27" fmla="*/ 193552 h 191275"/>
                <a:gd name="connsiteX28" fmla="*/ 108389 w 191275"/>
                <a:gd name="connsiteY28" fmla="*/ 193552 h 191275"/>
                <a:gd name="connsiteX29" fmla="*/ 118408 w 191275"/>
                <a:gd name="connsiteY29" fmla="*/ 173514 h 191275"/>
                <a:gd name="connsiteX30" fmla="*/ 136170 w 191275"/>
                <a:gd name="connsiteY30" fmla="*/ 166227 h 191275"/>
                <a:gd name="connsiteX31" fmla="*/ 157574 w 191275"/>
                <a:gd name="connsiteY31" fmla="*/ 173514 h 191275"/>
                <a:gd name="connsiteX32" fmla="*/ 173514 w 191275"/>
                <a:gd name="connsiteY32" fmla="*/ 157119 h 191275"/>
                <a:gd name="connsiteX33" fmla="*/ 166683 w 191275"/>
                <a:gd name="connsiteY33" fmla="*/ 136170 h 191275"/>
                <a:gd name="connsiteX34" fmla="*/ 173969 w 191275"/>
                <a:gd name="connsiteY34" fmla="*/ 118408 h 191275"/>
                <a:gd name="connsiteX35" fmla="*/ 194008 w 191275"/>
                <a:gd name="connsiteY35" fmla="*/ 108389 h 191275"/>
                <a:gd name="connsiteX36" fmla="*/ 194008 w 191275"/>
                <a:gd name="connsiteY36" fmla="*/ 85618 h 191275"/>
                <a:gd name="connsiteX37" fmla="*/ 173969 w 191275"/>
                <a:gd name="connsiteY37" fmla="*/ 75599 h 191275"/>
                <a:gd name="connsiteX38" fmla="*/ 166683 w 191275"/>
                <a:gd name="connsiteY38" fmla="*/ 57838 h 191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91275" h="191275">
                  <a:moveTo>
                    <a:pt x="97004" y="131160"/>
                  </a:moveTo>
                  <a:cubicBezTo>
                    <a:pt x="77876" y="131160"/>
                    <a:pt x="62848" y="115676"/>
                    <a:pt x="62848" y="97004"/>
                  </a:cubicBezTo>
                  <a:cubicBezTo>
                    <a:pt x="62848" y="77876"/>
                    <a:pt x="78332" y="62847"/>
                    <a:pt x="97004" y="62847"/>
                  </a:cubicBezTo>
                  <a:cubicBezTo>
                    <a:pt x="116131" y="62847"/>
                    <a:pt x="131160" y="78332"/>
                    <a:pt x="131160" y="97004"/>
                  </a:cubicBezTo>
                  <a:cubicBezTo>
                    <a:pt x="131160" y="115676"/>
                    <a:pt x="116131" y="131160"/>
                    <a:pt x="97004" y="131160"/>
                  </a:cubicBezTo>
                  <a:lnTo>
                    <a:pt x="97004" y="131160"/>
                  </a:lnTo>
                  <a:close/>
                  <a:moveTo>
                    <a:pt x="166683" y="57838"/>
                  </a:moveTo>
                  <a:lnTo>
                    <a:pt x="173969" y="36433"/>
                  </a:lnTo>
                  <a:lnTo>
                    <a:pt x="157574" y="20038"/>
                  </a:lnTo>
                  <a:lnTo>
                    <a:pt x="136170" y="27325"/>
                  </a:lnTo>
                  <a:cubicBezTo>
                    <a:pt x="130705" y="24137"/>
                    <a:pt x="124329" y="21860"/>
                    <a:pt x="118408" y="20038"/>
                  </a:cubicBezTo>
                  <a:lnTo>
                    <a:pt x="108389" y="0"/>
                  </a:lnTo>
                  <a:lnTo>
                    <a:pt x="85618" y="0"/>
                  </a:lnTo>
                  <a:lnTo>
                    <a:pt x="75599" y="20038"/>
                  </a:lnTo>
                  <a:cubicBezTo>
                    <a:pt x="69223" y="21860"/>
                    <a:pt x="63303" y="24137"/>
                    <a:pt x="57838" y="27325"/>
                  </a:cubicBezTo>
                  <a:lnTo>
                    <a:pt x="36433" y="20038"/>
                  </a:lnTo>
                  <a:lnTo>
                    <a:pt x="20494" y="35978"/>
                  </a:lnTo>
                  <a:lnTo>
                    <a:pt x="27325" y="57382"/>
                  </a:lnTo>
                  <a:cubicBezTo>
                    <a:pt x="24137" y="62847"/>
                    <a:pt x="21860" y="69223"/>
                    <a:pt x="20038" y="75144"/>
                  </a:cubicBezTo>
                  <a:lnTo>
                    <a:pt x="0" y="85163"/>
                  </a:lnTo>
                  <a:lnTo>
                    <a:pt x="0" y="107934"/>
                  </a:lnTo>
                  <a:lnTo>
                    <a:pt x="20038" y="117953"/>
                  </a:lnTo>
                  <a:cubicBezTo>
                    <a:pt x="21860" y="124329"/>
                    <a:pt x="24137" y="130249"/>
                    <a:pt x="27325" y="135714"/>
                  </a:cubicBezTo>
                  <a:lnTo>
                    <a:pt x="20494" y="157119"/>
                  </a:lnTo>
                  <a:lnTo>
                    <a:pt x="36433" y="173058"/>
                  </a:lnTo>
                  <a:lnTo>
                    <a:pt x="57838" y="166227"/>
                  </a:lnTo>
                  <a:cubicBezTo>
                    <a:pt x="63303" y="169415"/>
                    <a:pt x="69223" y="171692"/>
                    <a:pt x="75599" y="173514"/>
                  </a:cubicBezTo>
                  <a:lnTo>
                    <a:pt x="85618" y="193552"/>
                  </a:lnTo>
                  <a:lnTo>
                    <a:pt x="108389" y="193552"/>
                  </a:lnTo>
                  <a:lnTo>
                    <a:pt x="118408" y="173514"/>
                  </a:lnTo>
                  <a:cubicBezTo>
                    <a:pt x="124784" y="171692"/>
                    <a:pt x="130705" y="169415"/>
                    <a:pt x="136170" y="166227"/>
                  </a:cubicBezTo>
                  <a:lnTo>
                    <a:pt x="157574" y="173514"/>
                  </a:lnTo>
                  <a:lnTo>
                    <a:pt x="173514" y="157119"/>
                  </a:lnTo>
                  <a:lnTo>
                    <a:pt x="166683" y="136170"/>
                  </a:lnTo>
                  <a:cubicBezTo>
                    <a:pt x="169870" y="130705"/>
                    <a:pt x="172148" y="124784"/>
                    <a:pt x="173969" y="118408"/>
                  </a:cubicBezTo>
                  <a:lnTo>
                    <a:pt x="194008" y="108389"/>
                  </a:lnTo>
                  <a:lnTo>
                    <a:pt x="194008" y="85618"/>
                  </a:lnTo>
                  <a:lnTo>
                    <a:pt x="173969" y="75599"/>
                  </a:lnTo>
                  <a:cubicBezTo>
                    <a:pt x="172148" y="69223"/>
                    <a:pt x="169870" y="63303"/>
                    <a:pt x="166683" y="57838"/>
                  </a:cubicBezTo>
                  <a:close/>
                </a:path>
              </a:pathLst>
            </a:custGeom>
            <a:grpFill/>
            <a:ln w="44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3263B160-900F-482C-99AE-C834D16B3E1E}"/>
              </a:ext>
            </a:extLst>
          </p:cNvPr>
          <p:cNvGrpSpPr/>
          <p:nvPr/>
        </p:nvGrpSpPr>
        <p:grpSpPr>
          <a:xfrm>
            <a:off x="5977592" y="2116277"/>
            <a:ext cx="236817" cy="382550"/>
            <a:chOff x="6891475" y="1154605"/>
            <a:chExt cx="236817" cy="382550"/>
          </a:xfrm>
          <a:solidFill>
            <a:schemeClr val="bg2"/>
          </a:solidFill>
        </p:grpSpPr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C6E5859-D552-44A8-BFF3-9482CFAC349C}"/>
                </a:ext>
              </a:extLst>
            </p:cNvPr>
            <p:cNvSpPr/>
            <p:nvPr/>
          </p:nvSpPr>
          <p:spPr>
            <a:xfrm>
              <a:off x="6950679" y="1418747"/>
              <a:ext cx="118408" cy="27325"/>
            </a:xfrm>
            <a:custGeom>
              <a:avLst/>
              <a:gdLst>
                <a:gd name="connsiteX0" fmla="*/ 13663 w 118408"/>
                <a:gd name="connsiteY0" fmla="*/ 0 h 27325"/>
                <a:gd name="connsiteX1" fmla="*/ 104746 w 118408"/>
                <a:gd name="connsiteY1" fmla="*/ 0 h 27325"/>
                <a:gd name="connsiteX2" fmla="*/ 118408 w 118408"/>
                <a:gd name="connsiteY2" fmla="*/ 13663 h 27325"/>
                <a:gd name="connsiteX3" fmla="*/ 104746 w 118408"/>
                <a:gd name="connsiteY3" fmla="*/ 27325 h 27325"/>
                <a:gd name="connsiteX4" fmla="*/ 13663 w 118408"/>
                <a:gd name="connsiteY4" fmla="*/ 27325 h 27325"/>
                <a:gd name="connsiteX5" fmla="*/ 0 w 118408"/>
                <a:gd name="connsiteY5" fmla="*/ 13663 h 27325"/>
                <a:gd name="connsiteX6" fmla="*/ 13663 w 118408"/>
                <a:gd name="connsiteY6" fmla="*/ 0 h 27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8408" h="27325">
                  <a:moveTo>
                    <a:pt x="13663" y="0"/>
                  </a:moveTo>
                  <a:lnTo>
                    <a:pt x="104746" y="0"/>
                  </a:lnTo>
                  <a:cubicBezTo>
                    <a:pt x="112488" y="0"/>
                    <a:pt x="118408" y="5920"/>
                    <a:pt x="118408" y="13663"/>
                  </a:cubicBezTo>
                  <a:cubicBezTo>
                    <a:pt x="118408" y="21405"/>
                    <a:pt x="112488" y="27325"/>
                    <a:pt x="104746" y="27325"/>
                  </a:cubicBezTo>
                  <a:lnTo>
                    <a:pt x="13663" y="27325"/>
                  </a:lnTo>
                  <a:cubicBezTo>
                    <a:pt x="5920" y="27325"/>
                    <a:pt x="0" y="21405"/>
                    <a:pt x="0" y="13663"/>
                  </a:cubicBezTo>
                  <a:cubicBezTo>
                    <a:pt x="0" y="5920"/>
                    <a:pt x="5920" y="0"/>
                    <a:pt x="13663" y="0"/>
                  </a:cubicBezTo>
                  <a:close/>
                </a:path>
              </a:pathLst>
            </a:custGeom>
            <a:grpFill/>
            <a:ln w="44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B9016FFE-DDAD-4EC5-B36C-368F6CE0A9CA}"/>
                </a:ext>
              </a:extLst>
            </p:cNvPr>
            <p:cNvSpPr/>
            <p:nvPr/>
          </p:nvSpPr>
          <p:spPr>
            <a:xfrm>
              <a:off x="6950679" y="1464288"/>
              <a:ext cx="118408" cy="27325"/>
            </a:xfrm>
            <a:custGeom>
              <a:avLst/>
              <a:gdLst>
                <a:gd name="connsiteX0" fmla="*/ 13663 w 118408"/>
                <a:gd name="connsiteY0" fmla="*/ 0 h 27325"/>
                <a:gd name="connsiteX1" fmla="*/ 104746 w 118408"/>
                <a:gd name="connsiteY1" fmla="*/ 0 h 27325"/>
                <a:gd name="connsiteX2" fmla="*/ 118408 w 118408"/>
                <a:gd name="connsiteY2" fmla="*/ 13663 h 27325"/>
                <a:gd name="connsiteX3" fmla="*/ 104746 w 118408"/>
                <a:gd name="connsiteY3" fmla="*/ 27325 h 27325"/>
                <a:gd name="connsiteX4" fmla="*/ 13663 w 118408"/>
                <a:gd name="connsiteY4" fmla="*/ 27325 h 27325"/>
                <a:gd name="connsiteX5" fmla="*/ 0 w 118408"/>
                <a:gd name="connsiteY5" fmla="*/ 13663 h 27325"/>
                <a:gd name="connsiteX6" fmla="*/ 13663 w 118408"/>
                <a:gd name="connsiteY6" fmla="*/ 0 h 27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8408" h="27325">
                  <a:moveTo>
                    <a:pt x="13663" y="0"/>
                  </a:moveTo>
                  <a:lnTo>
                    <a:pt x="104746" y="0"/>
                  </a:lnTo>
                  <a:cubicBezTo>
                    <a:pt x="112488" y="0"/>
                    <a:pt x="118408" y="5920"/>
                    <a:pt x="118408" y="13663"/>
                  </a:cubicBezTo>
                  <a:cubicBezTo>
                    <a:pt x="118408" y="21405"/>
                    <a:pt x="112488" y="27325"/>
                    <a:pt x="104746" y="27325"/>
                  </a:cubicBezTo>
                  <a:lnTo>
                    <a:pt x="13663" y="27325"/>
                  </a:lnTo>
                  <a:cubicBezTo>
                    <a:pt x="5920" y="27325"/>
                    <a:pt x="0" y="21405"/>
                    <a:pt x="0" y="13663"/>
                  </a:cubicBezTo>
                  <a:cubicBezTo>
                    <a:pt x="0" y="5920"/>
                    <a:pt x="5920" y="0"/>
                    <a:pt x="13663" y="0"/>
                  </a:cubicBezTo>
                  <a:close/>
                </a:path>
              </a:pathLst>
            </a:custGeom>
            <a:grpFill/>
            <a:ln w="44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7AE90A7F-DDC8-495E-AEA5-725A7AAE46F9}"/>
                </a:ext>
              </a:extLst>
            </p:cNvPr>
            <p:cNvSpPr/>
            <p:nvPr/>
          </p:nvSpPr>
          <p:spPr>
            <a:xfrm>
              <a:off x="6980281" y="1509830"/>
              <a:ext cx="59204" cy="27325"/>
            </a:xfrm>
            <a:custGeom>
              <a:avLst/>
              <a:gdLst>
                <a:gd name="connsiteX0" fmla="*/ 0 w 59204"/>
                <a:gd name="connsiteY0" fmla="*/ 0 h 27325"/>
                <a:gd name="connsiteX1" fmla="*/ 29602 w 59204"/>
                <a:gd name="connsiteY1" fmla="*/ 27325 h 27325"/>
                <a:gd name="connsiteX2" fmla="*/ 59204 w 59204"/>
                <a:gd name="connsiteY2" fmla="*/ 0 h 27325"/>
                <a:gd name="connsiteX3" fmla="*/ 0 w 59204"/>
                <a:gd name="connsiteY3" fmla="*/ 0 h 27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204" h="27325">
                  <a:moveTo>
                    <a:pt x="0" y="0"/>
                  </a:moveTo>
                  <a:cubicBezTo>
                    <a:pt x="1366" y="15484"/>
                    <a:pt x="14118" y="27325"/>
                    <a:pt x="29602" y="27325"/>
                  </a:cubicBezTo>
                  <a:cubicBezTo>
                    <a:pt x="45086" y="27325"/>
                    <a:pt x="57838" y="15484"/>
                    <a:pt x="59204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44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DFFCB870-477B-4000-816D-834B6C0A0AE7}"/>
                </a:ext>
              </a:extLst>
            </p:cNvPr>
            <p:cNvSpPr/>
            <p:nvPr/>
          </p:nvSpPr>
          <p:spPr>
            <a:xfrm>
              <a:off x="6891475" y="1154605"/>
              <a:ext cx="236817" cy="245925"/>
            </a:xfrm>
            <a:custGeom>
              <a:avLst/>
              <a:gdLst>
                <a:gd name="connsiteX0" fmla="*/ 118408 w 236816"/>
                <a:gd name="connsiteY0" fmla="*/ 0 h 245925"/>
                <a:gd name="connsiteX1" fmla="*/ 118408 w 236816"/>
                <a:gd name="connsiteY1" fmla="*/ 0 h 245925"/>
                <a:gd name="connsiteX2" fmla="*/ 118408 w 236816"/>
                <a:gd name="connsiteY2" fmla="*/ 0 h 245925"/>
                <a:gd name="connsiteX3" fmla="*/ 0 w 236816"/>
                <a:gd name="connsiteY3" fmla="*/ 117042 h 245925"/>
                <a:gd name="connsiteX4" fmla="*/ 0 w 236816"/>
                <a:gd name="connsiteY4" fmla="*/ 121141 h 245925"/>
                <a:gd name="connsiteX5" fmla="*/ 8197 w 236816"/>
                <a:gd name="connsiteY5" fmla="*/ 162128 h 245925"/>
                <a:gd name="connsiteX6" fmla="*/ 28691 w 236816"/>
                <a:gd name="connsiteY6" fmla="*/ 195829 h 245925"/>
                <a:gd name="connsiteX7" fmla="*/ 56472 w 236816"/>
                <a:gd name="connsiteY7" fmla="*/ 240915 h 245925"/>
                <a:gd name="connsiteX8" fmla="*/ 64669 w 236816"/>
                <a:gd name="connsiteY8" fmla="*/ 245925 h 245925"/>
                <a:gd name="connsiteX9" fmla="*/ 172148 w 236816"/>
                <a:gd name="connsiteY9" fmla="*/ 245925 h 245925"/>
                <a:gd name="connsiteX10" fmla="*/ 180345 w 236816"/>
                <a:gd name="connsiteY10" fmla="*/ 240915 h 245925"/>
                <a:gd name="connsiteX11" fmla="*/ 208125 w 236816"/>
                <a:gd name="connsiteY11" fmla="*/ 195829 h 245925"/>
                <a:gd name="connsiteX12" fmla="*/ 228619 w 236816"/>
                <a:gd name="connsiteY12" fmla="*/ 162128 h 245925"/>
                <a:gd name="connsiteX13" fmla="*/ 236817 w 236816"/>
                <a:gd name="connsiteY13" fmla="*/ 121141 h 245925"/>
                <a:gd name="connsiteX14" fmla="*/ 236817 w 236816"/>
                <a:gd name="connsiteY14" fmla="*/ 117042 h 245925"/>
                <a:gd name="connsiteX15" fmla="*/ 118408 w 236816"/>
                <a:gd name="connsiteY15" fmla="*/ 0 h 245925"/>
                <a:gd name="connsiteX16" fmla="*/ 209492 w 236816"/>
                <a:gd name="connsiteY16" fmla="*/ 120685 h 245925"/>
                <a:gd name="connsiteX17" fmla="*/ 203116 w 236816"/>
                <a:gd name="connsiteY17" fmla="*/ 152565 h 245925"/>
                <a:gd name="connsiteX18" fmla="*/ 187632 w 236816"/>
                <a:gd name="connsiteY18" fmla="*/ 177613 h 245925"/>
                <a:gd name="connsiteX19" fmla="*/ 161218 w 236816"/>
                <a:gd name="connsiteY19" fmla="*/ 218600 h 245925"/>
                <a:gd name="connsiteX20" fmla="*/ 118408 w 236816"/>
                <a:gd name="connsiteY20" fmla="*/ 218600 h 245925"/>
                <a:gd name="connsiteX21" fmla="*/ 76055 w 236816"/>
                <a:gd name="connsiteY21" fmla="*/ 218600 h 245925"/>
                <a:gd name="connsiteX22" fmla="*/ 49640 w 236816"/>
                <a:gd name="connsiteY22" fmla="*/ 177613 h 245925"/>
                <a:gd name="connsiteX23" fmla="*/ 34156 w 236816"/>
                <a:gd name="connsiteY23" fmla="*/ 152565 h 245925"/>
                <a:gd name="connsiteX24" fmla="*/ 27780 w 236816"/>
                <a:gd name="connsiteY24" fmla="*/ 120685 h 245925"/>
                <a:gd name="connsiteX25" fmla="*/ 27780 w 236816"/>
                <a:gd name="connsiteY25" fmla="*/ 117042 h 245925"/>
                <a:gd name="connsiteX26" fmla="*/ 118864 w 236816"/>
                <a:gd name="connsiteY26" fmla="*/ 26870 h 245925"/>
                <a:gd name="connsiteX27" fmla="*/ 118864 w 236816"/>
                <a:gd name="connsiteY27" fmla="*/ 26870 h 245925"/>
                <a:gd name="connsiteX28" fmla="*/ 118864 w 236816"/>
                <a:gd name="connsiteY28" fmla="*/ 26870 h 245925"/>
                <a:gd name="connsiteX29" fmla="*/ 118864 w 236816"/>
                <a:gd name="connsiteY29" fmla="*/ 26870 h 245925"/>
                <a:gd name="connsiteX30" fmla="*/ 118864 w 236816"/>
                <a:gd name="connsiteY30" fmla="*/ 26870 h 245925"/>
                <a:gd name="connsiteX31" fmla="*/ 118864 w 236816"/>
                <a:gd name="connsiteY31" fmla="*/ 26870 h 245925"/>
                <a:gd name="connsiteX32" fmla="*/ 118864 w 236816"/>
                <a:gd name="connsiteY32" fmla="*/ 26870 h 245925"/>
                <a:gd name="connsiteX33" fmla="*/ 209947 w 236816"/>
                <a:gd name="connsiteY33" fmla="*/ 117042 h 245925"/>
                <a:gd name="connsiteX34" fmla="*/ 209947 w 236816"/>
                <a:gd name="connsiteY34" fmla="*/ 120685 h 245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36816" h="245925">
                  <a:moveTo>
                    <a:pt x="118408" y="0"/>
                  </a:moveTo>
                  <a:cubicBezTo>
                    <a:pt x="118408" y="0"/>
                    <a:pt x="118408" y="0"/>
                    <a:pt x="118408" y="0"/>
                  </a:cubicBezTo>
                  <a:cubicBezTo>
                    <a:pt x="118408" y="0"/>
                    <a:pt x="118408" y="0"/>
                    <a:pt x="118408" y="0"/>
                  </a:cubicBezTo>
                  <a:cubicBezTo>
                    <a:pt x="53739" y="455"/>
                    <a:pt x="1366" y="52373"/>
                    <a:pt x="0" y="117042"/>
                  </a:cubicBezTo>
                  <a:lnTo>
                    <a:pt x="0" y="121141"/>
                  </a:lnTo>
                  <a:cubicBezTo>
                    <a:pt x="455" y="135259"/>
                    <a:pt x="3188" y="148921"/>
                    <a:pt x="8197" y="162128"/>
                  </a:cubicBezTo>
                  <a:cubicBezTo>
                    <a:pt x="13207" y="174425"/>
                    <a:pt x="20038" y="185810"/>
                    <a:pt x="28691" y="195829"/>
                  </a:cubicBezTo>
                  <a:cubicBezTo>
                    <a:pt x="39621" y="207670"/>
                    <a:pt x="51462" y="230896"/>
                    <a:pt x="56472" y="240915"/>
                  </a:cubicBezTo>
                  <a:cubicBezTo>
                    <a:pt x="57838" y="244103"/>
                    <a:pt x="61026" y="245925"/>
                    <a:pt x="64669" y="245925"/>
                  </a:cubicBezTo>
                  <a:lnTo>
                    <a:pt x="172148" y="245925"/>
                  </a:lnTo>
                  <a:cubicBezTo>
                    <a:pt x="175791" y="245925"/>
                    <a:pt x="178979" y="244103"/>
                    <a:pt x="180345" y="240915"/>
                  </a:cubicBezTo>
                  <a:cubicBezTo>
                    <a:pt x="185355" y="230896"/>
                    <a:pt x="197195" y="207670"/>
                    <a:pt x="208125" y="195829"/>
                  </a:cubicBezTo>
                  <a:cubicBezTo>
                    <a:pt x="216778" y="185810"/>
                    <a:pt x="224065" y="174425"/>
                    <a:pt x="228619" y="162128"/>
                  </a:cubicBezTo>
                  <a:cubicBezTo>
                    <a:pt x="233629" y="148921"/>
                    <a:pt x="236361" y="135259"/>
                    <a:pt x="236817" y="121141"/>
                  </a:cubicBezTo>
                  <a:lnTo>
                    <a:pt x="236817" y="117042"/>
                  </a:lnTo>
                  <a:cubicBezTo>
                    <a:pt x="235450" y="52373"/>
                    <a:pt x="183078" y="455"/>
                    <a:pt x="118408" y="0"/>
                  </a:cubicBezTo>
                  <a:close/>
                  <a:moveTo>
                    <a:pt x="209492" y="120685"/>
                  </a:moveTo>
                  <a:cubicBezTo>
                    <a:pt x="209036" y="131615"/>
                    <a:pt x="206759" y="142545"/>
                    <a:pt x="203116" y="152565"/>
                  </a:cubicBezTo>
                  <a:cubicBezTo>
                    <a:pt x="199473" y="161673"/>
                    <a:pt x="194463" y="170326"/>
                    <a:pt x="187632" y="177613"/>
                  </a:cubicBezTo>
                  <a:cubicBezTo>
                    <a:pt x="177157" y="190364"/>
                    <a:pt x="168049" y="204027"/>
                    <a:pt x="161218" y="218600"/>
                  </a:cubicBezTo>
                  <a:lnTo>
                    <a:pt x="118408" y="218600"/>
                  </a:lnTo>
                  <a:lnTo>
                    <a:pt x="76055" y="218600"/>
                  </a:lnTo>
                  <a:cubicBezTo>
                    <a:pt x="68768" y="204027"/>
                    <a:pt x="59660" y="190364"/>
                    <a:pt x="49640" y="177613"/>
                  </a:cubicBezTo>
                  <a:cubicBezTo>
                    <a:pt x="43265" y="170326"/>
                    <a:pt x="37800" y="161673"/>
                    <a:pt x="34156" y="152565"/>
                  </a:cubicBezTo>
                  <a:cubicBezTo>
                    <a:pt x="30058" y="142545"/>
                    <a:pt x="28236" y="131615"/>
                    <a:pt x="27780" y="120685"/>
                  </a:cubicBezTo>
                  <a:lnTo>
                    <a:pt x="27780" y="117042"/>
                  </a:lnTo>
                  <a:cubicBezTo>
                    <a:pt x="28691" y="67402"/>
                    <a:pt x="69223" y="27325"/>
                    <a:pt x="118864" y="26870"/>
                  </a:cubicBezTo>
                  <a:lnTo>
                    <a:pt x="118864" y="26870"/>
                  </a:lnTo>
                  <a:lnTo>
                    <a:pt x="118864" y="26870"/>
                  </a:lnTo>
                  <a:cubicBezTo>
                    <a:pt x="118864" y="26870"/>
                    <a:pt x="118864" y="26870"/>
                    <a:pt x="118864" y="26870"/>
                  </a:cubicBezTo>
                  <a:cubicBezTo>
                    <a:pt x="118864" y="26870"/>
                    <a:pt x="118864" y="26870"/>
                    <a:pt x="118864" y="26870"/>
                  </a:cubicBezTo>
                  <a:lnTo>
                    <a:pt x="118864" y="26870"/>
                  </a:lnTo>
                  <a:lnTo>
                    <a:pt x="118864" y="26870"/>
                  </a:lnTo>
                  <a:cubicBezTo>
                    <a:pt x="168504" y="27325"/>
                    <a:pt x="209036" y="66946"/>
                    <a:pt x="209947" y="117042"/>
                  </a:cubicBezTo>
                  <a:lnTo>
                    <a:pt x="209947" y="120685"/>
                  </a:lnTo>
                  <a:close/>
                </a:path>
              </a:pathLst>
            </a:custGeom>
            <a:grpFill/>
            <a:ln w="44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</p:grpSp>
      <p:sp>
        <p:nvSpPr>
          <p:cNvPr id="94" name="Graphic 59" descr="Magnifying glass">
            <a:extLst>
              <a:ext uri="{FF2B5EF4-FFF2-40B4-BE49-F238E27FC236}">
                <a16:creationId xmlns:a16="http://schemas.microsoft.com/office/drawing/2014/main" id="{B7A18B4E-3C5C-4A65-9AFE-89BFE448F2B6}"/>
              </a:ext>
            </a:extLst>
          </p:cNvPr>
          <p:cNvSpPr/>
          <p:nvPr/>
        </p:nvSpPr>
        <p:spPr>
          <a:xfrm>
            <a:off x="5918388" y="2990200"/>
            <a:ext cx="355225" cy="355225"/>
          </a:xfrm>
          <a:custGeom>
            <a:avLst/>
            <a:gdLst>
              <a:gd name="connsiteX0" fmla="*/ 350215 w 355225"/>
              <a:gd name="connsiteY0" fmla="*/ 305129 h 355225"/>
              <a:gd name="connsiteX1" fmla="*/ 293288 w 355225"/>
              <a:gd name="connsiteY1" fmla="*/ 248202 h 355225"/>
              <a:gd name="connsiteX2" fmla="*/ 265053 w 355225"/>
              <a:gd name="connsiteY2" fmla="*/ 239549 h 355225"/>
              <a:gd name="connsiteX3" fmla="*/ 245014 w 355225"/>
              <a:gd name="connsiteY3" fmla="*/ 219511 h 355225"/>
              <a:gd name="connsiteX4" fmla="*/ 273250 w 355225"/>
              <a:gd name="connsiteY4" fmla="*/ 136625 h 355225"/>
              <a:gd name="connsiteX5" fmla="*/ 136625 w 355225"/>
              <a:gd name="connsiteY5" fmla="*/ 0 h 355225"/>
              <a:gd name="connsiteX6" fmla="*/ 0 w 355225"/>
              <a:gd name="connsiteY6" fmla="*/ 136625 h 355225"/>
              <a:gd name="connsiteX7" fmla="*/ 136625 w 355225"/>
              <a:gd name="connsiteY7" fmla="*/ 273250 h 355225"/>
              <a:gd name="connsiteX8" fmla="*/ 219511 w 355225"/>
              <a:gd name="connsiteY8" fmla="*/ 245014 h 355225"/>
              <a:gd name="connsiteX9" fmla="*/ 239549 w 355225"/>
              <a:gd name="connsiteY9" fmla="*/ 265053 h 355225"/>
              <a:gd name="connsiteX10" fmla="*/ 248202 w 355225"/>
              <a:gd name="connsiteY10" fmla="*/ 293288 h 355225"/>
              <a:gd name="connsiteX11" fmla="*/ 305129 w 355225"/>
              <a:gd name="connsiteY11" fmla="*/ 350215 h 355225"/>
              <a:gd name="connsiteX12" fmla="*/ 327900 w 355225"/>
              <a:gd name="connsiteY12" fmla="*/ 359779 h 355225"/>
              <a:gd name="connsiteX13" fmla="*/ 350671 w 355225"/>
              <a:gd name="connsiteY13" fmla="*/ 350215 h 355225"/>
              <a:gd name="connsiteX14" fmla="*/ 350215 w 355225"/>
              <a:gd name="connsiteY14" fmla="*/ 305129 h 355225"/>
              <a:gd name="connsiteX15" fmla="*/ 136170 w 355225"/>
              <a:gd name="connsiteY15" fmla="*/ 245470 h 355225"/>
              <a:gd name="connsiteX16" fmla="*/ 26870 w 355225"/>
              <a:gd name="connsiteY16" fmla="*/ 136170 h 355225"/>
              <a:gd name="connsiteX17" fmla="*/ 136170 w 355225"/>
              <a:gd name="connsiteY17" fmla="*/ 26870 h 355225"/>
              <a:gd name="connsiteX18" fmla="*/ 245470 w 355225"/>
              <a:gd name="connsiteY18" fmla="*/ 136170 h 355225"/>
              <a:gd name="connsiteX19" fmla="*/ 136170 w 355225"/>
              <a:gd name="connsiteY19" fmla="*/ 245470 h 355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55225" h="355225">
                <a:moveTo>
                  <a:pt x="350215" y="305129"/>
                </a:moveTo>
                <a:lnTo>
                  <a:pt x="293288" y="248202"/>
                </a:lnTo>
                <a:cubicBezTo>
                  <a:pt x="285546" y="240460"/>
                  <a:pt x="275072" y="237728"/>
                  <a:pt x="265053" y="239549"/>
                </a:cubicBezTo>
                <a:lnTo>
                  <a:pt x="245014" y="219511"/>
                </a:lnTo>
                <a:cubicBezTo>
                  <a:pt x="262775" y="196740"/>
                  <a:pt x="273250" y="167593"/>
                  <a:pt x="273250" y="136625"/>
                </a:cubicBezTo>
                <a:cubicBezTo>
                  <a:pt x="273250" y="61481"/>
                  <a:pt x="211769" y="0"/>
                  <a:pt x="136625" y="0"/>
                </a:cubicBezTo>
                <a:cubicBezTo>
                  <a:pt x="61481" y="0"/>
                  <a:pt x="0" y="61481"/>
                  <a:pt x="0" y="136625"/>
                </a:cubicBezTo>
                <a:cubicBezTo>
                  <a:pt x="0" y="211769"/>
                  <a:pt x="61481" y="273250"/>
                  <a:pt x="136625" y="273250"/>
                </a:cubicBezTo>
                <a:cubicBezTo>
                  <a:pt x="167593" y="273250"/>
                  <a:pt x="196285" y="262775"/>
                  <a:pt x="219511" y="245014"/>
                </a:cubicBezTo>
                <a:lnTo>
                  <a:pt x="239549" y="265053"/>
                </a:lnTo>
                <a:cubicBezTo>
                  <a:pt x="237728" y="275072"/>
                  <a:pt x="240460" y="285546"/>
                  <a:pt x="248202" y="293288"/>
                </a:cubicBezTo>
                <a:lnTo>
                  <a:pt x="305129" y="350215"/>
                </a:lnTo>
                <a:cubicBezTo>
                  <a:pt x="311505" y="356591"/>
                  <a:pt x="319703" y="359779"/>
                  <a:pt x="327900" y="359779"/>
                </a:cubicBezTo>
                <a:cubicBezTo>
                  <a:pt x="336098" y="359779"/>
                  <a:pt x="344295" y="356591"/>
                  <a:pt x="350671" y="350215"/>
                </a:cubicBezTo>
                <a:cubicBezTo>
                  <a:pt x="362512" y="337464"/>
                  <a:pt x="362512" y="317425"/>
                  <a:pt x="350215" y="305129"/>
                </a:cubicBezTo>
                <a:close/>
                <a:moveTo>
                  <a:pt x="136170" y="245470"/>
                </a:moveTo>
                <a:cubicBezTo>
                  <a:pt x="76055" y="245470"/>
                  <a:pt x="26870" y="196285"/>
                  <a:pt x="26870" y="136170"/>
                </a:cubicBezTo>
                <a:cubicBezTo>
                  <a:pt x="26870" y="76055"/>
                  <a:pt x="76055" y="26870"/>
                  <a:pt x="136170" y="26870"/>
                </a:cubicBezTo>
                <a:cubicBezTo>
                  <a:pt x="196285" y="26870"/>
                  <a:pt x="245470" y="76055"/>
                  <a:pt x="245470" y="136170"/>
                </a:cubicBezTo>
                <a:cubicBezTo>
                  <a:pt x="245470" y="196285"/>
                  <a:pt x="196285" y="245470"/>
                  <a:pt x="136170" y="245470"/>
                </a:cubicBezTo>
                <a:close/>
              </a:path>
            </a:pathLst>
          </a:custGeom>
          <a:solidFill>
            <a:schemeClr val="bg2"/>
          </a:solidFill>
          <a:ln w="4465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890228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  <p:bldP spid="38" grpId="0"/>
      <p:bldP spid="39" grpId="0"/>
      <p:bldP spid="32" grpId="0"/>
      <p:bldP spid="33" grpId="0"/>
      <p:bldP spid="49" grpId="0"/>
      <p:bldP spid="50" grpId="0"/>
      <p:bldP spid="60" grpId="0"/>
      <p:bldP spid="61" grpId="0"/>
      <p:bldP spid="40" grpId="0" animBg="1"/>
      <p:bldP spid="41" grpId="0"/>
      <p:bldP spid="34" grpId="0" animBg="1"/>
      <p:bldP spid="35" grpId="0"/>
      <p:bldP spid="51" grpId="0" animBg="1"/>
      <p:bldP spid="52" grpId="0"/>
      <p:bldP spid="62" grpId="0" animBg="1"/>
      <p:bldP spid="63" grpId="0"/>
      <p:bldP spid="69" grpId="0" animBg="1"/>
      <p:bldP spid="70" grpId="0" animBg="1"/>
      <p:bldP spid="76" grpId="0" animBg="1"/>
      <p:bldP spid="77" grpId="0" animBg="1"/>
      <p:bldP spid="9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 Placeholder 48">
            <a:extLst>
              <a:ext uri="{FF2B5EF4-FFF2-40B4-BE49-F238E27FC236}">
                <a16:creationId xmlns:a16="http://schemas.microsoft.com/office/drawing/2014/main" id="{CCB5A6BA-D2F9-4484-90A5-A4E47244BD3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Regional </a:t>
            </a:r>
          </a:p>
          <a:p>
            <a:r>
              <a:rPr lang="en-US"/>
              <a:t>Map</a:t>
            </a:r>
            <a:endParaRPr lang="en-ID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2DEBAB0-31C0-4EA5-9886-95EDAAFCF49B}"/>
              </a:ext>
            </a:extLst>
          </p:cNvPr>
          <p:cNvGrpSpPr/>
          <p:nvPr/>
        </p:nvGrpSpPr>
        <p:grpSpPr>
          <a:xfrm>
            <a:off x="4601210" y="1506539"/>
            <a:ext cx="7236029" cy="4855412"/>
            <a:chOff x="2813050" y="1506538"/>
            <a:chExt cx="8782051" cy="5892801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5B3919FB-D553-4DB2-818D-133743645437}"/>
                </a:ext>
              </a:extLst>
            </p:cNvPr>
            <p:cNvSpPr>
              <a:spLocks/>
            </p:cNvSpPr>
            <p:nvPr/>
          </p:nvSpPr>
          <p:spPr bwMode="auto">
            <a:xfrm>
              <a:off x="7381875" y="5938838"/>
              <a:ext cx="33338" cy="58738"/>
            </a:xfrm>
            <a:custGeom>
              <a:avLst/>
              <a:gdLst>
                <a:gd name="T0" fmla="*/ 12 w 13"/>
                <a:gd name="T1" fmla="*/ 23 h 23"/>
                <a:gd name="T2" fmla="*/ 10 w 13"/>
                <a:gd name="T3" fmla="*/ 23 h 23"/>
                <a:gd name="T4" fmla="*/ 8 w 13"/>
                <a:gd name="T5" fmla="*/ 20 h 23"/>
                <a:gd name="T6" fmla="*/ 5 w 13"/>
                <a:gd name="T7" fmla="*/ 15 h 23"/>
                <a:gd name="T8" fmla="*/ 3 w 13"/>
                <a:gd name="T9" fmla="*/ 11 h 23"/>
                <a:gd name="T10" fmla="*/ 1 w 13"/>
                <a:gd name="T11" fmla="*/ 7 h 23"/>
                <a:gd name="T12" fmla="*/ 1 w 13"/>
                <a:gd name="T13" fmla="*/ 2 h 23"/>
                <a:gd name="T14" fmla="*/ 3 w 13"/>
                <a:gd name="T15" fmla="*/ 0 h 23"/>
                <a:gd name="T16" fmla="*/ 5 w 13"/>
                <a:gd name="T17" fmla="*/ 1 h 23"/>
                <a:gd name="T18" fmla="*/ 7 w 13"/>
                <a:gd name="T19" fmla="*/ 4 h 23"/>
                <a:gd name="T20" fmla="*/ 7 w 13"/>
                <a:gd name="T21" fmla="*/ 7 h 23"/>
                <a:gd name="T22" fmla="*/ 6 w 13"/>
                <a:gd name="T23" fmla="*/ 10 h 23"/>
                <a:gd name="T24" fmla="*/ 7 w 13"/>
                <a:gd name="T25" fmla="*/ 14 h 23"/>
                <a:gd name="T26" fmla="*/ 9 w 13"/>
                <a:gd name="T27" fmla="*/ 18 h 23"/>
                <a:gd name="T28" fmla="*/ 11 w 13"/>
                <a:gd name="T29" fmla="*/ 21 h 23"/>
                <a:gd name="T30" fmla="*/ 12 w 13"/>
                <a:gd name="T31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" h="23">
                  <a:moveTo>
                    <a:pt x="12" y="23"/>
                  </a:moveTo>
                  <a:cubicBezTo>
                    <a:pt x="12" y="23"/>
                    <a:pt x="11" y="23"/>
                    <a:pt x="10" y="23"/>
                  </a:cubicBezTo>
                  <a:cubicBezTo>
                    <a:pt x="9" y="22"/>
                    <a:pt x="8" y="20"/>
                    <a:pt x="8" y="20"/>
                  </a:cubicBezTo>
                  <a:cubicBezTo>
                    <a:pt x="7" y="18"/>
                    <a:pt x="5" y="16"/>
                    <a:pt x="5" y="15"/>
                  </a:cubicBezTo>
                  <a:cubicBezTo>
                    <a:pt x="4" y="14"/>
                    <a:pt x="3" y="12"/>
                    <a:pt x="3" y="11"/>
                  </a:cubicBezTo>
                  <a:cubicBezTo>
                    <a:pt x="2" y="10"/>
                    <a:pt x="1" y="8"/>
                    <a:pt x="1" y="7"/>
                  </a:cubicBezTo>
                  <a:cubicBezTo>
                    <a:pt x="1" y="6"/>
                    <a:pt x="0" y="3"/>
                    <a:pt x="1" y="2"/>
                  </a:cubicBezTo>
                  <a:cubicBezTo>
                    <a:pt x="1" y="1"/>
                    <a:pt x="2" y="1"/>
                    <a:pt x="3" y="0"/>
                  </a:cubicBezTo>
                  <a:cubicBezTo>
                    <a:pt x="3" y="0"/>
                    <a:pt x="5" y="1"/>
                    <a:pt x="5" y="1"/>
                  </a:cubicBezTo>
                  <a:cubicBezTo>
                    <a:pt x="6" y="1"/>
                    <a:pt x="7" y="3"/>
                    <a:pt x="7" y="4"/>
                  </a:cubicBezTo>
                  <a:cubicBezTo>
                    <a:pt x="7" y="5"/>
                    <a:pt x="7" y="6"/>
                    <a:pt x="7" y="7"/>
                  </a:cubicBezTo>
                  <a:cubicBezTo>
                    <a:pt x="7" y="8"/>
                    <a:pt x="6" y="9"/>
                    <a:pt x="6" y="10"/>
                  </a:cubicBezTo>
                  <a:cubicBezTo>
                    <a:pt x="6" y="11"/>
                    <a:pt x="7" y="13"/>
                    <a:pt x="7" y="14"/>
                  </a:cubicBezTo>
                  <a:cubicBezTo>
                    <a:pt x="7" y="15"/>
                    <a:pt x="9" y="17"/>
                    <a:pt x="9" y="18"/>
                  </a:cubicBezTo>
                  <a:cubicBezTo>
                    <a:pt x="10" y="19"/>
                    <a:pt x="11" y="20"/>
                    <a:pt x="11" y="21"/>
                  </a:cubicBezTo>
                  <a:cubicBezTo>
                    <a:pt x="12" y="21"/>
                    <a:pt x="13" y="22"/>
                    <a:pt x="12" y="23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8BF7745F-781F-4B20-AA82-19572FA3C2B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7500" y="4102101"/>
              <a:ext cx="1327150" cy="671513"/>
            </a:xfrm>
            <a:custGeom>
              <a:avLst/>
              <a:gdLst>
                <a:gd name="T0" fmla="*/ 312 w 511"/>
                <a:gd name="T1" fmla="*/ 53 h 259"/>
                <a:gd name="T2" fmla="*/ 335 w 511"/>
                <a:gd name="T3" fmla="*/ 66 h 259"/>
                <a:gd name="T4" fmla="*/ 346 w 511"/>
                <a:gd name="T5" fmla="*/ 49 h 259"/>
                <a:gd name="T6" fmla="*/ 362 w 511"/>
                <a:gd name="T7" fmla="*/ 42 h 259"/>
                <a:gd name="T8" fmla="*/ 382 w 511"/>
                <a:gd name="T9" fmla="*/ 48 h 259"/>
                <a:gd name="T10" fmla="*/ 399 w 511"/>
                <a:gd name="T11" fmla="*/ 49 h 259"/>
                <a:gd name="T12" fmla="*/ 415 w 511"/>
                <a:gd name="T13" fmla="*/ 51 h 259"/>
                <a:gd name="T14" fmla="*/ 426 w 511"/>
                <a:gd name="T15" fmla="*/ 56 h 259"/>
                <a:gd name="T16" fmla="*/ 439 w 511"/>
                <a:gd name="T17" fmla="*/ 51 h 259"/>
                <a:gd name="T18" fmla="*/ 459 w 511"/>
                <a:gd name="T19" fmla="*/ 54 h 259"/>
                <a:gd name="T20" fmla="*/ 468 w 511"/>
                <a:gd name="T21" fmla="*/ 45 h 259"/>
                <a:gd name="T22" fmla="*/ 482 w 511"/>
                <a:gd name="T23" fmla="*/ 44 h 259"/>
                <a:gd name="T24" fmla="*/ 498 w 511"/>
                <a:gd name="T25" fmla="*/ 51 h 259"/>
                <a:gd name="T26" fmla="*/ 501 w 511"/>
                <a:gd name="T27" fmla="*/ 69 h 259"/>
                <a:gd name="T28" fmla="*/ 510 w 511"/>
                <a:gd name="T29" fmla="*/ 85 h 259"/>
                <a:gd name="T30" fmla="*/ 490 w 511"/>
                <a:gd name="T31" fmla="*/ 95 h 259"/>
                <a:gd name="T32" fmla="*/ 476 w 511"/>
                <a:gd name="T33" fmla="*/ 84 h 259"/>
                <a:gd name="T34" fmla="*/ 456 w 511"/>
                <a:gd name="T35" fmla="*/ 97 h 259"/>
                <a:gd name="T36" fmla="*/ 430 w 511"/>
                <a:gd name="T37" fmla="*/ 94 h 259"/>
                <a:gd name="T38" fmla="*/ 419 w 511"/>
                <a:gd name="T39" fmla="*/ 99 h 259"/>
                <a:gd name="T40" fmla="*/ 396 w 511"/>
                <a:gd name="T41" fmla="*/ 104 h 259"/>
                <a:gd name="T42" fmla="*/ 381 w 511"/>
                <a:gd name="T43" fmla="*/ 90 h 259"/>
                <a:gd name="T44" fmla="*/ 362 w 511"/>
                <a:gd name="T45" fmla="*/ 87 h 259"/>
                <a:gd name="T46" fmla="*/ 366 w 511"/>
                <a:gd name="T47" fmla="*/ 102 h 259"/>
                <a:gd name="T48" fmla="*/ 373 w 511"/>
                <a:gd name="T49" fmla="*/ 113 h 259"/>
                <a:gd name="T50" fmla="*/ 359 w 511"/>
                <a:gd name="T51" fmla="*/ 108 h 259"/>
                <a:gd name="T52" fmla="*/ 347 w 511"/>
                <a:gd name="T53" fmla="*/ 114 h 259"/>
                <a:gd name="T54" fmla="*/ 343 w 511"/>
                <a:gd name="T55" fmla="*/ 127 h 259"/>
                <a:gd name="T56" fmla="*/ 326 w 511"/>
                <a:gd name="T57" fmla="*/ 139 h 259"/>
                <a:gd name="T58" fmla="*/ 314 w 511"/>
                <a:gd name="T59" fmla="*/ 142 h 259"/>
                <a:gd name="T60" fmla="*/ 301 w 511"/>
                <a:gd name="T61" fmla="*/ 144 h 259"/>
                <a:gd name="T62" fmla="*/ 284 w 511"/>
                <a:gd name="T63" fmla="*/ 156 h 259"/>
                <a:gd name="T64" fmla="*/ 260 w 511"/>
                <a:gd name="T65" fmla="*/ 183 h 259"/>
                <a:gd name="T66" fmla="*/ 237 w 511"/>
                <a:gd name="T67" fmla="*/ 201 h 259"/>
                <a:gd name="T68" fmla="*/ 215 w 511"/>
                <a:gd name="T69" fmla="*/ 197 h 259"/>
                <a:gd name="T70" fmla="*/ 180 w 511"/>
                <a:gd name="T71" fmla="*/ 200 h 259"/>
                <a:gd name="T72" fmla="*/ 151 w 511"/>
                <a:gd name="T73" fmla="*/ 206 h 259"/>
                <a:gd name="T74" fmla="*/ 125 w 511"/>
                <a:gd name="T75" fmla="*/ 206 h 259"/>
                <a:gd name="T76" fmla="*/ 86 w 511"/>
                <a:gd name="T77" fmla="*/ 204 h 259"/>
                <a:gd name="T78" fmla="*/ 68 w 511"/>
                <a:gd name="T79" fmla="*/ 211 h 259"/>
                <a:gd name="T80" fmla="*/ 43 w 511"/>
                <a:gd name="T81" fmla="*/ 230 h 259"/>
                <a:gd name="T82" fmla="*/ 36 w 511"/>
                <a:gd name="T83" fmla="*/ 255 h 259"/>
                <a:gd name="T84" fmla="*/ 24 w 511"/>
                <a:gd name="T85" fmla="*/ 256 h 259"/>
                <a:gd name="T86" fmla="*/ 3 w 511"/>
                <a:gd name="T87" fmla="*/ 243 h 259"/>
                <a:gd name="T88" fmla="*/ 12 w 511"/>
                <a:gd name="T89" fmla="*/ 208 h 259"/>
                <a:gd name="T90" fmla="*/ 4 w 511"/>
                <a:gd name="T91" fmla="*/ 184 h 259"/>
                <a:gd name="T92" fmla="*/ 21 w 511"/>
                <a:gd name="T93" fmla="*/ 147 h 259"/>
                <a:gd name="T94" fmla="*/ 39 w 511"/>
                <a:gd name="T95" fmla="*/ 136 h 259"/>
                <a:gd name="T96" fmla="*/ 56 w 511"/>
                <a:gd name="T97" fmla="*/ 118 h 259"/>
                <a:gd name="T98" fmla="*/ 79 w 511"/>
                <a:gd name="T99" fmla="*/ 95 h 259"/>
                <a:gd name="T100" fmla="*/ 121 w 511"/>
                <a:gd name="T101" fmla="*/ 72 h 259"/>
                <a:gd name="T102" fmla="*/ 148 w 511"/>
                <a:gd name="T103" fmla="*/ 78 h 259"/>
                <a:gd name="T104" fmla="*/ 147 w 511"/>
                <a:gd name="T105" fmla="*/ 52 h 259"/>
                <a:gd name="T106" fmla="*/ 144 w 511"/>
                <a:gd name="T107" fmla="*/ 11 h 259"/>
                <a:gd name="T108" fmla="*/ 164 w 511"/>
                <a:gd name="T109" fmla="*/ 4 h 259"/>
                <a:gd name="T110" fmla="*/ 188 w 511"/>
                <a:gd name="T111" fmla="*/ 5 h 259"/>
                <a:gd name="T112" fmla="*/ 201 w 511"/>
                <a:gd name="T113" fmla="*/ 20 h 259"/>
                <a:gd name="T114" fmla="*/ 217 w 511"/>
                <a:gd name="T115" fmla="*/ 21 h 259"/>
                <a:gd name="T116" fmla="*/ 231 w 511"/>
                <a:gd name="T117" fmla="*/ 16 h 259"/>
                <a:gd name="T118" fmla="*/ 233 w 511"/>
                <a:gd name="T119" fmla="*/ 34 h 259"/>
                <a:gd name="T120" fmla="*/ 246 w 511"/>
                <a:gd name="T121" fmla="*/ 39 h 259"/>
                <a:gd name="T122" fmla="*/ 257 w 511"/>
                <a:gd name="T123" fmla="*/ 41 h 259"/>
                <a:gd name="T124" fmla="*/ 283 w 511"/>
                <a:gd name="T125" fmla="*/ 53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11" h="259">
                  <a:moveTo>
                    <a:pt x="303" y="51"/>
                  </a:moveTo>
                  <a:cubicBezTo>
                    <a:pt x="304" y="51"/>
                    <a:pt x="304" y="51"/>
                    <a:pt x="305" y="51"/>
                  </a:cubicBezTo>
                  <a:cubicBezTo>
                    <a:pt x="307" y="51"/>
                    <a:pt x="311" y="52"/>
                    <a:pt x="312" y="53"/>
                  </a:cubicBezTo>
                  <a:cubicBezTo>
                    <a:pt x="315" y="54"/>
                    <a:pt x="318" y="59"/>
                    <a:pt x="320" y="60"/>
                  </a:cubicBezTo>
                  <a:cubicBezTo>
                    <a:pt x="322" y="62"/>
                    <a:pt x="326" y="65"/>
                    <a:pt x="328" y="66"/>
                  </a:cubicBezTo>
                  <a:cubicBezTo>
                    <a:pt x="330" y="67"/>
                    <a:pt x="333" y="66"/>
                    <a:pt x="335" y="66"/>
                  </a:cubicBezTo>
                  <a:cubicBezTo>
                    <a:pt x="337" y="65"/>
                    <a:pt x="340" y="62"/>
                    <a:pt x="341" y="60"/>
                  </a:cubicBezTo>
                  <a:cubicBezTo>
                    <a:pt x="343" y="58"/>
                    <a:pt x="344" y="55"/>
                    <a:pt x="345" y="53"/>
                  </a:cubicBezTo>
                  <a:cubicBezTo>
                    <a:pt x="345" y="52"/>
                    <a:pt x="345" y="49"/>
                    <a:pt x="346" y="49"/>
                  </a:cubicBezTo>
                  <a:cubicBezTo>
                    <a:pt x="348" y="47"/>
                    <a:pt x="353" y="47"/>
                    <a:pt x="355" y="47"/>
                  </a:cubicBezTo>
                  <a:cubicBezTo>
                    <a:pt x="356" y="46"/>
                    <a:pt x="358" y="46"/>
                    <a:pt x="359" y="45"/>
                  </a:cubicBezTo>
                  <a:cubicBezTo>
                    <a:pt x="360" y="45"/>
                    <a:pt x="361" y="43"/>
                    <a:pt x="362" y="42"/>
                  </a:cubicBezTo>
                  <a:cubicBezTo>
                    <a:pt x="364" y="42"/>
                    <a:pt x="369" y="41"/>
                    <a:pt x="371" y="41"/>
                  </a:cubicBezTo>
                  <a:cubicBezTo>
                    <a:pt x="373" y="41"/>
                    <a:pt x="378" y="42"/>
                    <a:pt x="380" y="43"/>
                  </a:cubicBezTo>
                  <a:cubicBezTo>
                    <a:pt x="381" y="44"/>
                    <a:pt x="382" y="47"/>
                    <a:pt x="382" y="48"/>
                  </a:cubicBezTo>
                  <a:cubicBezTo>
                    <a:pt x="383" y="49"/>
                    <a:pt x="385" y="51"/>
                    <a:pt x="387" y="52"/>
                  </a:cubicBezTo>
                  <a:cubicBezTo>
                    <a:pt x="388" y="52"/>
                    <a:pt x="392" y="51"/>
                    <a:pt x="394" y="51"/>
                  </a:cubicBezTo>
                  <a:cubicBezTo>
                    <a:pt x="395" y="51"/>
                    <a:pt x="398" y="50"/>
                    <a:pt x="399" y="49"/>
                  </a:cubicBezTo>
                  <a:cubicBezTo>
                    <a:pt x="400" y="49"/>
                    <a:pt x="402" y="46"/>
                    <a:pt x="403" y="46"/>
                  </a:cubicBezTo>
                  <a:cubicBezTo>
                    <a:pt x="405" y="45"/>
                    <a:pt x="409" y="47"/>
                    <a:pt x="411" y="47"/>
                  </a:cubicBezTo>
                  <a:cubicBezTo>
                    <a:pt x="412" y="48"/>
                    <a:pt x="413" y="51"/>
                    <a:pt x="415" y="51"/>
                  </a:cubicBezTo>
                  <a:cubicBezTo>
                    <a:pt x="416" y="51"/>
                    <a:pt x="418" y="50"/>
                    <a:pt x="420" y="50"/>
                  </a:cubicBezTo>
                  <a:cubicBezTo>
                    <a:pt x="421" y="51"/>
                    <a:pt x="424" y="51"/>
                    <a:pt x="425" y="52"/>
                  </a:cubicBezTo>
                  <a:cubicBezTo>
                    <a:pt x="426" y="52"/>
                    <a:pt x="425" y="55"/>
                    <a:pt x="426" y="56"/>
                  </a:cubicBezTo>
                  <a:cubicBezTo>
                    <a:pt x="427" y="57"/>
                    <a:pt x="430" y="57"/>
                    <a:pt x="431" y="56"/>
                  </a:cubicBezTo>
                  <a:cubicBezTo>
                    <a:pt x="432" y="56"/>
                    <a:pt x="433" y="55"/>
                    <a:pt x="434" y="54"/>
                  </a:cubicBezTo>
                  <a:cubicBezTo>
                    <a:pt x="435" y="53"/>
                    <a:pt x="438" y="51"/>
                    <a:pt x="439" y="51"/>
                  </a:cubicBezTo>
                  <a:cubicBezTo>
                    <a:pt x="441" y="50"/>
                    <a:pt x="444" y="50"/>
                    <a:pt x="446" y="50"/>
                  </a:cubicBezTo>
                  <a:cubicBezTo>
                    <a:pt x="448" y="50"/>
                    <a:pt x="451" y="50"/>
                    <a:pt x="452" y="50"/>
                  </a:cubicBezTo>
                  <a:cubicBezTo>
                    <a:pt x="454" y="51"/>
                    <a:pt x="457" y="54"/>
                    <a:pt x="459" y="54"/>
                  </a:cubicBezTo>
                  <a:cubicBezTo>
                    <a:pt x="460" y="54"/>
                    <a:pt x="463" y="53"/>
                    <a:pt x="464" y="53"/>
                  </a:cubicBezTo>
                  <a:cubicBezTo>
                    <a:pt x="465" y="52"/>
                    <a:pt x="465" y="50"/>
                    <a:pt x="466" y="49"/>
                  </a:cubicBezTo>
                  <a:cubicBezTo>
                    <a:pt x="466" y="48"/>
                    <a:pt x="467" y="46"/>
                    <a:pt x="468" y="45"/>
                  </a:cubicBezTo>
                  <a:cubicBezTo>
                    <a:pt x="470" y="45"/>
                    <a:pt x="473" y="47"/>
                    <a:pt x="474" y="46"/>
                  </a:cubicBezTo>
                  <a:cubicBezTo>
                    <a:pt x="475" y="46"/>
                    <a:pt x="476" y="44"/>
                    <a:pt x="477" y="44"/>
                  </a:cubicBezTo>
                  <a:cubicBezTo>
                    <a:pt x="478" y="44"/>
                    <a:pt x="480" y="44"/>
                    <a:pt x="482" y="44"/>
                  </a:cubicBezTo>
                  <a:cubicBezTo>
                    <a:pt x="484" y="45"/>
                    <a:pt x="488" y="47"/>
                    <a:pt x="490" y="48"/>
                  </a:cubicBezTo>
                  <a:cubicBezTo>
                    <a:pt x="491" y="49"/>
                    <a:pt x="494" y="51"/>
                    <a:pt x="495" y="51"/>
                  </a:cubicBezTo>
                  <a:cubicBezTo>
                    <a:pt x="496" y="51"/>
                    <a:pt x="497" y="51"/>
                    <a:pt x="498" y="51"/>
                  </a:cubicBezTo>
                  <a:cubicBezTo>
                    <a:pt x="499" y="51"/>
                    <a:pt x="499" y="52"/>
                    <a:pt x="499" y="52"/>
                  </a:cubicBezTo>
                  <a:cubicBezTo>
                    <a:pt x="499" y="53"/>
                    <a:pt x="501" y="56"/>
                    <a:pt x="501" y="58"/>
                  </a:cubicBezTo>
                  <a:cubicBezTo>
                    <a:pt x="502" y="60"/>
                    <a:pt x="500" y="66"/>
                    <a:pt x="501" y="69"/>
                  </a:cubicBezTo>
                  <a:cubicBezTo>
                    <a:pt x="502" y="71"/>
                    <a:pt x="505" y="76"/>
                    <a:pt x="506" y="79"/>
                  </a:cubicBezTo>
                  <a:cubicBezTo>
                    <a:pt x="507" y="80"/>
                    <a:pt x="509" y="83"/>
                    <a:pt x="511" y="85"/>
                  </a:cubicBezTo>
                  <a:cubicBezTo>
                    <a:pt x="511" y="85"/>
                    <a:pt x="511" y="85"/>
                    <a:pt x="510" y="85"/>
                  </a:cubicBezTo>
                  <a:cubicBezTo>
                    <a:pt x="508" y="87"/>
                    <a:pt x="503" y="89"/>
                    <a:pt x="501" y="91"/>
                  </a:cubicBezTo>
                  <a:cubicBezTo>
                    <a:pt x="499" y="92"/>
                    <a:pt x="496" y="93"/>
                    <a:pt x="494" y="94"/>
                  </a:cubicBezTo>
                  <a:cubicBezTo>
                    <a:pt x="493" y="94"/>
                    <a:pt x="491" y="95"/>
                    <a:pt x="490" y="95"/>
                  </a:cubicBezTo>
                  <a:cubicBezTo>
                    <a:pt x="489" y="94"/>
                    <a:pt x="488" y="91"/>
                    <a:pt x="487" y="91"/>
                  </a:cubicBezTo>
                  <a:cubicBezTo>
                    <a:pt x="486" y="89"/>
                    <a:pt x="484" y="87"/>
                    <a:pt x="482" y="86"/>
                  </a:cubicBezTo>
                  <a:cubicBezTo>
                    <a:pt x="481" y="85"/>
                    <a:pt x="478" y="84"/>
                    <a:pt x="476" y="84"/>
                  </a:cubicBezTo>
                  <a:cubicBezTo>
                    <a:pt x="475" y="84"/>
                    <a:pt x="472" y="85"/>
                    <a:pt x="471" y="86"/>
                  </a:cubicBezTo>
                  <a:cubicBezTo>
                    <a:pt x="469" y="87"/>
                    <a:pt x="466" y="90"/>
                    <a:pt x="465" y="91"/>
                  </a:cubicBezTo>
                  <a:cubicBezTo>
                    <a:pt x="463" y="93"/>
                    <a:pt x="458" y="95"/>
                    <a:pt x="456" y="97"/>
                  </a:cubicBezTo>
                  <a:cubicBezTo>
                    <a:pt x="454" y="98"/>
                    <a:pt x="449" y="101"/>
                    <a:pt x="447" y="101"/>
                  </a:cubicBezTo>
                  <a:cubicBezTo>
                    <a:pt x="444" y="102"/>
                    <a:pt x="440" y="103"/>
                    <a:pt x="438" y="102"/>
                  </a:cubicBezTo>
                  <a:cubicBezTo>
                    <a:pt x="435" y="102"/>
                    <a:pt x="432" y="96"/>
                    <a:pt x="430" y="94"/>
                  </a:cubicBezTo>
                  <a:cubicBezTo>
                    <a:pt x="429" y="93"/>
                    <a:pt x="425" y="88"/>
                    <a:pt x="423" y="89"/>
                  </a:cubicBezTo>
                  <a:cubicBezTo>
                    <a:pt x="421" y="89"/>
                    <a:pt x="421" y="93"/>
                    <a:pt x="421" y="95"/>
                  </a:cubicBezTo>
                  <a:cubicBezTo>
                    <a:pt x="421" y="96"/>
                    <a:pt x="420" y="98"/>
                    <a:pt x="419" y="99"/>
                  </a:cubicBezTo>
                  <a:cubicBezTo>
                    <a:pt x="418" y="100"/>
                    <a:pt x="415" y="101"/>
                    <a:pt x="413" y="101"/>
                  </a:cubicBezTo>
                  <a:cubicBezTo>
                    <a:pt x="411" y="102"/>
                    <a:pt x="407" y="102"/>
                    <a:pt x="404" y="102"/>
                  </a:cubicBezTo>
                  <a:cubicBezTo>
                    <a:pt x="402" y="102"/>
                    <a:pt x="398" y="105"/>
                    <a:pt x="396" y="104"/>
                  </a:cubicBezTo>
                  <a:cubicBezTo>
                    <a:pt x="394" y="104"/>
                    <a:pt x="393" y="101"/>
                    <a:pt x="392" y="99"/>
                  </a:cubicBezTo>
                  <a:cubicBezTo>
                    <a:pt x="391" y="98"/>
                    <a:pt x="390" y="94"/>
                    <a:pt x="388" y="93"/>
                  </a:cubicBezTo>
                  <a:cubicBezTo>
                    <a:pt x="387" y="91"/>
                    <a:pt x="383" y="90"/>
                    <a:pt x="381" y="90"/>
                  </a:cubicBezTo>
                  <a:cubicBezTo>
                    <a:pt x="379" y="89"/>
                    <a:pt x="375" y="88"/>
                    <a:pt x="373" y="88"/>
                  </a:cubicBezTo>
                  <a:cubicBezTo>
                    <a:pt x="371" y="87"/>
                    <a:pt x="367" y="85"/>
                    <a:pt x="365" y="85"/>
                  </a:cubicBezTo>
                  <a:cubicBezTo>
                    <a:pt x="364" y="85"/>
                    <a:pt x="363" y="87"/>
                    <a:pt x="362" y="87"/>
                  </a:cubicBezTo>
                  <a:cubicBezTo>
                    <a:pt x="361" y="88"/>
                    <a:pt x="361" y="91"/>
                    <a:pt x="361" y="92"/>
                  </a:cubicBezTo>
                  <a:cubicBezTo>
                    <a:pt x="361" y="94"/>
                    <a:pt x="361" y="97"/>
                    <a:pt x="361" y="98"/>
                  </a:cubicBezTo>
                  <a:cubicBezTo>
                    <a:pt x="362" y="99"/>
                    <a:pt x="365" y="101"/>
                    <a:pt x="366" y="102"/>
                  </a:cubicBezTo>
                  <a:cubicBezTo>
                    <a:pt x="368" y="103"/>
                    <a:pt x="371" y="105"/>
                    <a:pt x="372" y="107"/>
                  </a:cubicBezTo>
                  <a:cubicBezTo>
                    <a:pt x="373" y="108"/>
                    <a:pt x="376" y="109"/>
                    <a:pt x="376" y="110"/>
                  </a:cubicBezTo>
                  <a:cubicBezTo>
                    <a:pt x="376" y="111"/>
                    <a:pt x="374" y="113"/>
                    <a:pt x="373" y="113"/>
                  </a:cubicBezTo>
                  <a:cubicBezTo>
                    <a:pt x="372" y="114"/>
                    <a:pt x="369" y="116"/>
                    <a:pt x="368" y="116"/>
                  </a:cubicBezTo>
                  <a:cubicBezTo>
                    <a:pt x="367" y="116"/>
                    <a:pt x="365" y="115"/>
                    <a:pt x="364" y="114"/>
                  </a:cubicBezTo>
                  <a:cubicBezTo>
                    <a:pt x="363" y="113"/>
                    <a:pt x="360" y="109"/>
                    <a:pt x="359" y="108"/>
                  </a:cubicBezTo>
                  <a:cubicBezTo>
                    <a:pt x="358" y="107"/>
                    <a:pt x="355" y="106"/>
                    <a:pt x="354" y="107"/>
                  </a:cubicBezTo>
                  <a:cubicBezTo>
                    <a:pt x="353" y="107"/>
                    <a:pt x="351" y="110"/>
                    <a:pt x="350" y="111"/>
                  </a:cubicBezTo>
                  <a:cubicBezTo>
                    <a:pt x="349" y="112"/>
                    <a:pt x="347" y="113"/>
                    <a:pt x="347" y="114"/>
                  </a:cubicBezTo>
                  <a:cubicBezTo>
                    <a:pt x="346" y="116"/>
                    <a:pt x="349" y="117"/>
                    <a:pt x="349" y="118"/>
                  </a:cubicBezTo>
                  <a:cubicBezTo>
                    <a:pt x="350" y="119"/>
                    <a:pt x="349" y="122"/>
                    <a:pt x="348" y="122"/>
                  </a:cubicBezTo>
                  <a:cubicBezTo>
                    <a:pt x="347" y="124"/>
                    <a:pt x="344" y="126"/>
                    <a:pt x="343" y="127"/>
                  </a:cubicBezTo>
                  <a:cubicBezTo>
                    <a:pt x="342" y="128"/>
                    <a:pt x="339" y="129"/>
                    <a:pt x="337" y="130"/>
                  </a:cubicBezTo>
                  <a:cubicBezTo>
                    <a:pt x="336" y="131"/>
                    <a:pt x="332" y="133"/>
                    <a:pt x="331" y="134"/>
                  </a:cubicBezTo>
                  <a:cubicBezTo>
                    <a:pt x="329" y="135"/>
                    <a:pt x="327" y="138"/>
                    <a:pt x="326" y="139"/>
                  </a:cubicBezTo>
                  <a:cubicBezTo>
                    <a:pt x="325" y="140"/>
                    <a:pt x="324" y="142"/>
                    <a:pt x="323" y="143"/>
                  </a:cubicBezTo>
                  <a:cubicBezTo>
                    <a:pt x="322" y="143"/>
                    <a:pt x="319" y="144"/>
                    <a:pt x="318" y="144"/>
                  </a:cubicBezTo>
                  <a:cubicBezTo>
                    <a:pt x="317" y="144"/>
                    <a:pt x="315" y="143"/>
                    <a:pt x="314" y="142"/>
                  </a:cubicBezTo>
                  <a:cubicBezTo>
                    <a:pt x="312" y="142"/>
                    <a:pt x="310" y="140"/>
                    <a:pt x="308" y="140"/>
                  </a:cubicBezTo>
                  <a:cubicBezTo>
                    <a:pt x="307" y="140"/>
                    <a:pt x="305" y="141"/>
                    <a:pt x="304" y="141"/>
                  </a:cubicBezTo>
                  <a:cubicBezTo>
                    <a:pt x="303" y="142"/>
                    <a:pt x="301" y="143"/>
                    <a:pt x="301" y="144"/>
                  </a:cubicBezTo>
                  <a:cubicBezTo>
                    <a:pt x="300" y="144"/>
                    <a:pt x="299" y="147"/>
                    <a:pt x="298" y="147"/>
                  </a:cubicBezTo>
                  <a:cubicBezTo>
                    <a:pt x="296" y="148"/>
                    <a:pt x="292" y="149"/>
                    <a:pt x="290" y="150"/>
                  </a:cubicBezTo>
                  <a:cubicBezTo>
                    <a:pt x="288" y="151"/>
                    <a:pt x="286" y="154"/>
                    <a:pt x="284" y="156"/>
                  </a:cubicBezTo>
                  <a:cubicBezTo>
                    <a:pt x="282" y="157"/>
                    <a:pt x="279" y="159"/>
                    <a:pt x="278" y="161"/>
                  </a:cubicBezTo>
                  <a:cubicBezTo>
                    <a:pt x="275" y="163"/>
                    <a:pt x="270" y="169"/>
                    <a:pt x="268" y="172"/>
                  </a:cubicBezTo>
                  <a:cubicBezTo>
                    <a:pt x="265" y="175"/>
                    <a:pt x="262" y="180"/>
                    <a:pt x="260" y="183"/>
                  </a:cubicBezTo>
                  <a:cubicBezTo>
                    <a:pt x="259" y="185"/>
                    <a:pt x="257" y="189"/>
                    <a:pt x="255" y="190"/>
                  </a:cubicBezTo>
                  <a:cubicBezTo>
                    <a:pt x="253" y="192"/>
                    <a:pt x="247" y="196"/>
                    <a:pt x="244" y="197"/>
                  </a:cubicBezTo>
                  <a:cubicBezTo>
                    <a:pt x="242" y="198"/>
                    <a:pt x="239" y="201"/>
                    <a:pt x="237" y="201"/>
                  </a:cubicBezTo>
                  <a:cubicBezTo>
                    <a:pt x="236" y="202"/>
                    <a:pt x="232" y="202"/>
                    <a:pt x="231" y="202"/>
                  </a:cubicBezTo>
                  <a:cubicBezTo>
                    <a:pt x="229" y="202"/>
                    <a:pt x="225" y="200"/>
                    <a:pt x="224" y="199"/>
                  </a:cubicBezTo>
                  <a:cubicBezTo>
                    <a:pt x="221" y="199"/>
                    <a:pt x="217" y="197"/>
                    <a:pt x="215" y="197"/>
                  </a:cubicBezTo>
                  <a:cubicBezTo>
                    <a:pt x="212" y="196"/>
                    <a:pt x="205" y="198"/>
                    <a:pt x="202" y="198"/>
                  </a:cubicBezTo>
                  <a:cubicBezTo>
                    <a:pt x="199" y="199"/>
                    <a:pt x="193" y="202"/>
                    <a:pt x="190" y="202"/>
                  </a:cubicBezTo>
                  <a:cubicBezTo>
                    <a:pt x="188" y="202"/>
                    <a:pt x="183" y="200"/>
                    <a:pt x="180" y="200"/>
                  </a:cubicBezTo>
                  <a:cubicBezTo>
                    <a:pt x="178" y="201"/>
                    <a:pt x="174" y="203"/>
                    <a:pt x="172" y="204"/>
                  </a:cubicBezTo>
                  <a:cubicBezTo>
                    <a:pt x="169" y="205"/>
                    <a:pt x="165" y="206"/>
                    <a:pt x="162" y="206"/>
                  </a:cubicBezTo>
                  <a:cubicBezTo>
                    <a:pt x="159" y="206"/>
                    <a:pt x="154" y="206"/>
                    <a:pt x="151" y="206"/>
                  </a:cubicBezTo>
                  <a:cubicBezTo>
                    <a:pt x="149" y="205"/>
                    <a:pt x="145" y="204"/>
                    <a:pt x="143" y="203"/>
                  </a:cubicBezTo>
                  <a:cubicBezTo>
                    <a:pt x="141" y="203"/>
                    <a:pt x="136" y="204"/>
                    <a:pt x="134" y="204"/>
                  </a:cubicBezTo>
                  <a:cubicBezTo>
                    <a:pt x="132" y="205"/>
                    <a:pt x="127" y="206"/>
                    <a:pt x="125" y="206"/>
                  </a:cubicBezTo>
                  <a:cubicBezTo>
                    <a:pt x="121" y="206"/>
                    <a:pt x="114" y="206"/>
                    <a:pt x="111" y="205"/>
                  </a:cubicBezTo>
                  <a:cubicBezTo>
                    <a:pt x="107" y="205"/>
                    <a:pt x="101" y="204"/>
                    <a:pt x="98" y="203"/>
                  </a:cubicBezTo>
                  <a:cubicBezTo>
                    <a:pt x="95" y="203"/>
                    <a:pt x="89" y="203"/>
                    <a:pt x="86" y="204"/>
                  </a:cubicBezTo>
                  <a:cubicBezTo>
                    <a:pt x="85" y="204"/>
                    <a:pt x="81" y="204"/>
                    <a:pt x="80" y="205"/>
                  </a:cubicBezTo>
                  <a:cubicBezTo>
                    <a:pt x="78" y="206"/>
                    <a:pt x="75" y="208"/>
                    <a:pt x="74" y="208"/>
                  </a:cubicBezTo>
                  <a:cubicBezTo>
                    <a:pt x="73" y="209"/>
                    <a:pt x="70" y="210"/>
                    <a:pt x="68" y="211"/>
                  </a:cubicBezTo>
                  <a:cubicBezTo>
                    <a:pt x="67" y="211"/>
                    <a:pt x="65" y="211"/>
                    <a:pt x="63" y="212"/>
                  </a:cubicBezTo>
                  <a:cubicBezTo>
                    <a:pt x="60" y="214"/>
                    <a:pt x="55" y="218"/>
                    <a:pt x="53" y="220"/>
                  </a:cubicBezTo>
                  <a:cubicBezTo>
                    <a:pt x="50" y="223"/>
                    <a:pt x="45" y="227"/>
                    <a:pt x="43" y="230"/>
                  </a:cubicBezTo>
                  <a:cubicBezTo>
                    <a:pt x="41" y="233"/>
                    <a:pt x="39" y="239"/>
                    <a:pt x="38" y="242"/>
                  </a:cubicBezTo>
                  <a:cubicBezTo>
                    <a:pt x="37" y="244"/>
                    <a:pt x="36" y="248"/>
                    <a:pt x="36" y="250"/>
                  </a:cubicBezTo>
                  <a:cubicBezTo>
                    <a:pt x="35" y="251"/>
                    <a:pt x="36" y="254"/>
                    <a:pt x="36" y="255"/>
                  </a:cubicBezTo>
                  <a:cubicBezTo>
                    <a:pt x="36" y="256"/>
                    <a:pt x="36" y="258"/>
                    <a:pt x="35" y="258"/>
                  </a:cubicBezTo>
                  <a:cubicBezTo>
                    <a:pt x="35" y="259"/>
                    <a:pt x="33" y="258"/>
                    <a:pt x="32" y="258"/>
                  </a:cubicBezTo>
                  <a:cubicBezTo>
                    <a:pt x="30" y="258"/>
                    <a:pt x="26" y="256"/>
                    <a:pt x="24" y="256"/>
                  </a:cubicBezTo>
                  <a:cubicBezTo>
                    <a:pt x="21" y="255"/>
                    <a:pt x="13" y="253"/>
                    <a:pt x="10" y="252"/>
                  </a:cubicBezTo>
                  <a:cubicBezTo>
                    <a:pt x="7" y="251"/>
                    <a:pt x="3" y="250"/>
                    <a:pt x="0" y="249"/>
                  </a:cubicBezTo>
                  <a:cubicBezTo>
                    <a:pt x="1" y="247"/>
                    <a:pt x="2" y="244"/>
                    <a:pt x="3" y="243"/>
                  </a:cubicBezTo>
                  <a:cubicBezTo>
                    <a:pt x="4" y="240"/>
                    <a:pt x="8" y="235"/>
                    <a:pt x="9" y="232"/>
                  </a:cubicBezTo>
                  <a:cubicBezTo>
                    <a:pt x="10" y="228"/>
                    <a:pt x="11" y="222"/>
                    <a:pt x="12" y="219"/>
                  </a:cubicBezTo>
                  <a:cubicBezTo>
                    <a:pt x="12" y="216"/>
                    <a:pt x="13" y="210"/>
                    <a:pt x="12" y="208"/>
                  </a:cubicBezTo>
                  <a:cubicBezTo>
                    <a:pt x="12" y="205"/>
                    <a:pt x="8" y="201"/>
                    <a:pt x="7" y="199"/>
                  </a:cubicBezTo>
                  <a:cubicBezTo>
                    <a:pt x="6" y="198"/>
                    <a:pt x="5" y="194"/>
                    <a:pt x="5" y="193"/>
                  </a:cubicBezTo>
                  <a:cubicBezTo>
                    <a:pt x="4" y="190"/>
                    <a:pt x="4" y="186"/>
                    <a:pt x="4" y="184"/>
                  </a:cubicBezTo>
                  <a:cubicBezTo>
                    <a:pt x="4" y="181"/>
                    <a:pt x="6" y="176"/>
                    <a:pt x="6" y="174"/>
                  </a:cubicBezTo>
                  <a:cubicBezTo>
                    <a:pt x="8" y="170"/>
                    <a:pt x="12" y="163"/>
                    <a:pt x="14" y="159"/>
                  </a:cubicBezTo>
                  <a:cubicBezTo>
                    <a:pt x="16" y="156"/>
                    <a:pt x="18" y="149"/>
                    <a:pt x="21" y="147"/>
                  </a:cubicBezTo>
                  <a:cubicBezTo>
                    <a:pt x="22" y="146"/>
                    <a:pt x="24" y="145"/>
                    <a:pt x="25" y="145"/>
                  </a:cubicBezTo>
                  <a:cubicBezTo>
                    <a:pt x="27" y="144"/>
                    <a:pt x="30" y="145"/>
                    <a:pt x="32" y="144"/>
                  </a:cubicBezTo>
                  <a:cubicBezTo>
                    <a:pt x="34" y="143"/>
                    <a:pt x="37" y="138"/>
                    <a:pt x="39" y="136"/>
                  </a:cubicBezTo>
                  <a:cubicBezTo>
                    <a:pt x="41" y="135"/>
                    <a:pt x="45" y="132"/>
                    <a:pt x="47" y="131"/>
                  </a:cubicBezTo>
                  <a:cubicBezTo>
                    <a:pt x="49" y="130"/>
                    <a:pt x="51" y="128"/>
                    <a:pt x="52" y="126"/>
                  </a:cubicBezTo>
                  <a:cubicBezTo>
                    <a:pt x="54" y="124"/>
                    <a:pt x="55" y="119"/>
                    <a:pt x="56" y="118"/>
                  </a:cubicBezTo>
                  <a:cubicBezTo>
                    <a:pt x="58" y="116"/>
                    <a:pt x="62" y="114"/>
                    <a:pt x="63" y="113"/>
                  </a:cubicBezTo>
                  <a:cubicBezTo>
                    <a:pt x="65" y="111"/>
                    <a:pt x="69" y="107"/>
                    <a:pt x="70" y="105"/>
                  </a:cubicBezTo>
                  <a:cubicBezTo>
                    <a:pt x="72" y="103"/>
                    <a:pt x="76" y="97"/>
                    <a:pt x="79" y="95"/>
                  </a:cubicBezTo>
                  <a:cubicBezTo>
                    <a:pt x="82" y="92"/>
                    <a:pt x="89" y="86"/>
                    <a:pt x="93" y="84"/>
                  </a:cubicBezTo>
                  <a:cubicBezTo>
                    <a:pt x="97" y="81"/>
                    <a:pt x="105" y="75"/>
                    <a:pt x="110" y="74"/>
                  </a:cubicBezTo>
                  <a:cubicBezTo>
                    <a:pt x="112" y="73"/>
                    <a:pt x="118" y="71"/>
                    <a:pt x="121" y="72"/>
                  </a:cubicBezTo>
                  <a:cubicBezTo>
                    <a:pt x="124" y="72"/>
                    <a:pt x="128" y="74"/>
                    <a:pt x="130" y="75"/>
                  </a:cubicBezTo>
                  <a:cubicBezTo>
                    <a:pt x="133" y="76"/>
                    <a:pt x="138" y="80"/>
                    <a:pt x="141" y="80"/>
                  </a:cubicBezTo>
                  <a:cubicBezTo>
                    <a:pt x="143" y="80"/>
                    <a:pt x="146" y="79"/>
                    <a:pt x="148" y="78"/>
                  </a:cubicBezTo>
                  <a:cubicBezTo>
                    <a:pt x="149" y="77"/>
                    <a:pt x="150" y="74"/>
                    <a:pt x="150" y="73"/>
                  </a:cubicBezTo>
                  <a:cubicBezTo>
                    <a:pt x="150" y="71"/>
                    <a:pt x="148" y="67"/>
                    <a:pt x="148" y="65"/>
                  </a:cubicBezTo>
                  <a:cubicBezTo>
                    <a:pt x="147" y="62"/>
                    <a:pt x="147" y="55"/>
                    <a:pt x="147" y="52"/>
                  </a:cubicBezTo>
                  <a:cubicBezTo>
                    <a:pt x="147" y="48"/>
                    <a:pt x="147" y="41"/>
                    <a:pt x="146" y="37"/>
                  </a:cubicBezTo>
                  <a:cubicBezTo>
                    <a:pt x="146" y="34"/>
                    <a:pt x="145" y="27"/>
                    <a:pt x="144" y="24"/>
                  </a:cubicBezTo>
                  <a:cubicBezTo>
                    <a:pt x="144" y="21"/>
                    <a:pt x="144" y="14"/>
                    <a:pt x="144" y="11"/>
                  </a:cubicBezTo>
                  <a:cubicBezTo>
                    <a:pt x="144" y="10"/>
                    <a:pt x="145" y="5"/>
                    <a:pt x="145" y="5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60" y="1"/>
                    <a:pt x="162" y="3"/>
                    <a:pt x="164" y="4"/>
                  </a:cubicBezTo>
                  <a:cubicBezTo>
                    <a:pt x="165" y="5"/>
                    <a:pt x="169" y="6"/>
                    <a:pt x="171" y="7"/>
                  </a:cubicBezTo>
                  <a:cubicBezTo>
                    <a:pt x="173" y="7"/>
                    <a:pt x="177" y="5"/>
                    <a:pt x="179" y="5"/>
                  </a:cubicBezTo>
                  <a:cubicBezTo>
                    <a:pt x="181" y="5"/>
                    <a:pt x="186" y="4"/>
                    <a:pt x="188" y="5"/>
                  </a:cubicBezTo>
                  <a:cubicBezTo>
                    <a:pt x="189" y="5"/>
                    <a:pt x="192" y="7"/>
                    <a:pt x="193" y="8"/>
                  </a:cubicBezTo>
                  <a:cubicBezTo>
                    <a:pt x="194" y="9"/>
                    <a:pt x="196" y="12"/>
                    <a:pt x="197" y="13"/>
                  </a:cubicBezTo>
                  <a:cubicBezTo>
                    <a:pt x="198" y="15"/>
                    <a:pt x="200" y="19"/>
                    <a:pt x="201" y="20"/>
                  </a:cubicBezTo>
                  <a:cubicBezTo>
                    <a:pt x="202" y="21"/>
                    <a:pt x="205" y="23"/>
                    <a:pt x="206" y="24"/>
                  </a:cubicBezTo>
                  <a:cubicBezTo>
                    <a:pt x="208" y="24"/>
                    <a:pt x="211" y="24"/>
                    <a:pt x="212" y="24"/>
                  </a:cubicBezTo>
                  <a:cubicBezTo>
                    <a:pt x="213" y="23"/>
                    <a:pt x="216" y="21"/>
                    <a:pt x="217" y="21"/>
                  </a:cubicBezTo>
                  <a:cubicBezTo>
                    <a:pt x="219" y="20"/>
                    <a:pt x="222" y="17"/>
                    <a:pt x="223" y="17"/>
                  </a:cubicBezTo>
                  <a:cubicBezTo>
                    <a:pt x="224" y="16"/>
                    <a:pt x="226" y="15"/>
                    <a:pt x="227" y="15"/>
                  </a:cubicBezTo>
                  <a:cubicBezTo>
                    <a:pt x="228" y="15"/>
                    <a:pt x="230" y="16"/>
                    <a:pt x="231" y="16"/>
                  </a:cubicBezTo>
                  <a:cubicBezTo>
                    <a:pt x="232" y="16"/>
                    <a:pt x="234" y="18"/>
                    <a:pt x="234" y="19"/>
                  </a:cubicBezTo>
                  <a:cubicBezTo>
                    <a:pt x="235" y="20"/>
                    <a:pt x="236" y="23"/>
                    <a:pt x="236" y="25"/>
                  </a:cubicBezTo>
                  <a:cubicBezTo>
                    <a:pt x="236" y="27"/>
                    <a:pt x="232" y="32"/>
                    <a:pt x="233" y="34"/>
                  </a:cubicBezTo>
                  <a:cubicBezTo>
                    <a:pt x="233" y="35"/>
                    <a:pt x="234" y="37"/>
                    <a:pt x="235" y="38"/>
                  </a:cubicBezTo>
                  <a:cubicBezTo>
                    <a:pt x="236" y="39"/>
                    <a:pt x="238" y="41"/>
                    <a:pt x="239" y="41"/>
                  </a:cubicBezTo>
                  <a:cubicBezTo>
                    <a:pt x="241" y="41"/>
                    <a:pt x="245" y="40"/>
                    <a:pt x="246" y="39"/>
                  </a:cubicBezTo>
                  <a:cubicBezTo>
                    <a:pt x="247" y="38"/>
                    <a:pt x="248" y="36"/>
                    <a:pt x="249" y="36"/>
                  </a:cubicBezTo>
                  <a:cubicBezTo>
                    <a:pt x="250" y="36"/>
                    <a:pt x="252" y="36"/>
                    <a:pt x="252" y="37"/>
                  </a:cubicBezTo>
                  <a:cubicBezTo>
                    <a:pt x="254" y="38"/>
                    <a:pt x="256" y="40"/>
                    <a:pt x="257" y="41"/>
                  </a:cubicBezTo>
                  <a:cubicBezTo>
                    <a:pt x="258" y="43"/>
                    <a:pt x="259" y="46"/>
                    <a:pt x="261" y="47"/>
                  </a:cubicBezTo>
                  <a:cubicBezTo>
                    <a:pt x="262" y="49"/>
                    <a:pt x="267" y="51"/>
                    <a:pt x="269" y="52"/>
                  </a:cubicBezTo>
                  <a:cubicBezTo>
                    <a:pt x="272" y="53"/>
                    <a:pt x="279" y="53"/>
                    <a:pt x="283" y="53"/>
                  </a:cubicBezTo>
                  <a:cubicBezTo>
                    <a:pt x="286" y="53"/>
                    <a:pt x="291" y="53"/>
                    <a:pt x="294" y="52"/>
                  </a:cubicBezTo>
                  <a:cubicBezTo>
                    <a:pt x="297" y="52"/>
                    <a:pt x="300" y="51"/>
                    <a:pt x="303" y="51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" name="Freeform 7">
              <a:extLst>
                <a:ext uri="{FF2B5EF4-FFF2-40B4-BE49-F238E27FC236}">
                  <a16:creationId xmlns:a16="http://schemas.microsoft.com/office/drawing/2014/main" id="{7CFC7C2C-0A23-4C51-9D14-64BB53AC5889}"/>
                </a:ext>
              </a:extLst>
            </p:cNvPr>
            <p:cNvSpPr>
              <a:spLocks/>
            </p:cNvSpPr>
            <p:nvPr/>
          </p:nvSpPr>
          <p:spPr bwMode="auto">
            <a:xfrm>
              <a:off x="8089900" y="1514476"/>
              <a:ext cx="1287463" cy="1657350"/>
            </a:xfrm>
            <a:custGeom>
              <a:avLst/>
              <a:gdLst>
                <a:gd name="T0" fmla="*/ 485 w 496"/>
                <a:gd name="T1" fmla="*/ 566 h 639"/>
                <a:gd name="T2" fmla="*/ 466 w 496"/>
                <a:gd name="T3" fmla="*/ 578 h 639"/>
                <a:gd name="T4" fmla="*/ 438 w 496"/>
                <a:gd name="T5" fmla="*/ 571 h 639"/>
                <a:gd name="T6" fmla="*/ 435 w 496"/>
                <a:gd name="T7" fmla="*/ 585 h 639"/>
                <a:gd name="T8" fmla="*/ 419 w 496"/>
                <a:gd name="T9" fmla="*/ 598 h 639"/>
                <a:gd name="T10" fmla="*/ 393 w 496"/>
                <a:gd name="T11" fmla="*/ 603 h 639"/>
                <a:gd name="T12" fmla="*/ 378 w 496"/>
                <a:gd name="T13" fmla="*/ 616 h 639"/>
                <a:gd name="T14" fmla="*/ 331 w 496"/>
                <a:gd name="T15" fmla="*/ 621 h 639"/>
                <a:gd name="T16" fmla="*/ 294 w 496"/>
                <a:gd name="T17" fmla="*/ 633 h 639"/>
                <a:gd name="T18" fmla="*/ 293 w 496"/>
                <a:gd name="T19" fmla="*/ 608 h 639"/>
                <a:gd name="T20" fmla="*/ 278 w 496"/>
                <a:gd name="T21" fmla="*/ 590 h 639"/>
                <a:gd name="T22" fmla="*/ 264 w 496"/>
                <a:gd name="T23" fmla="*/ 576 h 639"/>
                <a:gd name="T24" fmla="*/ 243 w 496"/>
                <a:gd name="T25" fmla="*/ 539 h 639"/>
                <a:gd name="T26" fmla="*/ 222 w 496"/>
                <a:gd name="T27" fmla="*/ 517 h 639"/>
                <a:gd name="T28" fmla="*/ 212 w 496"/>
                <a:gd name="T29" fmla="*/ 533 h 639"/>
                <a:gd name="T30" fmla="*/ 182 w 496"/>
                <a:gd name="T31" fmla="*/ 524 h 639"/>
                <a:gd name="T32" fmla="*/ 161 w 496"/>
                <a:gd name="T33" fmla="*/ 535 h 639"/>
                <a:gd name="T34" fmla="*/ 115 w 496"/>
                <a:gd name="T35" fmla="*/ 529 h 639"/>
                <a:gd name="T36" fmla="*/ 91 w 496"/>
                <a:gd name="T37" fmla="*/ 536 h 639"/>
                <a:gd name="T38" fmla="*/ 70 w 496"/>
                <a:gd name="T39" fmla="*/ 528 h 639"/>
                <a:gd name="T40" fmla="*/ 51 w 496"/>
                <a:gd name="T41" fmla="*/ 520 h 639"/>
                <a:gd name="T42" fmla="*/ 22 w 496"/>
                <a:gd name="T43" fmla="*/ 516 h 639"/>
                <a:gd name="T44" fmla="*/ 33 w 496"/>
                <a:gd name="T45" fmla="*/ 482 h 639"/>
                <a:gd name="T46" fmla="*/ 39 w 496"/>
                <a:gd name="T47" fmla="*/ 443 h 639"/>
                <a:gd name="T48" fmla="*/ 6 w 496"/>
                <a:gd name="T49" fmla="*/ 362 h 639"/>
                <a:gd name="T50" fmla="*/ 5 w 496"/>
                <a:gd name="T51" fmla="*/ 347 h 639"/>
                <a:gd name="T52" fmla="*/ 14 w 496"/>
                <a:gd name="T53" fmla="*/ 327 h 639"/>
                <a:gd name="T54" fmla="*/ 17 w 496"/>
                <a:gd name="T55" fmla="*/ 292 h 639"/>
                <a:gd name="T56" fmla="*/ 12 w 496"/>
                <a:gd name="T57" fmla="*/ 270 h 639"/>
                <a:gd name="T58" fmla="*/ 29 w 496"/>
                <a:gd name="T59" fmla="*/ 289 h 639"/>
                <a:gd name="T60" fmla="*/ 27 w 496"/>
                <a:gd name="T61" fmla="*/ 263 h 639"/>
                <a:gd name="T62" fmla="*/ 37 w 496"/>
                <a:gd name="T63" fmla="*/ 240 h 639"/>
                <a:gd name="T64" fmla="*/ 43 w 496"/>
                <a:gd name="T65" fmla="*/ 223 h 639"/>
                <a:gd name="T66" fmla="*/ 27 w 496"/>
                <a:gd name="T67" fmla="*/ 186 h 639"/>
                <a:gd name="T68" fmla="*/ 31 w 496"/>
                <a:gd name="T69" fmla="*/ 142 h 639"/>
                <a:gd name="T70" fmla="*/ 47 w 496"/>
                <a:gd name="T71" fmla="*/ 135 h 639"/>
                <a:gd name="T72" fmla="*/ 60 w 496"/>
                <a:gd name="T73" fmla="*/ 128 h 639"/>
                <a:gd name="T74" fmla="*/ 72 w 496"/>
                <a:gd name="T75" fmla="*/ 110 h 639"/>
                <a:gd name="T76" fmla="*/ 67 w 496"/>
                <a:gd name="T77" fmla="*/ 90 h 639"/>
                <a:gd name="T78" fmla="*/ 92 w 496"/>
                <a:gd name="T79" fmla="*/ 91 h 639"/>
                <a:gd name="T80" fmla="*/ 78 w 496"/>
                <a:gd name="T81" fmla="*/ 68 h 639"/>
                <a:gd name="T82" fmla="*/ 66 w 496"/>
                <a:gd name="T83" fmla="*/ 33 h 639"/>
                <a:gd name="T84" fmla="*/ 89 w 496"/>
                <a:gd name="T85" fmla="*/ 0 h 639"/>
                <a:gd name="T86" fmla="*/ 123 w 496"/>
                <a:gd name="T87" fmla="*/ 2 h 639"/>
                <a:gd name="T88" fmla="*/ 181 w 496"/>
                <a:gd name="T89" fmla="*/ 39 h 639"/>
                <a:gd name="T90" fmla="*/ 196 w 496"/>
                <a:gd name="T91" fmla="*/ 91 h 639"/>
                <a:gd name="T92" fmla="*/ 229 w 496"/>
                <a:gd name="T93" fmla="*/ 135 h 639"/>
                <a:gd name="T94" fmla="*/ 256 w 496"/>
                <a:gd name="T95" fmla="*/ 168 h 639"/>
                <a:gd name="T96" fmla="*/ 204 w 496"/>
                <a:gd name="T97" fmla="*/ 193 h 639"/>
                <a:gd name="T98" fmla="*/ 231 w 496"/>
                <a:gd name="T99" fmla="*/ 234 h 639"/>
                <a:gd name="T100" fmla="*/ 244 w 496"/>
                <a:gd name="T101" fmla="*/ 280 h 639"/>
                <a:gd name="T102" fmla="*/ 237 w 496"/>
                <a:gd name="T103" fmla="*/ 313 h 639"/>
                <a:gd name="T104" fmla="*/ 274 w 496"/>
                <a:gd name="T105" fmla="*/ 319 h 639"/>
                <a:gd name="T106" fmla="*/ 317 w 496"/>
                <a:gd name="T107" fmla="*/ 333 h 639"/>
                <a:gd name="T108" fmla="*/ 380 w 496"/>
                <a:gd name="T109" fmla="*/ 319 h 639"/>
                <a:gd name="T110" fmla="*/ 414 w 496"/>
                <a:gd name="T111" fmla="*/ 363 h 639"/>
                <a:gd name="T112" fmla="*/ 423 w 496"/>
                <a:gd name="T113" fmla="*/ 384 h 639"/>
                <a:gd name="T114" fmla="*/ 448 w 496"/>
                <a:gd name="T115" fmla="*/ 432 h 639"/>
                <a:gd name="T116" fmla="*/ 446 w 496"/>
                <a:gd name="T117" fmla="*/ 487 h 639"/>
                <a:gd name="T118" fmla="*/ 470 w 496"/>
                <a:gd name="T119" fmla="*/ 529 h 639"/>
                <a:gd name="T120" fmla="*/ 496 w 496"/>
                <a:gd name="T121" fmla="*/ 559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96" h="639">
                  <a:moveTo>
                    <a:pt x="496" y="559"/>
                  </a:moveTo>
                  <a:cubicBezTo>
                    <a:pt x="495" y="561"/>
                    <a:pt x="495" y="563"/>
                    <a:pt x="495" y="564"/>
                  </a:cubicBezTo>
                  <a:cubicBezTo>
                    <a:pt x="494" y="565"/>
                    <a:pt x="494" y="568"/>
                    <a:pt x="493" y="569"/>
                  </a:cubicBezTo>
                  <a:cubicBezTo>
                    <a:pt x="492" y="569"/>
                    <a:pt x="491" y="571"/>
                    <a:pt x="490" y="571"/>
                  </a:cubicBezTo>
                  <a:cubicBezTo>
                    <a:pt x="489" y="571"/>
                    <a:pt x="488" y="569"/>
                    <a:pt x="487" y="569"/>
                  </a:cubicBezTo>
                  <a:cubicBezTo>
                    <a:pt x="486" y="568"/>
                    <a:pt x="485" y="567"/>
                    <a:pt x="485" y="566"/>
                  </a:cubicBezTo>
                  <a:cubicBezTo>
                    <a:pt x="483" y="566"/>
                    <a:pt x="480" y="567"/>
                    <a:pt x="479" y="567"/>
                  </a:cubicBezTo>
                  <a:cubicBezTo>
                    <a:pt x="477" y="567"/>
                    <a:pt x="475" y="568"/>
                    <a:pt x="473" y="569"/>
                  </a:cubicBezTo>
                  <a:cubicBezTo>
                    <a:pt x="472" y="569"/>
                    <a:pt x="469" y="570"/>
                    <a:pt x="469" y="571"/>
                  </a:cubicBezTo>
                  <a:cubicBezTo>
                    <a:pt x="468" y="572"/>
                    <a:pt x="471" y="574"/>
                    <a:pt x="470" y="575"/>
                  </a:cubicBezTo>
                  <a:cubicBezTo>
                    <a:pt x="470" y="576"/>
                    <a:pt x="469" y="577"/>
                    <a:pt x="468" y="577"/>
                  </a:cubicBezTo>
                  <a:cubicBezTo>
                    <a:pt x="468" y="577"/>
                    <a:pt x="467" y="578"/>
                    <a:pt x="466" y="578"/>
                  </a:cubicBezTo>
                  <a:cubicBezTo>
                    <a:pt x="464" y="578"/>
                    <a:pt x="462" y="575"/>
                    <a:pt x="461" y="574"/>
                  </a:cubicBezTo>
                  <a:cubicBezTo>
                    <a:pt x="460" y="572"/>
                    <a:pt x="457" y="569"/>
                    <a:pt x="456" y="568"/>
                  </a:cubicBezTo>
                  <a:cubicBezTo>
                    <a:pt x="455" y="567"/>
                    <a:pt x="454" y="564"/>
                    <a:pt x="452" y="564"/>
                  </a:cubicBezTo>
                  <a:cubicBezTo>
                    <a:pt x="452" y="564"/>
                    <a:pt x="451" y="565"/>
                    <a:pt x="450" y="566"/>
                  </a:cubicBezTo>
                  <a:cubicBezTo>
                    <a:pt x="449" y="567"/>
                    <a:pt x="446" y="568"/>
                    <a:pt x="445" y="568"/>
                  </a:cubicBezTo>
                  <a:cubicBezTo>
                    <a:pt x="443" y="569"/>
                    <a:pt x="440" y="571"/>
                    <a:pt x="438" y="571"/>
                  </a:cubicBezTo>
                  <a:cubicBezTo>
                    <a:pt x="437" y="572"/>
                    <a:pt x="435" y="572"/>
                    <a:pt x="435" y="572"/>
                  </a:cubicBezTo>
                  <a:cubicBezTo>
                    <a:pt x="434" y="573"/>
                    <a:pt x="433" y="574"/>
                    <a:pt x="433" y="575"/>
                  </a:cubicBezTo>
                  <a:cubicBezTo>
                    <a:pt x="433" y="576"/>
                    <a:pt x="434" y="577"/>
                    <a:pt x="434" y="578"/>
                  </a:cubicBezTo>
                  <a:cubicBezTo>
                    <a:pt x="435" y="579"/>
                    <a:pt x="437" y="580"/>
                    <a:pt x="437" y="581"/>
                  </a:cubicBezTo>
                  <a:cubicBezTo>
                    <a:pt x="437" y="581"/>
                    <a:pt x="438" y="583"/>
                    <a:pt x="437" y="583"/>
                  </a:cubicBezTo>
                  <a:cubicBezTo>
                    <a:pt x="437" y="584"/>
                    <a:pt x="436" y="585"/>
                    <a:pt x="435" y="585"/>
                  </a:cubicBezTo>
                  <a:cubicBezTo>
                    <a:pt x="434" y="585"/>
                    <a:pt x="431" y="585"/>
                    <a:pt x="429" y="585"/>
                  </a:cubicBezTo>
                  <a:cubicBezTo>
                    <a:pt x="428" y="585"/>
                    <a:pt x="424" y="584"/>
                    <a:pt x="423" y="585"/>
                  </a:cubicBezTo>
                  <a:cubicBezTo>
                    <a:pt x="422" y="585"/>
                    <a:pt x="421" y="587"/>
                    <a:pt x="421" y="588"/>
                  </a:cubicBezTo>
                  <a:cubicBezTo>
                    <a:pt x="421" y="589"/>
                    <a:pt x="423" y="591"/>
                    <a:pt x="423" y="592"/>
                  </a:cubicBezTo>
                  <a:cubicBezTo>
                    <a:pt x="423" y="593"/>
                    <a:pt x="422" y="594"/>
                    <a:pt x="422" y="595"/>
                  </a:cubicBezTo>
                  <a:cubicBezTo>
                    <a:pt x="421" y="596"/>
                    <a:pt x="420" y="597"/>
                    <a:pt x="419" y="598"/>
                  </a:cubicBezTo>
                  <a:cubicBezTo>
                    <a:pt x="418" y="598"/>
                    <a:pt x="417" y="599"/>
                    <a:pt x="417" y="599"/>
                  </a:cubicBezTo>
                  <a:cubicBezTo>
                    <a:pt x="415" y="599"/>
                    <a:pt x="413" y="598"/>
                    <a:pt x="412" y="598"/>
                  </a:cubicBezTo>
                  <a:cubicBezTo>
                    <a:pt x="410" y="598"/>
                    <a:pt x="406" y="597"/>
                    <a:pt x="404" y="596"/>
                  </a:cubicBezTo>
                  <a:cubicBezTo>
                    <a:pt x="403" y="596"/>
                    <a:pt x="401" y="595"/>
                    <a:pt x="401" y="595"/>
                  </a:cubicBezTo>
                  <a:cubicBezTo>
                    <a:pt x="400" y="595"/>
                    <a:pt x="398" y="597"/>
                    <a:pt x="397" y="598"/>
                  </a:cubicBezTo>
                  <a:cubicBezTo>
                    <a:pt x="396" y="599"/>
                    <a:pt x="394" y="602"/>
                    <a:pt x="393" y="603"/>
                  </a:cubicBezTo>
                  <a:cubicBezTo>
                    <a:pt x="392" y="604"/>
                    <a:pt x="392" y="607"/>
                    <a:pt x="392" y="608"/>
                  </a:cubicBezTo>
                  <a:cubicBezTo>
                    <a:pt x="391" y="609"/>
                    <a:pt x="392" y="612"/>
                    <a:pt x="392" y="614"/>
                  </a:cubicBezTo>
                  <a:cubicBezTo>
                    <a:pt x="391" y="615"/>
                    <a:pt x="391" y="617"/>
                    <a:pt x="390" y="617"/>
                  </a:cubicBezTo>
                  <a:cubicBezTo>
                    <a:pt x="390" y="618"/>
                    <a:pt x="388" y="617"/>
                    <a:pt x="388" y="617"/>
                  </a:cubicBezTo>
                  <a:cubicBezTo>
                    <a:pt x="386" y="617"/>
                    <a:pt x="383" y="618"/>
                    <a:pt x="381" y="618"/>
                  </a:cubicBezTo>
                  <a:cubicBezTo>
                    <a:pt x="381" y="617"/>
                    <a:pt x="379" y="616"/>
                    <a:pt x="378" y="616"/>
                  </a:cubicBezTo>
                  <a:cubicBezTo>
                    <a:pt x="377" y="615"/>
                    <a:pt x="376" y="614"/>
                    <a:pt x="375" y="614"/>
                  </a:cubicBezTo>
                  <a:cubicBezTo>
                    <a:pt x="371" y="614"/>
                    <a:pt x="365" y="625"/>
                    <a:pt x="365" y="625"/>
                  </a:cubicBezTo>
                  <a:cubicBezTo>
                    <a:pt x="348" y="619"/>
                    <a:pt x="348" y="619"/>
                    <a:pt x="348" y="619"/>
                  </a:cubicBezTo>
                  <a:cubicBezTo>
                    <a:pt x="340" y="628"/>
                    <a:pt x="340" y="628"/>
                    <a:pt x="340" y="628"/>
                  </a:cubicBezTo>
                  <a:cubicBezTo>
                    <a:pt x="332" y="626"/>
                    <a:pt x="332" y="626"/>
                    <a:pt x="332" y="626"/>
                  </a:cubicBezTo>
                  <a:cubicBezTo>
                    <a:pt x="331" y="621"/>
                    <a:pt x="331" y="621"/>
                    <a:pt x="331" y="621"/>
                  </a:cubicBezTo>
                  <a:cubicBezTo>
                    <a:pt x="326" y="619"/>
                    <a:pt x="326" y="619"/>
                    <a:pt x="326" y="619"/>
                  </a:cubicBezTo>
                  <a:cubicBezTo>
                    <a:pt x="322" y="637"/>
                    <a:pt x="322" y="637"/>
                    <a:pt x="322" y="637"/>
                  </a:cubicBezTo>
                  <a:cubicBezTo>
                    <a:pt x="322" y="637"/>
                    <a:pt x="318" y="639"/>
                    <a:pt x="316" y="639"/>
                  </a:cubicBezTo>
                  <a:cubicBezTo>
                    <a:pt x="314" y="639"/>
                    <a:pt x="311" y="636"/>
                    <a:pt x="309" y="636"/>
                  </a:cubicBezTo>
                  <a:cubicBezTo>
                    <a:pt x="307" y="635"/>
                    <a:pt x="303" y="634"/>
                    <a:pt x="301" y="633"/>
                  </a:cubicBezTo>
                  <a:cubicBezTo>
                    <a:pt x="300" y="633"/>
                    <a:pt x="296" y="634"/>
                    <a:pt x="294" y="633"/>
                  </a:cubicBezTo>
                  <a:cubicBezTo>
                    <a:pt x="293" y="633"/>
                    <a:pt x="291" y="631"/>
                    <a:pt x="290" y="630"/>
                  </a:cubicBezTo>
                  <a:cubicBezTo>
                    <a:pt x="288" y="628"/>
                    <a:pt x="286" y="623"/>
                    <a:pt x="285" y="621"/>
                  </a:cubicBezTo>
                  <a:cubicBezTo>
                    <a:pt x="285" y="620"/>
                    <a:pt x="282" y="617"/>
                    <a:pt x="283" y="616"/>
                  </a:cubicBezTo>
                  <a:cubicBezTo>
                    <a:pt x="283" y="615"/>
                    <a:pt x="286" y="615"/>
                    <a:pt x="287" y="615"/>
                  </a:cubicBezTo>
                  <a:cubicBezTo>
                    <a:pt x="289" y="614"/>
                    <a:pt x="291" y="612"/>
                    <a:pt x="292" y="611"/>
                  </a:cubicBezTo>
                  <a:cubicBezTo>
                    <a:pt x="293" y="611"/>
                    <a:pt x="293" y="609"/>
                    <a:pt x="293" y="608"/>
                  </a:cubicBezTo>
                  <a:cubicBezTo>
                    <a:pt x="293" y="607"/>
                    <a:pt x="292" y="605"/>
                    <a:pt x="291" y="604"/>
                  </a:cubicBezTo>
                  <a:cubicBezTo>
                    <a:pt x="291" y="604"/>
                    <a:pt x="291" y="602"/>
                    <a:pt x="290" y="601"/>
                  </a:cubicBezTo>
                  <a:cubicBezTo>
                    <a:pt x="289" y="601"/>
                    <a:pt x="287" y="601"/>
                    <a:pt x="286" y="601"/>
                  </a:cubicBezTo>
                  <a:cubicBezTo>
                    <a:pt x="285" y="600"/>
                    <a:pt x="282" y="599"/>
                    <a:pt x="282" y="598"/>
                  </a:cubicBezTo>
                  <a:cubicBezTo>
                    <a:pt x="281" y="597"/>
                    <a:pt x="282" y="595"/>
                    <a:pt x="282" y="594"/>
                  </a:cubicBezTo>
                  <a:cubicBezTo>
                    <a:pt x="282" y="593"/>
                    <a:pt x="279" y="591"/>
                    <a:pt x="278" y="590"/>
                  </a:cubicBezTo>
                  <a:cubicBezTo>
                    <a:pt x="276" y="589"/>
                    <a:pt x="273" y="588"/>
                    <a:pt x="271" y="587"/>
                  </a:cubicBezTo>
                  <a:cubicBezTo>
                    <a:pt x="270" y="587"/>
                    <a:pt x="268" y="586"/>
                    <a:pt x="267" y="586"/>
                  </a:cubicBezTo>
                  <a:cubicBezTo>
                    <a:pt x="266" y="586"/>
                    <a:pt x="264" y="586"/>
                    <a:pt x="263" y="586"/>
                  </a:cubicBezTo>
                  <a:cubicBezTo>
                    <a:pt x="262" y="586"/>
                    <a:pt x="261" y="583"/>
                    <a:pt x="261" y="582"/>
                  </a:cubicBezTo>
                  <a:cubicBezTo>
                    <a:pt x="261" y="581"/>
                    <a:pt x="262" y="580"/>
                    <a:pt x="262" y="579"/>
                  </a:cubicBezTo>
                  <a:cubicBezTo>
                    <a:pt x="263" y="578"/>
                    <a:pt x="264" y="577"/>
                    <a:pt x="264" y="576"/>
                  </a:cubicBezTo>
                  <a:cubicBezTo>
                    <a:pt x="265" y="575"/>
                    <a:pt x="265" y="574"/>
                    <a:pt x="265" y="573"/>
                  </a:cubicBezTo>
                  <a:cubicBezTo>
                    <a:pt x="264" y="572"/>
                    <a:pt x="263" y="570"/>
                    <a:pt x="262" y="569"/>
                  </a:cubicBezTo>
                  <a:cubicBezTo>
                    <a:pt x="261" y="568"/>
                    <a:pt x="258" y="566"/>
                    <a:pt x="256" y="564"/>
                  </a:cubicBezTo>
                  <a:cubicBezTo>
                    <a:pt x="254" y="562"/>
                    <a:pt x="250" y="558"/>
                    <a:pt x="249" y="556"/>
                  </a:cubicBezTo>
                  <a:cubicBezTo>
                    <a:pt x="247" y="554"/>
                    <a:pt x="245" y="550"/>
                    <a:pt x="245" y="548"/>
                  </a:cubicBezTo>
                  <a:cubicBezTo>
                    <a:pt x="244" y="545"/>
                    <a:pt x="243" y="541"/>
                    <a:pt x="243" y="539"/>
                  </a:cubicBezTo>
                  <a:cubicBezTo>
                    <a:pt x="243" y="536"/>
                    <a:pt x="243" y="531"/>
                    <a:pt x="243" y="529"/>
                  </a:cubicBezTo>
                  <a:cubicBezTo>
                    <a:pt x="243" y="528"/>
                    <a:pt x="245" y="525"/>
                    <a:pt x="245" y="524"/>
                  </a:cubicBezTo>
                  <a:cubicBezTo>
                    <a:pt x="245" y="523"/>
                    <a:pt x="244" y="521"/>
                    <a:pt x="244" y="520"/>
                  </a:cubicBezTo>
                  <a:cubicBezTo>
                    <a:pt x="243" y="519"/>
                    <a:pt x="241" y="519"/>
                    <a:pt x="240" y="518"/>
                  </a:cubicBezTo>
                  <a:cubicBezTo>
                    <a:pt x="238" y="518"/>
                    <a:pt x="235" y="517"/>
                    <a:pt x="233" y="517"/>
                  </a:cubicBezTo>
                  <a:cubicBezTo>
                    <a:pt x="230" y="517"/>
                    <a:pt x="225" y="517"/>
                    <a:pt x="222" y="517"/>
                  </a:cubicBezTo>
                  <a:cubicBezTo>
                    <a:pt x="220" y="517"/>
                    <a:pt x="216" y="516"/>
                    <a:pt x="214" y="517"/>
                  </a:cubicBezTo>
                  <a:cubicBezTo>
                    <a:pt x="213" y="518"/>
                    <a:pt x="213" y="520"/>
                    <a:pt x="213" y="521"/>
                  </a:cubicBezTo>
                  <a:cubicBezTo>
                    <a:pt x="214" y="522"/>
                    <a:pt x="215" y="524"/>
                    <a:pt x="216" y="525"/>
                  </a:cubicBezTo>
                  <a:cubicBezTo>
                    <a:pt x="216" y="527"/>
                    <a:pt x="216" y="530"/>
                    <a:pt x="215" y="531"/>
                  </a:cubicBezTo>
                  <a:cubicBezTo>
                    <a:pt x="215" y="532"/>
                    <a:pt x="215" y="534"/>
                    <a:pt x="214" y="534"/>
                  </a:cubicBezTo>
                  <a:cubicBezTo>
                    <a:pt x="213" y="534"/>
                    <a:pt x="212" y="534"/>
                    <a:pt x="212" y="533"/>
                  </a:cubicBezTo>
                  <a:cubicBezTo>
                    <a:pt x="211" y="533"/>
                    <a:pt x="209" y="530"/>
                    <a:pt x="208" y="529"/>
                  </a:cubicBezTo>
                  <a:cubicBezTo>
                    <a:pt x="207" y="528"/>
                    <a:pt x="206" y="527"/>
                    <a:pt x="205" y="526"/>
                  </a:cubicBezTo>
                  <a:cubicBezTo>
                    <a:pt x="204" y="526"/>
                    <a:pt x="201" y="525"/>
                    <a:pt x="200" y="525"/>
                  </a:cubicBezTo>
                  <a:cubicBezTo>
                    <a:pt x="198" y="525"/>
                    <a:pt x="195" y="526"/>
                    <a:pt x="193" y="525"/>
                  </a:cubicBezTo>
                  <a:cubicBezTo>
                    <a:pt x="192" y="525"/>
                    <a:pt x="189" y="523"/>
                    <a:pt x="188" y="523"/>
                  </a:cubicBezTo>
                  <a:cubicBezTo>
                    <a:pt x="186" y="523"/>
                    <a:pt x="183" y="523"/>
                    <a:pt x="182" y="524"/>
                  </a:cubicBezTo>
                  <a:cubicBezTo>
                    <a:pt x="180" y="524"/>
                    <a:pt x="177" y="526"/>
                    <a:pt x="175" y="526"/>
                  </a:cubicBezTo>
                  <a:cubicBezTo>
                    <a:pt x="174" y="527"/>
                    <a:pt x="171" y="528"/>
                    <a:pt x="169" y="528"/>
                  </a:cubicBezTo>
                  <a:cubicBezTo>
                    <a:pt x="168" y="528"/>
                    <a:pt x="167" y="527"/>
                    <a:pt x="166" y="527"/>
                  </a:cubicBezTo>
                  <a:cubicBezTo>
                    <a:pt x="165" y="527"/>
                    <a:pt x="163" y="527"/>
                    <a:pt x="163" y="528"/>
                  </a:cubicBezTo>
                  <a:cubicBezTo>
                    <a:pt x="162" y="528"/>
                    <a:pt x="160" y="529"/>
                    <a:pt x="160" y="530"/>
                  </a:cubicBezTo>
                  <a:cubicBezTo>
                    <a:pt x="160" y="531"/>
                    <a:pt x="161" y="534"/>
                    <a:pt x="161" y="535"/>
                  </a:cubicBezTo>
                  <a:cubicBezTo>
                    <a:pt x="160" y="536"/>
                    <a:pt x="158" y="538"/>
                    <a:pt x="157" y="538"/>
                  </a:cubicBezTo>
                  <a:cubicBezTo>
                    <a:pt x="154" y="540"/>
                    <a:pt x="149" y="540"/>
                    <a:pt x="146" y="540"/>
                  </a:cubicBezTo>
                  <a:cubicBezTo>
                    <a:pt x="143" y="540"/>
                    <a:pt x="137" y="538"/>
                    <a:pt x="134" y="537"/>
                  </a:cubicBezTo>
                  <a:cubicBezTo>
                    <a:pt x="131" y="536"/>
                    <a:pt x="126" y="534"/>
                    <a:pt x="124" y="533"/>
                  </a:cubicBezTo>
                  <a:cubicBezTo>
                    <a:pt x="123" y="533"/>
                    <a:pt x="120" y="531"/>
                    <a:pt x="118" y="530"/>
                  </a:cubicBezTo>
                  <a:cubicBezTo>
                    <a:pt x="117" y="530"/>
                    <a:pt x="116" y="529"/>
                    <a:pt x="115" y="529"/>
                  </a:cubicBezTo>
                  <a:cubicBezTo>
                    <a:pt x="114" y="529"/>
                    <a:pt x="111" y="530"/>
                    <a:pt x="111" y="531"/>
                  </a:cubicBezTo>
                  <a:cubicBezTo>
                    <a:pt x="110" y="531"/>
                    <a:pt x="110" y="533"/>
                    <a:pt x="109" y="534"/>
                  </a:cubicBezTo>
                  <a:cubicBezTo>
                    <a:pt x="109" y="535"/>
                    <a:pt x="108" y="536"/>
                    <a:pt x="107" y="537"/>
                  </a:cubicBezTo>
                  <a:cubicBezTo>
                    <a:pt x="106" y="537"/>
                    <a:pt x="105" y="537"/>
                    <a:pt x="104" y="537"/>
                  </a:cubicBezTo>
                  <a:cubicBezTo>
                    <a:pt x="102" y="537"/>
                    <a:pt x="98" y="536"/>
                    <a:pt x="96" y="536"/>
                  </a:cubicBezTo>
                  <a:cubicBezTo>
                    <a:pt x="95" y="536"/>
                    <a:pt x="92" y="536"/>
                    <a:pt x="91" y="536"/>
                  </a:cubicBezTo>
                  <a:cubicBezTo>
                    <a:pt x="90" y="536"/>
                    <a:pt x="88" y="534"/>
                    <a:pt x="88" y="533"/>
                  </a:cubicBezTo>
                  <a:cubicBezTo>
                    <a:pt x="87" y="532"/>
                    <a:pt x="89" y="530"/>
                    <a:pt x="89" y="529"/>
                  </a:cubicBezTo>
                  <a:cubicBezTo>
                    <a:pt x="88" y="528"/>
                    <a:pt x="87" y="527"/>
                    <a:pt x="86" y="527"/>
                  </a:cubicBezTo>
                  <a:cubicBezTo>
                    <a:pt x="85" y="526"/>
                    <a:pt x="83" y="526"/>
                    <a:pt x="82" y="526"/>
                  </a:cubicBezTo>
                  <a:cubicBezTo>
                    <a:pt x="81" y="526"/>
                    <a:pt x="79" y="526"/>
                    <a:pt x="78" y="526"/>
                  </a:cubicBezTo>
                  <a:cubicBezTo>
                    <a:pt x="76" y="527"/>
                    <a:pt x="72" y="528"/>
                    <a:pt x="70" y="528"/>
                  </a:cubicBezTo>
                  <a:cubicBezTo>
                    <a:pt x="69" y="528"/>
                    <a:pt x="66" y="526"/>
                    <a:pt x="65" y="525"/>
                  </a:cubicBezTo>
                  <a:cubicBezTo>
                    <a:pt x="63" y="524"/>
                    <a:pt x="61" y="521"/>
                    <a:pt x="60" y="520"/>
                  </a:cubicBezTo>
                  <a:cubicBezTo>
                    <a:pt x="59" y="519"/>
                    <a:pt x="57" y="517"/>
                    <a:pt x="56" y="516"/>
                  </a:cubicBezTo>
                  <a:cubicBezTo>
                    <a:pt x="56" y="516"/>
                    <a:pt x="54" y="514"/>
                    <a:pt x="54" y="514"/>
                  </a:cubicBezTo>
                  <a:cubicBezTo>
                    <a:pt x="53" y="514"/>
                    <a:pt x="52" y="515"/>
                    <a:pt x="52" y="516"/>
                  </a:cubicBezTo>
                  <a:cubicBezTo>
                    <a:pt x="52" y="517"/>
                    <a:pt x="52" y="519"/>
                    <a:pt x="51" y="520"/>
                  </a:cubicBezTo>
                  <a:cubicBezTo>
                    <a:pt x="51" y="521"/>
                    <a:pt x="50" y="523"/>
                    <a:pt x="49" y="524"/>
                  </a:cubicBezTo>
                  <a:cubicBezTo>
                    <a:pt x="48" y="524"/>
                    <a:pt x="46" y="525"/>
                    <a:pt x="45" y="525"/>
                  </a:cubicBezTo>
                  <a:cubicBezTo>
                    <a:pt x="43" y="525"/>
                    <a:pt x="40" y="523"/>
                    <a:pt x="39" y="523"/>
                  </a:cubicBezTo>
                  <a:cubicBezTo>
                    <a:pt x="37" y="522"/>
                    <a:pt x="34" y="519"/>
                    <a:pt x="32" y="518"/>
                  </a:cubicBezTo>
                  <a:cubicBezTo>
                    <a:pt x="30" y="517"/>
                    <a:pt x="27" y="516"/>
                    <a:pt x="25" y="516"/>
                  </a:cubicBezTo>
                  <a:cubicBezTo>
                    <a:pt x="24" y="516"/>
                    <a:pt x="23" y="516"/>
                    <a:pt x="22" y="516"/>
                  </a:cubicBezTo>
                  <a:cubicBezTo>
                    <a:pt x="21" y="516"/>
                    <a:pt x="21" y="517"/>
                    <a:pt x="20" y="517"/>
                  </a:cubicBezTo>
                  <a:cubicBezTo>
                    <a:pt x="20" y="512"/>
                    <a:pt x="20" y="512"/>
                    <a:pt x="20" y="512"/>
                  </a:cubicBezTo>
                  <a:cubicBezTo>
                    <a:pt x="26" y="502"/>
                    <a:pt x="26" y="502"/>
                    <a:pt x="26" y="502"/>
                  </a:cubicBezTo>
                  <a:cubicBezTo>
                    <a:pt x="30" y="494"/>
                    <a:pt x="30" y="494"/>
                    <a:pt x="30" y="494"/>
                  </a:cubicBezTo>
                  <a:cubicBezTo>
                    <a:pt x="28" y="488"/>
                    <a:pt x="28" y="488"/>
                    <a:pt x="28" y="488"/>
                  </a:cubicBezTo>
                  <a:cubicBezTo>
                    <a:pt x="33" y="482"/>
                    <a:pt x="33" y="482"/>
                    <a:pt x="33" y="482"/>
                  </a:cubicBezTo>
                  <a:cubicBezTo>
                    <a:pt x="36" y="474"/>
                    <a:pt x="36" y="474"/>
                    <a:pt x="36" y="474"/>
                  </a:cubicBezTo>
                  <a:cubicBezTo>
                    <a:pt x="50" y="474"/>
                    <a:pt x="50" y="474"/>
                    <a:pt x="50" y="474"/>
                  </a:cubicBezTo>
                  <a:cubicBezTo>
                    <a:pt x="51" y="469"/>
                    <a:pt x="51" y="469"/>
                    <a:pt x="51" y="469"/>
                  </a:cubicBezTo>
                  <a:cubicBezTo>
                    <a:pt x="37" y="461"/>
                    <a:pt x="37" y="461"/>
                    <a:pt x="37" y="461"/>
                  </a:cubicBezTo>
                  <a:cubicBezTo>
                    <a:pt x="33" y="450"/>
                    <a:pt x="33" y="450"/>
                    <a:pt x="33" y="450"/>
                  </a:cubicBezTo>
                  <a:cubicBezTo>
                    <a:pt x="39" y="443"/>
                    <a:pt x="39" y="443"/>
                    <a:pt x="39" y="443"/>
                  </a:cubicBezTo>
                  <a:cubicBezTo>
                    <a:pt x="38" y="424"/>
                    <a:pt x="38" y="424"/>
                    <a:pt x="38" y="424"/>
                  </a:cubicBezTo>
                  <a:cubicBezTo>
                    <a:pt x="45" y="424"/>
                    <a:pt x="45" y="424"/>
                    <a:pt x="45" y="424"/>
                  </a:cubicBezTo>
                  <a:cubicBezTo>
                    <a:pt x="47" y="421"/>
                    <a:pt x="47" y="421"/>
                    <a:pt x="47" y="421"/>
                  </a:cubicBezTo>
                  <a:cubicBezTo>
                    <a:pt x="46" y="402"/>
                    <a:pt x="46" y="402"/>
                    <a:pt x="46" y="402"/>
                  </a:cubicBezTo>
                  <a:cubicBezTo>
                    <a:pt x="9" y="363"/>
                    <a:pt x="9" y="363"/>
                    <a:pt x="9" y="363"/>
                  </a:cubicBezTo>
                  <a:cubicBezTo>
                    <a:pt x="6" y="362"/>
                    <a:pt x="6" y="362"/>
                    <a:pt x="6" y="362"/>
                  </a:cubicBezTo>
                  <a:cubicBezTo>
                    <a:pt x="3" y="364"/>
                    <a:pt x="3" y="364"/>
                    <a:pt x="3" y="364"/>
                  </a:cubicBezTo>
                  <a:cubicBezTo>
                    <a:pt x="0" y="363"/>
                    <a:pt x="0" y="363"/>
                    <a:pt x="0" y="363"/>
                  </a:cubicBezTo>
                  <a:cubicBezTo>
                    <a:pt x="0" y="360"/>
                    <a:pt x="0" y="360"/>
                    <a:pt x="0" y="360"/>
                  </a:cubicBezTo>
                  <a:cubicBezTo>
                    <a:pt x="1" y="355"/>
                    <a:pt x="1" y="355"/>
                    <a:pt x="1" y="355"/>
                  </a:cubicBezTo>
                  <a:cubicBezTo>
                    <a:pt x="4" y="350"/>
                    <a:pt x="4" y="350"/>
                    <a:pt x="4" y="350"/>
                  </a:cubicBezTo>
                  <a:cubicBezTo>
                    <a:pt x="5" y="347"/>
                    <a:pt x="5" y="347"/>
                    <a:pt x="5" y="347"/>
                  </a:cubicBezTo>
                  <a:cubicBezTo>
                    <a:pt x="3" y="342"/>
                    <a:pt x="3" y="342"/>
                    <a:pt x="3" y="342"/>
                  </a:cubicBezTo>
                  <a:cubicBezTo>
                    <a:pt x="3" y="338"/>
                    <a:pt x="3" y="338"/>
                    <a:pt x="3" y="338"/>
                  </a:cubicBezTo>
                  <a:cubicBezTo>
                    <a:pt x="5" y="335"/>
                    <a:pt x="5" y="335"/>
                    <a:pt x="5" y="335"/>
                  </a:cubicBezTo>
                  <a:cubicBezTo>
                    <a:pt x="10" y="333"/>
                    <a:pt x="10" y="333"/>
                    <a:pt x="10" y="333"/>
                  </a:cubicBezTo>
                  <a:cubicBezTo>
                    <a:pt x="14" y="331"/>
                    <a:pt x="14" y="331"/>
                    <a:pt x="14" y="331"/>
                  </a:cubicBezTo>
                  <a:cubicBezTo>
                    <a:pt x="14" y="327"/>
                    <a:pt x="14" y="327"/>
                    <a:pt x="14" y="327"/>
                  </a:cubicBezTo>
                  <a:cubicBezTo>
                    <a:pt x="14" y="323"/>
                    <a:pt x="14" y="323"/>
                    <a:pt x="14" y="323"/>
                  </a:cubicBezTo>
                  <a:cubicBezTo>
                    <a:pt x="17" y="318"/>
                    <a:pt x="17" y="318"/>
                    <a:pt x="17" y="318"/>
                  </a:cubicBezTo>
                  <a:cubicBezTo>
                    <a:pt x="20" y="312"/>
                    <a:pt x="20" y="312"/>
                    <a:pt x="20" y="312"/>
                  </a:cubicBezTo>
                  <a:cubicBezTo>
                    <a:pt x="19" y="306"/>
                    <a:pt x="19" y="306"/>
                    <a:pt x="19" y="306"/>
                  </a:cubicBezTo>
                  <a:cubicBezTo>
                    <a:pt x="20" y="296"/>
                    <a:pt x="20" y="296"/>
                    <a:pt x="20" y="296"/>
                  </a:cubicBezTo>
                  <a:cubicBezTo>
                    <a:pt x="17" y="292"/>
                    <a:pt x="17" y="292"/>
                    <a:pt x="17" y="292"/>
                  </a:cubicBezTo>
                  <a:cubicBezTo>
                    <a:pt x="14" y="289"/>
                    <a:pt x="14" y="289"/>
                    <a:pt x="14" y="289"/>
                  </a:cubicBezTo>
                  <a:cubicBezTo>
                    <a:pt x="10" y="281"/>
                    <a:pt x="10" y="281"/>
                    <a:pt x="10" y="281"/>
                  </a:cubicBezTo>
                  <a:cubicBezTo>
                    <a:pt x="7" y="277"/>
                    <a:pt x="7" y="277"/>
                    <a:pt x="7" y="277"/>
                  </a:cubicBezTo>
                  <a:cubicBezTo>
                    <a:pt x="7" y="274"/>
                    <a:pt x="7" y="274"/>
                    <a:pt x="7" y="274"/>
                  </a:cubicBezTo>
                  <a:cubicBezTo>
                    <a:pt x="9" y="271"/>
                    <a:pt x="9" y="271"/>
                    <a:pt x="9" y="271"/>
                  </a:cubicBezTo>
                  <a:cubicBezTo>
                    <a:pt x="12" y="270"/>
                    <a:pt x="12" y="270"/>
                    <a:pt x="12" y="270"/>
                  </a:cubicBezTo>
                  <a:cubicBezTo>
                    <a:pt x="15" y="270"/>
                    <a:pt x="15" y="270"/>
                    <a:pt x="15" y="270"/>
                  </a:cubicBezTo>
                  <a:cubicBezTo>
                    <a:pt x="16" y="273"/>
                    <a:pt x="16" y="273"/>
                    <a:pt x="16" y="273"/>
                  </a:cubicBezTo>
                  <a:cubicBezTo>
                    <a:pt x="17" y="278"/>
                    <a:pt x="17" y="278"/>
                    <a:pt x="17" y="278"/>
                  </a:cubicBezTo>
                  <a:cubicBezTo>
                    <a:pt x="19" y="283"/>
                    <a:pt x="19" y="283"/>
                    <a:pt x="19" y="283"/>
                  </a:cubicBezTo>
                  <a:cubicBezTo>
                    <a:pt x="23" y="287"/>
                    <a:pt x="23" y="287"/>
                    <a:pt x="23" y="287"/>
                  </a:cubicBezTo>
                  <a:cubicBezTo>
                    <a:pt x="29" y="289"/>
                    <a:pt x="29" y="289"/>
                    <a:pt x="29" y="289"/>
                  </a:cubicBezTo>
                  <a:cubicBezTo>
                    <a:pt x="32" y="286"/>
                    <a:pt x="32" y="286"/>
                    <a:pt x="32" y="286"/>
                  </a:cubicBezTo>
                  <a:cubicBezTo>
                    <a:pt x="35" y="281"/>
                    <a:pt x="35" y="281"/>
                    <a:pt x="35" y="281"/>
                  </a:cubicBezTo>
                  <a:cubicBezTo>
                    <a:pt x="35" y="277"/>
                    <a:pt x="35" y="277"/>
                    <a:pt x="35" y="277"/>
                  </a:cubicBezTo>
                  <a:cubicBezTo>
                    <a:pt x="31" y="272"/>
                    <a:pt x="31" y="272"/>
                    <a:pt x="31" y="272"/>
                  </a:cubicBezTo>
                  <a:cubicBezTo>
                    <a:pt x="29" y="267"/>
                    <a:pt x="29" y="267"/>
                    <a:pt x="29" y="267"/>
                  </a:cubicBezTo>
                  <a:cubicBezTo>
                    <a:pt x="27" y="263"/>
                    <a:pt x="27" y="263"/>
                    <a:pt x="27" y="263"/>
                  </a:cubicBezTo>
                  <a:cubicBezTo>
                    <a:pt x="26" y="256"/>
                    <a:pt x="26" y="256"/>
                    <a:pt x="26" y="256"/>
                  </a:cubicBezTo>
                  <a:cubicBezTo>
                    <a:pt x="28" y="253"/>
                    <a:pt x="28" y="253"/>
                    <a:pt x="28" y="253"/>
                  </a:cubicBezTo>
                  <a:cubicBezTo>
                    <a:pt x="34" y="251"/>
                    <a:pt x="34" y="251"/>
                    <a:pt x="34" y="251"/>
                  </a:cubicBezTo>
                  <a:cubicBezTo>
                    <a:pt x="39" y="248"/>
                    <a:pt x="39" y="248"/>
                    <a:pt x="39" y="248"/>
                  </a:cubicBezTo>
                  <a:cubicBezTo>
                    <a:pt x="39" y="243"/>
                    <a:pt x="39" y="243"/>
                    <a:pt x="39" y="243"/>
                  </a:cubicBezTo>
                  <a:cubicBezTo>
                    <a:pt x="37" y="240"/>
                    <a:pt x="37" y="240"/>
                    <a:pt x="37" y="240"/>
                  </a:cubicBezTo>
                  <a:cubicBezTo>
                    <a:pt x="35" y="236"/>
                    <a:pt x="35" y="236"/>
                    <a:pt x="35" y="236"/>
                  </a:cubicBezTo>
                  <a:cubicBezTo>
                    <a:pt x="32" y="231"/>
                    <a:pt x="32" y="231"/>
                    <a:pt x="32" y="231"/>
                  </a:cubicBezTo>
                  <a:cubicBezTo>
                    <a:pt x="36" y="229"/>
                    <a:pt x="36" y="229"/>
                    <a:pt x="36" y="229"/>
                  </a:cubicBezTo>
                  <a:cubicBezTo>
                    <a:pt x="41" y="229"/>
                    <a:pt x="41" y="229"/>
                    <a:pt x="41" y="229"/>
                  </a:cubicBezTo>
                  <a:cubicBezTo>
                    <a:pt x="43" y="228"/>
                    <a:pt x="43" y="228"/>
                    <a:pt x="43" y="228"/>
                  </a:cubicBezTo>
                  <a:cubicBezTo>
                    <a:pt x="43" y="223"/>
                    <a:pt x="43" y="223"/>
                    <a:pt x="43" y="223"/>
                  </a:cubicBezTo>
                  <a:cubicBezTo>
                    <a:pt x="40" y="215"/>
                    <a:pt x="40" y="215"/>
                    <a:pt x="40" y="215"/>
                  </a:cubicBezTo>
                  <a:cubicBezTo>
                    <a:pt x="36" y="209"/>
                    <a:pt x="36" y="209"/>
                    <a:pt x="36" y="209"/>
                  </a:cubicBezTo>
                  <a:cubicBezTo>
                    <a:pt x="33" y="206"/>
                    <a:pt x="33" y="206"/>
                    <a:pt x="33" y="206"/>
                  </a:cubicBezTo>
                  <a:cubicBezTo>
                    <a:pt x="32" y="198"/>
                    <a:pt x="32" y="198"/>
                    <a:pt x="32" y="198"/>
                  </a:cubicBezTo>
                  <a:cubicBezTo>
                    <a:pt x="31" y="192"/>
                    <a:pt x="31" y="192"/>
                    <a:pt x="31" y="192"/>
                  </a:cubicBezTo>
                  <a:cubicBezTo>
                    <a:pt x="27" y="186"/>
                    <a:pt x="27" y="186"/>
                    <a:pt x="27" y="186"/>
                  </a:cubicBezTo>
                  <a:cubicBezTo>
                    <a:pt x="21" y="181"/>
                    <a:pt x="21" y="181"/>
                    <a:pt x="21" y="181"/>
                  </a:cubicBezTo>
                  <a:cubicBezTo>
                    <a:pt x="21" y="172"/>
                    <a:pt x="21" y="172"/>
                    <a:pt x="21" y="172"/>
                  </a:cubicBezTo>
                  <a:cubicBezTo>
                    <a:pt x="24" y="159"/>
                    <a:pt x="24" y="159"/>
                    <a:pt x="24" y="159"/>
                  </a:cubicBezTo>
                  <a:cubicBezTo>
                    <a:pt x="28" y="152"/>
                    <a:pt x="28" y="152"/>
                    <a:pt x="28" y="152"/>
                  </a:cubicBezTo>
                  <a:cubicBezTo>
                    <a:pt x="31" y="147"/>
                    <a:pt x="31" y="147"/>
                    <a:pt x="31" y="147"/>
                  </a:cubicBezTo>
                  <a:cubicBezTo>
                    <a:pt x="31" y="142"/>
                    <a:pt x="31" y="142"/>
                    <a:pt x="31" y="142"/>
                  </a:cubicBezTo>
                  <a:cubicBezTo>
                    <a:pt x="31" y="138"/>
                    <a:pt x="31" y="138"/>
                    <a:pt x="31" y="138"/>
                  </a:cubicBezTo>
                  <a:cubicBezTo>
                    <a:pt x="33" y="135"/>
                    <a:pt x="33" y="135"/>
                    <a:pt x="33" y="135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4" y="136"/>
                    <a:pt x="44" y="136"/>
                    <a:pt x="44" y="136"/>
                  </a:cubicBezTo>
                  <a:cubicBezTo>
                    <a:pt x="47" y="135"/>
                    <a:pt x="47" y="135"/>
                    <a:pt x="47" y="135"/>
                  </a:cubicBezTo>
                  <a:cubicBezTo>
                    <a:pt x="48" y="131"/>
                    <a:pt x="48" y="131"/>
                    <a:pt x="48" y="131"/>
                  </a:cubicBezTo>
                  <a:cubicBezTo>
                    <a:pt x="47" y="128"/>
                    <a:pt x="47" y="128"/>
                    <a:pt x="47" y="128"/>
                  </a:cubicBezTo>
                  <a:cubicBezTo>
                    <a:pt x="48" y="126"/>
                    <a:pt x="48" y="126"/>
                    <a:pt x="48" y="126"/>
                  </a:cubicBezTo>
                  <a:cubicBezTo>
                    <a:pt x="52" y="126"/>
                    <a:pt x="52" y="126"/>
                    <a:pt x="52" y="126"/>
                  </a:cubicBezTo>
                  <a:cubicBezTo>
                    <a:pt x="55" y="128"/>
                    <a:pt x="55" y="128"/>
                    <a:pt x="55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62" y="126"/>
                    <a:pt x="62" y="126"/>
                    <a:pt x="62" y="126"/>
                  </a:cubicBezTo>
                  <a:cubicBezTo>
                    <a:pt x="66" y="127"/>
                    <a:pt x="66" y="127"/>
                    <a:pt x="66" y="127"/>
                  </a:cubicBezTo>
                  <a:cubicBezTo>
                    <a:pt x="71" y="129"/>
                    <a:pt x="71" y="129"/>
                    <a:pt x="71" y="129"/>
                  </a:cubicBezTo>
                  <a:cubicBezTo>
                    <a:pt x="73" y="124"/>
                    <a:pt x="73" y="124"/>
                    <a:pt x="73" y="124"/>
                  </a:cubicBezTo>
                  <a:cubicBezTo>
                    <a:pt x="76" y="117"/>
                    <a:pt x="76" y="117"/>
                    <a:pt x="76" y="117"/>
                  </a:cubicBezTo>
                  <a:cubicBezTo>
                    <a:pt x="72" y="110"/>
                    <a:pt x="72" y="110"/>
                    <a:pt x="72" y="110"/>
                  </a:cubicBezTo>
                  <a:cubicBezTo>
                    <a:pt x="70" y="106"/>
                    <a:pt x="70" y="106"/>
                    <a:pt x="70" y="106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58" y="96"/>
                    <a:pt x="58" y="96"/>
                    <a:pt x="58" y="96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61" y="91"/>
                    <a:pt x="61" y="91"/>
                    <a:pt x="61" y="91"/>
                  </a:cubicBezTo>
                  <a:cubicBezTo>
                    <a:pt x="67" y="90"/>
                    <a:pt x="67" y="90"/>
                    <a:pt x="67" y="90"/>
                  </a:cubicBezTo>
                  <a:cubicBezTo>
                    <a:pt x="72" y="88"/>
                    <a:pt x="72" y="88"/>
                    <a:pt x="72" y="88"/>
                  </a:cubicBezTo>
                  <a:cubicBezTo>
                    <a:pt x="74" y="92"/>
                    <a:pt x="74" y="92"/>
                    <a:pt x="74" y="92"/>
                  </a:cubicBezTo>
                  <a:cubicBezTo>
                    <a:pt x="78" y="94"/>
                    <a:pt x="78" y="94"/>
                    <a:pt x="78" y="94"/>
                  </a:cubicBezTo>
                  <a:cubicBezTo>
                    <a:pt x="82" y="92"/>
                    <a:pt x="82" y="92"/>
                    <a:pt x="82" y="92"/>
                  </a:cubicBezTo>
                  <a:cubicBezTo>
                    <a:pt x="87" y="92"/>
                    <a:pt x="87" y="92"/>
                    <a:pt x="87" y="92"/>
                  </a:cubicBezTo>
                  <a:cubicBezTo>
                    <a:pt x="92" y="91"/>
                    <a:pt x="92" y="91"/>
                    <a:pt x="92" y="91"/>
                  </a:cubicBezTo>
                  <a:cubicBezTo>
                    <a:pt x="92" y="86"/>
                    <a:pt x="92" y="86"/>
                    <a:pt x="92" y="86"/>
                  </a:cubicBezTo>
                  <a:cubicBezTo>
                    <a:pt x="88" y="81"/>
                    <a:pt x="88" y="81"/>
                    <a:pt x="88" y="81"/>
                  </a:cubicBezTo>
                  <a:cubicBezTo>
                    <a:pt x="85" y="81"/>
                    <a:pt x="85" y="81"/>
                    <a:pt x="85" y="81"/>
                  </a:cubicBezTo>
                  <a:cubicBezTo>
                    <a:pt x="83" y="77"/>
                    <a:pt x="83" y="77"/>
                    <a:pt x="83" y="77"/>
                  </a:cubicBezTo>
                  <a:cubicBezTo>
                    <a:pt x="82" y="72"/>
                    <a:pt x="82" y="72"/>
                    <a:pt x="82" y="72"/>
                  </a:cubicBezTo>
                  <a:cubicBezTo>
                    <a:pt x="78" y="68"/>
                    <a:pt x="78" y="68"/>
                    <a:pt x="78" y="68"/>
                  </a:cubicBezTo>
                  <a:cubicBezTo>
                    <a:pt x="71" y="66"/>
                    <a:pt x="71" y="66"/>
                    <a:pt x="71" y="66"/>
                  </a:cubicBezTo>
                  <a:cubicBezTo>
                    <a:pt x="65" y="61"/>
                    <a:pt x="65" y="61"/>
                    <a:pt x="65" y="61"/>
                  </a:cubicBezTo>
                  <a:cubicBezTo>
                    <a:pt x="59" y="55"/>
                    <a:pt x="59" y="55"/>
                    <a:pt x="59" y="55"/>
                  </a:cubicBezTo>
                  <a:cubicBezTo>
                    <a:pt x="58" y="48"/>
                    <a:pt x="58" y="48"/>
                    <a:pt x="58" y="48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66" y="33"/>
                    <a:pt x="66" y="33"/>
                    <a:pt x="66" y="33"/>
                  </a:cubicBezTo>
                  <a:cubicBezTo>
                    <a:pt x="67" y="25"/>
                    <a:pt x="67" y="25"/>
                    <a:pt x="67" y="25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71" y="8"/>
                    <a:pt x="71" y="8"/>
                    <a:pt x="71" y="8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77" y="0"/>
                    <a:pt x="81" y="0"/>
                    <a:pt x="83" y="0"/>
                  </a:cubicBezTo>
                  <a:cubicBezTo>
                    <a:pt x="84" y="0"/>
                    <a:pt x="88" y="0"/>
                    <a:pt x="89" y="0"/>
                  </a:cubicBezTo>
                  <a:cubicBezTo>
                    <a:pt x="90" y="1"/>
                    <a:pt x="91" y="3"/>
                    <a:pt x="92" y="4"/>
                  </a:cubicBezTo>
                  <a:cubicBezTo>
                    <a:pt x="93" y="5"/>
                    <a:pt x="94" y="8"/>
                    <a:pt x="94" y="10"/>
                  </a:cubicBezTo>
                  <a:cubicBezTo>
                    <a:pt x="95" y="11"/>
                    <a:pt x="95" y="13"/>
                    <a:pt x="96" y="13"/>
                  </a:cubicBezTo>
                  <a:cubicBezTo>
                    <a:pt x="97" y="13"/>
                    <a:pt x="100" y="11"/>
                    <a:pt x="101" y="11"/>
                  </a:cubicBezTo>
                  <a:cubicBezTo>
                    <a:pt x="104" y="10"/>
                    <a:pt x="109" y="8"/>
                    <a:pt x="111" y="7"/>
                  </a:cubicBezTo>
                  <a:cubicBezTo>
                    <a:pt x="114" y="6"/>
                    <a:pt x="120" y="3"/>
                    <a:pt x="123" y="2"/>
                  </a:cubicBezTo>
                  <a:cubicBezTo>
                    <a:pt x="126" y="1"/>
                    <a:pt x="131" y="1"/>
                    <a:pt x="134" y="1"/>
                  </a:cubicBezTo>
                  <a:cubicBezTo>
                    <a:pt x="138" y="2"/>
                    <a:pt x="145" y="4"/>
                    <a:pt x="149" y="5"/>
                  </a:cubicBezTo>
                  <a:cubicBezTo>
                    <a:pt x="152" y="7"/>
                    <a:pt x="158" y="12"/>
                    <a:pt x="161" y="14"/>
                  </a:cubicBezTo>
                  <a:cubicBezTo>
                    <a:pt x="163" y="16"/>
                    <a:pt x="165" y="20"/>
                    <a:pt x="167" y="22"/>
                  </a:cubicBezTo>
                  <a:cubicBezTo>
                    <a:pt x="168" y="24"/>
                    <a:pt x="170" y="28"/>
                    <a:pt x="172" y="30"/>
                  </a:cubicBezTo>
                  <a:cubicBezTo>
                    <a:pt x="174" y="33"/>
                    <a:pt x="178" y="37"/>
                    <a:pt x="181" y="39"/>
                  </a:cubicBezTo>
                  <a:cubicBezTo>
                    <a:pt x="182" y="41"/>
                    <a:pt x="186" y="42"/>
                    <a:pt x="188" y="44"/>
                  </a:cubicBezTo>
                  <a:cubicBezTo>
                    <a:pt x="189" y="45"/>
                    <a:pt x="194" y="47"/>
                    <a:pt x="195" y="49"/>
                  </a:cubicBezTo>
                  <a:cubicBezTo>
                    <a:pt x="196" y="51"/>
                    <a:pt x="197" y="56"/>
                    <a:pt x="198" y="58"/>
                  </a:cubicBezTo>
                  <a:cubicBezTo>
                    <a:pt x="198" y="60"/>
                    <a:pt x="198" y="65"/>
                    <a:pt x="198" y="67"/>
                  </a:cubicBezTo>
                  <a:cubicBezTo>
                    <a:pt x="198" y="71"/>
                    <a:pt x="196" y="77"/>
                    <a:pt x="196" y="81"/>
                  </a:cubicBezTo>
                  <a:cubicBezTo>
                    <a:pt x="196" y="83"/>
                    <a:pt x="195" y="88"/>
                    <a:pt x="196" y="91"/>
                  </a:cubicBezTo>
                  <a:cubicBezTo>
                    <a:pt x="197" y="94"/>
                    <a:pt x="199" y="100"/>
                    <a:pt x="201" y="102"/>
                  </a:cubicBezTo>
                  <a:cubicBezTo>
                    <a:pt x="202" y="104"/>
                    <a:pt x="205" y="108"/>
                    <a:pt x="207" y="109"/>
                  </a:cubicBezTo>
                  <a:cubicBezTo>
                    <a:pt x="209" y="111"/>
                    <a:pt x="215" y="115"/>
                    <a:pt x="217" y="118"/>
                  </a:cubicBezTo>
                  <a:cubicBezTo>
                    <a:pt x="219" y="120"/>
                    <a:pt x="220" y="125"/>
                    <a:pt x="221" y="128"/>
                  </a:cubicBezTo>
                  <a:cubicBezTo>
                    <a:pt x="222" y="129"/>
                    <a:pt x="222" y="133"/>
                    <a:pt x="223" y="135"/>
                  </a:cubicBezTo>
                  <a:cubicBezTo>
                    <a:pt x="224" y="136"/>
                    <a:pt x="227" y="135"/>
                    <a:pt x="229" y="135"/>
                  </a:cubicBezTo>
                  <a:cubicBezTo>
                    <a:pt x="231" y="136"/>
                    <a:pt x="235" y="135"/>
                    <a:pt x="237" y="135"/>
                  </a:cubicBezTo>
                  <a:cubicBezTo>
                    <a:pt x="239" y="135"/>
                    <a:pt x="242" y="135"/>
                    <a:pt x="243" y="136"/>
                  </a:cubicBezTo>
                  <a:cubicBezTo>
                    <a:pt x="245" y="136"/>
                    <a:pt x="246" y="140"/>
                    <a:pt x="247" y="141"/>
                  </a:cubicBezTo>
                  <a:cubicBezTo>
                    <a:pt x="248" y="144"/>
                    <a:pt x="247" y="150"/>
                    <a:pt x="248" y="152"/>
                  </a:cubicBezTo>
                  <a:cubicBezTo>
                    <a:pt x="249" y="154"/>
                    <a:pt x="251" y="159"/>
                    <a:pt x="252" y="161"/>
                  </a:cubicBezTo>
                  <a:cubicBezTo>
                    <a:pt x="253" y="162"/>
                    <a:pt x="256" y="166"/>
                    <a:pt x="256" y="168"/>
                  </a:cubicBezTo>
                  <a:cubicBezTo>
                    <a:pt x="256" y="169"/>
                    <a:pt x="256" y="173"/>
                    <a:pt x="255" y="175"/>
                  </a:cubicBezTo>
                  <a:cubicBezTo>
                    <a:pt x="254" y="176"/>
                    <a:pt x="250" y="178"/>
                    <a:pt x="249" y="178"/>
                  </a:cubicBezTo>
                  <a:cubicBezTo>
                    <a:pt x="246" y="179"/>
                    <a:pt x="240" y="180"/>
                    <a:pt x="237" y="181"/>
                  </a:cubicBezTo>
                  <a:cubicBezTo>
                    <a:pt x="234" y="182"/>
                    <a:pt x="228" y="185"/>
                    <a:pt x="225" y="187"/>
                  </a:cubicBezTo>
                  <a:cubicBezTo>
                    <a:pt x="222" y="188"/>
                    <a:pt x="217" y="191"/>
                    <a:pt x="215" y="192"/>
                  </a:cubicBezTo>
                  <a:cubicBezTo>
                    <a:pt x="212" y="192"/>
                    <a:pt x="207" y="192"/>
                    <a:pt x="204" y="193"/>
                  </a:cubicBezTo>
                  <a:cubicBezTo>
                    <a:pt x="202" y="193"/>
                    <a:pt x="198" y="195"/>
                    <a:pt x="197" y="196"/>
                  </a:cubicBezTo>
                  <a:cubicBezTo>
                    <a:pt x="196" y="197"/>
                    <a:pt x="196" y="199"/>
                    <a:pt x="196" y="199"/>
                  </a:cubicBezTo>
                  <a:cubicBezTo>
                    <a:pt x="197" y="200"/>
                    <a:pt x="200" y="201"/>
                    <a:pt x="201" y="202"/>
                  </a:cubicBezTo>
                  <a:cubicBezTo>
                    <a:pt x="205" y="205"/>
                    <a:pt x="214" y="210"/>
                    <a:pt x="217" y="214"/>
                  </a:cubicBezTo>
                  <a:cubicBezTo>
                    <a:pt x="219" y="216"/>
                    <a:pt x="221" y="222"/>
                    <a:pt x="222" y="225"/>
                  </a:cubicBezTo>
                  <a:cubicBezTo>
                    <a:pt x="224" y="227"/>
                    <a:pt x="228" y="232"/>
                    <a:pt x="231" y="234"/>
                  </a:cubicBezTo>
                  <a:cubicBezTo>
                    <a:pt x="233" y="236"/>
                    <a:pt x="238" y="238"/>
                    <a:pt x="239" y="241"/>
                  </a:cubicBezTo>
                  <a:cubicBezTo>
                    <a:pt x="239" y="243"/>
                    <a:pt x="237" y="247"/>
                    <a:pt x="236" y="249"/>
                  </a:cubicBezTo>
                  <a:cubicBezTo>
                    <a:pt x="235" y="252"/>
                    <a:pt x="230" y="256"/>
                    <a:pt x="229" y="259"/>
                  </a:cubicBezTo>
                  <a:cubicBezTo>
                    <a:pt x="228" y="261"/>
                    <a:pt x="227" y="264"/>
                    <a:pt x="228" y="266"/>
                  </a:cubicBezTo>
                  <a:cubicBezTo>
                    <a:pt x="228" y="268"/>
                    <a:pt x="231" y="270"/>
                    <a:pt x="232" y="271"/>
                  </a:cubicBezTo>
                  <a:cubicBezTo>
                    <a:pt x="234" y="274"/>
                    <a:pt x="242" y="277"/>
                    <a:pt x="244" y="280"/>
                  </a:cubicBezTo>
                  <a:cubicBezTo>
                    <a:pt x="245" y="281"/>
                    <a:pt x="246" y="284"/>
                    <a:pt x="246" y="285"/>
                  </a:cubicBezTo>
                  <a:cubicBezTo>
                    <a:pt x="245" y="287"/>
                    <a:pt x="243" y="290"/>
                    <a:pt x="242" y="292"/>
                  </a:cubicBezTo>
                  <a:cubicBezTo>
                    <a:pt x="240" y="293"/>
                    <a:pt x="236" y="293"/>
                    <a:pt x="234" y="295"/>
                  </a:cubicBezTo>
                  <a:cubicBezTo>
                    <a:pt x="233" y="296"/>
                    <a:pt x="231" y="298"/>
                    <a:pt x="231" y="300"/>
                  </a:cubicBezTo>
                  <a:cubicBezTo>
                    <a:pt x="231" y="302"/>
                    <a:pt x="232" y="305"/>
                    <a:pt x="233" y="307"/>
                  </a:cubicBezTo>
                  <a:cubicBezTo>
                    <a:pt x="234" y="308"/>
                    <a:pt x="236" y="312"/>
                    <a:pt x="237" y="313"/>
                  </a:cubicBezTo>
                  <a:cubicBezTo>
                    <a:pt x="238" y="314"/>
                    <a:pt x="241" y="315"/>
                    <a:pt x="242" y="315"/>
                  </a:cubicBezTo>
                  <a:cubicBezTo>
                    <a:pt x="244" y="315"/>
                    <a:pt x="248" y="315"/>
                    <a:pt x="250" y="314"/>
                  </a:cubicBezTo>
                  <a:cubicBezTo>
                    <a:pt x="252" y="314"/>
                    <a:pt x="255" y="312"/>
                    <a:pt x="257" y="311"/>
                  </a:cubicBezTo>
                  <a:cubicBezTo>
                    <a:pt x="258" y="311"/>
                    <a:pt x="262" y="311"/>
                    <a:pt x="263" y="312"/>
                  </a:cubicBezTo>
                  <a:cubicBezTo>
                    <a:pt x="265" y="312"/>
                    <a:pt x="267" y="314"/>
                    <a:pt x="268" y="314"/>
                  </a:cubicBezTo>
                  <a:cubicBezTo>
                    <a:pt x="270" y="315"/>
                    <a:pt x="272" y="319"/>
                    <a:pt x="274" y="319"/>
                  </a:cubicBezTo>
                  <a:cubicBezTo>
                    <a:pt x="276" y="320"/>
                    <a:pt x="279" y="318"/>
                    <a:pt x="281" y="318"/>
                  </a:cubicBezTo>
                  <a:cubicBezTo>
                    <a:pt x="284" y="317"/>
                    <a:pt x="289" y="316"/>
                    <a:pt x="291" y="316"/>
                  </a:cubicBezTo>
                  <a:cubicBezTo>
                    <a:pt x="292" y="316"/>
                    <a:pt x="295" y="316"/>
                    <a:pt x="296" y="316"/>
                  </a:cubicBezTo>
                  <a:cubicBezTo>
                    <a:pt x="298" y="317"/>
                    <a:pt x="301" y="320"/>
                    <a:pt x="303" y="321"/>
                  </a:cubicBezTo>
                  <a:cubicBezTo>
                    <a:pt x="305" y="323"/>
                    <a:pt x="309" y="327"/>
                    <a:pt x="311" y="329"/>
                  </a:cubicBezTo>
                  <a:cubicBezTo>
                    <a:pt x="312" y="330"/>
                    <a:pt x="315" y="333"/>
                    <a:pt x="317" y="333"/>
                  </a:cubicBezTo>
                  <a:cubicBezTo>
                    <a:pt x="318" y="334"/>
                    <a:pt x="322" y="333"/>
                    <a:pt x="324" y="333"/>
                  </a:cubicBezTo>
                  <a:cubicBezTo>
                    <a:pt x="326" y="333"/>
                    <a:pt x="332" y="330"/>
                    <a:pt x="334" y="329"/>
                  </a:cubicBezTo>
                  <a:cubicBezTo>
                    <a:pt x="338" y="328"/>
                    <a:pt x="345" y="325"/>
                    <a:pt x="348" y="324"/>
                  </a:cubicBezTo>
                  <a:cubicBezTo>
                    <a:pt x="352" y="323"/>
                    <a:pt x="359" y="320"/>
                    <a:pt x="363" y="319"/>
                  </a:cubicBezTo>
                  <a:cubicBezTo>
                    <a:pt x="366" y="319"/>
                    <a:pt x="371" y="317"/>
                    <a:pt x="374" y="317"/>
                  </a:cubicBezTo>
                  <a:cubicBezTo>
                    <a:pt x="376" y="317"/>
                    <a:pt x="379" y="318"/>
                    <a:pt x="380" y="319"/>
                  </a:cubicBezTo>
                  <a:cubicBezTo>
                    <a:pt x="383" y="320"/>
                    <a:pt x="387" y="323"/>
                    <a:pt x="389" y="325"/>
                  </a:cubicBezTo>
                  <a:cubicBezTo>
                    <a:pt x="390" y="327"/>
                    <a:pt x="391" y="332"/>
                    <a:pt x="392" y="334"/>
                  </a:cubicBezTo>
                  <a:cubicBezTo>
                    <a:pt x="393" y="338"/>
                    <a:pt x="394" y="346"/>
                    <a:pt x="395" y="349"/>
                  </a:cubicBezTo>
                  <a:cubicBezTo>
                    <a:pt x="396" y="352"/>
                    <a:pt x="398" y="357"/>
                    <a:pt x="399" y="359"/>
                  </a:cubicBezTo>
                  <a:cubicBezTo>
                    <a:pt x="401" y="361"/>
                    <a:pt x="404" y="362"/>
                    <a:pt x="406" y="363"/>
                  </a:cubicBezTo>
                  <a:cubicBezTo>
                    <a:pt x="408" y="363"/>
                    <a:pt x="412" y="363"/>
                    <a:pt x="414" y="363"/>
                  </a:cubicBezTo>
                  <a:cubicBezTo>
                    <a:pt x="417" y="363"/>
                    <a:pt x="423" y="363"/>
                    <a:pt x="426" y="363"/>
                  </a:cubicBezTo>
                  <a:cubicBezTo>
                    <a:pt x="428" y="364"/>
                    <a:pt x="432" y="366"/>
                    <a:pt x="434" y="367"/>
                  </a:cubicBezTo>
                  <a:cubicBezTo>
                    <a:pt x="435" y="368"/>
                    <a:pt x="439" y="371"/>
                    <a:pt x="439" y="373"/>
                  </a:cubicBezTo>
                  <a:cubicBezTo>
                    <a:pt x="439" y="374"/>
                    <a:pt x="437" y="376"/>
                    <a:pt x="436" y="377"/>
                  </a:cubicBezTo>
                  <a:cubicBezTo>
                    <a:pt x="434" y="378"/>
                    <a:pt x="429" y="378"/>
                    <a:pt x="428" y="379"/>
                  </a:cubicBezTo>
                  <a:cubicBezTo>
                    <a:pt x="426" y="380"/>
                    <a:pt x="423" y="382"/>
                    <a:pt x="423" y="384"/>
                  </a:cubicBezTo>
                  <a:cubicBezTo>
                    <a:pt x="422" y="386"/>
                    <a:pt x="424" y="390"/>
                    <a:pt x="424" y="392"/>
                  </a:cubicBezTo>
                  <a:cubicBezTo>
                    <a:pt x="426" y="394"/>
                    <a:pt x="430" y="399"/>
                    <a:pt x="432" y="401"/>
                  </a:cubicBezTo>
                  <a:cubicBezTo>
                    <a:pt x="433" y="402"/>
                    <a:pt x="436" y="404"/>
                    <a:pt x="437" y="406"/>
                  </a:cubicBezTo>
                  <a:cubicBezTo>
                    <a:pt x="438" y="407"/>
                    <a:pt x="438" y="411"/>
                    <a:pt x="438" y="413"/>
                  </a:cubicBezTo>
                  <a:cubicBezTo>
                    <a:pt x="439" y="416"/>
                    <a:pt x="441" y="422"/>
                    <a:pt x="443" y="424"/>
                  </a:cubicBezTo>
                  <a:cubicBezTo>
                    <a:pt x="444" y="426"/>
                    <a:pt x="447" y="430"/>
                    <a:pt x="448" y="432"/>
                  </a:cubicBezTo>
                  <a:cubicBezTo>
                    <a:pt x="450" y="434"/>
                    <a:pt x="453" y="439"/>
                    <a:pt x="453" y="442"/>
                  </a:cubicBezTo>
                  <a:cubicBezTo>
                    <a:pt x="454" y="445"/>
                    <a:pt x="454" y="451"/>
                    <a:pt x="454" y="454"/>
                  </a:cubicBezTo>
                  <a:cubicBezTo>
                    <a:pt x="454" y="456"/>
                    <a:pt x="455" y="461"/>
                    <a:pt x="454" y="463"/>
                  </a:cubicBezTo>
                  <a:cubicBezTo>
                    <a:pt x="454" y="465"/>
                    <a:pt x="451" y="469"/>
                    <a:pt x="450" y="471"/>
                  </a:cubicBezTo>
                  <a:cubicBezTo>
                    <a:pt x="449" y="473"/>
                    <a:pt x="446" y="477"/>
                    <a:pt x="446" y="479"/>
                  </a:cubicBezTo>
                  <a:cubicBezTo>
                    <a:pt x="445" y="481"/>
                    <a:pt x="446" y="485"/>
                    <a:pt x="446" y="487"/>
                  </a:cubicBezTo>
                  <a:cubicBezTo>
                    <a:pt x="446" y="491"/>
                    <a:pt x="447" y="498"/>
                    <a:pt x="448" y="501"/>
                  </a:cubicBezTo>
                  <a:cubicBezTo>
                    <a:pt x="449" y="504"/>
                    <a:pt x="451" y="511"/>
                    <a:pt x="453" y="514"/>
                  </a:cubicBezTo>
                  <a:cubicBezTo>
                    <a:pt x="454" y="516"/>
                    <a:pt x="457" y="520"/>
                    <a:pt x="459" y="522"/>
                  </a:cubicBezTo>
                  <a:cubicBezTo>
                    <a:pt x="459" y="522"/>
                    <a:pt x="460" y="524"/>
                    <a:pt x="461" y="524"/>
                  </a:cubicBezTo>
                  <a:cubicBezTo>
                    <a:pt x="462" y="525"/>
                    <a:pt x="464" y="525"/>
                    <a:pt x="465" y="525"/>
                  </a:cubicBezTo>
                  <a:cubicBezTo>
                    <a:pt x="466" y="526"/>
                    <a:pt x="468" y="528"/>
                    <a:pt x="470" y="529"/>
                  </a:cubicBezTo>
                  <a:cubicBezTo>
                    <a:pt x="471" y="530"/>
                    <a:pt x="476" y="532"/>
                    <a:pt x="477" y="534"/>
                  </a:cubicBezTo>
                  <a:cubicBezTo>
                    <a:pt x="478" y="536"/>
                    <a:pt x="478" y="540"/>
                    <a:pt x="478" y="542"/>
                  </a:cubicBezTo>
                  <a:cubicBezTo>
                    <a:pt x="479" y="543"/>
                    <a:pt x="480" y="546"/>
                    <a:pt x="481" y="548"/>
                  </a:cubicBezTo>
                  <a:cubicBezTo>
                    <a:pt x="482" y="549"/>
                    <a:pt x="485" y="551"/>
                    <a:pt x="486" y="553"/>
                  </a:cubicBezTo>
                  <a:cubicBezTo>
                    <a:pt x="488" y="554"/>
                    <a:pt x="491" y="558"/>
                    <a:pt x="493" y="559"/>
                  </a:cubicBezTo>
                  <a:cubicBezTo>
                    <a:pt x="494" y="559"/>
                    <a:pt x="495" y="559"/>
                    <a:pt x="496" y="559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" name="Freeform 8">
              <a:extLst>
                <a:ext uri="{FF2B5EF4-FFF2-40B4-BE49-F238E27FC236}">
                  <a16:creationId xmlns:a16="http://schemas.microsoft.com/office/drawing/2014/main" id="{1DF42AE1-6A49-47FE-B380-C9886CDA1A53}"/>
                </a:ext>
              </a:extLst>
            </p:cNvPr>
            <p:cNvSpPr>
              <a:spLocks/>
            </p:cNvSpPr>
            <p:nvPr/>
          </p:nvSpPr>
          <p:spPr bwMode="auto">
            <a:xfrm>
              <a:off x="6981825" y="1506538"/>
              <a:ext cx="1347788" cy="1508125"/>
            </a:xfrm>
            <a:custGeom>
              <a:avLst/>
              <a:gdLst>
                <a:gd name="T0" fmla="*/ 426 w 519"/>
                <a:gd name="T1" fmla="*/ 548 h 581"/>
                <a:gd name="T2" fmla="*/ 374 w 519"/>
                <a:gd name="T3" fmla="*/ 574 h 581"/>
                <a:gd name="T4" fmla="*/ 308 w 519"/>
                <a:gd name="T5" fmla="*/ 565 h 581"/>
                <a:gd name="T6" fmla="*/ 276 w 519"/>
                <a:gd name="T7" fmla="*/ 561 h 581"/>
                <a:gd name="T8" fmla="*/ 250 w 519"/>
                <a:gd name="T9" fmla="*/ 519 h 581"/>
                <a:gd name="T10" fmla="*/ 196 w 519"/>
                <a:gd name="T11" fmla="*/ 516 h 581"/>
                <a:gd name="T12" fmla="*/ 161 w 519"/>
                <a:gd name="T13" fmla="*/ 520 h 581"/>
                <a:gd name="T14" fmla="*/ 113 w 519"/>
                <a:gd name="T15" fmla="*/ 511 h 581"/>
                <a:gd name="T16" fmla="*/ 114 w 519"/>
                <a:gd name="T17" fmla="*/ 500 h 581"/>
                <a:gd name="T18" fmla="*/ 112 w 519"/>
                <a:gd name="T19" fmla="*/ 474 h 581"/>
                <a:gd name="T20" fmla="*/ 101 w 519"/>
                <a:gd name="T21" fmla="*/ 458 h 581"/>
                <a:gd name="T22" fmla="*/ 73 w 519"/>
                <a:gd name="T23" fmla="*/ 457 h 581"/>
                <a:gd name="T24" fmla="*/ 44 w 519"/>
                <a:gd name="T25" fmla="*/ 450 h 581"/>
                <a:gd name="T26" fmla="*/ 35 w 519"/>
                <a:gd name="T27" fmla="*/ 439 h 581"/>
                <a:gd name="T28" fmla="*/ 21 w 519"/>
                <a:gd name="T29" fmla="*/ 415 h 581"/>
                <a:gd name="T30" fmla="*/ 3 w 519"/>
                <a:gd name="T31" fmla="*/ 378 h 581"/>
                <a:gd name="T32" fmla="*/ 6 w 519"/>
                <a:gd name="T33" fmla="*/ 330 h 581"/>
                <a:gd name="T34" fmla="*/ 3 w 519"/>
                <a:gd name="T35" fmla="*/ 308 h 581"/>
                <a:gd name="T36" fmla="*/ 14 w 519"/>
                <a:gd name="T37" fmla="*/ 291 h 581"/>
                <a:gd name="T38" fmla="*/ 10 w 519"/>
                <a:gd name="T39" fmla="*/ 255 h 581"/>
                <a:gd name="T40" fmla="*/ 3 w 519"/>
                <a:gd name="T41" fmla="*/ 204 h 581"/>
                <a:gd name="T42" fmla="*/ 9 w 519"/>
                <a:gd name="T43" fmla="*/ 178 h 581"/>
                <a:gd name="T44" fmla="*/ 26 w 519"/>
                <a:gd name="T45" fmla="*/ 146 h 581"/>
                <a:gd name="T46" fmla="*/ 70 w 519"/>
                <a:gd name="T47" fmla="*/ 96 h 581"/>
                <a:gd name="T48" fmla="*/ 94 w 519"/>
                <a:gd name="T49" fmla="*/ 75 h 581"/>
                <a:gd name="T50" fmla="*/ 132 w 519"/>
                <a:gd name="T51" fmla="*/ 85 h 581"/>
                <a:gd name="T52" fmla="*/ 177 w 519"/>
                <a:gd name="T53" fmla="*/ 65 h 581"/>
                <a:gd name="T54" fmla="*/ 249 w 519"/>
                <a:gd name="T55" fmla="*/ 78 h 581"/>
                <a:gd name="T56" fmla="*/ 266 w 519"/>
                <a:gd name="T57" fmla="*/ 93 h 581"/>
                <a:gd name="T58" fmla="*/ 289 w 519"/>
                <a:gd name="T59" fmla="*/ 91 h 581"/>
                <a:gd name="T60" fmla="*/ 319 w 519"/>
                <a:gd name="T61" fmla="*/ 59 h 581"/>
                <a:gd name="T62" fmla="*/ 322 w 519"/>
                <a:gd name="T63" fmla="*/ 28 h 581"/>
                <a:gd name="T64" fmla="*/ 350 w 519"/>
                <a:gd name="T65" fmla="*/ 14 h 581"/>
                <a:gd name="T66" fmla="*/ 399 w 519"/>
                <a:gd name="T67" fmla="*/ 30 h 581"/>
                <a:gd name="T68" fmla="*/ 447 w 519"/>
                <a:gd name="T69" fmla="*/ 18 h 581"/>
                <a:gd name="T70" fmla="*/ 498 w 519"/>
                <a:gd name="T71" fmla="*/ 2 h 581"/>
                <a:gd name="T72" fmla="*/ 493 w 519"/>
                <a:gd name="T73" fmla="*/ 36 h 581"/>
                <a:gd name="T74" fmla="*/ 498 w 519"/>
                <a:gd name="T75" fmla="*/ 69 h 581"/>
                <a:gd name="T76" fmla="*/ 515 w 519"/>
                <a:gd name="T77" fmla="*/ 84 h 581"/>
                <a:gd name="T78" fmla="*/ 505 w 519"/>
                <a:gd name="T79" fmla="*/ 97 h 581"/>
                <a:gd name="T80" fmla="*/ 483 w 519"/>
                <a:gd name="T81" fmla="*/ 95 h 581"/>
                <a:gd name="T82" fmla="*/ 503 w 519"/>
                <a:gd name="T83" fmla="*/ 120 h 581"/>
                <a:gd name="T84" fmla="*/ 487 w 519"/>
                <a:gd name="T85" fmla="*/ 131 h 581"/>
                <a:gd name="T86" fmla="*/ 475 w 519"/>
                <a:gd name="T87" fmla="*/ 134 h 581"/>
                <a:gd name="T88" fmla="*/ 460 w 519"/>
                <a:gd name="T89" fmla="*/ 138 h 581"/>
                <a:gd name="T90" fmla="*/ 451 w 519"/>
                <a:gd name="T91" fmla="*/ 162 h 581"/>
                <a:gd name="T92" fmla="*/ 459 w 519"/>
                <a:gd name="T93" fmla="*/ 201 h 581"/>
                <a:gd name="T94" fmla="*/ 470 w 519"/>
                <a:gd name="T95" fmla="*/ 231 h 581"/>
                <a:gd name="T96" fmla="*/ 464 w 519"/>
                <a:gd name="T97" fmla="*/ 243 h 581"/>
                <a:gd name="T98" fmla="*/ 453 w 519"/>
                <a:gd name="T99" fmla="*/ 259 h 581"/>
                <a:gd name="T100" fmla="*/ 462 w 519"/>
                <a:gd name="T101" fmla="*/ 284 h 581"/>
                <a:gd name="T102" fmla="*/ 444 w 519"/>
                <a:gd name="T103" fmla="*/ 281 h 581"/>
                <a:gd name="T104" fmla="*/ 434 w 519"/>
                <a:gd name="T105" fmla="*/ 277 h 581"/>
                <a:gd name="T106" fmla="*/ 447 w 519"/>
                <a:gd name="T107" fmla="*/ 299 h 581"/>
                <a:gd name="T108" fmla="*/ 441 w 519"/>
                <a:gd name="T109" fmla="*/ 330 h 581"/>
                <a:gd name="T110" fmla="*/ 430 w 519"/>
                <a:gd name="T111" fmla="*/ 345 h 581"/>
                <a:gd name="T112" fmla="*/ 427 w 519"/>
                <a:gd name="T113" fmla="*/ 366 h 581"/>
                <a:gd name="T114" fmla="*/ 474 w 519"/>
                <a:gd name="T115" fmla="*/ 424 h 581"/>
                <a:gd name="T116" fmla="*/ 464 w 519"/>
                <a:gd name="T117" fmla="*/ 464 h 581"/>
                <a:gd name="T118" fmla="*/ 455 w 519"/>
                <a:gd name="T119" fmla="*/ 491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19" h="581">
                  <a:moveTo>
                    <a:pt x="447" y="520"/>
                  </a:moveTo>
                  <a:cubicBezTo>
                    <a:pt x="447" y="521"/>
                    <a:pt x="447" y="521"/>
                    <a:pt x="447" y="521"/>
                  </a:cubicBezTo>
                  <a:cubicBezTo>
                    <a:pt x="439" y="538"/>
                    <a:pt x="439" y="538"/>
                    <a:pt x="439" y="538"/>
                  </a:cubicBezTo>
                  <a:cubicBezTo>
                    <a:pt x="429" y="540"/>
                    <a:pt x="429" y="540"/>
                    <a:pt x="429" y="540"/>
                  </a:cubicBezTo>
                  <a:cubicBezTo>
                    <a:pt x="426" y="548"/>
                    <a:pt x="426" y="548"/>
                    <a:pt x="426" y="548"/>
                  </a:cubicBezTo>
                  <a:cubicBezTo>
                    <a:pt x="402" y="571"/>
                    <a:pt x="402" y="571"/>
                    <a:pt x="402" y="571"/>
                  </a:cubicBezTo>
                  <a:cubicBezTo>
                    <a:pt x="383" y="572"/>
                    <a:pt x="383" y="572"/>
                    <a:pt x="383" y="572"/>
                  </a:cubicBezTo>
                  <a:cubicBezTo>
                    <a:pt x="379" y="567"/>
                    <a:pt x="379" y="567"/>
                    <a:pt x="379" y="567"/>
                  </a:cubicBezTo>
                  <a:cubicBezTo>
                    <a:pt x="374" y="566"/>
                    <a:pt x="374" y="566"/>
                    <a:pt x="374" y="566"/>
                  </a:cubicBezTo>
                  <a:cubicBezTo>
                    <a:pt x="374" y="574"/>
                    <a:pt x="374" y="574"/>
                    <a:pt x="374" y="574"/>
                  </a:cubicBezTo>
                  <a:cubicBezTo>
                    <a:pt x="348" y="572"/>
                    <a:pt x="348" y="572"/>
                    <a:pt x="348" y="572"/>
                  </a:cubicBezTo>
                  <a:cubicBezTo>
                    <a:pt x="345" y="559"/>
                    <a:pt x="345" y="559"/>
                    <a:pt x="345" y="559"/>
                  </a:cubicBezTo>
                  <a:cubicBezTo>
                    <a:pt x="327" y="559"/>
                    <a:pt x="327" y="559"/>
                    <a:pt x="327" y="559"/>
                  </a:cubicBezTo>
                  <a:cubicBezTo>
                    <a:pt x="321" y="554"/>
                    <a:pt x="321" y="554"/>
                    <a:pt x="321" y="554"/>
                  </a:cubicBezTo>
                  <a:cubicBezTo>
                    <a:pt x="308" y="565"/>
                    <a:pt x="308" y="565"/>
                    <a:pt x="308" y="565"/>
                  </a:cubicBezTo>
                  <a:cubicBezTo>
                    <a:pt x="295" y="581"/>
                    <a:pt x="295" y="581"/>
                    <a:pt x="295" y="581"/>
                  </a:cubicBezTo>
                  <a:cubicBezTo>
                    <a:pt x="289" y="576"/>
                    <a:pt x="289" y="576"/>
                    <a:pt x="289" y="576"/>
                  </a:cubicBezTo>
                  <a:cubicBezTo>
                    <a:pt x="281" y="580"/>
                    <a:pt x="281" y="580"/>
                    <a:pt x="281" y="580"/>
                  </a:cubicBezTo>
                  <a:cubicBezTo>
                    <a:pt x="264" y="580"/>
                    <a:pt x="264" y="580"/>
                    <a:pt x="264" y="580"/>
                  </a:cubicBezTo>
                  <a:cubicBezTo>
                    <a:pt x="276" y="561"/>
                    <a:pt x="276" y="561"/>
                    <a:pt x="276" y="561"/>
                  </a:cubicBezTo>
                  <a:cubicBezTo>
                    <a:pt x="265" y="561"/>
                    <a:pt x="265" y="561"/>
                    <a:pt x="265" y="561"/>
                  </a:cubicBezTo>
                  <a:cubicBezTo>
                    <a:pt x="252" y="540"/>
                    <a:pt x="252" y="540"/>
                    <a:pt x="252" y="540"/>
                  </a:cubicBezTo>
                  <a:cubicBezTo>
                    <a:pt x="275" y="528"/>
                    <a:pt x="275" y="528"/>
                    <a:pt x="275" y="528"/>
                  </a:cubicBezTo>
                  <a:cubicBezTo>
                    <a:pt x="268" y="522"/>
                    <a:pt x="268" y="522"/>
                    <a:pt x="268" y="522"/>
                  </a:cubicBezTo>
                  <a:cubicBezTo>
                    <a:pt x="250" y="519"/>
                    <a:pt x="250" y="519"/>
                    <a:pt x="250" y="519"/>
                  </a:cubicBezTo>
                  <a:cubicBezTo>
                    <a:pt x="248" y="505"/>
                    <a:pt x="248" y="505"/>
                    <a:pt x="248" y="505"/>
                  </a:cubicBezTo>
                  <a:cubicBezTo>
                    <a:pt x="231" y="498"/>
                    <a:pt x="231" y="498"/>
                    <a:pt x="231" y="498"/>
                  </a:cubicBezTo>
                  <a:cubicBezTo>
                    <a:pt x="219" y="509"/>
                    <a:pt x="219" y="509"/>
                    <a:pt x="219" y="509"/>
                  </a:cubicBezTo>
                  <a:cubicBezTo>
                    <a:pt x="217" y="514"/>
                    <a:pt x="217" y="514"/>
                    <a:pt x="217" y="514"/>
                  </a:cubicBezTo>
                  <a:cubicBezTo>
                    <a:pt x="196" y="516"/>
                    <a:pt x="196" y="516"/>
                    <a:pt x="196" y="516"/>
                  </a:cubicBezTo>
                  <a:cubicBezTo>
                    <a:pt x="192" y="520"/>
                    <a:pt x="192" y="520"/>
                    <a:pt x="192" y="520"/>
                  </a:cubicBezTo>
                  <a:cubicBezTo>
                    <a:pt x="189" y="523"/>
                    <a:pt x="189" y="523"/>
                    <a:pt x="189" y="523"/>
                  </a:cubicBezTo>
                  <a:cubicBezTo>
                    <a:pt x="181" y="520"/>
                    <a:pt x="181" y="520"/>
                    <a:pt x="181" y="520"/>
                  </a:cubicBezTo>
                  <a:cubicBezTo>
                    <a:pt x="171" y="519"/>
                    <a:pt x="171" y="519"/>
                    <a:pt x="171" y="519"/>
                  </a:cubicBezTo>
                  <a:cubicBezTo>
                    <a:pt x="161" y="520"/>
                    <a:pt x="161" y="520"/>
                    <a:pt x="161" y="520"/>
                  </a:cubicBezTo>
                  <a:cubicBezTo>
                    <a:pt x="150" y="519"/>
                    <a:pt x="150" y="519"/>
                    <a:pt x="150" y="519"/>
                  </a:cubicBezTo>
                  <a:cubicBezTo>
                    <a:pt x="138" y="520"/>
                    <a:pt x="138" y="520"/>
                    <a:pt x="138" y="520"/>
                  </a:cubicBezTo>
                  <a:cubicBezTo>
                    <a:pt x="127" y="520"/>
                    <a:pt x="127" y="520"/>
                    <a:pt x="127" y="520"/>
                  </a:cubicBezTo>
                  <a:cubicBezTo>
                    <a:pt x="118" y="510"/>
                    <a:pt x="118" y="510"/>
                    <a:pt x="118" y="510"/>
                  </a:cubicBezTo>
                  <a:cubicBezTo>
                    <a:pt x="113" y="511"/>
                    <a:pt x="113" y="511"/>
                    <a:pt x="113" y="511"/>
                  </a:cubicBezTo>
                  <a:cubicBezTo>
                    <a:pt x="110" y="513"/>
                    <a:pt x="110" y="513"/>
                    <a:pt x="110" y="513"/>
                  </a:cubicBezTo>
                  <a:cubicBezTo>
                    <a:pt x="109" y="509"/>
                    <a:pt x="109" y="509"/>
                    <a:pt x="109" y="509"/>
                  </a:cubicBezTo>
                  <a:cubicBezTo>
                    <a:pt x="107" y="505"/>
                    <a:pt x="107" y="505"/>
                    <a:pt x="107" y="505"/>
                  </a:cubicBezTo>
                  <a:cubicBezTo>
                    <a:pt x="107" y="501"/>
                    <a:pt x="107" y="501"/>
                    <a:pt x="107" y="501"/>
                  </a:cubicBezTo>
                  <a:cubicBezTo>
                    <a:pt x="114" y="500"/>
                    <a:pt x="114" y="500"/>
                    <a:pt x="114" y="500"/>
                  </a:cubicBezTo>
                  <a:cubicBezTo>
                    <a:pt x="117" y="499"/>
                    <a:pt x="117" y="499"/>
                    <a:pt x="117" y="499"/>
                  </a:cubicBezTo>
                  <a:cubicBezTo>
                    <a:pt x="118" y="494"/>
                    <a:pt x="118" y="494"/>
                    <a:pt x="118" y="494"/>
                  </a:cubicBezTo>
                  <a:cubicBezTo>
                    <a:pt x="116" y="484"/>
                    <a:pt x="116" y="484"/>
                    <a:pt x="116" y="484"/>
                  </a:cubicBezTo>
                  <a:cubicBezTo>
                    <a:pt x="114" y="475"/>
                    <a:pt x="114" y="475"/>
                    <a:pt x="114" y="475"/>
                  </a:cubicBezTo>
                  <a:cubicBezTo>
                    <a:pt x="112" y="474"/>
                    <a:pt x="112" y="474"/>
                    <a:pt x="112" y="474"/>
                  </a:cubicBezTo>
                  <a:cubicBezTo>
                    <a:pt x="110" y="473"/>
                    <a:pt x="110" y="473"/>
                    <a:pt x="110" y="473"/>
                  </a:cubicBezTo>
                  <a:cubicBezTo>
                    <a:pt x="112" y="469"/>
                    <a:pt x="112" y="469"/>
                    <a:pt x="112" y="469"/>
                  </a:cubicBezTo>
                  <a:cubicBezTo>
                    <a:pt x="111" y="466"/>
                    <a:pt x="111" y="466"/>
                    <a:pt x="111" y="466"/>
                  </a:cubicBezTo>
                  <a:cubicBezTo>
                    <a:pt x="106" y="462"/>
                    <a:pt x="106" y="462"/>
                    <a:pt x="106" y="462"/>
                  </a:cubicBezTo>
                  <a:cubicBezTo>
                    <a:pt x="101" y="458"/>
                    <a:pt x="101" y="458"/>
                    <a:pt x="101" y="458"/>
                  </a:cubicBezTo>
                  <a:cubicBezTo>
                    <a:pt x="101" y="454"/>
                    <a:pt x="101" y="454"/>
                    <a:pt x="101" y="454"/>
                  </a:cubicBezTo>
                  <a:cubicBezTo>
                    <a:pt x="98" y="451"/>
                    <a:pt x="98" y="451"/>
                    <a:pt x="98" y="451"/>
                  </a:cubicBezTo>
                  <a:cubicBezTo>
                    <a:pt x="95" y="451"/>
                    <a:pt x="95" y="451"/>
                    <a:pt x="95" y="451"/>
                  </a:cubicBezTo>
                  <a:cubicBezTo>
                    <a:pt x="85" y="454"/>
                    <a:pt x="85" y="454"/>
                    <a:pt x="85" y="454"/>
                  </a:cubicBezTo>
                  <a:cubicBezTo>
                    <a:pt x="73" y="457"/>
                    <a:pt x="73" y="457"/>
                    <a:pt x="73" y="457"/>
                  </a:cubicBezTo>
                  <a:cubicBezTo>
                    <a:pt x="60" y="459"/>
                    <a:pt x="60" y="459"/>
                    <a:pt x="60" y="459"/>
                  </a:cubicBezTo>
                  <a:cubicBezTo>
                    <a:pt x="52" y="459"/>
                    <a:pt x="52" y="459"/>
                    <a:pt x="52" y="459"/>
                  </a:cubicBezTo>
                  <a:cubicBezTo>
                    <a:pt x="47" y="455"/>
                    <a:pt x="47" y="455"/>
                    <a:pt x="47" y="455"/>
                  </a:cubicBezTo>
                  <a:cubicBezTo>
                    <a:pt x="46" y="450"/>
                    <a:pt x="46" y="450"/>
                    <a:pt x="46" y="450"/>
                  </a:cubicBezTo>
                  <a:cubicBezTo>
                    <a:pt x="44" y="450"/>
                    <a:pt x="44" y="450"/>
                    <a:pt x="44" y="450"/>
                  </a:cubicBezTo>
                  <a:cubicBezTo>
                    <a:pt x="38" y="451"/>
                    <a:pt x="38" y="451"/>
                    <a:pt x="38" y="451"/>
                  </a:cubicBezTo>
                  <a:cubicBezTo>
                    <a:pt x="32" y="448"/>
                    <a:pt x="32" y="448"/>
                    <a:pt x="32" y="448"/>
                  </a:cubicBezTo>
                  <a:cubicBezTo>
                    <a:pt x="22" y="447"/>
                    <a:pt x="22" y="447"/>
                    <a:pt x="22" y="447"/>
                  </a:cubicBezTo>
                  <a:cubicBezTo>
                    <a:pt x="28" y="435"/>
                    <a:pt x="28" y="435"/>
                    <a:pt x="28" y="435"/>
                  </a:cubicBezTo>
                  <a:cubicBezTo>
                    <a:pt x="35" y="439"/>
                    <a:pt x="35" y="439"/>
                    <a:pt x="35" y="439"/>
                  </a:cubicBezTo>
                  <a:cubicBezTo>
                    <a:pt x="38" y="438"/>
                    <a:pt x="38" y="438"/>
                    <a:pt x="38" y="438"/>
                  </a:cubicBezTo>
                  <a:cubicBezTo>
                    <a:pt x="37" y="425"/>
                    <a:pt x="37" y="425"/>
                    <a:pt x="37" y="425"/>
                  </a:cubicBezTo>
                  <a:cubicBezTo>
                    <a:pt x="35" y="417"/>
                    <a:pt x="35" y="417"/>
                    <a:pt x="35" y="417"/>
                  </a:cubicBezTo>
                  <a:cubicBezTo>
                    <a:pt x="25" y="417"/>
                    <a:pt x="25" y="417"/>
                    <a:pt x="25" y="417"/>
                  </a:cubicBezTo>
                  <a:cubicBezTo>
                    <a:pt x="21" y="415"/>
                    <a:pt x="21" y="415"/>
                    <a:pt x="21" y="415"/>
                  </a:cubicBezTo>
                  <a:cubicBezTo>
                    <a:pt x="14" y="396"/>
                    <a:pt x="14" y="396"/>
                    <a:pt x="14" y="396"/>
                  </a:cubicBezTo>
                  <a:cubicBezTo>
                    <a:pt x="15" y="380"/>
                    <a:pt x="15" y="380"/>
                    <a:pt x="15" y="380"/>
                  </a:cubicBezTo>
                  <a:cubicBezTo>
                    <a:pt x="12" y="378"/>
                    <a:pt x="12" y="378"/>
                    <a:pt x="12" y="378"/>
                  </a:cubicBezTo>
                  <a:cubicBezTo>
                    <a:pt x="7" y="378"/>
                    <a:pt x="7" y="378"/>
                    <a:pt x="7" y="378"/>
                  </a:cubicBezTo>
                  <a:cubicBezTo>
                    <a:pt x="3" y="378"/>
                    <a:pt x="3" y="378"/>
                    <a:pt x="3" y="378"/>
                  </a:cubicBezTo>
                  <a:cubicBezTo>
                    <a:pt x="3" y="376"/>
                    <a:pt x="5" y="372"/>
                    <a:pt x="5" y="370"/>
                  </a:cubicBezTo>
                  <a:cubicBezTo>
                    <a:pt x="6" y="368"/>
                    <a:pt x="8" y="364"/>
                    <a:pt x="9" y="362"/>
                  </a:cubicBezTo>
                  <a:cubicBezTo>
                    <a:pt x="9" y="359"/>
                    <a:pt x="9" y="354"/>
                    <a:pt x="8" y="351"/>
                  </a:cubicBezTo>
                  <a:cubicBezTo>
                    <a:pt x="8" y="348"/>
                    <a:pt x="3" y="340"/>
                    <a:pt x="4" y="337"/>
                  </a:cubicBezTo>
                  <a:cubicBezTo>
                    <a:pt x="4" y="335"/>
                    <a:pt x="6" y="332"/>
                    <a:pt x="6" y="330"/>
                  </a:cubicBezTo>
                  <a:cubicBezTo>
                    <a:pt x="6" y="329"/>
                    <a:pt x="7" y="326"/>
                    <a:pt x="6" y="324"/>
                  </a:cubicBezTo>
                  <a:cubicBezTo>
                    <a:pt x="6" y="322"/>
                    <a:pt x="4" y="317"/>
                    <a:pt x="2" y="315"/>
                  </a:cubicBezTo>
                  <a:cubicBezTo>
                    <a:pt x="2" y="315"/>
                    <a:pt x="1" y="315"/>
                    <a:pt x="1" y="315"/>
                  </a:cubicBezTo>
                  <a:cubicBezTo>
                    <a:pt x="3" y="308"/>
                    <a:pt x="3" y="308"/>
                    <a:pt x="3" y="308"/>
                  </a:cubicBezTo>
                  <a:cubicBezTo>
                    <a:pt x="3" y="308"/>
                    <a:pt x="3" y="308"/>
                    <a:pt x="3" y="308"/>
                  </a:cubicBezTo>
                  <a:cubicBezTo>
                    <a:pt x="4" y="307"/>
                    <a:pt x="4" y="303"/>
                    <a:pt x="5" y="303"/>
                  </a:cubicBezTo>
                  <a:cubicBezTo>
                    <a:pt x="6" y="302"/>
                    <a:pt x="9" y="303"/>
                    <a:pt x="11" y="303"/>
                  </a:cubicBezTo>
                  <a:cubicBezTo>
                    <a:pt x="12" y="303"/>
                    <a:pt x="14" y="302"/>
                    <a:pt x="15" y="301"/>
                  </a:cubicBezTo>
                  <a:cubicBezTo>
                    <a:pt x="16" y="300"/>
                    <a:pt x="17" y="297"/>
                    <a:pt x="17" y="296"/>
                  </a:cubicBezTo>
                  <a:cubicBezTo>
                    <a:pt x="17" y="294"/>
                    <a:pt x="14" y="292"/>
                    <a:pt x="14" y="291"/>
                  </a:cubicBezTo>
                  <a:cubicBezTo>
                    <a:pt x="14" y="289"/>
                    <a:pt x="17" y="287"/>
                    <a:pt x="18" y="286"/>
                  </a:cubicBezTo>
                  <a:cubicBezTo>
                    <a:pt x="18" y="284"/>
                    <a:pt x="18" y="281"/>
                    <a:pt x="18" y="280"/>
                  </a:cubicBezTo>
                  <a:cubicBezTo>
                    <a:pt x="18" y="277"/>
                    <a:pt x="17" y="272"/>
                    <a:pt x="16" y="270"/>
                  </a:cubicBezTo>
                  <a:cubicBezTo>
                    <a:pt x="15" y="267"/>
                    <a:pt x="13" y="263"/>
                    <a:pt x="12" y="261"/>
                  </a:cubicBezTo>
                  <a:cubicBezTo>
                    <a:pt x="11" y="260"/>
                    <a:pt x="10" y="257"/>
                    <a:pt x="10" y="255"/>
                  </a:cubicBezTo>
                  <a:cubicBezTo>
                    <a:pt x="10" y="253"/>
                    <a:pt x="11" y="248"/>
                    <a:pt x="11" y="246"/>
                  </a:cubicBezTo>
                  <a:cubicBezTo>
                    <a:pt x="11" y="244"/>
                    <a:pt x="11" y="239"/>
                    <a:pt x="10" y="237"/>
                  </a:cubicBezTo>
                  <a:cubicBezTo>
                    <a:pt x="9" y="234"/>
                    <a:pt x="5" y="231"/>
                    <a:pt x="4" y="229"/>
                  </a:cubicBezTo>
                  <a:cubicBezTo>
                    <a:pt x="3" y="227"/>
                    <a:pt x="2" y="224"/>
                    <a:pt x="2" y="222"/>
                  </a:cubicBezTo>
                  <a:cubicBezTo>
                    <a:pt x="1" y="218"/>
                    <a:pt x="2" y="208"/>
                    <a:pt x="3" y="204"/>
                  </a:cubicBezTo>
                  <a:cubicBezTo>
                    <a:pt x="3" y="201"/>
                    <a:pt x="4" y="197"/>
                    <a:pt x="4" y="195"/>
                  </a:cubicBezTo>
                  <a:cubicBezTo>
                    <a:pt x="4" y="194"/>
                    <a:pt x="1" y="191"/>
                    <a:pt x="1" y="190"/>
                  </a:cubicBezTo>
                  <a:cubicBezTo>
                    <a:pt x="0" y="188"/>
                    <a:pt x="0" y="184"/>
                    <a:pt x="1" y="183"/>
                  </a:cubicBezTo>
                  <a:cubicBezTo>
                    <a:pt x="1" y="182"/>
                    <a:pt x="3" y="180"/>
                    <a:pt x="4" y="179"/>
                  </a:cubicBezTo>
                  <a:cubicBezTo>
                    <a:pt x="5" y="178"/>
                    <a:pt x="8" y="178"/>
                    <a:pt x="9" y="178"/>
                  </a:cubicBezTo>
                  <a:cubicBezTo>
                    <a:pt x="11" y="178"/>
                    <a:pt x="13" y="179"/>
                    <a:pt x="14" y="179"/>
                  </a:cubicBezTo>
                  <a:cubicBezTo>
                    <a:pt x="15" y="179"/>
                    <a:pt x="17" y="178"/>
                    <a:pt x="18" y="177"/>
                  </a:cubicBezTo>
                  <a:cubicBezTo>
                    <a:pt x="19" y="176"/>
                    <a:pt x="20" y="172"/>
                    <a:pt x="20" y="170"/>
                  </a:cubicBezTo>
                  <a:cubicBezTo>
                    <a:pt x="21" y="167"/>
                    <a:pt x="21" y="161"/>
                    <a:pt x="22" y="158"/>
                  </a:cubicBezTo>
                  <a:cubicBezTo>
                    <a:pt x="23" y="155"/>
                    <a:pt x="25" y="149"/>
                    <a:pt x="26" y="146"/>
                  </a:cubicBezTo>
                  <a:cubicBezTo>
                    <a:pt x="28" y="142"/>
                    <a:pt x="30" y="135"/>
                    <a:pt x="33" y="132"/>
                  </a:cubicBezTo>
                  <a:cubicBezTo>
                    <a:pt x="35" y="129"/>
                    <a:pt x="42" y="125"/>
                    <a:pt x="45" y="122"/>
                  </a:cubicBezTo>
                  <a:cubicBezTo>
                    <a:pt x="47" y="119"/>
                    <a:pt x="51" y="114"/>
                    <a:pt x="53" y="112"/>
                  </a:cubicBezTo>
                  <a:cubicBezTo>
                    <a:pt x="56" y="109"/>
                    <a:pt x="63" y="106"/>
                    <a:pt x="66" y="103"/>
                  </a:cubicBezTo>
                  <a:cubicBezTo>
                    <a:pt x="67" y="102"/>
                    <a:pt x="69" y="98"/>
                    <a:pt x="70" y="96"/>
                  </a:cubicBezTo>
                  <a:cubicBezTo>
                    <a:pt x="71" y="94"/>
                    <a:pt x="73" y="89"/>
                    <a:pt x="73" y="87"/>
                  </a:cubicBezTo>
                  <a:cubicBezTo>
                    <a:pt x="73" y="86"/>
                    <a:pt x="72" y="82"/>
                    <a:pt x="72" y="81"/>
                  </a:cubicBezTo>
                  <a:cubicBezTo>
                    <a:pt x="72" y="80"/>
                    <a:pt x="74" y="78"/>
                    <a:pt x="75" y="77"/>
                  </a:cubicBezTo>
                  <a:cubicBezTo>
                    <a:pt x="76" y="77"/>
                    <a:pt x="80" y="77"/>
                    <a:pt x="82" y="77"/>
                  </a:cubicBezTo>
                  <a:cubicBezTo>
                    <a:pt x="85" y="77"/>
                    <a:pt x="91" y="75"/>
                    <a:pt x="94" y="75"/>
                  </a:cubicBezTo>
                  <a:cubicBezTo>
                    <a:pt x="96" y="75"/>
                    <a:pt x="102" y="74"/>
                    <a:pt x="104" y="74"/>
                  </a:cubicBezTo>
                  <a:cubicBezTo>
                    <a:pt x="106" y="75"/>
                    <a:pt x="111" y="75"/>
                    <a:pt x="112" y="76"/>
                  </a:cubicBezTo>
                  <a:cubicBezTo>
                    <a:pt x="114" y="77"/>
                    <a:pt x="116" y="80"/>
                    <a:pt x="118" y="81"/>
                  </a:cubicBezTo>
                  <a:cubicBezTo>
                    <a:pt x="119" y="82"/>
                    <a:pt x="123" y="86"/>
                    <a:pt x="125" y="86"/>
                  </a:cubicBezTo>
                  <a:cubicBezTo>
                    <a:pt x="127" y="87"/>
                    <a:pt x="130" y="86"/>
                    <a:pt x="132" y="85"/>
                  </a:cubicBezTo>
                  <a:cubicBezTo>
                    <a:pt x="133" y="84"/>
                    <a:pt x="135" y="82"/>
                    <a:pt x="136" y="81"/>
                  </a:cubicBezTo>
                  <a:cubicBezTo>
                    <a:pt x="138" y="79"/>
                    <a:pt x="141" y="75"/>
                    <a:pt x="143" y="73"/>
                  </a:cubicBezTo>
                  <a:cubicBezTo>
                    <a:pt x="145" y="71"/>
                    <a:pt x="148" y="66"/>
                    <a:pt x="151" y="65"/>
                  </a:cubicBezTo>
                  <a:cubicBezTo>
                    <a:pt x="153" y="64"/>
                    <a:pt x="159" y="63"/>
                    <a:pt x="162" y="63"/>
                  </a:cubicBezTo>
                  <a:cubicBezTo>
                    <a:pt x="166" y="63"/>
                    <a:pt x="173" y="64"/>
                    <a:pt x="177" y="65"/>
                  </a:cubicBezTo>
                  <a:cubicBezTo>
                    <a:pt x="178" y="65"/>
                    <a:pt x="181" y="66"/>
                    <a:pt x="183" y="66"/>
                  </a:cubicBezTo>
                  <a:cubicBezTo>
                    <a:pt x="189" y="68"/>
                    <a:pt x="200" y="70"/>
                    <a:pt x="206" y="71"/>
                  </a:cubicBezTo>
                  <a:cubicBezTo>
                    <a:pt x="211" y="72"/>
                    <a:pt x="222" y="74"/>
                    <a:pt x="227" y="75"/>
                  </a:cubicBezTo>
                  <a:cubicBezTo>
                    <a:pt x="231" y="75"/>
                    <a:pt x="238" y="75"/>
                    <a:pt x="241" y="76"/>
                  </a:cubicBezTo>
                  <a:cubicBezTo>
                    <a:pt x="243" y="76"/>
                    <a:pt x="247" y="77"/>
                    <a:pt x="249" y="78"/>
                  </a:cubicBezTo>
                  <a:cubicBezTo>
                    <a:pt x="250" y="78"/>
                    <a:pt x="254" y="78"/>
                    <a:pt x="254" y="80"/>
                  </a:cubicBezTo>
                  <a:cubicBezTo>
                    <a:pt x="255" y="81"/>
                    <a:pt x="253" y="83"/>
                    <a:pt x="254" y="84"/>
                  </a:cubicBezTo>
                  <a:cubicBezTo>
                    <a:pt x="254" y="85"/>
                    <a:pt x="255" y="88"/>
                    <a:pt x="256" y="90"/>
                  </a:cubicBezTo>
                  <a:cubicBezTo>
                    <a:pt x="256" y="91"/>
                    <a:pt x="259" y="92"/>
                    <a:pt x="260" y="92"/>
                  </a:cubicBezTo>
                  <a:cubicBezTo>
                    <a:pt x="262" y="93"/>
                    <a:pt x="265" y="93"/>
                    <a:pt x="266" y="93"/>
                  </a:cubicBezTo>
                  <a:cubicBezTo>
                    <a:pt x="268" y="93"/>
                    <a:pt x="271" y="91"/>
                    <a:pt x="272" y="91"/>
                  </a:cubicBezTo>
                  <a:cubicBezTo>
                    <a:pt x="274" y="91"/>
                    <a:pt x="276" y="91"/>
                    <a:pt x="277" y="91"/>
                  </a:cubicBezTo>
                  <a:cubicBezTo>
                    <a:pt x="279" y="91"/>
                    <a:pt x="281" y="91"/>
                    <a:pt x="282" y="92"/>
                  </a:cubicBezTo>
                  <a:cubicBezTo>
                    <a:pt x="283" y="92"/>
                    <a:pt x="286" y="93"/>
                    <a:pt x="287" y="92"/>
                  </a:cubicBezTo>
                  <a:cubicBezTo>
                    <a:pt x="288" y="92"/>
                    <a:pt x="289" y="91"/>
                    <a:pt x="289" y="91"/>
                  </a:cubicBezTo>
                  <a:cubicBezTo>
                    <a:pt x="291" y="89"/>
                    <a:pt x="294" y="85"/>
                    <a:pt x="296" y="83"/>
                  </a:cubicBezTo>
                  <a:cubicBezTo>
                    <a:pt x="298" y="81"/>
                    <a:pt x="304" y="76"/>
                    <a:pt x="307" y="74"/>
                  </a:cubicBezTo>
                  <a:cubicBezTo>
                    <a:pt x="308" y="72"/>
                    <a:pt x="310" y="68"/>
                    <a:pt x="311" y="66"/>
                  </a:cubicBezTo>
                  <a:cubicBezTo>
                    <a:pt x="311" y="64"/>
                    <a:pt x="312" y="60"/>
                    <a:pt x="314" y="59"/>
                  </a:cubicBezTo>
                  <a:cubicBezTo>
                    <a:pt x="315" y="59"/>
                    <a:pt x="318" y="60"/>
                    <a:pt x="319" y="59"/>
                  </a:cubicBezTo>
                  <a:cubicBezTo>
                    <a:pt x="320" y="59"/>
                    <a:pt x="322" y="57"/>
                    <a:pt x="322" y="57"/>
                  </a:cubicBezTo>
                  <a:cubicBezTo>
                    <a:pt x="322" y="55"/>
                    <a:pt x="321" y="52"/>
                    <a:pt x="320" y="51"/>
                  </a:cubicBezTo>
                  <a:cubicBezTo>
                    <a:pt x="319" y="49"/>
                    <a:pt x="317" y="46"/>
                    <a:pt x="316" y="45"/>
                  </a:cubicBezTo>
                  <a:cubicBezTo>
                    <a:pt x="316" y="42"/>
                    <a:pt x="317" y="38"/>
                    <a:pt x="318" y="36"/>
                  </a:cubicBezTo>
                  <a:cubicBezTo>
                    <a:pt x="319" y="34"/>
                    <a:pt x="322" y="30"/>
                    <a:pt x="322" y="28"/>
                  </a:cubicBezTo>
                  <a:cubicBezTo>
                    <a:pt x="323" y="27"/>
                    <a:pt x="322" y="25"/>
                    <a:pt x="323" y="24"/>
                  </a:cubicBezTo>
                  <a:cubicBezTo>
                    <a:pt x="323" y="22"/>
                    <a:pt x="323" y="17"/>
                    <a:pt x="324" y="16"/>
                  </a:cubicBezTo>
                  <a:cubicBezTo>
                    <a:pt x="325" y="15"/>
                    <a:pt x="328" y="14"/>
                    <a:pt x="330" y="13"/>
                  </a:cubicBezTo>
                  <a:cubicBezTo>
                    <a:pt x="332" y="13"/>
                    <a:pt x="337" y="13"/>
                    <a:pt x="339" y="13"/>
                  </a:cubicBezTo>
                  <a:cubicBezTo>
                    <a:pt x="342" y="13"/>
                    <a:pt x="348" y="13"/>
                    <a:pt x="350" y="14"/>
                  </a:cubicBezTo>
                  <a:cubicBezTo>
                    <a:pt x="354" y="14"/>
                    <a:pt x="359" y="18"/>
                    <a:pt x="362" y="20"/>
                  </a:cubicBezTo>
                  <a:cubicBezTo>
                    <a:pt x="365" y="21"/>
                    <a:pt x="370" y="26"/>
                    <a:pt x="373" y="28"/>
                  </a:cubicBezTo>
                  <a:cubicBezTo>
                    <a:pt x="376" y="29"/>
                    <a:pt x="380" y="31"/>
                    <a:pt x="383" y="31"/>
                  </a:cubicBezTo>
                  <a:cubicBezTo>
                    <a:pt x="385" y="32"/>
                    <a:pt x="388" y="31"/>
                    <a:pt x="390" y="31"/>
                  </a:cubicBezTo>
                  <a:cubicBezTo>
                    <a:pt x="392" y="31"/>
                    <a:pt x="397" y="30"/>
                    <a:pt x="399" y="30"/>
                  </a:cubicBezTo>
                  <a:cubicBezTo>
                    <a:pt x="402" y="29"/>
                    <a:pt x="408" y="29"/>
                    <a:pt x="412" y="29"/>
                  </a:cubicBezTo>
                  <a:cubicBezTo>
                    <a:pt x="413" y="29"/>
                    <a:pt x="417" y="30"/>
                    <a:pt x="418" y="30"/>
                  </a:cubicBezTo>
                  <a:cubicBezTo>
                    <a:pt x="420" y="30"/>
                    <a:pt x="423" y="30"/>
                    <a:pt x="425" y="30"/>
                  </a:cubicBezTo>
                  <a:cubicBezTo>
                    <a:pt x="427" y="29"/>
                    <a:pt x="432" y="27"/>
                    <a:pt x="435" y="26"/>
                  </a:cubicBezTo>
                  <a:cubicBezTo>
                    <a:pt x="438" y="24"/>
                    <a:pt x="444" y="20"/>
                    <a:pt x="447" y="18"/>
                  </a:cubicBezTo>
                  <a:cubicBezTo>
                    <a:pt x="449" y="16"/>
                    <a:pt x="454" y="13"/>
                    <a:pt x="456" y="11"/>
                  </a:cubicBezTo>
                  <a:cubicBezTo>
                    <a:pt x="458" y="9"/>
                    <a:pt x="462" y="4"/>
                    <a:pt x="465" y="3"/>
                  </a:cubicBezTo>
                  <a:cubicBezTo>
                    <a:pt x="467" y="2"/>
                    <a:pt x="472" y="1"/>
                    <a:pt x="474" y="1"/>
                  </a:cubicBezTo>
                  <a:cubicBezTo>
                    <a:pt x="477" y="0"/>
                    <a:pt x="483" y="1"/>
                    <a:pt x="486" y="2"/>
                  </a:cubicBezTo>
                  <a:cubicBezTo>
                    <a:pt x="489" y="2"/>
                    <a:pt x="495" y="2"/>
                    <a:pt x="498" y="2"/>
                  </a:cubicBezTo>
                  <a:cubicBezTo>
                    <a:pt x="499" y="3"/>
                    <a:pt x="500" y="3"/>
                    <a:pt x="501" y="3"/>
                  </a:cubicBezTo>
                  <a:cubicBezTo>
                    <a:pt x="498" y="11"/>
                    <a:pt x="498" y="11"/>
                    <a:pt x="498" y="11"/>
                  </a:cubicBezTo>
                  <a:cubicBezTo>
                    <a:pt x="495" y="19"/>
                    <a:pt x="495" y="19"/>
                    <a:pt x="495" y="19"/>
                  </a:cubicBezTo>
                  <a:cubicBezTo>
                    <a:pt x="494" y="28"/>
                    <a:pt x="494" y="28"/>
                    <a:pt x="494" y="28"/>
                  </a:cubicBezTo>
                  <a:cubicBezTo>
                    <a:pt x="493" y="36"/>
                    <a:pt x="493" y="36"/>
                    <a:pt x="493" y="36"/>
                  </a:cubicBezTo>
                  <a:cubicBezTo>
                    <a:pt x="488" y="44"/>
                    <a:pt x="488" y="44"/>
                    <a:pt x="488" y="44"/>
                  </a:cubicBezTo>
                  <a:cubicBezTo>
                    <a:pt x="485" y="51"/>
                    <a:pt x="485" y="51"/>
                    <a:pt x="485" y="51"/>
                  </a:cubicBezTo>
                  <a:cubicBezTo>
                    <a:pt x="486" y="58"/>
                    <a:pt x="486" y="58"/>
                    <a:pt x="486" y="58"/>
                  </a:cubicBezTo>
                  <a:cubicBezTo>
                    <a:pt x="492" y="64"/>
                    <a:pt x="492" y="64"/>
                    <a:pt x="492" y="64"/>
                  </a:cubicBezTo>
                  <a:cubicBezTo>
                    <a:pt x="498" y="69"/>
                    <a:pt x="498" y="69"/>
                    <a:pt x="498" y="69"/>
                  </a:cubicBezTo>
                  <a:cubicBezTo>
                    <a:pt x="505" y="71"/>
                    <a:pt x="505" y="71"/>
                    <a:pt x="505" y="71"/>
                  </a:cubicBezTo>
                  <a:cubicBezTo>
                    <a:pt x="509" y="75"/>
                    <a:pt x="509" y="75"/>
                    <a:pt x="509" y="75"/>
                  </a:cubicBezTo>
                  <a:cubicBezTo>
                    <a:pt x="510" y="80"/>
                    <a:pt x="510" y="80"/>
                    <a:pt x="510" y="80"/>
                  </a:cubicBezTo>
                  <a:cubicBezTo>
                    <a:pt x="512" y="84"/>
                    <a:pt x="512" y="84"/>
                    <a:pt x="512" y="84"/>
                  </a:cubicBezTo>
                  <a:cubicBezTo>
                    <a:pt x="515" y="84"/>
                    <a:pt x="515" y="84"/>
                    <a:pt x="515" y="84"/>
                  </a:cubicBezTo>
                  <a:cubicBezTo>
                    <a:pt x="519" y="89"/>
                    <a:pt x="519" y="89"/>
                    <a:pt x="519" y="89"/>
                  </a:cubicBezTo>
                  <a:cubicBezTo>
                    <a:pt x="519" y="94"/>
                    <a:pt x="519" y="94"/>
                    <a:pt x="519" y="94"/>
                  </a:cubicBezTo>
                  <a:cubicBezTo>
                    <a:pt x="514" y="95"/>
                    <a:pt x="514" y="95"/>
                    <a:pt x="514" y="95"/>
                  </a:cubicBezTo>
                  <a:cubicBezTo>
                    <a:pt x="509" y="95"/>
                    <a:pt x="509" y="95"/>
                    <a:pt x="509" y="95"/>
                  </a:cubicBezTo>
                  <a:cubicBezTo>
                    <a:pt x="505" y="97"/>
                    <a:pt x="505" y="97"/>
                    <a:pt x="505" y="97"/>
                  </a:cubicBezTo>
                  <a:cubicBezTo>
                    <a:pt x="501" y="95"/>
                    <a:pt x="501" y="95"/>
                    <a:pt x="501" y="95"/>
                  </a:cubicBezTo>
                  <a:cubicBezTo>
                    <a:pt x="499" y="91"/>
                    <a:pt x="499" y="91"/>
                    <a:pt x="499" y="91"/>
                  </a:cubicBezTo>
                  <a:cubicBezTo>
                    <a:pt x="494" y="93"/>
                    <a:pt x="494" y="93"/>
                    <a:pt x="494" y="93"/>
                  </a:cubicBezTo>
                  <a:cubicBezTo>
                    <a:pt x="488" y="94"/>
                    <a:pt x="488" y="94"/>
                    <a:pt x="488" y="94"/>
                  </a:cubicBezTo>
                  <a:cubicBezTo>
                    <a:pt x="483" y="95"/>
                    <a:pt x="483" y="95"/>
                    <a:pt x="483" y="95"/>
                  </a:cubicBezTo>
                  <a:cubicBezTo>
                    <a:pt x="485" y="99"/>
                    <a:pt x="485" y="99"/>
                    <a:pt x="485" y="99"/>
                  </a:cubicBezTo>
                  <a:cubicBezTo>
                    <a:pt x="491" y="106"/>
                    <a:pt x="491" y="106"/>
                    <a:pt x="491" y="106"/>
                  </a:cubicBezTo>
                  <a:cubicBezTo>
                    <a:pt x="497" y="109"/>
                    <a:pt x="497" y="109"/>
                    <a:pt x="497" y="109"/>
                  </a:cubicBezTo>
                  <a:cubicBezTo>
                    <a:pt x="499" y="113"/>
                    <a:pt x="499" y="113"/>
                    <a:pt x="499" y="113"/>
                  </a:cubicBezTo>
                  <a:cubicBezTo>
                    <a:pt x="503" y="120"/>
                    <a:pt x="503" y="120"/>
                    <a:pt x="503" y="120"/>
                  </a:cubicBezTo>
                  <a:cubicBezTo>
                    <a:pt x="500" y="127"/>
                    <a:pt x="500" y="127"/>
                    <a:pt x="500" y="127"/>
                  </a:cubicBezTo>
                  <a:cubicBezTo>
                    <a:pt x="498" y="132"/>
                    <a:pt x="498" y="132"/>
                    <a:pt x="498" y="132"/>
                  </a:cubicBezTo>
                  <a:cubicBezTo>
                    <a:pt x="493" y="130"/>
                    <a:pt x="493" y="130"/>
                    <a:pt x="493" y="130"/>
                  </a:cubicBezTo>
                  <a:cubicBezTo>
                    <a:pt x="489" y="129"/>
                    <a:pt x="489" y="129"/>
                    <a:pt x="489" y="129"/>
                  </a:cubicBezTo>
                  <a:cubicBezTo>
                    <a:pt x="487" y="131"/>
                    <a:pt x="487" y="131"/>
                    <a:pt x="487" y="131"/>
                  </a:cubicBezTo>
                  <a:cubicBezTo>
                    <a:pt x="482" y="131"/>
                    <a:pt x="482" y="131"/>
                    <a:pt x="482" y="131"/>
                  </a:cubicBezTo>
                  <a:cubicBezTo>
                    <a:pt x="479" y="129"/>
                    <a:pt x="479" y="129"/>
                    <a:pt x="479" y="129"/>
                  </a:cubicBezTo>
                  <a:cubicBezTo>
                    <a:pt x="475" y="129"/>
                    <a:pt x="475" y="129"/>
                    <a:pt x="475" y="129"/>
                  </a:cubicBezTo>
                  <a:cubicBezTo>
                    <a:pt x="474" y="131"/>
                    <a:pt x="474" y="131"/>
                    <a:pt x="474" y="131"/>
                  </a:cubicBezTo>
                  <a:cubicBezTo>
                    <a:pt x="475" y="134"/>
                    <a:pt x="475" y="134"/>
                    <a:pt x="475" y="134"/>
                  </a:cubicBezTo>
                  <a:cubicBezTo>
                    <a:pt x="474" y="138"/>
                    <a:pt x="474" y="138"/>
                    <a:pt x="474" y="138"/>
                  </a:cubicBezTo>
                  <a:cubicBezTo>
                    <a:pt x="471" y="139"/>
                    <a:pt x="471" y="139"/>
                    <a:pt x="471" y="139"/>
                  </a:cubicBezTo>
                  <a:cubicBezTo>
                    <a:pt x="467" y="136"/>
                    <a:pt x="467" y="136"/>
                    <a:pt x="467" y="136"/>
                  </a:cubicBezTo>
                  <a:cubicBezTo>
                    <a:pt x="465" y="134"/>
                    <a:pt x="465" y="134"/>
                    <a:pt x="465" y="134"/>
                  </a:cubicBezTo>
                  <a:cubicBezTo>
                    <a:pt x="460" y="138"/>
                    <a:pt x="460" y="138"/>
                    <a:pt x="460" y="138"/>
                  </a:cubicBezTo>
                  <a:cubicBezTo>
                    <a:pt x="458" y="141"/>
                    <a:pt x="458" y="141"/>
                    <a:pt x="458" y="141"/>
                  </a:cubicBezTo>
                  <a:cubicBezTo>
                    <a:pt x="458" y="145"/>
                    <a:pt x="458" y="145"/>
                    <a:pt x="458" y="145"/>
                  </a:cubicBezTo>
                  <a:cubicBezTo>
                    <a:pt x="458" y="150"/>
                    <a:pt x="458" y="150"/>
                    <a:pt x="458" y="150"/>
                  </a:cubicBezTo>
                  <a:cubicBezTo>
                    <a:pt x="455" y="155"/>
                    <a:pt x="455" y="155"/>
                    <a:pt x="455" y="155"/>
                  </a:cubicBezTo>
                  <a:cubicBezTo>
                    <a:pt x="451" y="162"/>
                    <a:pt x="451" y="162"/>
                    <a:pt x="451" y="162"/>
                  </a:cubicBezTo>
                  <a:cubicBezTo>
                    <a:pt x="448" y="175"/>
                    <a:pt x="448" y="175"/>
                    <a:pt x="448" y="175"/>
                  </a:cubicBezTo>
                  <a:cubicBezTo>
                    <a:pt x="448" y="184"/>
                    <a:pt x="448" y="184"/>
                    <a:pt x="448" y="184"/>
                  </a:cubicBezTo>
                  <a:cubicBezTo>
                    <a:pt x="454" y="189"/>
                    <a:pt x="454" y="189"/>
                    <a:pt x="454" y="189"/>
                  </a:cubicBezTo>
                  <a:cubicBezTo>
                    <a:pt x="458" y="195"/>
                    <a:pt x="458" y="195"/>
                    <a:pt x="458" y="195"/>
                  </a:cubicBezTo>
                  <a:cubicBezTo>
                    <a:pt x="459" y="201"/>
                    <a:pt x="459" y="201"/>
                    <a:pt x="459" y="201"/>
                  </a:cubicBezTo>
                  <a:cubicBezTo>
                    <a:pt x="460" y="209"/>
                    <a:pt x="460" y="209"/>
                    <a:pt x="460" y="209"/>
                  </a:cubicBezTo>
                  <a:cubicBezTo>
                    <a:pt x="463" y="212"/>
                    <a:pt x="463" y="212"/>
                    <a:pt x="463" y="212"/>
                  </a:cubicBezTo>
                  <a:cubicBezTo>
                    <a:pt x="467" y="218"/>
                    <a:pt x="467" y="218"/>
                    <a:pt x="467" y="218"/>
                  </a:cubicBezTo>
                  <a:cubicBezTo>
                    <a:pt x="470" y="226"/>
                    <a:pt x="470" y="226"/>
                    <a:pt x="470" y="226"/>
                  </a:cubicBezTo>
                  <a:cubicBezTo>
                    <a:pt x="470" y="231"/>
                    <a:pt x="470" y="231"/>
                    <a:pt x="470" y="231"/>
                  </a:cubicBezTo>
                  <a:cubicBezTo>
                    <a:pt x="468" y="232"/>
                    <a:pt x="468" y="232"/>
                    <a:pt x="468" y="232"/>
                  </a:cubicBezTo>
                  <a:cubicBezTo>
                    <a:pt x="463" y="232"/>
                    <a:pt x="463" y="232"/>
                    <a:pt x="463" y="232"/>
                  </a:cubicBezTo>
                  <a:cubicBezTo>
                    <a:pt x="459" y="234"/>
                    <a:pt x="459" y="234"/>
                    <a:pt x="459" y="234"/>
                  </a:cubicBezTo>
                  <a:cubicBezTo>
                    <a:pt x="462" y="239"/>
                    <a:pt x="462" y="239"/>
                    <a:pt x="462" y="239"/>
                  </a:cubicBezTo>
                  <a:cubicBezTo>
                    <a:pt x="464" y="243"/>
                    <a:pt x="464" y="243"/>
                    <a:pt x="464" y="243"/>
                  </a:cubicBezTo>
                  <a:cubicBezTo>
                    <a:pt x="466" y="246"/>
                    <a:pt x="466" y="246"/>
                    <a:pt x="466" y="246"/>
                  </a:cubicBezTo>
                  <a:cubicBezTo>
                    <a:pt x="466" y="251"/>
                    <a:pt x="466" y="251"/>
                    <a:pt x="466" y="251"/>
                  </a:cubicBezTo>
                  <a:cubicBezTo>
                    <a:pt x="461" y="254"/>
                    <a:pt x="461" y="254"/>
                    <a:pt x="461" y="254"/>
                  </a:cubicBezTo>
                  <a:cubicBezTo>
                    <a:pt x="455" y="256"/>
                    <a:pt x="455" y="256"/>
                    <a:pt x="455" y="256"/>
                  </a:cubicBezTo>
                  <a:cubicBezTo>
                    <a:pt x="453" y="259"/>
                    <a:pt x="453" y="259"/>
                    <a:pt x="453" y="259"/>
                  </a:cubicBezTo>
                  <a:cubicBezTo>
                    <a:pt x="454" y="266"/>
                    <a:pt x="454" y="266"/>
                    <a:pt x="454" y="266"/>
                  </a:cubicBezTo>
                  <a:cubicBezTo>
                    <a:pt x="456" y="270"/>
                    <a:pt x="456" y="270"/>
                    <a:pt x="456" y="270"/>
                  </a:cubicBezTo>
                  <a:cubicBezTo>
                    <a:pt x="458" y="275"/>
                    <a:pt x="458" y="275"/>
                    <a:pt x="458" y="275"/>
                  </a:cubicBezTo>
                  <a:cubicBezTo>
                    <a:pt x="462" y="280"/>
                    <a:pt x="462" y="280"/>
                    <a:pt x="462" y="280"/>
                  </a:cubicBezTo>
                  <a:cubicBezTo>
                    <a:pt x="462" y="284"/>
                    <a:pt x="462" y="284"/>
                    <a:pt x="462" y="284"/>
                  </a:cubicBezTo>
                  <a:cubicBezTo>
                    <a:pt x="459" y="289"/>
                    <a:pt x="459" y="289"/>
                    <a:pt x="459" y="289"/>
                  </a:cubicBezTo>
                  <a:cubicBezTo>
                    <a:pt x="456" y="292"/>
                    <a:pt x="456" y="292"/>
                    <a:pt x="456" y="292"/>
                  </a:cubicBezTo>
                  <a:cubicBezTo>
                    <a:pt x="450" y="290"/>
                    <a:pt x="450" y="290"/>
                    <a:pt x="450" y="290"/>
                  </a:cubicBezTo>
                  <a:cubicBezTo>
                    <a:pt x="446" y="286"/>
                    <a:pt x="446" y="286"/>
                    <a:pt x="446" y="286"/>
                  </a:cubicBezTo>
                  <a:cubicBezTo>
                    <a:pt x="444" y="281"/>
                    <a:pt x="444" y="281"/>
                    <a:pt x="444" y="281"/>
                  </a:cubicBezTo>
                  <a:cubicBezTo>
                    <a:pt x="443" y="276"/>
                    <a:pt x="443" y="276"/>
                    <a:pt x="443" y="276"/>
                  </a:cubicBezTo>
                  <a:cubicBezTo>
                    <a:pt x="442" y="273"/>
                    <a:pt x="442" y="273"/>
                    <a:pt x="442" y="273"/>
                  </a:cubicBezTo>
                  <a:cubicBezTo>
                    <a:pt x="439" y="273"/>
                    <a:pt x="439" y="273"/>
                    <a:pt x="439" y="273"/>
                  </a:cubicBezTo>
                  <a:cubicBezTo>
                    <a:pt x="436" y="274"/>
                    <a:pt x="436" y="274"/>
                    <a:pt x="436" y="274"/>
                  </a:cubicBezTo>
                  <a:cubicBezTo>
                    <a:pt x="434" y="277"/>
                    <a:pt x="434" y="277"/>
                    <a:pt x="434" y="277"/>
                  </a:cubicBezTo>
                  <a:cubicBezTo>
                    <a:pt x="434" y="280"/>
                    <a:pt x="434" y="280"/>
                    <a:pt x="434" y="280"/>
                  </a:cubicBezTo>
                  <a:cubicBezTo>
                    <a:pt x="437" y="284"/>
                    <a:pt x="437" y="284"/>
                    <a:pt x="437" y="284"/>
                  </a:cubicBezTo>
                  <a:cubicBezTo>
                    <a:pt x="441" y="292"/>
                    <a:pt x="441" y="292"/>
                    <a:pt x="441" y="292"/>
                  </a:cubicBezTo>
                  <a:cubicBezTo>
                    <a:pt x="444" y="295"/>
                    <a:pt x="444" y="295"/>
                    <a:pt x="444" y="295"/>
                  </a:cubicBezTo>
                  <a:cubicBezTo>
                    <a:pt x="447" y="299"/>
                    <a:pt x="447" y="299"/>
                    <a:pt x="447" y="299"/>
                  </a:cubicBezTo>
                  <a:cubicBezTo>
                    <a:pt x="446" y="309"/>
                    <a:pt x="446" y="309"/>
                    <a:pt x="446" y="309"/>
                  </a:cubicBezTo>
                  <a:cubicBezTo>
                    <a:pt x="447" y="315"/>
                    <a:pt x="447" y="315"/>
                    <a:pt x="447" y="315"/>
                  </a:cubicBezTo>
                  <a:cubicBezTo>
                    <a:pt x="444" y="321"/>
                    <a:pt x="444" y="321"/>
                    <a:pt x="444" y="321"/>
                  </a:cubicBezTo>
                  <a:cubicBezTo>
                    <a:pt x="441" y="326"/>
                    <a:pt x="441" y="326"/>
                    <a:pt x="441" y="326"/>
                  </a:cubicBezTo>
                  <a:cubicBezTo>
                    <a:pt x="441" y="330"/>
                    <a:pt x="441" y="330"/>
                    <a:pt x="441" y="330"/>
                  </a:cubicBezTo>
                  <a:cubicBezTo>
                    <a:pt x="441" y="334"/>
                    <a:pt x="441" y="334"/>
                    <a:pt x="441" y="334"/>
                  </a:cubicBezTo>
                  <a:cubicBezTo>
                    <a:pt x="437" y="336"/>
                    <a:pt x="437" y="336"/>
                    <a:pt x="437" y="336"/>
                  </a:cubicBezTo>
                  <a:cubicBezTo>
                    <a:pt x="432" y="338"/>
                    <a:pt x="432" y="338"/>
                    <a:pt x="432" y="338"/>
                  </a:cubicBezTo>
                  <a:cubicBezTo>
                    <a:pt x="430" y="341"/>
                    <a:pt x="430" y="341"/>
                    <a:pt x="430" y="341"/>
                  </a:cubicBezTo>
                  <a:cubicBezTo>
                    <a:pt x="430" y="345"/>
                    <a:pt x="430" y="345"/>
                    <a:pt x="430" y="345"/>
                  </a:cubicBezTo>
                  <a:cubicBezTo>
                    <a:pt x="432" y="350"/>
                    <a:pt x="432" y="350"/>
                    <a:pt x="432" y="350"/>
                  </a:cubicBezTo>
                  <a:cubicBezTo>
                    <a:pt x="431" y="353"/>
                    <a:pt x="431" y="353"/>
                    <a:pt x="431" y="353"/>
                  </a:cubicBezTo>
                  <a:cubicBezTo>
                    <a:pt x="428" y="358"/>
                    <a:pt x="428" y="358"/>
                    <a:pt x="428" y="358"/>
                  </a:cubicBezTo>
                  <a:cubicBezTo>
                    <a:pt x="427" y="363"/>
                    <a:pt x="427" y="363"/>
                    <a:pt x="427" y="363"/>
                  </a:cubicBezTo>
                  <a:cubicBezTo>
                    <a:pt x="427" y="366"/>
                    <a:pt x="427" y="366"/>
                    <a:pt x="427" y="366"/>
                  </a:cubicBezTo>
                  <a:cubicBezTo>
                    <a:pt x="430" y="367"/>
                    <a:pt x="430" y="367"/>
                    <a:pt x="430" y="367"/>
                  </a:cubicBezTo>
                  <a:cubicBezTo>
                    <a:pt x="433" y="365"/>
                    <a:pt x="433" y="365"/>
                    <a:pt x="433" y="365"/>
                  </a:cubicBezTo>
                  <a:cubicBezTo>
                    <a:pt x="436" y="366"/>
                    <a:pt x="436" y="366"/>
                    <a:pt x="436" y="366"/>
                  </a:cubicBezTo>
                  <a:cubicBezTo>
                    <a:pt x="473" y="405"/>
                    <a:pt x="473" y="405"/>
                    <a:pt x="473" y="405"/>
                  </a:cubicBezTo>
                  <a:cubicBezTo>
                    <a:pt x="474" y="424"/>
                    <a:pt x="474" y="424"/>
                    <a:pt x="474" y="424"/>
                  </a:cubicBezTo>
                  <a:cubicBezTo>
                    <a:pt x="472" y="427"/>
                    <a:pt x="472" y="427"/>
                    <a:pt x="472" y="427"/>
                  </a:cubicBezTo>
                  <a:cubicBezTo>
                    <a:pt x="465" y="427"/>
                    <a:pt x="465" y="427"/>
                    <a:pt x="465" y="427"/>
                  </a:cubicBezTo>
                  <a:cubicBezTo>
                    <a:pt x="466" y="446"/>
                    <a:pt x="466" y="446"/>
                    <a:pt x="466" y="446"/>
                  </a:cubicBezTo>
                  <a:cubicBezTo>
                    <a:pt x="460" y="453"/>
                    <a:pt x="460" y="453"/>
                    <a:pt x="460" y="453"/>
                  </a:cubicBezTo>
                  <a:cubicBezTo>
                    <a:pt x="464" y="464"/>
                    <a:pt x="464" y="464"/>
                    <a:pt x="464" y="464"/>
                  </a:cubicBezTo>
                  <a:cubicBezTo>
                    <a:pt x="478" y="472"/>
                    <a:pt x="478" y="472"/>
                    <a:pt x="478" y="472"/>
                  </a:cubicBezTo>
                  <a:cubicBezTo>
                    <a:pt x="477" y="477"/>
                    <a:pt x="477" y="477"/>
                    <a:pt x="477" y="477"/>
                  </a:cubicBezTo>
                  <a:cubicBezTo>
                    <a:pt x="463" y="477"/>
                    <a:pt x="463" y="477"/>
                    <a:pt x="463" y="477"/>
                  </a:cubicBezTo>
                  <a:cubicBezTo>
                    <a:pt x="460" y="485"/>
                    <a:pt x="460" y="485"/>
                    <a:pt x="460" y="485"/>
                  </a:cubicBezTo>
                  <a:cubicBezTo>
                    <a:pt x="455" y="491"/>
                    <a:pt x="455" y="491"/>
                    <a:pt x="455" y="491"/>
                  </a:cubicBezTo>
                  <a:cubicBezTo>
                    <a:pt x="457" y="497"/>
                    <a:pt x="457" y="497"/>
                    <a:pt x="457" y="497"/>
                  </a:cubicBezTo>
                  <a:cubicBezTo>
                    <a:pt x="453" y="505"/>
                    <a:pt x="453" y="505"/>
                    <a:pt x="453" y="505"/>
                  </a:cubicBezTo>
                  <a:cubicBezTo>
                    <a:pt x="447" y="515"/>
                    <a:pt x="447" y="515"/>
                    <a:pt x="447" y="515"/>
                  </a:cubicBezTo>
                  <a:lnTo>
                    <a:pt x="447" y="520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313832C0-E076-4BCA-943E-02CBA5DFB37E}"/>
                </a:ext>
              </a:extLst>
            </p:cNvPr>
            <p:cNvSpPr>
              <a:spLocks/>
            </p:cNvSpPr>
            <p:nvPr/>
          </p:nvSpPr>
          <p:spPr bwMode="auto">
            <a:xfrm>
              <a:off x="6384925" y="2108201"/>
              <a:ext cx="1327150" cy="1746250"/>
            </a:xfrm>
            <a:custGeom>
              <a:avLst/>
              <a:gdLst>
                <a:gd name="T0" fmla="*/ 31 w 511"/>
                <a:gd name="T1" fmla="*/ 33 h 673"/>
                <a:gd name="T2" fmla="*/ 65 w 511"/>
                <a:gd name="T3" fmla="*/ 12 h 673"/>
                <a:gd name="T4" fmla="*/ 92 w 511"/>
                <a:gd name="T5" fmla="*/ 18 h 673"/>
                <a:gd name="T6" fmla="*/ 134 w 511"/>
                <a:gd name="T7" fmla="*/ 16 h 673"/>
                <a:gd name="T8" fmla="*/ 179 w 511"/>
                <a:gd name="T9" fmla="*/ 15 h 673"/>
                <a:gd name="T10" fmla="*/ 197 w 511"/>
                <a:gd name="T11" fmla="*/ 45 h 673"/>
                <a:gd name="T12" fmla="*/ 222 w 511"/>
                <a:gd name="T13" fmla="*/ 69 h 673"/>
                <a:gd name="T14" fmla="*/ 220 w 511"/>
                <a:gd name="T15" fmla="*/ 84 h 673"/>
                <a:gd name="T16" fmla="*/ 187 w 511"/>
                <a:gd name="T17" fmla="*/ 77 h 673"/>
                <a:gd name="T18" fmla="*/ 199 w 511"/>
                <a:gd name="T19" fmla="*/ 90 h 673"/>
                <a:gd name="T20" fmla="*/ 202 w 511"/>
                <a:gd name="T21" fmla="*/ 131 h 673"/>
                <a:gd name="T22" fmla="*/ 191 w 511"/>
                <a:gd name="T23" fmla="*/ 145 h 673"/>
                <a:gd name="T24" fmla="*/ 200 w 511"/>
                <a:gd name="T25" fmla="*/ 201 h 673"/>
                <a:gd name="T26" fmla="*/ 191 w 511"/>
                <a:gd name="T27" fmla="*/ 221 h 673"/>
                <a:gd name="T28" fmla="*/ 216 w 511"/>
                <a:gd name="T29" fmla="*/ 262 h 673"/>
                <a:gd name="T30" fmla="*/ 225 w 511"/>
                <a:gd name="T31" fmla="*/ 206 h 673"/>
                <a:gd name="T32" fmla="*/ 233 w 511"/>
                <a:gd name="T33" fmla="*/ 148 h 673"/>
                <a:gd name="T34" fmla="*/ 251 w 511"/>
                <a:gd name="T35" fmla="*/ 183 h 673"/>
                <a:gd name="T36" fmla="*/ 258 w 511"/>
                <a:gd name="T37" fmla="*/ 203 h 673"/>
                <a:gd name="T38" fmla="*/ 277 w 511"/>
                <a:gd name="T39" fmla="*/ 223 h 673"/>
                <a:gd name="T40" fmla="*/ 328 w 511"/>
                <a:gd name="T41" fmla="*/ 219 h 673"/>
                <a:gd name="T42" fmla="*/ 340 w 511"/>
                <a:gd name="T43" fmla="*/ 241 h 673"/>
                <a:gd name="T44" fmla="*/ 344 w 511"/>
                <a:gd name="T45" fmla="*/ 268 h 673"/>
                <a:gd name="T46" fmla="*/ 348 w 511"/>
                <a:gd name="T47" fmla="*/ 278 h 673"/>
                <a:gd name="T48" fmla="*/ 411 w 511"/>
                <a:gd name="T49" fmla="*/ 288 h 673"/>
                <a:gd name="T50" fmla="*/ 461 w 511"/>
                <a:gd name="T51" fmla="*/ 266 h 673"/>
                <a:gd name="T52" fmla="*/ 495 w 511"/>
                <a:gd name="T53" fmla="*/ 329 h 673"/>
                <a:gd name="T54" fmla="*/ 497 w 511"/>
                <a:gd name="T55" fmla="*/ 389 h 673"/>
                <a:gd name="T56" fmla="*/ 482 w 511"/>
                <a:gd name="T57" fmla="*/ 432 h 673"/>
                <a:gd name="T58" fmla="*/ 444 w 511"/>
                <a:gd name="T59" fmla="*/ 473 h 673"/>
                <a:gd name="T60" fmla="*/ 417 w 511"/>
                <a:gd name="T61" fmla="*/ 487 h 673"/>
                <a:gd name="T62" fmla="*/ 403 w 511"/>
                <a:gd name="T63" fmla="*/ 478 h 673"/>
                <a:gd name="T64" fmla="*/ 387 w 511"/>
                <a:gd name="T65" fmla="*/ 427 h 673"/>
                <a:gd name="T66" fmla="*/ 361 w 511"/>
                <a:gd name="T67" fmla="*/ 436 h 673"/>
                <a:gd name="T68" fmla="*/ 353 w 511"/>
                <a:gd name="T69" fmla="*/ 439 h 673"/>
                <a:gd name="T70" fmla="*/ 286 w 511"/>
                <a:gd name="T71" fmla="*/ 402 h 673"/>
                <a:gd name="T72" fmla="*/ 247 w 511"/>
                <a:gd name="T73" fmla="*/ 340 h 673"/>
                <a:gd name="T74" fmla="*/ 247 w 511"/>
                <a:gd name="T75" fmla="*/ 395 h 673"/>
                <a:gd name="T76" fmla="*/ 324 w 511"/>
                <a:gd name="T77" fmla="*/ 452 h 673"/>
                <a:gd name="T78" fmla="*/ 341 w 511"/>
                <a:gd name="T79" fmla="*/ 477 h 673"/>
                <a:gd name="T80" fmla="*/ 324 w 511"/>
                <a:gd name="T81" fmla="*/ 556 h 673"/>
                <a:gd name="T82" fmla="*/ 283 w 511"/>
                <a:gd name="T83" fmla="*/ 603 h 673"/>
                <a:gd name="T84" fmla="*/ 236 w 511"/>
                <a:gd name="T85" fmla="*/ 622 h 673"/>
                <a:gd name="T86" fmla="*/ 209 w 511"/>
                <a:gd name="T87" fmla="*/ 633 h 673"/>
                <a:gd name="T88" fmla="*/ 193 w 511"/>
                <a:gd name="T89" fmla="*/ 655 h 673"/>
                <a:gd name="T90" fmla="*/ 135 w 511"/>
                <a:gd name="T91" fmla="*/ 630 h 673"/>
                <a:gd name="T92" fmla="*/ 93 w 511"/>
                <a:gd name="T93" fmla="*/ 668 h 673"/>
                <a:gd name="T94" fmla="*/ 51 w 511"/>
                <a:gd name="T95" fmla="*/ 652 h 673"/>
                <a:gd name="T96" fmla="*/ 20 w 511"/>
                <a:gd name="T97" fmla="*/ 554 h 673"/>
                <a:gd name="T98" fmla="*/ 9 w 511"/>
                <a:gd name="T99" fmla="*/ 494 h 673"/>
                <a:gd name="T100" fmla="*/ 62 w 511"/>
                <a:gd name="T101" fmla="*/ 407 h 673"/>
                <a:gd name="T102" fmla="*/ 54 w 511"/>
                <a:gd name="T103" fmla="*/ 360 h 673"/>
                <a:gd name="T104" fmla="*/ 38 w 511"/>
                <a:gd name="T105" fmla="*/ 291 h 673"/>
                <a:gd name="T106" fmla="*/ 25 w 511"/>
                <a:gd name="T107" fmla="*/ 253 h 673"/>
                <a:gd name="T108" fmla="*/ 55 w 511"/>
                <a:gd name="T109" fmla="*/ 217 h 673"/>
                <a:gd name="T110" fmla="*/ 34 w 511"/>
                <a:gd name="T111" fmla="*/ 211 h 673"/>
                <a:gd name="T112" fmla="*/ 40 w 511"/>
                <a:gd name="T113" fmla="*/ 182 h 673"/>
                <a:gd name="T114" fmla="*/ 15 w 511"/>
                <a:gd name="T115" fmla="*/ 110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11" h="673">
                  <a:moveTo>
                    <a:pt x="26" y="51"/>
                  </a:move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8" y="40"/>
                    <a:pt x="20" y="39"/>
                    <a:pt x="21" y="39"/>
                  </a:cubicBezTo>
                  <a:cubicBezTo>
                    <a:pt x="23" y="38"/>
                    <a:pt x="25" y="34"/>
                    <a:pt x="26" y="34"/>
                  </a:cubicBezTo>
                  <a:cubicBezTo>
                    <a:pt x="27" y="33"/>
                    <a:pt x="30" y="33"/>
                    <a:pt x="31" y="33"/>
                  </a:cubicBezTo>
                  <a:cubicBezTo>
                    <a:pt x="33" y="33"/>
                    <a:pt x="37" y="35"/>
                    <a:pt x="39" y="35"/>
                  </a:cubicBezTo>
                  <a:cubicBezTo>
                    <a:pt x="40" y="35"/>
                    <a:pt x="42" y="36"/>
                    <a:pt x="43" y="36"/>
                  </a:cubicBezTo>
                  <a:cubicBezTo>
                    <a:pt x="44" y="35"/>
                    <a:pt x="45" y="34"/>
                    <a:pt x="45" y="33"/>
                  </a:cubicBezTo>
                  <a:cubicBezTo>
                    <a:pt x="47" y="32"/>
                    <a:pt x="48" y="27"/>
                    <a:pt x="49" y="26"/>
                  </a:cubicBezTo>
                  <a:cubicBezTo>
                    <a:pt x="51" y="24"/>
                    <a:pt x="55" y="20"/>
                    <a:pt x="56" y="19"/>
                  </a:cubicBezTo>
                  <a:cubicBezTo>
                    <a:pt x="58" y="17"/>
                    <a:pt x="63" y="14"/>
                    <a:pt x="65" y="12"/>
                  </a:cubicBezTo>
                  <a:cubicBezTo>
                    <a:pt x="68" y="11"/>
                    <a:pt x="72" y="7"/>
                    <a:pt x="74" y="6"/>
                  </a:cubicBezTo>
                  <a:cubicBezTo>
                    <a:pt x="75" y="5"/>
                    <a:pt x="77" y="2"/>
                    <a:pt x="79" y="2"/>
                  </a:cubicBezTo>
                  <a:cubicBezTo>
                    <a:pt x="80" y="1"/>
                    <a:pt x="84" y="0"/>
                    <a:pt x="85" y="0"/>
                  </a:cubicBezTo>
                  <a:cubicBezTo>
                    <a:pt x="87" y="0"/>
                    <a:pt x="90" y="0"/>
                    <a:pt x="90" y="1"/>
                  </a:cubicBezTo>
                  <a:cubicBezTo>
                    <a:pt x="91" y="2"/>
                    <a:pt x="90" y="6"/>
                    <a:pt x="90" y="7"/>
                  </a:cubicBezTo>
                  <a:cubicBezTo>
                    <a:pt x="90" y="10"/>
                    <a:pt x="91" y="15"/>
                    <a:pt x="92" y="18"/>
                  </a:cubicBezTo>
                  <a:cubicBezTo>
                    <a:pt x="93" y="20"/>
                    <a:pt x="95" y="22"/>
                    <a:pt x="97" y="23"/>
                  </a:cubicBezTo>
                  <a:cubicBezTo>
                    <a:pt x="99" y="24"/>
                    <a:pt x="105" y="24"/>
                    <a:pt x="107" y="25"/>
                  </a:cubicBezTo>
                  <a:cubicBezTo>
                    <a:pt x="108" y="25"/>
                    <a:pt x="111" y="25"/>
                    <a:pt x="112" y="24"/>
                  </a:cubicBezTo>
                  <a:cubicBezTo>
                    <a:pt x="114" y="24"/>
                    <a:pt x="116" y="22"/>
                    <a:pt x="118" y="21"/>
                  </a:cubicBezTo>
                  <a:cubicBezTo>
                    <a:pt x="119" y="20"/>
                    <a:pt x="123" y="17"/>
                    <a:pt x="124" y="17"/>
                  </a:cubicBezTo>
                  <a:cubicBezTo>
                    <a:pt x="125" y="17"/>
                    <a:pt x="131" y="16"/>
                    <a:pt x="134" y="16"/>
                  </a:cubicBezTo>
                  <a:cubicBezTo>
                    <a:pt x="135" y="16"/>
                    <a:pt x="138" y="15"/>
                    <a:pt x="139" y="15"/>
                  </a:cubicBezTo>
                  <a:cubicBezTo>
                    <a:pt x="139" y="14"/>
                    <a:pt x="140" y="12"/>
                    <a:pt x="141" y="11"/>
                  </a:cubicBezTo>
                  <a:cubicBezTo>
                    <a:pt x="141" y="10"/>
                    <a:pt x="143" y="8"/>
                    <a:pt x="145" y="8"/>
                  </a:cubicBezTo>
                  <a:cubicBezTo>
                    <a:pt x="147" y="7"/>
                    <a:pt x="151" y="9"/>
                    <a:pt x="153" y="9"/>
                  </a:cubicBezTo>
                  <a:cubicBezTo>
                    <a:pt x="157" y="10"/>
                    <a:pt x="166" y="11"/>
                    <a:pt x="170" y="12"/>
                  </a:cubicBezTo>
                  <a:cubicBezTo>
                    <a:pt x="172" y="12"/>
                    <a:pt x="176" y="14"/>
                    <a:pt x="179" y="15"/>
                  </a:cubicBezTo>
                  <a:cubicBezTo>
                    <a:pt x="180" y="15"/>
                    <a:pt x="184" y="15"/>
                    <a:pt x="185" y="17"/>
                  </a:cubicBezTo>
                  <a:cubicBezTo>
                    <a:pt x="187" y="18"/>
                    <a:pt x="187" y="22"/>
                    <a:pt x="187" y="23"/>
                  </a:cubicBezTo>
                  <a:cubicBezTo>
                    <a:pt x="188" y="25"/>
                    <a:pt x="191" y="27"/>
                    <a:pt x="192" y="29"/>
                  </a:cubicBezTo>
                  <a:cubicBezTo>
                    <a:pt x="194" y="30"/>
                    <a:pt x="198" y="31"/>
                    <a:pt x="199" y="33"/>
                  </a:cubicBezTo>
                  <a:cubicBezTo>
                    <a:pt x="199" y="34"/>
                    <a:pt x="198" y="37"/>
                    <a:pt x="198" y="38"/>
                  </a:cubicBezTo>
                  <a:cubicBezTo>
                    <a:pt x="197" y="40"/>
                    <a:pt x="197" y="43"/>
                    <a:pt x="197" y="45"/>
                  </a:cubicBezTo>
                  <a:cubicBezTo>
                    <a:pt x="197" y="47"/>
                    <a:pt x="196" y="51"/>
                    <a:pt x="196" y="54"/>
                  </a:cubicBezTo>
                  <a:cubicBezTo>
                    <a:pt x="196" y="55"/>
                    <a:pt x="197" y="58"/>
                    <a:pt x="198" y="59"/>
                  </a:cubicBezTo>
                  <a:cubicBezTo>
                    <a:pt x="199" y="61"/>
                    <a:pt x="202" y="62"/>
                    <a:pt x="203" y="62"/>
                  </a:cubicBezTo>
                  <a:cubicBezTo>
                    <a:pt x="205" y="63"/>
                    <a:pt x="208" y="64"/>
                    <a:pt x="209" y="65"/>
                  </a:cubicBezTo>
                  <a:cubicBezTo>
                    <a:pt x="211" y="65"/>
                    <a:pt x="215" y="66"/>
                    <a:pt x="216" y="67"/>
                  </a:cubicBezTo>
                  <a:cubicBezTo>
                    <a:pt x="218" y="68"/>
                    <a:pt x="221" y="68"/>
                    <a:pt x="222" y="69"/>
                  </a:cubicBezTo>
                  <a:cubicBezTo>
                    <a:pt x="224" y="70"/>
                    <a:pt x="225" y="73"/>
                    <a:pt x="226" y="73"/>
                  </a:cubicBezTo>
                  <a:cubicBezTo>
                    <a:pt x="227" y="74"/>
                    <a:pt x="229" y="76"/>
                    <a:pt x="230" y="76"/>
                  </a:cubicBezTo>
                  <a:cubicBezTo>
                    <a:pt x="231" y="76"/>
                    <a:pt x="232" y="76"/>
                    <a:pt x="233" y="76"/>
                  </a:cubicBezTo>
                  <a:cubicBezTo>
                    <a:pt x="231" y="83"/>
                    <a:pt x="231" y="83"/>
                    <a:pt x="231" y="83"/>
                  </a:cubicBezTo>
                  <a:cubicBezTo>
                    <a:pt x="230" y="82"/>
                    <a:pt x="228" y="82"/>
                    <a:pt x="227" y="82"/>
                  </a:cubicBezTo>
                  <a:cubicBezTo>
                    <a:pt x="225" y="81"/>
                    <a:pt x="222" y="84"/>
                    <a:pt x="220" y="84"/>
                  </a:cubicBezTo>
                  <a:cubicBezTo>
                    <a:pt x="219" y="84"/>
                    <a:pt x="218" y="83"/>
                    <a:pt x="217" y="82"/>
                  </a:cubicBezTo>
                  <a:cubicBezTo>
                    <a:pt x="215" y="82"/>
                    <a:pt x="212" y="80"/>
                    <a:pt x="211" y="79"/>
                  </a:cubicBezTo>
                  <a:cubicBezTo>
                    <a:pt x="209" y="79"/>
                    <a:pt x="206" y="79"/>
                    <a:pt x="204" y="79"/>
                  </a:cubicBezTo>
                  <a:cubicBezTo>
                    <a:pt x="202" y="79"/>
                    <a:pt x="198" y="80"/>
                    <a:pt x="196" y="80"/>
                  </a:cubicBezTo>
                  <a:cubicBezTo>
                    <a:pt x="195" y="79"/>
                    <a:pt x="194" y="76"/>
                    <a:pt x="193" y="76"/>
                  </a:cubicBezTo>
                  <a:cubicBezTo>
                    <a:pt x="191" y="75"/>
                    <a:pt x="189" y="77"/>
                    <a:pt x="187" y="77"/>
                  </a:cubicBezTo>
                  <a:cubicBezTo>
                    <a:pt x="186" y="77"/>
                    <a:pt x="184" y="75"/>
                    <a:pt x="183" y="75"/>
                  </a:cubicBezTo>
                  <a:cubicBezTo>
                    <a:pt x="181" y="74"/>
                    <a:pt x="178" y="74"/>
                    <a:pt x="177" y="74"/>
                  </a:cubicBezTo>
                  <a:cubicBezTo>
                    <a:pt x="176" y="75"/>
                    <a:pt x="176" y="79"/>
                    <a:pt x="177" y="80"/>
                  </a:cubicBezTo>
                  <a:cubicBezTo>
                    <a:pt x="178" y="82"/>
                    <a:pt x="183" y="84"/>
                    <a:pt x="185" y="85"/>
                  </a:cubicBezTo>
                  <a:cubicBezTo>
                    <a:pt x="187" y="86"/>
                    <a:pt x="190" y="89"/>
                    <a:pt x="192" y="89"/>
                  </a:cubicBezTo>
                  <a:cubicBezTo>
                    <a:pt x="194" y="90"/>
                    <a:pt x="197" y="89"/>
                    <a:pt x="199" y="90"/>
                  </a:cubicBezTo>
                  <a:cubicBezTo>
                    <a:pt x="200" y="91"/>
                    <a:pt x="204" y="94"/>
                    <a:pt x="204" y="96"/>
                  </a:cubicBezTo>
                  <a:cubicBezTo>
                    <a:pt x="205" y="98"/>
                    <a:pt x="201" y="102"/>
                    <a:pt x="201" y="104"/>
                  </a:cubicBezTo>
                  <a:cubicBezTo>
                    <a:pt x="201" y="106"/>
                    <a:pt x="202" y="111"/>
                    <a:pt x="203" y="113"/>
                  </a:cubicBezTo>
                  <a:cubicBezTo>
                    <a:pt x="203" y="115"/>
                    <a:pt x="203" y="118"/>
                    <a:pt x="203" y="120"/>
                  </a:cubicBezTo>
                  <a:cubicBezTo>
                    <a:pt x="204" y="121"/>
                    <a:pt x="206" y="124"/>
                    <a:pt x="206" y="126"/>
                  </a:cubicBezTo>
                  <a:cubicBezTo>
                    <a:pt x="205" y="128"/>
                    <a:pt x="203" y="130"/>
                    <a:pt x="202" y="131"/>
                  </a:cubicBezTo>
                  <a:cubicBezTo>
                    <a:pt x="200" y="132"/>
                    <a:pt x="196" y="133"/>
                    <a:pt x="194" y="133"/>
                  </a:cubicBezTo>
                  <a:cubicBezTo>
                    <a:pt x="191" y="133"/>
                    <a:pt x="184" y="133"/>
                    <a:pt x="182" y="134"/>
                  </a:cubicBezTo>
                  <a:cubicBezTo>
                    <a:pt x="180" y="134"/>
                    <a:pt x="178" y="136"/>
                    <a:pt x="177" y="137"/>
                  </a:cubicBezTo>
                  <a:cubicBezTo>
                    <a:pt x="177" y="139"/>
                    <a:pt x="177" y="141"/>
                    <a:pt x="178" y="142"/>
                  </a:cubicBezTo>
                  <a:cubicBezTo>
                    <a:pt x="179" y="143"/>
                    <a:pt x="182" y="143"/>
                    <a:pt x="183" y="144"/>
                  </a:cubicBezTo>
                  <a:cubicBezTo>
                    <a:pt x="185" y="144"/>
                    <a:pt x="189" y="144"/>
                    <a:pt x="191" y="145"/>
                  </a:cubicBezTo>
                  <a:cubicBezTo>
                    <a:pt x="193" y="146"/>
                    <a:pt x="198" y="149"/>
                    <a:pt x="200" y="151"/>
                  </a:cubicBezTo>
                  <a:cubicBezTo>
                    <a:pt x="202" y="153"/>
                    <a:pt x="205" y="158"/>
                    <a:pt x="207" y="161"/>
                  </a:cubicBezTo>
                  <a:cubicBezTo>
                    <a:pt x="208" y="163"/>
                    <a:pt x="210" y="168"/>
                    <a:pt x="210" y="170"/>
                  </a:cubicBezTo>
                  <a:cubicBezTo>
                    <a:pt x="210" y="174"/>
                    <a:pt x="208" y="181"/>
                    <a:pt x="207" y="185"/>
                  </a:cubicBezTo>
                  <a:cubicBezTo>
                    <a:pt x="206" y="187"/>
                    <a:pt x="203" y="191"/>
                    <a:pt x="202" y="194"/>
                  </a:cubicBezTo>
                  <a:cubicBezTo>
                    <a:pt x="201" y="195"/>
                    <a:pt x="201" y="199"/>
                    <a:pt x="200" y="201"/>
                  </a:cubicBezTo>
                  <a:cubicBezTo>
                    <a:pt x="199" y="202"/>
                    <a:pt x="197" y="203"/>
                    <a:pt x="196" y="203"/>
                  </a:cubicBezTo>
                  <a:cubicBezTo>
                    <a:pt x="195" y="204"/>
                    <a:pt x="191" y="203"/>
                    <a:pt x="190" y="204"/>
                  </a:cubicBezTo>
                  <a:cubicBezTo>
                    <a:pt x="189" y="205"/>
                    <a:pt x="189" y="207"/>
                    <a:pt x="189" y="208"/>
                  </a:cubicBezTo>
                  <a:cubicBezTo>
                    <a:pt x="189" y="209"/>
                    <a:pt x="192" y="210"/>
                    <a:pt x="192" y="211"/>
                  </a:cubicBezTo>
                  <a:cubicBezTo>
                    <a:pt x="193" y="212"/>
                    <a:pt x="195" y="215"/>
                    <a:pt x="195" y="216"/>
                  </a:cubicBezTo>
                  <a:cubicBezTo>
                    <a:pt x="195" y="218"/>
                    <a:pt x="191" y="220"/>
                    <a:pt x="191" y="221"/>
                  </a:cubicBezTo>
                  <a:cubicBezTo>
                    <a:pt x="190" y="223"/>
                    <a:pt x="190" y="226"/>
                    <a:pt x="191" y="228"/>
                  </a:cubicBezTo>
                  <a:cubicBezTo>
                    <a:pt x="192" y="229"/>
                    <a:pt x="196" y="229"/>
                    <a:pt x="197" y="230"/>
                  </a:cubicBezTo>
                  <a:cubicBezTo>
                    <a:pt x="199" y="231"/>
                    <a:pt x="200" y="236"/>
                    <a:pt x="200" y="238"/>
                  </a:cubicBezTo>
                  <a:cubicBezTo>
                    <a:pt x="201" y="241"/>
                    <a:pt x="200" y="247"/>
                    <a:pt x="201" y="250"/>
                  </a:cubicBezTo>
                  <a:cubicBezTo>
                    <a:pt x="202" y="253"/>
                    <a:pt x="205" y="258"/>
                    <a:pt x="207" y="260"/>
                  </a:cubicBezTo>
                  <a:cubicBezTo>
                    <a:pt x="209" y="261"/>
                    <a:pt x="214" y="261"/>
                    <a:pt x="216" y="262"/>
                  </a:cubicBezTo>
                  <a:cubicBezTo>
                    <a:pt x="218" y="262"/>
                    <a:pt x="222" y="263"/>
                    <a:pt x="223" y="262"/>
                  </a:cubicBezTo>
                  <a:cubicBezTo>
                    <a:pt x="224" y="261"/>
                    <a:pt x="225" y="256"/>
                    <a:pt x="225" y="255"/>
                  </a:cubicBezTo>
                  <a:cubicBezTo>
                    <a:pt x="224" y="252"/>
                    <a:pt x="220" y="248"/>
                    <a:pt x="220" y="246"/>
                  </a:cubicBezTo>
                  <a:cubicBezTo>
                    <a:pt x="219" y="243"/>
                    <a:pt x="218" y="237"/>
                    <a:pt x="218" y="234"/>
                  </a:cubicBezTo>
                  <a:cubicBezTo>
                    <a:pt x="218" y="230"/>
                    <a:pt x="218" y="221"/>
                    <a:pt x="219" y="217"/>
                  </a:cubicBezTo>
                  <a:cubicBezTo>
                    <a:pt x="220" y="214"/>
                    <a:pt x="224" y="209"/>
                    <a:pt x="225" y="206"/>
                  </a:cubicBezTo>
                  <a:cubicBezTo>
                    <a:pt x="226" y="204"/>
                    <a:pt x="229" y="199"/>
                    <a:pt x="229" y="197"/>
                  </a:cubicBezTo>
                  <a:cubicBezTo>
                    <a:pt x="230" y="193"/>
                    <a:pt x="228" y="186"/>
                    <a:pt x="228" y="183"/>
                  </a:cubicBezTo>
                  <a:cubicBezTo>
                    <a:pt x="229" y="180"/>
                    <a:pt x="230" y="175"/>
                    <a:pt x="231" y="172"/>
                  </a:cubicBezTo>
                  <a:cubicBezTo>
                    <a:pt x="231" y="170"/>
                    <a:pt x="233" y="167"/>
                    <a:pt x="234" y="165"/>
                  </a:cubicBezTo>
                  <a:cubicBezTo>
                    <a:pt x="234" y="163"/>
                    <a:pt x="235" y="158"/>
                    <a:pt x="235" y="155"/>
                  </a:cubicBezTo>
                  <a:cubicBezTo>
                    <a:pt x="235" y="153"/>
                    <a:pt x="233" y="150"/>
                    <a:pt x="233" y="148"/>
                  </a:cubicBezTo>
                  <a:cubicBezTo>
                    <a:pt x="233" y="148"/>
                    <a:pt x="233" y="147"/>
                    <a:pt x="233" y="146"/>
                  </a:cubicBezTo>
                  <a:cubicBezTo>
                    <a:pt x="237" y="146"/>
                    <a:pt x="237" y="146"/>
                    <a:pt x="237" y="146"/>
                  </a:cubicBezTo>
                  <a:cubicBezTo>
                    <a:pt x="242" y="146"/>
                    <a:pt x="242" y="146"/>
                    <a:pt x="242" y="146"/>
                  </a:cubicBezTo>
                  <a:cubicBezTo>
                    <a:pt x="245" y="148"/>
                    <a:pt x="245" y="148"/>
                    <a:pt x="245" y="148"/>
                  </a:cubicBezTo>
                  <a:cubicBezTo>
                    <a:pt x="244" y="164"/>
                    <a:pt x="244" y="164"/>
                    <a:pt x="244" y="164"/>
                  </a:cubicBezTo>
                  <a:cubicBezTo>
                    <a:pt x="251" y="183"/>
                    <a:pt x="251" y="183"/>
                    <a:pt x="251" y="183"/>
                  </a:cubicBezTo>
                  <a:cubicBezTo>
                    <a:pt x="255" y="185"/>
                    <a:pt x="255" y="185"/>
                    <a:pt x="255" y="185"/>
                  </a:cubicBezTo>
                  <a:cubicBezTo>
                    <a:pt x="265" y="185"/>
                    <a:pt x="265" y="185"/>
                    <a:pt x="265" y="185"/>
                  </a:cubicBezTo>
                  <a:cubicBezTo>
                    <a:pt x="267" y="193"/>
                    <a:pt x="267" y="193"/>
                    <a:pt x="267" y="193"/>
                  </a:cubicBezTo>
                  <a:cubicBezTo>
                    <a:pt x="268" y="206"/>
                    <a:pt x="268" y="206"/>
                    <a:pt x="268" y="206"/>
                  </a:cubicBezTo>
                  <a:cubicBezTo>
                    <a:pt x="265" y="207"/>
                    <a:pt x="265" y="207"/>
                    <a:pt x="265" y="207"/>
                  </a:cubicBezTo>
                  <a:cubicBezTo>
                    <a:pt x="258" y="203"/>
                    <a:pt x="258" y="203"/>
                    <a:pt x="258" y="203"/>
                  </a:cubicBezTo>
                  <a:cubicBezTo>
                    <a:pt x="252" y="215"/>
                    <a:pt x="252" y="215"/>
                    <a:pt x="252" y="215"/>
                  </a:cubicBezTo>
                  <a:cubicBezTo>
                    <a:pt x="262" y="216"/>
                    <a:pt x="262" y="216"/>
                    <a:pt x="262" y="216"/>
                  </a:cubicBezTo>
                  <a:cubicBezTo>
                    <a:pt x="268" y="219"/>
                    <a:pt x="268" y="219"/>
                    <a:pt x="268" y="219"/>
                  </a:cubicBezTo>
                  <a:cubicBezTo>
                    <a:pt x="274" y="218"/>
                    <a:pt x="274" y="218"/>
                    <a:pt x="274" y="218"/>
                  </a:cubicBezTo>
                  <a:cubicBezTo>
                    <a:pt x="276" y="218"/>
                    <a:pt x="276" y="218"/>
                    <a:pt x="276" y="218"/>
                  </a:cubicBezTo>
                  <a:cubicBezTo>
                    <a:pt x="277" y="223"/>
                    <a:pt x="277" y="223"/>
                    <a:pt x="277" y="223"/>
                  </a:cubicBezTo>
                  <a:cubicBezTo>
                    <a:pt x="282" y="227"/>
                    <a:pt x="282" y="227"/>
                    <a:pt x="282" y="227"/>
                  </a:cubicBezTo>
                  <a:cubicBezTo>
                    <a:pt x="290" y="227"/>
                    <a:pt x="290" y="227"/>
                    <a:pt x="290" y="227"/>
                  </a:cubicBezTo>
                  <a:cubicBezTo>
                    <a:pt x="303" y="225"/>
                    <a:pt x="303" y="225"/>
                    <a:pt x="303" y="225"/>
                  </a:cubicBezTo>
                  <a:cubicBezTo>
                    <a:pt x="315" y="222"/>
                    <a:pt x="315" y="222"/>
                    <a:pt x="315" y="222"/>
                  </a:cubicBezTo>
                  <a:cubicBezTo>
                    <a:pt x="325" y="219"/>
                    <a:pt x="325" y="219"/>
                    <a:pt x="325" y="219"/>
                  </a:cubicBezTo>
                  <a:cubicBezTo>
                    <a:pt x="328" y="219"/>
                    <a:pt x="328" y="219"/>
                    <a:pt x="328" y="219"/>
                  </a:cubicBezTo>
                  <a:cubicBezTo>
                    <a:pt x="331" y="222"/>
                    <a:pt x="331" y="222"/>
                    <a:pt x="331" y="222"/>
                  </a:cubicBezTo>
                  <a:cubicBezTo>
                    <a:pt x="331" y="226"/>
                    <a:pt x="331" y="226"/>
                    <a:pt x="331" y="226"/>
                  </a:cubicBezTo>
                  <a:cubicBezTo>
                    <a:pt x="336" y="230"/>
                    <a:pt x="336" y="230"/>
                    <a:pt x="336" y="230"/>
                  </a:cubicBezTo>
                  <a:cubicBezTo>
                    <a:pt x="341" y="234"/>
                    <a:pt x="341" y="234"/>
                    <a:pt x="341" y="234"/>
                  </a:cubicBezTo>
                  <a:cubicBezTo>
                    <a:pt x="342" y="237"/>
                    <a:pt x="342" y="237"/>
                    <a:pt x="342" y="237"/>
                  </a:cubicBezTo>
                  <a:cubicBezTo>
                    <a:pt x="340" y="241"/>
                    <a:pt x="340" y="241"/>
                    <a:pt x="340" y="241"/>
                  </a:cubicBezTo>
                  <a:cubicBezTo>
                    <a:pt x="342" y="242"/>
                    <a:pt x="342" y="242"/>
                    <a:pt x="342" y="242"/>
                  </a:cubicBezTo>
                  <a:cubicBezTo>
                    <a:pt x="344" y="243"/>
                    <a:pt x="344" y="243"/>
                    <a:pt x="344" y="243"/>
                  </a:cubicBezTo>
                  <a:cubicBezTo>
                    <a:pt x="346" y="252"/>
                    <a:pt x="346" y="252"/>
                    <a:pt x="346" y="252"/>
                  </a:cubicBezTo>
                  <a:cubicBezTo>
                    <a:pt x="348" y="262"/>
                    <a:pt x="348" y="262"/>
                    <a:pt x="348" y="262"/>
                  </a:cubicBezTo>
                  <a:cubicBezTo>
                    <a:pt x="347" y="267"/>
                    <a:pt x="347" y="267"/>
                    <a:pt x="347" y="267"/>
                  </a:cubicBezTo>
                  <a:cubicBezTo>
                    <a:pt x="344" y="268"/>
                    <a:pt x="344" y="268"/>
                    <a:pt x="344" y="268"/>
                  </a:cubicBezTo>
                  <a:cubicBezTo>
                    <a:pt x="337" y="269"/>
                    <a:pt x="337" y="269"/>
                    <a:pt x="337" y="269"/>
                  </a:cubicBezTo>
                  <a:cubicBezTo>
                    <a:pt x="337" y="273"/>
                    <a:pt x="337" y="273"/>
                    <a:pt x="337" y="273"/>
                  </a:cubicBezTo>
                  <a:cubicBezTo>
                    <a:pt x="339" y="277"/>
                    <a:pt x="339" y="277"/>
                    <a:pt x="339" y="277"/>
                  </a:cubicBezTo>
                  <a:cubicBezTo>
                    <a:pt x="340" y="281"/>
                    <a:pt x="340" y="281"/>
                    <a:pt x="340" y="281"/>
                  </a:cubicBezTo>
                  <a:cubicBezTo>
                    <a:pt x="343" y="279"/>
                    <a:pt x="343" y="279"/>
                    <a:pt x="343" y="279"/>
                  </a:cubicBezTo>
                  <a:cubicBezTo>
                    <a:pt x="348" y="278"/>
                    <a:pt x="348" y="278"/>
                    <a:pt x="348" y="278"/>
                  </a:cubicBezTo>
                  <a:cubicBezTo>
                    <a:pt x="357" y="288"/>
                    <a:pt x="357" y="288"/>
                    <a:pt x="357" y="288"/>
                  </a:cubicBezTo>
                  <a:cubicBezTo>
                    <a:pt x="368" y="288"/>
                    <a:pt x="368" y="288"/>
                    <a:pt x="368" y="288"/>
                  </a:cubicBezTo>
                  <a:cubicBezTo>
                    <a:pt x="380" y="287"/>
                    <a:pt x="380" y="287"/>
                    <a:pt x="380" y="287"/>
                  </a:cubicBezTo>
                  <a:cubicBezTo>
                    <a:pt x="391" y="288"/>
                    <a:pt x="391" y="288"/>
                    <a:pt x="391" y="288"/>
                  </a:cubicBezTo>
                  <a:cubicBezTo>
                    <a:pt x="401" y="287"/>
                    <a:pt x="401" y="287"/>
                    <a:pt x="401" y="287"/>
                  </a:cubicBezTo>
                  <a:cubicBezTo>
                    <a:pt x="411" y="288"/>
                    <a:pt x="411" y="288"/>
                    <a:pt x="411" y="288"/>
                  </a:cubicBezTo>
                  <a:cubicBezTo>
                    <a:pt x="419" y="291"/>
                    <a:pt x="419" y="291"/>
                    <a:pt x="419" y="291"/>
                  </a:cubicBezTo>
                  <a:cubicBezTo>
                    <a:pt x="422" y="288"/>
                    <a:pt x="422" y="288"/>
                    <a:pt x="422" y="288"/>
                  </a:cubicBezTo>
                  <a:cubicBezTo>
                    <a:pt x="426" y="284"/>
                    <a:pt x="426" y="284"/>
                    <a:pt x="426" y="284"/>
                  </a:cubicBezTo>
                  <a:cubicBezTo>
                    <a:pt x="447" y="282"/>
                    <a:pt x="447" y="282"/>
                    <a:pt x="447" y="282"/>
                  </a:cubicBezTo>
                  <a:cubicBezTo>
                    <a:pt x="449" y="277"/>
                    <a:pt x="449" y="277"/>
                    <a:pt x="449" y="277"/>
                  </a:cubicBezTo>
                  <a:cubicBezTo>
                    <a:pt x="461" y="266"/>
                    <a:pt x="461" y="266"/>
                    <a:pt x="461" y="266"/>
                  </a:cubicBezTo>
                  <a:cubicBezTo>
                    <a:pt x="478" y="273"/>
                    <a:pt x="478" y="273"/>
                    <a:pt x="478" y="273"/>
                  </a:cubicBezTo>
                  <a:cubicBezTo>
                    <a:pt x="480" y="287"/>
                    <a:pt x="480" y="287"/>
                    <a:pt x="480" y="287"/>
                  </a:cubicBezTo>
                  <a:cubicBezTo>
                    <a:pt x="498" y="290"/>
                    <a:pt x="498" y="290"/>
                    <a:pt x="498" y="290"/>
                  </a:cubicBezTo>
                  <a:cubicBezTo>
                    <a:pt x="505" y="296"/>
                    <a:pt x="505" y="296"/>
                    <a:pt x="505" y="296"/>
                  </a:cubicBezTo>
                  <a:cubicBezTo>
                    <a:pt x="482" y="308"/>
                    <a:pt x="482" y="308"/>
                    <a:pt x="482" y="308"/>
                  </a:cubicBezTo>
                  <a:cubicBezTo>
                    <a:pt x="495" y="329"/>
                    <a:pt x="495" y="329"/>
                    <a:pt x="495" y="329"/>
                  </a:cubicBezTo>
                  <a:cubicBezTo>
                    <a:pt x="506" y="329"/>
                    <a:pt x="506" y="329"/>
                    <a:pt x="506" y="329"/>
                  </a:cubicBezTo>
                  <a:cubicBezTo>
                    <a:pt x="494" y="348"/>
                    <a:pt x="494" y="348"/>
                    <a:pt x="494" y="348"/>
                  </a:cubicBezTo>
                  <a:cubicBezTo>
                    <a:pt x="511" y="348"/>
                    <a:pt x="511" y="348"/>
                    <a:pt x="511" y="348"/>
                  </a:cubicBezTo>
                  <a:cubicBezTo>
                    <a:pt x="507" y="379"/>
                    <a:pt x="507" y="379"/>
                    <a:pt x="507" y="379"/>
                  </a:cubicBezTo>
                  <a:cubicBezTo>
                    <a:pt x="505" y="377"/>
                    <a:pt x="505" y="377"/>
                    <a:pt x="505" y="377"/>
                  </a:cubicBezTo>
                  <a:cubicBezTo>
                    <a:pt x="497" y="389"/>
                    <a:pt x="497" y="389"/>
                    <a:pt x="497" y="389"/>
                  </a:cubicBezTo>
                  <a:cubicBezTo>
                    <a:pt x="488" y="383"/>
                    <a:pt x="488" y="383"/>
                    <a:pt x="488" y="383"/>
                  </a:cubicBezTo>
                  <a:cubicBezTo>
                    <a:pt x="476" y="411"/>
                    <a:pt x="476" y="411"/>
                    <a:pt x="476" y="411"/>
                  </a:cubicBezTo>
                  <a:cubicBezTo>
                    <a:pt x="470" y="417"/>
                    <a:pt x="470" y="417"/>
                    <a:pt x="470" y="417"/>
                  </a:cubicBezTo>
                  <a:cubicBezTo>
                    <a:pt x="469" y="423"/>
                    <a:pt x="469" y="423"/>
                    <a:pt x="469" y="423"/>
                  </a:cubicBezTo>
                  <a:cubicBezTo>
                    <a:pt x="478" y="431"/>
                    <a:pt x="478" y="431"/>
                    <a:pt x="478" y="431"/>
                  </a:cubicBezTo>
                  <a:cubicBezTo>
                    <a:pt x="482" y="432"/>
                    <a:pt x="482" y="432"/>
                    <a:pt x="482" y="432"/>
                  </a:cubicBezTo>
                  <a:cubicBezTo>
                    <a:pt x="462" y="442"/>
                    <a:pt x="462" y="442"/>
                    <a:pt x="462" y="442"/>
                  </a:cubicBezTo>
                  <a:cubicBezTo>
                    <a:pt x="458" y="459"/>
                    <a:pt x="458" y="459"/>
                    <a:pt x="458" y="459"/>
                  </a:cubicBezTo>
                  <a:cubicBezTo>
                    <a:pt x="452" y="458"/>
                    <a:pt x="452" y="458"/>
                    <a:pt x="452" y="458"/>
                  </a:cubicBezTo>
                  <a:cubicBezTo>
                    <a:pt x="452" y="458"/>
                    <a:pt x="450" y="461"/>
                    <a:pt x="449" y="462"/>
                  </a:cubicBezTo>
                  <a:cubicBezTo>
                    <a:pt x="448" y="463"/>
                    <a:pt x="447" y="466"/>
                    <a:pt x="446" y="468"/>
                  </a:cubicBezTo>
                  <a:cubicBezTo>
                    <a:pt x="446" y="469"/>
                    <a:pt x="445" y="471"/>
                    <a:pt x="444" y="473"/>
                  </a:cubicBezTo>
                  <a:cubicBezTo>
                    <a:pt x="444" y="474"/>
                    <a:pt x="446" y="475"/>
                    <a:pt x="445" y="476"/>
                  </a:cubicBezTo>
                  <a:cubicBezTo>
                    <a:pt x="445" y="477"/>
                    <a:pt x="443" y="477"/>
                    <a:pt x="442" y="478"/>
                  </a:cubicBezTo>
                  <a:cubicBezTo>
                    <a:pt x="441" y="478"/>
                    <a:pt x="439" y="478"/>
                    <a:pt x="439" y="479"/>
                  </a:cubicBezTo>
                  <a:cubicBezTo>
                    <a:pt x="438" y="479"/>
                    <a:pt x="438" y="482"/>
                    <a:pt x="438" y="483"/>
                  </a:cubicBezTo>
                  <a:cubicBezTo>
                    <a:pt x="438" y="484"/>
                    <a:pt x="437" y="487"/>
                    <a:pt x="437" y="487"/>
                  </a:cubicBezTo>
                  <a:cubicBezTo>
                    <a:pt x="417" y="487"/>
                    <a:pt x="417" y="487"/>
                    <a:pt x="417" y="487"/>
                  </a:cubicBezTo>
                  <a:cubicBezTo>
                    <a:pt x="417" y="487"/>
                    <a:pt x="415" y="485"/>
                    <a:pt x="415" y="484"/>
                  </a:cubicBezTo>
                  <a:cubicBezTo>
                    <a:pt x="414" y="483"/>
                    <a:pt x="415" y="480"/>
                    <a:pt x="415" y="479"/>
                  </a:cubicBezTo>
                  <a:cubicBezTo>
                    <a:pt x="415" y="478"/>
                    <a:pt x="415" y="475"/>
                    <a:pt x="415" y="474"/>
                  </a:cubicBezTo>
                  <a:cubicBezTo>
                    <a:pt x="414" y="473"/>
                    <a:pt x="412" y="471"/>
                    <a:pt x="411" y="470"/>
                  </a:cubicBezTo>
                  <a:cubicBezTo>
                    <a:pt x="410" y="470"/>
                    <a:pt x="408" y="472"/>
                    <a:pt x="407" y="473"/>
                  </a:cubicBezTo>
                  <a:cubicBezTo>
                    <a:pt x="406" y="474"/>
                    <a:pt x="404" y="477"/>
                    <a:pt x="403" y="478"/>
                  </a:cubicBezTo>
                  <a:cubicBezTo>
                    <a:pt x="402" y="478"/>
                    <a:pt x="402" y="479"/>
                    <a:pt x="401" y="479"/>
                  </a:cubicBezTo>
                  <a:cubicBezTo>
                    <a:pt x="401" y="479"/>
                    <a:pt x="401" y="478"/>
                    <a:pt x="401" y="478"/>
                  </a:cubicBezTo>
                  <a:cubicBezTo>
                    <a:pt x="402" y="473"/>
                    <a:pt x="401" y="464"/>
                    <a:pt x="401" y="459"/>
                  </a:cubicBezTo>
                  <a:cubicBezTo>
                    <a:pt x="400" y="455"/>
                    <a:pt x="400" y="446"/>
                    <a:pt x="399" y="442"/>
                  </a:cubicBezTo>
                  <a:cubicBezTo>
                    <a:pt x="399" y="440"/>
                    <a:pt x="396" y="435"/>
                    <a:pt x="395" y="433"/>
                  </a:cubicBezTo>
                  <a:cubicBezTo>
                    <a:pt x="393" y="431"/>
                    <a:pt x="389" y="428"/>
                    <a:pt x="387" y="427"/>
                  </a:cubicBezTo>
                  <a:cubicBezTo>
                    <a:pt x="385" y="426"/>
                    <a:pt x="381" y="425"/>
                    <a:pt x="379" y="424"/>
                  </a:cubicBezTo>
                  <a:cubicBezTo>
                    <a:pt x="377" y="424"/>
                    <a:pt x="373" y="424"/>
                    <a:pt x="371" y="425"/>
                  </a:cubicBezTo>
                  <a:cubicBezTo>
                    <a:pt x="369" y="425"/>
                    <a:pt x="366" y="424"/>
                    <a:pt x="365" y="425"/>
                  </a:cubicBezTo>
                  <a:cubicBezTo>
                    <a:pt x="364" y="426"/>
                    <a:pt x="363" y="429"/>
                    <a:pt x="363" y="430"/>
                  </a:cubicBezTo>
                  <a:cubicBezTo>
                    <a:pt x="363" y="431"/>
                    <a:pt x="364" y="433"/>
                    <a:pt x="363" y="435"/>
                  </a:cubicBezTo>
                  <a:cubicBezTo>
                    <a:pt x="363" y="435"/>
                    <a:pt x="362" y="436"/>
                    <a:pt x="361" y="436"/>
                  </a:cubicBezTo>
                  <a:cubicBezTo>
                    <a:pt x="359" y="436"/>
                    <a:pt x="358" y="433"/>
                    <a:pt x="357" y="432"/>
                  </a:cubicBezTo>
                  <a:cubicBezTo>
                    <a:pt x="356" y="430"/>
                    <a:pt x="354" y="427"/>
                    <a:pt x="352" y="427"/>
                  </a:cubicBezTo>
                  <a:cubicBezTo>
                    <a:pt x="351" y="426"/>
                    <a:pt x="349" y="427"/>
                    <a:pt x="349" y="427"/>
                  </a:cubicBezTo>
                  <a:cubicBezTo>
                    <a:pt x="348" y="428"/>
                    <a:pt x="348" y="430"/>
                    <a:pt x="349" y="430"/>
                  </a:cubicBezTo>
                  <a:cubicBezTo>
                    <a:pt x="349" y="432"/>
                    <a:pt x="352" y="433"/>
                    <a:pt x="353" y="434"/>
                  </a:cubicBezTo>
                  <a:cubicBezTo>
                    <a:pt x="353" y="435"/>
                    <a:pt x="353" y="438"/>
                    <a:pt x="353" y="439"/>
                  </a:cubicBezTo>
                  <a:cubicBezTo>
                    <a:pt x="352" y="441"/>
                    <a:pt x="349" y="443"/>
                    <a:pt x="348" y="444"/>
                  </a:cubicBezTo>
                  <a:cubicBezTo>
                    <a:pt x="345" y="445"/>
                    <a:pt x="340" y="445"/>
                    <a:pt x="337" y="445"/>
                  </a:cubicBezTo>
                  <a:cubicBezTo>
                    <a:pt x="334" y="444"/>
                    <a:pt x="327" y="442"/>
                    <a:pt x="325" y="440"/>
                  </a:cubicBezTo>
                  <a:cubicBezTo>
                    <a:pt x="321" y="438"/>
                    <a:pt x="315" y="433"/>
                    <a:pt x="313" y="430"/>
                  </a:cubicBezTo>
                  <a:cubicBezTo>
                    <a:pt x="309" y="427"/>
                    <a:pt x="301" y="419"/>
                    <a:pt x="298" y="415"/>
                  </a:cubicBezTo>
                  <a:cubicBezTo>
                    <a:pt x="295" y="412"/>
                    <a:pt x="289" y="405"/>
                    <a:pt x="286" y="402"/>
                  </a:cubicBezTo>
                  <a:cubicBezTo>
                    <a:pt x="283" y="399"/>
                    <a:pt x="275" y="395"/>
                    <a:pt x="272" y="392"/>
                  </a:cubicBezTo>
                  <a:cubicBezTo>
                    <a:pt x="270" y="391"/>
                    <a:pt x="267" y="388"/>
                    <a:pt x="266" y="386"/>
                  </a:cubicBezTo>
                  <a:cubicBezTo>
                    <a:pt x="265" y="383"/>
                    <a:pt x="262" y="378"/>
                    <a:pt x="261" y="375"/>
                  </a:cubicBezTo>
                  <a:cubicBezTo>
                    <a:pt x="260" y="372"/>
                    <a:pt x="258" y="364"/>
                    <a:pt x="257" y="360"/>
                  </a:cubicBezTo>
                  <a:cubicBezTo>
                    <a:pt x="256" y="357"/>
                    <a:pt x="255" y="350"/>
                    <a:pt x="253" y="347"/>
                  </a:cubicBezTo>
                  <a:cubicBezTo>
                    <a:pt x="252" y="345"/>
                    <a:pt x="249" y="341"/>
                    <a:pt x="247" y="340"/>
                  </a:cubicBezTo>
                  <a:cubicBezTo>
                    <a:pt x="246" y="340"/>
                    <a:pt x="242" y="340"/>
                    <a:pt x="241" y="340"/>
                  </a:cubicBezTo>
                  <a:cubicBezTo>
                    <a:pt x="239" y="341"/>
                    <a:pt x="237" y="345"/>
                    <a:pt x="237" y="347"/>
                  </a:cubicBezTo>
                  <a:cubicBezTo>
                    <a:pt x="236" y="351"/>
                    <a:pt x="237" y="358"/>
                    <a:pt x="238" y="362"/>
                  </a:cubicBezTo>
                  <a:cubicBezTo>
                    <a:pt x="239" y="365"/>
                    <a:pt x="242" y="370"/>
                    <a:pt x="243" y="373"/>
                  </a:cubicBezTo>
                  <a:cubicBezTo>
                    <a:pt x="245" y="376"/>
                    <a:pt x="246" y="383"/>
                    <a:pt x="247" y="386"/>
                  </a:cubicBezTo>
                  <a:cubicBezTo>
                    <a:pt x="247" y="388"/>
                    <a:pt x="246" y="393"/>
                    <a:pt x="247" y="395"/>
                  </a:cubicBezTo>
                  <a:cubicBezTo>
                    <a:pt x="248" y="396"/>
                    <a:pt x="251" y="396"/>
                    <a:pt x="252" y="397"/>
                  </a:cubicBezTo>
                  <a:cubicBezTo>
                    <a:pt x="254" y="398"/>
                    <a:pt x="258" y="401"/>
                    <a:pt x="260" y="402"/>
                  </a:cubicBezTo>
                  <a:cubicBezTo>
                    <a:pt x="263" y="405"/>
                    <a:pt x="272" y="409"/>
                    <a:pt x="275" y="412"/>
                  </a:cubicBezTo>
                  <a:cubicBezTo>
                    <a:pt x="280" y="415"/>
                    <a:pt x="287" y="422"/>
                    <a:pt x="291" y="426"/>
                  </a:cubicBezTo>
                  <a:cubicBezTo>
                    <a:pt x="295" y="430"/>
                    <a:pt x="303" y="439"/>
                    <a:pt x="308" y="442"/>
                  </a:cubicBezTo>
                  <a:cubicBezTo>
                    <a:pt x="311" y="445"/>
                    <a:pt x="320" y="450"/>
                    <a:pt x="324" y="452"/>
                  </a:cubicBezTo>
                  <a:cubicBezTo>
                    <a:pt x="328" y="454"/>
                    <a:pt x="337" y="456"/>
                    <a:pt x="342" y="456"/>
                  </a:cubicBezTo>
                  <a:cubicBezTo>
                    <a:pt x="346" y="457"/>
                    <a:pt x="353" y="457"/>
                    <a:pt x="357" y="456"/>
                  </a:cubicBezTo>
                  <a:cubicBezTo>
                    <a:pt x="359" y="456"/>
                    <a:pt x="362" y="454"/>
                    <a:pt x="364" y="453"/>
                  </a:cubicBezTo>
                  <a:cubicBezTo>
                    <a:pt x="364" y="453"/>
                    <a:pt x="364" y="453"/>
                    <a:pt x="365" y="453"/>
                  </a:cubicBezTo>
                  <a:cubicBezTo>
                    <a:pt x="364" y="470"/>
                    <a:pt x="364" y="470"/>
                    <a:pt x="364" y="470"/>
                  </a:cubicBezTo>
                  <a:cubicBezTo>
                    <a:pt x="341" y="477"/>
                    <a:pt x="341" y="477"/>
                    <a:pt x="341" y="477"/>
                  </a:cubicBezTo>
                  <a:cubicBezTo>
                    <a:pt x="337" y="482"/>
                    <a:pt x="337" y="482"/>
                    <a:pt x="337" y="482"/>
                  </a:cubicBezTo>
                  <a:cubicBezTo>
                    <a:pt x="334" y="503"/>
                    <a:pt x="334" y="503"/>
                    <a:pt x="334" y="503"/>
                  </a:cubicBezTo>
                  <a:cubicBezTo>
                    <a:pt x="338" y="509"/>
                    <a:pt x="338" y="509"/>
                    <a:pt x="338" y="509"/>
                  </a:cubicBezTo>
                  <a:cubicBezTo>
                    <a:pt x="338" y="525"/>
                    <a:pt x="338" y="525"/>
                    <a:pt x="338" y="525"/>
                  </a:cubicBezTo>
                  <a:cubicBezTo>
                    <a:pt x="340" y="533"/>
                    <a:pt x="340" y="533"/>
                    <a:pt x="340" y="533"/>
                  </a:cubicBezTo>
                  <a:cubicBezTo>
                    <a:pt x="324" y="556"/>
                    <a:pt x="324" y="556"/>
                    <a:pt x="324" y="556"/>
                  </a:cubicBezTo>
                  <a:cubicBezTo>
                    <a:pt x="328" y="562"/>
                    <a:pt x="328" y="562"/>
                    <a:pt x="328" y="562"/>
                  </a:cubicBezTo>
                  <a:cubicBezTo>
                    <a:pt x="319" y="574"/>
                    <a:pt x="319" y="574"/>
                    <a:pt x="319" y="574"/>
                  </a:cubicBezTo>
                  <a:cubicBezTo>
                    <a:pt x="298" y="594"/>
                    <a:pt x="298" y="594"/>
                    <a:pt x="298" y="594"/>
                  </a:cubicBezTo>
                  <a:cubicBezTo>
                    <a:pt x="301" y="600"/>
                    <a:pt x="301" y="600"/>
                    <a:pt x="301" y="600"/>
                  </a:cubicBezTo>
                  <a:cubicBezTo>
                    <a:pt x="300" y="604"/>
                    <a:pt x="300" y="604"/>
                    <a:pt x="300" y="604"/>
                  </a:cubicBezTo>
                  <a:cubicBezTo>
                    <a:pt x="283" y="603"/>
                    <a:pt x="283" y="603"/>
                    <a:pt x="283" y="603"/>
                  </a:cubicBezTo>
                  <a:cubicBezTo>
                    <a:pt x="283" y="609"/>
                    <a:pt x="283" y="609"/>
                    <a:pt x="283" y="609"/>
                  </a:cubicBezTo>
                  <a:cubicBezTo>
                    <a:pt x="287" y="619"/>
                    <a:pt x="287" y="619"/>
                    <a:pt x="287" y="619"/>
                  </a:cubicBezTo>
                  <a:cubicBezTo>
                    <a:pt x="269" y="629"/>
                    <a:pt x="269" y="629"/>
                    <a:pt x="269" y="629"/>
                  </a:cubicBezTo>
                  <a:cubicBezTo>
                    <a:pt x="252" y="633"/>
                    <a:pt x="252" y="633"/>
                    <a:pt x="252" y="633"/>
                  </a:cubicBezTo>
                  <a:cubicBezTo>
                    <a:pt x="240" y="623"/>
                    <a:pt x="240" y="623"/>
                    <a:pt x="240" y="623"/>
                  </a:cubicBezTo>
                  <a:cubicBezTo>
                    <a:pt x="236" y="622"/>
                    <a:pt x="236" y="622"/>
                    <a:pt x="236" y="622"/>
                  </a:cubicBezTo>
                  <a:cubicBezTo>
                    <a:pt x="236" y="624"/>
                    <a:pt x="236" y="624"/>
                    <a:pt x="236" y="624"/>
                  </a:cubicBezTo>
                  <a:cubicBezTo>
                    <a:pt x="233" y="624"/>
                    <a:pt x="233" y="624"/>
                    <a:pt x="233" y="624"/>
                  </a:cubicBezTo>
                  <a:cubicBezTo>
                    <a:pt x="228" y="620"/>
                    <a:pt x="228" y="620"/>
                    <a:pt x="228" y="620"/>
                  </a:cubicBezTo>
                  <a:cubicBezTo>
                    <a:pt x="225" y="620"/>
                    <a:pt x="225" y="620"/>
                    <a:pt x="225" y="620"/>
                  </a:cubicBezTo>
                  <a:cubicBezTo>
                    <a:pt x="206" y="627"/>
                    <a:pt x="206" y="627"/>
                    <a:pt x="206" y="627"/>
                  </a:cubicBezTo>
                  <a:cubicBezTo>
                    <a:pt x="209" y="633"/>
                    <a:pt x="209" y="633"/>
                    <a:pt x="209" y="633"/>
                  </a:cubicBezTo>
                  <a:cubicBezTo>
                    <a:pt x="208" y="636"/>
                    <a:pt x="208" y="636"/>
                    <a:pt x="208" y="636"/>
                  </a:cubicBezTo>
                  <a:cubicBezTo>
                    <a:pt x="197" y="624"/>
                    <a:pt x="197" y="624"/>
                    <a:pt x="197" y="624"/>
                  </a:cubicBezTo>
                  <a:cubicBezTo>
                    <a:pt x="191" y="626"/>
                    <a:pt x="191" y="626"/>
                    <a:pt x="191" y="626"/>
                  </a:cubicBezTo>
                  <a:cubicBezTo>
                    <a:pt x="196" y="636"/>
                    <a:pt x="196" y="636"/>
                    <a:pt x="196" y="636"/>
                  </a:cubicBezTo>
                  <a:cubicBezTo>
                    <a:pt x="187" y="641"/>
                    <a:pt x="187" y="641"/>
                    <a:pt x="187" y="641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2" y="659"/>
                    <a:pt x="192" y="659"/>
                    <a:pt x="192" y="659"/>
                  </a:cubicBezTo>
                  <a:cubicBezTo>
                    <a:pt x="181" y="659"/>
                    <a:pt x="181" y="659"/>
                    <a:pt x="181" y="659"/>
                  </a:cubicBezTo>
                  <a:cubicBezTo>
                    <a:pt x="179" y="653"/>
                    <a:pt x="179" y="653"/>
                    <a:pt x="179" y="653"/>
                  </a:cubicBezTo>
                  <a:cubicBezTo>
                    <a:pt x="151" y="647"/>
                    <a:pt x="151" y="647"/>
                    <a:pt x="151" y="647"/>
                  </a:cubicBezTo>
                  <a:cubicBezTo>
                    <a:pt x="152" y="630"/>
                    <a:pt x="152" y="630"/>
                    <a:pt x="152" y="630"/>
                  </a:cubicBezTo>
                  <a:cubicBezTo>
                    <a:pt x="135" y="630"/>
                    <a:pt x="135" y="630"/>
                    <a:pt x="135" y="630"/>
                  </a:cubicBezTo>
                  <a:cubicBezTo>
                    <a:pt x="126" y="632"/>
                    <a:pt x="126" y="632"/>
                    <a:pt x="126" y="632"/>
                  </a:cubicBezTo>
                  <a:cubicBezTo>
                    <a:pt x="115" y="631"/>
                    <a:pt x="115" y="631"/>
                    <a:pt x="115" y="631"/>
                  </a:cubicBezTo>
                  <a:cubicBezTo>
                    <a:pt x="100" y="638"/>
                    <a:pt x="100" y="638"/>
                    <a:pt x="100" y="638"/>
                  </a:cubicBezTo>
                  <a:cubicBezTo>
                    <a:pt x="98" y="651"/>
                    <a:pt x="98" y="651"/>
                    <a:pt x="98" y="651"/>
                  </a:cubicBezTo>
                  <a:cubicBezTo>
                    <a:pt x="94" y="655"/>
                    <a:pt x="94" y="655"/>
                    <a:pt x="94" y="655"/>
                  </a:cubicBezTo>
                  <a:cubicBezTo>
                    <a:pt x="93" y="668"/>
                    <a:pt x="93" y="668"/>
                    <a:pt x="93" y="668"/>
                  </a:cubicBezTo>
                  <a:cubicBezTo>
                    <a:pt x="87" y="673"/>
                    <a:pt x="87" y="673"/>
                    <a:pt x="87" y="673"/>
                  </a:cubicBezTo>
                  <a:cubicBezTo>
                    <a:pt x="69" y="670"/>
                    <a:pt x="69" y="670"/>
                    <a:pt x="69" y="670"/>
                  </a:cubicBezTo>
                  <a:cubicBezTo>
                    <a:pt x="61" y="659"/>
                    <a:pt x="61" y="659"/>
                    <a:pt x="61" y="659"/>
                  </a:cubicBezTo>
                  <a:cubicBezTo>
                    <a:pt x="62" y="659"/>
                    <a:pt x="62" y="659"/>
                    <a:pt x="62" y="659"/>
                  </a:cubicBezTo>
                  <a:cubicBezTo>
                    <a:pt x="62" y="652"/>
                    <a:pt x="62" y="652"/>
                    <a:pt x="62" y="652"/>
                  </a:cubicBezTo>
                  <a:cubicBezTo>
                    <a:pt x="51" y="652"/>
                    <a:pt x="51" y="652"/>
                    <a:pt x="51" y="652"/>
                  </a:cubicBezTo>
                  <a:cubicBezTo>
                    <a:pt x="48" y="647"/>
                    <a:pt x="48" y="647"/>
                    <a:pt x="48" y="647"/>
                  </a:cubicBezTo>
                  <a:cubicBezTo>
                    <a:pt x="47" y="634"/>
                    <a:pt x="47" y="634"/>
                    <a:pt x="47" y="634"/>
                  </a:cubicBezTo>
                  <a:cubicBezTo>
                    <a:pt x="37" y="635"/>
                    <a:pt x="37" y="635"/>
                    <a:pt x="37" y="635"/>
                  </a:cubicBezTo>
                  <a:cubicBezTo>
                    <a:pt x="19" y="611"/>
                    <a:pt x="19" y="611"/>
                    <a:pt x="19" y="611"/>
                  </a:cubicBezTo>
                  <a:cubicBezTo>
                    <a:pt x="38" y="597"/>
                    <a:pt x="38" y="597"/>
                    <a:pt x="38" y="597"/>
                  </a:cubicBezTo>
                  <a:cubicBezTo>
                    <a:pt x="20" y="554"/>
                    <a:pt x="20" y="554"/>
                    <a:pt x="20" y="554"/>
                  </a:cubicBezTo>
                  <a:cubicBezTo>
                    <a:pt x="26" y="547"/>
                    <a:pt x="26" y="547"/>
                    <a:pt x="26" y="547"/>
                  </a:cubicBezTo>
                  <a:cubicBezTo>
                    <a:pt x="19" y="538"/>
                    <a:pt x="19" y="538"/>
                    <a:pt x="19" y="538"/>
                  </a:cubicBezTo>
                  <a:cubicBezTo>
                    <a:pt x="20" y="523"/>
                    <a:pt x="20" y="523"/>
                    <a:pt x="20" y="523"/>
                  </a:cubicBezTo>
                  <a:cubicBezTo>
                    <a:pt x="10" y="518"/>
                    <a:pt x="10" y="518"/>
                    <a:pt x="10" y="518"/>
                  </a:cubicBezTo>
                  <a:cubicBezTo>
                    <a:pt x="13" y="508"/>
                    <a:pt x="13" y="508"/>
                    <a:pt x="13" y="508"/>
                  </a:cubicBezTo>
                  <a:cubicBezTo>
                    <a:pt x="9" y="494"/>
                    <a:pt x="9" y="494"/>
                    <a:pt x="9" y="494"/>
                  </a:cubicBezTo>
                  <a:cubicBezTo>
                    <a:pt x="31" y="483"/>
                    <a:pt x="31" y="483"/>
                    <a:pt x="31" y="483"/>
                  </a:cubicBezTo>
                  <a:cubicBezTo>
                    <a:pt x="51" y="466"/>
                    <a:pt x="51" y="466"/>
                    <a:pt x="51" y="466"/>
                  </a:cubicBezTo>
                  <a:cubicBezTo>
                    <a:pt x="76" y="453"/>
                    <a:pt x="76" y="453"/>
                    <a:pt x="76" y="453"/>
                  </a:cubicBezTo>
                  <a:cubicBezTo>
                    <a:pt x="55" y="427"/>
                    <a:pt x="55" y="427"/>
                    <a:pt x="55" y="427"/>
                  </a:cubicBezTo>
                  <a:cubicBezTo>
                    <a:pt x="65" y="415"/>
                    <a:pt x="65" y="415"/>
                    <a:pt x="65" y="415"/>
                  </a:cubicBezTo>
                  <a:cubicBezTo>
                    <a:pt x="62" y="407"/>
                    <a:pt x="62" y="407"/>
                    <a:pt x="62" y="407"/>
                  </a:cubicBezTo>
                  <a:cubicBezTo>
                    <a:pt x="70" y="403"/>
                    <a:pt x="70" y="403"/>
                    <a:pt x="70" y="403"/>
                  </a:cubicBezTo>
                  <a:cubicBezTo>
                    <a:pt x="64" y="391"/>
                    <a:pt x="64" y="391"/>
                    <a:pt x="64" y="391"/>
                  </a:cubicBezTo>
                  <a:cubicBezTo>
                    <a:pt x="57" y="390"/>
                    <a:pt x="57" y="390"/>
                    <a:pt x="57" y="390"/>
                  </a:cubicBezTo>
                  <a:cubicBezTo>
                    <a:pt x="55" y="382"/>
                    <a:pt x="55" y="382"/>
                    <a:pt x="55" y="382"/>
                  </a:cubicBezTo>
                  <a:cubicBezTo>
                    <a:pt x="62" y="368"/>
                    <a:pt x="62" y="368"/>
                    <a:pt x="62" y="368"/>
                  </a:cubicBezTo>
                  <a:cubicBezTo>
                    <a:pt x="54" y="360"/>
                    <a:pt x="54" y="360"/>
                    <a:pt x="54" y="360"/>
                  </a:cubicBezTo>
                  <a:cubicBezTo>
                    <a:pt x="59" y="361"/>
                    <a:pt x="59" y="361"/>
                    <a:pt x="59" y="361"/>
                  </a:cubicBezTo>
                  <a:cubicBezTo>
                    <a:pt x="60" y="345"/>
                    <a:pt x="60" y="345"/>
                    <a:pt x="60" y="345"/>
                  </a:cubicBezTo>
                  <a:cubicBezTo>
                    <a:pt x="32" y="323"/>
                    <a:pt x="32" y="323"/>
                    <a:pt x="32" y="323"/>
                  </a:cubicBezTo>
                  <a:cubicBezTo>
                    <a:pt x="22" y="300"/>
                    <a:pt x="22" y="300"/>
                    <a:pt x="22" y="300"/>
                  </a:cubicBezTo>
                  <a:cubicBezTo>
                    <a:pt x="32" y="301"/>
                    <a:pt x="32" y="301"/>
                    <a:pt x="32" y="301"/>
                  </a:cubicBezTo>
                  <a:cubicBezTo>
                    <a:pt x="38" y="291"/>
                    <a:pt x="38" y="291"/>
                    <a:pt x="38" y="291"/>
                  </a:cubicBezTo>
                  <a:cubicBezTo>
                    <a:pt x="31" y="286"/>
                    <a:pt x="31" y="286"/>
                    <a:pt x="31" y="286"/>
                  </a:cubicBezTo>
                  <a:cubicBezTo>
                    <a:pt x="29" y="279"/>
                    <a:pt x="29" y="279"/>
                    <a:pt x="29" y="279"/>
                  </a:cubicBezTo>
                  <a:cubicBezTo>
                    <a:pt x="36" y="273"/>
                    <a:pt x="36" y="273"/>
                    <a:pt x="36" y="273"/>
                  </a:cubicBezTo>
                  <a:cubicBezTo>
                    <a:pt x="34" y="268"/>
                    <a:pt x="34" y="268"/>
                    <a:pt x="34" y="268"/>
                  </a:cubicBezTo>
                  <a:cubicBezTo>
                    <a:pt x="24" y="261"/>
                    <a:pt x="24" y="261"/>
                    <a:pt x="24" y="261"/>
                  </a:cubicBezTo>
                  <a:cubicBezTo>
                    <a:pt x="25" y="253"/>
                    <a:pt x="25" y="253"/>
                    <a:pt x="25" y="253"/>
                  </a:cubicBezTo>
                  <a:cubicBezTo>
                    <a:pt x="25" y="253"/>
                    <a:pt x="30" y="250"/>
                    <a:pt x="31" y="249"/>
                  </a:cubicBezTo>
                  <a:cubicBezTo>
                    <a:pt x="34" y="248"/>
                    <a:pt x="41" y="246"/>
                    <a:pt x="44" y="244"/>
                  </a:cubicBezTo>
                  <a:cubicBezTo>
                    <a:pt x="46" y="243"/>
                    <a:pt x="52" y="239"/>
                    <a:pt x="53" y="237"/>
                  </a:cubicBezTo>
                  <a:cubicBezTo>
                    <a:pt x="55" y="235"/>
                    <a:pt x="57" y="231"/>
                    <a:pt x="57" y="229"/>
                  </a:cubicBezTo>
                  <a:cubicBezTo>
                    <a:pt x="57" y="227"/>
                    <a:pt x="56" y="222"/>
                    <a:pt x="55" y="220"/>
                  </a:cubicBezTo>
                  <a:cubicBezTo>
                    <a:pt x="55" y="219"/>
                    <a:pt x="56" y="217"/>
                    <a:pt x="55" y="217"/>
                  </a:cubicBezTo>
                  <a:cubicBezTo>
                    <a:pt x="54" y="216"/>
                    <a:pt x="52" y="218"/>
                    <a:pt x="52" y="218"/>
                  </a:cubicBezTo>
                  <a:cubicBezTo>
                    <a:pt x="50" y="219"/>
                    <a:pt x="46" y="220"/>
                    <a:pt x="44" y="220"/>
                  </a:cubicBezTo>
                  <a:cubicBezTo>
                    <a:pt x="42" y="220"/>
                    <a:pt x="38" y="219"/>
                    <a:pt x="36" y="218"/>
                  </a:cubicBezTo>
                  <a:cubicBezTo>
                    <a:pt x="35" y="218"/>
                    <a:pt x="32" y="217"/>
                    <a:pt x="32" y="216"/>
                  </a:cubicBezTo>
                  <a:cubicBezTo>
                    <a:pt x="31" y="215"/>
                    <a:pt x="29" y="213"/>
                    <a:pt x="30" y="212"/>
                  </a:cubicBezTo>
                  <a:cubicBezTo>
                    <a:pt x="30" y="211"/>
                    <a:pt x="33" y="211"/>
                    <a:pt x="34" y="211"/>
                  </a:cubicBezTo>
                  <a:cubicBezTo>
                    <a:pt x="36" y="210"/>
                    <a:pt x="39" y="209"/>
                    <a:pt x="40" y="208"/>
                  </a:cubicBezTo>
                  <a:cubicBezTo>
                    <a:pt x="41" y="208"/>
                    <a:pt x="44" y="207"/>
                    <a:pt x="44" y="206"/>
                  </a:cubicBezTo>
                  <a:cubicBezTo>
                    <a:pt x="45" y="205"/>
                    <a:pt x="44" y="201"/>
                    <a:pt x="43" y="200"/>
                  </a:cubicBezTo>
                  <a:cubicBezTo>
                    <a:pt x="43" y="198"/>
                    <a:pt x="39" y="196"/>
                    <a:pt x="38" y="194"/>
                  </a:cubicBezTo>
                  <a:cubicBezTo>
                    <a:pt x="38" y="192"/>
                    <a:pt x="39" y="189"/>
                    <a:pt x="39" y="188"/>
                  </a:cubicBezTo>
                  <a:cubicBezTo>
                    <a:pt x="39" y="186"/>
                    <a:pt x="40" y="182"/>
                    <a:pt x="40" y="182"/>
                  </a:cubicBezTo>
                  <a:cubicBezTo>
                    <a:pt x="24" y="162"/>
                    <a:pt x="24" y="162"/>
                    <a:pt x="24" y="162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30" y="155"/>
                    <a:pt x="30" y="155"/>
                    <a:pt x="30" y="155"/>
                  </a:cubicBezTo>
                  <a:cubicBezTo>
                    <a:pt x="30" y="143"/>
                    <a:pt x="30" y="143"/>
                    <a:pt x="30" y="143"/>
                  </a:cubicBezTo>
                  <a:cubicBezTo>
                    <a:pt x="43" y="135"/>
                    <a:pt x="43" y="135"/>
                    <a:pt x="43" y="135"/>
                  </a:cubicBezTo>
                  <a:cubicBezTo>
                    <a:pt x="15" y="110"/>
                    <a:pt x="15" y="110"/>
                    <a:pt x="15" y="110"/>
                  </a:cubicBezTo>
                  <a:cubicBezTo>
                    <a:pt x="11" y="114"/>
                    <a:pt x="11" y="114"/>
                    <a:pt x="11" y="114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11" y="66"/>
                    <a:pt x="11" y="66"/>
                    <a:pt x="11" y="66"/>
                  </a:cubicBezTo>
                  <a:cubicBezTo>
                    <a:pt x="20" y="71"/>
                    <a:pt x="20" y="71"/>
                    <a:pt x="20" y="71"/>
                  </a:cubicBezTo>
                  <a:lnTo>
                    <a:pt x="26" y="51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C16C9EFF-6385-4BBD-BA9C-FE0858A3AAA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81625" y="1981201"/>
              <a:ext cx="1201738" cy="1566863"/>
            </a:xfrm>
            <a:custGeom>
              <a:avLst/>
              <a:gdLst>
                <a:gd name="T0" fmla="*/ 60 w 463"/>
                <a:gd name="T1" fmla="*/ 514 h 604"/>
                <a:gd name="T2" fmla="*/ 54 w 463"/>
                <a:gd name="T3" fmla="*/ 463 h 604"/>
                <a:gd name="T4" fmla="*/ 71 w 463"/>
                <a:gd name="T5" fmla="*/ 446 h 604"/>
                <a:gd name="T6" fmla="*/ 81 w 463"/>
                <a:gd name="T7" fmla="*/ 417 h 604"/>
                <a:gd name="T8" fmla="*/ 66 w 463"/>
                <a:gd name="T9" fmla="*/ 402 h 604"/>
                <a:gd name="T10" fmla="*/ 40 w 463"/>
                <a:gd name="T11" fmla="*/ 378 h 604"/>
                <a:gd name="T12" fmla="*/ 7 w 463"/>
                <a:gd name="T13" fmla="*/ 350 h 604"/>
                <a:gd name="T14" fmla="*/ 14 w 463"/>
                <a:gd name="T15" fmla="*/ 314 h 604"/>
                <a:gd name="T16" fmla="*/ 14 w 463"/>
                <a:gd name="T17" fmla="*/ 299 h 604"/>
                <a:gd name="T18" fmla="*/ 4 w 463"/>
                <a:gd name="T19" fmla="*/ 280 h 604"/>
                <a:gd name="T20" fmla="*/ 18 w 463"/>
                <a:gd name="T21" fmla="*/ 245 h 604"/>
                <a:gd name="T22" fmla="*/ 19 w 463"/>
                <a:gd name="T23" fmla="*/ 223 h 604"/>
                <a:gd name="T24" fmla="*/ 13 w 463"/>
                <a:gd name="T25" fmla="*/ 202 h 604"/>
                <a:gd name="T26" fmla="*/ 9 w 463"/>
                <a:gd name="T27" fmla="*/ 180 h 604"/>
                <a:gd name="T28" fmla="*/ 30 w 463"/>
                <a:gd name="T29" fmla="*/ 171 h 604"/>
                <a:gd name="T30" fmla="*/ 36 w 463"/>
                <a:gd name="T31" fmla="*/ 156 h 604"/>
                <a:gd name="T32" fmla="*/ 43 w 463"/>
                <a:gd name="T33" fmla="*/ 138 h 604"/>
                <a:gd name="T34" fmla="*/ 71 w 463"/>
                <a:gd name="T35" fmla="*/ 92 h 604"/>
                <a:gd name="T36" fmla="*/ 69 w 463"/>
                <a:gd name="T37" fmla="*/ 78 h 604"/>
                <a:gd name="T38" fmla="*/ 81 w 463"/>
                <a:gd name="T39" fmla="*/ 61 h 604"/>
                <a:gd name="T40" fmla="*/ 97 w 463"/>
                <a:gd name="T41" fmla="*/ 49 h 604"/>
                <a:gd name="T42" fmla="*/ 112 w 463"/>
                <a:gd name="T43" fmla="*/ 42 h 604"/>
                <a:gd name="T44" fmla="*/ 134 w 463"/>
                <a:gd name="T45" fmla="*/ 37 h 604"/>
                <a:gd name="T46" fmla="*/ 144 w 463"/>
                <a:gd name="T47" fmla="*/ 20 h 604"/>
                <a:gd name="T48" fmla="*/ 141 w 463"/>
                <a:gd name="T49" fmla="*/ 8 h 604"/>
                <a:gd name="T50" fmla="*/ 165 w 463"/>
                <a:gd name="T51" fmla="*/ 22 h 604"/>
                <a:gd name="T52" fmla="*/ 196 w 463"/>
                <a:gd name="T53" fmla="*/ 14 h 604"/>
                <a:gd name="T54" fmla="*/ 215 w 463"/>
                <a:gd name="T55" fmla="*/ 8 h 604"/>
                <a:gd name="T56" fmla="*/ 228 w 463"/>
                <a:gd name="T57" fmla="*/ 34 h 604"/>
                <a:gd name="T58" fmla="*/ 267 w 463"/>
                <a:gd name="T59" fmla="*/ 27 h 604"/>
                <a:gd name="T60" fmla="*/ 281 w 463"/>
                <a:gd name="T61" fmla="*/ 35 h 604"/>
                <a:gd name="T62" fmla="*/ 294 w 463"/>
                <a:gd name="T63" fmla="*/ 65 h 604"/>
                <a:gd name="T64" fmla="*/ 306 w 463"/>
                <a:gd name="T65" fmla="*/ 48 h 604"/>
                <a:gd name="T66" fmla="*/ 339 w 463"/>
                <a:gd name="T67" fmla="*/ 27 h 604"/>
                <a:gd name="T68" fmla="*/ 365 w 463"/>
                <a:gd name="T69" fmla="*/ 4 h 604"/>
                <a:gd name="T70" fmla="*/ 377 w 463"/>
                <a:gd name="T71" fmla="*/ 13 h 604"/>
                <a:gd name="T72" fmla="*/ 392 w 463"/>
                <a:gd name="T73" fmla="*/ 69 h 604"/>
                <a:gd name="T74" fmla="*/ 413 w 463"/>
                <a:gd name="T75" fmla="*/ 100 h 604"/>
                <a:gd name="T76" fmla="*/ 398 w 463"/>
                <a:gd name="T77" fmla="*/ 163 h 604"/>
                <a:gd name="T78" fmla="*/ 417 w 463"/>
                <a:gd name="T79" fmla="*/ 204 h 604"/>
                <a:gd name="T80" fmla="*/ 426 w 463"/>
                <a:gd name="T81" fmla="*/ 237 h 604"/>
                <a:gd name="T82" fmla="*/ 427 w 463"/>
                <a:gd name="T83" fmla="*/ 257 h 604"/>
                <a:gd name="T84" fmla="*/ 423 w 463"/>
                <a:gd name="T85" fmla="*/ 267 h 604"/>
                <a:gd name="T86" fmla="*/ 442 w 463"/>
                <a:gd name="T87" fmla="*/ 269 h 604"/>
                <a:gd name="T88" fmla="*/ 418 w 463"/>
                <a:gd name="T89" fmla="*/ 298 h 604"/>
                <a:gd name="T90" fmla="*/ 423 w 463"/>
                <a:gd name="T91" fmla="*/ 322 h 604"/>
                <a:gd name="T92" fmla="*/ 419 w 463"/>
                <a:gd name="T93" fmla="*/ 350 h 604"/>
                <a:gd name="T94" fmla="*/ 446 w 463"/>
                <a:gd name="T95" fmla="*/ 410 h 604"/>
                <a:gd name="T96" fmla="*/ 444 w 463"/>
                <a:gd name="T97" fmla="*/ 439 h 604"/>
                <a:gd name="T98" fmla="*/ 452 w 463"/>
                <a:gd name="T99" fmla="*/ 464 h 604"/>
                <a:gd name="T100" fmla="*/ 418 w 463"/>
                <a:gd name="T101" fmla="*/ 532 h 604"/>
                <a:gd name="T102" fmla="*/ 407 w 463"/>
                <a:gd name="T103" fmla="*/ 572 h 604"/>
                <a:gd name="T104" fmla="*/ 389 w 463"/>
                <a:gd name="T105" fmla="*/ 594 h 604"/>
                <a:gd name="T106" fmla="*/ 369 w 463"/>
                <a:gd name="T107" fmla="*/ 604 h 604"/>
                <a:gd name="T108" fmla="*/ 321 w 463"/>
                <a:gd name="T109" fmla="*/ 585 h 604"/>
                <a:gd name="T110" fmla="*/ 319 w 463"/>
                <a:gd name="T111" fmla="*/ 532 h 604"/>
                <a:gd name="T112" fmla="*/ 277 w 463"/>
                <a:gd name="T113" fmla="*/ 544 h 604"/>
                <a:gd name="T114" fmla="*/ 244 w 463"/>
                <a:gd name="T115" fmla="*/ 549 h 604"/>
                <a:gd name="T116" fmla="*/ 214 w 463"/>
                <a:gd name="T117" fmla="*/ 526 h 604"/>
                <a:gd name="T118" fmla="*/ 180 w 463"/>
                <a:gd name="T119" fmla="*/ 539 h 604"/>
                <a:gd name="T120" fmla="*/ 122 w 463"/>
                <a:gd name="T121" fmla="*/ 538 h 604"/>
                <a:gd name="T122" fmla="*/ 101 w 463"/>
                <a:gd name="T123" fmla="*/ 546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63" h="604">
                  <a:moveTo>
                    <a:pt x="101" y="546"/>
                  </a:moveTo>
                  <a:cubicBezTo>
                    <a:pt x="86" y="551"/>
                    <a:pt x="86" y="551"/>
                    <a:pt x="86" y="551"/>
                  </a:cubicBezTo>
                  <a:cubicBezTo>
                    <a:pt x="85" y="535"/>
                    <a:pt x="85" y="535"/>
                    <a:pt x="85" y="535"/>
                  </a:cubicBezTo>
                  <a:cubicBezTo>
                    <a:pt x="60" y="514"/>
                    <a:pt x="60" y="514"/>
                    <a:pt x="60" y="514"/>
                  </a:cubicBezTo>
                  <a:cubicBezTo>
                    <a:pt x="60" y="507"/>
                    <a:pt x="60" y="507"/>
                    <a:pt x="60" y="507"/>
                  </a:cubicBezTo>
                  <a:cubicBezTo>
                    <a:pt x="52" y="503"/>
                    <a:pt x="52" y="503"/>
                    <a:pt x="52" y="503"/>
                  </a:cubicBezTo>
                  <a:cubicBezTo>
                    <a:pt x="63" y="478"/>
                    <a:pt x="63" y="478"/>
                    <a:pt x="63" y="478"/>
                  </a:cubicBezTo>
                  <a:cubicBezTo>
                    <a:pt x="54" y="463"/>
                    <a:pt x="54" y="463"/>
                    <a:pt x="54" y="463"/>
                  </a:cubicBezTo>
                  <a:cubicBezTo>
                    <a:pt x="61" y="461"/>
                    <a:pt x="61" y="461"/>
                    <a:pt x="61" y="461"/>
                  </a:cubicBezTo>
                  <a:cubicBezTo>
                    <a:pt x="72" y="463"/>
                    <a:pt x="72" y="463"/>
                    <a:pt x="72" y="463"/>
                  </a:cubicBezTo>
                  <a:cubicBezTo>
                    <a:pt x="83" y="453"/>
                    <a:pt x="83" y="453"/>
                    <a:pt x="83" y="453"/>
                  </a:cubicBezTo>
                  <a:cubicBezTo>
                    <a:pt x="71" y="446"/>
                    <a:pt x="71" y="446"/>
                    <a:pt x="71" y="446"/>
                  </a:cubicBezTo>
                  <a:cubicBezTo>
                    <a:pt x="73" y="425"/>
                    <a:pt x="73" y="425"/>
                    <a:pt x="73" y="425"/>
                  </a:cubicBezTo>
                  <a:cubicBezTo>
                    <a:pt x="84" y="427"/>
                    <a:pt x="84" y="427"/>
                    <a:pt x="84" y="427"/>
                  </a:cubicBezTo>
                  <a:cubicBezTo>
                    <a:pt x="85" y="418"/>
                    <a:pt x="85" y="418"/>
                    <a:pt x="85" y="418"/>
                  </a:cubicBezTo>
                  <a:cubicBezTo>
                    <a:pt x="81" y="417"/>
                    <a:pt x="81" y="417"/>
                    <a:pt x="81" y="417"/>
                  </a:cubicBezTo>
                  <a:cubicBezTo>
                    <a:pt x="76" y="410"/>
                    <a:pt x="76" y="410"/>
                    <a:pt x="76" y="410"/>
                  </a:cubicBezTo>
                  <a:cubicBezTo>
                    <a:pt x="72" y="394"/>
                    <a:pt x="72" y="394"/>
                    <a:pt x="72" y="394"/>
                  </a:cubicBezTo>
                  <a:cubicBezTo>
                    <a:pt x="66" y="394"/>
                    <a:pt x="66" y="394"/>
                    <a:pt x="66" y="394"/>
                  </a:cubicBezTo>
                  <a:cubicBezTo>
                    <a:pt x="66" y="402"/>
                    <a:pt x="66" y="402"/>
                    <a:pt x="66" y="402"/>
                  </a:cubicBezTo>
                  <a:cubicBezTo>
                    <a:pt x="57" y="401"/>
                    <a:pt x="57" y="401"/>
                    <a:pt x="57" y="401"/>
                  </a:cubicBezTo>
                  <a:cubicBezTo>
                    <a:pt x="55" y="395"/>
                    <a:pt x="55" y="395"/>
                    <a:pt x="55" y="395"/>
                  </a:cubicBezTo>
                  <a:cubicBezTo>
                    <a:pt x="40" y="388"/>
                    <a:pt x="40" y="388"/>
                    <a:pt x="40" y="388"/>
                  </a:cubicBezTo>
                  <a:cubicBezTo>
                    <a:pt x="40" y="378"/>
                    <a:pt x="40" y="378"/>
                    <a:pt x="40" y="378"/>
                  </a:cubicBezTo>
                  <a:cubicBezTo>
                    <a:pt x="27" y="365"/>
                    <a:pt x="27" y="365"/>
                    <a:pt x="27" y="365"/>
                  </a:cubicBezTo>
                  <a:cubicBezTo>
                    <a:pt x="25" y="364"/>
                    <a:pt x="25" y="364"/>
                    <a:pt x="25" y="364"/>
                  </a:cubicBezTo>
                  <a:cubicBezTo>
                    <a:pt x="24" y="358"/>
                    <a:pt x="24" y="358"/>
                    <a:pt x="24" y="358"/>
                  </a:cubicBezTo>
                  <a:cubicBezTo>
                    <a:pt x="7" y="350"/>
                    <a:pt x="7" y="350"/>
                    <a:pt x="7" y="350"/>
                  </a:cubicBezTo>
                  <a:cubicBezTo>
                    <a:pt x="21" y="324"/>
                    <a:pt x="21" y="324"/>
                    <a:pt x="21" y="324"/>
                  </a:cubicBezTo>
                  <a:cubicBezTo>
                    <a:pt x="22" y="318"/>
                    <a:pt x="22" y="318"/>
                    <a:pt x="22" y="318"/>
                  </a:cubicBezTo>
                  <a:cubicBezTo>
                    <a:pt x="20" y="315"/>
                    <a:pt x="20" y="315"/>
                    <a:pt x="20" y="315"/>
                  </a:cubicBezTo>
                  <a:cubicBezTo>
                    <a:pt x="14" y="314"/>
                    <a:pt x="14" y="314"/>
                    <a:pt x="14" y="314"/>
                  </a:cubicBezTo>
                  <a:cubicBezTo>
                    <a:pt x="8" y="306"/>
                    <a:pt x="8" y="306"/>
                    <a:pt x="8" y="306"/>
                  </a:cubicBezTo>
                  <a:cubicBezTo>
                    <a:pt x="7" y="306"/>
                    <a:pt x="7" y="306"/>
                    <a:pt x="7" y="306"/>
                  </a:cubicBezTo>
                  <a:cubicBezTo>
                    <a:pt x="13" y="303"/>
                    <a:pt x="13" y="303"/>
                    <a:pt x="13" y="303"/>
                  </a:cubicBezTo>
                  <a:cubicBezTo>
                    <a:pt x="14" y="299"/>
                    <a:pt x="14" y="299"/>
                    <a:pt x="14" y="299"/>
                  </a:cubicBezTo>
                  <a:cubicBezTo>
                    <a:pt x="7" y="294"/>
                    <a:pt x="7" y="294"/>
                    <a:pt x="7" y="294"/>
                  </a:cubicBezTo>
                  <a:cubicBezTo>
                    <a:pt x="1" y="289"/>
                    <a:pt x="1" y="289"/>
                    <a:pt x="1" y="289"/>
                  </a:cubicBezTo>
                  <a:cubicBezTo>
                    <a:pt x="0" y="284"/>
                    <a:pt x="0" y="284"/>
                    <a:pt x="0" y="284"/>
                  </a:cubicBezTo>
                  <a:cubicBezTo>
                    <a:pt x="0" y="284"/>
                    <a:pt x="3" y="281"/>
                    <a:pt x="4" y="280"/>
                  </a:cubicBezTo>
                  <a:cubicBezTo>
                    <a:pt x="6" y="278"/>
                    <a:pt x="11" y="273"/>
                    <a:pt x="14" y="270"/>
                  </a:cubicBezTo>
                  <a:cubicBezTo>
                    <a:pt x="15" y="268"/>
                    <a:pt x="18" y="264"/>
                    <a:pt x="19" y="261"/>
                  </a:cubicBezTo>
                  <a:cubicBezTo>
                    <a:pt x="19" y="259"/>
                    <a:pt x="19" y="256"/>
                    <a:pt x="19" y="254"/>
                  </a:cubicBezTo>
                  <a:cubicBezTo>
                    <a:pt x="19" y="252"/>
                    <a:pt x="18" y="248"/>
                    <a:pt x="18" y="245"/>
                  </a:cubicBezTo>
                  <a:cubicBezTo>
                    <a:pt x="19" y="244"/>
                    <a:pt x="20" y="241"/>
                    <a:pt x="20" y="240"/>
                  </a:cubicBezTo>
                  <a:cubicBezTo>
                    <a:pt x="20" y="238"/>
                    <a:pt x="20" y="235"/>
                    <a:pt x="20" y="234"/>
                  </a:cubicBezTo>
                  <a:cubicBezTo>
                    <a:pt x="20" y="232"/>
                    <a:pt x="18" y="229"/>
                    <a:pt x="17" y="228"/>
                  </a:cubicBezTo>
                  <a:cubicBezTo>
                    <a:pt x="17" y="226"/>
                    <a:pt x="18" y="224"/>
                    <a:pt x="19" y="223"/>
                  </a:cubicBezTo>
                  <a:cubicBezTo>
                    <a:pt x="19" y="221"/>
                    <a:pt x="21" y="219"/>
                    <a:pt x="22" y="218"/>
                  </a:cubicBezTo>
                  <a:cubicBezTo>
                    <a:pt x="22" y="217"/>
                    <a:pt x="20" y="214"/>
                    <a:pt x="20" y="213"/>
                  </a:cubicBezTo>
                  <a:cubicBezTo>
                    <a:pt x="19" y="211"/>
                    <a:pt x="17" y="208"/>
                    <a:pt x="16" y="206"/>
                  </a:cubicBezTo>
                  <a:cubicBezTo>
                    <a:pt x="15" y="205"/>
                    <a:pt x="13" y="203"/>
                    <a:pt x="13" y="202"/>
                  </a:cubicBezTo>
                  <a:cubicBezTo>
                    <a:pt x="13" y="201"/>
                    <a:pt x="16" y="200"/>
                    <a:pt x="16" y="199"/>
                  </a:cubicBezTo>
                  <a:cubicBezTo>
                    <a:pt x="17" y="198"/>
                    <a:pt x="16" y="195"/>
                    <a:pt x="16" y="194"/>
                  </a:cubicBezTo>
                  <a:cubicBezTo>
                    <a:pt x="16" y="192"/>
                    <a:pt x="14" y="188"/>
                    <a:pt x="14" y="186"/>
                  </a:cubicBezTo>
                  <a:cubicBezTo>
                    <a:pt x="13" y="185"/>
                    <a:pt x="9" y="182"/>
                    <a:pt x="9" y="180"/>
                  </a:cubicBezTo>
                  <a:cubicBezTo>
                    <a:pt x="9" y="179"/>
                    <a:pt x="11" y="177"/>
                    <a:pt x="12" y="176"/>
                  </a:cubicBezTo>
                  <a:cubicBezTo>
                    <a:pt x="13" y="175"/>
                    <a:pt x="15" y="175"/>
                    <a:pt x="17" y="174"/>
                  </a:cubicBezTo>
                  <a:cubicBezTo>
                    <a:pt x="19" y="173"/>
                    <a:pt x="23" y="171"/>
                    <a:pt x="25" y="171"/>
                  </a:cubicBezTo>
                  <a:cubicBezTo>
                    <a:pt x="26" y="170"/>
                    <a:pt x="29" y="171"/>
                    <a:pt x="30" y="171"/>
                  </a:cubicBezTo>
                  <a:cubicBezTo>
                    <a:pt x="31" y="170"/>
                    <a:pt x="33" y="168"/>
                    <a:pt x="33" y="167"/>
                  </a:cubicBezTo>
                  <a:cubicBezTo>
                    <a:pt x="33" y="166"/>
                    <a:pt x="32" y="165"/>
                    <a:pt x="32" y="164"/>
                  </a:cubicBezTo>
                  <a:cubicBezTo>
                    <a:pt x="32" y="163"/>
                    <a:pt x="32" y="160"/>
                    <a:pt x="32" y="159"/>
                  </a:cubicBezTo>
                  <a:cubicBezTo>
                    <a:pt x="33" y="158"/>
                    <a:pt x="35" y="157"/>
                    <a:pt x="36" y="156"/>
                  </a:cubicBezTo>
                  <a:cubicBezTo>
                    <a:pt x="36" y="155"/>
                    <a:pt x="37" y="153"/>
                    <a:pt x="37" y="153"/>
                  </a:cubicBezTo>
                  <a:cubicBezTo>
                    <a:pt x="38" y="152"/>
                    <a:pt x="40" y="150"/>
                    <a:pt x="40" y="149"/>
                  </a:cubicBezTo>
                  <a:cubicBezTo>
                    <a:pt x="40" y="147"/>
                    <a:pt x="39" y="144"/>
                    <a:pt x="40" y="143"/>
                  </a:cubicBezTo>
                  <a:cubicBezTo>
                    <a:pt x="40" y="141"/>
                    <a:pt x="43" y="138"/>
                    <a:pt x="43" y="138"/>
                  </a:cubicBezTo>
                  <a:cubicBezTo>
                    <a:pt x="63" y="121"/>
                    <a:pt x="63" y="121"/>
                    <a:pt x="63" y="121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8" y="93"/>
                    <a:pt x="68" y="93"/>
                    <a:pt x="68" y="93"/>
                  </a:cubicBezTo>
                  <a:cubicBezTo>
                    <a:pt x="68" y="93"/>
                    <a:pt x="70" y="92"/>
                    <a:pt x="71" y="92"/>
                  </a:cubicBezTo>
                  <a:cubicBezTo>
                    <a:pt x="72" y="91"/>
                    <a:pt x="75" y="90"/>
                    <a:pt x="75" y="89"/>
                  </a:cubicBezTo>
                  <a:cubicBezTo>
                    <a:pt x="76" y="88"/>
                    <a:pt x="76" y="85"/>
                    <a:pt x="76" y="84"/>
                  </a:cubicBezTo>
                  <a:cubicBezTo>
                    <a:pt x="76" y="83"/>
                    <a:pt x="74" y="81"/>
                    <a:pt x="73" y="80"/>
                  </a:cubicBezTo>
                  <a:cubicBezTo>
                    <a:pt x="72" y="79"/>
                    <a:pt x="70" y="79"/>
                    <a:pt x="69" y="78"/>
                  </a:cubicBezTo>
                  <a:cubicBezTo>
                    <a:pt x="69" y="76"/>
                    <a:pt x="71" y="72"/>
                    <a:pt x="72" y="71"/>
                  </a:cubicBezTo>
                  <a:cubicBezTo>
                    <a:pt x="72" y="69"/>
                    <a:pt x="72" y="64"/>
                    <a:pt x="73" y="62"/>
                  </a:cubicBezTo>
                  <a:cubicBezTo>
                    <a:pt x="74" y="61"/>
                    <a:pt x="76" y="59"/>
                    <a:pt x="77" y="59"/>
                  </a:cubicBezTo>
                  <a:cubicBezTo>
                    <a:pt x="78" y="59"/>
                    <a:pt x="80" y="61"/>
                    <a:pt x="81" y="61"/>
                  </a:cubicBezTo>
                  <a:cubicBezTo>
                    <a:pt x="83" y="63"/>
                    <a:pt x="85" y="67"/>
                    <a:pt x="86" y="69"/>
                  </a:cubicBezTo>
                  <a:cubicBezTo>
                    <a:pt x="87" y="70"/>
                    <a:pt x="90" y="74"/>
                    <a:pt x="90" y="74"/>
                  </a:cubicBezTo>
                  <a:cubicBezTo>
                    <a:pt x="93" y="71"/>
                    <a:pt x="93" y="71"/>
                    <a:pt x="93" y="71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102" y="48"/>
                    <a:pt x="102" y="48"/>
                    <a:pt x="102" y="48"/>
                  </a:cubicBezTo>
                  <a:cubicBezTo>
                    <a:pt x="105" y="40"/>
                    <a:pt x="105" y="40"/>
                    <a:pt x="105" y="40"/>
                  </a:cubicBezTo>
                  <a:cubicBezTo>
                    <a:pt x="108" y="37"/>
                    <a:pt x="108" y="37"/>
                    <a:pt x="108" y="37"/>
                  </a:cubicBezTo>
                  <a:cubicBezTo>
                    <a:pt x="109" y="39"/>
                    <a:pt x="111" y="41"/>
                    <a:pt x="112" y="42"/>
                  </a:cubicBezTo>
                  <a:cubicBezTo>
                    <a:pt x="113" y="43"/>
                    <a:pt x="115" y="44"/>
                    <a:pt x="116" y="45"/>
                  </a:cubicBezTo>
                  <a:cubicBezTo>
                    <a:pt x="117" y="45"/>
                    <a:pt x="118" y="45"/>
                    <a:pt x="119" y="45"/>
                  </a:cubicBezTo>
                  <a:cubicBezTo>
                    <a:pt x="121" y="45"/>
                    <a:pt x="123" y="42"/>
                    <a:pt x="125" y="42"/>
                  </a:cubicBezTo>
                  <a:cubicBezTo>
                    <a:pt x="127" y="40"/>
                    <a:pt x="132" y="38"/>
                    <a:pt x="134" y="37"/>
                  </a:cubicBezTo>
                  <a:cubicBezTo>
                    <a:pt x="136" y="37"/>
                    <a:pt x="140" y="36"/>
                    <a:pt x="141" y="35"/>
                  </a:cubicBezTo>
                  <a:cubicBezTo>
                    <a:pt x="143" y="35"/>
                    <a:pt x="145" y="34"/>
                    <a:pt x="146" y="32"/>
                  </a:cubicBezTo>
                  <a:cubicBezTo>
                    <a:pt x="147" y="31"/>
                    <a:pt x="146" y="28"/>
                    <a:pt x="146" y="26"/>
                  </a:cubicBezTo>
                  <a:cubicBezTo>
                    <a:pt x="146" y="24"/>
                    <a:pt x="145" y="21"/>
                    <a:pt x="144" y="20"/>
                  </a:cubicBezTo>
                  <a:cubicBezTo>
                    <a:pt x="143" y="19"/>
                    <a:pt x="140" y="18"/>
                    <a:pt x="139" y="17"/>
                  </a:cubicBezTo>
                  <a:cubicBezTo>
                    <a:pt x="138" y="17"/>
                    <a:pt x="136" y="15"/>
                    <a:pt x="136" y="14"/>
                  </a:cubicBezTo>
                  <a:cubicBezTo>
                    <a:pt x="136" y="13"/>
                    <a:pt x="136" y="11"/>
                    <a:pt x="137" y="10"/>
                  </a:cubicBezTo>
                  <a:cubicBezTo>
                    <a:pt x="138" y="9"/>
                    <a:pt x="140" y="8"/>
                    <a:pt x="141" y="8"/>
                  </a:cubicBezTo>
                  <a:cubicBezTo>
                    <a:pt x="142" y="8"/>
                    <a:pt x="144" y="8"/>
                    <a:pt x="145" y="8"/>
                  </a:cubicBezTo>
                  <a:cubicBezTo>
                    <a:pt x="147" y="9"/>
                    <a:pt x="151" y="11"/>
                    <a:pt x="152" y="12"/>
                  </a:cubicBezTo>
                  <a:cubicBezTo>
                    <a:pt x="155" y="14"/>
                    <a:pt x="160" y="16"/>
                    <a:pt x="162" y="18"/>
                  </a:cubicBezTo>
                  <a:cubicBezTo>
                    <a:pt x="163" y="19"/>
                    <a:pt x="164" y="21"/>
                    <a:pt x="165" y="22"/>
                  </a:cubicBezTo>
                  <a:cubicBezTo>
                    <a:pt x="166" y="23"/>
                    <a:pt x="170" y="23"/>
                    <a:pt x="172" y="23"/>
                  </a:cubicBezTo>
                  <a:cubicBezTo>
                    <a:pt x="173" y="23"/>
                    <a:pt x="176" y="23"/>
                    <a:pt x="177" y="23"/>
                  </a:cubicBezTo>
                  <a:cubicBezTo>
                    <a:pt x="180" y="22"/>
                    <a:pt x="186" y="21"/>
                    <a:pt x="188" y="20"/>
                  </a:cubicBezTo>
                  <a:cubicBezTo>
                    <a:pt x="190" y="19"/>
                    <a:pt x="194" y="16"/>
                    <a:pt x="196" y="14"/>
                  </a:cubicBezTo>
                  <a:cubicBezTo>
                    <a:pt x="197" y="13"/>
                    <a:pt x="200" y="10"/>
                    <a:pt x="202" y="8"/>
                  </a:cubicBezTo>
                  <a:cubicBezTo>
                    <a:pt x="203" y="7"/>
                    <a:pt x="205" y="4"/>
                    <a:pt x="206" y="4"/>
                  </a:cubicBezTo>
                  <a:cubicBezTo>
                    <a:pt x="207" y="3"/>
                    <a:pt x="209" y="3"/>
                    <a:pt x="210" y="3"/>
                  </a:cubicBezTo>
                  <a:cubicBezTo>
                    <a:pt x="212" y="3"/>
                    <a:pt x="214" y="6"/>
                    <a:pt x="215" y="8"/>
                  </a:cubicBezTo>
                  <a:cubicBezTo>
                    <a:pt x="216" y="9"/>
                    <a:pt x="217" y="14"/>
                    <a:pt x="218" y="15"/>
                  </a:cubicBezTo>
                  <a:cubicBezTo>
                    <a:pt x="220" y="18"/>
                    <a:pt x="224" y="22"/>
                    <a:pt x="225" y="24"/>
                  </a:cubicBezTo>
                  <a:cubicBezTo>
                    <a:pt x="225" y="26"/>
                    <a:pt x="226" y="30"/>
                    <a:pt x="226" y="31"/>
                  </a:cubicBezTo>
                  <a:cubicBezTo>
                    <a:pt x="227" y="32"/>
                    <a:pt x="227" y="34"/>
                    <a:pt x="228" y="34"/>
                  </a:cubicBezTo>
                  <a:cubicBezTo>
                    <a:pt x="229" y="35"/>
                    <a:pt x="233" y="33"/>
                    <a:pt x="234" y="32"/>
                  </a:cubicBezTo>
                  <a:cubicBezTo>
                    <a:pt x="237" y="32"/>
                    <a:pt x="241" y="30"/>
                    <a:pt x="244" y="29"/>
                  </a:cubicBezTo>
                  <a:cubicBezTo>
                    <a:pt x="247" y="29"/>
                    <a:pt x="253" y="27"/>
                    <a:pt x="256" y="27"/>
                  </a:cubicBezTo>
                  <a:cubicBezTo>
                    <a:pt x="258" y="27"/>
                    <a:pt x="264" y="26"/>
                    <a:pt x="267" y="27"/>
                  </a:cubicBezTo>
                  <a:cubicBezTo>
                    <a:pt x="269" y="27"/>
                    <a:pt x="272" y="28"/>
                    <a:pt x="274" y="28"/>
                  </a:cubicBezTo>
                  <a:cubicBezTo>
                    <a:pt x="275" y="28"/>
                    <a:pt x="278" y="28"/>
                    <a:pt x="279" y="28"/>
                  </a:cubicBezTo>
                  <a:cubicBezTo>
                    <a:pt x="280" y="28"/>
                    <a:pt x="281" y="29"/>
                    <a:pt x="282" y="29"/>
                  </a:cubicBezTo>
                  <a:cubicBezTo>
                    <a:pt x="282" y="31"/>
                    <a:pt x="281" y="33"/>
                    <a:pt x="281" y="35"/>
                  </a:cubicBezTo>
                  <a:cubicBezTo>
                    <a:pt x="281" y="38"/>
                    <a:pt x="281" y="45"/>
                    <a:pt x="282" y="48"/>
                  </a:cubicBezTo>
                  <a:cubicBezTo>
                    <a:pt x="282" y="51"/>
                    <a:pt x="284" y="58"/>
                    <a:pt x="285" y="61"/>
                  </a:cubicBezTo>
                  <a:cubicBezTo>
                    <a:pt x="286" y="62"/>
                    <a:pt x="288" y="64"/>
                    <a:pt x="289" y="65"/>
                  </a:cubicBezTo>
                  <a:cubicBezTo>
                    <a:pt x="290" y="65"/>
                    <a:pt x="293" y="65"/>
                    <a:pt x="294" y="65"/>
                  </a:cubicBezTo>
                  <a:cubicBezTo>
                    <a:pt x="296" y="65"/>
                    <a:pt x="300" y="66"/>
                    <a:pt x="301" y="65"/>
                  </a:cubicBezTo>
                  <a:cubicBezTo>
                    <a:pt x="302" y="64"/>
                    <a:pt x="304" y="62"/>
                    <a:pt x="304" y="61"/>
                  </a:cubicBezTo>
                  <a:cubicBezTo>
                    <a:pt x="305" y="60"/>
                    <a:pt x="305" y="57"/>
                    <a:pt x="305" y="56"/>
                  </a:cubicBezTo>
                  <a:cubicBezTo>
                    <a:pt x="305" y="54"/>
                    <a:pt x="305" y="50"/>
                    <a:pt x="306" y="48"/>
                  </a:cubicBezTo>
                  <a:cubicBezTo>
                    <a:pt x="307" y="46"/>
                    <a:pt x="311" y="42"/>
                    <a:pt x="312" y="40"/>
                  </a:cubicBezTo>
                  <a:cubicBezTo>
                    <a:pt x="314" y="38"/>
                    <a:pt x="319" y="33"/>
                    <a:pt x="322" y="32"/>
                  </a:cubicBezTo>
                  <a:cubicBezTo>
                    <a:pt x="323" y="31"/>
                    <a:pt x="327" y="30"/>
                    <a:pt x="328" y="29"/>
                  </a:cubicBezTo>
                  <a:cubicBezTo>
                    <a:pt x="331" y="29"/>
                    <a:pt x="336" y="28"/>
                    <a:pt x="339" y="27"/>
                  </a:cubicBezTo>
                  <a:cubicBezTo>
                    <a:pt x="341" y="26"/>
                    <a:pt x="348" y="26"/>
                    <a:pt x="350" y="24"/>
                  </a:cubicBezTo>
                  <a:cubicBezTo>
                    <a:pt x="354" y="22"/>
                    <a:pt x="361" y="17"/>
                    <a:pt x="363" y="13"/>
                  </a:cubicBezTo>
                  <a:cubicBezTo>
                    <a:pt x="364" y="12"/>
                    <a:pt x="365" y="10"/>
                    <a:pt x="365" y="9"/>
                  </a:cubicBezTo>
                  <a:cubicBezTo>
                    <a:pt x="365" y="8"/>
                    <a:pt x="365" y="5"/>
                    <a:pt x="365" y="4"/>
                  </a:cubicBezTo>
                  <a:cubicBezTo>
                    <a:pt x="365" y="3"/>
                    <a:pt x="366" y="1"/>
                    <a:pt x="367" y="1"/>
                  </a:cubicBezTo>
                  <a:cubicBezTo>
                    <a:pt x="368" y="0"/>
                    <a:pt x="370" y="1"/>
                    <a:pt x="371" y="1"/>
                  </a:cubicBezTo>
                  <a:cubicBezTo>
                    <a:pt x="372" y="1"/>
                    <a:pt x="374" y="2"/>
                    <a:pt x="375" y="3"/>
                  </a:cubicBezTo>
                  <a:cubicBezTo>
                    <a:pt x="376" y="5"/>
                    <a:pt x="376" y="11"/>
                    <a:pt x="377" y="13"/>
                  </a:cubicBezTo>
                  <a:cubicBezTo>
                    <a:pt x="378" y="18"/>
                    <a:pt x="382" y="28"/>
                    <a:pt x="384" y="33"/>
                  </a:cubicBezTo>
                  <a:cubicBezTo>
                    <a:pt x="385" y="37"/>
                    <a:pt x="387" y="44"/>
                    <a:pt x="388" y="48"/>
                  </a:cubicBezTo>
                  <a:cubicBezTo>
                    <a:pt x="389" y="51"/>
                    <a:pt x="390" y="57"/>
                    <a:pt x="391" y="60"/>
                  </a:cubicBezTo>
                  <a:cubicBezTo>
                    <a:pt x="391" y="62"/>
                    <a:pt x="391" y="67"/>
                    <a:pt x="392" y="69"/>
                  </a:cubicBezTo>
                  <a:cubicBezTo>
                    <a:pt x="392" y="72"/>
                    <a:pt x="395" y="76"/>
                    <a:pt x="397" y="79"/>
                  </a:cubicBezTo>
                  <a:cubicBezTo>
                    <a:pt x="398" y="80"/>
                    <a:pt x="400" y="83"/>
                    <a:pt x="401" y="85"/>
                  </a:cubicBezTo>
                  <a:cubicBezTo>
                    <a:pt x="402" y="86"/>
                    <a:pt x="403" y="88"/>
                    <a:pt x="404" y="89"/>
                  </a:cubicBezTo>
                  <a:cubicBezTo>
                    <a:pt x="413" y="100"/>
                    <a:pt x="413" y="100"/>
                    <a:pt x="413" y="100"/>
                  </a:cubicBezTo>
                  <a:cubicBezTo>
                    <a:pt x="407" y="120"/>
                    <a:pt x="407" y="120"/>
                    <a:pt x="407" y="120"/>
                  </a:cubicBezTo>
                  <a:cubicBezTo>
                    <a:pt x="398" y="115"/>
                    <a:pt x="398" y="115"/>
                    <a:pt x="398" y="115"/>
                  </a:cubicBezTo>
                  <a:cubicBezTo>
                    <a:pt x="387" y="121"/>
                    <a:pt x="387" y="121"/>
                    <a:pt x="387" y="121"/>
                  </a:cubicBezTo>
                  <a:cubicBezTo>
                    <a:pt x="398" y="163"/>
                    <a:pt x="398" y="163"/>
                    <a:pt x="398" y="163"/>
                  </a:cubicBezTo>
                  <a:cubicBezTo>
                    <a:pt x="402" y="159"/>
                    <a:pt x="402" y="159"/>
                    <a:pt x="402" y="159"/>
                  </a:cubicBezTo>
                  <a:cubicBezTo>
                    <a:pt x="430" y="184"/>
                    <a:pt x="430" y="184"/>
                    <a:pt x="430" y="184"/>
                  </a:cubicBezTo>
                  <a:cubicBezTo>
                    <a:pt x="417" y="192"/>
                    <a:pt x="417" y="192"/>
                    <a:pt x="417" y="192"/>
                  </a:cubicBezTo>
                  <a:cubicBezTo>
                    <a:pt x="417" y="204"/>
                    <a:pt x="417" y="204"/>
                    <a:pt x="417" y="204"/>
                  </a:cubicBezTo>
                  <a:cubicBezTo>
                    <a:pt x="410" y="204"/>
                    <a:pt x="410" y="204"/>
                    <a:pt x="410" y="204"/>
                  </a:cubicBezTo>
                  <a:cubicBezTo>
                    <a:pt x="411" y="211"/>
                    <a:pt x="411" y="211"/>
                    <a:pt x="411" y="211"/>
                  </a:cubicBezTo>
                  <a:cubicBezTo>
                    <a:pt x="427" y="231"/>
                    <a:pt x="427" y="231"/>
                    <a:pt x="427" y="231"/>
                  </a:cubicBezTo>
                  <a:cubicBezTo>
                    <a:pt x="427" y="231"/>
                    <a:pt x="426" y="235"/>
                    <a:pt x="426" y="237"/>
                  </a:cubicBezTo>
                  <a:cubicBezTo>
                    <a:pt x="426" y="238"/>
                    <a:pt x="425" y="241"/>
                    <a:pt x="425" y="243"/>
                  </a:cubicBezTo>
                  <a:cubicBezTo>
                    <a:pt x="426" y="245"/>
                    <a:pt x="430" y="247"/>
                    <a:pt x="430" y="249"/>
                  </a:cubicBezTo>
                  <a:cubicBezTo>
                    <a:pt x="431" y="250"/>
                    <a:pt x="432" y="254"/>
                    <a:pt x="431" y="255"/>
                  </a:cubicBezTo>
                  <a:cubicBezTo>
                    <a:pt x="431" y="256"/>
                    <a:pt x="428" y="257"/>
                    <a:pt x="427" y="257"/>
                  </a:cubicBezTo>
                  <a:cubicBezTo>
                    <a:pt x="426" y="258"/>
                    <a:pt x="423" y="259"/>
                    <a:pt x="421" y="260"/>
                  </a:cubicBezTo>
                  <a:cubicBezTo>
                    <a:pt x="420" y="260"/>
                    <a:pt x="417" y="260"/>
                    <a:pt x="417" y="261"/>
                  </a:cubicBezTo>
                  <a:cubicBezTo>
                    <a:pt x="416" y="262"/>
                    <a:pt x="418" y="264"/>
                    <a:pt x="419" y="265"/>
                  </a:cubicBezTo>
                  <a:cubicBezTo>
                    <a:pt x="419" y="266"/>
                    <a:pt x="422" y="267"/>
                    <a:pt x="423" y="267"/>
                  </a:cubicBezTo>
                  <a:cubicBezTo>
                    <a:pt x="425" y="268"/>
                    <a:pt x="429" y="269"/>
                    <a:pt x="431" y="269"/>
                  </a:cubicBezTo>
                  <a:cubicBezTo>
                    <a:pt x="433" y="269"/>
                    <a:pt x="437" y="268"/>
                    <a:pt x="439" y="267"/>
                  </a:cubicBezTo>
                  <a:cubicBezTo>
                    <a:pt x="439" y="267"/>
                    <a:pt x="441" y="265"/>
                    <a:pt x="442" y="266"/>
                  </a:cubicBezTo>
                  <a:cubicBezTo>
                    <a:pt x="443" y="266"/>
                    <a:pt x="442" y="268"/>
                    <a:pt x="442" y="269"/>
                  </a:cubicBezTo>
                  <a:cubicBezTo>
                    <a:pt x="443" y="271"/>
                    <a:pt x="444" y="276"/>
                    <a:pt x="444" y="278"/>
                  </a:cubicBezTo>
                  <a:cubicBezTo>
                    <a:pt x="444" y="280"/>
                    <a:pt x="442" y="284"/>
                    <a:pt x="440" y="286"/>
                  </a:cubicBezTo>
                  <a:cubicBezTo>
                    <a:pt x="439" y="288"/>
                    <a:pt x="433" y="292"/>
                    <a:pt x="431" y="293"/>
                  </a:cubicBezTo>
                  <a:cubicBezTo>
                    <a:pt x="428" y="295"/>
                    <a:pt x="421" y="297"/>
                    <a:pt x="418" y="298"/>
                  </a:cubicBezTo>
                  <a:cubicBezTo>
                    <a:pt x="417" y="299"/>
                    <a:pt x="412" y="302"/>
                    <a:pt x="412" y="302"/>
                  </a:cubicBezTo>
                  <a:cubicBezTo>
                    <a:pt x="411" y="310"/>
                    <a:pt x="411" y="310"/>
                    <a:pt x="411" y="310"/>
                  </a:cubicBezTo>
                  <a:cubicBezTo>
                    <a:pt x="421" y="317"/>
                    <a:pt x="421" y="317"/>
                    <a:pt x="421" y="317"/>
                  </a:cubicBezTo>
                  <a:cubicBezTo>
                    <a:pt x="423" y="322"/>
                    <a:pt x="423" y="322"/>
                    <a:pt x="423" y="322"/>
                  </a:cubicBezTo>
                  <a:cubicBezTo>
                    <a:pt x="416" y="328"/>
                    <a:pt x="416" y="328"/>
                    <a:pt x="416" y="328"/>
                  </a:cubicBezTo>
                  <a:cubicBezTo>
                    <a:pt x="418" y="335"/>
                    <a:pt x="418" y="335"/>
                    <a:pt x="418" y="335"/>
                  </a:cubicBezTo>
                  <a:cubicBezTo>
                    <a:pt x="425" y="340"/>
                    <a:pt x="425" y="340"/>
                    <a:pt x="425" y="340"/>
                  </a:cubicBezTo>
                  <a:cubicBezTo>
                    <a:pt x="419" y="350"/>
                    <a:pt x="419" y="350"/>
                    <a:pt x="419" y="350"/>
                  </a:cubicBezTo>
                  <a:cubicBezTo>
                    <a:pt x="409" y="349"/>
                    <a:pt x="409" y="349"/>
                    <a:pt x="409" y="349"/>
                  </a:cubicBezTo>
                  <a:cubicBezTo>
                    <a:pt x="419" y="372"/>
                    <a:pt x="419" y="372"/>
                    <a:pt x="419" y="372"/>
                  </a:cubicBezTo>
                  <a:cubicBezTo>
                    <a:pt x="447" y="394"/>
                    <a:pt x="447" y="394"/>
                    <a:pt x="447" y="394"/>
                  </a:cubicBezTo>
                  <a:cubicBezTo>
                    <a:pt x="446" y="410"/>
                    <a:pt x="446" y="410"/>
                    <a:pt x="446" y="410"/>
                  </a:cubicBezTo>
                  <a:cubicBezTo>
                    <a:pt x="441" y="409"/>
                    <a:pt x="441" y="409"/>
                    <a:pt x="441" y="409"/>
                  </a:cubicBezTo>
                  <a:cubicBezTo>
                    <a:pt x="449" y="417"/>
                    <a:pt x="449" y="417"/>
                    <a:pt x="449" y="417"/>
                  </a:cubicBezTo>
                  <a:cubicBezTo>
                    <a:pt x="442" y="431"/>
                    <a:pt x="442" y="431"/>
                    <a:pt x="442" y="431"/>
                  </a:cubicBezTo>
                  <a:cubicBezTo>
                    <a:pt x="444" y="439"/>
                    <a:pt x="444" y="439"/>
                    <a:pt x="444" y="439"/>
                  </a:cubicBezTo>
                  <a:cubicBezTo>
                    <a:pt x="451" y="440"/>
                    <a:pt x="451" y="440"/>
                    <a:pt x="451" y="440"/>
                  </a:cubicBezTo>
                  <a:cubicBezTo>
                    <a:pt x="457" y="452"/>
                    <a:pt x="457" y="452"/>
                    <a:pt x="457" y="452"/>
                  </a:cubicBezTo>
                  <a:cubicBezTo>
                    <a:pt x="449" y="456"/>
                    <a:pt x="449" y="456"/>
                    <a:pt x="449" y="456"/>
                  </a:cubicBezTo>
                  <a:cubicBezTo>
                    <a:pt x="452" y="464"/>
                    <a:pt x="452" y="464"/>
                    <a:pt x="452" y="464"/>
                  </a:cubicBezTo>
                  <a:cubicBezTo>
                    <a:pt x="442" y="476"/>
                    <a:pt x="442" y="476"/>
                    <a:pt x="442" y="476"/>
                  </a:cubicBezTo>
                  <a:cubicBezTo>
                    <a:pt x="463" y="502"/>
                    <a:pt x="463" y="502"/>
                    <a:pt x="463" y="502"/>
                  </a:cubicBezTo>
                  <a:cubicBezTo>
                    <a:pt x="438" y="515"/>
                    <a:pt x="438" y="515"/>
                    <a:pt x="438" y="515"/>
                  </a:cubicBezTo>
                  <a:cubicBezTo>
                    <a:pt x="418" y="532"/>
                    <a:pt x="418" y="532"/>
                    <a:pt x="418" y="532"/>
                  </a:cubicBezTo>
                  <a:cubicBezTo>
                    <a:pt x="396" y="543"/>
                    <a:pt x="396" y="543"/>
                    <a:pt x="396" y="543"/>
                  </a:cubicBezTo>
                  <a:cubicBezTo>
                    <a:pt x="400" y="557"/>
                    <a:pt x="400" y="557"/>
                    <a:pt x="400" y="557"/>
                  </a:cubicBezTo>
                  <a:cubicBezTo>
                    <a:pt x="397" y="567"/>
                    <a:pt x="397" y="567"/>
                    <a:pt x="397" y="567"/>
                  </a:cubicBezTo>
                  <a:cubicBezTo>
                    <a:pt x="407" y="572"/>
                    <a:pt x="407" y="572"/>
                    <a:pt x="407" y="572"/>
                  </a:cubicBezTo>
                  <a:cubicBezTo>
                    <a:pt x="406" y="587"/>
                    <a:pt x="406" y="587"/>
                    <a:pt x="406" y="587"/>
                  </a:cubicBezTo>
                  <a:cubicBezTo>
                    <a:pt x="390" y="581"/>
                    <a:pt x="390" y="581"/>
                    <a:pt x="390" y="581"/>
                  </a:cubicBezTo>
                  <a:cubicBezTo>
                    <a:pt x="391" y="592"/>
                    <a:pt x="391" y="592"/>
                    <a:pt x="391" y="592"/>
                  </a:cubicBezTo>
                  <a:cubicBezTo>
                    <a:pt x="389" y="594"/>
                    <a:pt x="389" y="594"/>
                    <a:pt x="389" y="594"/>
                  </a:cubicBezTo>
                  <a:cubicBezTo>
                    <a:pt x="384" y="589"/>
                    <a:pt x="384" y="589"/>
                    <a:pt x="384" y="589"/>
                  </a:cubicBezTo>
                  <a:cubicBezTo>
                    <a:pt x="370" y="595"/>
                    <a:pt x="370" y="595"/>
                    <a:pt x="370" y="595"/>
                  </a:cubicBezTo>
                  <a:cubicBezTo>
                    <a:pt x="373" y="601"/>
                    <a:pt x="373" y="601"/>
                    <a:pt x="373" y="601"/>
                  </a:cubicBezTo>
                  <a:cubicBezTo>
                    <a:pt x="369" y="604"/>
                    <a:pt x="369" y="604"/>
                    <a:pt x="369" y="604"/>
                  </a:cubicBezTo>
                  <a:cubicBezTo>
                    <a:pt x="360" y="601"/>
                    <a:pt x="360" y="601"/>
                    <a:pt x="360" y="601"/>
                  </a:cubicBezTo>
                  <a:cubicBezTo>
                    <a:pt x="317" y="601"/>
                    <a:pt x="317" y="601"/>
                    <a:pt x="317" y="601"/>
                  </a:cubicBezTo>
                  <a:cubicBezTo>
                    <a:pt x="315" y="596"/>
                    <a:pt x="315" y="596"/>
                    <a:pt x="315" y="596"/>
                  </a:cubicBezTo>
                  <a:cubicBezTo>
                    <a:pt x="321" y="585"/>
                    <a:pt x="321" y="585"/>
                    <a:pt x="321" y="585"/>
                  </a:cubicBezTo>
                  <a:cubicBezTo>
                    <a:pt x="308" y="573"/>
                    <a:pt x="308" y="573"/>
                    <a:pt x="308" y="573"/>
                  </a:cubicBezTo>
                  <a:cubicBezTo>
                    <a:pt x="320" y="558"/>
                    <a:pt x="320" y="558"/>
                    <a:pt x="320" y="558"/>
                  </a:cubicBezTo>
                  <a:cubicBezTo>
                    <a:pt x="312" y="543"/>
                    <a:pt x="312" y="543"/>
                    <a:pt x="312" y="543"/>
                  </a:cubicBezTo>
                  <a:cubicBezTo>
                    <a:pt x="319" y="532"/>
                    <a:pt x="319" y="532"/>
                    <a:pt x="319" y="532"/>
                  </a:cubicBezTo>
                  <a:cubicBezTo>
                    <a:pt x="298" y="509"/>
                    <a:pt x="298" y="509"/>
                    <a:pt x="298" y="509"/>
                  </a:cubicBezTo>
                  <a:cubicBezTo>
                    <a:pt x="284" y="528"/>
                    <a:pt x="284" y="528"/>
                    <a:pt x="284" y="528"/>
                  </a:cubicBezTo>
                  <a:cubicBezTo>
                    <a:pt x="274" y="529"/>
                    <a:pt x="274" y="529"/>
                    <a:pt x="274" y="529"/>
                  </a:cubicBezTo>
                  <a:cubicBezTo>
                    <a:pt x="277" y="544"/>
                    <a:pt x="277" y="544"/>
                    <a:pt x="277" y="544"/>
                  </a:cubicBezTo>
                  <a:cubicBezTo>
                    <a:pt x="265" y="543"/>
                    <a:pt x="265" y="543"/>
                    <a:pt x="265" y="543"/>
                  </a:cubicBezTo>
                  <a:cubicBezTo>
                    <a:pt x="261" y="533"/>
                    <a:pt x="261" y="533"/>
                    <a:pt x="261" y="533"/>
                  </a:cubicBezTo>
                  <a:cubicBezTo>
                    <a:pt x="249" y="534"/>
                    <a:pt x="249" y="534"/>
                    <a:pt x="249" y="534"/>
                  </a:cubicBezTo>
                  <a:cubicBezTo>
                    <a:pt x="244" y="549"/>
                    <a:pt x="244" y="549"/>
                    <a:pt x="244" y="549"/>
                  </a:cubicBezTo>
                  <a:cubicBezTo>
                    <a:pt x="235" y="537"/>
                    <a:pt x="235" y="537"/>
                    <a:pt x="235" y="537"/>
                  </a:cubicBezTo>
                  <a:cubicBezTo>
                    <a:pt x="223" y="536"/>
                    <a:pt x="223" y="536"/>
                    <a:pt x="223" y="536"/>
                  </a:cubicBezTo>
                  <a:cubicBezTo>
                    <a:pt x="219" y="528"/>
                    <a:pt x="219" y="528"/>
                    <a:pt x="219" y="528"/>
                  </a:cubicBezTo>
                  <a:cubicBezTo>
                    <a:pt x="214" y="526"/>
                    <a:pt x="214" y="526"/>
                    <a:pt x="214" y="526"/>
                  </a:cubicBezTo>
                  <a:cubicBezTo>
                    <a:pt x="213" y="541"/>
                    <a:pt x="213" y="541"/>
                    <a:pt x="213" y="541"/>
                  </a:cubicBezTo>
                  <a:cubicBezTo>
                    <a:pt x="209" y="542"/>
                    <a:pt x="209" y="542"/>
                    <a:pt x="209" y="542"/>
                  </a:cubicBezTo>
                  <a:cubicBezTo>
                    <a:pt x="189" y="532"/>
                    <a:pt x="189" y="532"/>
                    <a:pt x="189" y="532"/>
                  </a:cubicBezTo>
                  <a:cubicBezTo>
                    <a:pt x="189" y="532"/>
                    <a:pt x="182" y="537"/>
                    <a:pt x="180" y="539"/>
                  </a:cubicBezTo>
                  <a:cubicBezTo>
                    <a:pt x="176" y="540"/>
                    <a:pt x="168" y="542"/>
                    <a:pt x="164" y="543"/>
                  </a:cubicBezTo>
                  <a:cubicBezTo>
                    <a:pt x="159" y="543"/>
                    <a:pt x="148" y="543"/>
                    <a:pt x="143" y="543"/>
                  </a:cubicBezTo>
                  <a:cubicBezTo>
                    <a:pt x="140" y="543"/>
                    <a:pt x="134" y="541"/>
                    <a:pt x="131" y="540"/>
                  </a:cubicBezTo>
                  <a:cubicBezTo>
                    <a:pt x="129" y="539"/>
                    <a:pt x="125" y="538"/>
                    <a:pt x="122" y="538"/>
                  </a:cubicBezTo>
                  <a:cubicBezTo>
                    <a:pt x="120" y="538"/>
                    <a:pt x="116" y="539"/>
                    <a:pt x="114" y="539"/>
                  </a:cubicBezTo>
                  <a:cubicBezTo>
                    <a:pt x="112" y="540"/>
                    <a:pt x="108" y="541"/>
                    <a:pt x="106" y="542"/>
                  </a:cubicBezTo>
                  <a:cubicBezTo>
                    <a:pt x="105" y="543"/>
                    <a:pt x="103" y="546"/>
                    <a:pt x="103" y="546"/>
                  </a:cubicBezTo>
                  <a:lnTo>
                    <a:pt x="101" y="546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7F3CEFD6-3D14-4206-B111-C05BFCFD166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7775" y="1646238"/>
              <a:ext cx="1112838" cy="1243013"/>
            </a:xfrm>
            <a:custGeom>
              <a:avLst/>
              <a:gdLst>
                <a:gd name="T0" fmla="*/ 411 w 429"/>
                <a:gd name="T1" fmla="*/ 307 h 479"/>
                <a:gd name="T2" fmla="*/ 416 w 429"/>
                <a:gd name="T3" fmla="*/ 335 h 479"/>
                <a:gd name="T4" fmla="*/ 385 w 429"/>
                <a:gd name="T5" fmla="*/ 345 h 479"/>
                <a:gd name="T6" fmla="*/ 375 w 429"/>
                <a:gd name="T7" fmla="*/ 385 h 479"/>
                <a:gd name="T8" fmla="*/ 367 w 429"/>
                <a:gd name="T9" fmla="*/ 386 h 479"/>
                <a:gd name="T10" fmla="*/ 350 w 429"/>
                <a:gd name="T11" fmla="*/ 373 h 479"/>
                <a:gd name="T12" fmla="*/ 332 w 429"/>
                <a:gd name="T13" fmla="*/ 369 h 479"/>
                <a:gd name="T14" fmla="*/ 296 w 429"/>
                <a:gd name="T15" fmla="*/ 376 h 479"/>
                <a:gd name="T16" fmla="*/ 276 w 429"/>
                <a:gd name="T17" fmla="*/ 389 h 479"/>
                <a:gd name="T18" fmla="*/ 263 w 429"/>
                <a:gd name="T19" fmla="*/ 408 h 479"/>
                <a:gd name="T20" fmla="*/ 242 w 429"/>
                <a:gd name="T21" fmla="*/ 412 h 479"/>
                <a:gd name="T22" fmla="*/ 245 w 429"/>
                <a:gd name="T23" fmla="*/ 443 h 479"/>
                <a:gd name="T24" fmla="*/ 246 w 429"/>
                <a:gd name="T25" fmla="*/ 455 h 479"/>
                <a:gd name="T26" fmla="*/ 227 w 429"/>
                <a:gd name="T27" fmla="*/ 477 h 479"/>
                <a:gd name="T28" fmla="*/ 210 w 429"/>
                <a:gd name="T29" fmla="*/ 453 h 479"/>
                <a:gd name="T30" fmla="*/ 184 w 429"/>
                <a:gd name="T31" fmla="*/ 459 h 479"/>
                <a:gd name="T32" fmla="*/ 151 w 429"/>
                <a:gd name="T33" fmla="*/ 437 h 479"/>
                <a:gd name="T34" fmla="*/ 142 w 429"/>
                <a:gd name="T35" fmla="*/ 408 h 479"/>
                <a:gd name="T36" fmla="*/ 117 w 429"/>
                <a:gd name="T37" fmla="*/ 390 h 479"/>
                <a:gd name="T38" fmla="*/ 104 w 429"/>
                <a:gd name="T39" fmla="*/ 372 h 479"/>
                <a:gd name="T40" fmla="*/ 67 w 429"/>
                <a:gd name="T41" fmla="*/ 362 h 479"/>
                <a:gd name="T42" fmla="*/ 46 w 429"/>
                <a:gd name="T43" fmla="*/ 326 h 479"/>
                <a:gd name="T44" fmla="*/ 51 w 429"/>
                <a:gd name="T45" fmla="*/ 299 h 479"/>
                <a:gd name="T46" fmla="*/ 63 w 429"/>
                <a:gd name="T47" fmla="*/ 279 h 479"/>
                <a:gd name="T48" fmla="*/ 39 w 429"/>
                <a:gd name="T49" fmla="*/ 235 h 479"/>
                <a:gd name="T50" fmla="*/ 18 w 429"/>
                <a:gd name="T51" fmla="*/ 181 h 479"/>
                <a:gd name="T52" fmla="*/ 12 w 429"/>
                <a:gd name="T53" fmla="*/ 138 h 479"/>
                <a:gd name="T54" fmla="*/ 9 w 429"/>
                <a:gd name="T55" fmla="*/ 103 h 479"/>
                <a:gd name="T56" fmla="*/ 13 w 429"/>
                <a:gd name="T57" fmla="*/ 75 h 479"/>
                <a:gd name="T58" fmla="*/ 35 w 429"/>
                <a:gd name="T59" fmla="*/ 59 h 479"/>
                <a:gd name="T60" fmla="*/ 61 w 429"/>
                <a:gd name="T61" fmla="*/ 77 h 479"/>
                <a:gd name="T62" fmla="*/ 91 w 429"/>
                <a:gd name="T63" fmla="*/ 68 h 479"/>
                <a:gd name="T64" fmla="*/ 130 w 429"/>
                <a:gd name="T65" fmla="*/ 46 h 479"/>
                <a:gd name="T66" fmla="*/ 158 w 429"/>
                <a:gd name="T67" fmla="*/ 7 h 479"/>
                <a:gd name="T68" fmla="*/ 226 w 429"/>
                <a:gd name="T69" fmla="*/ 10 h 479"/>
                <a:gd name="T70" fmla="*/ 300 w 429"/>
                <a:gd name="T71" fmla="*/ 0 h 479"/>
                <a:gd name="T72" fmla="*/ 348 w 429"/>
                <a:gd name="T73" fmla="*/ 16 h 479"/>
                <a:gd name="T74" fmla="*/ 376 w 429"/>
                <a:gd name="T75" fmla="*/ 28 h 479"/>
                <a:gd name="T76" fmla="*/ 371 w 429"/>
                <a:gd name="T77" fmla="*/ 42 h 479"/>
                <a:gd name="T78" fmla="*/ 371 w 429"/>
                <a:gd name="T79" fmla="*/ 60 h 479"/>
                <a:gd name="T80" fmla="*/ 364 w 429"/>
                <a:gd name="T81" fmla="*/ 90 h 479"/>
                <a:gd name="T82" fmla="*/ 349 w 429"/>
                <a:gd name="T83" fmla="*/ 100 h 479"/>
                <a:gd name="T84" fmla="*/ 354 w 429"/>
                <a:gd name="T85" fmla="*/ 124 h 479"/>
                <a:gd name="T86" fmla="*/ 359 w 429"/>
                <a:gd name="T87" fmla="*/ 143 h 479"/>
                <a:gd name="T88" fmla="*/ 365 w 429"/>
                <a:gd name="T89" fmla="*/ 170 h 479"/>
                <a:gd name="T90" fmla="*/ 381 w 429"/>
                <a:gd name="T91" fmla="*/ 175 h 479"/>
                <a:gd name="T92" fmla="*/ 395 w 429"/>
                <a:gd name="T93" fmla="*/ 171 h 479"/>
                <a:gd name="T94" fmla="*/ 408 w 429"/>
                <a:gd name="T95" fmla="*/ 206 h 479"/>
                <a:gd name="T96" fmla="*/ 423 w 429"/>
                <a:gd name="T97" fmla="*/ 237 h 479"/>
                <a:gd name="T98" fmla="*/ 416 w 429"/>
                <a:gd name="T99" fmla="*/ 257 h 479"/>
                <a:gd name="T100" fmla="*/ 405 w 429"/>
                <a:gd name="T101" fmla="*/ 268 h 479"/>
                <a:gd name="T102" fmla="*/ 429 w 429"/>
                <a:gd name="T103" fmla="*/ 282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29" h="479">
                  <a:moveTo>
                    <a:pt x="429" y="282"/>
                  </a:moveTo>
                  <a:cubicBezTo>
                    <a:pt x="429" y="284"/>
                    <a:pt x="429" y="287"/>
                    <a:pt x="429" y="289"/>
                  </a:cubicBezTo>
                  <a:cubicBezTo>
                    <a:pt x="428" y="290"/>
                    <a:pt x="428" y="293"/>
                    <a:pt x="427" y="294"/>
                  </a:cubicBezTo>
                  <a:cubicBezTo>
                    <a:pt x="425" y="297"/>
                    <a:pt x="419" y="301"/>
                    <a:pt x="416" y="303"/>
                  </a:cubicBezTo>
                  <a:cubicBezTo>
                    <a:pt x="414" y="304"/>
                    <a:pt x="411" y="306"/>
                    <a:pt x="411" y="307"/>
                  </a:cubicBezTo>
                  <a:cubicBezTo>
                    <a:pt x="410" y="309"/>
                    <a:pt x="409" y="313"/>
                    <a:pt x="409" y="315"/>
                  </a:cubicBezTo>
                  <a:cubicBezTo>
                    <a:pt x="409" y="317"/>
                    <a:pt x="408" y="320"/>
                    <a:pt x="409" y="322"/>
                  </a:cubicBezTo>
                  <a:cubicBezTo>
                    <a:pt x="409" y="323"/>
                    <a:pt x="411" y="326"/>
                    <a:pt x="411" y="327"/>
                  </a:cubicBezTo>
                  <a:cubicBezTo>
                    <a:pt x="412" y="328"/>
                    <a:pt x="415" y="330"/>
                    <a:pt x="416" y="331"/>
                  </a:cubicBezTo>
                  <a:cubicBezTo>
                    <a:pt x="416" y="332"/>
                    <a:pt x="416" y="334"/>
                    <a:pt x="416" y="335"/>
                  </a:cubicBezTo>
                  <a:cubicBezTo>
                    <a:pt x="415" y="336"/>
                    <a:pt x="415" y="338"/>
                    <a:pt x="414" y="338"/>
                  </a:cubicBezTo>
                  <a:cubicBezTo>
                    <a:pt x="413" y="339"/>
                    <a:pt x="410" y="338"/>
                    <a:pt x="409" y="338"/>
                  </a:cubicBezTo>
                  <a:cubicBezTo>
                    <a:pt x="406" y="339"/>
                    <a:pt x="401" y="339"/>
                    <a:pt x="398" y="340"/>
                  </a:cubicBezTo>
                  <a:cubicBezTo>
                    <a:pt x="396" y="340"/>
                    <a:pt x="392" y="340"/>
                    <a:pt x="390" y="341"/>
                  </a:cubicBezTo>
                  <a:cubicBezTo>
                    <a:pt x="389" y="342"/>
                    <a:pt x="386" y="344"/>
                    <a:pt x="385" y="345"/>
                  </a:cubicBezTo>
                  <a:cubicBezTo>
                    <a:pt x="384" y="347"/>
                    <a:pt x="384" y="352"/>
                    <a:pt x="384" y="354"/>
                  </a:cubicBezTo>
                  <a:cubicBezTo>
                    <a:pt x="383" y="357"/>
                    <a:pt x="382" y="362"/>
                    <a:pt x="382" y="364"/>
                  </a:cubicBezTo>
                  <a:cubicBezTo>
                    <a:pt x="381" y="367"/>
                    <a:pt x="379" y="372"/>
                    <a:pt x="378" y="374"/>
                  </a:cubicBezTo>
                  <a:cubicBezTo>
                    <a:pt x="378" y="376"/>
                    <a:pt x="376" y="379"/>
                    <a:pt x="376" y="381"/>
                  </a:cubicBezTo>
                  <a:cubicBezTo>
                    <a:pt x="375" y="382"/>
                    <a:pt x="375" y="384"/>
                    <a:pt x="375" y="385"/>
                  </a:cubicBezTo>
                  <a:cubicBezTo>
                    <a:pt x="375" y="387"/>
                    <a:pt x="375" y="389"/>
                    <a:pt x="375" y="391"/>
                  </a:cubicBezTo>
                  <a:cubicBezTo>
                    <a:pt x="374" y="392"/>
                    <a:pt x="374" y="394"/>
                    <a:pt x="373" y="395"/>
                  </a:cubicBezTo>
                  <a:cubicBezTo>
                    <a:pt x="372" y="395"/>
                    <a:pt x="370" y="394"/>
                    <a:pt x="370" y="393"/>
                  </a:cubicBezTo>
                  <a:cubicBezTo>
                    <a:pt x="369" y="393"/>
                    <a:pt x="367" y="392"/>
                    <a:pt x="367" y="391"/>
                  </a:cubicBezTo>
                  <a:cubicBezTo>
                    <a:pt x="367" y="390"/>
                    <a:pt x="367" y="387"/>
                    <a:pt x="367" y="386"/>
                  </a:cubicBezTo>
                  <a:cubicBezTo>
                    <a:pt x="366" y="385"/>
                    <a:pt x="365" y="383"/>
                    <a:pt x="364" y="382"/>
                  </a:cubicBezTo>
                  <a:cubicBezTo>
                    <a:pt x="363" y="382"/>
                    <a:pt x="360" y="382"/>
                    <a:pt x="359" y="382"/>
                  </a:cubicBezTo>
                  <a:cubicBezTo>
                    <a:pt x="357" y="382"/>
                    <a:pt x="354" y="383"/>
                    <a:pt x="353" y="382"/>
                  </a:cubicBezTo>
                  <a:cubicBezTo>
                    <a:pt x="352" y="381"/>
                    <a:pt x="351" y="379"/>
                    <a:pt x="351" y="377"/>
                  </a:cubicBezTo>
                  <a:cubicBezTo>
                    <a:pt x="350" y="376"/>
                    <a:pt x="351" y="374"/>
                    <a:pt x="350" y="373"/>
                  </a:cubicBezTo>
                  <a:cubicBezTo>
                    <a:pt x="350" y="372"/>
                    <a:pt x="348" y="370"/>
                    <a:pt x="347" y="369"/>
                  </a:cubicBezTo>
                  <a:cubicBezTo>
                    <a:pt x="345" y="368"/>
                    <a:pt x="342" y="366"/>
                    <a:pt x="341" y="366"/>
                  </a:cubicBezTo>
                  <a:cubicBezTo>
                    <a:pt x="339" y="365"/>
                    <a:pt x="336" y="362"/>
                    <a:pt x="335" y="362"/>
                  </a:cubicBezTo>
                  <a:cubicBezTo>
                    <a:pt x="334" y="363"/>
                    <a:pt x="333" y="364"/>
                    <a:pt x="333" y="364"/>
                  </a:cubicBezTo>
                  <a:cubicBezTo>
                    <a:pt x="332" y="365"/>
                    <a:pt x="333" y="368"/>
                    <a:pt x="332" y="369"/>
                  </a:cubicBezTo>
                  <a:cubicBezTo>
                    <a:pt x="332" y="370"/>
                    <a:pt x="331" y="372"/>
                    <a:pt x="330" y="373"/>
                  </a:cubicBezTo>
                  <a:cubicBezTo>
                    <a:pt x="329" y="374"/>
                    <a:pt x="326" y="375"/>
                    <a:pt x="324" y="376"/>
                  </a:cubicBezTo>
                  <a:cubicBezTo>
                    <a:pt x="322" y="376"/>
                    <a:pt x="318" y="376"/>
                    <a:pt x="316" y="376"/>
                  </a:cubicBezTo>
                  <a:cubicBezTo>
                    <a:pt x="313" y="376"/>
                    <a:pt x="307" y="375"/>
                    <a:pt x="304" y="375"/>
                  </a:cubicBezTo>
                  <a:cubicBezTo>
                    <a:pt x="302" y="375"/>
                    <a:pt x="298" y="375"/>
                    <a:pt x="296" y="376"/>
                  </a:cubicBezTo>
                  <a:cubicBezTo>
                    <a:pt x="294" y="376"/>
                    <a:pt x="291" y="378"/>
                    <a:pt x="290" y="380"/>
                  </a:cubicBezTo>
                  <a:cubicBezTo>
                    <a:pt x="289" y="381"/>
                    <a:pt x="288" y="385"/>
                    <a:pt x="288" y="386"/>
                  </a:cubicBezTo>
                  <a:cubicBezTo>
                    <a:pt x="287" y="387"/>
                    <a:pt x="287" y="390"/>
                    <a:pt x="286" y="390"/>
                  </a:cubicBezTo>
                  <a:cubicBezTo>
                    <a:pt x="285" y="391"/>
                    <a:pt x="283" y="389"/>
                    <a:pt x="281" y="389"/>
                  </a:cubicBezTo>
                  <a:cubicBezTo>
                    <a:pt x="280" y="388"/>
                    <a:pt x="277" y="388"/>
                    <a:pt x="276" y="389"/>
                  </a:cubicBezTo>
                  <a:cubicBezTo>
                    <a:pt x="275" y="390"/>
                    <a:pt x="274" y="393"/>
                    <a:pt x="274" y="394"/>
                  </a:cubicBezTo>
                  <a:cubicBezTo>
                    <a:pt x="274" y="396"/>
                    <a:pt x="274" y="399"/>
                    <a:pt x="274" y="401"/>
                  </a:cubicBezTo>
                  <a:cubicBezTo>
                    <a:pt x="274" y="402"/>
                    <a:pt x="273" y="405"/>
                    <a:pt x="272" y="406"/>
                  </a:cubicBezTo>
                  <a:cubicBezTo>
                    <a:pt x="271" y="406"/>
                    <a:pt x="270" y="408"/>
                    <a:pt x="269" y="408"/>
                  </a:cubicBezTo>
                  <a:cubicBezTo>
                    <a:pt x="267" y="409"/>
                    <a:pt x="264" y="409"/>
                    <a:pt x="263" y="408"/>
                  </a:cubicBezTo>
                  <a:cubicBezTo>
                    <a:pt x="261" y="408"/>
                    <a:pt x="258" y="405"/>
                    <a:pt x="256" y="404"/>
                  </a:cubicBezTo>
                  <a:cubicBezTo>
                    <a:pt x="255" y="404"/>
                    <a:pt x="252" y="402"/>
                    <a:pt x="251" y="402"/>
                  </a:cubicBezTo>
                  <a:cubicBezTo>
                    <a:pt x="249" y="402"/>
                    <a:pt x="245" y="401"/>
                    <a:pt x="243" y="402"/>
                  </a:cubicBezTo>
                  <a:cubicBezTo>
                    <a:pt x="242" y="403"/>
                    <a:pt x="240" y="405"/>
                    <a:pt x="240" y="406"/>
                  </a:cubicBezTo>
                  <a:cubicBezTo>
                    <a:pt x="239" y="408"/>
                    <a:pt x="241" y="410"/>
                    <a:pt x="242" y="412"/>
                  </a:cubicBezTo>
                  <a:cubicBezTo>
                    <a:pt x="242" y="413"/>
                    <a:pt x="245" y="416"/>
                    <a:pt x="246" y="417"/>
                  </a:cubicBezTo>
                  <a:cubicBezTo>
                    <a:pt x="247" y="418"/>
                    <a:pt x="248" y="421"/>
                    <a:pt x="248" y="423"/>
                  </a:cubicBezTo>
                  <a:cubicBezTo>
                    <a:pt x="248" y="424"/>
                    <a:pt x="247" y="427"/>
                    <a:pt x="246" y="429"/>
                  </a:cubicBezTo>
                  <a:cubicBezTo>
                    <a:pt x="246" y="431"/>
                    <a:pt x="244" y="435"/>
                    <a:pt x="244" y="437"/>
                  </a:cubicBezTo>
                  <a:cubicBezTo>
                    <a:pt x="244" y="438"/>
                    <a:pt x="245" y="442"/>
                    <a:pt x="245" y="443"/>
                  </a:cubicBezTo>
                  <a:cubicBezTo>
                    <a:pt x="246" y="444"/>
                    <a:pt x="249" y="446"/>
                    <a:pt x="250" y="447"/>
                  </a:cubicBezTo>
                  <a:cubicBezTo>
                    <a:pt x="251" y="448"/>
                    <a:pt x="253" y="450"/>
                    <a:pt x="253" y="451"/>
                  </a:cubicBezTo>
                  <a:cubicBezTo>
                    <a:pt x="253" y="452"/>
                    <a:pt x="253" y="454"/>
                    <a:pt x="252" y="454"/>
                  </a:cubicBezTo>
                  <a:cubicBezTo>
                    <a:pt x="252" y="455"/>
                    <a:pt x="250" y="455"/>
                    <a:pt x="249" y="456"/>
                  </a:cubicBezTo>
                  <a:cubicBezTo>
                    <a:pt x="249" y="456"/>
                    <a:pt x="247" y="455"/>
                    <a:pt x="246" y="455"/>
                  </a:cubicBezTo>
                  <a:cubicBezTo>
                    <a:pt x="246" y="455"/>
                    <a:pt x="244" y="455"/>
                    <a:pt x="244" y="455"/>
                  </a:cubicBezTo>
                  <a:cubicBezTo>
                    <a:pt x="247" y="465"/>
                    <a:pt x="247" y="465"/>
                    <a:pt x="247" y="465"/>
                  </a:cubicBezTo>
                  <a:cubicBezTo>
                    <a:pt x="236" y="468"/>
                    <a:pt x="236" y="468"/>
                    <a:pt x="236" y="468"/>
                  </a:cubicBezTo>
                  <a:cubicBezTo>
                    <a:pt x="236" y="479"/>
                    <a:pt x="236" y="479"/>
                    <a:pt x="236" y="479"/>
                  </a:cubicBezTo>
                  <a:cubicBezTo>
                    <a:pt x="227" y="477"/>
                    <a:pt x="227" y="477"/>
                    <a:pt x="227" y="477"/>
                  </a:cubicBezTo>
                  <a:cubicBezTo>
                    <a:pt x="225" y="463"/>
                    <a:pt x="225" y="463"/>
                    <a:pt x="225" y="463"/>
                  </a:cubicBezTo>
                  <a:cubicBezTo>
                    <a:pt x="225" y="463"/>
                    <a:pt x="224" y="460"/>
                    <a:pt x="224" y="459"/>
                  </a:cubicBezTo>
                  <a:cubicBezTo>
                    <a:pt x="223" y="458"/>
                    <a:pt x="220" y="458"/>
                    <a:pt x="219" y="457"/>
                  </a:cubicBezTo>
                  <a:cubicBezTo>
                    <a:pt x="218" y="456"/>
                    <a:pt x="215" y="455"/>
                    <a:pt x="213" y="454"/>
                  </a:cubicBezTo>
                  <a:cubicBezTo>
                    <a:pt x="212" y="454"/>
                    <a:pt x="211" y="453"/>
                    <a:pt x="210" y="453"/>
                  </a:cubicBezTo>
                  <a:cubicBezTo>
                    <a:pt x="208" y="452"/>
                    <a:pt x="205" y="453"/>
                    <a:pt x="204" y="453"/>
                  </a:cubicBezTo>
                  <a:cubicBezTo>
                    <a:pt x="202" y="453"/>
                    <a:pt x="199" y="455"/>
                    <a:pt x="197" y="455"/>
                  </a:cubicBezTo>
                  <a:cubicBezTo>
                    <a:pt x="196" y="455"/>
                    <a:pt x="194" y="455"/>
                    <a:pt x="193" y="455"/>
                  </a:cubicBezTo>
                  <a:cubicBezTo>
                    <a:pt x="192" y="455"/>
                    <a:pt x="189" y="457"/>
                    <a:pt x="188" y="458"/>
                  </a:cubicBezTo>
                  <a:cubicBezTo>
                    <a:pt x="187" y="458"/>
                    <a:pt x="185" y="459"/>
                    <a:pt x="184" y="459"/>
                  </a:cubicBezTo>
                  <a:cubicBezTo>
                    <a:pt x="180" y="460"/>
                    <a:pt x="171" y="459"/>
                    <a:pt x="167" y="457"/>
                  </a:cubicBezTo>
                  <a:cubicBezTo>
                    <a:pt x="166" y="457"/>
                    <a:pt x="165" y="455"/>
                    <a:pt x="164" y="454"/>
                  </a:cubicBezTo>
                  <a:cubicBezTo>
                    <a:pt x="164" y="453"/>
                    <a:pt x="165" y="451"/>
                    <a:pt x="165" y="450"/>
                  </a:cubicBezTo>
                  <a:cubicBezTo>
                    <a:pt x="165" y="448"/>
                    <a:pt x="164" y="444"/>
                    <a:pt x="164" y="444"/>
                  </a:cubicBezTo>
                  <a:cubicBezTo>
                    <a:pt x="151" y="437"/>
                    <a:pt x="151" y="437"/>
                    <a:pt x="151" y="437"/>
                  </a:cubicBezTo>
                  <a:cubicBezTo>
                    <a:pt x="142" y="433"/>
                    <a:pt x="142" y="433"/>
                    <a:pt x="142" y="433"/>
                  </a:cubicBezTo>
                  <a:cubicBezTo>
                    <a:pt x="142" y="433"/>
                    <a:pt x="141" y="430"/>
                    <a:pt x="141" y="429"/>
                  </a:cubicBezTo>
                  <a:cubicBezTo>
                    <a:pt x="140" y="427"/>
                    <a:pt x="142" y="423"/>
                    <a:pt x="142" y="421"/>
                  </a:cubicBezTo>
                  <a:cubicBezTo>
                    <a:pt x="142" y="419"/>
                    <a:pt x="143" y="415"/>
                    <a:pt x="143" y="412"/>
                  </a:cubicBezTo>
                  <a:cubicBezTo>
                    <a:pt x="143" y="411"/>
                    <a:pt x="142" y="409"/>
                    <a:pt x="142" y="408"/>
                  </a:cubicBezTo>
                  <a:cubicBezTo>
                    <a:pt x="141" y="407"/>
                    <a:pt x="139" y="407"/>
                    <a:pt x="139" y="406"/>
                  </a:cubicBezTo>
                  <a:cubicBezTo>
                    <a:pt x="137" y="405"/>
                    <a:pt x="137" y="400"/>
                    <a:pt x="136" y="398"/>
                  </a:cubicBezTo>
                  <a:cubicBezTo>
                    <a:pt x="136" y="397"/>
                    <a:pt x="135" y="395"/>
                    <a:pt x="135" y="395"/>
                  </a:cubicBezTo>
                  <a:cubicBezTo>
                    <a:pt x="133" y="393"/>
                    <a:pt x="129" y="393"/>
                    <a:pt x="127" y="392"/>
                  </a:cubicBezTo>
                  <a:cubicBezTo>
                    <a:pt x="124" y="391"/>
                    <a:pt x="120" y="391"/>
                    <a:pt x="117" y="390"/>
                  </a:cubicBezTo>
                  <a:cubicBezTo>
                    <a:pt x="116" y="389"/>
                    <a:pt x="114" y="388"/>
                    <a:pt x="113" y="387"/>
                  </a:cubicBezTo>
                  <a:cubicBezTo>
                    <a:pt x="112" y="386"/>
                    <a:pt x="111" y="383"/>
                    <a:pt x="111" y="381"/>
                  </a:cubicBezTo>
                  <a:cubicBezTo>
                    <a:pt x="111" y="381"/>
                    <a:pt x="111" y="379"/>
                    <a:pt x="111" y="379"/>
                  </a:cubicBezTo>
                  <a:cubicBezTo>
                    <a:pt x="110" y="377"/>
                    <a:pt x="108" y="376"/>
                    <a:pt x="107" y="375"/>
                  </a:cubicBezTo>
                  <a:cubicBezTo>
                    <a:pt x="106" y="374"/>
                    <a:pt x="105" y="372"/>
                    <a:pt x="104" y="372"/>
                  </a:cubicBezTo>
                  <a:cubicBezTo>
                    <a:pt x="102" y="372"/>
                    <a:pt x="99" y="374"/>
                    <a:pt x="98" y="375"/>
                  </a:cubicBezTo>
                  <a:cubicBezTo>
                    <a:pt x="97" y="376"/>
                    <a:pt x="95" y="379"/>
                    <a:pt x="94" y="380"/>
                  </a:cubicBezTo>
                  <a:cubicBezTo>
                    <a:pt x="93" y="380"/>
                    <a:pt x="92" y="383"/>
                    <a:pt x="90" y="383"/>
                  </a:cubicBezTo>
                  <a:cubicBezTo>
                    <a:pt x="89" y="383"/>
                    <a:pt x="88" y="381"/>
                    <a:pt x="88" y="380"/>
                  </a:cubicBezTo>
                  <a:cubicBezTo>
                    <a:pt x="83" y="375"/>
                    <a:pt x="72" y="366"/>
                    <a:pt x="67" y="362"/>
                  </a:cubicBezTo>
                  <a:cubicBezTo>
                    <a:pt x="64" y="359"/>
                    <a:pt x="58" y="355"/>
                    <a:pt x="56" y="352"/>
                  </a:cubicBezTo>
                  <a:cubicBezTo>
                    <a:pt x="55" y="351"/>
                    <a:pt x="52" y="348"/>
                    <a:pt x="51" y="347"/>
                  </a:cubicBezTo>
                  <a:cubicBezTo>
                    <a:pt x="50" y="344"/>
                    <a:pt x="50" y="339"/>
                    <a:pt x="49" y="337"/>
                  </a:cubicBezTo>
                  <a:cubicBezTo>
                    <a:pt x="49" y="336"/>
                    <a:pt x="48" y="334"/>
                    <a:pt x="47" y="332"/>
                  </a:cubicBezTo>
                  <a:cubicBezTo>
                    <a:pt x="47" y="330"/>
                    <a:pt x="47" y="327"/>
                    <a:pt x="46" y="326"/>
                  </a:cubicBezTo>
                  <a:cubicBezTo>
                    <a:pt x="46" y="325"/>
                    <a:pt x="43" y="322"/>
                    <a:pt x="43" y="320"/>
                  </a:cubicBezTo>
                  <a:cubicBezTo>
                    <a:pt x="42" y="319"/>
                    <a:pt x="41" y="315"/>
                    <a:pt x="41" y="313"/>
                  </a:cubicBezTo>
                  <a:cubicBezTo>
                    <a:pt x="40" y="312"/>
                    <a:pt x="41" y="308"/>
                    <a:pt x="41" y="306"/>
                  </a:cubicBezTo>
                  <a:cubicBezTo>
                    <a:pt x="42" y="304"/>
                    <a:pt x="45" y="302"/>
                    <a:pt x="46" y="301"/>
                  </a:cubicBezTo>
                  <a:cubicBezTo>
                    <a:pt x="47" y="300"/>
                    <a:pt x="50" y="299"/>
                    <a:pt x="51" y="299"/>
                  </a:cubicBezTo>
                  <a:cubicBezTo>
                    <a:pt x="54" y="298"/>
                    <a:pt x="59" y="296"/>
                    <a:pt x="62" y="296"/>
                  </a:cubicBezTo>
                  <a:cubicBezTo>
                    <a:pt x="64" y="295"/>
                    <a:pt x="68" y="296"/>
                    <a:pt x="70" y="296"/>
                  </a:cubicBezTo>
                  <a:cubicBezTo>
                    <a:pt x="71" y="296"/>
                    <a:pt x="74" y="295"/>
                    <a:pt x="74" y="294"/>
                  </a:cubicBezTo>
                  <a:cubicBezTo>
                    <a:pt x="75" y="292"/>
                    <a:pt x="72" y="288"/>
                    <a:pt x="71" y="286"/>
                  </a:cubicBezTo>
                  <a:cubicBezTo>
                    <a:pt x="70" y="284"/>
                    <a:pt x="66" y="281"/>
                    <a:pt x="63" y="279"/>
                  </a:cubicBezTo>
                  <a:cubicBezTo>
                    <a:pt x="61" y="277"/>
                    <a:pt x="56" y="274"/>
                    <a:pt x="54" y="272"/>
                  </a:cubicBezTo>
                  <a:cubicBezTo>
                    <a:pt x="52" y="270"/>
                    <a:pt x="48" y="266"/>
                    <a:pt x="46" y="263"/>
                  </a:cubicBezTo>
                  <a:cubicBezTo>
                    <a:pt x="45" y="262"/>
                    <a:pt x="44" y="257"/>
                    <a:pt x="43" y="255"/>
                  </a:cubicBezTo>
                  <a:cubicBezTo>
                    <a:pt x="42" y="253"/>
                    <a:pt x="41" y="248"/>
                    <a:pt x="40" y="246"/>
                  </a:cubicBezTo>
                  <a:cubicBezTo>
                    <a:pt x="40" y="243"/>
                    <a:pt x="40" y="238"/>
                    <a:pt x="39" y="235"/>
                  </a:cubicBezTo>
                  <a:cubicBezTo>
                    <a:pt x="39" y="233"/>
                    <a:pt x="37" y="230"/>
                    <a:pt x="36" y="229"/>
                  </a:cubicBezTo>
                  <a:cubicBezTo>
                    <a:pt x="35" y="226"/>
                    <a:pt x="33" y="222"/>
                    <a:pt x="32" y="219"/>
                  </a:cubicBezTo>
                  <a:cubicBezTo>
                    <a:pt x="31" y="216"/>
                    <a:pt x="30" y="210"/>
                    <a:pt x="30" y="207"/>
                  </a:cubicBezTo>
                  <a:cubicBezTo>
                    <a:pt x="29" y="203"/>
                    <a:pt x="28" y="196"/>
                    <a:pt x="27" y="193"/>
                  </a:cubicBezTo>
                  <a:cubicBezTo>
                    <a:pt x="25" y="190"/>
                    <a:pt x="20" y="184"/>
                    <a:pt x="18" y="181"/>
                  </a:cubicBezTo>
                  <a:cubicBezTo>
                    <a:pt x="16" y="178"/>
                    <a:pt x="10" y="174"/>
                    <a:pt x="8" y="172"/>
                  </a:cubicBezTo>
                  <a:cubicBezTo>
                    <a:pt x="7" y="169"/>
                    <a:pt x="3" y="165"/>
                    <a:pt x="2" y="163"/>
                  </a:cubicBezTo>
                  <a:cubicBezTo>
                    <a:pt x="1" y="161"/>
                    <a:pt x="0" y="157"/>
                    <a:pt x="0" y="155"/>
                  </a:cubicBezTo>
                  <a:cubicBezTo>
                    <a:pt x="0" y="153"/>
                    <a:pt x="3" y="147"/>
                    <a:pt x="4" y="145"/>
                  </a:cubicBezTo>
                  <a:cubicBezTo>
                    <a:pt x="6" y="143"/>
                    <a:pt x="10" y="140"/>
                    <a:pt x="12" y="138"/>
                  </a:cubicBezTo>
                  <a:cubicBezTo>
                    <a:pt x="12" y="136"/>
                    <a:pt x="14" y="134"/>
                    <a:pt x="14" y="132"/>
                  </a:cubicBezTo>
                  <a:cubicBezTo>
                    <a:pt x="15" y="130"/>
                    <a:pt x="15" y="126"/>
                    <a:pt x="15" y="124"/>
                  </a:cubicBezTo>
                  <a:cubicBezTo>
                    <a:pt x="14" y="122"/>
                    <a:pt x="11" y="118"/>
                    <a:pt x="11" y="116"/>
                  </a:cubicBezTo>
                  <a:cubicBezTo>
                    <a:pt x="10" y="115"/>
                    <a:pt x="10" y="113"/>
                    <a:pt x="10" y="112"/>
                  </a:cubicBezTo>
                  <a:cubicBezTo>
                    <a:pt x="9" y="110"/>
                    <a:pt x="9" y="105"/>
                    <a:pt x="9" y="103"/>
                  </a:cubicBezTo>
                  <a:cubicBezTo>
                    <a:pt x="9" y="102"/>
                    <a:pt x="7" y="99"/>
                    <a:pt x="8" y="98"/>
                  </a:cubicBezTo>
                  <a:cubicBezTo>
                    <a:pt x="8" y="97"/>
                    <a:pt x="11" y="97"/>
                    <a:pt x="12" y="96"/>
                  </a:cubicBezTo>
                  <a:cubicBezTo>
                    <a:pt x="13" y="96"/>
                    <a:pt x="15" y="93"/>
                    <a:pt x="15" y="92"/>
                  </a:cubicBezTo>
                  <a:cubicBezTo>
                    <a:pt x="16" y="90"/>
                    <a:pt x="15" y="87"/>
                    <a:pt x="15" y="85"/>
                  </a:cubicBezTo>
                  <a:cubicBezTo>
                    <a:pt x="15" y="82"/>
                    <a:pt x="14" y="77"/>
                    <a:pt x="13" y="75"/>
                  </a:cubicBezTo>
                  <a:cubicBezTo>
                    <a:pt x="13" y="73"/>
                    <a:pt x="13" y="69"/>
                    <a:pt x="13" y="67"/>
                  </a:cubicBezTo>
                  <a:cubicBezTo>
                    <a:pt x="14" y="65"/>
                    <a:pt x="16" y="63"/>
                    <a:pt x="17" y="62"/>
                  </a:cubicBezTo>
                  <a:cubicBezTo>
                    <a:pt x="18" y="60"/>
                    <a:pt x="22" y="59"/>
                    <a:pt x="24" y="58"/>
                  </a:cubicBezTo>
                  <a:cubicBezTo>
                    <a:pt x="25" y="57"/>
                    <a:pt x="28" y="57"/>
                    <a:pt x="29" y="57"/>
                  </a:cubicBezTo>
                  <a:cubicBezTo>
                    <a:pt x="31" y="57"/>
                    <a:pt x="34" y="58"/>
                    <a:pt x="35" y="59"/>
                  </a:cubicBezTo>
                  <a:cubicBezTo>
                    <a:pt x="36" y="60"/>
                    <a:pt x="38" y="63"/>
                    <a:pt x="39" y="64"/>
                  </a:cubicBezTo>
                  <a:cubicBezTo>
                    <a:pt x="40" y="64"/>
                    <a:pt x="42" y="65"/>
                    <a:pt x="43" y="66"/>
                  </a:cubicBezTo>
                  <a:cubicBezTo>
                    <a:pt x="45" y="66"/>
                    <a:pt x="47" y="66"/>
                    <a:pt x="49" y="67"/>
                  </a:cubicBezTo>
                  <a:cubicBezTo>
                    <a:pt x="51" y="68"/>
                    <a:pt x="55" y="70"/>
                    <a:pt x="56" y="72"/>
                  </a:cubicBezTo>
                  <a:cubicBezTo>
                    <a:pt x="58" y="73"/>
                    <a:pt x="60" y="76"/>
                    <a:pt x="61" y="77"/>
                  </a:cubicBezTo>
                  <a:cubicBezTo>
                    <a:pt x="61" y="78"/>
                    <a:pt x="61" y="81"/>
                    <a:pt x="62" y="82"/>
                  </a:cubicBezTo>
                  <a:cubicBezTo>
                    <a:pt x="63" y="83"/>
                    <a:pt x="67" y="83"/>
                    <a:pt x="68" y="82"/>
                  </a:cubicBezTo>
                  <a:cubicBezTo>
                    <a:pt x="70" y="81"/>
                    <a:pt x="73" y="77"/>
                    <a:pt x="74" y="76"/>
                  </a:cubicBezTo>
                  <a:cubicBezTo>
                    <a:pt x="76" y="74"/>
                    <a:pt x="79" y="72"/>
                    <a:pt x="81" y="71"/>
                  </a:cubicBezTo>
                  <a:cubicBezTo>
                    <a:pt x="83" y="69"/>
                    <a:pt x="89" y="69"/>
                    <a:pt x="91" y="68"/>
                  </a:cubicBezTo>
                  <a:cubicBezTo>
                    <a:pt x="93" y="67"/>
                    <a:pt x="96" y="63"/>
                    <a:pt x="97" y="61"/>
                  </a:cubicBezTo>
                  <a:cubicBezTo>
                    <a:pt x="98" y="61"/>
                    <a:pt x="99" y="58"/>
                    <a:pt x="100" y="57"/>
                  </a:cubicBezTo>
                  <a:cubicBezTo>
                    <a:pt x="102" y="56"/>
                    <a:pt x="108" y="57"/>
                    <a:pt x="110" y="56"/>
                  </a:cubicBezTo>
                  <a:cubicBezTo>
                    <a:pt x="113" y="55"/>
                    <a:pt x="118" y="54"/>
                    <a:pt x="121" y="52"/>
                  </a:cubicBezTo>
                  <a:cubicBezTo>
                    <a:pt x="123" y="51"/>
                    <a:pt x="128" y="48"/>
                    <a:pt x="130" y="46"/>
                  </a:cubicBezTo>
                  <a:cubicBezTo>
                    <a:pt x="132" y="44"/>
                    <a:pt x="134" y="38"/>
                    <a:pt x="135" y="36"/>
                  </a:cubicBezTo>
                  <a:cubicBezTo>
                    <a:pt x="137" y="33"/>
                    <a:pt x="137" y="27"/>
                    <a:pt x="138" y="24"/>
                  </a:cubicBezTo>
                  <a:cubicBezTo>
                    <a:pt x="139" y="22"/>
                    <a:pt x="140" y="18"/>
                    <a:pt x="141" y="16"/>
                  </a:cubicBezTo>
                  <a:cubicBezTo>
                    <a:pt x="142" y="14"/>
                    <a:pt x="144" y="10"/>
                    <a:pt x="145" y="9"/>
                  </a:cubicBezTo>
                  <a:cubicBezTo>
                    <a:pt x="148" y="7"/>
                    <a:pt x="155" y="7"/>
                    <a:pt x="158" y="7"/>
                  </a:cubicBezTo>
                  <a:cubicBezTo>
                    <a:pt x="162" y="6"/>
                    <a:pt x="170" y="7"/>
                    <a:pt x="174" y="7"/>
                  </a:cubicBezTo>
                  <a:cubicBezTo>
                    <a:pt x="177" y="7"/>
                    <a:pt x="183" y="9"/>
                    <a:pt x="186" y="9"/>
                  </a:cubicBezTo>
                  <a:cubicBezTo>
                    <a:pt x="188" y="9"/>
                    <a:pt x="192" y="7"/>
                    <a:pt x="194" y="7"/>
                  </a:cubicBezTo>
                  <a:cubicBezTo>
                    <a:pt x="197" y="7"/>
                    <a:pt x="201" y="9"/>
                    <a:pt x="204" y="10"/>
                  </a:cubicBezTo>
                  <a:cubicBezTo>
                    <a:pt x="209" y="10"/>
                    <a:pt x="221" y="10"/>
                    <a:pt x="226" y="10"/>
                  </a:cubicBezTo>
                  <a:cubicBezTo>
                    <a:pt x="232" y="10"/>
                    <a:pt x="243" y="10"/>
                    <a:pt x="248" y="10"/>
                  </a:cubicBezTo>
                  <a:cubicBezTo>
                    <a:pt x="254" y="9"/>
                    <a:pt x="265" y="9"/>
                    <a:pt x="271" y="7"/>
                  </a:cubicBezTo>
                  <a:cubicBezTo>
                    <a:pt x="274" y="7"/>
                    <a:pt x="281" y="4"/>
                    <a:pt x="284" y="3"/>
                  </a:cubicBezTo>
                  <a:cubicBezTo>
                    <a:pt x="286" y="2"/>
                    <a:pt x="291" y="1"/>
                    <a:pt x="294" y="0"/>
                  </a:cubicBezTo>
                  <a:cubicBezTo>
                    <a:pt x="296" y="0"/>
                    <a:pt x="299" y="0"/>
                    <a:pt x="300" y="0"/>
                  </a:cubicBezTo>
                  <a:cubicBezTo>
                    <a:pt x="302" y="0"/>
                    <a:pt x="305" y="1"/>
                    <a:pt x="306" y="2"/>
                  </a:cubicBezTo>
                  <a:cubicBezTo>
                    <a:pt x="308" y="3"/>
                    <a:pt x="310" y="6"/>
                    <a:pt x="312" y="8"/>
                  </a:cubicBezTo>
                  <a:cubicBezTo>
                    <a:pt x="314" y="10"/>
                    <a:pt x="320" y="13"/>
                    <a:pt x="324" y="14"/>
                  </a:cubicBezTo>
                  <a:cubicBezTo>
                    <a:pt x="326" y="14"/>
                    <a:pt x="329" y="14"/>
                    <a:pt x="331" y="14"/>
                  </a:cubicBezTo>
                  <a:cubicBezTo>
                    <a:pt x="336" y="14"/>
                    <a:pt x="344" y="15"/>
                    <a:pt x="348" y="16"/>
                  </a:cubicBezTo>
                  <a:cubicBezTo>
                    <a:pt x="350" y="16"/>
                    <a:pt x="353" y="16"/>
                    <a:pt x="357" y="16"/>
                  </a:cubicBezTo>
                  <a:cubicBezTo>
                    <a:pt x="357" y="18"/>
                    <a:pt x="358" y="21"/>
                    <a:pt x="359" y="22"/>
                  </a:cubicBezTo>
                  <a:cubicBezTo>
                    <a:pt x="359" y="23"/>
                    <a:pt x="362" y="25"/>
                    <a:pt x="363" y="26"/>
                  </a:cubicBezTo>
                  <a:cubicBezTo>
                    <a:pt x="364" y="27"/>
                    <a:pt x="366" y="27"/>
                    <a:pt x="367" y="27"/>
                  </a:cubicBezTo>
                  <a:cubicBezTo>
                    <a:pt x="370" y="28"/>
                    <a:pt x="374" y="28"/>
                    <a:pt x="376" y="28"/>
                  </a:cubicBezTo>
                  <a:cubicBezTo>
                    <a:pt x="378" y="27"/>
                    <a:pt x="382" y="25"/>
                    <a:pt x="383" y="26"/>
                  </a:cubicBezTo>
                  <a:cubicBezTo>
                    <a:pt x="384" y="27"/>
                    <a:pt x="383" y="29"/>
                    <a:pt x="383" y="30"/>
                  </a:cubicBezTo>
                  <a:cubicBezTo>
                    <a:pt x="382" y="32"/>
                    <a:pt x="381" y="34"/>
                    <a:pt x="379" y="35"/>
                  </a:cubicBezTo>
                  <a:cubicBezTo>
                    <a:pt x="378" y="36"/>
                    <a:pt x="375" y="36"/>
                    <a:pt x="374" y="37"/>
                  </a:cubicBezTo>
                  <a:cubicBezTo>
                    <a:pt x="373" y="38"/>
                    <a:pt x="371" y="40"/>
                    <a:pt x="371" y="42"/>
                  </a:cubicBezTo>
                  <a:cubicBezTo>
                    <a:pt x="370" y="43"/>
                    <a:pt x="370" y="45"/>
                    <a:pt x="370" y="46"/>
                  </a:cubicBezTo>
                  <a:cubicBezTo>
                    <a:pt x="370" y="48"/>
                    <a:pt x="368" y="51"/>
                    <a:pt x="367" y="53"/>
                  </a:cubicBezTo>
                  <a:cubicBezTo>
                    <a:pt x="367" y="54"/>
                    <a:pt x="366" y="56"/>
                    <a:pt x="366" y="57"/>
                  </a:cubicBezTo>
                  <a:cubicBezTo>
                    <a:pt x="367" y="58"/>
                    <a:pt x="368" y="58"/>
                    <a:pt x="369" y="59"/>
                  </a:cubicBezTo>
                  <a:cubicBezTo>
                    <a:pt x="369" y="59"/>
                    <a:pt x="371" y="59"/>
                    <a:pt x="371" y="60"/>
                  </a:cubicBezTo>
                  <a:cubicBezTo>
                    <a:pt x="372" y="61"/>
                    <a:pt x="373" y="63"/>
                    <a:pt x="373" y="65"/>
                  </a:cubicBezTo>
                  <a:cubicBezTo>
                    <a:pt x="373" y="67"/>
                    <a:pt x="373" y="71"/>
                    <a:pt x="373" y="73"/>
                  </a:cubicBezTo>
                  <a:cubicBezTo>
                    <a:pt x="373" y="74"/>
                    <a:pt x="371" y="78"/>
                    <a:pt x="370" y="80"/>
                  </a:cubicBezTo>
                  <a:cubicBezTo>
                    <a:pt x="369" y="81"/>
                    <a:pt x="367" y="84"/>
                    <a:pt x="366" y="85"/>
                  </a:cubicBezTo>
                  <a:cubicBezTo>
                    <a:pt x="365" y="87"/>
                    <a:pt x="365" y="89"/>
                    <a:pt x="364" y="90"/>
                  </a:cubicBezTo>
                  <a:cubicBezTo>
                    <a:pt x="364" y="91"/>
                    <a:pt x="364" y="94"/>
                    <a:pt x="363" y="95"/>
                  </a:cubicBezTo>
                  <a:cubicBezTo>
                    <a:pt x="363" y="96"/>
                    <a:pt x="361" y="98"/>
                    <a:pt x="360" y="99"/>
                  </a:cubicBezTo>
                  <a:cubicBezTo>
                    <a:pt x="360" y="100"/>
                    <a:pt x="358" y="101"/>
                    <a:pt x="356" y="102"/>
                  </a:cubicBezTo>
                  <a:cubicBezTo>
                    <a:pt x="355" y="102"/>
                    <a:pt x="353" y="102"/>
                    <a:pt x="352" y="102"/>
                  </a:cubicBezTo>
                  <a:cubicBezTo>
                    <a:pt x="351" y="102"/>
                    <a:pt x="350" y="100"/>
                    <a:pt x="349" y="100"/>
                  </a:cubicBezTo>
                  <a:cubicBezTo>
                    <a:pt x="348" y="100"/>
                    <a:pt x="347" y="101"/>
                    <a:pt x="347" y="102"/>
                  </a:cubicBezTo>
                  <a:cubicBezTo>
                    <a:pt x="347" y="103"/>
                    <a:pt x="349" y="105"/>
                    <a:pt x="349" y="106"/>
                  </a:cubicBezTo>
                  <a:cubicBezTo>
                    <a:pt x="350" y="108"/>
                    <a:pt x="353" y="112"/>
                    <a:pt x="354" y="114"/>
                  </a:cubicBezTo>
                  <a:cubicBezTo>
                    <a:pt x="355" y="116"/>
                    <a:pt x="356" y="119"/>
                    <a:pt x="356" y="121"/>
                  </a:cubicBezTo>
                  <a:cubicBezTo>
                    <a:pt x="356" y="122"/>
                    <a:pt x="354" y="123"/>
                    <a:pt x="354" y="124"/>
                  </a:cubicBezTo>
                  <a:cubicBezTo>
                    <a:pt x="353" y="125"/>
                    <a:pt x="352" y="126"/>
                    <a:pt x="352" y="127"/>
                  </a:cubicBezTo>
                  <a:cubicBezTo>
                    <a:pt x="352" y="128"/>
                    <a:pt x="352" y="131"/>
                    <a:pt x="352" y="132"/>
                  </a:cubicBezTo>
                  <a:cubicBezTo>
                    <a:pt x="353" y="134"/>
                    <a:pt x="353" y="136"/>
                    <a:pt x="353" y="137"/>
                  </a:cubicBezTo>
                  <a:cubicBezTo>
                    <a:pt x="354" y="138"/>
                    <a:pt x="356" y="139"/>
                    <a:pt x="357" y="140"/>
                  </a:cubicBezTo>
                  <a:cubicBezTo>
                    <a:pt x="358" y="140"/>
                    <a:pt x="359" y="142"/>
                    <a:pt x="359" y="143"/>
                  </a:cubicBezTo>
                  <a:cubicBezTo>
                    <a:pt x="360" y="144"/>
                    <a:pt x="360" y="146"/>
                    <a:pt x="360" y="147"/>
                  </a:cubicBezTo>
                  <a:cubicBezTo>
                    <a:pt x="360" y="149"/>
                    <a:pt x="360" y="153"/>
                    <a:pt x="360" y="155"/>
                  </a:cubicBezTo>
                  <a:cubicBezTo>
                    <a:pt x="360" y="157"/>
                    <a:pt x="359" y="159"/>
                    <a:pt x="359" y="160"/>
                  </a:cubicBezTo>
                  <a:cubicBezTo>
                    <a:pt x="359" y="162"/>
                    <a:pt x="361" y="164"/>
                    <a:pt x="362" y="165"/>
                  </a:cubicBezTo>
                  <a:cubicBezTo>
                    <a:pt x="363" y="166"/>
                    <a:pt x="365" y="168"/>
                    <a:pt x="365" y="170"/>
                  </a:cubicBezTo>
                  <a:cubicBezTo>
                    <a:pt x="366" y="171"/>
                    <a:pt x="367" y="173"/>
                    <a:pt x="368" y="174"/>
                  </a:cubicBezTo>
                  <a:cubicBezTo>
                    <a:pt x="368" y="174"/>
                    <a:pt x="370" y="174"/>
                    <a:pt x="371" y="174"/>
                  </a:cubicBezTo>
                  <a:cubicBezTo>
                    <a:pt x="372" y="174"/>
                    <a:pt x="373" y="172"/>
                    <a:pt x="374" y="172"/>
                  </a:cubicBezTo>
                  <a:cubicBezTo>
                    <a:pt x="375" y="172"/>
                    <a:pt x="377" y="172"/>
                    <a:pt x="378" y="172"/>
                  </a:cubicBezTo>
                  <a:cubicBezTo>
                    <a:pt x="379" y="172"/>
                    <a:pt x="380" y="174"/>
                    <a:pt x="381" y="175"/>
                  </a:cubicBezTo>
                  <a:cubicBezTo>
                    <a:pt x="381" y="176"/>
                    <a:pt x="382" y="177"/>
                    <a:pt x="383" y="177"/>
                  </a:cubicBezTo>
                  <a:cubicBezTo>
                    <a:pt x="384" y="177"/>
                    <a:pt x="385" y="175"/>
                    <a:pt x="385" y="174"/>
                  </a:cubicBezTo>
                  <a:cubicBezTo>
                    <a:pt x="386" y="173"/>
                    <a:pt x="388" y="170"/>
                    <a:pt x="389" y="169"/>
                  </a:cubicBezTo>
                  <a:cubicBezTo>
                    <a:pt x="390" y="169"/>
                    <a:pt x="393" y="168"/>
                    <a:pt x="394" y="169"/>
                  </a:cubicBezTo>
                  <a:cubicBezTo>
                    <a:pt x="394" y="169"/>
                    <a:pt x="395" y="170"/>
                    <a:pt x="395" y="171"/>
                  </a:cubicBezTo>
                  <a:cubicBezTo>
                    <a:pt x="395" y="172"/>
                    <a:pt x="395" y="175"/>
                    <a:pt x="395" y="176"/>
                  </a:cubicBezTo>
                  <a:cubicBezTo>
                    <a:pt x="395" y="179"/>
                    <a:pt x="394" y="185"/>
                    <a:pt x="395" y="187"/>
                  </a:cubicBezTo>
                  <a:cubicBezTo>
                    <a:pt x="395" y="189"/>
                    <a:pt x="396" y="191"/>
                    <a:pt x="397" y="192"/>
                  </a:cubicBezTo>
                  <a:cubicBezTo>
                    <a:pt x="398" y="194"/>
                    <a:pt x="401" y="198"/>
                    <a:pt x="402" y="200"/>
                  </a:cubicBezTo>
                  <a:cubicBezTo>
                    <a:pt x="404" y="201"/>
                    <a:pt x="407" y="204"/>
                    <a:pt x="408" y="206"/>
                  </a:cubicBezTo>
                  <a:cubicBezTo>
                    <a:pt x="409" y="208"/>
                    <a:pt x="410" y="211"/>
                    <a:pt x="411" y="213"/>
                  </a:cubicBezTo>
                  <a:cubicBezTo>
                    <a:pt x="411" y="214"/>
                    <a:pt x="411" y="218"/>
                    <a:pt x="411" y="219"/>
                  </a:cubicBezTo>
                  <a:cubicBezTo>
                    <a:pt x="411" y="220"/>
                    <a:pt x="411" y="223"/>
                    <a:pt x="411" y="224"/>
                  </a:cubicBezTo>
                  <a:cubicBezTo>
                    <a:pt x="412" y="225"/>
                    <a:pt x="415" y="227"/>
                    <a:pt x="416" y="228"/>
                  </a:cubicBezTo>
                  <a:cubicBezTo>
                    <a:pt x="418" y="230"/>
                    <a:pt x="421" y="235"/>
                    <a:pt x="423" y="237"/>
                  </a:cubicBezTo>
                  <a:cubicBezTo>
                    <a:pt x="424" y="238"/>
                    <a:pt x="425" y="240"/>
                    <a:pt x="425" y="241"/>
                  </a:cubicBezTo>
                  <a:cubicBezTo>
                    <a:pt x="426" y="242"/>
                    <a:pt x="427" y="245"/>
                    <a:pt x="426" y="246"/>
                  </a:cubicBezTo>
                  <a:cubicBezTo>
                    <a:pt x="426" y="247"/>
                    <a:pt x="425" y="249"/>
                    <a:pt x="424" y="250"/>
                  </a:cubicBezTo>
                  <a:cubicBezTo>
                    <a:pt x="423" y="251"/>
                    <a:pt x="421" y="253"/>
                    <a:pt x="420" y="254"/>
                  </a:cubicBezTo>
                  <a:cubicBezTo>
                    <a:pt x="419" y="255"/>
                    <a:pt x="417" y="257"/>
                    <a:pt x="416" y="257"/>
                  </a:cubicBezTo>
                  <a:cubicBezTo>
                    <a:pt x="415" y="257"/>
                    <a:pt x="413" y="256"/>
                    <a:pt x="412" y="256"/>
                  </a:cubicBezTo>
                  <a:cubicBezTo>
                    <a:pt x="411" y="256"/>
                    <a:pt x="409" y="255"/>
                    <a:pt x="407" y="256"/>
                  </a:cubicBezTo>
                  <a:cubicBezTo>
                    <a:pt x="407" y="256"/>
                    <a:pt x="406" y="257"/>
                    <a:pt x="406" y="257"/>
                  </a:cubicBezTo>
                  <a:cubicBezTo>
                    <a:pt x="405" y="258"/>
                    <a:pt x="405" y="261"/>
                    <a:pt x="405" y="262"/>
                  </a:cubicBezTo>
                  <a:cubicBezTo>
                    <a:pt x="405" y="263"/>
                    <a:pt x="405" y="266"/>
                    <a:pt x="405" y="268"/>
                  </a:cubicBezTo>
                  <a:cubicBezTo>
                    <a:pt x="406" y="269"/>
                    <a:pt x="408" y="270"/>
                    <a:pt x="410" y="271"/>
                  </a:cubicBezTo>
                  <a:cubicBezTo>
                    <a:pt x="411" y="272"/>
                    <a:pt x="415" y="273"/>
                    <a:pt x="416" y="273"/>
                  </a:cubicBezTo>
                  <a:cubicBezTo>
                    <a:pt x="418" y="273"/>
                    <a:pt x="420" y="273"/>
                    <a:pt x="421" y="273"/>
                  </a:cubicBezTo>
                  <a:cubicBezTo>
                    <a:pt x="423" y="273"/>
                    <a:pt x="426" y="275"/>
                    <a:pt x="427" y="276"/>
                  </a:cubicBezTo>
                  <a:cubicBezTo>
                    <a:pt x="428" y="277"/>
                    <a:pt x="428" y="281"/>
                    <a:pt x="429" y="282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8FDDCC63-2F7D-4FAA-BE9D-53A4070DA51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0550" y="1685926"/>
              <a:ext cx="1295400" cy="1423988"/>
            </a:xfrm>
            <a:custGeom>
              <a:avLst/>
              <a:gdLst>
                <a:gd name="T0" fmla="*/ 359 w 499"/>
                <a:gd name="T1" fmla="*/ 418 h 549"/>
                <a:gd name="T2" fmla="*/ 312 w 499"/>
                <a:gd name="T3" fmla="*/ 427 h 549"/>
                <a:gd name="T4" fmla="*/ 288 w 499"/>
                <a:gd name="T5" fmla="*/ 454 h 549"/>
                <a:gd name="T6" fmla="*/ 238 w 499"/>
                <a:gd name="T7" fmla="*/ 493 h 549"/>
                <a:gd name="T8" fmla="*/ 196 w 499"/>
                <a:gd name="T9" fmla="*/ 503 h 549"/>
                <a:gd name="T10" fmla="*/ 188 w 499"/>
                <a:gd name="T11" fmla="*/ 493 h 549"/>
                <a:gd name="T12" fmla="*/ 157 w 499"/>
                <a:gd name="T13" fmla="*/ 489 h 549"/>
                <a:gd name="T14" fmla="*/ 134 w 499"/>
                <a:gd name="T15" fmla="*/ 499 h 549"/>
                <a:gd name="T16" fmla="*/ 90 w 499"/>
                <a:gd name="T17" fmla="*/ 503 h 549"/>
                <a:gd name="T18" fmla="*/ 61 w 499"/>
                <a:gd name="T19" fmla="*/ 500 h 549"/>
                <a:gd name="T20" fmla="*/ 65 w 499"/>
                <a:gd name="T21" fmla="*/ 531 h 549"/>
                <a:gd name="T22" fmla="*/ 1 w 499"/>
                <a:gd name="T23" fmla="*/ 479 h 549"/>
                <a:gd name="T24" fmla="*/ 8 w 499"/>
                <a:gd name="T25" fmla="*/ 440 h 549"/>
                <a:gd name="T26" fmla="*/ 9 w 499"/>
                <a:gd name="T27" fmla="*/ 428 h 549"/>
                <a:gd name="T28" fmla="*/ 4 w 499"/>
                <a:gd name="T29" fmla="*/ 391 h 549"/>
                <a:gd name="T30" fmla="*/ 36 w 499"/>
                <a:gd name="T31" fmla="*/ 391 h 549"/>
                <a:gd name="T32" fmla="*/ 52 w 499"/>
                <a:gd name="T33" fmla="*/ 371 h 549"/>
                <a:gd name="T34" fmla="*/ 94 w 499"/>
                <a:gd name="T35" fmla="*/ 358 h 549"/>
                <a:gd name="T36" fmla="*/ 114 w 499"/>
                <a:gd name="T37" fmla="*/ 358 h 549"/>
                <a:gd name="T38" fmla="*/ 131 w 499"/>
                <a:gd name="T39" fmla="*/ 376 h 549"/>
                <a:gd name="T40" fmla="*/ 142 w 499"/>
                <a:gd name="T41" fmla="*/ 359 h 549"/>
                <a:gd name="T42" fmla="*/ 173 w 499"/>
                <a:gd name="T43" fmla="*/ 323 h 549"/>
                <a:gd name="T44" fmla="*/ 173 w 499"/>
                <a:gd name="T45" fmla="*/ 300 h 549"/>
                <a:gd name="T46" fmla="*/ 191 w 499"/>
                <a:gd name="T47" fmla="*/ 261 h 549"/>
                <a:gd name="T48" fmla="*/ 170 w 499"/>
                <a:gd name="T49" fmla="*/ 242 h 549"/>
                <a:gd name="T50" fmla="*/ 190 w 499"/>
                <a:gd name="T51" fmla="*/ 231 h 549"/>
                <a:gd name="T52" fmla="*/ 175 w 499"/>
                <a:gd name="T53" fmla="*/ 198 h 549"/>
                <a:gd name="T54" fmla="*/ 159 w 499"/>
                <a:gd name="T55" fmla="*/ 156 h 549"/>
                <a:gd name="T56" fmla="*/ 142 w 499"/>
                <a:gd name="T57" fmla="*/ 157 h 549"/>
                <a:gd name="T58" fmla="*/ 123 w 499"/>
                <a:gd name="T59" fmla="*/ 145 h 549"/>
                <a:gd name="T60" fmla="*/ 116 w 499"/>
                <a:gd name="T61" fmla="*/ 117 h 549"/>
                <a:gd name="T62" fmla="*/ 111 w 499"/>
                <a:gd name="T63" fmla="*/ 87 h 549"/>
                <a:gd name="T64" fmla="*/ 128 w 499"/>
                <a:gd name="T65" fmla="*/ 75 h 549"/>
                <a:gd name="T66" fmla="*/ 133 w 499"/>
                <a:gd name="T67" fmla="*/ 44 h 549"/>
                <a:gd name="T68" fmla="*/ 143 w 499"/>
                <a:gd name="T69" fmla="*/ 20 h 549"/>
                <a:gd name="T70" fmla="*/ 123 w 499"/>
                <a:gd name="T71" fmla="*/ 7 h 549"/>
                <a:gd name="T72" fmla="*/ 175 w 499"/>
                <a:gd name="T73" fmla="*/ 5 h 549"/>
                <a:gd name="T74" fmla="*/ 226 w 499"/>
                <a:gd name="T75" fmla="*/ 23 h 549"/>
                <a:gd name="T76" fmla="*/ 280 w 499"/>
                <a:gd name="T77" fmla="*/ 48 h 549"/>
                <a:gd name="T78" fmla="*/ 324 w 499"/>
                <a:gd name="T79" fmla="*/ 55 h 549"/>
                <a:gd name="T80" fmla="*/ 376 w 499"/>
                <a:gd name="T81" fmla="*/ 72 h 549"/>
                <a:gd name="T82" fmla="*/ 413 w 499"/>
                <a:gd name="T83" fmla="*/ 103 h 549"/>
                <a:gd name="T84" fmla="*/ 438 w 499"/>
                <a:gd name="T85" fmla="*/ 118 h 549"/>
                <a:gd name="T86" fmla="*/ 495 w 499"/>
                <a:gd name="T87" fmla="*/ 126 h 549"/>
                <a:gd name="T88" fmla="*/ 483 w 499"/>
                <a:gd name="T89" fmla="*/ 154 h 549"/>
                <a:gd name="T90" fmla="*/ 459 w 499"/>
                <a:gd name="T91" fmla="*/ 175 h 549"/>
                <a:gd name="T92" fmla="*/ 454 w 499"/>
                <a:gd name="T93" fmla="*/ 198 h 549"/>
                <a:gd name="T94" fmla="*/ 421 w 499"/>
                <a:gd name="T95" fmla="*/ 252 h 549"/>
                <a:gd name="T96" fmla="*/ 410 w 499"/>
                <a:gd name="T97" fmla="*/ 278 h 549"/>
                <a:gd name="T98" fmla="*/ 387 w 499"/>
                <a:gd name="T99" fmla="*/ 294 h 549"/>
                <a:gd name="T100" fmla="*/ 398 w 499"/>
                <a:gd name="T101" fmla="*/ 327 h 549"/>
                <a:gd name="T102" fmla="*/ 396 w 499"/>
                <a:gd name="T103" fmla="*/ 359 h 549"/>
                <a:gd name="T104" fmla="*/ 379 w 499"/>
                <a:gd name="T105" fmla="*/ 403 h 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99" h="549">
                  <a:moveTo>
                    <a:pt x="385" y="420"/>
                  </a:moveTo>
                  <a:cubicBezTo>
                    <a:pt x="385" y="420"/>
                    <a:pt x="385" y="420"/>
                    <a:pt x="385" y="420"/>
                  </a:cubicBezTo>
                  <a:cubicBezTo>
                    <a:pt x="376" y="420"/>
                    <a:pt x="376" y="420"/>
                    <a:pt x="376" y="420"/>
                  </a:cubicBezTo>
                  <a:cubicBezTo>
                    <a:pt x="371" y="407"/>
                    <a:pt x="371" y="407"/>
                    <a:pt x="371" y="407"/>
                  </a:cubicBezTo>
                  <a:cubicBezTo>
                    <a:pt x="362" y="411"/>
                    <a:pt x="362" y="411"/>
                    <a:pt x="362" y="411"/>
                  </a:cubicBezTo>
                  <a:cubicBezTo>
                    <a:pt x="359" y="418"/>
                    <a:pt x="359" y="418"/>
                    <a:pt x="359" y="418"/>
                  </a:cubicBezTo>
                  <a:cubicBezTo>
                    <a:pt x="348" y="419"/>
                    <a:pt x="348" y="419"/>
                    <a:pt x="348" y="419"/>
                  </a:cubicBezTo>
                  <a:cubicBezTo>
                    <a:pt x="341" y="425"/>
                    <a:pt x="341" y="425"/>
                    <a:pt x="341" y="425"/>
                  </a:cubicBezTo>
                  <a:cubicBezTo>
                    <a:pt x="329" y="417"/>
                    <a:pt x="329" y="417"/>
                    <a:pt x="329" y="417"/>
                  </a:cubicBezTo>
                  <a:cubicBezTo>
                    <a:pt x="318" y="423"/>
                    <a:pt x="318" y="423"/>
                    <a:pt x="318" y="423"/>
                  </a:cubicBezTo>
                  <a:cubicBezTo>
                    <a:pt x="318" y="423"/>
                    <a:pt x="318" y="427"/>
                    <a:pt x="316" y="428"/>
                  </a:cubicBezTo>
                  <a:cubicBezTo>
                    <a:pt x="315" y="429"/>
                    <a:pt x="313" y="427"/>
                    <a:pt x="312" y="427"/>
                  </a:cubicBezTo>
                  <a:cubicBezTo>
                    <a:pt x="309" y="427"/>
                    <a:pt x="305" y="428"/>
                    <a:pt x="303" y="428"/>
                  </a:cubicBezTo>
                  <a:cubicBezTo>
                    <a:pt x="302" y="429"/>
                    <a:pt x="300" y="431"/>
                    <a:pt x="299" y="433"/>
                  </a:cubicBezTo>
                  <a:cubicBezTo>
                    <a:pt x="298" y="435"/>
                    <a:pt x="298" y="439"/>
                    <a:pt x="298" y="440"/>
                  </a:cubicBezTo>
                  <a:cubicBezTo>
                    <a:pt x="297" y="443"/>
                    <a:pt x="296" y="448"/>
                    <a:pt x="294" y="450"/>
                  </a:cubicBezTo>
                  <a:cubicBezTo>
                    <a:pt x="294" y="451"/>
                    <a:pt x="293" y="454"/>
                    <a:pt x="293" y="454"/>
                  </a:cubicBezTo>
                  <a:cubicBezTo>
                    <a:pt x="292" y="455"/>
                    <a:pt x="289" y="454"/>
                    <a:pt x="288" y="454"/>
                  </a:cubicBezTo>
                  <a:cubicBezTo>
                    <a:pt x="285" y="455"/>
                    <a:pt x="280" y="461"/>
                    <a:pt x="277" y="463"/>
                  </a:cubicBezTo>
                  <a:cubicBezTo>
                    <a:pt x="275" y="465"/>
                    <a:pt x="271" y="468"/>
                    <a:pt x="269" y="470"/>
                  </a:cubicBezTo>
                  <a:cubicBezTo>
                    <a:pt x="268" y="471"/>
                    <a:pt x="267" y="475"/>
                    <a:pt x="266" y="477"/>
                  </a:cubicBezTo>
                  <a:cubicBezTo>
                    <a:pt x="264" y="479"/>
                    <a:pt x="260" y="483"/>
                    <a:pt x="258" y="484"/>
                  </a:cubicBezTo>
                  <a:cubicBezTo>
                    <a:pt x="256" y="487"/>
                    <a:pt x="250" y="490"/>
                    <a:pt x="247" y="492"/>
                  </a:cubicBezTo>
                  <a:cubicBezTo>
                    <a:pt x="245" y="493"/>
                    <a:pt x="241" y="493"/>
                    <a:pt x="238" y="493"/>
                  </a:cubicBezTo>
                  <a:cubicBezTo>
                    <a:pt x="237" y="493"/>
                    <a:pt x="234" y="493"/>
                    <a:pt x="233" y="494"/>
                  </a:cubicBezTo>
                  <a:cubicBezTo>
                    <a:pt x="231" y="494"/>
                    <a:pt x="228" y="497"/>
                    <a:pt x="227" y="499"/>
                  </a:cubicBezTo>
                  <a:cubicBezTo>
                    <a:pt x="224" y="501"/>
                    <a:pt x="220" y="506"/>
                    <a:pt x="217" y="509"/>
                  </a:cubicBezTo>
                  <a:cubicBezTo>
                    <a:pt x="215" y="511"/>
                    <a:pt x="210" y="516"/>
                    <a:pt x="207" y="518"/>
                  </a:cubicBezTo>
                  <a:cubicBezTo>
                    <a:pt x="204" y="519"/>
                    <a:pt x="198" y="520"/>
                    <a:pt x="195" y="521"/>
                  </a:cubicBezTo>
                  <a:cubicBezTo>
                    <a:pt x="196" y="503"/>
                    <a:pt x="196" y="503"/>
                    <a:pt x="196" y="503"/>
                  </a:cubicBezTo>
                  <a:cubicBezTo>
                    <a:pt x="196" y="503"/>
                    <a:pt x="199" y="499"/>
                    <a:pt x="200" y="498"/>
                  </a:cubicBezTo>
                  <a:cubicBezTo>
                    <a:pt x="201" y="497"/>
                    <a:pt x="203" y="495"/>
                    <a:pt x="202" y="494"/>
                  </a:cubicBezTo>
                  <a:cubicBezTo>
                    <a:pt x="202" y="493"/>
                    <a:pt x="201" y="492"/>
                    <a:pt x="200" y="492"/>
                  </a:cubicBezTo>
                  <a:cubicBezTo>
                    <a:pt x="199" y="491"/>
                    <a:pt x="197" y="491"/>
                    <a:pt x="196" y="491"/>
                  </a:cubicBezTo>
                  <a:cubicBezTo>
                    <a:pt x="195" y="491"/>
                    <a:pt x="193" y="492"/>
                    <a:pt x="192" y="492"/>
                  </a:cubicBezTo>
                  <a:cubicBezTo>
                    <a:pt x="191" y="492"/>
                    <a:pt x="189" y="493"/>
                    <a:pt x="188" y="493"/>
                  </a:cubicBezTo>
                  <a:cubicBezTo>
                    <a:pt x="185" y="493"/>
                    <a:pt x="181" y="491"/>
                    <a:pt x="179" y="491"/>
                  </a:cubicBezTo>
                  <a:cubicBezTo>
                    <a:pt x="178" y="490"/>
                    <a:pt x="175" y="488"/>
                    <a:pt x="174" y="488"/>
                  </a:cubicBezTo>
                  <a:cubicBezTo>
                    <a:pt x="173" y="488"/>
                    <a:pt x="170" y="487"/>
                    <a:pt x="169" y="487"/>
                  </a:cubicBezTo>
                  <a:cubicBezTo>
                    <a:pt x="168" y="487"/>
                    <a:pt x="166" y="489"/>
                    <a:pt x="165" y="489"/>
                  </a:cubicBezTo>
                  <a:cubicBezTo>
                    <a:pt x="164" y="490"/>
                    <a:pt x="162" y="491"/>
                    <a:pt x="161" y="491"/>
                  </a:cubicBezTo>
                  <a:cubicBezTo>
                    <a:pt x="160" y="491"/>
                    <a:pt x="158" y="489"/>
                    <a:pt x="157" y="489"/>
                  </a:cubicBezTo>
                  <a:cubicBezTo>
                    <a:pt x="156" y="487"/>
                    <a:pt x="154" y="484"/>
                    <a:pt x="152" y="483"/>
                  </a:cubicBezTo>
                  <a:cubicBezTo>
                    <a:pt x="151" y="482"/>
                    <a:pt x="149" y="481"/>
                    <a:pt x="148" y="481"/>
                  </a:cubicBezTo>
                  <a:cubicBezTo>
                    <a:pt x="147" y="481"/>
                    <a:pt x="144" y="483"/>
                    <a:pt x="143" y="484"/>
                  </a:cubicBezTo>
                  <a:cubicBezTo>
                    <a:pt x="142" y="485"/>
                    <a:pt x="140" y="487"/>
                    <a:pt x="140" y="488"/>
                  </a:cubicBezTo>
                  <a:cubicBezTo>
                    <a:pt x="139" y="490"/>
                    <a:pt x="137" y="493"/>
                    <a:pt x="136" y="495"/>
                  </a:cubicBezTo>
                  <a:cubicBezTo>
                    <a:pt x="135" y="496"/>
                    <a:pt x="135" y="498"/>
                    <a:pt x="134" y="499"/>
                  </a:cubicBezTo>
                  <a:cubicBezTo>
                    <a:pt x="133" y="501"/>
                    <a:pt x="130" y="503"/>
                    <a:pt x="128" y="503"/>
                  </a:cubicBezTo>
                  <a:cubicBezTo>
                    <a:pt x="127" y="504"/>
                    <a:pt x="124" y="506"/>
                    <a:pt x="122" y="507"/>
                  </a:cubicBezTo>
                  <a:cubicBezTo>
                    <a:pt x="120" y="507"/>
                    <a:pt x="117" y="509"/>
                    <a:pt x="115" y="508"/>
                  </a:cubicBezTo>
                  <a:cubicBezTo>
                    <a:pt x="113" y="508"/>
                    <a:pt x="111" y="505"/>
                    <a:pt x="109" y="504"/>
                  </a:cubicBezTo>
                  <a:cubicBezTo>
                    <a:pt x="109" y="504"/>
                    <a:pt x="107" y="503"/>
                    <a:pt x="107" y="503"/>
                  </a:cubicBezTo>
                  <a:cubicBezTo>
                    <a:pt x="90" y="503"/>
                    <a:pt x="90" y="503"/>
                    <a:pt x="90" y="503"/>
                  </a:cubicBezTo>
                  <a:cubicBezTo>
                    <a:pt x="90" y="503"/>
                    <a:pt x="87" y="507"/>
                    <a:pt x="86" y="508"/>
                  </a:cubicBezTo>
                  <a:cubicBezTo>
                    <a:pt x="85" y="509"/>
                    <a:pt x="84" y="511"/>
                    <a:pt x="83" y="511"/>
                  </a:cubicBezTo>
                  <a:cubicBezTo>
                    <a:pt x="81" y="512"/>
                    <a:pt x="77" y="509"/>
                    <a:pt x="76" y="507"/>
                  </a:cubicBezTo>
                  <a:cubicBezTo>
                    <a:pt x="74" y="506"/>
                    <a:pt x="71" y="504"/>
                    <a:pt x="70" y="503"/>
                  </a:cubicBezTo>
                  <a:cubicBezTo>
                    <a:pt x="69" y="502"/>
                    <a:pt x="67" y="501"/>
                    <a:pt x="66" y="500"/>
                  </a:cubicBezTo>
                  <a:cubicBezTo>
                    <a:pt x="64" y="500"/>
                    <a:pt x="62" y="499"/>
                    <a:pt x="61" y="500"/>
                  </a:cubicBezTo>
                  <a:cubicBezTo>
                    <a:pt x="59" y="500"/>
                    <a:pt x="58" y="504"/>
                    <a:pt x="58" y="505"/>
                  </a:cubicBezTo>
                  <a:cubicBezTo>
                    <a:pt x="57" y="507"/>
                    <a:pt x="57" y="510"/>
                    <a:pt x="58" y="512"/>
                  </a:cubicBezTo>
                  <a:cubicBezTo>
                    <a:pt x="58" y="513"/>
                    <a:pt x="59" y="515"/>
                    <a:pt x="60" y="517"/>
                  </a:cubicBezTo>
                  <a:cubicBezTo>
                    <a:pt x="61" y="518"/>
                    <a:pt x="63" y="521"/>
                    <a:pt x="63" y="522"/>
                  </a:cubicBezTo>
                  <a:cubicBezTo>
                    <a:pt x="64" y="523"/>
                    <a:pt x="65" y="526"/>
                    <a:pt x="65" y="527"/>
                  </a:cubicBezTo>
                  <a:cubicBezTo>
                    <a:pt x="65" y="528"/>
                    <a:pt x="65" y="530"/>
                    <a:pt x="65" y="531"/>
                  </a:cubicBezTo>
                  <a:cubicBezTo>
                    <a:pt x="64" y="533"/>
                    <a:pt x="61" y="534"/>
                    <a:pt x="60" y="535"/>
                  </a:cubicBezTo>
                  <a:cubicBezTo>
                    <a:pt x="58" y="535"/>
                    <a:pt x="53" y="535"/>
                    <a:pt x="51" y="536"/>
                  </a:cubicBezTo>
                  <a:cubicBezTo>
                    <a:pt x="48" y="538"/>
                    <a:pt x="41" y="544"/>
                    <a:pt x="38" y="547"/>
                  </a:cubicBezTo>
                  <a:cubicBezTo>
                    <a:pt x="37" y="548"/>
                    <a:pt x="37" y="549"/>
                    <a:pt x="37" y="549"/>
                  </a:cubicBezTo>
                  <a:cubicBezTo>
                    <a:pt x="2" y="508"/>
                    <a:pt x="2" y="508"/>
                    <a:pt x="2" y="508"/>
                  </a:cubicBezTo>
                  <a:cubicBezTo>
                    <a:pt x="1" y="479"/>
                    <a:pt x="1" y="479"/>
                    <a:pt x="1" y="479"/>
                  </a:cubicBezTo>
                  <a:cubicBezTo>
                    <a:pt x="12" y="473"/>
                    <a:pt x="12" y="473"/>
                    <a:pt x="12" y="473"/>
                  </a:cubicBezTo>
                  <a:cubicBezTo>
                    <a:pt x="12" y="467"/>
                    <a:pt x="12" y="467"/>
                    <a:pt x="12" y="467"/>
                  </a:cubicBezTo>
                  <a:cubicBezTo>
                    <a:pt x="0" y="464"/>
                    <a:pt x="0" y="464"/>
                    <a:pt x="0" y="464"/>
                  </a:cubicBezTo>
                  <a:cubicBezTo>
                    <a:pt x="0" y="453"/>
                    <a:pt x="0" y="453"/>
                    <a:pt x="0" y="453"/>
                  </a:cubicBezTo>
                  <a:cubicBezTo>
                    <a:pt x="11" y="450"/>
                    <a:pt x="11" y="450"/>
                    <a:pt x="11" y="450"/>
                  </a:cubicBezTo>
                  <a:cubicBezTo>
                    <a:pt x="8" y="440"/>
                    <a:pt x="8" y="440"/>
                    <a:pt x="8" y="440"/>
                  </a:cubicBezTo>
                  <a:cubicBezTo>
                    <a:pt x="8" y="440"/>
                    <a:pt x="10" y="440"/>
                    <a:pt x="10" y="440"/>
                  </a:cubicBezTo>
                  <a:cubicBezTo>
                    <a:pt x="11" y="440"/>
                    <a:pt x="13" y="441"/>
                    <a:pt x="13" y="441"/>
                  </a:cubicBezTo>
                  <a:cubicBezTo>
                    <a:pt x="14" y="440"/>
                    <a:pt x="16" y="440"/>
                    <a:pt x="16" y="439"/>
                  </a:cubicBezTo>
                  <a:cubicBezTo>
                    <a:pt x="17" y="439"/>
                    <a:pt x="17" y="437"/>
                    <a:pt x="17" y="436"/>
                  </a:cubicBezTo>
                  <a:cubicBezTo>
                    <a:pt x="17" y="435"/>
                    <a:pt x="15" y="433"/>
                    <a:pt x="14" y="432"/>
                  </a:cubicBezTo>
                  <a:cubicBezTo>
                    <a:pt x="13" y="431"/>
                    <a:pt x="10" y="429"/>
                    <a:pt x="9" y="428"/>
                  </a:cubicBezTo>
                  <a:cubicBezTo>
                    <a:pt x="9" y="427"/>
                    <a:pt x="8" y="423"/>
                    <a:pt x="8" y="422"/>
                  </a:cubicBezTo>
                  <a:cubicBezTo>
                    <a:pt x="8" y="420"/>
                    <a:pt x="10" y="416"/>
                    <a:pt x="10" y="414"/>
                  </a:cubicBezTo>
                  <a:cubicBezTo>
                    <a:pt x="11" y="412"/>
                    <a:pt x="12" y="409"/>
                    <a:pt x="12" y="408"/>
                  </a:cubicBezTo>
                  <a:cubicBezTo>
                    <a:pt x="12" y="406"/>
                    <a:pt x="11" y="403"/>
                    <a:pt x="10" y="402"/>
                  </a:cubicBezTo>
                  <a:cubicBezTo>
                    <a:pt x="9" y="401"/>
                    <a:pt x="6" y="398"/>
                    <a:pt x="6" y="397"/>
                  </a:cubicBezTo>
                  <a:cubicBezTo>
                    <a:pt x="5" y="395"/>
                    <a:pt x="3" y="393"/>
                    <a:pt x="4" y="391"/>
                  </a:cubicBezTo>
                  <a:cubicBezTo>
                    <a:pt x="4" y="390"/>
                    <a:pt x="6" y="388"/>
                    <a:pt x="7" y="387"/>
                  </a:cubicBezTo>
                  <a:cubicBezTo>
                    <a:pt x="9" y="386"/>
                    <a:pt x="13" y="387"/>
                    <a:pt x="15" y="387"/>
                  </a:cubicBezTo>
                  <a:cubicBezTo>
                    <a:pt x="16" y="387"/>
                    <a:pt x="19" y="389"/>
                    <a:pt x="20" y="389"/>
                  </a:cubicBezTo>
                  <a:cubicBezTo>
                    <a:pt x="22" y="390"/>
                    <a:pt x="25" y="393"/>
                    <a:pt x="27" y="393"/>
                  </a:cubicBezTo>
                  <a:cubicBezTo>
                    <a:pt x="28" y="394"/>
                    <a:pt x="31" y="394"/>
                    <a:pt x="33" y="393"/>
                  </a:cubicBezTo>
                  <a:cubicBezTo>
                    <a:pt x="34" y="393"/>
                    <a:pt x="35" y="391"/>
                    <a:pt x="36" y="391"/>
                  </a:cubicBezTo>
                  <a:cubicBezTo>
                    <a:pt x="37" y="390"/>
                    <a:pt x="38" y="387"/>
                    <a:pt x="38" y="386"/>
                  </a:cubicBezTo>
                  <a:cubicBezTo>
                    <a:pt x="38" y="384"/>
                    <a:pt x="38" y="381"/>
                    <a:pt x="38" y="379"/>
                  </a:cubicBezTo>
                  <a:cubicBezTo>
                    <a:pt x="38" y="378"/>
                    <a:pt x="39" y="375"/>
                    <a:pt x="40" y="374"/>
                  </a:cubicBezTo>
                  <a:cubicBezTo>
                    <a:pt x="41" y="373"/>
                    <a:pt x="44" y="373"/>
                    <a:pt x="45" y="374"/>
                  </a:cubicBezTo>
                  <a:cubicBezTo>
                    <a:pt x="47" y="374"/>
                    <a:pt x="49" y="376"/>
                    <a:pt x="50" y="375"/>
                  </a:cubicBezTo>
                  <a:cubicBezTo>
                    <a:pt x="51" y="375"/>
                    <a:pt x="51" y="372"/>
                    <a:pt x="52" y="371"/>
                  </a:cubicBezTo>
                  <a:cubicBezTo>
                    <a:pt x="52" y="370"/>
                    <a:pt x="53" y="366"/>
                    <a:pt x="54" y="365"/>
                  </a:cubicBezTo>
                  <a:cubicBezTo>
                    <a:pt x="55" y="363"/>
                    <a:pt x="58" y="361"/>
                    <a:pt x="60" y="361"/>
                  </a:cubicBezTo>
                  <a:cubicBezTo>
                    <a:pt x="62" y="360"/>
                    <a:pt x="66" y="360"/>
                    <a:pt x="68" y="360"/>
                  </a:cubicBezTo>
                  <a:cubicBezTo>
                    <a:pt x="71" y="360"/>
                    <a:pt x="77" y="361"/>
                    <a:pt x="80" y="361"/>
                  </a:cubicBezTo>
                  <a:cubicBezTo>
                    <a:pt x="82" y="361"/>
                    <a:pt x="86" y="361"/>
                    <a:pt x="88" y="361"/>
                  </a:cubicBezTo>
                  <a:cubicBezTo>
                    <a:pt x="90" y="360"/>
                    <a:pt x="93" y="359"/>
                    <a:pt x="94" y="358"/>
                  </a:cubicBezTo>
                  <a:cubicBezTo>
                    <a:pt x="95" y="357"/>
                    <a:pt x="96" y="355"/>
                    <a:pt x="96" y="354"/>
                  </a:cubicBezTo>
                  <a:cubicBezTo>
                    <a:pt x="97" y="353"/>
                    <a:pt x="96" y="350"/>
                    <a:pt x="97" y="349"/>
                  </a:cubicBezTo>
                  <a:cubicBezTo>
                    <a:pt x="97" y="349"/>
                    <a:pt x="98" y="348"/>
                    <a:pt x="99" y="347"/>
                  </a:cubicBezTo>
                  <a:cubicBezTo>
                    <a:pt x="100" y="347"/>
                    <a:pt x="103" y="350"/>
                    <a:pt x="105" y="351"/>
                  </a:cubicBezTo>
                  <a:cubicBezTo>
                    <a:pt x="106" y="351"/>
                    <a:pt x="109" y="353"/>
                    <a:pt x="111" y="354"/>
                  </a:cubicBezTo>
                  <a:cubicBezTo>
                    <a:pt x="112" y="355"/>
                    <a:pt x="114" y="357"/>
                    <a:pt x="114" y="358"/>
                  </a:cubicBezTo>
                  <a:cubicBezTo>
                    <a:pt x="115" y="359"/>
                    <a:pt x="114" y="361"/>
                    <a:pt x="115" y="362"/>
                  </a:cubicBezTo>
                  <a:cubicBezTo>
                    <a:pt x="115" y="364"/>
                    <a:pt x="116" y="366"/>
                    <a:pt x="117" y="367"/>
                  </a:cubicBezTo>
                  <a:cubicBezTo>
                    <a:pt x="118" y="368"/>
                    <a:pt x="121" y="367"/>
                    <a:pt x="123" y="367"/>
                  </a:cubicBezTo>
                  <a:cubicBezTo>
                    <a:pt x="124" y="367"/>
                    <a:pt x="127" y="367"/>
                    <a:pt x="128" y="367"/>
                  </a:cubicBezTo>
                  <a:cubicBezTo>
                    <a:pt x="129" y="368"/>
                    <a:pt x="130" y="370"/>
                    <a:pt x="131" y="371"/>
                  </a:cubicBezTo>
                  <a:cubicBezTo>
                    <a:pt x="131" y="372"/>
                    <a:pt x="131" y="375"/>
                    <a:pt x="131" y="376"/>
                  </a:cubicBezTo>
                  <a:cubicBezTo>
                    <a:pt x="131" y="377"/>
                    <a:pt x="133" y="378"/>
                    <a:pt x="134" y="378"/>
                  </a:cubicBezTo>
                  <a:cubicBezTo>
                    <a:pt x="134" y="379"/>
                    <a:pt x="136" y="380"/>
                    <a:pt x="137" y="380"/>
                  </a:cubicBezTo>
                  <a:cubicBezTo>
                    <a:pt x="138" y="379"/>
                    <a:pt x="138" y="377"/>
                    <a:pt x="139" y="376"/>
                  </a:cubicBezTo>
                  <a:cubicBezTo>
                    <a:pt x="139" y="374"/>
                    <a:pt x="139" y="372"/>
                    <a:pt x="139" y="370"/>
                  </a:cubicBezTo>
                  <a:cubicBezTo>
                    <a:pt x="139" y="369"/>
                    <a:pt x="139" y="367"/>
                    <a:pt x="140" y="366"/>
                  </a:cubicBezTo>
                  <a:cubicBezTo>
                    <a:pt x="140" y="364"/>
                    <a:pt x="142" y="361"/>
                    <a:pt x="142" y="359"/>
                  </a:cubicBezTo>
                  <a:cubicBezTo>
                    <a:pt x="143" y="357"/>
                    <a:pt x="145" y="352"/>
                    <a:pt x="146" y="349"/>
                  </a:cubicBezTo>
                  <a:cubicBezTo>
                    <a:pt x="146" y="347"/>
                    <a:pt x="147" y="342"/>
                    <a:pt x="148" y="339"/>
                  </a:cubicBezTo>
                  <a:cubicBezTo>
                    <a:pt x="148" y="337"/>
                    <a:pt x="148" y="332"/>
                    <a:pt x="149" y="330"/>
                  </a:cubicBezTo>
                  <a:cubicBezTo>
                    <a:pt x="150" y="329"/>
                    <a:pt x="153" y="327"/>
                    <a:pt x="154" y="326"/>
                  </a:cubicBezTo>
                  <a:cubicBezTo>
                    <a:pt x="156" y="325"/>
                    <a:pt x="160" y="325"/>
                    <a:pt x="162" y="325"/>
                  </a:cubicBezTo>
                  <a:cubicBezTo>
                    <a:pt x="165" y="324"/>
                    <a:pt x="170" y="324"/>
                    <a:pt x="173" y="323"/>
                  </a:cubicBezTo>
                  <a:cubicBezTo>
                    <a:pt x="174" y="323"/>
                    <a:pt x="177" y="324"/>
                    <a:pt x="178" y="323"/>
                  </a:cubicBezTo>
                  <a:cubicBezTo>
                    <a:pt x="179" y="323"/>
                    <a:pt x="179" y="321"/>
                    <a:pt x="180" y="320"/>
                  </a:cubicBezTo>
                  <a:cubicBezTo>
                    <a:pt x="180" y="319"/>
                    <a:pt x="180" y="317"/>
                    <a:pt x="180" y="316"/>
                  </a:cubicBezTo>
                  <a:cubicBezTo>
                    <a:pt x="179" y="315"/>
                    <a:pt x="176" y="313"/>
                    <a:pt x="175" y="312"/>
                  </a:cubicBezTo>
                  <a:cubicBezTo>
                    <a:pt x="175" y="311"/>
                    <a:pt x="173" y="308"/>
                    <a:pt x="173" y="307"/>
                  </a:cubicBezTo>
                  <a:cubicBezTo>
                    <a:pt x="172" y="305"/>
                    <a:pt x="173" y="302"/>
                    <a:pt x="173" y="300"/>
                  </a:cubicBezTo>
                  <a:cubicBezTo>
                    <a:pt x="173" y="298"/>
                    <a:pt x="174" y="294"/>
                    <a:pt x="175" y="292"/>
                  </a:cubicBezTo>
                  <a:cubicBezTo>
                    <a:pt x="175" y="291"/>
                    <a:pt x="178" y="289"/>
                    <a:pt x="180" y="288"/>
                  </a:cubicBezTo>
                  <a:cubicBezTo>
                    <a:pt x="183" y="286"/>
                    <a:pt x="189" y="282"/>
                    <a:pt x="191" y="279"/>
                  </a:cubicBezTo>
                  <a:cubicBezTo>
                    <a:pt x="192" y="278"/>
                    <a:pt x="192" y="275"/>
                    <a:pt x="193" y="274"/>
                  </a:cubicBezTo>
                  <a:cubicBezTo>
                    <a:pt x="193" y="272"/>
                    <a:pt x="193" y="269"/>
                    <a:pt x="193" y="267"/>
                  </a:cubicBezTo>
                  <a:cubicBezTo>
                    <a:pt x="192" y="266"/>
                    <a:pt x="192" y="262"/>
                    <a:pt x="191" y="261"/>
                  </a:cubicBezTo>
                  <a:cubicBezTo>
                    <a:pt x="190" y="260"/>
                    <a:pt x="187" y="258"/>
                    <a:pt x="185" y="258"/>
                  </a:cubicBezTo>
                  <a:cubicBezTo>
                    <a:pt x="184" y="258"/>
                    <a:pt x="182" y="258"/>
                    <a:pt x="180" y="258"/>
                  </a:cubicBezTo>
                  <a:cubicBezTo>
                    <a:pt x="179" y="258"/>
                    <a:pt x="175" y="257"/>
                    <a:pt x="174" y="256"/>
                  </a:cubicBezTo>
                  <a:cubicBezTo>
                    <a:pt x="172" y="255"/>
                    <a:pt x="170" y="254"/>
                    <a:pt x="169" y="253"/>
                  </a:cubicBezTo>
                  <a:cubicBezTo>
                    <a:pt x="169" y="251"/>
                    <a:pt x="169" y="248"/>
                    <a:pt x="169" y="247"/>
                  </a:cubicBezTo>
                  <a:cubicBezTo>
                    <a:pt x="169" y="246"/>
                    <a:pt x="169" y="243"/>
                    <a:pt x="170" y="242"/>
                  </a:cubicBezTo>
                  <a:cubicBezTo>
                    <a:pt x="170" y="242"/>
                    <a:pt x="171" y="241"/>
                    <a:pt x="171" y="241"/>
                  </a:cubicBezTo>
                  <a:cubicBezTo>
                    <a:pt x="173" y="240"/>
                    <a:pt x="175" y="241"/>
                    <a:pt x="176" y="241"/>
                  </a:cubicBezTo>
                  <a:cubicBezTo>
                    <a:pt x="177" y="241"/>
                    <a:pt x="179" y="242"/>
                    <a:pt x="180" y="242"/>
                  </a:cubicBezTo>
                  <a:cubicBezTo>
                    <a:pt x="181" y="242"/>
                    <a:pt x="183" y="240"/>
                    <a:pt x="184" y="239"/>
                  </a:cubicBezTo>
                  <a:cubicBezTo>
                    <a:pt x="185" y="238"/>
                    <a:pt x="187" y="236"/>
                    <a:pt x="188" y="235"/>
                  </a:cubicBezTo>
                  <a:cubicBezTo>
                    <a:pt x="189" y="234"/>
                    <a:pt x="190" y="232"/>
                    <a:pt x="190" y="231"/>
                  </a:cubicBezTo>
                  <a:cubicBezTo>
                    <a:pt x="191" y="230"/>
                    <a:pt x="190" y="227"/>
                    <a:pt x="189" y="226"/>
                  </a:cubicBezTo>
                  <a:cubicBezTo>
                    <a:pt x="189" y="225"/>
                    <a:pt x="188" y="223"/>
                    <a:pt x="187" y="222"/>
                  </a:cubicBezTo>
                  <a:cubicBezTo>
                    <a:pt x="185" y="220"/>
                    <a:pt x="182" y="215"/>
                    <a:pt x="180" y="213"/>
                  </a:cubicBezTo>
                  <a:cubicBezTo>
                    <a:pt x="179" y="212"/>
                    <a:pt x="176" y="210"/>
                    <a:pt x="175" y="209"/>
                  </a:cubicBezTo>
                  <a:cubicBezTo>
                    <a:pt x="175" y="208"/>
                    <a:pt x="175" y="205"/>
                    <a:pt x="175" y="204"/>
                  </a:cubicBezTo>
                  <a:cubicBezTo>
                    <a:pt x="175" y="203"/>
                    <a:pt x="175" y="199"/>
                    <a:pt x="175" y="198"/>
                  </a:cubicBezTo>
                  <a:cubicBezTo>
                    <a:pt x="174" y="196"/>
                    <a:pt x="173" y="193"/>
                    <a:pt x="172" y="191"/>
                  </a:cubicBezTo>
                  <a:cubicBezTo>
                    <a:pt x="171" y="189"/>
                    <a:pt x="168" y="186"/>
                    <a:pt x="166" y="185"/>
                  </a:cubicBezTo>
                  <a:cubicBezTo>
                    <a:pt x="165" y="183"/>
                    <a:pt x="162" y="179"/>
                    <a:pt x="161" y="177"/>
                  </a:cubicBezTo>
                  <a:cubicBezTo>
                    <a:pt x="160" y="176"/>
                    <a:pt x="159" y="174"/>
                    <a:pt x="159" y="172"/>
                  </a:cubicBezTo>
                  <a:cubicBezTo>
                    <a:pt x="158" y="170"/>
                    <a:pt x="159" y="164"/>
                    <a:pt x="159" y="161"/>
                  </a:cubicBezTo>
                  <a:cubicBezTo>
                    <a:pt x="159" y="160"/>
                    <a:pt x="159" y="157"/>
                    <a:pt x="159" y="156"/>
                  </a:cubicBezTo>
                  <a:cubicBezTo>
                    <a:pt x="159" y="155"/>
                    <a:pt x="158" y="154"/>
                    <a:pt x="158" y="154"/>
                  </a:cubicBezTo>
                  <a:cubicBezTo>
                    <a:pt x="157" y="153"/>
                    <a:pt x="154" y="154"/>
                    <a:pt x="153" y="154"/>
                  </a:cubicBezTo>
                  <a:cubicBezTo>
                    <a:pt x="152" y="155"/>
                    <a:pt x="150" y="158"/>
                    <a:pt x="149" y="159"/>
                  </a:cubicBezTo>
                  <a:cubicBezTo>
                    <a:pt x="149" y="160"/>
                    <a:pt x="148" y="162"/>
                    <a:pt x="147" y="162"/>
                  </a:cubicBezTo>
                  <a:cubicBezTo>
                    <a:pt x="146" y="162"/>
                    <a:pt x="145" y="161"/>
                    <a:pt x="145" y="160"/>
                  </a:cubicBezTo>
                  <a:cubicBezTo>
                    <a:pt x="144" y="159"/>
                    <a:pt x="143" y="157"/>
                    <a:pt x="142" y="157"/>
                  </a:cubicBezTo>
                  <a:cubicBezTo>
                    <a:pt x="141" y="157"/>
                    <a:pt x="139" y="157"/>
                    <a:pt x="138" y="157"/>
                  </a:cubicBezTo>
                  <a:cubicBezTo>
                    <a:pt x="137" y="157"/>
                    <a:pt x="136" y="159"/>
                    <a:pt x="135" y="159"/>
                  </a:cubicBezTo>
                  <a:cubicBezTo>
                    <a:pt x="134" y="159"/>
                    <a:pt x="132" y="159"/>
                    <a:pt x="132" y="159"/>
                  </a:cubicBezTo>
                  <a:cubicBezTo>
                    <a:pt x="131" y="158"/>
                    <a:pt x="130" y="156"/>
                    <a:pt x="129" y="155"/>
                  </a:cubicBezTo>
                  <a:cubicBezTo>
                    <a:pt x="129" y="153"/>
                    <a:pt x="127" y="151"/>
                    <a:pt x="126" y="150"/>
                  </a:cubicBezTo>
                  <a:cubicBezTo>
                    <a:pt x="125" y="149"/>
                    <a:pt x="123" y="147"/>
                    <a:pt x="123" y="145"/>
                  </a:cubicBezTo>
                  <a:cubicBezTo>
                    <a:pt x="123" y="144"/>
                    <a:pt x="124" y="142"/>
                    <a:pt x="124" y="140"/>
                  </a:cubicBezTo>
                  <a:cubicBezTo>
                    <a:pt x="124" y="138"/>
                    <a:pt x="124" y="134"/>
                    <a:pt x="124" y="132"/>
                  </a:cubicBezTo>
                  <a:cubicBezTo>
                    <a:pt x="124" y="131"/>
                    <a:pt x="124" y="129"/>
                    <a:pt x="123" y="128"/>
                  </a:cubicBezTo>
                  <a:cubicBezTo>
                    <a:pt x="123" y="127"/>
                    <a:pt x="122" y="125"/>
                    <a:pt x="121" y="125"/>
                  </a:cubicBezTo>
                  <a:cubicBezTo>
                    <a:pt x="120" y="124"/>
                    <a:pt x="118" y="123"/>
                    <a:pt x="117" y="122"/>
                  </a:cubicBezTo>
                  <a:cubicBezTo>
                    <a:pt x="117" y="121"/>
                    <a:pt x="117" y="119"/>
                    <a:pt x="116" y="117"/>
                  </a:cubicBezTo>
                  <a:cubicBezTo>
                    <a:pt x="116" y="116"/>
                    <a:pt x="116" y="113"/>
                    <a:pt x="116" y="112"/>
                  </a:cubicBezTo>
                  <a:cubicBezTo>
                    <a:pt x="116" y="111"/>
                    <a:pt x="117" y="110"/>
                    <a:pt x="118" y="109"/>
                  </a:cubicBezTo>
                  <a:cubicBezTo>
                    <a:pt x="118" y="108"/>
                    <a:pt x="120" y="107"/>
                    <a:pt x="120" y="106"/>
                  </a:cubicBezTo>
                  <a:cubicBezTo>
                    <a:pt x="120" y="104"/>
                    <a:pt x="119" y="101"/>
                    <a:pt x="118" y="99"/>
                  </a:cubicBezTo>
                  <a:cubicBezTo>
                    <a:pt x="117" y="97"/>
                    <a:pt x="114" y="93"/>
                    <a:pt x="113" y="91"/>
                  </a:cubicBezTo>
                  <a:cubicBezTo>
                    <a:pt x="113" y="90"/>
                    <a:pt x="111" y="88"/>
                    <a:pt x="111" y="87"/>
                  </a:cubicBezTo>
                  <a:cubicBezTo>
                    <a:pt x="111" y="86"/>
                    <a:pt x="112" y="85"/>
                    <a:pt x="113" y="85"/>
                  </a:cubicBezTo>
                  <a:cubicBezTo>
                    <a:pt x="114" y="85"/>
                    <a:pt x="115" y="87"/>
                    <a:pt x="116" y="87"/>
                  </a:cubicBezTo>
                  <a:cubicBezTo>
                    <a:pt x="117" y="87"/>
                    <a:pt x="119" y="87"/>
                    <a:pt x="120" y="87"/>
                  </a:cubicBezTo>
                  <a:cubicBezTo>
                    <a:pt x="122" y="86"/>
                    <a:pt x="124" y="85"/>
                    <a:pt x="124" y="84"/>
                  </a:cubicBezTo>
                  <a:cubicBezTo>
                    <a:pt x="125" y="83"/>
                    <a:pt x="127" y="81"/>
                    <a:pt x="127" y="80"/>
                  </a:cubicBezTo>
                  <a:cubicBezTo>
                    <a:pt x="128" y="79"/>
                    <a:pt x="128" y="76"/>
                    <a:pt x="128" y="75"/>
                  </a:cubicBezTo>
                  <a:cubicBezTo>
                    <a:pt x="129" y="74"/>
                    <a:pt x="129" y="72"/>
                    <a:pt x="130" y="70"/>
                  </a:cubicBezTo>
                  <a:cubicBezTo>
                    <a:pt x="131" y="69"/>
                    <a:pt x="133" y="66"/>
                    <a:pt x="134" y="65"/>
                  </a:cubicBezTo>
                  <a:cubicBezTo>
                    <a:pt x="135" y="63"/>
                    <a:pt x="137" y="59"/>
                    <a:pt x="137" y="58"/>
                  </a:cubicBezTo>
                  <a:cubicBezTo>
                    <a:pt x="137" y="56"/>
                    <a:pt x="137" y="52"/>
                    <a:pt x="137" y="50"/>
                  </a:cubicBezTo>
                  <a:cubicBezTo>
                    <a:pt x="137" y="48"/>
                    <a:pt x="136" y="46"/>
                    <a:pt x="135" y="45"/>
                  </a:cubicBezTo>
                  <a:cubicBezTo>
                    <a:pt x="135" y="44"/>
                    <a:pt x="133" y="44"/>
                    <a:pt x="133" y="44"/>
                  </a:cubicBezTo>
                  <a:cubicBezTo>
                    <a:pt x="132" y="43"/>
                    <a:pt x="131" y="43"/>
                    <a:pt x="130" y="42"/>
                  </a:cubicBezTo>
                  <a:cubicBezTo>
                    <a:pt x="130" y="41"/>
                    <a:pt x="131" y="39"/>
                    <a:pt x="131" y="38"/>
                  </a:cubicBezTo>
                  <a:cubicBezTo>
                    <a:pt x="132" y="36"/>
                    <a:pt x="134" y="33"/>
                    <a:pt x="134" y="31"/>
                  </a:cubicBezTo>
                  <a:cubicBezTo>
                    <a:pt x="134" y="30"/>
                    <a:pt x="134" y="28"/>
                    <a:pt x="135" y="27"/>
                  </a:cubicBezTo>
                  <a:cubicBezTo>
                    <a:pt x="135" y="25"/>
                    <a:pt x="137" y="23"/>
                    <a:pt x="138" y="22"/>
                  </a:cubicBezTo>
                  <a:cubicBezTo>
                    <a:pt x="139" y="21"/>
                    <a:pt x="142" y="21"/>
                    <a:pt x="143" y="20"/>
                  </a:cubicBezTo>
                  <a:cubicBezTo>
                    <a:pt x="145" y="19"/>
                    <a:pt x="146" y="17"/>
                    <a:pt x="147" y="15"/>
                  </a:cubicBezTo>
                  <a:cubicBezTo>
                    <a:pt x="147" y="14"/>
                    <a:pt x="148" y="12"/>
                    <a:pt x="147" y="11"/>
                  </a:cubicBezTo>
                  <a:cubicBezTo>
                    <a:pt x="146" y="10"/>
                    <a:pt x="142" y="12"/>
                    <a:pt x="140" y="13"/>
                  </a:cubicBezTo>
                  <a:cubicBezTo>
                    <a:pt x="138" y="13"/>
                    <a:pt x="134" y="13"/>
                    <a:pt x="131" y="12"/>
                  </a:cubicBezTo>
                  <a:cubicBezTo>
                    <a:pt x="130" y="12"/>
                    <a:pt x="128" y="12"/>
                    <a:pt x="127" y="11"/>
                  </a:cubicBezTo>
                  <a:cubicBezTo>
                    <a:pt x="126" y="10"/>
                    <a:pt x="123" y="8"/>
                    <a:pt x="123" y="7"/>
                  </a:cubicBezTo>
                  <a:cubicBezTo>
                    <a:pt x="122" y="6"/>
                    <a:pt x="121" y="3"/>
                    <a:pt x="121" y="1"/>
                  </a:cubicBezTo>
                  <a:cubicBezTo>
                    <a:pt x="126" y="1"/>
                    <a:pt x="131" y="1"/>
                    <a:pt x="134" y="1"/>
                  </a:cubicBezTo>
                  <a:cubicBezTo>
                    <a:pt x="140" y="0"/>
                    <a:pt x="151" y="0"/>
                    <a:pt x="156" y="0"/>
                  </a:cubicBezTo>
                  <a:cubicBezTo>
                    <a:pt x="158" y="0"/>
                    <a:pt x="161" y="1"/>
                    <a:pt x="162" y="1"/>
                  </a:cubicBezTo>
                  <a:cubicBezTo>
                    <a:pt x="164" y="2"/>
                    <a:pt x="166" y="5"/>
                    <a:pt x="168" y="5"/>
                  </a:cubicBezTo>
                  <a:cubicBezTo>
                    <a:pt x="170" y="6"/>
                    <a:pt x="174" y="4"/>
                    <a:pt x="175" y="5"/>
                  </a:cubicBezTo>
                  <a:cubicBezTo>
                    <a:pt x="177" y="5"/>
                    <a:pt x="181" y="8"/>
                    <a:pt x="183" y="9"/>
                  </a:cubicBezTo>
                  <a:cubicBezTo>
                    <a:pt x="185" y="9"/>
                    <a:pt x="189" y="11"/>
                    <a:pt x="191" y="11"/>
                  </a:cubicBezTo>
                  <a:cubicBezTo>
                    <a:pt x="192" y="12"/>
                    <a:pt x="195" y="10"/>
                    <a:pt x="197" y="11"/>
                  </a:cubicBezTo>
                  <a:cubicBezTo>
                    <a:pt x="199" y="11"/>
                    <a:pt x="202" y="12"/>
                    <a:pt x="204" y="13"/>
                  </a:cubicBezTo>
                  <a:cubicBezTo>
                    <a:pt x="206" y="14"/>
                    <a:pt x="211" y="16"/>
                    <a:pt x="213" y="17"/>
                  </a:cubicBezTo>
                  <a:cubicBezTo>
                    <a:pt x="216" y="18"/>
                    <a:pt x="223" y="21"/>
                    <a:pt x="226" y="23"/>
                  </a:cubicBezTo>
                  <a:cubicBezTo>
                    <a:pt x="229" y="25"/>
                    <a:pt x="233" y="30"/>
                    <a:pt x="236" y="31"/>
                  </a:cubicBezTo>
                  <a:cubicBezTo>
                    <a:pt x="238" y="32"/>
                    <a:pt x="243" y="32"/>
                    <a:pt x="246" y="32"/>
                  </a:cubicBezTo>
                  <a:cubicBezTo>
                    <a:pt x="249" y="32"/>
                    <a:pt x="254" y="31"/>
                    <a:pt x="257" y="31"/>
                  </a:cubicBezTo>
                  <a:cubicBezTo>
                    <a:pt x="260" y="32"/>
                    <a:pt x="265" y="32"/>
                    <a:pt x="267" y="33"/>
                  </a:cubicBezTo>
                  <a:cubicBezTo>
                    <a:pt x="269" y="34"/>
                    <a:pt x="272" y="38"/>
                    <a:pt x="274" y="39"/>
                  </a:cubicBezTo>
                  <a:cubicBezTo>
                    <a:pt x="276" y="41"/>
                    <a:pt x="278" y="46"/>
                    <a:pt x="280" y="48"/>
                  </a:cubicBezTo>
                  <a:cubicBezTo>
                    <a:pt x="282" y="50"/>
                    <a:pt x="285" y="53"/>
                    <a:pt x="288" y="54"/>
                  </a:cubicBezTo>
                  <a:cubicBezTo>
                    <a:pt x="289" y="55"/>
                    <a:pt x="291" y="54"/>
                    <a:pt x="292" y="54"/>
                  </a:cubicBezTo>
                  <a:cubicBezTo>
                    <a:pt x="293" y="54"/>
                    <a:pt x="296" y="53"/>
                    <a:pt x="297" y="53"/>
                  </a:cubicBezTo>
                  <a:cubicBezTo>
                    <a:pt x="299" y="52"/>
                    <a:pt x="303" y="49"/>
                    <a:pt x="306" y="48"/>
                  </a:cubicBezTo>
                  <a:cubicBezTo>
                    <a:pt x="308" y="47"/>
                    <a:pt x="314" y="47"/>
                    <a:pt x="316" y="48"/>
                  </a:cubicBezTo>
                  <a:cubicBezTo>
                    <a:pt x="318" y="49"/>
                    <a:pt x="322" y="53"/>
                    <a:pt x="324" y="55"/>
                  </a:cubicBezTo>
                  <a:cubicBezTo>
                    <a:pt x="326" y="57"/>
                    <a:pt x="330" y="61"/>
                    <a:pt x="333" y="62"/>
                  </a:cubicBezTo>
                  <a:cubicBezTo>
                    <a:pt x="334" y="63"/>
                    <a:pt x="337" y="65"/>
                    <a:pt x="339" y="65"/>
                  </a:cubicBezTo>
                  <a:cubicBezTo>
                    <a:pt x="341" y="66"/>
                    <a:pt x="346" y="68"/>
                    <a:pt x="348" y="69"/>
                  </a:cubicBezTo>
                  <a:cubicBezTo>
                    <a:pt x="350" y="70"/>
                    <a:pt x="355" y="73"/>
                    <a:pt x="357" y="73"/>
                  </a:cubicBezTo>
                  <a:cubicBezTo>
                    <a:pt x="359" y="74"/>
                    <a:pt x="363" y="74"/>
                    <a:pt x="365" y="74"/>
                  </a:cubicBezTo>
                  <a:cubicBezTo>
                    <a:pt x="368" y="74"/>
                    <a:pt x="373" y="72"/>
                    <a:pt x="376" y="72"/>
                  </a:cubicBezTo>
                  <a:cubicBezTo>
                    <a:pt x="380" y="72"/>
                    <a:pt x="387" y="71"/>
                    <a:pt x="390" y="70"/>
                  </a:cubicBezTo>
                  <a:cubicBezTo>
                    <a:pt x="394" y="70"/>
                    <a:pt x="402" y="70"/>
                    <a:pt x="405" y="71"/>
                  </a:cubicBezTo>
                  <a:cubicBezTo>
                    <a:pt x="406" y="72"/>
                    <a:pt x="408" y="73"/>
                    <a:pt x="409" y="74"/>
                  </a:cubicBezTo>
                  <a:cubicBezTo>
                    <a:pt x="410" y="76"/>
                    <a:pt x="410" y="79"/>
                    <a:pt x="410" y="81"/>
                  </a:cubicBezTo>
                  <a:cubicBezTo>
                    <a:pt x="410" y="84"/>
                    <a:pt x="408" y="90"/>
                    <a:pt x="408" y="93"/>
                  </a:cubicBezTo>
                  <a:cubicBezTo>
                    <a:pt x="409" y="96"/>
                    <a:pt x="411" y="101"/>
                    <a:pt x="413" y="103"/>
                  </a:cubicBezTo>
                  <a:cubicBezTo>
                    <a:pt x="415" y="104"/>
                    <a:pt x="420" y="102"/>
                    <a:pt x="421" y="103"/>
                  </a:cubicBezTo>
                  <a:cubicBezTo>
                    <a:pt x="422" y="105"/>
                    <a:pt x="420" y="108"/>
                    <a:pt x="420" y="109"/>
                  </a:cubicBezTo>
                  <a:cubicBezTo>
                    <a:pt x="420" y="110"/>
                    <a:pt x="420" y="113"/>
                    <a:pt x="420" y="114"/>
                  </a:cubicBezTo>
                  <a:cubicBezTo>
                    <a:pt x="421" y="115"/>
                    <a:pt x="424" y="114"/>
                    <a:pt x="425" y="115"/>
                  </a:cubicBezTo>
                  <a:cubicBezTo>
                    <a:pt x="426" y="115"/>
                    <a:pt x="428" y="118"/>
                    <a:pt x="429" y="118"/>
                  </a:cubicBezTo>
                  <a:cubicBezTo>
                    <a:pt x="431" y="119"/>
                    <a:pt x="436" y="118"/>
                    <a:pt x="438" y="118"/>
                  </a:cubicBezTo>
                  <a:cubicBezTo>
                    <a:pt x="441" y="119"/>
                    <a:pt x="447" y="123"/>
                    <a:pt x="450" y="123"/>
                  </a:cubicBezTo>
                  <a:cubicBezTo>
                    <a:pt x="452" y="123"/>
                    <a:pt x="455" y="120"/>
                    <a:pt x="457" y="120"/>
                  </a:cubicBezTo>
                  <a:cubicBezTo>
                    <a:pt x="459" y="119"/>
                    <a:pt x="464" y="118"/>
                    <a:pt x="466" y="118"/>
                  </a:cubicBezTo>
                  <a:cubicBezTo>
                    <a:pt x="468" y="118"/>
                    <a:pt x="473" y="120"/>
                    <a:pt x="476" y="121"/>
                  </a:cubicBezTo>
                  <a:cubicBezTo>
                    <a:pt x="479" y="121"/>
                    <a:pt x="484" y="124"/>
                    <a:pt x="487" y="125"/>
                  </a:cubicBezTo>
                  <a:cubicBezTo>
                    <a:pt x="489" y="125"/>
                    <a:pt x="493" y="125"/>
                    <a:pt x="495" y="126"/>
                  </a:cubicBezTo>
                  <a:cubicBezTo>
                    <a:pt x="496" y="127"/>
                    <a:pt x="498" y="129"/>
                    <a:pt x="498" y="130"/>
                  </a:cubicBezTo>
                  <a:cubicBezTo>
                    <a:pt x="499" y="133"/>
                    <a:pt x="495" y="136"/>
                    <a:pt x="493" y="138"/>
                  </a:cubicBezTo>
                  <a:cubicBezTo>
                    <a:pt x="492" y="140"/>
                    <a:pt x="489" y="144"/>
                    <a:pt x="488" y="146"/>
                  </a:cubicBezTo>
                  <a:cubicBezTo>
                    <a:pt x="487" y="147"/>
                    <a:pt x="486" y="149"/>
                    <a:pt x="486" y="151"/>
                  </a:cubicBezTo>
                  <a:cubicBezTo>
                    <a:pt x="486" y="151"/>
                    <a:pt x="486" y="151"/>
                    <a:pt x="486" y="151"/>
                  </a:cubicBezTo>
                  <a:cubicBezTo>
                    <a:pt x="483" y="154"/>
                    <a:pt x="483" y="154"/>
                    <a:pt x="483" y="154"/>
                  </a:cubicBezTo>
                  <a:cubicBezTo>
                    <a:pt x="480" y="162"/>
                    <a:pt x="480" y="162"/>
                    <a:pt x="480" y="162"/>
                  </a:cubicBezTo>
                  <a:cubicBezTo>
                    <a:pt x="475" y="163"/>
                    <a:pt x="475" y="163"/>
                    <a:pt x="475" y="163"/>
                  </a:cubicBezTo>
                  <a:cubicBezTo>
                    <a:pt x="471" y="185"/>
                    <a:pt x="471" y="185"/>
                    <a:pt x="471" y="185"/>
                  </a:cubicBezTo>
                  <a:cubicBezTo>
                    <a:pt x="468" y="188"/>
                    <a:pt x="468" y="188"/>
                    <a:pt x="468" y="188"/>
                  </a:cubicBezTo>
                  <a:cubicBezTo>
                    <a:pt x="468" y="188"/>
                    <a:pt x="465" y="184"/>
                    <a:pt x="464" y="183"/>
                  </a:cubicBezTo>
                  <a:cubicBezTo>
                    <a:pt x="463" y="181"/>
                    <a:pt x="461" y="177"/>
                    <a:pt x="459" y="175"/>
                  </a:cubicBezTo>
                  <a:cubicBezTo>
                    <a:pt x="458" y="175"/>
                    <a:pt x="456" y="173"/>
                    <a:pt x="455" y="173"/>
                  </a:cubicBezTo>
                  <a:cubicBezTo>
                    <a:pt x="454" y="173"/>
                    <a:pt x="452" y="175"/>
                    <a:pt x="451" y="176"/>
                  </a:cubicBezTo>
                  <a:cubicBezTo>
                    <a:pt x="450" y="178"/>
                    <a:pt x="450" y="183"/>
                    <a:pt x="450" y="185"/>
                  </a:cubicBezTo>
                  <a:cubicBezTo>
                    <a:pt x="449" y="186"/>
                    <a:pt x="447" y="190"/>
                    <a:pt x="447" y="192"/>
                  </a:cubicBezTo>
                  <a:cubicBezTo>
                    <a:pt x="448" y="193"/>
                    <a:pt x="450" y="193"/>
                    <a:pt x="451" y="194"/>
                  </a:cubicBezTo>
                  <a:cubicBezTo>
                    <a:pt x="452" y="195"/>
                    <a:pt x="454" y="197"/>
                    <a:pt x="454" y="198"/>
                  </a:cubicBezTo>
                  <a:cubicBezTo>
                    <a:pt x="454" y="199"/>
                    <a:pt x="454" y="202"/>
                    <a:pt x="453" y="203"/>
                  </a:cubicBezTo>
                  <a:cubicBezTo>
                    <a:pt x="453" y="204"/>
                    <a:pt x="450" y="205"/>
                    <a:pt x="449" y="206"/>
                  </a:cubicBezTo>
                  <a:cubicBezTo>
                    <a:pt x="448" y="206"/>
                    <a:pt x="446" y="207"/>
                    <a:pt x="446" y="207"/>
                  </a:cubicBezTo>
                  <a:cubicBezTo>
                    <a:pt x="440" y="208"/>
                    <a:pt x="440" y="208"/>
                    <a:pt x="440" y="208"/>
                  </a:cubicBezTo>
                  <a:cubicBezTo>
                    <a:pt x="441" y="235"/>
                    <a:pt x="441" y="235"/>
                    <a:pt x="441" y="235"/>
                  </a:cubicBezTo>
                  <a:cubicBezTo>
                    <a:pt x="421" y="252"/>
                    <a:pt x="421" y="252"/>
                    <a:pt x="421" y="252"/>
                  </a:cubicBezTo>
                  <a:cubicBezTo>
                    <a:pt x="421" y="252"/>
                    <a:pt x="418" y="255"/>
                    <a:pt x="418" y="257"/>
                  </a:cubicBezTo>
                  <a:cubicBezTo>
                    <a:pt x="417" y="258"/>
                    <a:pt x="418" y="261"/>
                    <a:pt x="418" y="263"/>
                  </a:cubicBezTo>
                  <a:cubicBezTo>
                    <a:pt x="418" y="264"/>
                    <a:pt x="416" y="266"/>
                    <a:pt x="415" y="267"/>
                  </a:cubicBezTo>
                  <a:cubicBezTo>
                    <a:pt x="415" y="267"/>
                    <a:pt x="414" y="269"/>
                    <a:pt x="414" y="270"/>
                  </a:cubicBezTo>
                  <a:cubicBezTo>
                    <a:pt x="413" y="271"/>
                    <a:pt x="411" y="272"/>
                    <a:pt x="410" y="273"/>
                  </a:cubicBezTo>
                  <a:cubicBezTo>
                    <a:pt x="410" y="274"/>
                    <a:pt x="410" y="277"/>
                    <a:pt x="410" y="278"/>
                  </a:cubicBezTo>
                  <a:cubicBezTo>
                    <a:pt x="410" y="279"/>
                    <a:pt x="411" y="280"/>
                    <a:pt x="411" y="281"/>
                  </a:cubicBezTo>
                  <a:cubicBezTo>
                    <a:pt x="411" y="282"/>
                    <a:pt x="409" y="284"/>
                    <a:pt x="408" y="285"/>
                  </a:cubicBezTo>
                  <a:cubicBezTo>
                    <a:pt x="407" y="285"/>
                    <a:pt x="404" y="284"/>
                    <a:pt x="403" y="285"/>
                  </a:cubicBezTo>
                  <a:cubicBezTo>
                    <a:pt x="401" y="285"/>
                    <a:pt x="397" y="287"/>
                    <a:pt x="395" y="288"/>
                  </a:cubicBezTo>
                  <a:cubicBezTo>
                    <a:pt x="393" y="289"/>
                    <a:pt x="391" y="289"/>
                    <a:pt x="390" y="290"/>
                  </a:cubicBezTo>
                  <a:cubicBezTo>
                    <a:pt x="389" y="291"/>
                    <a:pt x="387" y="293"/>
                    <a:pt x="387" y="294"/>
                  </a:cubicBezTo>
                  <a:cubicBezTo>
                    <a:pt x="387" y="296"/>
                    <a:pt x="391" y="299"/>
                    <a:pt x="392" y="300"/>
                  </a:cubicBezTo>
                  <a:cubicBezTo>
                    <a:pt x="392" y="302"/>
                    <a:pt x="394" y="306"/>
                    <a:pt x="394" y="308"/>
                  </a:cubicBezTo>
                  <a:cubicBezTo>
                    <a:pt x="394" y="309"/>
                    <a:pt x="395" y="312"/>
                    <a:pt x="394" y="313"/>
                  </a:cubicBezTo>
                  <a:cubicBezTo>
                    <a:pt x="394" y="314"/>
                    <a:pt x="391" y="315"/>
                    <a:pt x="391" y="316"/>
                  </a:cubicBezTo>
                  <a:cubicBezTo>
                    <a:pt x="391" y="317"/>
                    <a:pt x="393" y="319"/>
                    <a:pt x="394" y="320"/>
                  </a:cubicBezTo>
                  <a:cubicBezTo>
                    <a:pt x="395" y="322"/>
                    <a:pt x="397" y="325"/>
                    <a:pt x="398" y="327"/>
                  </a:cubicBezTo>
                  <a:cubicBezTo>
                    <a:pt x="398" y="328"/>
                    <a:pt x="400" y="331"/>
                    <a:pt x="400" y="332"/>
                  </a:cubicBezTo>
                  <a:cubicBezTo>
                    <a:pt x="399" y="333"/>
                    <a:pt x="397" y="335"/>
                    <a:pt x="397" y="337"/>
                  </a:cubicBezTo>
                  <a:cubicBezTo>
                    <a:pt x="396" y="338"/>
                    <a:pt x="395" y="340"/>
                    <a:pt x="395" y="342"/>
                  </a:cubicBezTo>
                  <a:cubicBezTo>
                    <a:pt x="396" y="343"/>
                    <a:pt x="398" y="346"/>
                    <a:pt x="398" y="348"/>
                  </a:cubicBezTo>
                  <a:cubicBezTo>
                    <a:pt x="398" y="349"/>
                    <a:pt x="398" y="352"/>
                    <a:pt x="398" y="354"/>
                  </a:cubicBezTo>
                  <a:cubicBezTo>
                    <a:pt x="398" y="355"/>
                    <a:pt x="397" y="358"/>
                    <a:pt x="396" y="359"/>
                  </a:cubicBezTo>
                  <a:cubicBezTo>
                    <a:pt x="396" y="362"/>
                    <a:pt x="397" y="366"/>
                    <a:pt x="397" y="368"/>
                  </a:cubicBezTo>
                  <a:cubicBezTo>
                    <a:pt x="397" y="370"/>
                    <a:pt x="397" y="373"/>
                    <a:pt x="397" y="375"/>
                  </a:cubicBezTo>
                  <a:cubicBezTo>
                    <a:pt x="396" y="378"/>
                    <a:pt x="393" y="382"/>
                    <a:pt x="392" y="384"/>
                  </a:cubicBezTo>
                  <a:cubicBezTo>
                    <a:pt x="389" y="387"/>
                    <a:pt x="384" y="392"/>
                    <a:pt x="382" y="394"/>
                  </a:cubicBezTo>
                  <a:cubicBezTo>
                    <a:pt x="381" y="395"/>
                    <a:pt x="378" y="398"/>
                    <a:pt x="378" y="398"/>
                  </a:cubicBezTo>
                  <a:cubicBezTo>
                    <a:pt x="379" y="403"/>
                    <a:pt x="379" y="403"/>
                    <a:pt x="379" y="403"/>
                  </a:cubicBezTo>
                  <a:cubicBezTo>
                    <a:pt x="385" y="408"/>
                    <a:pt x="385" y="408"/>
                    <a:pt x="385" y="408"/>
                  </a:cubicBezTo>
                  <a:cubicBezTo>
                    <a:pt x="392" y="413"/>
                    <a:pt x="392" y="413"/>
                    <a:pt x="392" y="413"/>
                  </a:cubicBezTo>
                  <a:cubicBezTo>
                    <a:pt x="391" y="417"/>
                    <a:pt x="391" y="417"/>
                    <a:pt x="391" y="417"/>
                  </a:cubicBezTo>
                  <a:lnTo>
                    <a:pt x="385" y="420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085A30CD-4C11-4240-96B4-FA57295843F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3050" y="3625851"/>
              <a:ext cx="1187450" cy="958850"/>
            </a:xfrm>
            <a:custGeom>
              <a:avLst/>
              <a:gdLst>
                <a:gd name="T0" fmla="*/ 456 w 458"/>
                <a:gd name="T1" fmla="*/ 338 h 369"/>
                <a:gd name="T2" fmla="*/ 451 w 458"/>
                <a:gd name="T3" fmla="*/ 361 h 369"/>
                <a:gd name="T4" fmla="*/ 423 w 458"/>
                <a:gd name="T5" fmla="*/ 355 h 369"/>
                <a:gd name="T6" fmla="*/ 401 w 458"/>
                <a:gd name="T7" fmla="*/ 367 h 369"/>
                <a:gd name="T8" fmla="*/ 370 w 458"/>
                <a:gd name="T9" fmla="*/ 365 h 369"/>
                <a:gd name="T10" fmla="*/ 348 w 458"/>
                <a:gd name="T11" fmla="*/ 351 h 369"/>
                <a:gd name="T12" fmla="*/ 314 w 458"/>
                <a:gd name="T13" fmla="*/ 349 h 369"/>
                <a:gd name="T14" fmla="*/ 289 w 458"/>
                <a:gd name="T15" fmla="*/ 336 h 369"/>
                <a:gd name="T16" fmla="*/ 257 w 458"/>
                <a:gd name="T17" fmla="*/ 326 h 369"/>
                <a:gd name="T18" fmla="*/ 233 w 458"/>
                <a:gd name="T19" fmla="*/ 327 h 369"/>
                <a:gd name="T20" fmla="*/ 210 w 458"/>
                <a:gd name="T21" fmla="*/ 311 h 369"/>
                <a:gd name="T22" fmla="*/ 200 w 458"/>
                <a:gd name="T23" fmla="*/ 289 h 369"/>
                <a:gd name="T24" fmla="*/ 175 w 458"/>
                <a:gd name="T25" fmla="*/ 289 h 369"/>
                <a:gd name="T26" fmla="*/ 157 w 458"/>
                <a:gd name="T27" fmla="*/ 309 h 369"/>
                <a:gd name="T28" fmla="*/ 137 w 458"/>
                <a:gd name="T29" fmla="*/ 307 h 369"/>
                <a:gd name="T30" fmla="*/ 128 w 458"/>
                <a:gd name="T31" fmla="*/ 315 h 369"/>
                <a:gd name="T32" fmla="*/ 121 w 458"/>
                <a:gd name="T33" fmla="*/ 328 h 369"/>
                <a:gd name="T34" fmla="*/ 114 w 458"/>
                <a:gd name="T35" fmla="*/ 312 h 369"/>
                <a:gd name="T36" fmla="*/ 126 w 458"/>
                <a:gd name="T37" fmla="*/ 294 h 369"/>
                <a:gd name="T38" fmla="*/ 113 w 458"/>
                <a:gd name="T39" fmla="*/ 277 h 369"/>
                <a:gd name="T40" fmla="*/ 83 w 458"/>
                <a:gd name="T41" fmla="*/ 275 h 369"/>
                <a:gd name="T42" fmla="*/ 71 w 458"/>
                <a:gd name="T43" fmla="*/ 267 h 369"/>
                <a:gd name="T44" fmla="*/ 65 w 458"/>
                <a:gd name="T45" fmla="*/ 240 h 369"/>
                <a:gd name="T46" fmla="*/ 45 w 458"/>
                <a:gd name="T47" fmla="*/ 233 h 369"/>
                <a:gd name="T48" fmla="*/ 32 w 458"/>
                <a:gd name="T49" fmla="*/ 224 h 369"/>
                <a:gd name="T50" fmla="*/ 27 w 458"/>
                <a:gd name="T51" fmla="*/ 202 h 369"/>
                <a:gd name="T52" fmla="*/ 21 w 458"/>
                <a:gd name="T53" fmla="*/ 189 h 369"/>
                <a:gd name="T54" fmla="*/ 10 w 458"/>
                <a:gd name="T55" fmla="*/ 178 h 369"/>
                <a:gd name="T56" fmla="*/ 0 w 458"/>
                <a:gd name="T57" fmla="*/ 168 h 369"/>
                <a:gd name="T58" fmla="*/ 10 w 458"/>
                <a:gd name="T59" fmla="*/ 135 h 369"/>
                <a:gd name="T60" fmla="*/ 44 w 458"/>
                <a:gd name="T61" fmla="*/ 99 h 369"/>
                <a:gd name="T62" fmla="*/ 60 w 458"/>
                <a:gd name="T63" fmla="*/ 61 h 369"/>
                <a:gd name="T64" fmla="*/ 75 w 458"/>
                <a:gd name="T65" fmla="*/ 33 h 369"/>
                <a:gd name="T66" fmla="*/ 98 w 458"/>
                <a:gd name="T67" fmla="*/ 14 h 369"/>
                <a:gd name="T68" fmla="*/ 95 w 458"/>
                <a:gd name="T69" fmla="*/ 1 h 369"/>
                <a:gd name="T70" fmla="*/ 112 w 458"/>
                <a:gd name="T71" fmla="*/ 5 h 369"/>
                <a:gd name="T72" fmla="*/ 138 w 458"/>
                <a:gd name="T73" fmla="*/ 14 h 369"/>
                <a:gd name="T74" fmla="*/ 152 w 458"/>
                <a:gd name="T75" fmla="*/ 20 h 369"/>
                <a:gd name="T76" fmla="*/ 161 w 458"/>
                <a:gd name="T77" fmla="*/ 60 h 369"/>
                <a:gd name="T78" fmla="*/ 199 w 458"/>
                <a:gd name="T79" fmla="*/ 87 h 369"/>
                <a:gd name="T80" fmla="*/ 241 w 458"/>
                <a:gd name="T81" fmla="*/ 115 h 369"/>
                <a:gd name="T82" fmla="*/ 275 w 458"/>
                <a:gd name="T83" fmla="*/ 126 h 369"/>
                <a:gd name="T84" fmla="*/ 287 w 458"/>
                <a:gd name="T85" fmla="*/ 137 h 369"/>
                <a:gd name="T86" fmla="*/ 298 w 458"/>
                <a:gd name="T87" fmla="*/ 154 h 369"/>
                <a:gd name="T88" fmla="*/ 318 w 458"/>
                <a:gd name="T89" fmla="*/ 155 h 369"/>
                <a:gd name="T90" fmla="*/ 317 w 458"/>
                <a:gd name="T91" fmla="*/ 172 h 369"/>
                <a:gd name="T92" fmla="*/ 328 w 458"/>
                <a:gd name="T93" fmla="*/ 186 h 369"/>
                <a:gd name="T94" fmla="*/ 339 w 458"/>
                <a:gd name="T95" fmla="*/ 197 h 369"/>
                <a:gd name="T96" fmla="*/ 340 w 458"/>
                <a:gd name="T97" fmla="*/ 214 h 369"/>
                <a:gd name="T98" fmla="*/ 349 w 458"/>
                <a:gd name="T99" fmla="*/ 204 h 369"/>
                <a:gd name="T100" fmla="*/ 364 w 458"/>
                <a:gd name="T101" fmla="*/ 200 h 369"/>
                <a:gd name="T102" fmla="*/ 380 w 458"/>
                <a:gd name="T103" fmla="*/ 201 h 369"/>
                <a:gd name="T104" fmla="*/ 381 w 458"/>
                <a:gd name="T105" fmla="*/ 217 h 369"/>
                <a:gd name="T106" fmla="*/ 379 w 458"/>
                <a:gd name="T107" fmla="*/ 233 h 369"/>
                <a:gd name="T108" fmla="*/ 399 w 458"/>
                <a:gd name="T109" fmla="*/ 250 h 369"/>
                <a:gd name="T110" fmla="*/ 412 w 458"/>
                <a:gd name="T111" fmla="*/ 242 h 369"/>
                <a:gd name="T112" fmla="*/ 422 w 458"/>
                <a:gd name="T113" fmla="*/ 252 h 369"/>
                <a:gd name="T114" fmla="*/ 435 w 458"/>
                <a:gd name="T115" fmla="*/ 278 h 369"/>
                <a:gd name="T116" fmla="*/ 436 w 458"/>
                <a:gd name="T117" fmla="*/ 298 h 369"/>
                <a:gd name="T118" fmla="*/ 435 w 458"/>
                <a:gd name="T119" fmla="*/ 310 h 369"/>
                <a:gd name="T120" fmla="*/ 456 w 458"/>
                <a:gd name="T121" fmla="*/ 325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58" h="369">
                  <a:moveTo>
                    <a:pt x="456" y="325"/>
                  </a:moveTo>
                  <a:cubicBezTo>
                    <a:pt x="457" y="327"/>
                    <a:pt x="458" y="330"/>
                    <a:pt x="458" y="332"/>
                  </a:cubicBezTo>
                  <a:cubicBezTo>
                    <a:pt x="458" y="333"/>
                    <a:pt x="457" y="337"/>
                    <a:pt x="456" y="338"/>
                  </a:cubicBezTo>
                  <a:cubicBezTo>
                    <a:pt x="455" y="340"/>
                    <a:pt x="452" y="342"/>
                    <a:pt x="451" y="344"/>
                  </a:cubicBezTo>
                  <a:cubicBezTo>
                    <a:pt x="450" y="346"/>
                    <a:pt x="451" y="350"/>
                    <a:pt x="451" y="352"/>
                  </a:cubicBezTo>
                  <a:cubicBezTo>
                    <a:pt x="451" y="354"/>
                    <a:pt x="451" y="359"/>
                    <a:pt x="451" y="361"/>
                  </a:cubicBezTo>
                  <a:cubicBezTo>
                    <a:pt x="448" y="360"/>
                    <a:pt x="443" y="359"/>
                    <a:pt x="440" y="359"/>
                  </a:cubicBezTo>
                  <a:cubicBezTo>
                    <a:pt x="437" y="358"/>
                    <a:pt x="432" y="357"/>
                    <a:pt x="429" y="357"/>
                  </a:cubicBezTo>
                  <a:cubicBezTo>
                    <a:pt x="428" y="357"/>
                    <a:pt x="424" y="355"/>
                    <a:pt x="423" y="355"/>
                  </a:cubicBezTo>
                  <a:cubicBezTo>
                    <a:pt x="422" y="356"/>
                    <a:pt x="419" y="357"/>
                    <a:pt x="418" y="357"/>
                  </a:cubicBezTo>
                  <a:cubicBezTo>
                    <a:pt x="416" y="358"/>
                    <a:pt x="412" y="361"/>
                    <a:pt x="410" y="362"/>
                  </a:cubicBezTo>
                  <a:cubicBezTo>
                    <a:pt x="408" y="364"/>
                    <a:pt x="404" y="367"/>
                    <a:pt x="401" y="367"/>
                  </a:cubicBezTo>
                  <a:cubicBezTo>
                    <a:pt x="399" y="368"/>
                    <a:pt x="395" y="369"/>
                    <a:pt x="393" y="369"/>
                  </a:cubicBezTo>
                  <a:cubicBezTo>
                    <a:pt x="390" y="369"/>
                    <a:pt x="383" y="368"/>
                    <a:pt x="380" y="367"/>
                  </a:cubicBezTo>
                  <a:cubicBezTo>
                    <a:pt x="377" y="367"/>
                    <a:pt x="372" y="366"/>
                    <a:pt x="370" y="365"/>
                  </a:cubicBezTo>
                  <a:cubicBezTo>
                    <a:pt x="368" y="365"/>
                    <a:pt x="365" y="364"/>
                    <a:pt x="364" y="363"/>
                  </a:cubicBezTo>
                  <a:cubicBezTo>
                    <a:pt x="362" y="361"/>
                    <a:pt x="361" y="358"/>
                    <a:pt x="360" y="356"/>
                  </a:cubicBezTo>
                  <a:cubicBezTo>
                    <a:pt x="357" y="354"/>
                    <a:pt x="351" y="352"/>
                    <a:pt x="348" y="351"/>
                  </a:cubicBezTo>
                  <a:cubicBezTo>
                    <a:pt x="345" y="350"/>
                    <a:pt x="339" y="348"/>
                    <a:pt x="337" y="347"/>
                  </a:cubicBezTo>
                  <a:cubicBezTo>
                    <a:pt x="334" y="347"/>
                    <a:pt x="329" y="345"/>
                    <a:pt x="326" y="345"/>
                  </a:cubicBezTo>
                  <a:cubicBezTo>
                    <a:pt x="323" y="346"/>
                    <a:pt x="317" y="349"/>
                    <a:pt x="314" y="349"/>
                  </a:cubicBezTo>
                  <a:cubicBezTo>
                    <a:pt x="311" y="349"/>
                    <a:pt x="307" y="348"/>
                    <a:pt x="305" y="347"/>
                  </a:cubicBezTo>
                  <a:cubicBezTo>
                    <a:pt x="303" y="346"/>
                    <a:pt x="300" y="344"/>
                    <a:pt x="298" y="342"/>
                  </a:cubicBezTo>
                  <a:cubicBezTo>
                    <a:pt x="296" y="341"/>
                    <a:pt x="291" y="338"/>
                    <a:pt x="289" y="336"/>
                  </a:cubicBezTo>
                  <a:cubicBezTo>
                    <a:pt x="287" y="335"/>
                    <a:pt x="282" y="334"/>
                    <a:pt x="279" y="334"/>
                  </a:cubicBezTo>
                  <a:cubicBezTo>
                    <a:pt x="276" y="333"/>
                    <a:pt x="271" y="332"/>
                    <a:pt x="268" y="331"/>
                  </a:cubicBezTo>
                  <a:cubicBezTo>
                    <a:pt x="265" y="330"/>
                    <a:pt x="260" y="327"/>
                    <a:pt x="257" y="326"/>
                  </a:cubicBezTo>
                  <a:cubicBezTo>
                    <a:pt x="255" y="325"/>
                    <a:pt x="251" y="324"/>
                    <a:pt x="249" y="325"/>
                  </a:cubicBezTo>
                  <a:cubicBezTo>
                    <a:pt x="247" y="325"/>
                    <a:pt x="244" y="327"/>
                    <a:pt x="242" y="327"/>
                  </a:cubicBezTo>
                  <a:cubicBezTo>
                    <a:pt x="240" y="327"/>
                    <a:pt x="235" y="328"/>
                    <a:pt x="233" y="327"/>
                  </a:cubicBezTo>
                  <a:cubicBezTo>
                    <a:pt x="231" y="327"/>
                    <a:pt x="227" y="325"/>
                    <a:pt x="225" y="324"/>
                  </a:cubicBezTo>
                  <a:cubicBezTo>
                    <a:pt x="223" y="322"/>
                    <a:pt x="218" y="320"/>
                    <a:pt x="216" y="318"/>
                  </a:cubicBezTo>
                  <a:cubicBezTo>
                    <a:pt x="214" y="316"/>
                    <a:pt x="211" y="313"/>
                    <a:pt x="210" y="311"/>
                  </a:cubicBezTo>
                  <a:cubicBezTo>
                    <a:pt x="209" y="309"/>
                    <a:pt x="207" y="305"/>
                    <a:pt x="206" y="302"/>
                  </a:cubicBezTo>
                  <a:cubicBezTo>
                    <a:pt x="206" y="301"/>
                    <a:pt x="206" y="297"/>
                    <a:pt x="205" y="295"/>
                  </a:cubicBezTo>
                  <a:cubicBezTo>
                    <a:pt x="204" y="293"/>
                    <a:pt x="202" y="290"/>
                    <a:pt x="200" y="289"/>
                  </a:cubicBezTo>
                  <a:cubicBezTo>
                    <a:pt x="198" y="288"/>
                    <a:pt x="192" y="287"/>
                    <a:pt x="189" y="286"/>
                  </a:cubicBezTo>
                  <a:cubicBezTo>
                    <a:pt x="187" y="286"/>
                    <a:pt x="183" y="286"/>
                    <a:pt x="181" y="286"/>
                  </a:cubicBezTo>
                  <a:cubicBezTo>
                    <a:pt x="180" y="287"/>
                    <a:pt x="177" y="288"/>
                    <a:pt x="175" y="289"/>
                  </a:cubicBezTo>
                  <a:cubicBezTo>
                    <a:pt x="173" y="291"/>
                    <a:pt x="171" y="295"/>
                    <a:pt x="170" y="297"/>
                  </a:cubicBezTo>
                  <a:cubicBezTo>
                    <a:pt x="168" y="299"/>
                    <a:pt x="165" y="303"/>
                    <a:pt x="163" y="305"/>
                  </a:cubicBezTo>
                  <a:cubicBezTo>
                    <a:pt x="162" y="306"/>
                    <a:pt x="159" y="308"/>
                    <a:pt x="157" y="309"/>
                  </a:cubicBezTo>
                  <a:cubicBezTo>
                    <a:pt x="156" y="310"/>
                    <a:pt x="152" y="310"/>
                    <a:pt x="150" y="310"/>
                  </a:cubicBezTo>
                  <a:cubicBezTo>
                    <a:pt x="148" y="311"/>
                    <a:pt x="144" y="312"/>
                    <a:pt x="142" y="311"/>
                  </a:cubicBezTo>
                  <a:cubicBezTo>
                    <a:pt x="140" y="311"/>
                    <a:pt x="139" y="308"/>
                    <a:pt x="137" y="307"/>
                  </a:cubicBezTo>
                  <a:cubicBezTo>
                    <a:pt x="136" y="307"/>
                    <a:pt x="134" y="307"/>
                    <a:pt x="132" y="307"/>
                  </a:cubicBezTo>
                  <a:cubicBezTo>
                    <a:pt x="131" y="308"/>
                    <a:pt x="130" y="310"/>
                    <a:pt x="129" y="312"/>
                  </a:cubicBezTo>
                  <a:cubicBezTo>
                    <a:pt x="129" y="312"/>
                    <a:pt x="128" y="314"/>
                    <a:pt x="128" y="315"/>
                  </a:cubicBezTo>
                  <a:cubicBezTo>
                    <a:pt x="128" y="316"/>
                    <a:pt x="128" y="319"/>
                    <a:pt x="128" y="320"/>
                  </a:cubicBezTo>
                  <a:cubicBezTo>
                    <a:pt x="128" y="321"/>
                    <a:pt x="126" y="323"/>
                    <a:pt x="125" y="324"/>
                  </a:cubicBezTo>
                  <a:cubicBezTo>
                    <a:pt x="124" y="325"/>
                    <a:pt x="123" y="328"/>
                    <a:pt x="121" y="328"/>
                  </a:cubicBezTo>
                  <a:cubicBezTo>
                    <a:pt x="121" y="328"/>
                    <a:pt x="119" y="327"/>
                    <a:pt x="119" y="326"/>
                  </a:cubicBezTo>
                  <a:cubicBezTo>
                    <a:pt x="118" y="325"/>
                    <a:pt x="118" y="321"/>
                    <a:pt x="117" y="320"/>
                  </a:cubicBezTo>
                  <a:cubicBezTo>
                    <a:pt x="116" y="318"/>
                    <a:pt x="114" y="314"/>
                    <a:pt x="114" y="312"/>
                  </a:cubicBezTo>
                  <a:cubicBezTo>
                    <a:pt x="114" y="311"/>
                    <a:pt x="117" y="308"/>
                    <a:pt x="118" y="307"/>
                  </a:cubicBezTo>
                  <a:cubicBezTo>
                    <a:pt x="119" y="305"/>
                    <a:pt x="122" y="303"/>
                    <a:pt x="123" y="301"/>
                  </a:cubicBezTo>
                  <a:cubicBezTo>
                    <a:pt x="124" y="299"/>
                    <a:pt x="126" y="296"/>
                    <a:pt x="126" y="294"/>
                  </a:cubicBezTo>
                  <a:cubicBezTo>
                    <a:pt x="126" y="292"/>
                    <a:pt x="124" y="289"/>
                    <a:pt x="124" y="288"/>
                  </a:cubicBezTo>
                  <a:cubicBezTo>
                    <a:pt x="123" y="286"/>
                    <a:pt x="121" y="283"/>
                    <a:pt x="120" y="282"/>
                  </a:cubicBezTo>
                  <a:cubicBezTo>
                    <a:pt x="118" y="280"/>
                    <a:pt x="115" y="278"/>
                    <a:pt x="113" y="277"/>
                  </a:cubicBezTo>
                  <a:cubicBezTo>
                    <a:pt x="111" y="276"/>
                    <a:pt x="106" y="276"/>
                    <a:pt x="103" y="275"/>
                  </a:cubicBezTo>
                  <a:cubicBezTo>
                    <a:pt x="100" y="275"/>
                    <a:pt x="94" y="274"/>
                    <a:pt x="92" y="274"/>
                  </a:cubicBezTo>
                  <a:cubicBezTo>
                    <a:pt x="89" y="274"/>
                    <a:pt x="85" y="275"/>
                    <a:pt x="83" y="275"/>
                  </a:cubicBezTo>
                  <a:cubicBezTo>
                    <a:pt x="81" y="275"/>
                    <a:pt x="78" y="277"/>
                    <a:pt x="77" y="277"/>
                  </a:cubicBezTo>
                  <a:cubicBezTo>
                    <a:pt x="75" y="276"/>
                    <a:pt x="74" y="274"/>
                    <a:pt x="73" y="273"/>
                  </a:cubicBezTo>
                  <a:cubicBezTo>
                    <a:pt x="72" y="271"/>
                    <a:pt x="71" y="268"/>
                    <a:pt x="71" y="267"/>
                  </a:cubicBezTo>
                  <a:cubicBezTo>
                    <a:pt x="70" y="264"/>
                    <a:pt x="70" y="259"/>
                    <a:pt x="70" y="256"/>
                  </a:cubicBezTo>
                  <a:cubicBezTo>
                    <a:pt x="70" y="254"/>
                    <a:pt x="68" y="250"/>
                    <a:pt x="68" y="248"/>
                  </a:cubicBezTo>
                  <a:cubicBezTo>
                    <a:pt x="67" y="246"/>
                    <a:pt x="66" y="242"/>
                    <a:pt x="65" y="240"/>
                  </a:cubicBezTo>
                  <a:cubicBezTo>
                    <a:pt x="64" y="239"/>
                    <a:pt x="62" y="236"/>
                    <a:pt x="61" y="235"/>
                  </a:cubicBezTo>
                  <a:cubicBezTo>
                    <a:pt x="60" y="234"/>
                    <a:pt x="56" y="234"/>
                    <a:pt x="54" y="233"/>
                  </a:cubicBezTo>
                  <a:cubicBezTo>
                    <a:pt x="52" y="233"/>
                    <a:pt x="47" y="233"/>
                    <a:pt x="45" y="233"/>
                  </a:cubicBezTo>
                  <a:cubicBezTo>
                    <a:pt x="43" y="232"/>
                    <a:pt x="39" y="232"/>
                    <a:pt x="38" y="231"/>
                  </a:cubicBezTo>
                  <a:cubicBezTo>
                    <a:pt x="37" y="231"/>
                    <a:pt x="35" y="229"/>
                    <a:pt x="34" y="228"/>
                  </a:cubicBezTo>
                  <a:cubicBezTo>
                    <a:pt x="33" y="227"/>
                    <a:pt x="32" y="225"/>
                    <a:pt x="32" y="224"/>
                  </a:cubicBezTo>
                  <a:cubicBezTo>
                    <a:pt x="32" y="222"/>
                    <a:pt x="33" y="217"/>
                    <a:pt x="32" y="214"/>
                  </a:cubicBezTo>
                  <a:cubicBezTo>
                    <a:pt x="32" y="212"/>
                    <a:pt x="31" y="209"/>
                    <a:pt x="30" y="207"/>
                  </a:cubicBezTo>
                  <a:cubicBezTo>
                    <a:pt x="29" y="205"/>
                    <a:pt x="28" y="203"/>
                    <a:pt x="27" y="202"/>
                  </a:cubicBezTo>
                  <a:cubicBezTo>
                    <a:pt x="26" y="201"/>
                    <a:pt x="24" y="200"/>
                    <a:pt x="23" y="199"/>
                  </a:cubicBezTo>
                  <a:cubicBezTo>
                    <a:pt x="23" y="198"/>
                    <a:pt x="23" y="196"/>
                    <a:pt x="23" y="195"/>
                  </a:cubicBezTo>
                  <a:cubicBezTo>
                    <a:pt x="23" y="193"/>
                    <a:pt x="22" y="190"/>
                    <a:pt x="21" y="189"/>
                  </a:cubicBezTo>
                  <a:cubicBezTo>
                    <a:pt x="21" y="188"/>
                    <a:pt x="19" y="185"/>
                    <a:pt x="18" y="184"/>
                  </a:cubicBezTo>
                  <a:cubicBezTo>
                    <a:pt x="17" y="183"/>
                    <a:pt x="15" y="181"/>
                    <a:pt x="14" y="180"/>
                  </a:cubicBezTo>
                  <a:cubicBezTo>
                    <a:pt x="13" y="180"/>
                    <a:pt x="11" y="178"/>
                    <a:pt x="10" y="178"/>
                  </a:cubicBezTo>
                  <a:cubicBezTo>
                    <a:pt x="9" y="177"/>
                    <a:pt x="6" y="178"/>
                    <a:pt x="5" y="178"/>
                  </a:cubicBezTo>
                  <a:cubicBezTo>
                    <a:pt x="4" y="177"/>
                    <a:pt x="1" y="175"/>
                    <a:pt x="1" y="174"/>
                  </a:cubicBezTo>
                  <a:cubicBezTo>
                    <a:pt x="0" y="172"/>
                    <a:pt x="0" y="169"/>
                    <a:pt x="0" y="168"/>
                  </a:cubicBezTo>
                  <a:cubicBezTo>
                    <a:pt x="0" y="166"/>
                    <a:pt x="2" y="162"/>
                    <a:pt x="2" y="160"/>
                  </a:cubicBezTo>
                  <a:cubicBezTo>
                    <a:pt x="3" y="157"/>
                    <a:pt x="5" y="153"/>
                    <a:pt x="6" y="150"/>
                  </a:cubicBezTo>
                  <a:cubicBezTo>
                    <a:pt x="7" y="147"/>
                    <a:pt x="9" y="139"/>
                    <a:pt x="10" y="135"/>
                  </a:cubicBezTo>
                  <a:cubicBezTo>
                    <a:pt x="12" y="131"/>
                    <a:pt x="18" y="124"/>
                    <a:pt x="21" y="120"/>
                  </a:cubicBezTo>
                  <a:cubicBezTo>
                    <a:pt x="24" y="117"/>
                    <a:pt x="29" y="111"/>
                    <a:pt x="33" y="108"/>
                  </a:cubicBezTo>
                  <a:cubicBezTo>
                    <a:pt x="35" y="105"/>
                    <a:pt x="42" y="102"/>
                    <a:pt x="44" y="99"/>
                  </a:cubicBezTo>
                  <a:cubicBezTo>
                    <a:pt x="47" y="96"/>
                    <a:pt x="51" y="89"/>
                    <a:pt x="54" y="85"/>
                  </a:cubicBezTo>
                  <a:cubicBezTo>
                    <a:pt x="55" y="82"/>
                    <a:pt x="59" y="77"/>
                    <a:pt x="59" y="74"/>
                  </a:cubicBezTo>
                  <a:cubicBezTo>
                    <a:pt x="60" y="71"/>
                    <a:pt x="60" y="64"/>
                    <a:pt x="60" y="61"/>
                  </a:cubicBezTo>
                  <a:cubicBezTo>
                    <a:pt x="61" y="59"/>
                    <a:pt x="60" y="53"/>
                    <a:pt x="61" y="50"/>
                  </a:cubicBezTo>
                  <a:cubicBezTo>
                    <a:pt x="62" y="48"/>
                    <a:pt x="64" y="45"/>
                    <a:pt x="65" y="44"/>
                  </a:cubicBezTo>
                  <a:cubicBezTo>
                    <a:pt x="67" y="41"/>
                    <a:pt x="72" y="36"/>
                    <a:pt x="75" y="33"/>
                  </a:cubicBezTo>
                  <a:cubicBezTo>
                    <a:pt x="77" y="31"/>
                    <a:pt x="81" y="27"/>
                    <a:pt x="84" y="25"/>
                  </a:cubicBezTo>
                  <a:cubicBezTo>
                    <a:pt x="86" y="24"/>
                    <a:pt x="90" y="21"/>
                    <a:pt x="91" y="19"/>
                  </a:cubicBezTo>
                  <a:cubicBezTo>
                    <a:pt x="93" y="18"/>
                    <a:pt x="97" y="16"/>
                    <a:pt x="98" y="14"/>
                  </a:cubicBezTo>
                  <a:cubicBezTo>
                    <a:pt x="98" y="12"/>
                    <a:pt x="98" y="8"/>
                    <a:pt x="97" y="7"/>
                  </a:cubicBezTo>
                  <a:cubicBezTo>
                    <a:pt x="97" y="6"/>
                    <a:pt x="96" y="4"/>
                    <a:pt x="95" y="3"/>
                  </a:cubicBezTo>
                  <a:cubicBezTo>
                    <a:pt x="95" y="3"/>
                    <a:pt x="95" y="1"/>
                    <a:pt x="95" y="1"/>
                  </a:cubicBezTo>
                  <a:cubicBezTo>
                    <a:pt x="96" y="0"/>
                    <a:pt x="99" y="0"/>
                    <a:pt x="100" y="0"/>
                  </a:cubicBezTo>
                  <a:cubicBezTo>
                    <a:pt x="101" y="0"/>
                    <a:pt x="104" y="1"/>
                    <a:pt x="105" y="1"/>
                  </a:cubicBezTo>
                  <a:cubicBezTo>
                    <a:pt x="107" y="2"/>
                    <a:pt x="110" y="4"/>
                    <a:pt x="112" y="5"/>
                  </a:cubicBezTo>
                  <a:cubicBezTo>
                    <a:pt x="114" y="7"/>
                    <a:pt x="118" y="10"/>
                    <a:pt x="120" y="11"/>
                  </a:cubicBezTo>
                  <a:cubicBezTo>
                    <a:pt x="123" y="12"/>
                    <a:pt x="127" y="14"/>
                    <a:pt x="129" y="14"/>
                  </a:cubicBezTo>
                  <a:cubicBezTo>
                    <a:pt x="131" y="15"/>
                    <a:pt x="136" y="14"/>
                    <a:pt x="138" y="14"/>
                  </a:cubicBezTo>
                  <a:cubicBezTo>
                    <a:pt x="140" y="15"/>
                    <a:pt x="143" y="17"/>
                    <a:pt x="144" y="18"/>
                  </a:cubicBezTo>
                  <a:cubicBezTo>
                    <a:pt x="146" y="18"/>
                    <a:pt x="148" y="20"/>
                    <a:pt x="149" y="20"/>
                  </a:cubicBezTo>
                  <a:cubicBezTo>
                    <a:pt x="150" y="20"/>
                    <a:pt x="151" y="20"/>
                    <a:pt x="152" y="20"/>
                  </a:cubicBezTo>
                  <a:cubicBezTo>
                    <a:pt x="171" y="41"/>
                    <a:pt x="171" y="41"/>
                    <a:pt x="171" y="41"/>
                  </a:cubicBezTo>
                  <a:cubicBezTo>
                    <a:pt x="159" y="48"/>
                    <a:pt x="159" y="48"/>
                    <a:pt x="159" y="48"/>
                  </a:cubicBezTo>
                  <a:cubicBezTo>
                    <a:pt x="161" y="60"/>
                    <a:pt x="161" y="60"/>
                    <a:pt x="161" y="60"/>
                  </a:cubicBezTo>
                  <a:cubicBezTo>
                    <a:pt x="171" y="72"/>
                    <a:pt x="171" y="72"/>
                    <a:pt x="171" y="72"/>
                  </a:cubicBezTo>
                  <a:cubicBezTo>
                    <a:pt x="177" y="92"/>
                    <a:pt x="177" y="92"/>
                    <a:pt x="177" y="92"/>
                  </a:cubicBezTo>
                  <a:cubicBezTo>
                    <a:pt x="199" y="87"/>
                    <a:pt x="199" y="87"/>
                    <a:pt x="199" y="87"/>
                  </a:cubicBezTo>
                  <a:cubicBezTo>
                    <a:pt x="216" y="109"/>
                    <a:pt x="216" y="109"/>
                    <a:pt x="216" y="109"/>
                  </a:cubicBezTo>
                  <a:cubicBezTo>
                    <a:pt x="228" y="108"/>
                    <a:pt x="228" y="108"/>
                    <a:pt x="228" y="108"/>
                  </a:cubicBezTo>
                  <a:cubicBezTo>
                    <a:pt x="241" y="115"/>
                    <a:pt x="241" y="115"/>
                    <a:pt x="241" y="115"/>
                  </a:cubicBezTo>
                  <a:cubicBezTo>
                    <a:pt x="249" y="127"/>
                    <a:pt x="249" y="127"/>
                    <a:pt x="249" y="127"/>
                  </a:cubicBezTo>
                  <a:cubicBezTo>
                    <a:pt x="273" y="132"/>
                    <a:pt x="273" y="132"/>
                    <a:pt x="273" y="132"/>
                  </a:cubicBezTo>
                  <a:cubicBezTo>
                    <a:pt x="275" y="126"/>
                    <a:pt x="275" y="126"/>
                    <a:pt x="275" y="126"/>
                  </a:cubicBezTo>
                  <a:cubicBezTo>
                    <a:pt x="276" y="127"/>
                    <a:pt x="278" y="128"/>
                    <a:pt x="279" y="129"/>
                  </a:cubicBezTo>
                  <a:cubicBezTo>
                    <a:pt x="280" y="130"/>
                    <a:pt x="283" y="132"/>
                    <a:pt x="284" y="133"/>
                  </a:cubicBezTo>
                  <a:cubicBezTo>
                    <a:pt x="285" y="134"/>
                    <a:pt x="287" y="136"/>
                    <a:pt x="287" y="137"/>
                  </a:cubicBezTo>
                  <a:cubicBezTo>
                    <a:pt x="288" y="138"/>
                    <a:pt x="289" y="142"/>
                    <a:pt x="290" y="144"/>
                  </a:cubicBezTo>
                  <a:cubicBezTo>
                    <a:pt x="291" y="146"/>
                    <a:pt x="294" y="149"/>
                    <a:pt x="295" y="151"/>
                  </a:cubicBezTo>
                  <a:cubicBezTo>
                    <a:pt x="296" y="152"/>
                    <a:pt x="297" y="154"/>
                    <a:pt x="298" y="154"/>
                  </a:cubicBezTo>
                  <a:cubicBezTo>
                    <a:pt x="299" y="155"/>
                    <a:pt x="302" y="154"/>
                    <a:pt x="304" y="154"/>
                  </a:cubicBezTo>
                  <a:cubicBezTo>
                    <a:pt x="306" y="154"/>
                    <a:pt x="310" y="154"/>
                    <a:pt x="311" y="154"/>
                  </a:cubicBezTo>
                  <a:cubicBezTo>
                    <a:pt x="313" y="154"/>
                    <a:pt x="317" y="153"/>
                    <a:pt x="318" y="155"/>
                  </a:cubicBezTo>
                  <a:cubicBezTo>
                    <a:pt x="319" y="155"/>
                    <a:pt x="318" y="158"/>
                    <a:pt x="318" y="159"/>
                  </a:cubicBezTo>
                  <a:cubicBezTo>
                    <a:pt x="318" y="160"/>
                    <a:pt x="318" y="163"/>
                    <a:pt x="317" y="165"/>
                  </a:cubicBezTo>
                  <a:cubicBezTo>
                    <a:pt x="317" y="166"/>
                    <a:pt x="317" y="170"/>
                    <a:pt x="317" y="172"/>
                  </a:cubicBezTo>
                  <a:cubicBezTo>
                    <a:pt x="317" y="173"/>
                    <a:pt x="317" y="176"/>
                    <a:pt x="317" y="177"/>
                  </a:cubicBezTo>
                  <a:cubicBezTo>
                    <a:pt x="318" y="179"/>
                    <a:pt x="319" y="181"/>
                    <a:pt x="320" y="181"/>
                  </a:cubicBezTo>
                  <a:cubicBezTo>
                    <a:pt x="321" y="183"/>
                    <a:pt x="326" y="185"/>
                    <a:pt x="328" y="186"/>
                  </a:cubicBezTo>
                  <a:cubicBezTo>
                    <a:pt x="329" y="187"/>
                    <a:pt x="333" y="188"/>
                    <a:pt x="335" y="189"/>
                  </a:cubicBezTo>
                  <a:cubicBezTo>
                    <a:pt x="336" y="189"/>
                    <a:pt x="338" y="191"/>
                    <a:pt x="339" y="192"/>
                  </a:cubicBezTo>
                  <a:cubicBezTo>
                    <a:pt x="339" y="193"/>
                    <a:pt x="339" y="195"/>
                    <a:pt x="339" y="197"/>
                  </a:cubicBezTo>
                  <a:cubicBezTo>
                    <a:pt x="339" y="198"/>
                    <a:pt x="338" y="201"/>
                    <a:pt x="337" y="202"/>
                  </a:cubicBezTo>
                  <a:cubicBezTo>
                    <a:pt x="337" y="204"/>
                    <a:pt x="336" y="209"/>
                    <a:pt x="337" y="211"/>
                  </a:cubicBezTo>
                  <a:cubicBezTo>
                    <a:pt x="337" y="212"/>
                    <a:pt x="339" y="214"/>
                    <a:pt x="340" y="214"/>
                  </a:cubicBezTo>
                  <a:cubicBezTo>
                    <a:pt x="341" y="214"/>
                    <a:pt x="343" y="213"/>
                    <a:pt x="344" y="212"/>
                  </a:cubicBezTo>
                  <a:cubicBezTo>
                    <a:pt x="345" y="211"/>
                    <a:pt x="346" y="209"/>
                    <a:pt x="347" y="207"/>
                  </a:cubicBezTo>
                  <a:cubicBezTo>
                    <a:pt x="348" y="207"/>
                    <a:pt x="348" y="205"/>
                    <a:pt x="349" y="204"/>
                  </a:cubicBezTo>
                  <a:cubicBezTo>
                    <a:pt x="350" y="204"/>
                    <a:pt x="352" y="204"/>
                    <a:pt x="352" y="204"/>
                  </a:cubicBezTo>
                  <a:cubicBezTo>
                    <a:pt x="354" y="203"/>
                    <a:pt x="356" y="204"/>
                    <a:pt x="358" y="204"/>
                  </a:cubicBezTo>
                  <a:cubicBezTo>
                    <a:pt x="360" y="204"/>
                    <a:pt x="362" y="201"/>
                    <a:pt x="364" y="200"/>
                  </a:cubicBezTo>
                  <a:cubicBezTo>
                    <a:pt x="365" y="200"/>
                    <a:pt x="368" y="199"/>
                    <a:pt x="370" y="199"/>
                  </a:cubicBezTo>
                  <a:cubicBezTo>
                    <a:pt x="371" y="198"/>
                    <a:pt x="374" y="198"/>
                    <a:pt x="375" y="198"/>
                  </a:cubicBezTo>
                  <a:cubicBezTo>
                    <a:pt x="377" y="198"/>
                    <a:pt x="379" y="200"/>
                    <a:pt x="380" y="201"/>
                  </a:cubicBezTo>
                  <a:cubicBezTo>
                    <a:pt x="381" y="202"/>
                    <a:pt x="381" y="205"/>
                    <a:pt x="381" y="207"/>
                  </a:cubicBezTo>
                  <a:cubicBezTo>
                    <a:pt x="381" y="208"/>
                    <a:pt x="383" y="211"/>
                    <a:pt x="383" y="212"/>
                  </a:cubicBezTo>
                  <a:cubicBezTo>
                    <a:pt x="383" y="213"/>
                    <a:pt x="382" y="216"/>
                    <a:pt x="381" y="217"/>
                  </a:cubicBezTo>
                  <a:cubicBezTo>
                    <a:pt x="380" y="218"/>
                    <a:pt x="377" y="221"/>
                    <a:pt x="377" y="222"/>
                  </a:cubicBezTo>
                  <a:cubicBezTo>
                    <a:pt x="377" y="223"/>
                    <a:pt x="377" y="225"/>
                    <a:pt x="377" y="226"/>
                  </a:cubicBezTo>
                  <a:cubicBezTo>
                    <a:pt x="377" y="228"/>
                    <a:pt x="378" y="231"/>
                    <a:pt x="379" y="233"/>
                  </a:cubicBezTo>
                  <a:cubicBezTo>
                    <a:pt x="380" y="235"/>
                    <a:pt x="381" y="239"/>
                    <a:pt x="382" y="241"/>
                  </a:cubicBezTo>
                  <a:cubicBezTo>
                    <a:pt x="384" y="243"/>
                    <a:pt x="388" y="246"/>
                    <a:pt x="391" y="248"/>
                  </a:cubicBezTo>
                  <a:cubicBezTo>
                    <a:pt x="393" y="248"/>
                    <a:pt x="397" y="250"/>
                    <a:pt x="399" y="250"/>
                  </a:cubicBezTo>
                  <a:cubicBezTo>
                    <a:pt x="400" y="250"/>
                    <a:pt x="402" y="249"/>
                    <a:pt x="403" y="249"/>
                  </a:cubicBezTo>
                  <a:cubicBezTo>
                    <a:pt x="404" y="248"/>
                    <a:pt x="404" y="246"/>
                    <a:pt x="405" y="245"/>
                  </a:cubicBezTo>
                  <a:cubicBezTo>
                    <a:pt x="407" y="244"/>
                    <a:pt x="410" y="243"/>
                    <a:pt x="412" y="242"/>
                  </a:cubicBezTo>
                  <a:cubicBezTo>
                    <a:pt x="413" y="242"/>
                    <a:pt x="414" y="241"/>
                    <a:pt x="415" y="241"/>
                  </a:cubicBezTo>
                  <a:cubicBezTo>
                    <a:pt x="417" y="242"/>
                    <a:pt x="417" y="245"/>
                    <a:pt x="418" y="246"/>
                  </a:cubicBezTo>
                  <a:cubicBezTo>
                    <a:pt x="419" y="248"/>
                    <a:pt x="421" y="250"/>
                    <a:pt x="422" y="252"/>
                  </a:cubicBezTo>
                  <a:cubicBezTo>
                    <a:pt x="423" y="254"/>
                    <a:pt x="426" y="257"/>
                    <a:pt x="427" y="259"/>
                  </a:cubicBezTo>
                  <a:cubicBezTo>
                    <a:pt x="429" y="261"/>
                    <a:pt x="431" y="264"/>
                    <a:pt x="431" y="266"/>
                  </a:cubicBezTo>
                  <a:cubicBezTo>
                    <a:pt x="433" y="269"/>
                    <a:pt x="434" y="275"/>
                    <a:pt x="435" y="278"/>
                  </a:cubicBezTo>
                  <a:cubicBezTo>
                    <a:pt x="436" y="280"/>
                    <a:pt x="437" y="284"/>
                    <a:pt x="438" y="286"/>
                  </a:cubicBezTo>
                  <a:cubicBezTo>
                    <a:pt x="438" y="288"/>
                    <a:pt x="439" y="291"/>
                    <a:pt x="439" y="293"/>
                  </a:cubicBezTo>
                  <a:cubicBezTo>
                    <a:pt x="439" y="294"/>
                    <a:pt x="437" y="297"/>
                    <a:pt x="436" y="298"/>
                  </a:cubicBezTo>
                  <a:cubicBezTo>
                    <a:pt x="435" y="300"/>
                    <a:pt x="434" y="302"/>
                    <a:pt x="433" y="304"/>
                  </a:cubicBezTo>
                  <a:cubicBezTo>
                    <a:pt x="433" y="305"/>
                    <a:pt x="432" y="307"/>
                    <a:pt x="432" y="307"/>
                  </a:cubicBezTo>
                  <a:cubicBezTo>
                    <a:pt x="432" y="308"/>
                    <a:pt x="434" y="309"/>
                    <a:pt x="435" y="310"/>
                  </a:cubicBezTo>
                  <a:cubicBezTo>
                    <a:pt x="437" y="311"/>
                    <a:pt x="440" y="312"/>
                    <a:pt x="442" y="312"/>
                  </a:cubicBezTo>
                  <a:cubicBezTo>
                    <a:pt x="444" y="314"/>
                    <a:pt x="449" y="318"/>
                    <a:pt x="451" y="320"/>
                  </a:cubicBezTo>
                  <a:cubicBezTo>
                    <a:pt x="452" y="322"/>
                    <a:pt x="455" y="324"/>
                    <a:pt x="456" y="325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06900234-6E10-4085-9969-2E36CE9A602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2775" y="2508251"/>
              <a:ext cx="1358900" cy="1460500"/>
            </a:xfrm>
            <a:custGeom>
              <a:avLst/>
              <a:gdLst>
                <a:gd name="T0" fmla="*/ 493 w 524"/>
                <a:gd name="T1" fmla="*/ 156 h 563"/>
                <a:gd name="T2" fmla="*/ 518 w 524"/>
                <a:gd name="T3" fmla="*/ 232 h 563"/>
                <a:gd name="T4" fmla="*/ 516 w 524"/>
                <a:gd name="T5" fmla="*/ 270 h 563"/>
                <a:gd name="T6" fmla="*/ 498 w 524"/>
                <a:gd name="T7" fmla="*/ 277 h 563"/>
                <a:gd name="T8" fmla="*/ 490 w 524"/>
                <a:gd name="T9" fmla="*/ 273 h 563"/>
                <a:gd name="T10" fmla="*/ 471 w 524"/>
                <a:gd name="T11" fmla="*/ 276 h 563"/>
                <a:gd name="T12" fmla="*/ 459 w 524"/>
                <a:gd name="T13" fmla="*/ 292 h 563"/>
                <a:gd name="T14" fmla="*/ 444 w 524"/>
                <a:gd name="T15" fmla="*/ 312 h 563"/>
                <a:gd name="T16" fmla="*/ 385 w 524"/>
                <a:gd name="T17" fmla="*/ 350 h 563"/>
                <a:gd name="T18" fmla="*/ 359 w 524"/>
                <a:gd name="T19" fmla="*/ 357 h 563"/>
                <a:gd name="T20" fmla="*/ 344 w 524"/>
                <a:gd name="T21" fmla="*/ 348 h 563"/>
                <a:gd name="T22" fmla="*/ 328 w 524"/>
                <a:gd name="T23" fmla="*/ 370 h 563"/>
                <a:gd name="T24" fmla="*/ 322 w 524"/>
                <a:gd name="T25" fmla="*/ 400 h 563"/>
                <a:gd name="T26" fmla="*/ 300 w 524"/>
                <a:gd name="T27" fmla="*/ 414 h 563"/>
                <a:gd name="T28" fmla="*/ 330 w 524"/>
                <a:gd name="T29" fmla="*/ 433 h 563"/>
                <a:gd name="T30" fmla="*/ 319 w 524"/>
                <a:gd name="T31" fmla="*/ 454 h 563"/>
                <a:gd name="T32" fmla="*/ 300 w 524"/>
                <a:gd name="T33" fmla="*/ 451 h 563"/>
                <a:gd name="T34" fmla="*/ 262 w 524"/>
                <a:gd name="T35" fmla="*/ 456 h 563"/>
                <a:gd name="T36" fmla="*/ 227 w 524"/>
                <a:gd name="T37" fmla="*/ 455 h 563"/>
                <a:gd name="T38" fmla="*/ 183 w 524"/>
                <a:gd name="T39" fmla="*/ 462 h 563"/>
                <a:gd name="T40" fmla="*/ 156 w 524"/>
                <a:gd name="T41" fmla="*/ 506 h 563"/>
                <a:gd name="T42" fmla="*/ 152 w 524"/>
                <a:gd name="T43" fmla="*/ 526 h 563"/>
                <a:gd name="T44" fmla="*/ 142 w 524"/>
                <a:gd name="T45" fmla="*/ 563 h 563"/>
                <a:gd name="T46" fmla="*/ 97 w 524"/>
                <a:gd name="T47" fmla="*/ 539 h 563"/>
                <a:gd name="T48" fmla="*/ 46 w 524"/>
                <a:gd name="T49" fmla="*/ 523 h 563"/>
                <a:gd name="T50" fmla="*/ 28 w 524"/>
                <a:gd name="T51" fmla="*/ 479 h 563"/>
                <a:gd name="T52" fmla="*/ 25 w 524"/>
                <a:gd name="T53" fmla="*/ 451 h 563"/>
                <a:gd name="T54" fmla="*/ 23 w 524"/>
                <a:gd name="T55" fmla="*/ 429 h 563"/>
                <a:gd name="T56" fmla="*/ 15 w 524"/>
                <a:gd name="T57" fmla="*/ 412 h 563"/>
                <a:gd name="T58" fmla="*/ 6 w 524"/>
                <a:gd name="T59" fmla="*/ 401 h 563"/>
                <a:gd name="T60" fmla="*/ 13 w 524"/>
                <a:gd name="T61" fmla="*/ 378 h 563"/>
                <a:gd name="T62" fmla="*/ 14 w 524"/>
                <a:gd name="T63" fmla="*/ 323 h 563"/>
                <a:gd name="T64" fmla="*/ 5 w 524"/>
                <a:gd name="T65" fmla="*/ 312 h 563"/>
                <a:gd name="T66" fmla="*/ 5 w 524"/>
                <a:gd name="T67" fmla="*/ 297 h 563"/>
                <a:gd name="T68" fmla="*/ 45 w 524"/>
                <a:gd name="T69" fmla="*/ 261 h 563"/>
                <a:gd name="T70" fmla="*/ 114 w 524"/>
                <a:gd name="T71" fmla="*/ 188 h 563"/>
                <a:gd name="T72" fmla="*/ 152 w 524"/>
                <a:gd name="T73" fmla="*/ 151 h 563"/>
                <a:gd name="T74" fmla="*/ 212 w 524"/>
                <a:gd name="T75" fmla="*/ 109 h 563"/>
                <a:gd name="T76" fmla="*/ 225 w 524"/>
                <a:gd name="T77" fmla="*/ 88 h 563"/>
                <a:gd name="T78" fmla="*/ 245 w 524"/>
                <a:gd name="T79" fmla="*/ 83 h 563"/>
                <a:gd name="T80" fmla="*/ 273 w 524"/>
                <a:gd name="T81" fmla="*/ 79 h 563"/>
                <a:gd name="T82" fmla="*/ 292 w 524"/>
                <a:gd name="T83" fmla="*/ 61 h 563"/>
                <a:gd name="T84" fmla="*/ 295 w 524"/>
                <a:gd name="T85" fmla="*/ 26 h 563"/>
                <a:gd name="T86" fmla="*/ 292 w 524"/>
                <a:gd name="T87" fmla="*/ 0 h 563"/>
                <a:gd name="T88" fmla="*/ 296 w 524"/>
                <a:gd name="T89" fmla="*/ 15 h 563"/>
                <a:gd name="T90" fmla="*/ 333 w 524"/>
                <a:gd name="T91" fmla="*/ 48 h 563"/>
                <a:gd name="T92" fmla="*/ 343 w 524"/>
                <a:gd name="T93" fmla="*/ 43 h 563"/>
                <a:gd name="T94" fmla="*/ 356 w 524"/>
                <a:gd name="T95" fmla="*/ 47 h 563"/>
                <a:gd name="T96" fmla="*/ 362 w 524"/>
                <a:gd name="T97" fmla="*/ 58 h 563"/>
                <a:gd name="T98" fmla="*/ 381 w 524"/>
                <a:gd name="T99" fmla="*/ 66 h 563"/>
                <a:gd name="T100" fmla="*/ 388 w 524"/>
                <a:gd name="T101" fmla="*/ 80 h 563"/>
                <a:gd name="T102" fmla="*/ 387 w 524"/>
                <a:gd name="T103" fmla="*/ 101 h 563"/>
                <a:gd name="T104" fmla="*/ 410 w 524"/>
                <a:gd name="T105" fmla="*/ 118 h 563"/>
                <a:gd name="T106" fmla="*/ 429 w 524"/>
                <a:gd name="T107" fmla="*/ 127 h 563"/>
                <a:gd name="T108" fmla="*/ 442 w 524"/>
                <a:gd name="T109" fmla="*/ 123 h 563"/>
                <a:gd name="T110" fmla="*/ 458 w 524"/>
                <a:gd name="T111" fmla="*/ 122 h 563"/>
                <a:gd name="T112" fmla="*/ 470 w 524"/>
                <a:gd name="T113" fmla="*/ 131 h 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24" h="563">
                  <a:moveTo>
                    <a:pt x="481" y="147"/>
                  </a:moveTo>
                  <a:cubicBezTo>
                    <a:pt x="493" y="150"/>
                    <a:pt x="493" y="150"/>
                    <a:pt x="493" y="150"/>
                  </a:cubicBezTo>
                  <a:cubicBezTo>
                    <a:pt x="493" y="156"/>
                    <a:pt x="493" y="156"/>
                    <a:pt x="493" y="156"/>
                  </a:cubicBezTo>
                  <a:cubicBezTo>
                    <a:pt x="482" y="162"/>
                    <a:pt x="482" y="162"/>
                    <a:pt x="482" y="162"/>
                  </a:cubicBezTo>
                  <a:cubicBezTo>
                    <a:pt x="483" y="191"/>
                    <a:pt x="483" y="191"/>
                    <a:pt x="483" y="191"/>
                  </a:cubicBezTo>
                  <a:cubicBezTo>
                    <a:pt x="518" y="232"/>
                    <a:pt x="518" y="232"/>
                    <a:pt x="518" y="232"/>
                  </a:cubicBezTo>
                  <a:cubicBezTo>
                    <a:pt x="518" y="232"/>
                    <a:pt x="518" y="231"/>
                    <a:pt x="519" y="230"/>
                  </a:cubicBezTo>
                  <a:cubicBezTo>
                    <a:pt x="524" y="242"/>
                    <a:pt x="524" y="242"/>
                    <a:pt x="524" y="242"/>
                  </a:cubicBezTo>
                  <a:cubicBezTo>
                    <a:pt x="516" y="270"/>
                    <a:pt x="516" y="270"/>
                    <a:pt x="516" y="270"/>
                  </a:cubicBezTo>
                  <a:cubicBezTo>
                    <a:pt x="506" y="279"/>
                    <a:pt x="506" y="279"/>
                    <a:pt x="506" y="279"/>
                  </a:cubicBezTo>
                  <a:cubicBezTo>
                    <a:pt x="506" y="279"/>
                    <a:pt x="503" y="281"/>
                    <a:pt x="502" y="280"/>
                  </a:cubicBezTo>
                  <a:cubicBezTo>
                    <a:pt x="501" y="280"/>
                    <a:pt x="499" y="278"/>
                    <a:pt x="498" y="277"/>
                  </a:cubicBezTo>
                  <a:cubicBezTo>
                    <a:pt x="498" y="276"/>
                    <a:pt x="498" y="273"/>
                    <a:pt x="498" y="272"/>
                  </a:cubicBezTo>
                  <a:cubicBezTo>
                    <a:pt x="497" y="271"/>
                    <a:pt x="496" y="271"/>
                    <a:pt x="495" y="271"/>
                  </a:cubicBezTo>
                  <a:cubicBezTo>
                    <a:pt x="494" y="271"/>
                    <a:pt x="491" y="272"/>
                    <a:pt x="490" y="273"/>
                  </a:cubicBezTo>
                  <a:cubicBezTo>
                    <a:pt x="489" y="273"/>
                    <a:pt x="486" y="275"/>
                    <a:pt x="485" y="275"/>
                  </a:cubicBezTo>
                  <a:cubicBezTo>
                    <a:pt x="484" y="275"/>
                    <a:pt x="481" y="274"/>
                    <a:pt x="480" y="274"/>
                  </a:cubicBezTo>
                  <a:cubicBezTo>
                    <a:pt x="478" y="274"/>
                    <a:pt x="473" y="276"/>
                    <a:pt x="471" y="276"/>
                  </a:cubicBezTo>
                  <a:cubicBezTo>
                    <a:pt x="468" y="277"/>
                    <a:pt x="463" y="277"/>
                    <a:pt x="460" y="278"/>
                  </a:cubicBezTo>
                  <a:cubicBezTo>
                    <a:pt x="459" y="279"/>
                    <a:pt x="458" y="282"/>
                    <a:pt x="457" y="284"/>
                  </a:cubicBezTo>
                  <a:cubicBezTo>
                    <a:pt x="457" y="286"/>
                    <a:pt x="459" y="290"/>
                    <a:pt x="459" y="292"/>
                  </a:cubicBezTo>
                  <a:cubicBezTo>
                    <a:pt x="460" y="294"/>
                    <a:pt x="462" y="298"/>
                    <a:pt x="462" y="298"/>
                  </a:cubicBezTo>
                  <a:cubicBezTo>
                    <a:pt x="456" y="310"/>
                    <a:pt x="456" y="310"/>
                    <a:pt x="456" y="310"/>
                  </a:cubicBezTo>
                  <a:cubicBezTo>
                    <a:pt x="444" y="312"/>
                    <a:pt x="444" y="312"/>
                    <a:pt x="444" y="312"/>
                  </a:cubicBezTo>
                  <a:cubicBezTo>
                    <a:pt x="433" y="327"/>
                    <a:pt x="433" y="327"/>
                    <a:pt x="433" y="327"/>
                  </a:cubicBezTo>
                  <a:cubicBezTo>
                    <a:pt x="415" y="341"/>
                    <a:pt x="415" y="341"/>
                    <a:pt x="415" y="341"/>
                  </a:cubicBezTo>
                  <a:cubicBezTo>
                    <a:pt x="385" y="350"/>
                    <a:pt x="385" y="350"/>
                    <a:pt x="385" y="350"/>
                  </a:cubicBezTo>
                  <a:cubicBezTo>
                    <a:pt x="389" y="365"/>
                    <a:pt x="389" y="365"/>
                    <a:pt x="389" y="365"/>
                  </a:cubicBezTo>
                  <a:cubicBezTo>
                    <a:pt x="388" y="369"/>
                    <a:pt x="388" y="369"/>
                    <a:pt x="388" y="369"/>
                  </a:cubicBezTo>
                  <a:cubicBezTo>
                    <a:pt x="359" y="357"/>
                    <a:pt x="359" y="357"/>
                    <a:pt x="359" y="357"/>
                  </a:cubicBezTo>
                  <a:cubicBezTo>
                    <a:pt x="349" y="360"/>
                    <a:pt x="349" y="360"/>
                    <a:pt x="349" y="360"/>
                  </a:cubicBezTo>
                  <a:cubicBezTo>
                    <a:pt x="346" y="358"/>
                    <a:pt x="346" y="358"/>
                    <a:pt x="346" y="358"/>
                  </a:cubicBezTo>
                  <a:cubicBezTo>
                    <a:pt x="344" y="348"/>
                    <a:pt x="344" y="348"/>
                    <a:pt x="344" y="348"/>
                  </a:cubicBezTo>
                  <a:cubicBezTo>
                    <a:pt x="332" y="349"/>
                    <a:pt x="332" y="349"/>
                    <a:pt x="332" y="349"/>
                  </a:cubicBezTo>
                  <a:cubicBezTo>
                    <a:pt x="325" y="364"/>
                    <a:pt x="325" y="364"/>
                    <a:pt x="325" y="364"/>
                  </a:cubicBezTo>
                  <a:cubicBezTo>
                    <a:pt x="328" y="370"/>
                    <a:pt x="328" y="370"/>
                    <a:pt x="328" y="370"/>
                  </a:cubicBezTo>
                  <a:cubicBezTo>
                    <a:pt x="319" y="380"/>
                    <a:pt x="319" y="380"/>
                    <a:pt x="319" y="380"/>
                  </a:cubicBezTo>
                  <a:cubicBezTo>
                    <a:pt x="323" y="389"/>
                    <a:pt x="323" y="389"/>
                    <a:pt x="323" y="389"/>
                  </a:cubicBezTo>
                  <a:cubicBezTo>
                    <a:pt x="322" y="400"/>
                    <a:pt x="322" y="400"/>
                    <a:pt x="322" y="400"/>
                  </a:cubicBezTo>
                  <a:cubicBezTo>
                    <a:pt x="316" y="410"/>
                    <a:pt x="316" y="410"/>
                    <a:pt x="316" y="410"/>
                  </a:cubicBezTo>
                  <a:cubicBezTo>
                    <a:pt x="307" y="405"/>
                    <a:pt x="307" y="405"/>
                    <a:pt x="307" y="405"/>
                  </a:cubicBezTo>
                  <a:cubicBezTo>
                    <a:pt x="300" y="414"/>
                    <a:pt x="300" y="414"/>
                    <a:pt x="300" y="414"/>
                  </a:cubicBezTo>
                  <a:cubicBezTo>
                    <a:pt x="307" y="420"/>
                    <a:pt x="307" y="420"/>
                    <a:pt x="307" y="420"/>
                  </a:cubicBezTo>
                  <a:cubicBezTo>
                    <a:pt x="308" y="430"/>
                    <a:pt x="308" y="430"/>
                    <a:pt x="308" y="430"/>
                  </a:cubicBezTo>
                  <a:cubicBezTo>
                    <a:pt x="330" y="433"/>
                    <a:pt x="330" y="433"/>
                    <a:pt x="330" y="433"/>
                  </a:cubicBezTo>
                  <a:cubicBezTo>
                    <a:pt x="331" y="436"/>
                    <a:pt x="331" y="436"/>
                    <a:pt x="331" y="436"/>
                  </a:cubicBezTo>
                  <a:cubicBezTo>
                    <a:pt x="328" y="453"/>
                    <a:pt x="328" y="453"/>
                    <a:pt x="328" y="453"/>
                  </a:cubicBezTo>
                  <a:cubicBezTo>
                    <a:pt x="319" y="454"/>
                    <a:pt x="319" y="454"/>
                    <a:pt x="319" y="454"/>
                  </a:cubicBezTo>
                  <a:cubicBezTo>
                    <a:pt x="316" y="447"/>
                    <a:pt x="316" y="447"/>
                    <a:pt x="316" y="447"/>
                  </a:cubicBezTo>
                  <a:cubicBezTo>
                    <a:pt x="308" y="447"/>
                    <a:pt x="308" y="447"/>
                    <a:pt x="308" y="447"/>
                  </a:cubicBezTo>
                  <a:cubicBezTo>
                    <a:pt x="300" y="451"/>
                    <a:pt x="300" y="451"/>
                    <a:pt x="300" y="451"/>
                  </a:cubicBezTo>
                  <a:cubicBezTo>
                    <a:pt x="286" y="457"/>
                    <a:pt x="286" y="457"/>
                    <a:pt x="286" y="457"/>
                  </a:cubicBezTo>
                  <a:cubicBezTo>
                    <a:pt x="273" y="459"/>
                    <a:pt x="273" y="459"/>
                    <a:pt x="273" y="459"/>
                  </a:cubicBezTo>
                  <a:cubicBezTo>
                    <a:pt x="262" y="456"/>
                    <a:pt x="262" y="456"/>
                    <a:pt x="262" y="456"/>
                  </a:cubicBezTo>
                  <a:cubicBezTo>
                    <a:pt x="253" y="452"/>
                    <a:pt x="253" y="452"/>
                    <a:pt x="253" y="452"/>
                  </a:cubicBezTo>
                  <a:cubicBezTo>
                    <a:pt x="247" y="456"/>
                    <a:pt x="247" y="456"/>
                    <a:pt x="247" y="456"/>
                  </a:cubicBezTo>
                  <a:cubicBezTo>
                    <a:pt x="227" y="455"/>
                    <a:pt x="227" y="455"/>
                    <a:pt x="227" y="455"/>
                  </a:cubicBezTo>
                  <a:cubicBezTo>
                    <a:pt x="216" y="457"/>
                    <a:pt x="216" y="457"/>
                    <a:pt x="216" y="457"/>
                  </a:cubicBezTo>
                  <a:cubicBezTo>
                    <a:pt x="201" y="451"/>
                    <a:pt x="201" y="451"/>
                    <a:pt x="201" y="451"/>
                  </a:cubicBezTo>
                  <a:cubicBezTo>
                    <a:pt x="183" y="462"/>
                    <a:pt x="183" y="462"/>
                    <a:pt x="183" y="462"/>
                  </a:cubicBezTo>
                  <a:cubicBezTo>
                    <a:pt x="183" y="468"/>
                    <a:pt x="183" y="468"/>
                    <a:pt x="183" y="468"/>
                  </a:cubicBezTo>
                  <a:cubicBezTo>
                    <a:pt x="164" y="485"/>
                    <a:pt x="164" y="485"/>
                    <a:pt x="164" y="485"/>
                  </a:cubicBezTo>
                  <a:cubicBezTo>
                    <a:pt x="156" y="506"/>
                    <a:pt x="156" y="506"/>
                    <a:pt x="156" y="506"/>
                  </a:cubicBezTo>
                  <a:cubicBezTo>
                    <a:pt x="161" y="516"/>
                    <a:pt x="161" y="516"/>
                    <a:pt x="161" y="516"/>
                  </a:cubicBezTo>
                  <a:cubicBezTo>
                    <a:pt x="161" y="524"/>
                    <a:pt x="161" y="524"/>
                    <a:pt x="161" y="524"/>
                  </a:cubicBezTo>
                  <a:cubicBezTo>
                    <a:pt x="152" y="526"/>
                    <a:pt x="152" y="526"/>
                    <a:pt x="152" y="526"/>
                  </a:cubicBezTo>
                  <a:cubicBezTo>
                    <a:pt x="148" y="543"/>
                    <a:pt x="148" y="543"/>
                    <a:pt x="148" y="543"/>
                  </a:cubicBezTo>
                  <a:cubicBezTo>
                    <a:pt x="144" y="557"/>
                    <a:pt x="144" y="557"/>
                    <a:pt x="144" y="557"/>
                  </a:cubicBezTo>
                  <a:cubicBezTo>
                    <a:pt x="142" y="563"/>
                    <a:pt x="142" y="563"/>
                    <a:pt x="142" y="563"/>
                  </a:cubicBezTo>
                  <a:cubicBezTo>
                    <a:pt x="118" y="558"/>
                    <a:pt x="118" y="558"/>
                    <a:pt x="118" y="558"/>
                  </a:cubicBezTo>
                  <a:cubicBezTo>
                    <a:pt x="110" y="546"/>
                    <a:pt x="110" y="546"/>
                    <a:pt x="110" y="546"/>
                  </a:cubicBezTo>
                  <a:cubicBezTo>
                    <a:pt x="97" y="539"/>
                    <a:pt x="97" y="539"/>
                    <a:pt x="97" y="539"/>
                  </a:cubicBezTo>
                  <a:cubicBezTo>
                    <a:pt x="85" y="540"/>
                    <a:pt x="85" y="540"/>
                    <a:pt x="85" y="540"/>
                  </a:cubicBezTo>
                  <a:cubicBezTo>
                    <a:pt x="68" y="518"/>
                    <a:pt x="68" y="518"/>
                    <a:pt x="68" y="518"/>
                  </a:cubicBezTo>
                  <a:cubicBezTo>
                    <a:pt x="46" y="523"/>
                    <a:pt x="46" y="523"/>
                    <a:pt x="46" y="523"/>
                  </a:cubicBezTo>
                  <a:cubicBezTo>
                    <a:pt x="40" y="503"/>
                    <a:pt x="40" y="503"/>
                    <a:pt x="40" y="503"/>
                  </a:cubicBezTo>
                  <a:cubicBezTo>
                    <a:pt x="30" y="491"/>
                    <a:pt x="30" y="491"/>
                    <a:pt x="30" y="491"/>
                  </a:cubicBezTo>
                  <a:cubicBezTo>
                    <a:pt x="28" y="479"/>
                    <a:pt x="28" y="479"/>
                    <a:pt x="28" y="479"/>
                  </a:cubicBezTo>
                  <a:cubicBezTo>
                    <a:pt x="40" y="472"/>
                    <a:pt x="40" y="472"/>
                    <a:pt x="40" y="472"/>
                  </a:cubicBezTo>
                  <a:cubicBezTo>
                    <a:pt x="21" y="451"/>
                    <a:pt x="21" y="451"/>
                    <a:pt x="21" y="451"/>
                  </a:cubicBezTo>
                  <a:cubicBezTo>
                    <a:pt x="22" y="452"/>
                    <a:pt x="24" y="451"/>
                    <a:pt x="25" y="451"/>
                  </a:cubicBezTo>
                  <a:cubicBezTo>
                    <a:pt x="26" y="451"/>
                    <a:pt x="29" y="449"/>
                    <a:pt x="30" y="447"/>
                  </a:cubicBezTo>
                  <a:cubicBezTo>
                    <a:pt x="31" y="445"/>
                    <a:pt x="30" y="440"/>
                    <a:pt x="29" y="438"/>
                  </a:cubicBezTo>
                  <a:cubicBezTo>
                    <a:pt x="28" y="435"/>
                    <a:pt x="24" y="431"/>
                    <a:pt x="23" y="429"/>
                  </a:cubicBezTo>
                  <a:cubicBezTo>
                    <a:pt x="21" y="427"/>
                    <a:pt x="18" y="425"/>
                    <a:pt x="17" y="423"/>
                  </a:cubicBezTo>
                  <a:cubicBezTo>
                    <a:pt x="17" y="422"/>
                    <a:pt x="17" y="419"/>
                    <a:pt x="17" y="418"/>
                  </a:cubicBezTo>
                  <a:cubicBezTo>
                    <a:pt x="16" y="416"/>
                    <a:pt x="16" y="413"/>
                    <a:pt x="15" y="412"/>
                  </a:cubicBezTo>
                  <a:cubicBezTo>
                    <a:pt x="14" y="411"/>
                    <a:pt x="12" y="410"/>
                    <a:pt x="11" y="409"/>
                  </a:cubicBezTo>
                  <a:cubicBezTo>
                    <a:pt x="10" y="408"/>
                    <a:pt x="8" y="408"/>
                    <a:pt x="7" y="407"/>
                  </a:cubicBezTo>
                  <a:cubicBezTo>
                    <a:pt x="6" y="405"/>
                    <a:pt x="6" y="402"/>
                    <a:pt x="6" y="401"/>
                  </a:cubicBezTo>
                  <a:cubicBezTo>
                    <a:pt x="6" y="399"/>
                    <a:pt x="7" y="395"/>
                    <a:pt x="8" y="393"/>
                  </a:cubicBezTo>
                  <a:cubicBezTo>
                    <a:pt x="9" y="391"/>
                    <a:pt x="11" y="388"/>
                    <a:pt x="12" y="386"/>
                  </a:cubicBezTo>
                  <a:cubicBezTo>
                    <a:pt x="12" y="384"/>
                    <a:pt x="13" y="380"/>
                    <a:pt x="13" y="378"/>
                  </a:cubicBezTo>
                  <a:cubicBezTo>
                    <a:pt x="14" y="372"/>
                    <a:pt x="13" y="361"/>
                    <a:pt x="14" y="356"/>
                  </a:cubicBezTo>
                  <a:cubicBezTo>
                    <a:pt x="14" y="351"/>
                    <a:pt x="14" y="341"/>
                    <a:pt x="14" y="336"/>
                  </a:cubicBezTo>
                  <a:cubicBezTo>
                    <a:pt x="14" y="333"/>
                    <a:pt x="14" y="326"/>
                    <a:pt x="14" y="323"/>
                  </a:cubicBezTo>
                  <a:cubicBezTo>
                    <a:pt x="14" y="321"/>
                    <a:pt x="15" y="317"/>
                    <a:pt x="14" y="315"/>
                  </a:cubicBezTo>
                  <a:cubicBezTo>
                    <a:pt x="13" y="314"/>
                    <a:pt x="11" y="313"/>
                    <a:pt x="10" y="313"/>
                  </a:cubicBezTo>
                  <a:cubicBezTo>
                    <a:pt x="9" y="313"/>
                    <a:pt x="6" y="312"/>
                    <a:pt x="5" y="312"/>
                  </a:cubicBezTo>
                  <a:cubicBezTo>
                    <a:pt x="4" y="312"/>
                    <a:pt x="1" y="313"/>
                    <a:pt x="0" y="312"/>
                  </a:cubicBezTo>
                  <a:cubicBezTo>
                    <a:pt x="0" y="311"/>
                    <a:pt x="1" y="309"/>
                    <a:pt x="1" y="308"/>
                  </a:cubicBezTo>
                  <a:cubicBezTo>
                    <a:pt x="2" y="305"/>
                    <a:pt x="4" y="300"/>
                    <a:pt x="5" y="297"/>
                  </a:cubicBezTo>
                  <a:cubicBezTo>
                    <a:pt x="8" y="294"/>
                    <a:pt x="16" y="289"/>
                    <a:pt x="20" y="286"/>
                  </a:cubicBezTo>
                  <a:cubicBezTo>
                    <a:pt x="22" y="284"/>
                    <a:pt x="28" y="279"/>
                    <a:pt x="30" y="276"/>
                  </a:cubicBezTo>
                  <a:cubicBezTo>
                    <a:pt x="34" y="273"/>
                    <a:pt x="41" y="265"/>
                    <a:pt x="45" y="261"/>
                  </a:cubicBezTo>
                  <a:cubicBezTo>
                    <a:pt x="51" y="254"/>
                    <a:pt x="64" y="239"/>
                    <a:pt x="70" y="232"/>
                  </a:cubicBezTo>
                  <a:cubicBezTo>
                    <a:pt x="74" y="228"/>
                    <a:pt x="80" y="220"/>
                    <a:pt x="84" y="216"/>
                  </a:cubicBezTo>
                  <a:cubicBezTo>
                    <a:pt x="91" y="209"/>
                    <a:pt x="107" y="195"/>
                    <a:pt x="114" y="188"/>
                  </a:cubicBezTo>
                  <a:cubicBezTo>
                    <a:pt x="118" y="184"/>
                    <a:pt x="124" y="176"/>
                    <a:pt x="128" y="172"/>
                  </a:cubicBezTo>
                  <a:cubicBezTo>
                    <a:pt x="131" y="169"/>
                    <a:pt x="137" y="163"/>
                    <a:pt x="141" y="160"/>
                  </a:cubicBezTo>
                  <a:cubicBezTo>
                    <a:pt x="143" y="158"/>
                    <a:pt x="149" y="153"/>
                    <a:pt x="152" y="151"/>
                  </a:cubicBezTo>
                  <a:cubicBezTo>
                    <a:pt x="156" y="148"/>
                    <a:pt x="165" y="140"/>
                    <a:pt x="169" y="137"/>
                  </a:cubicBezTo>
                  <a:cubicBezTo>
                    <a:pt x="176" y="132"/>
                    <a:pt x="190" y="124"/>
                    <a:pt x="197" y="120"/>
                  </a:cubicBezTo>
                  <a:cubicBezTo>
                    <a:pt x="201" y="117"/>
                    <a:pt x="208" y="112"/>
                    <a:pt x="212" y="109"/>
                  </a:cubicBezTo>
                  <a:cubicBezTo>
                    <a:pt x="214" y="108"/>
                    <a:pt x="218" y="107"/>
                    <a:pt x="219" y="106"/>
                  </a:cubicBezTo>
                  <a:cubicBezTo>
                    <a:pt x="220" y="104"/>
                    <a:pt x="221" y="100"/>
                    <a:pt x="221" y="98"/>
                  </a:cubicBezTo>
                  <a:cubicBezTo>
                    <a:pt x="222" y="96"/>
                    <a:pt x="224" y="90"/>
                    <a:pt x="225" y="88"/>
                  </a:cubicBezTo>
                  <a:cubicBezTo>
                    <a:pt x="226" y="87"/>
                    <a:pt x="229" y="85"/>
                    <a:pt x="230" y="84"/>
                  </a:cubicBezTo>
                  <a:cubicBezTo>
                    <a:pt x="232" y="83"/>
                    <a:pt x="235" y="82"/>
                    <a:pt x="236" y="82"/>
                  </a:cubicBezTo>
                  <a:cubicBezTo>
                    <a:pt x="238" y="82"/>
                    <a:pt x="243" y="83"/>
                    <a:pt x="245" y="83"/>
                  </a:cubicBezTo>
                  <a:cubicBezTo>
                    <a:pt x="248" y="84"/>
                    <a:pt x="255" y="85"/>
                    <a:pt x="259" y="85"/>
                  </a:cubicBezTo>
                  <a:cubicBezTo>
                    <a:pt x="260" y="85"/>
                    <a:pt x="263" y="84"/>
                    <a:pt x="265" y="83"/>
                  </a:cubicBezTo>
                  <a:cubicBezTo>
                    <a:pt x="267" y="83"/>
                    <a:pt x="271" y="80"/>
                    <a:pt x="273" y="79"/>
                  </a:cubicBezTo>
                  <a:cubicBezTo>
                    <a:pt x="275" y="78"/>
                    <a:pt x="281" y="76"/>
                    <a:pt x="283" y="75"/>
                  </a:cubicBezTo>
                  <a:cubicBezTo>
                    <a:pt x="284" y="74"/>
                    <a:pt x="286" y="72"/>
                    <a:pt x="286" y="71"/>
                  </a:cubicBezTo>
                  <a:cubicBezTo>
                    <a:pt x="288" y="69"/>
                    <a:pt x="290" y="63"/>
                    <a:pt x="292" y="61"/>
                  </a:cubicBezTo>
                  <a:cubicBezTo>
                    <a:pt x="293" y="58"/>
                    <a:pt x="295" y="54"/>
                    <a:pt x="296" y="51"/>
                  </a:cubicBezTo>
                  <a:cubicBezTo>
                    <a:pt x="297" y="48"/>
                    <a:pt x="296" y="43"/>
                    <a:pt x="296" y="40"/>
                  </a:cubicBezTo>
                  <a:cubicBezTo>
                    <a:pt x="296" y="37"/>
                    <a:pt x="295" y="29"/>
                    <a:pt x="295" y="26"/>
                  </a:cubicBezTo>
                  <a:cubicBezTo>
                    <a:pt x="294" y="22"/>
                    <a:pt x="291" y="16"/>
                    <a:pt x="291" y="13"/>
                  </a:cubicBezTo>
                  <a:cubicBezTo>
                    <a:pt x="291" y="12"/>
                    <a:pt x="290" y="8"/>
                    <a:pt x="291" y="6"/>
                  </a:cubicBezTo>
                  <a:cubicBezTo>
                    <a:pt x="291" y="5"/>
                    <a:pt x="292" y="2"/>
                    <a:pt x="292" y="0"/>
                  </a:cubicBezTo>
                  <a:cubicBezTo>
                    <a:pt x="292" y="0"/>
                    <a:pt x="292" y="0"/>
                    <a:pt x="292" y="0"/>
                  </a:cubicBezTo>
                  <a:cubicBezTo>
                    <a:pt x="293" y="2"/>
                    <a:pt x="294" y="4"/>
                    <a:pt x="294" y="5"/>
                  </a:cubicBezTo>
                  <a:cubicBezTo>
                    <a:pt x="295" y="7"/>
                    <a:pt x="295" y="12"/>
                    <a:pt x="296" y="15"/>
                  </a:cubicBezTo>
                  <a:cubicBezTo>
                    <a:pt x="297" y="16"/>
                    <a:pt x="300" y="19"/>
                    <a:pt x="301" y="20"/>
                  </a:cubicBezTo>
                  <a:cubicBezTo>
                    <a:pt x="303" y="23"/>
                    <a:pt x="309" y="27"/>
                    <a:pt x="312" y="30"/>
                  </a:cubicBezTo>
                  <a:cubicBezTo>
                    <a:pt x="317" y="34"/>
                    <a:pt x="328" y="43"/>
                    <a:pt x="333" y="48"/>
                  </a:cubicBezTo>
                  <a:cubicBezTo>
                    <a:pt x="333" y="49"/>
                    <a:pt x="334" y="51"/>
                    <a:pt x="335" y="51"/>
                  </a:cubicBezTo>
                  <a:cubicBezTo>
                    <a:pt x="337" y="51"/>
                    <a:pt x="338" y="48"/>
                    <a:pt x="339" y="48"/>
                  </a:cubicBezTo>
                  <a:cubicBezTo>
                    <a:pt x="340" y="47"/>
                    <a:pt x="342" y="44"/>
                    <a:pt x="343" y="43"/>
                  </a:cubicBezTo>
                  <a:cubicBezTo>
                    <a:pt x="344" y="42"/>
                    <a:pt x="347" y="40"/>
                    <a:pt x="349" y="40"/>
                  </a:cubicBezTo>
                  <a:cubicBezTo>
                    <a:pt x="350" y="40"/>
                    <a:pt x="351" y="42"/>
                    <a:pt x="352" y="43"/>
                  </a:cubicBezTo>
                  <a:cubicBezTo>
                    <a:pt x="353" y="44"/>
                    <a:pt x="355" y="45"/>
                    <a:pt x="356" y="47"/>
                  </a:cubicBezTo>
                  <a:cubicBezTo>
                    <a:pt x="356" y="47"/>
                    <a:pt x="356" y="49"/>
                    <a:pt x="356" y="49"/>
                  </a:cubicBezTo>
                  <a:cubicBezTo>
                    <a:pt x="356" y="51"/>
                    <a:pt x="357" y="54"/>
                    <a:pt x="358" y="55"/>
                  </a:cubicBezTo>
                  <a:cubicBezTo>
                    <a:pt x="359" y="56"/>
                    <a:pt x="361" y="57"/>
                    <a:pt x="362" y="58"/>
                  </a:cubicBezTo>
                  <a:cubicBezTo>
                    <a:pt x="365" y="59"/>
                    <a:pt x="369" y="59"/>
                    <a:pt x="372" y="60"/>
                  </a:cubicBezTo>
                  <a:cubicBezTo>
                    <a:pt x="374" y="61"/>
                    <a:pt x="378" y="61"/>
                    <a:pt x="380" y="63"/>
                  </a:cubicBezTo>
                  <a:cubicBezTo>
                    <a:pt x="380" y="63"/>
                    <a:pt x="381" y="65"/>
                    <a:pt x="381" y="66"/>
                  </a:cubicBezTo>
                  <a:cubicBezTo>
                    <a:pt x="382" y="68"/>
                    <a:pt x="382" y="73"/>
                    <a:pt x="384" y="74"/>
                  </a:cubicBezTo>
                  <a:cubicBezTo>
                    <a:pt x="384" y="75"/>
                    <a:pt x="386" y="75"/>
                    <a:pt x="387" y="76"/>
                  </a:cubicBezTo>
                  <a:cubicBezTo>
                    <a:pt x="387" y="77"/>
                    <a:pt x="388" y="79"/>
                    <a:pt x="388" y="80"/>
                  </a:cubicBezTo>
                  <a:cubicBezTo>
                    <a:pt x="388" y="83"/>
                    <a:pt x="387" y="87"/>
                    <a:pt x="387" y="89"/>
                  </a:cubicBezTo>
                  <a:cubicBezTo>
                    <a:pt x="387" y="91"/>
                    <a:pt x="385" y="95"/>
                    <a:pt x="386" y="97"/>
                  </a:cubicBezTo>
                  <a:cubicBezTo>
                    <a:pt x="386" y="98"/>
                    <a:pt x="387" y="101"/>
                    <a:pt x="387" y="101"/>
                  </a:cubicBezTo>
                  <a:cubicBezTo>
                    <a:pt x="396" y="105"/>
                    <a:pt x="396" y="105"/>
                    <a:pt x="396" y="105"/>
                  </a:cubicBezTo>
                  <a:cubicBezTo>
                    <a:pt x="409" y="112"/>
                    <a:pt x="409" y="112"/>
                    <a:pt x="409" y="112"/>
                  </a:cubicBezTo>
                  <a:cubicBezTo>
                    <a:pt x="409" y="112"/>
                    <a:pt x="410" y="116"/>
                    <a:pt x="410" y="118"/>
                  </a:cubicBezTo>
                  <a:cubicBezTo>
                    <a:pt x="410" y="119"/>
                    <a:pt x="409" y="121"/>
                    <a:pt x="409" y="122"/>
                  </a:cubicBezTo>
                  <a:cubicBezTo>
                    <a:pt x="410" y="123"/>
                    <a:pt x="411" y="125"/>
                    <a:pt x="412" y="125"/>
                  </a:cubicBezTo>
                  <a:cubicBezTo>
                    <a:pt x="416" y="127"/>
                    <a:pt x="425" y="128"/>
                    <a:pt x="429" y="127"/>
                  </a:cubicBezTo>
                  <a:cubicBezTo>
                    <a:pt x="430" y="127"/>
                    <a:pt x="432" y="126"/>
                    <a:pt x="433" y="126"/>
                  </a:cubicBezTo>
                  <a:cubicBezTo>
                    <a:pt x="434" y="125"/>
                    <a:pt x="437" y="123"/>
                    <a:pt x="438" y="123"/>
                  </a:cubicBezTo>
                  <a:cubicBezTo>
                    <a:pt x="439" y="123"/>
                    <a:pt x="441" y="123"/>
                    <a:pt x="442" y="123"/>
                  </a:cubicBezTo>
                  <a:cubicBezTo>
                    <a:pt x="444" y="123"/>
                    <a:pt x="447" y="121"/>
                    <a:pt x="449" y="121"/>
                  </a:cubicBezTo>
                  <a:cubicBezTo>
                    <a:pt x="450" y="121"/>
                    <a:pt x="453" y="120"/>
                    <a:pt x="455" y="121"/>
                  </a:cubicBezTo>
                  <a:cubicBezTo>
                    <a:pt x="456" y="121"/>
                    <a:pt x="457" y="122"/>
                    <a:pt x="458" y="122"/>
                  </a:cubicBezTo>
                  <a:cubicBezTo>
                    <a:pt x="460" y="123"/>
                    <a:pt x="463" y="124"/>
                    <a:pt x="464" y="125"/>
                  </a:cubicBezTo>
                  <a:cubicBezTo>
                    <a:pt x="465" y="126"/>
                    <a:pt x="468" y="126"/>
                    <a:pt x="469" y="127"/>
                  </a:cubicBezTo>
                  <a:cubicBezTo>
                    <a:pt x="469" y="128"/>
                    <a:pt x="470" y="131"/>
                    <a:pt x="470" y="131"/>
                  </a:cubicBezTo>
                  <a:cubicBezTo>
                    <a:pt x="472" y="145"/>
                    <a:pt x="472" y="145"/>
                    <a:pt x="472" y="145"/>
                  </a:cubicBezTo>
                  <a:lnTo>
                    <a:pt x="481" y="147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99D3082C-748B-4FC4-959E-82A35DBDC0F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5838" y="3411538"/>
              <a:ext cx="1012825" cy="1338263"/>
            </a:xfrm>
            <a:custGeom>
              <a:avLst/>
              <a:gdLst>
                <a:gd name="T0" fmla="*/ 376 w 390"/>
                <a:gd name="T1" fmla="*/ 290 h 516"/>
                <a:gd name="T2" fmla="*/ 382 w 390"/>
                <a:gd name="T3" fmla="*/ 339 h 516"/>
                <a:gd name="T4" fmla="*/ 353 w 390"/>
                <a:gd name="T5" fmla="*/ 338 h 516"/>
                <a:gd name="T6" fmla="*/ 302 w 390"/>
                <a:gd name="T7" fmla="*/ 371 h 516"/>
                <a:gd name="T8" fmla="*/ 279 w 390"/>
                <a:gd name="T9" fmla="*/ 397 h 516"/>
                <a:gd name="T10" fmla="*/ 253 w 390"/>
                <a:gd name="T11" fmla="*/ 413 h 516"/>
                <a:gd name="T12" fmla="*/ 237 w 390"/>
                <a:gd name="T13" fmla="*/ 459 h 516"/>
                <a:gd name="T14" fmla="*/ 241 w 390"/>
                <a:gd name="T15" fmla="*/ 498 h 516"/>
                <a:gd name="T16" fmla="*/ 224 w 390"/>
                <a:gd name="T17" fmla="*/ 515 h 516"/>
                <a:gd name="T18" fmla="*/ 203 w 390"/>
                <a:gd name="T19" fmla="*/ 485 h 516"/>
                <a:gd name="T20" fmla="*/ 181 w 390"/>
                <a:gd name="T21" fmla="*/ 454 h 516"/>
                <a:gd name="T22" fmla="*/ 176 w 390"/>
                <a:gd name="T23" fmla="*/ 435 h 516"/>
                <a:gd name="T24" fmla="*/ 181 w 390"/>
                <a:gd name="T25" fmla="*/ 408 h 516"/>
                <a:gd name="T26" fmla="*/ 157 w 390"/>
                <a:gd name="T27" fmla="*/ 390 h 516"/>
                <a:gd name="T28" fmla="*/ 163 w 390"/>
                <a:gd name="T29" fmla="*/ 369 h 516"/>
                <a:gd name="T30" fmla="*/ 147 w 390"/>
                <a:gd name="T31" fmla="*/ 335 h 516"/>
                <a:gd name="T32" fmla="*/ 130 w 390"/>
                <a:gd name="T33" fmla="*/ 328 h 516"/>
                <a:gd name="T34" fmla="*/ 107 w 390"/>
                <a:gd name="T35" fmla="*/ 324 h 516"/>
                <a:gd name="T36" fmla="*/ 106 w 390"/>
                <a:gd name="T37" fmla="*/ 300 h 516"/>
                <a:gd name="T38" fmla="*/ 100 w 390"/>
                <a:gd name="T39" fmla="*/ 281 h 516"/>
                <a:gd name="T40" fmla="*/ 77 w 390"/>
                <a:gd name="T41" fmla="*/ 287 h 516"/>
                <a:gd name="T42" fmla="*/ 65 w 390"/>
                <a:gd name="T43" fmla="*/ 297 h 516"/>
                <a:gd name="T44" fmla="*/ 64 w 390"/>
                <a:gd name="T45" fmla="*/ 275 h 516"/>
                <a:gd name="T46" fmla="*/ 42 w 390"/>
                <a:gd name="T47" fmla="*/ 260 h 516"/>
                <a:gd name="T48" fmla="*/ 43 w 390"/>
                <a:gd name="T49" fmla="*/ 238 h 516"/>
                <a:gd name="T50" fmla="*/ 20 w 390"/>
                <a:gd name="T51" fmla="*/ 234 h 516"/>
                <a:gd name="T52" fmla="*/ 4 w 390"/>
                <a:gd name="T53" fmla="*/ 212 h 516"/>
                <a:gd name="T54" fmla="*/ 17 w 390"/>
                <a:gd name="T55" fmla="*/ 176 h 516"/>
                <a:gd name="T56" fmla="*/ 39 w 390"/>
                <a:gd name="T57" fmla="*/ 120 h 516"/>
                <a:gd name="T58" fmla="*/ 83 w 390"/>
                <a:gd name="T59" fmla="*/ 107 h 516"/>
                <a:gd name="T60" fmla="*/ 129 w 390"/>
                <a:gd name="T61" fmla="*/ 111 h 516"/>
                <a:gd name="T62" fmla="*/ 172 w 390"/>
                <a:gd name="T63" fmla="*/ 99 h 516"/>
                <a:gd name="T64" fmla="*/ 186 w 390"/>
                <a:gd name="T65" fmla="*/ 85 h 516"/>
                <a:gd name="T66" fmla="*/ 163 w 390"/>
                <a:gd name="T67" fmla="*/ 57 h 516"/>
                <a:gd name="T68" fmla="*/ 175 w 390"/>
                <a:gd name="T69" fmla="*/ 32 h 516"/>
                <a:gd name="T70" fmla="*/ 200 w 390"/>
                <a:gd name="T71" fmla="*/ 0 h 516"/>
                <a:gd name="T72" fmla="*/ 244 w 390"/>
                <a:gd name="T73" fmla="*/ 21 h 516"/>
                <a:gd name="T74" fmla="*/ 261 w 390"/>
                <a:gd name="T75" fmla="*/ 89 h 516"/>
                <a:gd name="T76" fmla="*/ 271 w 390"/>
                <a:gd name="T77" fmla="*/ 100 h 516"/>
                <a:gd name="T78" fmla="*/ 259 w 390"/>
                <a:gd name="T79" fmla="*/ 121 h 516"/>
                <a:gd name="T80" fmla="*/ 279 w 390"/>
                <a:gd name="T81" fmla="*/ 140 h 516"/>
                <a:gd name="T82" fmla="*/ 267 w 390"/>
                <a:gd name="T83" fmla="*/ 139 h 516"/>
                <a:gd name="T84" fmla="*/ 257 w 390"/>
                <a:gd name="T85" fmla="*/ 147 h 516"/>
                <a:gd name="T86" fmla="*/ 274 w 390"/>
                <a:gd name="T87" fmla="*/ 164 h 516"/>
                <a:gd name="T88" fmla="*/ 296 w 390"/>
                <a:gd name="T89" fmla="*/ 182 h 516"/>
                <a:gd name="T90" fmla="*/ 305 w 390"/>
                <a:gd name="T91" fmla="*/ 195 h 516"/>
                <a:gd name="T92" fmla="*/ 313 w 390"/>
                <a:gd name="T93" fmla="*/ 198 h 516"/>
                <a:gd name="T94" fmla="*/ 324 w 390"/>
                <a:gd name="T95" fmla="*/ 208 h 516"/>
                <a:gd name="T96" fmla="*/ 344 w 390"/>
                <a:gd name="T97" fmla="*/ 215 h 516"/>
                <a:gd name="T98" fmla="*/ 356 w 390"/>
                <a:gd name="T99" fmla="*/ 216 h 516"/>
                <a:gd name="T100" fmla="*/ 375 w 390"/>
                <a:gd name="T101" fmla="*/ 233 h 516"/>
                <a:gd name="T102" fmla="*/ 388 w 390"/>
                <a:gd name="T103" fmla="*/ 264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90" h="516">
                  <a:moveTo>
                    <a:pt x="390" y="266"/>
                  </a:moveTo>
                  <a:cubicBezTo>
                    <a:pt x="377" y="271"/>
                    <a:pt x="377" y="271"/>
                    <a:pt x="377" y="271"/>
                  </a:cubicBezTo>
                  <a:cubicBezTo>
                    <a:pt x="377" y="271"/>
                    <a:pt x="376" y="276"/>
                    <a:pt x="376" y="277"/>
                  </a:cubicBezTo>
                  <a:cubicBezTo>
                    <a:pt x="376" y="280"/>
                    <a:pt x="376" y="287"/>
                    <a:pt x="376" y="290"/>
                  </a:cubicBezTo>
                  <a:cubicBezTo>
                    <a:pt x="377" y="293"/>
                    <a:pt x="378" y="300"/>
                    <a:pt x="378" y="303"/>
                  </a:cubicBezTo>
                  <a:cubicBezTo>
                    <a:pt x="379" y="307"/>
                    <a:pt x="379" y="314"/>
                    <a:pt x="379" y="318"/>
                  </a:cubicBezTo>
                  <a:cubicBezTo>
                    <a:pt x="379" y="321"/>
                    <a:pt x="379" y="328"/>
                    <a:pt x="380" y="331"/>
                  </a:cubicBezTo>
                  <a:cubicBezTo>
                    <a:pt x="380" y="333"/>
                    <a:pt x="382" y="337"/>
                    <a:pt x="382" y="339"/>
                  </a:cubicBezTo>
                  <a:cubicBezTo>
                    <a:pt x="382" y="340"/>
                    <a:pt x="381" y="343"/>
                    <a:pt x="380" y="344"/>
                  </a:cubicBezTo>
                  <a:cubicBezTo>
                    <a:pt x="378" y="345"/>
                    <a:pt x="375" y="346"/>
                    <a:pt x="373" y="346"/>
                  </a:cubicBezTo>
                  <a:cubicBezTo>
                    <a:pt x="370" y="346"/>
                    <a:pt x="365" y="342"/>
                    <a:pt x="362" y="341"/>
                  </a:cubicBezTo>
                  <a:cubicBezTo>
                    <a:pt x="360" y="340"/>
                    <a:pt x="356" y="338"/>
                    <a:pt x="353" y="338"/>
                  </a:cubicBezTo>
                  <a:cubicBezTo>
                    <a:pt x="350" y="337"/>
                    <a:pt x="344" y="339"/>
                    <a:pt x="342" y="340"/>
                  </a:cubicBezTo>
                  <a:cubicBezTo>
                    <a:pt x="337" y="341"/>
                    <a:pt x="329" y="347"/>
                    <a:pt x="325" y="350"/>
                  </a:cubicBezTo>
                  <a:cubicBezTo>
                    <a:pt x="321" y="352"/>
                    <a:pt x="314" y="358"/>
                    <a:pt x="311" y="361"/>
                  </a:cubicBezTo>
                  <a:cubicBezTo>
                    <a:pt x="308" y="363"/>
                    <a:pt x="304" y="369"/>
                    <a:pt x="302" y="371"/>
                  </a:cubicBezTo>
                  <a:cubicBezTo>
                    <a:pt x="301" y="373"/>
                    <a:pt x="297" y="377"/>
                    <a:pt x="295" y="379"/>
                  </a:cubicBezTo>
                  <a:cubicBezTo>
                    <a:pt x="294" y="380"/>
                    <a:pt x="290" y="382"/>
                    <a:pt x="288" y="384"/>
                  </a:cubicBezTo>
                  <a:cubicBezTo>
                    <a:pt x="287" y="385"/>
                    <a:pt x="286" y="390"/>
                    <a:pt x="284" y="392"/>
                  </a:cubicBezTo>
                  <a:cubicBezTo>
                    <a:pt x="283" y="394"/>
                    <a:pt x="281" y="396"/>
                    <a:pt x="279" y="397"/>
                  </a:cubicBezTo>
                  <a:cubicBezTo>
                    <a:pt x="277" y="398"/>
                    <a:pt x="273" y="401"/>
                    <a:pt x="271" y="402"/>
                  </a:cubicBezTo>
                  <a:cubicBezTo>
                    <a:pt x="269" y="404"/>
                    <a:pt x="266" y="409"/>
                    <a:pt x="264" y="410"/>
                  </a:cubicBezTo>
                  <a:cubicBezTo>
                    <a:pt x="262" y="411"/>
                    <a:pt x="259" y="410"/>
                    <a:pt x="257" y="411"/>
                  </a:cubicBezTo>
                  <a:cubicBezTo>
                    <a:pt x="256" y="411"/>
                    <a:pt x="254" y="412"/>
                    <a:pt x="253" y="413"/>
                  </a:cubicBezTo>
                  <a:cubicBezTo>
                    <a:pt x="250" y="415"/>
                    <a:pt x="248" y="422"/>
                    <a:pt x="246" y="425"/>
                  </a:cubicBezTo>
                  <a:cubicBezTo>
                    <a:pt x="244" y="429"/>
                    <a:pt x="240" y="436"/>
                    <a:pt x="238" y="440"/>
                  </a:cubicBezTo>
                  <a:cubicBezTo>
                    <a:pt x="238" y="442"/>
                    <a:pt x="236" y="447"/>
                    <a:pt x="236" y="450"/>
                  </a:cubicBezTo>
                  <a:cubicBezTo>
                    <a:pt x="236" y="452"/>
                    <a:pt x="236" y="456"/>
                    <a:pt x="237" y="459"/>
                  </a:cubicBezTo>
                  <a:cubicBezTo>
                    <a:pt x="237" y="460"/>
                    <a:pt x="238" y="464"/>
                    <a:pt x="239" y="465"/>
                  </a:cubicBezTo>
                  <a:cubicBezTo>
                    <a:pt x="240" y="467"/>
                    <a:pt x="244" y="471"/>
                    <a:pt x="244" y="474"/>
                  </a:cubicBezTo>
                  <a:cubicBezTo>
                    <a:pt x="245" y="476"/>
                    <a:pt x="244" y="482"/>
                    <a:pt x="244" y="485"/>
                  </a:cubicBezTo>
                  <a:cubicBezTo>
                    <a:pt x="243" y="488"/>
                    <a:pt x="242" y="494"/>
                    <a:pt x="241" y="498"/>
                  </a:cubicBezTo>
                  <a:cubicBezTo>
                    <a:pt x="240" y="501"/>
                    <a:pt x="236" y="506"/>
                    <a:pt x="235" y="509"/>
                  </a:cubicBezTo>
                  <a:cubicBezTo>
                    <a:pt x="234" y="510"/>
                    <a:pt x="233" y="513"/>
                    <a:pt x="232" y="515"/>
                  </a:cubicBezTo>
                  <a:cubicBezTo>
                    <a:pt x="232" y="515"/>
                    <a:pt x="231" y="515"/>
                    <a:pt x="231" y="515"/>
                  </a:cubicBezTo>
                  <a:cubicBezTo>
                    <a:pt x="229" y="515"/>
                    <a:pt x="226" y="516"/>
                    <a:pt x="224" y="515"/>
                  </a:cubicBezTo>
                  <a:cubicBezTo>
                    <a:pt x="222" y="514"/>
                    <a:pt x="220" y="510"/>
                    <a:pt x="219" y="508"/>
                  </a:cubicBezTo>
                  <a:cubicBezTo>
                    <a:pt x="218" y="506"/>
                    <a:pt x="215" y="502"/>
                    <a:pt x="214" y="500"/>
                  </a:cubicBezTo>
                  <a:cubicBezTo>
                    <a:pt x="212" y="498"/>
                    <a:pt x="211" y="494"/>
                    <a:pt x="210" y="492"/>
                  </a:cubicBezTo>
                  <a:cubicBezTo>
                    <a:pt x="209" y="490"/>
                    <a:pt x="204" y="487"/>
                    <a:pt x="203" y="485"/>
                  </a:cubicBezTo>
                  <a:cubicBezTo>
                    <a:pt x="200" y="483"/>
                    <a:pt x="195" y="479"/>
                    <a:pt x="193" y="477"/>
                  </a:cubicBezTo>
                  <a:cubicBezTo>
                    <a:pt x="192" y="476"/>
                    <a:pt x="190" y="474"/>
                    <a:pt x="189" y="472"/>
                  </a:cubicBezTo>
                  <a:cubicBezTo>
                    <a:pt x="187" y="470"/>
                    <a:pt x="185" y="465"/>
                    <a:pt x="184" y="463"/>
                  </a:cubicBezTo>
                  <a:cubicBezTo>
                    <a:pt x="184" y="461"/>
                    <a:pt x="182" y="456"/>
                    <a:pt x="181" y="454"/>
                  </a:cubicBezTo>
                  <a:cubicBezTo>
                    <a:pt x="181" y="452"/>
                    <a:pt x="179" y="448"/>
                    <a:pt x="178" y="446"/>
                  </a:cubicBezTo>
                  <a:cubicBezTo>
                    <a:pt x="178" y="446"/>
                    <a:pt x="177" y="445"/>
                    <a:pt x="176" y="444"/>
                  </a:cubicBezTo>
                  <a:cubicBezTo>
                    <a:pt x="176" y="444"/>
                    <a:pt x="176" y="444"/>
                    <a:pt x="176" y="444"/>
                  </a:cubicBezTo>
                  <a:cubicBezTo>
                    <a:pt x="176" y="442"/>
                    <a:pt x="176" y="437"/>
                    <a:pt x="176" y="435"/>
                  </a:cubicBezTo>
                  <a:cubicBezTo>
                    <a:pt x="176" y="433"/>
                    <a:pt x="175" y="429"/>
                    <a:pt x="176" y="427"/>
                  </a:cubicBezTo>
                  <a:cubicBezTo>
                    <a:pt x="177" y="425"/>
                    <a:pt x="180" y="423"/>
                    <a:pt x="181" y="421"/>
                  </a:cubicBezTo>
                  <a:cubicBezTo>
                    <a:pt x="182" y="420"/>
                    <a:pt x="183" y="416"/>
                    <a:pt x="183" y="415"/>
                  </a:cubicBezTo>
                  <a:cubicBezTo>
                    <a:pt x="183" y="413"/>
                    <a:pt x="182" y="410"/>
                    <a:pt x="181" y="408"/>
                  </a:cubicBezTo>
                  <a:cubicBezTo>
                    <a:pt x="180" y="407"/>
                    <a:pt x="177" y="405"/>
                    <a:pt x="176" y="403"/>
                  </a:cubicBezTo>
                  <a:cubicBezTo>
                    <a:pt x="174" y="401"/>
                    <a:pt x="169" y="397"/>
                    <a:pt x="167" y="395"/>
                  </a:cubicBezTo>
                  <a:cubicBezTo>
                    <a:pt x="165" y="395"/>
                    <a:pt x="162" y="394"/>
                    <a:pt x="160" y="393"/>
                  </a:cubicBezTo>
                  <a:cubicBezTo>
                    <a:pt x="159" y="392"/>
                    <a:pt x="157" y="391"/>
                    <a:pt x="157" y="390"/>
                  </a:cubicBezTo>
                  <a:cubicBezTo>
                    <a:pt x="157" y="390"/>
                    <a:pt x="158" y="388"/>
                    <a:pt x="158" y="387"/>
                  </a:cubicBezTo>
                  <a:cubicBezTo>
                    <a:pt x="159" y="385"/>
                    <a:pt x="160" y="383"/>
                    <a:pt x="161" y="381"/>
                  </a:cubicBezTo>
                  <a:cubicBezTo>
                    <a:pt x="162" y="380"/>
                    <a:pt x="164" y="377"/>
                    <a:pt x="164" y="376"/>
                  </a:cubicBezTo>
                  <a:cubicBezTo>
                    <a:pt x="164" y="374"/>
                    <a:pt x="163" y="371"/>
                    <a:pt x="163" y="369"/>
                  </a:cubicBezTo>
                  <a:cubicBezTo>
                    <a:pt x="162" y="367"/>
                    <a:pt x="161" y="363"/>
                    <a:pt x="160" y="361"/>
                  </a:cubicBezTo>
                  <a:cubicBezTo>
                    <a:pt x="159" y="358"/>
                    <a:pt x="158" y="352"/>
                    <a:pt x="156" y="349"/>
                  </a:cubicBezTo>
                  <a:cubicBezTo>
                    <a:pt x="156" y="347"/>
                    <a:pt x="154" y="344"/>
                    <a:pt x="152" y="342"/>
                  </a:cubicBezTo>
                  <a:cubicBezTo>
                    <a:pt x="151" y="340"/>
                    <a:pt x="148" y="337"/>
                    <a:pt x="147" y="335"/>
                  </a:cubicBezTo>
                  <a:cubicBezTo>
                    <a:pt x="146" y="333"/>
                    <a:pt x="144" y="331"/>
                    <a:pt x="143" y="329"/>
                  </a:cubicBezTo>
                  <a:cubicBezTo>
                    <a:pt x="142" y="328"/>
                    <a:pt x="142" y="325"/>
                    <a:pt x="140" y="324"/>
                  </a:cubicBezTo>
                  <a:cubicBezTo>
                    <a:pt x="139" y="324"/>
                    <a:pt x="138" y="325"/>
                    <a:pt x="137" y="325"/>
                  </a:cubicBezTo>
                  <a:cubicBezTo>
                    <a:pt x="135" y="326"/>
                    <a:pt x="132" y="327"/>
                    <a:pt x="130" y="328"/>
                  </a:cubicBezTo>
                  <a:cubicBezTo>
                    <a:pt x="129" y="329"/>
                    <a:pt x="129" y="331"/>
                    <a:pt x="128" y="332"/>
                  </a:cubicBezTo>
                  <a:cubicBezTo>
                    <a:pt x="127" y="332"/>
                    <a:pt x="125" y="333"/>
                    <a:pt x="124" y="333"/>
                  </a:cubicBezTo>
                  <a:cubicBezTo>
                    <a:pt x="122" y="333"/>
                    <a:pt x="118" y="331"/>
                    <a:pt x="116" y="331"/>
                  </a:cubicBezTo>
                  <a:cubicBezTo>
                    <a:pt x="113" y="329"/>
                    <a:pt x="109" y="326"/>
                    <a:pt x="107" y="324"/>
                  </a:cubicBezTo>
                  <a:cubicBezTo>
                    <a:pt x="106" y="322"/>
                    <a:pt x="105" y="318"/>
                    <a:pt x="104" y="316"/>
                  </a:cubicBezTo>
                  <a:cubicBezTo>
                    <a:pt x="103" y="314"/>
                    <a:pt x="102" y="311"/>
                    <a:pt x="102" y="309"/>
                  </a:cubicBezTo>
                  <a:cubicBezTo>
                    <a:pt x="102" y="308"/>
                    <a:pt x="102" y="306"/>
                    <a:pt x="102" y="305"/>
                  </a:cubicBezTo>
                  <a:cubicBezTo>
                    <a:pt x="102" y="304"/>
                    <a:pt x="105" y="301"/>
                    <a:pt x="106" y="300"/>
                  </a:cubicBezTo>
                  <a:cubicBezTo>
                    <a:pt x="107" y="299"/>
                    <a:pt x="108" y="296"/>
                    <a:pt x="108" y="295"/>
                  </a:cubicBezTo>
                  <a:cubicBezTo>
                    <a:pt x="108" y="294"/>
                    <a:pt x="106" y="291"/>
                    <a:pt x="106" y="290"/>
                  </a:cubicBezTo>
                  <a:cubicBezTo>
                    <a:pt x="106" y="288"/>
                    <a:pt x="106" y="285"/>
                    <a:pt x="105" y="284"/>
                  </a:cubicBezTo>
                  <a:cubicBezTo>
                    <a:pt x="104" y="283"/>
                    <a:pt x="102" y="281"/>
                    <a:pt x="100" y="281"/>
                  </a:cubicBezTo>
                  <a:cubicBezTo>
                    <a:pt x="99" y="281"/>
                    <a:pt x="96" y="281"/>
                    <a:pt x="95" y="282"/>
                  </a:cubicBezTo>
                  <a:cubicBezTo>
                    <a:pt x="93" y="282"/>
                    <a:pt x="90" y="283"/>
                    <a:pt x="89" y="283"/>
                  </a:cubicBezTo>
                  <a:cubicBezTo>
                    <a:pt x="87" y="284"/>
                    <a:pt x="85" y="287"/>
                    <a:pt x="83" y="287"/>
                  </a:cubicBezTo>
                  <a:cubicBezTo>
                    <a:pt x="81" y="287"/>
                    <a:pt x="79" y="286"/>
                    <a:pt x="77" y="287"/>
                  </a:cubicBezTo>
                  <a:cubicBezTo>
                    <a:pt x="77" y="287"/>
                    <a:pt x="75" y="287"/>
                    <a:pt x="74" y="287"/>
                  </a:cubicBezTo>
                  <a:cubicBezTo>
                    <a:pt x="73" y="288"/>
                    <a:pt x="73" y="290"/>
                    <a:pt x="72" y="290"/>
                  </a:cubicBezTo>
                  <a:cubicBezTo>
                    <a:pt x="71" y="292"/>
                    <a:pt x="70" y="294"/>
                    <a:pt x="69" y="295"/>
                  </a:cubicBezTo>
                  <a:cubicBezTo>
                    <a:pt x="68" y="296"/>
                    <a:pt x="66" y="297"/>
                    <a:pt x="65" y="297"/>
                  </a:cubicBezTo>
                  <a:cubicBezTo>
                    <a:pt x="64" y="297"/>
                    <a:pt x="62" y="295"/>
                    <a:pt x="62" y="294"/>
                  </a:cubicBezTo>
                  <a:cubicBezTo>
                    <a:pt x="61" y="292"/>
                    <a:pt x="62" y="287"/>
                    <a:pt x="62" y="285"/>
                  </a:cubicBezTo>
                  <a:cubicBezTo>
                    <a:pt x="63" y="284"/>
                    <a:pt x="64" y="281"/>
                    <a:pt x="64" y="280"/>
                  </a:cubicBezTo>
                  <a:cubicBezTo>
                    <a:pt x="64" y="278"/>
                    <a:pt x="64" y="276"/>
                    <a:pt x="64" y="275"/>
                  </a:cubicBezTo>
                  <a:cubicBezTo>
                    <a:pt x="63" y="274"/>
                    <a:pt x="61" y="272"/>
                    <a:pt x="60" y="272"/>
                  </a:cubicBezTo>
                  <a:cubicBezTo>
                    <a:pt x="58" y="271"/>
                    <a:pt x="54" y="270"/>
                    <a:pt x="53" y="269"/>
                  </a:cubicBezTo>
                  <a:cubicBezTo>
                    <a:pt x="51" y="268"/>
                    <a:pt x="46" y="266"/>
                    <a:pt x="45" y="264"/>
                  </a:cubicBezTo>
                  <a:cubicBezTo>
                    <a:pt x="44" y="264"/>
                    <a:pt x="43" y="262"/>
                    <a:pt x="42" y="260"/>
                  </a:cubicBezTo>
                  <a:cubicBezTo>
                    <a:pt x="42" y="259"/>
                    <a:pt x="42" y="256"/>
                    <a:pt x="42" y="255"/>
                  </a:cubicBezTo>
                  <a:cubicBezTo>
                    <a:pt x="42" y="253"/>
                    <a:pt x="42" y="249"/>
                    <a:pt x="42" y="248"/>
                  </a:cubicBezTo>
                  <a:cubicBezTo>
                    <a:pt x="43" y="246"/>
                    <a:pt x="43" y="243"/>
                    <a:pt x="43" y="242"/>
                  </a:cubicBezTo>
                  <a:cubicBezTo>
                    <a:pt x="43" y="241"/>
                    <a:pt x="44" y="238"/>
                    <a:pt x="43" y="238"/>
                  </a:cubicBezTo>
                  <a:cubicBezTo>
                    <a:pt x="42" y="236"/>
                    <a:pt x="38" y="237"/>
                    <a:pt x="36" y="237"/>
                  </a:cubicBezTo>
                  <a:cubicBezTo>
                    <a:pt x="35" y="237"/>
                    <a:pt x="31" y="237"/>
                    <a:pt x="29" y="237"/>
                  </a:cubicBezTo>
                  <a:cubicBezTo>
                    <a:pt x="27" y="237"/>
                    <a:pt x="24" y="238"/>
                    <a:pt x="23" y="237"/>
                  </a:cubicBezTo>
                  <a:cubicBezTo>
                    <a:pt x="22" y="237"/>
                    <a:pt x="21" y="235"/>
                    <a:pt x="20" y="234"/>
                  </a:cubicBezTo>
                  <a:cubicBezTo>
                    <a:pt x="19" y="232"/>
                    <a:pt x="16" y="229"/>
                    <a:pt x="15" y="227"/>
                  </a:cubicBezTo>
                  <a:cubicBezTo>
                    <a:pt x="14" y="225"/>
                    <a:pt x="13" y="221"/>
                    <a:pt x="12" y="220"/>
                  </a:cubicBezTo>
                  <a:cubicBezTo>
                    <a:pt x="12" y="219"/>
                    <a:pt x="10" y="217"/>
                    <a:pt x="9" y="216"/>
                  </a:cubicBezTo>
                  <a:cubicBezTo>
                    <a:pt x="8" y="215"/>
                    <a:pt x="5" y="213"/>
                    <a:pt x="4" y="212"/>
                  </a:cubicBezTo>
                  <a:cubicBezTo>
                    <a:pt x="3" y="211"/>
                    <a:pt x="1" y="210"/>
                    <a:pt x="0" y="209"/>
                  </a:cubicBezTo>
                  <a:cubicBezTo>
                    <a:pt x="4" y="195"/>
                    <a:pt x="4" y="195"/>
                    <a:pt x="4" y="195"/>
                  </a:cubicBezTo>
                  <a:cubicBezTo>
                    <a:pt x="8" y="178"/>
                    <a:pt x="8" y="178"/>
                    <a:pt x="8" y="178"/>
                  </a:cubicBezTo>
                  <a:cubicBezTo>
                    <a:pt x="17" y="176"/>
                    <a:pt x="17" y="176"/>
                    <a:pt x="17" y="176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2" y="158"/>
                    <a:pt x="12" y="158"/>
                    <a:pt x="12" y="158"/>
                  </a:cubicBezTo>
                  <a:cubicBezTo>
                    <a:pt x="20" y="137"/>
                    <a:pt x="20" y="137"/>
                    <a:pt x="20" y="137"/>
                  </a:cubicBezTo>
                  <a:cubicBezTo>
                    <a:pt x="39" y="120"/>
                    <a:pt x="39" y="120"/>
                    <a:pt x="39" y="120"/>
                  </a:cubicBezTo>
                  <a:cubicBezTo>
                    <a:pt x="39" y="114"/>
                    <a:pt x="39" y="114"/>
                    <a:pt x="39" y="114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72" y="109"/>
                    <a:pt x="72" y="109"/>
                    <a:pt x="72" y="109"/>
                  </a:cubicBezTo>
                  <a:cubicBezTo>
                    <a:pt x="83" y="107"/>
                    <a:pt x="83" y="107"/>
                    <a:pt x="83" y="107"/>
                  </a:cubicBezTo>
                  <a:cubicBezTo>
                    <a:pt x="103" y="108"/>
                    <a:pt x="103" y="108"/>
                    <a:pt x="103" y="108"/>
                  </a:cubicBezTo>
                  <a:cubicBezTo>
                    <a:pt x="109" y="104"/>
                    <a:pt x="109" y="104"/>
                    <a:pt x="109" y="104"/>
                  </a:cubicBezTo>
                  <a:cubicBezTo>
                    <a:pt x="118" y="108"/>
                    <a:pt x="118" y="108"/>
                    <a:pt x="118" y="108"/>
                  </a:cubicBezTo>
                  <a:cubicBezTo>
                    <a:pt x="129" y="111"/>
                    <a:pt x="129" y="111"/>
                    <a:pt x="129" y="111"/>
                  </a:cubicBezTo>
                  <a:cubicBezTo>
                    <a:pt x="142" y="109"/>
                    <a:pt x="142" y="109"/>
                    <a:pt x="142" y="109"/>
                  </a:cubicBezTo>
                  <a:cubicBezTo>
                    <a:pt x="156" y="103"/>
                    <a:pt x="156" y="103"/>
                    <a:pt x="156" y="103"/>
                  </a:cubicBezTo>
                  <a:cubicBezTo>
                    <a:pt x="164" y="99"/>
                    <a:pt x="164" y="99"/>
                    <a:pt x="164" y="99"/>
                  </a:cubicBezTo>
                  <a:cubicBezTo>
                    <a:pt x="172" y="99"/>
                    <a:pt x="172" y="99"/>
                    <a:pt x="172" y="99"/>
                  </a:cubicBezTo>
                  <a:cubicBezTo>
                    <a:pt x="175" y="106"/>
                    <a:pt x="175" y="106"/>
                    <a:pt x="175" y="106"/>
                  </a:cubicBezTo>
                  <a:cubicBezTo>
                    <a:pt x="184" y="105"/>
                    <a:pt x="184" y="105"/>
                    <a:pt x="184" y="105"/>
                  </a:cubicBezTo>
                  <a:cubicBezTo>
                    <a:pt x="187" y="88"/>
                    <a:pt x="187" y="88"/>
                    <a:pt x="187" y="88"/>
                  </a:cubicBezTo>
                  <a:cubicBezTo>
                    <a:pt x="186" y="85"/>
                    <a:pt x="186" y="85"/>
                    <a:pt x="186" y="85"/>
                  </a:cubicBezTo>
                  <a:cubicBezTo>
                    <a:pt x="164" y="82"/>
                    <a:pt x="164" y="82"/>
                    <a:pt x="164" y="82"/>
                  </a:cubicBezTo>
                  <a:cubicBezTo>
                    <a:pt x="163" y="72"/>
                    <a:pt x="163" y="72"/>
                    <a:pt x="163" y="72"/>
                  </a:cubicBezTo>
                  <a:cubicBezTo>
                    <a:pt x="156" y="66"/>
                    <a:pt x="156" y="66"/>
                    <a:pt x="156" y="66"/>
                  </a:cubicBezTo>
                  <a:cubicBezTo>
                    <a:pt x="163" y="57"/>
                    <a:pt x="163" y="57"/>
                    <a:pt x="163" y="57"/>
                  </a:cubicBezTo>
                  <a:cubicBezTo>
                    <a:pt x="172" y="62"/>
                    <a:pt x="172" y="62"/>
                    <a:pt x="172" y="62"/>
                  </a:cubicBezTo>
                  <a:cubicBezTo>
                    <a:pt x="178" y="52"/>
                    <a:pt x="178" y="52"/>
                    <a:pt x="178" y="52"/>
                  </a:cubicBezTo>
                  <a:cubicBezTo>
                    <a:pt x="179" y="41"/>
                    <a:pt x="179" y="41"/>
                    <a:pt x="179" y="41"/>
                  </a:cubicBezTo>
                  <a:cubicBezTo>
                    <a:pt x="175" y="32"/>
                    <a:pt x="175" y="32"/>
                    <a:pt x="175" y="32"/>
                  </a:cubicBezTo>
                  <a:cubicBezTo>
                    <a:pt x="184" y="22"/>
                    <a:pt x="184" y="22"/>
                    <a:pt x="184" y="22"/>
                  </a:cubicBezTo>
                  <a:cubicBezTo>
                    <a:pt x="181" y="16"/>
                    <a:pt x="181" y="16"/>
                    <a:pt x="181" y="16"/>
                  </a:cubicBezTo>
                  <a:cubicBezTo>
                    <a:pt x="188" y="1"/>
                    <a:pt x="188" y="1"/>
                    <a:pt x="188" y="1"/>
                  </a:cubicBezTo>
                  <a:cubicBezTo>
                    <a:pt x="200" y="0"/>
                    <a:pt x="200" y="0"/>
                    <a:pt x="200" y="0"/>
                  </a:cubicBezTo>
                  <a:cubicBezTo>
                    <a:pt x="202" y="10"/>
                    <a:pt x="202" y="10"/>
                    <a:pt x="202" y="10"/>
                  </a:cubicBezTo>
                  <a:cubicBezTo>
                    <a:pt x="205" y="12"/>
                    <a:pt x="205" y="12"/>
                    <a:pt x="205" y="12"/>
                  </a:cubicBezTo>
                  <a:cubicBezTo>
                    <a:pt x="215" y="9"/>
                    <a:pt x="215" y="9"/>
                    <a:pt x="215" y="9"/>
                  </a:cubicBezTo>
                  <a:cubicBezTo>
                    <a:pt x="244" y="21"/>
                    <a:pt x="244" y="21"/>
                    <a:pt x="244" y="21"/>
                  </a:cubicBezTo>
                  <a:cubicBezTo>
                    <a:pt x="244" y="35"/>
                    <a:pt x="244" y="35"/>
                    <a:pt x="244" y="35"/>
                  </a:cubicBezTo>
                  <a:cubicBezTo>
                    <a:pt x="251" y="49"/>
                    <a:pt x="251" y="49"/>
                    <a:pt x="251" y="49"/>
                  </a:cubicBezTo>
                  <a:cubicBezTo>
                    <a:pt x="256" y="86"/>
                    <a:pt x="256" y="86"/>
                    <a:pt x="256" y="86"/>
                  </a:cubicBezTo>
                  <a:cubicBezTo>
                    <a:pt x="256" y="86"/>
                    <a:pt x="260" y="88"/>
                    <a:pt x="261" y="89"/>
                  </a:cubicBezTo>
                  <a:cubicBezTo>
                    <a:pt x="263" y="90"/>
                    <a:pt x="267" y="92"/>
                    <a:pt x="269" y="93"/>
                  </a:cubicBezTo>
                  <a:cubicBezTo>
                    <a:pt x="271" y="93"/>
                    <a:pt x="274" y="94"/>
                    <a:pt x="275" y="95"/>
                  </a:cubicBezTo>
                  <a:cubicBezTo>
                    <a:pt x="275" y="95"/>
                    <a:pt x="275" y="97"/>
                    <a:pt x="275" y="98"/>
                  </a:cubicBezTo>
                  <a:cubicBezTo>
                    <a:pt x="274" y="99"/>
                    <a:pt x="272" y="100"/>
                    <a:pt x="271" y="100"/>
                  </a:cubicBezTo>
                  <a:cubicBezTo>
                    <a:pt x="268" y="102"/>
                    <a:pt x="263" y="103"/>
                    <a:pt x="261" y="105"/>
                  </a:cubicBezTo>
                  <a:cubicBezTo>
                    <a:pt x="260" y="105"/>
                    <a:pt x="257" y="107"/>
                    <a:pt x="257" y="109"/>
                  </a:cubicBezTo>
                  <a:cubicBezTo>
                    <a:pt x="256" y="110"/>
                    <a:pt x="256" y="113"/>
                    <a:pt x="257" y="115"/>
                  </a:cubicBezTo>
                  <a:cubicBezTo>
                    <a:pt x="257" y="116"/>
                    <a:pt x="258" y="120"/>
                    <a:pt x="259" y="121"/>
                  </a:cubicBezTo>
                  <a:cubicBezTo>
                    <a:pt x="260" y="123"/>
                    <a:pt x="264" y="125"/>
                    <a:pt x="265" y="126"/>
                  </a:cubicBezTo>
                  <a:cubicBezTo>
                    <a:pt x="267" y="127"/>
                    <a:pt x="270" y="129"/>
                    <a:pt x="272" y="130"/>
                  </a:cubicBezTo>
                  <a:cubicBezTo>
                    <a:pt x="274" y="131"/>
                    <a:pt x="277" y="133"/>
                    <a:pt x="278" y="135"/>
                  </a:cubicBezTo>
                  <a:cubicBezTo>
                    <a:pt x="278" y="136"/>
                    <a:pt x="279" y="139"/>
                    <a:pt x="279" y="140"/>
                  </a:cubicBezTo>
                  <a:cubicBezTo>
                    <a:pt x="279" y="141"/>
                    <a:pt x="278" y="143"/>
                    <a:pt x="278" y="143"/>
                  </a:cubicBezTo>
                  <a:cubicBezTo>
                    <a:pt x="277" y="144"/>
                    <a:pt x="275" y="143"/>
                    <a:pt x="275" y="143"/>
                  </a:cubicBezTo>
                  <a:cubicBezTo>
                    <a:pt x="273" y="142"/>
                    <a:pt x="272" y="139"/>
                    <a:pt x="271" y="139"/>
                  </a:cubicBezTo>
                  <a:cubicBezTo>
                    <a:pt x="270" y="138"/>
                    <a:pt x="268" y="139"/>
                    <a:pt x="267" y="139"/>
                  </a:cubicBezTo>
                  <a:cubicBezTo>
                    <a:pt x="266" y="139"/>
                    <a:pt x="264" y="140"/>
                    <a:pt x="263" y="141"/>
                  </a:cubicBezTo>
                  <a:cubicBezTo>
                    <a:pt x="262" y="141"/>
                    <a:pt x="259" y="140"/>
                    <a:pt x="258" y="140"/>
                  </a:cubicBezTo>
                  <a:cubicBezTo>
                    <a:pt x="257" y="141"/>
                    <a:pt x="256" y="142"/>
                    <a:pt x="255" y="143"/>
                  </a:cubicBezTo>
                  <a:cubicBezTo>
                    <a:pt x="255" y="144"/>
                    <a:pt x="257" y="146"/>
                    <a:pt x="257" y="147"/>
                  </a:cubicBezTo>
                  <a:cubicBezTo>
                    <a:pt x="258" y="148"/>
                    <a:pt x="260" y="150"/>
                    <a:pt x="261" y="151"/>
                  </a:cubicBezTo>
                  <a:cubicBezTo>
                    <a:pt x="262" y="152"/>
                    <a:pt x="264" y="153"/>
                    <a:pt x="265" y="154"/>
                  </a:cubicBezTo>
                  <a:cubicBezTo>
                    <a:pt x="266" y="155"/>
                    <a:pt x="269" y="157"/>
                    <a:pt x="270" y="158"/>
                  </a:cubicBezTo>
                  <a:cubicBezTo>
                    <a:pt x="271" y="160"/>
                    <a:pt x="273" y="163"/>
                    <a:pt x="274" y="164"/>
                  </a:cubicBezTo>
                  <a:cubicBezTo>
                    <a:pt x="276" y="166"/>
                    <a:pt x="281" y="167"/>
                    <a:pt x="283" y="168"/>
                  </a:cubicBezTo>
                  <a:cubicBezTo>
                    <a:pt x="285" y="169"/>
                    <a:pt x="290" y="170"/>
                    <a:pt x="291" y="171"/>
                  </a:cubicBezTo>
                  <a:cubicBezTo>
                    <a:pt x="292" y="172"/>
                    <a:pt x="293" y="175"/>
                    <a:pt x="294" y="176"/>
                  </a:cubicBezTo>
                  <a:cubicBezTo>
                    <a:pt x="294" y="177"/>
                    <a:pt x="296" y="180"/>
                    <a:pt x="296" y="182"/>
                  </a:cubicBezTo>
                  <a:cubicBezTo>
                    <a:pt x="296" y="184"/>
                    <a:pt x="295" y="187"/>
                    <a:pt x="295" y="189"/>
                  </a:cubicBezTo>
                  <a:cubicBezTo>
                    <a:pt x="295" y="190"/>
                    <a:pt x="296" y="193"/>
                    <a:pt x="297" y="194"/>
                  </a:cubicBezTo>
                  <a:cubicBezTo>
                    <a:pt x="298" y="195"/>
                    <a:pt x="300" y="197"/>
                    <a:pt x="301" y="197"/>
                  </a:cubicBezTo>
                  <a:cubicBezTo>
                    <a:pt x="302" y="197"/>
                    <a:pt x="304" y="196"/>
                    <a:pt x="305" y="195"/>
                  </a:cubicBezTo>
                  <a:cubicBezTo>
                    <a:pt x="306" y="195"/>
                    <a:pt x="307" y="192"/>
                    <a:pt x="308" y="192"/>
                  </a:cubicBezTo>
                  <a:cubicBezTo>
                    <a:pt x="308" y="191"/>
                    <a:pt x="310" y="189"/>
                    <a:pt x="311" y="189"/>
                  </a:cubicBezTo>
                  <a:cubicBezTo>
                    <a:pt x="312" y="189"/>
                    <a:pt x="314" y="191"/>
                    <a:pt x="315" y="193"/>
                  </a:cubicBezTo>
                  <a:cubicBezTo>
                    <a:pt x="315" y="194"/>
                    <a:pt x="314" y="197"/>
                    <a:pt x="313" y="198"/>
                  </a:cubicBezTo>
                  <a:cubicBezTo>
                    <a:pt x="313" y="199"/>
                    <a:pt x="312" y="200"/>
                    <a:pt x="312" y="201"/>
                  </a:cubicBezTo>
                  <a:cubicBezTo>
                    <a:pt x="312" y="202"/>
                    <a:pt x="313" y="205"/>
                    <a:pt x="314" y="205"/>
                  </a:cubicBezTo>
                  <a:cubicBezTo>
                    <a:pt x="315" y="206"/>
                    <a:pt x="317" y="205"/>
                    <a:pt x="318" y="205"/>
                  </a:cubicBezTo>
                  <a:cubicBezTo>
                    <a:pt x="320" y="205"/>
                    <a:pt x="323" y="207"/>
                    <a:pt x="324" y="208"/>
                  </a:cubicBezTo>
                  <a:cubicBezTo>
                    <a:pt x="326" y="209"/>
                    <a:pt x="329" y="212"/>
                    <a:pt x="331" y="214"/>
                  </a:cubicBezTo>
                  <a:cubicBezTo>
                    <a:pt x="332" y="215"/>
                    <a:pt x="335" y="217"/>
                    <a:pt x="337" y="218"/>
                  </a:cubicBezTo>
                  <a:cubicBezTo>
                    <a:pt x="338" y="218"/>
                    <a:pt x="340" y="219"/>
                    <a:pt x="340" y="218"/>
                  </a:cubicBezTo>
                  <a:cubicBezTo>
                    <a:pt x="342" y="218"/>
                    <a:pt x="343" y="216"/>
                    <a:pt x="344" y="215"/>
                  </a:cubicBezTo>
                  <a:cubicBezTo>
                    <a:pt x="345" y="214"/>
                    <a:pt x="345" y="212"/>
                    <a:pt x="346" y="211"/>
                  </a:cubicBezTo>
                  <a:cubicBezTo>
                    <a:pt x="347" y="210"/>
                    <a:pt x="348" y="209"/>
                    <a:pt x="348" y="209"/>
                  </a:cubicBezTo>
                  <a:cubicBezTo>
                    <a:pt x="350" y="209"/>
                    <a:pt x="352" y="211"/>
                    <a:pt x="353" y="211"/>
                  </a:cubicBezTo>
                  <a:cubicBezTo>
                    <a:pt x="354" y="212"/>
                    <a:pt x="355" y="215"/>
                    <a:pt x="356" y="216"/>
                  </a:cubicBezTo>
                  <a:cubicBezTo>
                    <a:pt x="357" y="218"/>
                    <a:pt x="358" y="221"/>
                    <a:pt x="359" y="223"/>
                  </a:cubicBezTo>
                  <a:cubicBezTo>
                    <a:pt x="359" y="224"/>
                    <a:pt x="361" y="227"/>
                    <a:pt x="362" y="228"/>
                  </a:cubicBezTo>
                  <a:cubicBezTo>
                    <a:pt x="364" y="229"/>
                    <a:pt x="367" y="231"/>
                    <a:pt x="368" y="232"/>
                  </a:cubicBezTo>
                  <a:cubicBezTo>
                    <a:pt x="370" y="232"/>
                    <a:pt x="374" y="232"/>
                    <a:pt x="375" y="233"/>
                  </a:cubicBezTo>
                  <a:cubicBezTo>
                    <a:pt x="377" y="233"/>
                    <a:pt x="379" y="235"/>
                    <a:pt x="380" y="236"/>
                  </a:cubicBezTo>
                  <a:cubicBezTo>
                    <a:pt x="381" y="238"/>
                    <a:pt x="382" y="243"/>
                    <a:pt x="382" y="246"/>
                  </a:cubicBezTo>
                  <a:cubicBezTo>
                    <a:pt x="382" y="247"/>
                    <a:pt x="382" y="251"/>
                    <a:pt x="382" y="252"/>
                  </a:cubicBezTo>
                  <a:cubicBezTo>
                    <a:pt x="383" y="255"/>
                    <a:pt x="386" y="261"/>
                    <a:pt x="388" y="264"/>
                  </a:cubicBezTo>
                  <a:cubicBezTo>
                    <a:pt x="389" y="264"/>
                    <a:pt x="390" y="265"/>
                    <a:pt x="390" y="266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5" name="Freeform 16">
              <a:extLst>
                <a:ext uri="{FF2B5EF4-FFF2-40B4-BE49-F238E27FC236}">
                  <a16:creationId xmlns:a16="http://schemas.microsoft.com/office/drawing/2014/main" id="{431FBE3D-37AB-45DB-B7E3-9E76CC97FAD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1313" y="2933701"/>
              <a:ext cx="781050" cy="1304925"/>
            </a:xfrm>
            <a:custGeom>
              <a:avLst/>
              <a:gdLst>
                <a:gd name="T0" fmla="*/ 301 w 301"/>
                <a:gd name="T1" fmla="*/ 53 h 503"/>
                <a:gd name="T2" fmla="*/ 293 w 301"/>
                <a:gd name="T3" fmla="*/ 78 h 503"/>
                <a:gd name="T4" fmla="*/ 276 w 301"/>
                <a:gd name="T5" fmla="*/ 98 h 503"/>
                <a:gd name="T6" fmla="*/ 274 w 301"/>
                <a:gd name="T7" fmla="*/ 122 h 503"/>
                <a:gd name="T8" fmla="*/ 282 w 301"/>
                <a:gd name="T9" fmla="*/ 155 h 503"/>
                <a:gd name="T10" fmla="*/ 289 w 301"/>
                <a:gd name="T11" fmla="*/ 187 h 503"/>
                <a:gd name="T12" fmla="*/ 277 w 301"/>
                <a:gd name="T13" fmla="*/ 205 h 503"/>
                <a:gd name="T14" fmla="*/ 277 w 301"/>
                <a:gd name="T15" fmla="*/ 236 h 503"/>
                <a:gd name="T16" fmla="*/ 281 w 301"/>
                <a:gd name="T17" fmla="*/ 282 h 503"/>
                <a:gd name="T18" fmla="*/ 269 w 301"/>
                <a:gd name="T19" fmla="*/ 306 h 503"/>
                <a:gd name="T20" fmla="*/ 270 w 301"/>
                <a:gd name="T21" fmla="*/ 357 h 503"/>
                <a:gd name="T22" fmla="*/ 260 w 301"/>
                <a:gd name="T23" fmla="*/ 388 h 503"/>
                <a:gd name="T24" fmla="*/ 263 w 301"/>
                <a:gd name="T25" fmla="*/ 416 h 503"/>
                <a:gd name="T26" fmla="*/ 272 w 301"/>
                <a:gd name="T27" fmla="*/ 459 h 503"/>
                <a:gd name="T28" fmla="*/ 280 w 301"/>
                <a:gd name="T29" fmla="*/ 484 h 503"/>
                <a:gd name="T30" fmla="*/ 274 w 301"/>
                <a:gd name="T31" fmla="*/ 503 h 503"/>
                <a:gd name="T32" fmla="*/ 243 w 301"/>
                <a:gd name="T33" fmla="*/ 487 h 503"/>
                <a:gd name="T34" fmla="*/ 226 w 301"/>
                <a:gd name="T35" fmla="*/ 488 h 503"/>
                <a:gd name="T36" fmla="*/ 222 w 301"/>
                <a:gd name="T37" fmla="*/ 466 h 503"/>
                <a:gd name="T38" fmla="*/ 203 w 301"/>
                <a:gd name="T39" fmla="*/ 474 h 503"/>
                <a:gd name="T40" fmla="*/ 184 w 301"/>
                <a:gd name="T41" fmla="*/ 458 h 503"/>
                <a:gd name="T42" fmla="*/ 155 w 301"/>
                <a:gd name="T43" fmla="*/ 454 h 503"/>
                <a:gd name="T44" fmla="*/ 141 w 301"/>
                <a:gd name="T45" fmla="*/ 430 h 503"/>
                <a:gd name="T46" fmla="*/ 121 w 301"/>
                <a:gd name="T47" fmla="*/ 412 h 503"/>
                <a:gd name="T48" fmla="*/ 107 w 301"/>
                <a:gd name="T49" fmla="*/ 393 h 503"/>
                <a:gd name="T50" fmla="*/ 96 w 301"/>
                <a:gd name="T51" fmla="*/ 402 h 503"/>
                <a:gd name="T52" fmla="*/ 73 w 301"/>
                <a:gd name="T53" fmla="*/ 389 h 503"/>
                <a:gd name="T54" fmla="*/ 70 w 301"/>
                <a:gd name="T55" fmla="*/ 373 h 503"/>
                <a:gd name="T56" fmla="*/ 56 w 301"/>
                <a:gd name="T57" fmla="*/ 378 h 503"/>
                <a:gd name="T58" fmla="*/ 50 w 301"/>
                <a:gd name="T59" fmla="*/ 355 h 503"/>
                <a:gd name="T60" fmla="*/ 24 w 301"/>
                <a:gd name="T61" fmla="*/ 338 h 503"/>
                <a:gd name="T62" fmla="*/ 17 w 301"/>
                <a:gd name="T63" fmla="*/ 324 h 503"/>
                <a:gd name="T64" fmla="*/ 34 w 301"/>
                <a:gd name="T65" fmla="*/ 327 h 503"/>
                <a:gd name="T66" fmla="*/ 31 w 301"/>
                <a:gd name="T67" fmla="*/ 314 h 503"/>
                <a:gd name="T68" fmla="*/ 16 w 301"/>
                <a:gd name="T69" fmla="*/ 293 h 503"/>
                <a:gd name="T70" fmla="*/ 34 w 301"/>
                <a:gd name="T71" fmla="*/ 279 h 503"/>
                <a:gd name="T72" fmla="*/ 10 w 301"/>
                <a:gd name="T73" fmla="*/ 233 h 503"/>
                <a:gd name="T74" fmla="*/ 0 w 301"/>
                <a:gd name="T75" fmla="*/ 186 h 503"/>
                <a:gd name="T76" fmla="*/ 71 w 301"/>
                <a:gd name="T77" fmla="*/ 146 h 503"/>
                <a:gd name="T78" fmla="*/ 75 w 301"/>
                <a:gd name="T79" fmla="*/ 114 h 503"/>
                <a:gd name="T80" fmla="*/ 105 w 301"/>
                <a:gd name="T81" fmla="*/ 109 h 503"/>
                <a:gd name="T82" fmla="*/ 117 w 301"/>
                <a:gd name="T83" fmla="*/ 116 h 503"/>
                <a:gd name="T84" fmla="*/ 134 w 301"/>
                <a:gd name="T85" fmla="*/ 66 h 503"/>
                <a:gd name="T86" fmla="*/ 161 w 301"/>
                <a:gd name="T87" fmla="*/ 46 h 503"/>
                <a:gd name="T88" fmla="*/ 154 w 301"/>
                <a:gd name="T89" fmla="*/ 24 h 503"/>
                <a:gd name="T90" fmla="*/ 172 w 301"/>
                <a:gd name="T91" fmla="*/ 26 h 503"/>
                <a:gd name="T92" fmla="*/ 203 w 301"/>
                <a:gd name="T93" fmla="*/ 22 h 503"/>
                <a:gd name="T94" fmla="*/ 224 w 301"/>
                <a:gd name="T95" fmla="*/ 22 h 503"/>
                <a:gd name="T96" fmla="*/ 239 w 301"/>
                <a:gd name="T97" fmla="*/ 3 h 503"/>
                <a:gd name="T98" fmla="*/ 257 w 301"/>
                <a:gd name="T99" fmla="*/ 10 h 503"/>
                <a:gd name="T100" fmla="*/ 275 w 301"/>
                <a:gd name="T101" fmla="*/ 10 h 503"/>
                <a:gd name="T102" fmla="*/ 296 w 301"/>
                <a:gd name="T103" fmla="*/ 11 h 503"/>
                <a:gd name="T104" fmla="*/ 291 w 301"/>
                <a:gd name="T105" fmla="*/ 4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01" h="503">
                  <a:moveTo>
                    <a:pt x="291" y="40"/>
                  </a:moveTo>
                  <a:cubicBezTo>
                    <a:pt x="291" y="44"/>
                    <a:pt x="291" y="44"/>
                    <a:pt x="291" y="44"/>
                  </a:cubicBezTo>
                  <a:cubicBezTo>
                    <a:pt x="300" y="47"/>
                    <a:pt x="300" y="47"/>
                    <a:pt x="300" y="47"/>
                  </a:cubicBezTo>
                  <a:cubicBezTo>
                    <a:pt x="301" y="53"/>
                    <a:pt x="301" y="53"/>
                    <a:pt x="301" y="53"/>
                  </a:cubicBezTo>
                  <a:cubicBezTo>
                    <a:pt x="292" y="55"/>
                    <a:pt x="292" y="55"/>
                    <a:pt x="292" y="55"/>
                  </a:cubicBezTo>
                  <a:cubicBezTo>
                    <a:pt x="288" y="67"/>
                    <a:pt x="288" y="67"/>
                    <a:pt x="288" y="67"/>
                  </a:cubicBezTo>
                  <a:cubicBezTo>
                    <a:pt x="295" y="72"/>
                    <a:pt x="295" y="72"/>
                    <a:pt x="295" y="72"/>
                  </a:cubicBezTo>
                  <a:cubicBezTo>
                    <a:pt x="293" y="78"/>
                    <a:pt x="293" y="78"/>
                    <a:pt x="293" y="78"/>
                  </a:cubicBezTo>
                  <a:cubicBezTo>
                    <a:pt x="291" y="86"/>
                    <a:pt x="291" y="86"/>
                    <a:pt x="291" y="86"/>
                  </a:cubicBezTo>
                  <a:cubicBezTo>
                    <a:pt x="279" y="86"/>
                    <a:pt x="279" y="86"/>
                    <a:pt x="279" y="86"/>
                  </a:cubicBezTo>
                  <a:cubicBezTo>
                    <a:pt x="279" y="86"/>
                    <a:pt x="278" y="92"/>
                    <a:pt x="277" y="93"/>
                  </a:cubicBezTo>
                  <a:cubicBezTo>
                    <a:pt x="277" y="95"/>
                    <a:pt x="276" y="97"/>
                    <a:pt x="276" y="98"/>
                  </a:cubicBezTo>
                  <a:cubicBezTo>
                    <a:pt x="275" y="100"/>
                    <a:pt x="272" y="102"/>
                    <a:pt x="271" y="104"/>
                  </a:cubicBezTo>
                  <a:cubicBezTo>
                    <a:pt x="271" y="105"/>
                    <a:pt x="271" y="107"/>
                    <a:pt x="272" y="108"/>
                  </a:cubicBezTo>
                  <a:cubicBezTo>
                    <a:pt x="272" y="110"/>
                    <a:pt x="272" y="114"/>
                    <a:pt x="272" y="116"/>
                  </a:cubicBezTo>
                  <a:cubicBezTo>
                    <a:pt x="272" y="117"/>
                    <a:pt x="273" y="120"/>
                    <a:pt x="274" y="122"/>
                  </a:cubicBezTo>
                  <a:cubicBezTo>
                    <a:pt x="275" y="124"/>
                    <a:pt x="278" y="128"/>
                    <a:pt x="279" y="130"/>
                  </a:cubicBezTo>
                  <a:cubicBezTo>
                    <a:pt x="280" y="131"/>
                    <a:pt x="283" y="135"/>
                    <a:pt x="283" y="137"/>
                  </a:cubicBezTo>
                  <a:cubicBezTo>
                    <a:pt x="284" y="139"/>
                    <a:pt x="284" y="143"/>
                    <a:pt x="284" y="146"/>
                  </a:cubicBezTo>
                  <a:cubicBezTo>
                    <a:pt x="284" y="148"/>
                    <a:pt x="282" y="153"/>
                    <a:pt x="282" y="155"/>
                  </a:cubicBezTo>
                  <a:cubicBezTo>
                    <a:pt x="283" y="158"/>
                    <a:pt x="284" y="164"/>
                    <a:pt x="285" y="167"/>
                  </a:cubicBezTo>
                  <a:cubicBezTo>
                    <a:pt x="286" y="168"/>
                    <a:pt x="288" y="171"/>
                    <a:pt x="288" y="172"/>
                  </a:cubicBezTo>
                  <a:cubicBezTo>
                    <a:pt x="289" y="174"/>
                    <a:pt x="290" y="179"/>
                    <a:pt x="290" y="182"/>
                  </a:cubicBezTo>
                  <a:cubicBezTo>
                    <a:pt x="290" y="183"/>
                    <a:pt x="289" y="186"/>
                    <a:pt x="289" y="187"/>
                  </a:cubicBezTo>
                  <a:cubicBezTo>
                    <a:pt x="288" y="188"/>
                    <a:pt x="285" y="190"/>
                    <a:pt x="285" y="191"/>
                  </a:cubicBezTo>
                  <a:cubicBezTo>
                    <a:pt x="284" y="192"/>
                    <a:pt x="282" y="196"/>
                    <a:pt x="281" y="198"/>
                  </a:cubicBezTo>
                  <a:cubicBezTo>
                    <a:pt x="281" y="199"/>
                    <a:pt x="282" y="202"/>
                    <a:pt x="281" y="203"/>
                  </a:cubicBezTo>
                  <a:cubicBezTo>
                    <a:pt x="280" y="204"/>
                    <a:pt x="278" y="204"/>
                    <a:pt x="277" y="205"/>
                  </a:cubicBezTo>
                  <a:cubicBezTo>
                    <a:pt x="275" y="206"/>
                    <a:pt x="273" y="207"/>
                    <a:pt x="272" y="209"/>
                  </a:cubicBezTo>
                  <a:cubicBezTo>
                    <a:pt x="272" y="211"/>
                    <a:pt x="273" y="215"/>
                    <a:pt x="273" y="217"/>
                  </a:cubicBezTo>
                  <a:cubicBezTo>
                    <a:pt x="273" y="219"/>
                    <a:pt x="275" y="224"/>
                    <a:pt x="275" y="227"/>
                  </a:cubicBezTo>
                  <a:cubicBezTo>
                    <a:pt x="276" y="229"/>
                    <a:pt x="276" y="233"/>
                    <a:pt x="277" y="236"/>
                  </a:cubicBezTo>
                  <a:cubicBezTo>
                    <a:pt x="277" y="239"/>
                    <a:pt x="278" y="245"/>
                    <a:pt x="278" y="248"/>
                  </a:cubicBezTo>
                  <a:cubicBezTo>
                    <a:pt x="277" y="251"/>
                    <a:pt x="276" y="257"/>
                    <a:pt x="276" y="260"/>
                  </a:cubicBezTo>
                  <a:cubicBezTo>
                    <a:pt x="276" y="263"/>
                    <a:pt x="277" y="269"/>
                    <a:pt x="277" y="272"/>
                  </a:cubicBezTo>
                  <a:cubicBezTo>
                    <a:pt x="278" y="274"/>
                    <a:pt x="281" y="279"/>
                    <a:pt x="281" y="282"/>
                  </a:cubicBezTo>
                  <a:cubicBezTo>
                    <a:pt x="282" y="284"/>
                    <a:pt x="281" y="290"/>
                    <a:pt x="281" y="292"/>
                  </a:cubicBezTo>
                  <a:cubicBezTo>
                    <a:pt x="280" y="293"/>
                    <a:pt x="278" y="296"/>
                    <a:pt x="277" y="297"/>
                  </a:cubicBezTo>
                  <a:cubicBezTo>
                    <a:pt x="276" y="298"/>
                    <a:pt x="274" y="300"/>
                    <a:pt x="273" y="301"/>
                  </a:cubicBezTo>
                  <a:cubicBezTo>
                    <a:pt x="271" y="302"/>
                    <a:pt x="269" y="305"/>
                    <a:pt x="269" y="306"/>
                  </a:cubicBezTo>
                  <a:cubicBezTo>
                    <a:pt x="268" y="310"/>
                    <a:pt x="268" y="316"/>
                    <a:pt x="268" y="320"/>
                  </a:cubicBezTo>
                  <a:cubicBezTo>
                    <a:pt x="269" y="324"/>
                    <a:pt x="271" y="331"/>
                    <a:pt x="271" y="335"/>
                  </a:cubicBezTo>
                  <a:cubicBezTo>
                    <a:pt x="271" y="339"/>
                    <a:pt x="270" y="346"/>
                    <a:pt x="270" y="350"/>
                  </a:cubicBezTo>
                  <a:cubicBezTo>
                    <a:pt x="270" y="352"/>
                    <a:pt x="271" y="356"/>
                    <a:pt x="270" y="357"/>
                  </a:cubicBezTo>
                  <a:cubicBezTo>
                    <a:pt x="269" y="359"/>
                    <a:pt x="267" y="361"/>
                    <a:pt x="266" y="363"/>
                  </a:cubicBezTo>
                  <a:cubicBezTo>
                    <a:pt x="265" y="364"/>
                    <a:pt x="262" y="367"/>
                    <a:pt x="261" y="369"/>
                  </a:cubicBezTo>
                  <a:cubicBezTo>
                    <a:pt x="260" y="371"/>
                    <a:pt x="259" y="376"/>
                    <a:pt x="259" y="378"/>
                  </a:cubicBezTo>
                  <a:cubicBezTo>
                    <a:pt x="258" y="381"/>
                    <a:pt x="259" y="386"/>
                    <a:pt x="260" y="388"/>
                  </a:cubicBezTo>
                  <a:cubicBezTo>
                    <a:pt x="260" y="389"/>
                    <a:pt x="263" y="390"/>
                    <a:pt x="264" y="391"/>
                  </a:cubicBezTo>
                  <a:cubicBezTo>
                    <a:pt x="265" y="392"/>
                    <a:pt x="265" y="396"/>
                    <a:pt x="265" y="398"/>
                  </a:cubicBezTo>
                  <a:cubicBezTo>
                    <a:pt x="265" y="399"/>
                    <a:pt x="263" y="402"/>
                    <a:pt x="262" y="403"/>
                  </a:cubicBezTo>
                  <a:cubicBezTo>
                    <a:pt x="262" y="407"/>
                    <a:pt x="263" y="413"/>
                    <a:pt x="263" y="416"/>
                  </a:cubicBezTo>
                  <a:cubicBezTo>
                    <a:pt x="263" y="419"/>
                    <a:pt x="263" y="426"/>
                    <a:pt x="263" y="429"/>
                  </a:cubicBezTo>
                  <a:cubicBezTo>
                    <a:pt x="263" y="433"/>
                    <a:pt x="262" y="440"/>
                    <a:pt x="263" y="444"/>
                  </a:cubicBezTo>
                  <a:cubicBezTo>
                    <a:pt x="264" y="447"/>
                    <a:pt x="267" y="452"/>
                    <a:pt x="268" y="454"/>
                  </a:cubicBezTo>
                  <a:cubicBezTo>
                    <a:pt x="269" y="455"/>
                    <a:pt x="271" y="457"/>
                    <a:pt x="272" y="459"/>
                  </a:cubicBezTo>
                  <a:cubicBezTo>
                    <a:pt x="272" y="460"/>
                    <a:pt x="271" y="464"/>
                    <a:pt x="272" y="465"/>
                  </a:cubicBezTo>
                  <a:cubicBezTo>
                    <a:pt x="272" y="466"/>
                    <a:pt x="274" y="467"/>
                    <a:pt x="275" y="468"/>
                  </a:cubicBezTo>
                  <a:cubicBezTo>
                    <a:pt x="276" y="470"/>
                    <a:pt x="277" y="474"/>
                    <a:pt x="277" y="475"/>
                  </a:cubicBezTo>
                  <a:cubicBezTo>
                    <a:pt x="278" y="477"/>
                    <a:pt x="279" y="482"/>
                    <a:pt x="280" y="484"/>
                  </a:cubicBezTo>
                  <a:cubicBezTo>
                    <a:pt x="281" y="487"/>
                    <a:pt x="286" y="492"/>
                    <a:pt x="289" y="494"/>
                  </a:cubicBezTo>
                  <a:cubicBezTo>
                    <a:pt x="290" y="496"/>
                    <a:pt x="292" y="499"/>
                    <a:pt x="294" y="501"/>
                  </a:cubicBezTo>
                  <a:cubicBezTo>
                    <a:pt x="291" y="501"/>
                    <a:pt x="288" y="502"/>
                    <a:pt x="285" y="502"/>
                  </a:cubicBezTo>
                  <a:cubicBezTo>
                    <a:pt x="282" y="503"/>
                    <a:pt x="277" y="503"/>
                    <a:pt x="274" y="503"/>
                  </a:cubicBezTo>
                  <a:cubicBezTo>
                    <a:pt x="270" y="503"/>
                    <a:pt x="263" y="503"/>
                    <a:pt x="260" y="502"/>
                  </a:cubicBezTo>
                  <a:cubicBezTo>
                    <a:pt x="258" y="501"/>
                    <a:pt x="253" y="499"/>
                    <a:pt x="252" y="497"/>
                  </a:cubicBezTo>
                  <a:cubicBezTo>
                    <a:pt x="250" y="496"/>
                    <a:pt x="249" y="493"/>
                    <a:pt x="248" y="491"/>
                  </a:cubicBezTo>
                  <a:cubicBezTo>
                    <a:pt x="247" y="490"/>
                    <a:pt x="245" y="488"/>
                    <a:pt x="243" y="487"/>
                  </a:cubicBezTo>
                  <a:cubicBezTo>
                    <a:pt x="243" y="486"/>
                    <a:pt x="241" y="486"/>
                    <a:pt x="240" y="486"/>
                  </a:cubicBezTo>
                  <a:cubicBezTo>
                    <a:pt x="239" y="486"/>
                    <a:pt x="238" y="488"/>
                    <a:pt x="237" y="489"/>
                  </a:cubicBezTo>
                  <a:cubicBezTo>
                    <a:pt x="236" y="490"/>
                    <a:pt x="232" y="491"/>
                    <a:pt x="230" y="491"/>
                  </a:cubicBezTo>
                  <a:cubicBezTo>
                    <a:pt x="229" y="491"/>
                    <a:pt x="227" y="489"/>
                    <a:pt x="226" y="488"/>
                  </a:cubicBezTo>
                  <a:cubicBezTo>
                    <a:pt x="225" y="487"/>
                    <a:pt x="224" y="485"/>
                    <a:pt x="224" y="484"/>
                  </a:cubicBezTo>
                  <a:cubicBezTo>
                    <a:pt x="223" y="482"/>
                    <a:pt x="227" y="477"/>
                    <a:pt x="227" y="475"/>
                  </a:cubicBezTo>
                  <a:cubicBezTo>
                    <a:pt x="227" y="473"/>
                    <a:pt x="226" y="470"/>
                    <a:pt x="225" y="469"/>
                  </a:cubicBezTo>
                  <a:cubicBezTo>
                    <a:pt x="225" y="468"/>
                    <a:pt x="223" y="466"/>
                    <a:pt x="222" y="466"/>
                  </a:cubicBezTo>
                  <a:cubicBezTo>
                    <a:pt x="221" y="466"/>
                    <a:pt x="219" y="465"/>
                    <a:pt x="218" y="465"/>
                  </a:cubicBezTo>
                  <a:cubicBezTo>
                    <a:pt x="217" y="465"/>
                    <a:pt x="215" y="466"/>
                    <a:pt x="214" y="467"/>
                  </a:cubicBezTo>
                  <a:cubicBezTo>
                    <a:pt x="213" y="467"/>
                    <a:pt x="210" y="470"/>
                    <a:pt x="208" y="471"/>
                  </a:cubicBezTo>
                  <a:cubicBezTo>
                    <a:pt x="207" y="471"/>
                    <a:pt x="204" y="473"/>
                    <a:pt x="203" y="474"/>
                  </a:cubicBezTo>
                  <a:cubicBezTo>
                    <a:pt x="202" y="474"/>
                    <a:pt x="199" y="474"/>
                    <a:pt x="197" y="474"/>
                  </a:cubicBezTo>
                  <a:cubicBezTo>
                    <a:pt x="196" y="473"/>
                    <a:pt x="193" y="471"/>
                    <a:pt x="192" y="470"/>
                  </a:cubicBezTo>
                  <a:cubicBezTo>
                    <a:pt x="191" y="469"/>
                    <a:pt x="189" y="465"/>
                    <a:pt x="188" y="463"/>
                  </a:cubicBezTo>
                  <a:cubicBezTo>
                    <a:pt x="187" y="462"/>
                    <a:pt x="185" y="459"/>
                    <a:pt x="184" y="458"/>
                  </a:cubicBezTo>
                  <a:cubicBezTo>
                    <a:pt x="183" y="457"/>
                    <a:pt x="180" y="455"/>
                    <a:pt x="179" y="455"/>
                  </a:cubicBezTo>
                  <a:cubicBezTo>
                    <a:pt x="177" y="454"/>
                    <a:pt x="172" y="455"/>
                    <a:pt x="170" y="455"/>
                  </a:cubicBezTo>
                  <a:cubicBezTo>
                    <a:pt x="168" y="455"/>
                    <a:pt x="164" y="457"/>
                    <a:pt x="162" y="457"/>
                  </a:cubicBezTo>
                  <a:cubicBezTo>
                    <a:pt x="160" y="456"/>
                    <a:pt x="156" y="455"/>
                    <a:pt x="155" y="454"/>
                  </a:cubicBezTo>
                  <a:cubicBezTo>
                    <a:pt x="153" y="453"/>
                    <a:pt x="151" y="451"/>
                    <a:pt x="149" y="450"/>
                  </a:cubicBezTo>
                  <a:cubicBezTo>
                    <a:pt x="149" y="449"/>
                    <a:pt x="148" y="448"/>
                    <a:pt x="147" y="448"/>
                  </a:cubicBezTo>
                  <a:cubicBezTo>
                    <a:pt x="145" y="445"/>
                    <a:pt x="142" y="439"/>
                    <a:pt x="141" y="436"/>
                  </a:cubicBezTo>
                  <a:cubicBezTo>
                    <a:pt x="141" y="435"/>
                    <a:pt x="141" y="431"/>
                    <a:pt x="141" y="430"/>
                  </a:cubicBezTo>
                  <a:cubicBezTo>
                    <a:pt x="141" y="427"/>
                    <a:pt x="140" y="422"/>
                    <a:pt x="139" y="420"/>
                  </a:cubicBezTo>
                  <a:cubicBezTo>
                    <a:pt x="138" y="419"/>
                    <a:pt x="136" y="417"/>
                    <a:pt x="134" y="417"/>
                  </a:cubicBezTo>
                  <a:cubicBezTo>
                    <a:pt x="133" y="416"/>
                    <a:pt x="129" y="416"/>
                    <a:pt x="127" y="416"/>
                  </a:cubicBezTo>
                  <a:cubicBezTo>
                    <a:pt x="126" y="415"/>
                    <a:pt x="123" y="413"/>
                    <a:pt x="121" y="412"/>
                  </a:cubicBezTo>
                  <a:cubicBezTo>
                    <a:pt x="120" y="411"/>
                    <a:pt x="118" y="408"/>
                    <a:pt x="118" y="407"/>
                  </a:cubicBezTo>
                  <a:cubicBezTo>
                    <a:pt x="117" y="405"/>
                    <a:pt x="116" y="402"/>
                    <a:pt x="115" y="400"/>
                  </a:cubicBezTo>
                  <a:cubicBezTo>
                    <a:pt x="114" y="399"/>
                    <a:pt x="113" y="396"/>
                    <a:pt x="112" y="395"/>
                  </a:cubicBezTo>
                  <a:cubicBezTo>
                    <a:pt x="111" y="395"/>
                    <a:pt x="109" y="393"/>
                    <a:pt x="107" y="393"/>
                  </a:cubicBezTo>
                  <a:cubicBezTo>
                    <a:pt x="107" y="393"/>
                    <a:pt x="106" y="394"/>
                    <a:pt x="105" y="395"/>
                  </a:cubicBezTo>
                  <a:cubicBezTo>
                    <a:pt x="104" y="396"/>
                    <a:pt x="104" y="398"/>
                    <a:pt x="103" y="399"/>
                  </a:cubicBezTo>
                  <a:cubicBezTo>
                    <a:pt x="102" y="400"/>
                    <a:pt x="101" y="402"/>
                    <a:pt x="99" y="402"/>
                  </a:cubicBezTo>
                  <a:cubicBezTo>
                    <a:pt x="99" y="403"/>
                    <a:pt x="97" y="402"/>
                    <a:pt x="96" y="402"/>
                  </a:cubicBezTo>
                  <a:cubicBezTo>
                    <a:pt x="94" y="401"/>
                    <a:pt x="91" y="399"/>
                    <a:pt x="90" y="398"/>
                  </a:cubicBezTo>
                  <a:cubicBezTo>
                    <a:pt x="88" y="396"/>
                    <a:pt x="85" y="393"/>
                    <a:pt x="83" y="392"/>
                  </a:cubicBezTo>
                  <a:cubicBezTo>
                    <a:pt x="82" y="391"/>
                    <a:pt x="79" y="389"/>
                    <a:pt x="77" y="389"/>
                  </a:cubicBezTo>
                  <a:cubicBezTo>
                    <a:pt x="76" y="389"/>
                    <a:pt x="74" y="390"/>
                    <a:pt x="73" y="389"/>
                  </a:cubicBezTo>
                  <a:cubicBezTo>
                    <a:pt x="72" y="389"/>
                    <a:pt x="71" y="386"/>
                    <a:pt x="71" y="385"/>
                  </a:cubicBezTo>
                  <a:cubicBezTo>
                    <a:pt x="71" y="384"/>
                    <a:pt x="72" y="383"/>
                    <a:pt x="72" y="382"/>
                  </a:cubicBezTo>
                  <a:cubicBezTo>
                    <a:pt x="73" y="381"/>
                    <a:pt x="74" y="378"/>
                    <a:pt x="74" y="377"/>
                  </a:cubicBezTo>
                  <a:cubicBezTo>
                    <a:pt x="73" y="375"/>
                    <a:pt x="71" y="373"/>
                    <a:pt x="70" y="373"/>
                  </a:cubicBezTo>
                  <a:cubicBezTo>
                    <a:pt x="69" y="373"/>
                    <a:pt x="67" y="375"/>
                    <a:pt x="67" y="376"/>
                  </a:cubicBezTo>
                  <a:cubicBezTo>
                    <a:pt x="66" y="376"/>
                    <a:pt x="65" y="379"/>
                    <a:pt x="64" y="379"/>
                  </a:cubicBezTo>
                  <a:cubicBezTo>
                    <a:pt x="63" y="380"/>
                    <a:pt x="61" y="381"/>
                    <a:pt x="60" y="381"/>
                  </a:cubicBezTo>
                  <a:cubicBezTo>
                    <a:pt x="59" y="381"/>
                    <a:pt x="57" y="379"/>
                    <a:pt x="56" y="378"/>
                  </a:cubicBezTo>
                  <a:cubicBezTo>
                    <a:pt x="55" y="377"/>
                    <a:pt x="54" y="374"/>
                    <a:pt x="54" y="373"/>
                  </a:cubicBezTo>
                  <a:cubicBezTo>
                    <a:pt x="54" y="371"/>
                    <a:pt x="55" y="368"/>
                    <a:pt x="55" y="366"/>
                  </a:cubicBezTo>
                  <a:cubicBezTo>
                    <a:pt x="55" y="364"/>
                    <a:pt x="53" y="361"/>
                    <a:pt x="53" y="360"/>
                  </a:cubicBezTo>
                  <a:cubicBezTo>
                    <a:pt x="52" y="359"/>
                    <a:pt x="51" y="356"/>
                    <a:pt x="50" y="355"/>
                  </a:cubicBezTo>
                  <a:cubicBezTo>
                    <a:pt x="49" y="354"/>
                    <a:pt x="44" y="353"/>
                    <a:pt x="42" y="352"/>
                  </a:cubicBezTo>
                  <a:cubicBezTo>
                    <a:pt x="40" y="351"/>
                    <a:pt x="35" y="350"/>
                    <a:pt x="33" y="348"/>
                  </a:cubicBezTo>
                  <a:cubicBezTo>
                    <a:pt x="32" y="347"/>
                    <a:pt x="30" y="344"/>
                    <a:pt x="29" y="342"/>
                  </a:cubicBezTo>
                  <a:cubicBezTo>
                    <a:pt x="28" y="341"/>
                    <a:pt x="25" y="339"/>
                    <a:pt x="24" y="338"/>
                  </a:cubicBezTo>
                  <a:cubicBezTo>
                    <a:pt x="23" y="337"/>
                    <a:pt x="21" y="336"/>
                    <a:pt x="20" y="335"/>
                  </a:cubicBezTo>
                  <a:cubicBezTo>
                    <a:pt x="19" y="334"/>
                    <a:pt x="17" y="332"/>
                    <a:pt x="16" y="331"/>
                  </a:cubicBezTo>
                  <a:cubicBezTo>
                    <a:pt x="16" y="330"/>
                    <a:pt x="14" y="328"/>
                    <a:pt x="14" y="327"/>
                  </a:cubicBezTo>
                  <a:cubicBezTo>
                    <a:pt x="15" y="326"/>
                    <a:pt x="16" y="325"/>
                    <a:pt x="17" y="324"/>
                  </a:cubicBezTo>
                  <a:cubicBezTo>
                    <a:pt x="18" y="324"/>
                    <a:pt x="21" y="325"/>
                    <a:pt x="22" y="325"/>
                  </a:cubicBezTo>
                  <a:cubicBezTo>
                    <a:pt x="23" y="324"/>
                    <a:pt x="25" y="323"/>
                    <a:pt x="26" y="323"/>
                  </a:cubicBezTo>
                  <a:cubicBezTo>
                    <a:pt x="27" y="323"/>
                    <a:pt x="29" y="322"/>
                    <a:pt x="30" y="323"/>
                  </a:cubicBezTo>
                  <a:cubicBezTo>
                    <a:pt x="31" y="323"/>
                    <a:pt x="32" y="326"/>
                    <a:pt x="34" y="327"/>
                  </a:cubicBezTo>
                  <a:cubicBezTo>
                    <a:pt x="34" y="327"/>
                    <a:pt x="36" y="328"/>
                    <a:pt x="37" y="327"/>
                  </a:cubicBezTo>
                  <a:cubicBezTo>
                    <a:pt x="37" y="327"/>
                    <a:pt x="38" y="325"/>
                    <a:pt x="38" y="324"/>
                  </a:cubicBezTo>
                  <a:cubicBezTo>
                    <a:pt x="38" y="323"/>
                    <a:pt x="37" y="320"/>
                    <a:pt x="37" y="319"/>
                  </a:cubicBezTo>
                  <a:cubicBezTo>
                    <a:pt x="36" y="317"/>
                    <a:pt x="33" y="315"/>
                    <a:pt x="31" y="314"/>
                  </a:cubicBezTo>
                  <a:cubicBezTo>
                    <a:pt x="29" y="313"/>
                    <a:pt x="26" y="311"/>
                    <a:pt x="24" y="310"/>
                  </a:cubicBezTo>
                  <a:cubicBezTo>
                    <a:pt x="23" y="309"/>
                    <a:pt x="19" y="307"/>
                    <a:pt x="18" y="305"/>
                  </a:cubicBezTo>
                  <a:cubicBezTo>
                    <a:pt x="17" y="304"/>
                    <a:pt x="16" y="300"/>
                    <a:pt x="16" y="299"/>
                  </a:cubicBezTo>
                  <a:cubicBezTo>
                    <a:pt x="15" y="297"/>
                    <a:pt x="15" y="294"/>
                    <a:pt x="16" y="293"/>
                  </a:cubicBezTo>
                  <a:cubicBezTo>
                    <a:pt x="16" y="291"/>
                    <a:pt x="19" y="289"/>
                    <a:pt x="20" y="289"/>
                  </a:cubicBezTo>
                  <a:cubicBezTo>
                    <a:pt x="22" y="287"/>
                    <a:pt x="27" y="286"/>
                    <a:pt x="30" y="284"/>
                  </a:cubicBezTo>
                  <a:cubicBezTo>
                    <a:pt x="31" y="284"/>
                    <a:pt x="33" y="283"/>
                    <a:pt x="34" y="282"/>
                  </a:cubicBezTo>
                  <a:cubicBezTo>
                    <a:pt x="34" y="281"/>
                    <a:pt x="34" y="279"/>
                    <a:pt x="34" y="279"/>
                  </a:cubicBezTo>
                  <a:cubicBezTo>
                    <a:pt x="33" y="278"/>
                    <a:pt x="30" y="277"/>
                    <a:pt x="28" y="277"/>
                  </a:cubicBezTo>
                  <a:cubicBezTo>
                    <a:pt x="26" y="276"/>
                    <a:pt x="22" y="274"/>
                    <a:pt x="20" y="273"/>
                  </a:cubicBezTo>
                  <a:cubicBezTo>
                    <a:pt x="19" y="272"/>
                    <a:pt x="15" y="270"/>
                    <a:pt x="15" y="270"/>
                  </a:cubicBezTo>
                  <a:cubicBezTo>
                    <a:pt x="10" y="233"/>
                    <a:pt x="10" y="233"/>
                    <a:pt x="10" y="233"/>
                  </a:cubicBezTo>
                  <a:cubicBezTo>
                    <a:pt x="3" y="219"/>
                    <a:pt x="3" y="219"/>
                    <a:pt x="3" y="219"/>
                  </a:cubicBezTo>
                  <a:cubicBezTo>
                    <a:pt x="3" y="205"/>
                    <a:pt x="3" y="205"/>
                    <a:pt x="3" y="205"/>
                  </a:cubicBezTo>
                  <a:cubicBezTo>
                    <a:pt x="4" y="201"/>
                    <a:pt x="4" y="201"/>
                    <a:pt x="4" y="201"/>
                  </a:cubicBezTo>
                  <a:cubicBezTo>
                    <a:pt x="0" y="186"/>
                    <a:pt x="0" y="186"/>
                    <a:pt x="0" y="186"/>
                  </a:cubicBezTo>
                  <a:cubicBezTo>
                    <a:pt x="30" y="177"/>
                    <a:pt x="30" y="177"/>
                    <a:pt x="30" y="177"/>
                  </a:cubicBezTo>
                  <a:cubicBezTo>
                    <a:pt x="48" y="163"/>
                    <a:pt x="48" y="163"/>
                    <a:pt x="48" y="163"/>
                  </a:cubicBezTo>
                  <a:cubicBezTo>
                    <a:pt x="59" y="148"/>
                    <a:pt x="59" y="148"/>
                    <a:pt x="59" y="148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7" y="134"/>
                    <a:pt x="75" y="130"/>
                    <a:pt x="74" y="128"/>
                  </a:cubicBezTo>
                  <a:cubicBezTo>
                    <a:pt x="74" y="126"/>
                    <a:pt x="72" y="122"/>
                    <a:pt x="72" y="120"/>
                  </a:cubicBezTo>
                  <a:cubicBezTo>
                    <a:pt x="73" y="118"/>
                    <a:pt x="74" y="115"/>
                    <a:pt x="75" y="114"/>
                  </a:cubicBezTo>
                  <a:cubicBezTo>
                    <a:pt x="78" y="113"/>
                    <a:pt x="83" y="113"/>
                    <a:pt x="86" y="112"/>
                  </a:cubicBezTo>
                  <a:cubicBezTo>
                    <a:pt x="88" y="112"/>
                    <a:pt x="93" y="110"/>
                    <a:pt x="95" y="110"/>
                  </a:cubicBezTo>
                  <a:cubicBezTo>
                    <a:pt x="96" y="110"/>
                    <a:pt x="99" y="111"/>
                    <a:pt x="100" y="111"/>
                  </a:cubicBezTo>
                  <a:cubicBezTo>
                    <a:pt x="101" y="111"/>
                    <a:pt x="104" y="109"/>
                    <a:pt x="105" y="109"/>
                  </a:cubicBezTo>
                  <a:cubicBezTo>
                    <a:pt x="106" y="108"/>
                    <a:pt x="109" y="107"/>
                    <a:pt x="110" y="107"/>
                  </a:cubicBezTo>
                  <a:cubicBezTo>
                    <a:pt x="111" y="107"/>
                    <a:pt x="112" y="107"/>
                    <a:pt x="113" y="108"/>
                  </a:cubicBezTo>
                  <a:cubicBezTo>
                    <a:pt x="113" y="109"/>
                    <a:pt x="113" y="112"/>
                    <a:pt x="113" y="113"/>
                  </a:cubicBezTo>
                  <a:cubicBezTo>
                    <a:pt x="114" y="114"/>
                    <a:pt x="116" y="116"/>
                    <a:pt x="117" y="116"/>
                  </a:cubicBezTo>
                  <a:cubicBezTo>
                    <a:pt x="118" y="117"/>
                    <a:pt x="121" y="115"/>
                    <a:pt x="121" y="115"/>
                  </a:cubicBezTo>
                  <a:cubicBezTo>
                    <a:pt x="131" y="106"/>
                    <a:pt x="131" y="106"/>
                    <a:pt x="131" y="106"/>
                  </a:cubicBezTo>
                  <a:cubicBezTo>
                    <a:pt x="139" y="78"/>
                    <a:pt x="139" y="78"/>
                    <a:pt x="139" y="78"/>
                  </a:cubicBezTo>
                  <a:cubicBezTo>
                    <a:pt x="134" y="66"/>
                    <a:pt x="134" y="66"/>
                    <a:pt x="134" y="66"/>
                  </a:cubicBezTo>
                  <a:cubicBezTo>
                    <a:pt x="137" y="63"/>
                    <a:pt x="144" y="57"/>
                    <a:pt x="147" y="55"/>
                  </a:cubicBezTo>
                  <a:cubicBezTo>
                    <a:pt x="149" y="54"/>
                    <a:pt x="154" y="54"/>
                    <a:pt x="156" y="54"/>
                  </a:cubicBezTo>
                  <a:cubicBezTo>
                    <a:pt x="157" y="53"/>
                    <a:pt x="160" y="52"/>
                    <a:pt x="161" y="50"/>
                  </a:cubicBezTo>
                  <a:cubicBezTo>
                    <a:pt x="161" y="49"/>
                    <a:pt x="161" y="47"/>
                    <a:pt x="161" y="46"/>
                  </a:cubicBezTo>
                  <a:cubicBezTo>
                    <a:pt x="161" y="45"/>
                    <a:pt x="160" y="42"/>
                    <a:pt x="159" y="41"/>
                  </a:cubicBezTo>
                  <a:cubicBezTo>
                    <a:pt x="159" y="40"/>
                    <a:pt x="157" y="37"/>
                    <a:pt x="156" y="36"/>
                  </a:cubicBezTo>
                  <a:cubicBezTo>
                    <a:pt x="155" y="34"/>
                    <a:pt x="154" y="32"/>
                    <a:pt x="154" y="31"/>
                  </a:cubicBezTo>
                  <a:cubicBezTo>
                    <a:pt x="153" y="29"/>
                    <a:pt x="153" y="26"/>
                    <a:pt x="154" y="24"/>
                  </a:cubicBezTo>
                  <a:cubicBezTo>
                    <a:pt x="154" y="23"/>
                    <a:pt x="155" y="19"/>
                    <a:pt x="157" y="19"/>
                  </a:cubicBezTo>
                  <a:cubicBezTo>
                    <a:pt x="158" y="18"/>
                    <a:pt x="160" y="19"/>
                    <a:pt x="162" y="19"/>
                  </a:cubicBezTo>
                  <a:cubicBezTo>
                    <a:pt x="163" y="20"/>
                    <a:pt x="165" y="21"/>
                    <a:pt x="166" y="22"/>
                  </a:cubicBezTo>
                  <a:cubicBezTo>
                    <a:pt x="167" y="23"/>
                    <a:pt x="170" y="25"/>
                    <a:pt x="172" y="26"/>
                  </a:cubicBezTo>
                  <a:cubicBezTo>
                    <a:pt x="173" y="28"/>
                    <a:pt x="177" y="31"/>
                    <a:pt x="179" y="30"/>
                  </a:cubicBezTo>
                  <a:cubicBezTo>
                    <a:pt x="180" y="30"/>
                    <a:pt x="181" y="28"/>
                    <a:pt x="182" y="27"/>
                  </a:cubicBezTo>
                  <a:cubicBezTo>
                    <a:pt x="183" y="26"/>
                    <a:pt x="186" y="22"/>
                    <a:pt x="186" y="22"/>
                  </a:cubicBezTo>
                  <a:cubicBezTo>
                    <a:pt x="203" y="22"/>
                    <a:pt x="203" y="22"/>
                    <a:pt x="203" y="22"/>
                  </a:cubicBezTo>
                  <a:cubicBezTo>
                    <a:pt x="203" y="22"/>
                    <a:pt x="205" y="23"/>
                    <a:pt x="205" y="23"/>
                  </a:cubicBezTo>
                  <a:cubicBezTo>
                    <a:pt x="207" y="24"/>
                    <a:pt x="209" y="27"/>
                    <a:pt x="211" y="27"/>
                  </a:cubicBezTo>
                  <a:cubicBezTo>
                    <a:pt x="213" y="28"/>
                    <a:pt x="216" y="26"/>
                    <a:pt x="218" y="26"/>
                  </a:cubicBezTo>
                  <a:cubicBezTo>
                    <a:pt x="220" y="25"/>
                    <a:pt x="223" y="23"/>
                    <a:pt x="224" y="22"/>
                  </a:cubicBezTo>
                  <a:cubicBezTo>
                    <a:pt x="226" y="22"/>
                    <a:pt x="229" y="20"/>
                    <a:pt x="230" y="18"/>
                  </a:cubicBezTo>
                  <a:cubicBezTo>
                    <a:pt x="231" y="17"/>
                    <a:pt x="231" y="15"/>
                    <a:pt x="232" y="14"/>
                  </a:cubicBezTo>
                  <a:cubicBezTo>
                    <a:pt x="233" y="12"/>
                    <a:pt x="235" y="9"/>
                    <a:pt x="236" y="7"/>
                  </a:cubicBezTo>
                  <a:cubicBezTo>
                    <a:pt x="236" y="6"/>
                    <a:pt x="238" y="4"/>
                    <a:pt x="239" y="3"/>
                  </a:cubicBezTo>
                  <a:cubicBezTo>
                    <a:pt x="240" y="2"/>
                    <a:pt x="243" y="0"/>
                    <a:pt x="244" y="0"/>
                  </a:cubicBezTo>
                  <a:cubicBezTo>
                    <a:pt x="245" y="0"/>
                    <a:pt x="247" y="1"/>
                    <a:pt x="248" y="2"/>
                  </a:cubicBezTo>
                  <a:cubicBezTo>
                    <a:pt x="250" y="3"/>
                    <a:pt x="252" y="6"/>
                    <a:pt x="253" y="8"/>
                  </a:cubicBezTo>
                  <a:cubicBezTo>
                    <a:pt x="254" y="8"/>
                    <a:pt x="256" y="10"/>
                    <a:pt x="257" y="10"/>
                  </a:cubicBezTo>
                  <a:cubicBezTo>
                    <a:pt x="258" y="10"/>
                    <a:pt x="260" y="9"/>
                    <a:pt x="261" y="8"/>
                  </a:cubicBezTo>
                  <a:cubicBezTo>
                    <a:pt x="262" y="8"/>
                    <a:pt x="264" y="6"/>
                    <a:pt x="265" y="6"/>
                  </a:cubicBezTo>
                  <a:cubicBezTo>
                    <a:pt x="266" y="6"/>
                    <a:pt x="269" y="7"/>
                    <a:pt x="270" y="7"/>
                  </a:cubicBezTo>
                  <a:cubicBezTo>
                    <a:pt x="271" y="7"/>
                    <a:pt x="274" y="9"/>
                    <a:pt x="275" y="10"/>
                  </a:cubicBezTo>
                  <a:cubicBezTo>
                    <a:pt x="277" y="10"/>
                    <a:pt x="281" y="12"/>
                    <a:pt x="284" y="12"/>
                  </a:cubicBezTo>
                  <a:cubicBezTo>
                    <a:pt x="285" y="12"/>
                    <a:pt x="287" y="11"/>
                    <a:pt x="288" y="11"/>
                  </a:cubicBezTo>
                  <a:cubicBezTo>
                    <a:pt x="289" y="11"/>
                    <a:pt x="291" y="10"/>
                    <a:pt x="292" y="10"/>
                  </a:cubicBezTo>
                  <a:cubicBezTo>
                    <a:pt x="293" y="10"/>
                    <a:pt x="295" y="10"/>
                    <a:pt x="296" y="11"/>
                  </a:cubicBezTo>
                  <a:cubicBezTo>
                    <a:pt x="297" y="11"/>
                    <a:pt x="298" y="12"/>
                    <a:pt x="298" y="13"/>
                  </a:cubicBezTo>
                  <a:cubicBezTo>
                    <a:pt x="299" y="14"/>
                    <a:pt x="297" y="16"/>
                    <a:pt x="296" y="17"/>
                  </a:cubicBezTo>
                  <a:cubicBezTo>
                    <a:pt x="295" y="18"/>
                    <a:pt x="292" y="22"/>
                    <a:pt x="292" y="22"/>
                  </a:cubicBezTo>
                  <a:lnTo>
                    <a:pt x="291" y="40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6" name="Freeform 17">
              <a:extLst>
                <a:ext uri="{FF2B5EF4-FFF2-40B4-BE49-F238E27FC236}">
                  <a16:creationId xmlns:a16="http://schemas.microsoft.com/office/drawing/2014/main" id="{A213C242-B778-4B0E-AAB5-B55DE440DEC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1238" y="2741613"/>
              <a:ext cx="835025" cy="1533525"/>
            </a:xfrm>
            <a:custGeom>
              <a:avLst/>
              <a:gdLst>
                <a:gd name="T0" fmla="*/ 299 w 322"/>
                <a:gd name="T1" fmla="*/ 422 h 591"/>
                <a:gd name="T2" fmla="*/ 263 w 322"/>
                <a:gd name="T3" fmla="*/ 416 h 591"/>
                <a:gd name="T4" fmla="*/ 246 w 322"/>
                <a:gd name="T5" fmla="*/ 431 h 591"/>
                <a:gd name="T6" fmla="*/ 225 w 322"/>
                <a:gd name="T7" fmla="*/ 459 h 591"/>
                <a:gd name="T8" fmla="*/ 224 w 322"/>
                <a:gd name="T9" fmla="*/ 530 h 591"/>
                <a:gd name="T10" fmla="*/ 229 w 322"/>
                <a:gd name="T11" fmla="*/ 568 h 591"/>
                <a:gd name="T12" fmla="*/ 215 w 322"/>
                <a:gd name="T13" fmla="*/ 568 h 591"/>
                <a:gd name="T14" fmla="*/ 199 w 322"/>
                <a:gd name="T15" fmla="*/ 573 h 591"/>
                <a:gd name="T16" fmla="*/ 179 w 322"/>
                <a:gd name="T17" fmla="*/ 574 h 591"/>
                <a:gd name="T18" fmla="*/ 159 w 322"/>
                <a:gd name="T19" fmla="*/ 580 h 591"/>
                <a:gd name="T20" fmla="*/ 144 w 322"/>
                <a:gd name="T21" fmla="*/ 571 h 591"/>
                <a:gd name="T22" fmla="*/ 120 w 322"/>
                <a:gd name="T23" fmla="*/ 576 h 591"/>
                <a:gd name="T24" fmla="*/ 95 w 322"/>
                <a:gd name="T25" fmla="*/ 566 h 591"/>
                <a:gd name="T26" fmla="*/ 78 w 322"/>
                <a:gd name="T27" fmla="*/ 577 h 591"/>
                <a:gd name="T28" fmla="*/ 53 w 322"/>
                <a:gd name="T29" fmla="*/ 584 h 591"/>
                <a:gd name="T30" fmla="*/ 31 w 322"/>
                <a:gd name="T31" fmla="*/ 568 h 591"/>
                <a:gd name="T32" fmla="*/ 14 w 322"/>
                <a:gd name="T33" fmla="*/ 539 h 591"/>
                <a:gd name="T34" fmla="*/ 5 w 322"/>
                <a:gd name="T35" fmla="*/ 503 h 591"/>
                <a:gd name="T36" fmla="*/ 6 w 322"/>
                <a:gd name="T37" fmla="*/ 465 h 591"/>
                <a:gd name="T38" fmla="*/ 8 w 322"/>
                <a:gd name="T39" fmla="*/ 437 h 591"/>
                <a:gd name="T40" fmla="*/ 10 w 322"/>
                <a:gd name="T41" fmla="*/ 394 h 591"/>
                <a:gd name="T42" fmla="*/ 23 w 322"/>
                <a:gd name="T43" fmla="*/ 366 h 591"/>
                <a:gd name="T44" fmla="*/ 20 w 322"/>
                <a:gd name="T45" fmla="*/ 322 h 591"/>
                <a:gd name="T46" fmla="*/ 14 w 322"/>
                <a:gd name="T47" fmla="*/ 283 h 591"/>
                <a:gd name="T48" fmla="*/ 27 w 322"/>
                <a:gd name="T49" fmla="*/ 265 h 591"/>
                <a:gd name="T50" fmla="*/ 27 w 322"/>
                <a:gd name="T51" fmla="*/ 241 h 591"/>
                <a:gd name="T52" fmla="*/ 21 w 322"/>
                <a:gd name="T53" fmla="*/ 204 h 591"/>
                <a:gd name="T54" fmla="*/ 13 w 322"/>
                <a:gd name="T55" fmla="*/ 178 h 591"/>
                <a:gd name="T56" fmla="*/ 33 w 322"/>
                <a:gd name="T57" fmla="*/ 160 h 591"/>
                <a:gd name="T58" fmla="*/ 34 w 322"/>
                <a:gd name="T59" fmla="*/ 129 h 591"/>
                <a:gd name="T60" fmla="*/ 33 w 322"/>
                <a:gd name="T61" fmla="*/ 114 h 591"/>
                <a:gd name="T62" fmla="*/ 71 w 322"/>
                <a:gd name="T63" fmla="*/ 87 h 591"/>
                <a:gd name="T64" fmla="*/ 104 w 322"/>
                <a:gd name="T65" fmla="*/ 70 h 591"/>
                <a:gd name="T66" fmla="*/ 131 w 322"/>
                <a:gd name="T67" fmla="*/ 47 h 591"/>
                <a:gd name="T68" fmla="*/ 141 w 322"/>
                <a:gd name="T69" fmla="*/ 21 h 591"/>
                <a:gd name="T70" fmla="*/ 167 w 322"/>
                <a:gd name="T71" fmla="*/ 10 h 591"/>
                <a:gd name="T72" fmla="*/ 200 w 322"/>
                <a:gd name="T73" fmla="*/ 4 h 591"/>
                <a:gd name="T74" fmla="*/ 223 w 322"/>
                <a:gd name="T75" fmla="*/ 13 h 591"/>
                <a:gd name="T76" fmla="*/ 238 w 322"/>
                <a:gd name="T77" fmla="*/ 25 h 591"/>
                <a:gd name="T78" fmla="*/ 241 w 322"/>
                <a:gd name="T79" fmla="*/ 71 h 591"/>
                <a:gd name="T80" fmla="*/ 271 w 322"/>
                <a:gd name="T81" fmla="*/ 102 h 591"/>
                <a:gd name="T82" fmla="*/ 288 w 322"/>
                <a:gd name="T83" fmla="*/ 101 h 591"/>
                <a:gd name="T84" fmla="*/ 300 w 322"/>
                <a:gd name="T85" fmla="*/ 134 h 591"/>
                <a:gd name="T86" fmla="*/ 288 w 322"/>
                <a:gd name="T87" fmla="*/ 170 h 591"/>
                <a:gd name="T88" fmla="*/ 268 w 322"/>
                <a:gd name="T89" fmla="*/ 210 h 591"/>
                <a:gd name="T90" fmla="*/ 302 w 322"/>
                <a:gd name="T91" fmla="*/ 258 h 591"/>
                <a:gd name="T92" fmla="*/ 309 w 322"/>
                <a:gd name="T93" fmla="*/ 279 h 591"/>
                <a:gd name="T94" fmla="*/ 297 w 322"/>
                <a:gd name="T95" fmla="*/ 307 h 591"/>
                <a:gd name="T96" fmla="*/ 301 w 322"/>
                <a:gd name="T97" fmla="*/ 341 h 591"/>
                <a:gd name="T98" fmla="*/ 314 w 322"/>
                <a:gd name="T99" fmla="*/ 370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22" h="591">
                  <a:moveTo>
                    <a:pt x="322" y="406"/>
                  </a:moveTo>
                  <a:cubicBezTo>
                    <a:pt x="318" y="414"/>
                    <a:pt x="318" y="414"/>
                    <a:pt x="318" y="414"/>
                  </a:cubicBezTo>
                  <a:cubicBezTo>
                    <a:pt x="307" y="410"/>
                    <a:pt x="307" y="410"/>
                    <a:pt x="307" y="410"/>
                  </a:cubicBezTo>
                  <a:cubicBezTo>
                    <a:pt x="299" y="422"/>
                    <a:pt x="299" y="422"/>
                    <a:pt x="299" y="422"/>
                  </a:cubicBezTo>
                  <a:cubicBezTo>
                    <a:pt x="286" y="416"/>
                    <a:pt x="286" y="416"/>
                    <a:pt x="286" y="416"/>
                  </a:cubicBezTo>
                  <a:cubicBezTo>
                    <a:pt x="275" y="413"/>
                    <a:pt x="275" y="413"/>
                    <a:pt x="275" y="413"/>
                  </a:cubicBezTo>
                  <a:cubicBezTo>
                    <a:pt x="263" y="411"/>
                    <a:pt x="263" y="411"/>
                    <a:pt x="263" y="411"/>
                  </a:cubicBezTo>
                  <a:cubicBezTo>
                    <a:pt x="263" y="416"/>
                    <a:pt x="263" y="416"/>
                    <a:pt x="263" y="416"/>
                  </a:cubicBezTo>
                  <a:cubicBezTo>
                    <a:pt x="260" y="416"/>
                    <a:pt x="260" y="416"/>
                    <a:pt x="260" y="416"/>
                  </a:cubicBezTo>
                  <a:cubicBezTo>
                    <a:pt x="245" y="423"/>
                    <a:pt x="245" y="423"/>
                    <a:pt x="245" y="423"/>
                  </a:cubicBezTo>
                  <a:cubicBezTo>
                    <a:pt x="245" y="423"/>
                    <a:pt x="244" y="426"/>
                    <a:pt x="244" y="426"/>
                  </a:cubicBezTo>
                  <a:cubicBezTo>
                    <a:pt x="244" y="428"/>
                    <a:pt x="246" y="430"/>
                    <a:pt x="246" y="431"/>
                  </a:cubicBezTo>
                  <a:cubicBezTo>
                    <a:pt x="246" y="433"/>
                    <a:pt x="244" y="435"/>
                    <a:pt x="244" y="436"/>
                  </a:cubicBezTo>
                  <a:cubicBezTo>
                    <a:pt x="244" y="438"/>
                    <a:pt x="245" y="440"/>
                    <a:pt x="245" y="442"/>
                  </a:cubicBezTo>
                  <a:cubicBezTo>
                    <a:pt x="244" y="442"/>
                    <a:pt x="242" y="443"/>
                    <a:pt x="242" y="443"/>
                  </a:cubicBezTo>
                  <a:cubicBezTo>
                    <a:pt x="225" y="459"/>
                    <a:pt x="225" y="459"/>
                    <a:pt x="225" y="459"/>
                  </a:cubicBezTo>
                  <a:cubicBezTo>
                    <a:pt x="225" y="459"/>
                    <a:pt x="224" y="478"/>
                    <a:pt x="224" y="484"/>
                  </a:cubicBezTo>
                  <a:cubicBezTo>
                    <a:pt x="224" y="490"/>
                    <a:pt x="225" y="502"/>
                    <a:pt x="226" y="508"/>
                  </a:cubicBezTo>
                  <a:cubicBezTo>
                    <a:pt x="227" y="512"/>
                    <a:pt x="232" y="525"/>
                    <a:pt x="232" y="525"/>
                  </a:cubicBezTo>
                  <a:cubicBezTo>
                    <a:pt x="224" y="530"/>
                    <a:pt x="224" y="530"/>
                    <a:pt x="224" y="530"/>
                  </a:cubicBezTo>
                  <a:cubicBezTo>
                    <a:pt x="226" y="543"/>
                    <a:pt x="226" y="543"/>
                    <a:pt x="226" y="543"/>
                  </a:cubicBezTo>
                  <a:cubicBezTo>
                    <a:pt x="226" y="543"/>
                    <a:pt x="226" y="549"/>
                    <a:pt x="226" y="550"/>
                  </a:cubicBezTo>
                  <a:cubicBezTo>
                    <a:pt x="226" y="553"/>
                    <a:pt x="225" y="557"/>
                    <a:pt x="226" y="559"/>
                  </a:cubicBezTo>
                  <a:cubicBezTo>
                    <a:pt x="226" y="562"/>
                    <a:pt x="228" y="566"/>
                    <a:pt x="229" y="568"/>
                  </a:cubicBezTo>
                  <a:cubicBezTo>
                    <a:pt x="230" y="570"/>
                    <a:pt x="231" y="573"/>
                    <a:pt x="231" y="575"/>
                  </a:cubicBezTo>
                  <a:cubicBezTo>
                    <a:pt x="230" y="575"/>
                    <a:pt x="229" y="575"/>
                    <a:pt x="228" y="575"/>
                  </a:cubicBezTo>
                  <a:cubicBezTo>
                    <a:pt x="227" y="575"/>
                    <a:pt x="224" y="573"/>
                    <a:pt x="223" y="572"/>
                  </a:cubicBezTo>
                  <a:cubicBezTo>
                    <a:pt x="221" y="571"/>
                    <a:pt x="217" y="569"/>
                    <a:pt x="215" y="568"/>
                  </a:cubicBezTo>
                  <a:cubicBezTo>
                    <a:pt x="213" y="568"/>
                    <a:pt x="211" y="568"/>
                    <a:pt x="210" y="568"/>
                  </a:cubicBezTo>
                  <a:cubicBezTo>
                    <a:pt x="209" y="568"/>
                    <a:pt x="208" y="570"/>
                    <a:pt x="207" y="570"/>
                  </a:cubicBezTo>
                  <a:cubicBezTo>
                    <a:pt x="206" y="571"/>
                    <a:pt x="203" y="569"/>
                    <a:pt x="201" y="569"/>
                  </a:cubicBezTo>
                  <a:cubicBezTo>
                    <a:pt x="200" y="570"/>
                    <a:pt x="199" y="572"/>
                    <a:pt x="199" y="573"/>
                  </a:cubicBezTo>
                  <a:cubicBezTo>
                    <a:pt x="198" y="574"/>
                    <a:pt x="198" y="576"/>
                    <a:pt x="197" y="577"/>
                  </a:cubicBezTo>
                  <a:cubicBezTo>
                    <a:pt x="196" y="577"/>
                    <a:pt x="193" y="578"/>
                    <a:pt x="192" y="578"/>
                  </a:cubicBezTo>
                  <a:cubicBezTo>
                    <a:pt x="190" y="578"/>
                    <a:pt x="187" y="575"/>
                    <a:pt x="185" y="574"/>
                  </a:cubicBezTo>
                  <a:cubicBezTo>
                    <a:pt x="184" y="574"/>
                    <a:pt x="181" y="574"/>
                    <a:pt x="179" y="574"/>
                  </a:cubicBezTo>
                  <a:cubicBezTo>
                    <a:pt x="177" y="574"/>
                    <a:pt x="174" y="574"/>
                    <a:pt x="172" y="575"/>
                  </a:cubicBezTo>
                  <a:cubicBezTo>
                    <a:pt x="171" y="575"/>
                    <a:pt x="168" y="577"/>
                    <a:pt x="167" y="578"/>
                  </a:cubicBezTo>
                  <a:cubicBezTo>
                    <a:pt x="166" y="579"/>
                    <a:pt x="165" y="580"/>
                    <a:pt x="164" y="580"/>
                  </a:cubicBezTo>
                  <a:cubicBezTo>
                    <a:pt x="163" y="581"/>
                    <a:pt x="160" y="581"/>
                    <a:pt x="159" y="580"/>
                  </a:cubicBezTo>
                  <a:cubicBezTo>
                    <a:pt x="158" y="579"/>
                    <a:pt x="159" y="576"/>
                    <a:pt x="158" y="576"/>
                  </a:cubicBezTo>
                  <a:cubicBezTo>
                    <a:pt x="157" y="575"/>
                    <a:pt x="154" y="575"/>
                    <a:pt x="153" y="574"/>
                  </a:cubicBezTo>
                  <a:cubicBezTo>
                    <a:pt x="151" y="574"/>
                    <a:pt x="149" y="575"/>
                    <a:pt x="148" y="575"/>
                  </a:cubicBezTo>
                  <a:cubicBezTo>
                    <a:pt x="146" y="575"/>
                    <a:pt x="145" y="572"/>
                    <a:pt x="144" y="571"/>
                  </a:cubicBezTo>
                  <a:cubicBezTo>
                    <a:pt x="142" y="571"/>
                    <a:pt x="138" y="569"/>
                    <a:pt x="136" y="570"/>
                  </a:cubicBezTo>
                  <a:cubicBezTo>
                    <a:pt x="135" y="570"/>
                    <a:pt x="133" y="573"/>
                    <a:pt x="132" y="573"/>
                  </a:cubicBezTo>
                  <a:cubicBezTo>
                    <a:pt x="131" y="574"/>
                    <a:pt x="128" y="575"/>
                    <a:pt x="127" y="575"/>
                  </a:cubicBezTo>
                  <a:cubicBezTo>
                    <a:pt x="125" y="575"/>
                    <a:pt x="121" y="576"/>
                    <a:pt x="120" y="576"/>
                  </a:cubicBezTo>
                  <a:cubicBezTo>
                    <a:pt x="118" y="575"/>
                    <a:pt x="116" y="573"/>
                    <a:pt x="115" y="572"/>
                  </a:cubicBezTo>
                  <a:cubicBezTo>
                    <a:pt x="115" y="571"/>
                    <a:pt x="114" y="568"/>
                    <a:pt x="113" y="567"/>
                  </a:cubicBezTo>
                  <a:cubicBezTo>
                    <a:pt x="111" y="566"/>
                    <a:pt x="106" y="565"/>
                    <a:pt x="104" y="565"/>
                  </a:cubicBezTo>
                  <a:cubicBezTo>
                    <a:pt x="102" y="565"/>
                    <a:pt x="97" y="566"/>
                    <a:pt x="95" y="566"/>
                  </a:cubicBezTo>
                  <a:cubicBezTo>
                    <a:pt x="94" y="567"/>
                    <a:pt x="93" y="569"/>
                    <a:pt x="92" y="569"/>
                  </a:cubicBezTo>
                  <a:cubicBezTo>
                    <a:pt x="91" y="570"/>
                    <a:pt x="89" y="570"/>
                    <a:pt x="88" y="571"/>
                  </a:cubicBezTo>
                  <a:cubicBezTo>
                    <a:pt x="86" y="571"/>
                    <a:pt x="81" y="571"/>
                    <a:pt x="79" y="573"/>
                  </a:cubicBezTo>
                  <a:cubicBezTo>
                    <a:pt x="78" y="573"/>
                    <a:pt x="78" y="576"/>
                    <a:pt x="78" y="577"/>
                  </a:cubicBezTo>
                  <a:cubicBezTo>
                    <a:pt x="77" y="579"/>
                    <a:pt x="76" y="582"/>
                    <a:pt x="74" y="584"/>
                  </a:cubicBezTo>
                  <a:cubicBezTo>
                    <a:pt x="73" y="586"/>
                    <a:pt x="70" y="589"/>
                    <a:pt x="68" y="590"/>
                  </a:cubicBezTo>
                  <a:cubicBezTo>
                    <a:pt x="66" y="590"/>
                    <a:pt x="63" y="591"/>
                    <a:pt x="61" y="590"/>
                  </a:cubicBezTo>
                  <a:cubicBezTo>
                    <a:pt x="59" y="589"/>
                    <a:pt x="55" y="586"/>
                    <a:pt x="53" y="584"/>
                  </a:cubicBezTo>
                  <a:cubicBezTo>
                    <a:pt x="51" y="583"/>
                    <a:pt x="48" y="578"/>
                    <a:pt x="45" y="577"/>
                  </a:cubicBezTo>
                  <a:cubicBezTo>
                    <a:pt x="44" y="576"/>
                    <a:pt x="40" y="575"/>
                    <a:pt x="38" y="575"/>
                  </a:cubicBezTo>
                  <a:cubicBezTo>
                    <a:pt x="37" y="575"/>
                    <a:pt x="37" y="575"/>
                    <a:pt x="36" y="575"/>
                  </a:cubicBezTo>
                  <a:cubicBezTo>
                    <a:pt x="34" y="573"/>
                    <a:pt x="32" y="570"/>
                    <a:pt x="31" y="568"/>
                  </a:cubicBezTo>
                  <a:cubicBezTo>
                    <a:pt x="28" y="566"/>
                    <a:pt x="23" y="561"/>
                    <a:pt x="22" y="558"/>
                  </a:cubicBezTo>
                  <a:cubicBezTo>
                    <a:pt x="21" y="556"/>
                    <a:pt x="20" y="551"/>
                    <a:pt x="19" y="549"/>
                  </a:cubicBezTo>
                  <a:cubicBezTo>
                    <a:pt x="19" y="548"/>
                    <a:pt x="18" y="544"/>
                    <a:pt x="17" y="542"/>
                  </a:cubicBezTo>
                  <a:cubicBezTo>
                    <a:pt x="16" y="541"/>
                    <a:pt x="14" y="540"/>
                    <a:pt x="14" y="539"/>
                  </a:cubicBezTo>
                  <a:cubicBezTo>
                    <a:pt x="13" y="538"/>
                    <a:pt x="14" y="534"/>
                    <a:pt x="14" y="533"/>
                  </a:cubicBezTo>
                  <a:cubicBezTo>
                    <a:pt x="13" y="531"/>
                    <a:pt x="11" y="529"/>
                    <a:pt x="10" y="528"/>
                  </a:cubicBezTo>
                  <a:cubicBezTo>
                    <a:pt x="9" y="526"/>
                    <a:pt x="6" y="521"/>
                    <a:pt x="5" y="518"/>
                  </a:cubicBezTo>
                  <a:cubicBezTo>
                    <a:pt x="4" y="514"/>
                    <a:pt x="5" y="507"/>
                    <a:pt x="5" y="503"/>
                  </a:cubicBezTo>
                  <a:cubicBezTo>
                    <a:pt x="5" y="500"/>
                    <a:pt x="5" y="493"/>
                    <a:pt x="5" y="490"/>
                  </a:cubicBezTo>
                  <a:cubicBezTo>
                    <a:pt x="5" y="487"/>
                    <a:pt x="4" y="481"/>
                    <a:pt x="4" y="477"/>
                  </a:cubicBezTo>
                  <a:cubicBezTo>
                    <a:pt x="5" y="476"/>
                    <a:pt x="7" y="473"/>
                    <a:pt x="7" y="472"/>
                  </a:cubicBezTo>
                  <a:cubicBezTo>
                    <a:pt x="7" y="470"/>
                    <a:pt x="7" y="466"/>
                    <a:pt x="6" y="465"/>
                  </a:cubicBezTo>
                  <a:cubicBezTo>
                    <a:pt x="5" y="464"/>
                    <a:pt x="2" y="463"/>
                    <a:pt x="2" y="462"/>
                  </a:cubicBezTo>
                  <a:cubicBezTo>
                    <a:pt x="1" y="460"/>
                    <a:pt x="0" y="455"/>
                    <a:pt x="1" y="452"/>
                  </a:cubicBezTo>
                  <a:cubicBezTo>
                    <a:pt x="1" y="450"/>
                    <a:pt x="2" y="445"/>
                    <a:pt x="3" y="443"/>
                  </a:cubicBezTo>
                  <a:cubicBezTo>
                    <a:pt x="4" y="441"/>
                    <a:pt x="7" y="438"/>
                    <a:pt x="8" y="437"/>
                  </a:cubicBezTo>
                  <a:cubicBezTo>
                    <a:pt x="9" y="435"/>
                    <a:pt x="11" y="433"/>
                    <a:pt x="12" y="431"/>
                  </a:cubicBezTo>
                  <a:cubicBezTo>
                    <a:pt x="13" y="430"/>
                    <a:pt x="12" y="426"/>
                    <a:pt x="12" y="424"/>
                  </a:cubicBezTo>
                  <a:cubicBezTo>
                    <a:pt x="12" y="420"/>
                    <a:pt x="13" y="413"/>
                    <a:pt x="13" y="409"/>
                  </a:cubicBezTo>
                  <a:cubicBezTo>
                    <a:pt x="13" y="405"/>
                    <a:pt x="11" y="398"/>
                    <a:pt x="10" y="394"/>
                  </a:cubicBezTo>
                  <a:cubicBezTo>
                    <a:pt x="10" y="390"/>
                    <a:pt x="10" y="384"/>
                    <a:pt x="11" y="380"/>
                  </a:cubicBezTo>
                  <a:cubicBezTo>
                    <a:pt x="11" y="379"/>
                    <a:pt x="13" y="376"/>
                    <a:pt x="15" y="375"/>
                  </a:cubicBezTo>
                  <a:cubicBezTo>
                    <a:pt x="16" y="374"/>
                    <a:pt x="18" y="372"/>
                    <a:pt x="19" y="371"/>
                  </a:cubicBezTo>
                  <a:cubicBezTo>
                    <a:pt x="20" y="370"/>
                    <a:pt x="22" y="367"/>
                    <a:pt x="23" y="366"/>
                  </a:cubicBezTo>
                  <a:cubicBezTo>
                    <a:pt x="23" y="364"/>
                    <a:pt x="24" y="358"/>
                    <a:pt x="23" y="356"/>
                  </a:cubicBezTo>
                  <a:cubicBezTo>
                    <a:pt x="23" y="353"/>
                    <a:pt x="20" y="348"/>
                    <a:pt x="19" y="346"/>
                  </a:cubicBezTo>
                  <a:cubicBezTo>
                    <a:pt x="19" y="343"/>
                    <a:pt x="18" y="337"/>
                    <a:pt x="18" y="334"/>
                  </a:cubicBezTo>
                  <a:cubicBezTo>
                    <a:pt x="18" y="331"/>
                    <a:pt x="19" y="325"/>
                    <a:pt x="20" y="322"/>
                  </a:cubicBezTo>
                  <a:cubicBezTo>
                    <a:pt x="20" y="319"/>
                    <a:pt x="19" y="313"/>
                    <a:pt x="19" y="310"/>
                  </a:cubicBezTo>
                  <a:cubicBezTo>
                    <a:pt x="18" y="307"/>
                    <a:pt x="18" y="303"/>
                    <a:pt x="17" y="301"/>
                  </a:cubicBezTo>
                  <a:cubicBezTo>
                    <a:pt x="17" y="298"/>
                    <a:pt x="15" y="293"/>
                    <a:pt x="15" y="291"/>
                  </a:cubicBezTo>
                  <a:cubicBezTo>
                    <a:pt x="15" y="289"/>
                    <a:pt x="14" y="285"/>
                    <a:pt x="14" y="283"/>
                  </a:cubicBezTo>
                  <a:cubicBezTo>
                    <a:pt x="15" y="281"/>
                    <a:pt x="17" y="280"/>
                    <a:pt x="19" y="279"/>
                  </a:cubicBezTo>
                  <a:cubicBezTo>
                    <a:pt x="20" y="278"/>
                    <a:pt x="22" y="278"/>
                    <a:pt x="23" y="277"/>
                  </a:cubicBezTo>
                  <a:cubicBezTo>
                    <a:pt x="24" y="276"/>
                    <a:pt x="23" y="273"/>
                    <a:pt x="23" y="272"/>
                  </a:cubicBezTo>
                  <a:cubicBezTo>
                    <a:pt x="24" y="270"/>
                    <a:pt x="26" y="266"/>
                    <a:pt x="27" y="265"/>
                  </a:cubicBezTo>
                  <a:cubicBezTo>
                    <a:pt x="27" y="264"/>
                    <a:pt x="30" y="262"/>
                    <a:pt x="31" y="261"/>
                  </a:cubicBezTo>
                  <a:cubicBezTo>
                    <a:pt x="31" y="260"/>
                    <a:pt x="32" y="257"/>
                    <a:pt x="32" y="256"/>
                  </a:cubicBezTo>
                  <a:cubicBezTo>
                    <a:pt x="32" y="253"/>
                    <a:pt x="31" y="248"/>
                    <a:pt x="30" y="246"/>
                  </a:cubicBezTo>
                  <a:cubicBezTo>
                    <a:pt x="30" y="245"/>
                    <a:pt x="28" y="242"/>
                    <a:pt x="27" y="241"/>
                  </a:cubicBezTo>
                  <a:cubicBezTo>
                    <a:pt x="26" y="238"/>
                    <a:pt x="25" y="232"/>
                    <a:pt x="24" y="229"/>
                  </a:cubicBezTo>
                  <a:cubicBezTo>
                    <a:pt x="24" y="227"/>
                    <a:pt x="26" y="222"/>
                    <a:pt x="26" y="220"/>
                  </a:cubicBezTo>
                  <a:cubicBezTo>
                    <a:pt x="26" y="217"/>
                    <a:pt x="26" y="213"/>
                    <a:pt x="25" y="211"/>
                  </a:cubicBezTo>
                  <a:cubicBezTo>
                    <a:pt x="25" y="209"/>
                    <a:pt x="22" y="205"/>
                    <a:pt x="21" y="204"/>
                  </a:cubicBezTo>
                  <a:cubicBezTo>
                    <a:pt x="20" y="202"/>
                    <a:pt x="17" y="198"/>
                    <a:pt x="16" y="196"/>
                  </a:cubicBezTo>
                  <a:cubicBezTo>
                    <a:pt x="15" y="194"/>
                    <a:pt x="14" y="191"/>
                    <a:pt x="14" y="190"/>
                  </a:cubicBezTo>
                  <a:cubicBezTo>
                    <a:pt x="14" y="188"/>
                    <a:pt x="14" y="184"/>
                    <a:pt x="14" y="182"/>
                  </a:cubicBezTo>
                  <a:cubicBezTo>
                    <a:pt x="13" y="181"/>
                    <a:pt x="13" y="179"/>
                    <a:pt x="13" y="178"/>
                  </a:cubicBezTo>
                  <a:cubicBezTo>
                    <a:pt x="14" y="176"/>
                    <a:pt x="17" y="174"/>
                    <a:pt x="18" y="172"/>
                  </a:cubicBezTo>
                  <a:cubicBezTo>
                    <a:pt x="18" y="171"/>
                    <a:pt x="19" y="169"/>
                    <a:pt x="19" y="167"/>
                  </a:cubicBezTo>
                  <a:cubicBezTo>
                    <a:pt x="20" y="166"/>
                    <a:pt x="21" y="160"/>
                    <a:pt x="21" y="160"/>
                  </a:cubicBezTo>
                  <a:cubicBezTo>
                    <a:pt x="33" y="160"/>
                    <a:pt x="33" y="160"/>
                    <a:pt x="33" y="160"/>
                  </a:cubicBezTo>
                  <a:cubicBezTo>
                    <a:pt x="35" y="152"/>
                    <a:pt x="35" y="152"/>
                    <a:pt x="35" y="152"/>
                  </a:cubicBezTo>
                  <a:cubicBezTo>
                    <a:pt x="37" y="146"/>
                    <a:pt x="37" y="146"/>
                    <a:pt x="37" y="146"/>
                  </a:cubicBezTo>
                  <a:cubicBezTo>
                    <a:pt x="30" y="141"/>
                    <a:pt x="30" y="141"/>
                    <a:pt x="30" y="141"/>
                  </a:cubicBezTo>
                  <a:cubicBezTo>
                    <a:pt x="34" y="129"/>
                    <a:pt x="34" y="129"/>
                    <a:pt x="34" y="129"/>
                  </a:cubicBezTo>
                  <a:cubicBezTo>
                    <a:pt x="43" y="127"/>
                    <a:pt x="43" y="127"/>
                    <a:pt x="43" y="127"/>
                  </a:cubicBezTo>
                  <a:cubicBezTo>
                    <a:pt x="42" y="121"/>
                    <a:pt x="42" y="121"/>
                    <a:pt x="42" y="121"/>
                  </a:cubicBezTo>
                  <a:cubicBezTo>
                    <a:pt x="33" y="118"/>
                    <a:pt x="33" y="118"/>
                    <a:pt x="33" y="118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6" y="113"/>
                    <a:pt x="42" y="112"/>
                    <a:pt x="45" y="111"/>
                  </a:cubicBezTo>
                  <a:cubicBezTo>
                    <a:pt x="48" y="109"/>
                    <a:pt x="53" y="104"/>
                    <a:pt x="55" y="102"/>
                  </a:cubicBezTo>
                  <a:cubicBezTo>
                    <a:pt x="58" y="99"/>
                    <a:pt x="62" y="94"/>
                    <a:pt x="65" y="92"/>
                  </a:cubicBezTo>
                  <a:cubicBezTo>
                    <a:pt x="66" y="90"/>
                    <a:pt x="69" y="87"/>
                    <a:pt x="71" y="87"/>
                  </a:cubicBezTo>
                  <a:cubicBezTo>
                    <a:pt x="72" y="86"/>
                    <a:pt x="75" y="86"/>
                    <a:pt x="76" y="86"/>
                  </a:cubicBezTo>
                  <a:cubicBezTo>
                    <a:pt x="79" y="86"/>
                    <a:pt x="83" y="86"/>
                    <a:pt x="85" y="85"/>
                  </a:cubicBezTo>
                  <a:cubicBezTo>
                    <a:pt x="88" y="83"/>
                    <a:pt x="94" y="80"/>
                    <a:pt x="96" y="77"/>
                  </a:cubicBezTo>
                  <a:cubicBezTo>
                    <a:pt x="98" y="76"/>
                    <a:pt x="102" y="72"/>
                    <a:pt x="104" y="70"/>
                  </a:cubicBezTo>
                  <a:cubicBezTo>
                    <a:pt x="105" y="68"/>
                    <a:pt x="106" y="64"/>
                    <a:pt x="107" y="63"/>
                  </a:cubicBezTo>
                  <a:cubicBezTo>
                    <a:pt x="109" y="61"/>
                    <a:pt x="113" y="58"/>
                    <a:pt x="115" y="56"/>
                  </a:cubicBezTo>
                  <a:cubicBezTo>
                    <a:pt x="118" y="54"/>
                    <a:pt x="123" y="48"/>
                    <a:pt x="126" y="47"/>
                  </a:cubicBezTo>
                  <a:cubicBezTo>
                    <a:pt x="127" y="47"/>
                    <a:pt x="130" y="48"/>
                    <a:pt x="131" y="47"/>
                  </a:cubicBezTo>
                  <a:cubicBezTo>
                    <a:pt x="131" y="47"/>
                    <a:pt x="132" y="44"/>
                    <a:pt x="132" y="43"/>
                  </a:cubicBezTo>
                  <a:cubicBezTo>
                    <a:pt x="134" y="41"/>
                    <a:pt x="135" y="36"/>
                    <a:pt x="136" y="33"/>
                  </a:cubicBezTo>
                  <a:cubicBezTo>
                    <a:pt x="136" y="32"/>
                    <a:pt x="136" y="28"/>
                    <a:pt x="137" y="26"/>
                  </a:cubicBezTo>
                  <a:cubicBezTo>
                    <a:pt x="138" y="24"/>
                    <a:pt x="140" y="22"/>
                    <a:pt x="141" y="21"/>
                  </a:cubicBezTo>
                  <a:cubicBezTo>
                    <a:pt x="143" y="21"/>
                    <a:pt x="147" y="20"/>
                    <a:pt x="150" y="20"/>
                  </a:cubicBezTo>
                  <a:cubicBezTo>
                    <a:pt x="151" y="20"/>
                    <a:pt x="153" y="22"/>
                    <a:pt x="154" y="21"/>
                  </a:cubicBezTo>
                  <a:cubicBezTo>
                    <a:pt x="156" y="20"/>
                    <a:pt x="156" y="16"/>
                    <a:pt x="156" y="16"/>
                  </a:cubicBezTo>
                  <a:cubicBezTo>
                    <a:pt x="167" y="10"/>
                    <a:pt x="167" y="10"/>
                    <a:pt x="167" y="10"/>
                  </a:cubicBezTo>
                  <a:cubicBezTo>
                    <a:pt x="179" y="18"/>
                    <a:pt x="179" y="18"/>
                    <a:pt x="179" y="18"/>
                  </a:cubicBezTo>
                  <a:cubicBezTo>
                    <a:pt x="186" y="12"/>
                    <a:pt x="186" y="12"/>
                    <a:pt x="186" y="12"/>
                  </a:cubicBezTo>
                  <a:cubicBezTo>
                    <a:pt x="197" y="11"/>
                    <a:pt x="197" y="11"/>
                    <a:pt x="197" y="11"/>
                  </a:cubicBezTo>
                  <a:cubicBezTo>
                    <a:pt x="200" y="4"/>
                    <a:pt x="200" y="4"/>
                    <a:pt x="200" y="4"/>
                  </a:cubicBezTo>
                  <a:cubicBezTo>
                    <a:pt x="209" y="0"/>
                    <a:pt x="209" y="0"/>
                    <a:pt x="209" y="0"/>
                  </a:cubicBezTo>
                  <a:cubicBezTo>
                    <a:pt x="214" y="13"/>
                    <a:pt x="214" y="13"/>
                    <a:pt x="214" y="13"/>
                  </a:cubicBezTo>
                  <a:cubicBezTo>
                    <a:pt x="223" y="13"/>
                    <a:pt x="223" y="13"/>
                    <a:pt x="223" y="13"/>
                  </a:cubicBezTo>
                  <a:cubicBezTo>
                    <a:pt x="223" y="13"/>
                    <a:pt x="223" y="13"/>
                    <a:pt x="223" y="13"/>
                  </a:cubicBezTo>
                  <a:cubicBezTo>
                    <a:pt x="224" y="13"/>
                    <a:pt x="224" y="13"/>
                    <a:pt x="224" y="13"/>
                  </a:cubicBezTo>
                  <a:cubicBezTo>
                    <a:pt x="230" y="21"/>
                    <a:pt x="230" y="21"/>
                    <a:pt x="230" y="21"/>
                  </a:cubicBezTo>
                  <a:cubicBezTo>
                    <a:pt x="236" y="22"/>
                    <a:pt x="236" y="22"/>
                    <a:pt x="236" y="22"/>
                  </a:cubicBezTo>
                  <a:cubicBezTo>
                    <a:pt x="238" y="25"/>
                    <a:pt x="238" y="25"/>
                    <a:pt x="238" y="25"/>
                  </a:cubicBezTo>
                  <a:cubicBezTo>
                    <a:pt x="237" y="31"/>
                    <a:pt x="237" y="31"/>
                    <a:pt x="237" y="31"/>
                  </a:cubicBezTo>
                  <a:cubicBezTo>
                    <a:pt x="223" y="57"/>
                    <a:pt x="223" y="57"/>
                    <a:pt x="223" y="57"/>
                  </a:cubicBezTo>
                  <a:cubicBezTo>
                    <a:pt x="240" y="65"/>
                    <a:pt x="240" y="65"/>
                    <a:pt x="240" y="65"/>
                  </a:cubicBezTo>
                  <a:cubicBezTo>
                    <a:pt x="241" y="71"/>
                    <a:pt x="241" y="71"/>
                    <a:pt x="241" y="71"/>
                  </a:cubicBezTo>
                  <a:cubicBezTo>
                    <a:pt x="243" y="72"/>
                    <a:pt x="243" y="72"/>
                    <a:pt x="243" y="72"/>
                  </a:cubicBezTo>
                  <a:cubicBezTo>
                    <a:pt x="256" y="85"/>
                    <a:pt x="256" y="85"/>
                    <a:pt x="256" y="85"/>
                  </a:cubicBezTo>
                  <a:cubicBezTo>
                    <a:pt x="256" y="95"/>
                    <a:pt x="256" y="95"/>
                    <a:pt x="256" y="95"/>
                  </a:cubicBezTo>
                  <a:cubicBezTo>
                    <a:pt x="271" y="102"/>
                    <a:pt x="271" y="102"/>
                    <a:pt x="271" y="102"/>
                  </a:cubicBezTo>
                  <a:cubicBezTo>
                    <a:pt x="273" y="108"/>
                    <a:pt x="273" y="108"/>
                    <a:pt x="273" y="108"/>
                  </a:cubicBezTo>
                  <a:cubicBezTo>
                    <a:pt x="282" y="109"/>
                    <a:pt x="282" y="109"/>
                    <a:pt x="282" y="109"/>
                  </a:cubicBezTo>
                  <a:cubicBezTo>
                    <a:pt x="282" y="101"/>
                    <a:pt x="282" y="101"/>
                    <a:pt x="282" y="101"/>
                  </a:cubicBezTo>
                  <a:cubicBezTo>
                    <a:pt x="288" y="101"/>
                    <a:pt x="288" y="101"/>
                    <a:pt x="288" y="101"/>
                  </a:cubicBezTo>
                  <a:cubicBezTo>
                    <a:pt x="292" y="117"/>
                    <a:pt x="292" y="117"/>
                    <a:pt x="292" y="117"/>
                  </a:cubicBezTo>
                  <a:cubicBezTo>
                    <a:pt x="297" y="124"/>
                    <a:pt x="297" y="124"/>
                    <a:pt x="297" y="124"/>
                  </a:cubicBezTo>
                  <a:cubicBezTo>
                    <a:pt x="301" y="125"/>
                    <a:pt x="301" y="125"/>
                    <a:pt x="301" y="125"/>
                  </a:cubicBezTo>
                  <a:cubicBezTo>
                    <a:pt x="300" y="134"/>
                    <a:pt x="300" y="134"/>
                    <a:pt x="300" y="134"/>
                  </a:cubicBezTo>
                  <a:cubicBezTo>
                    <a:pt x="289" y="132"/>
                    <a:pt x="289" y="132"/>
                    <a:pt x="289" y="132"/>
                  </a:cubicBezTo>
                  <a:cubicBezTo>
                    <a:pt x="287" y="153"/>
                    <a:pt x="287" y="153"/>
                    <a:pt x="287" y="153"/>
                  </a:cubicBezTo>
                  <a:cubicBezTo>
                    <a:pt x="299" y="160"/>
                    <a:pt x="299" y="160"/>
                    <a:pt x="299" y="160"/>
                  </a:cubicBezTo>
                  <a:cubicBezTo>
                    <a:pt x="288" y="170"/>
                    <a:pt x="288" y="170"/>
                    <a:pt x="288" y="170"/>
                  </a:cubicBezTo>
                  <a:cubicBezTo>
                    <a:pt x="277" y="168"/>
                    <a:pt x="277" y="168"/>
                    <a:pt x="277" y="168"/>
                  </a:cubicBezTo>
                  <a:cubicBezTo>
                    <a:pt x="270" y="170"/>
                    <a:pt x="270" y="170"/>
                    <a:pt x="270" y="170"/>
                  </a:cubicBezTo>
                  <a:cubicBezTo>
                    <a:pt x="279" y="185"/>
                    <a:pt x="279" y="185"/>
                    <a:pt x="279" y="185"/>
                  </a:cubicBezTo>
                  <a:cubicBezTo>
                    <a:pt x="268" y="210"/>
                    <a:pt x="268" y="210"/>
                    <a:pt x="268" y="210"/>
                  </a:cubicBezTo>
                  <a:cubicBezTo>
                    <a:pt x="276" y="214"/>
                    <a:pt x="276" y="214"/>
                    <a:pt x="276" y="214"/>
                  </a:cubicBezTo>
                  <a:cubicBezTo>
                    <a:pt x="276" y="221"/>
                    <a:pt x="276" y="221"/>
                    <a:pt x="276" y="221"/>
                  </a:cubicBezTo>
                  <a:cubicBezTo>
                    <a:pt x="301" y="242"/>
                    <a:pt x="301" y="242"/>
                    <a:pt x="301" y="242"/>
                  </a:cubicBezTo>
                  <a:cubicBezTo>
                    <a:pt x="302" y="258"/>
                    <a:pt x="302" y="258"/>
                    <a:pt x="302" y="258"/>
                  </a:cubicBezTo>
                  <a:cubicBezTo>
                    <a:pt x="317" y="253"/>
                    <a:pt x="317" y="253"/>
                    <a:pt x="317" y="253"/>
                  </a:cubicBezTo>
                  <a:cubicBezTo>
                    <a:pt x="319" y="263"/>
                    <a:pt x="319" y="263"/>
                    <a:pt x="319" y="263"/>
                  </a:cubicBezTo>
                  <a:cubicBezTo>
                    <a:pt x="311" y="268"/>
                    <a:pt x="311" y="268"/>
                    <a:pt x="311" y="268"/>
                  </a:cubicBezTo>
                  <a:cubicBezTo>
                    <a:pt x="309" y="279"/>
                    <a:pt x="309" y="279"/>
                    <a:pt x="309" y="279"/>
                  </a:cubicBezTo>
                  <a:cubicBezTo>
                    <a:pt x="319" y="283"/>
                    <a:pt x="319" y="283"/>
                    <a:pt x="319" y="283"/>
                  </a:cubicBezTo>
                  <a:cubicBezTo>
                    <a:pt x="317" y="287"/>
                    <a:pt x="317" y="287"/>
                    <a:pt x="317" y="287"/>
                  </a:cubicBezTo>
                  <a:cubicBezTo>
                    <a:pt x="310" y="287"/>
                    <a:pt x="310" y="287"/>
                    <a:pt x="310" y="287"/>
                  </a:cubicBezTo>
                  <a:cubicBezTo>
                    <a:pt x="297" y="307"/>
                    <a:pt x="297" y="307"/>
                    <a:pt x="297" y="307"/>
                  </a:cubicBezTo>
                  <a:cubicBezTo>
                    <a:pt x="306" y="311"/>
                    <a:pt x="306" y="311"/>
                    <a:pt x="306" y="311"/>
                  </a:cubicBezTo>
                  <a:cubicBezTo>
                    <a:pt x="305" y="326"/>
                    <a:pt x="305" y="326"/>
                    <a:pt x="305" y="326"/>
                  </a:cubicBezTo>
                  <a:cubicBezTo>
                    <a:pt x="296" y="332"/>
                    <a:pt x="296" y="332"/>
                    <a:pt x="296" y="332"/>
                  </a:cubicBezTo>
                  <a:cubicBezTo>
                    <a:pt x="301" y="341"/>
                    <a:pt x="301" y="341"/>
                    <a:pt x="301" y="341"/>
                  </a:cubicBezTo>
                  <a:cubicBezTo>
                    <a:pt x="314" y="342"/>
                    <a:pt x="314" y="342"/>
                    <a:pt x="314" y="342"/>
                  </a:cubicBezTo>
                  <a:cubicBezTo>
                    <a:pt x="318" y="351"/>
                    <a:pt x="318" y="351"/>
                    <a:pt x="318" y="351"/>
                  </a:cubicBezTo>
                  <a:cubicBezTo>
                    <a:pt x="307" y="358"/>
                    <a:pt x="307" y="358"/>
                    <a:pt x="307" y="358"/>
                  </a:cubicBezTo>
                  <a:cubicBezTo>
                    <a:pt x="314" y="370"/>
                    <a:pt x="314" y="370"/>
                    <a:pt x="314" y="370"/>
                  </a:cubicBezTo>
                  <a:cubicBezTo>
                    <a:pt x="311" y="381"/>
                    <a:pt x="311" y="381"/>
                    <a:pt x="311" y="381"/>
                  </a:cubicBezTo>
                  <a:cubicBezTo>
                    <a:pt x="311" y="401"/>
                    <a:pt x="311" y="401"/>
                    <a:pt x="311" y="401"/>
                  </a:cubicBezTo>
                  <a:lnTo>
                    <a:pt x="322" y="406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7" name="Freeform 18">
              <a:extLst>
                <a:ext uri="{FF2B5EF4-FFF2-40B4-BE49-F238E27FC236}">
                  <a16:creationId xmlns:a16="http://schemas.microsoft.com/office/drawing/2014/main" id="{ED055EF6-BF1E-4351-9814-FDB98F025C8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02263" y="3302001"/>
              <a:ext cx="1271588" cy="1360488"/>
            </a:xfrm>
            <a:custGeom>
              <a:avLst/>
              <a:gdLst>
                <a:gd name="T0" fmla="*/ 2 w 490"/>
                <a:gd name="T1" fmla="*/ 334 h 524"/>
                <a:gd name="T2" fmla="*/ 2 w 490"/>
                <a:gd name="T3" fmla="*/ 292 h 524"/>
                <a:gd name="T4" fmla="*/ 21 w 490"/>
                <a:gd name="T5" fmla="*/ 226 h 524"/>
                <a:gd name="T6" fmla="*/ 21 w 490"/>
                <a:gd name="T7" fmla="*/ 207 h 524"/>
                <a:gd name="T8" fmla="*/ 51 w 490"/>
                <a:gd name="T9" fmla="*/ 197 h 524"/>
                <a:gd name="T10" fmla="*/ 94 w 490"/>
                <a:gd name="T11" fmla="*/ 198 h 524"/>
                <a:gd name="T12" fmla="*/ 90 w 490"/>
                <a:gd name="T13" fmla="*/ 154 h 524"/>
                <a:gd name="T14" fmla="*/ 77 w 490"/>
                <a:gd name="T15" fmla="*/ 125 h 524"/>
                <a:gd name="T16" fmla="*/ 73 w 490"/>
                <a:gd name="T17" fmla="*/ 91 h 524"/>
                <a:gd name="T18" fmla="*/ 85 w 490"/>
                <a:gd name="T19" fmla="*/ 63 h 524"/>
                <a:gd name="T20" fmla="*/ 95 w 490"/>
                <a:gd name="T21" fmla="*/ 37 h 524"/>
                <a:gd name="T22" fmla="*/ 123 w 490"/>
                <a:gd name="T23" fmla="*/ 31 h 524"/>
                <a:gd name="T24" fmla="*/ 181 w 490"/>
                <a:gd name="T25" fmla="*/ 23 h 524"/>
                <a:gd name="T26" fmla="*/ 211 w 490"/>
                <a:gd name="T27" fmla="*/ 19 h 524"/>
                <a:gd name="T28" fmla="*/ 241 w 490"/>
                <a:gd name="T29" fmla="*/ 25 h 524"/>
                <a:gd name="T30" fmla="*/ 266 w 490"/>
                <a:gd name="T31" fmla="*/ 20 h 524"/>
                <a:gd name="T32" fmla="*/ 304 w 490"/>
                <a:gd name="T33" fmla="*/ 34 h 524"/>
                <a:gd name="T34" fmla="*/ 307 w 490"/>
                <a:gd name="T35" fmla="*/ 87 h 524"/>
                <a:gd name="T36" fmla="*/ 365 w 490"/>
                <a:gd name="T37" fmla="*/ 92 h 524"/>
                <a:gd name="T38" fmla="*/ 383 w 490"/>
                <a:gd name="T39" fmla="*/ 83 h 524"/>
                <a:gd name="T40" fmla="*/ 399 w 490"/>
                <a:gd name="T41" fmla="*/ 94 h 524"/>
                <a:gd name="T42" fmla="*/ 426 w 490"/>
                <a:gd name="T43" fmla="*/ 174 h 524"/>
                <a:gd name="T44" fmla="*/ 441 w 490"/>
                <a:gd name="T45" fmla="*/ 199 h 524"/>
                <a:gd name="T46" fmla="*/ 430 w 490"/>
                <a:gd name="T47" fmla="*/ 234 h 524"/>
                <a:gd name="T48" fmla="*/ 432 w 490"/>
                <a:gd name="T49" fmla="*/ 269 h 524"/>
                <a:gd name="T50" fmla="*/ 440 w 490"/>
                <a:gd name="T51" fmla="*/ 286 h 524"/>
                <a:gd name="T52" fmla="*/ 478 w 490"/>
                <a:gd name="T53" fmla="*/ 360 h 524"/>
                <a:gd name="T54" fmla="*/ 486 w 490"/>
                <a:gd name="T55" fmla="*/ 386 h 524"/>
                <a:gd name="T56" fmla="*/ 484 w 490"/>
                <a:gd name="T57" fmla="*/ 412 h 524"/>
                <a:gd name="T58" fmla="*/ 458 w 490"/>
                <a:gd name="T59" fmla="*/ 426 h 524"/>
                <a:gd name="T60" fmla="*/ 444 w 490"/>
                <a:gd name="T61" fmla="*/ 481 h 524"/>
                <a:gd name="T62" fmla="*/ 420 w 490"/>
                <a:gd name="T63" fmla="*/ 493 h 524"/>
                <a:gd name="T64" fmla="*/ 423 w 490"/>
                <a:gd name="T65" fmla="*/ 511 h 524"/>
                <a:gd name="T66" fmla="*/ 383 w 490"/>
                <a:gd name="T67" fmla="*/ 509 h 524"/>
                <a:gd name="T68" fmla="*/ 309 w 490"/>
                <a:gd name="T69" fmla="*/ 478 h 524"/>
                <a:gd name="T70" fmla="*/ 266 w 490"/>
                <a:gd name="T71" fmla="*/ 517 h 524"/>
                <a:gd name="T72" fmla="*/ 249 w 490"/>
                <a:gd name="T73" fmla="*/ 500 h 524"/>
                <a:gd name="T74" fmla="*/ 212 w 490"/>
                <a:gd name="T75" fmla="*/ 491 h 524"/>
                <a:gd name="T76" fmla="*/ 197 w 490"/>
                <a:gd name="T77" fmla="*/ 506 h 524"/>
                <a:gd name="T78" fmla="*/ 182 w 490"/>
                <a:gd name="T79" fmla="*/ 488 h 524"/>
                <a:gd name="T80" fmla="*/ 168 w 490"/>
                <a:gd name="T81" fmla="*/ 478 h 524"/>
                <a:gd name="T82" fmla="*/ 153 w 490"/>
                <a:gd name="T83" fmla="*/ 473 h 524"/>
                <a:gd name="T84" fmla="*/ 130 w 490"/>
                <a:gd name="T85" fmla="*/ 461 h 524"/>
                <a:gd name="T86" fmla="*/ 112 w 490"/>
                <a:gd name="T87" fmla="*/ 443 h 524"/>
                <a:gd name="T88" fmla="*/ 76 w 490"/>
                <a:gd name="T89" fmla="*/ 410 h 524"/>
                <a:gd name="T90" fmla="*/ 42 w 490"/>
                <a:gd name="T91" fmla="*/ 397 h 524"/>
                <a:gd name="T92" fmla="*/ 20 w 490"/>
                <a:gd name="T93" fmla="*/ 393 h 524"/>
                <a:gd name="T94" fmla="*/ 8 w 490"/>
                <a:gd name="T95" fmla="*/ 360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90" h="524">
                  <a:moveTo>
                    <a:pt x="7" y="359"/>
                  </a:moveTo>
                  <a:cubicBezTo>
                    <a:pt x="7" y="357"/>
                    <a:pt x="6" y="354"/>
                    <a:pt x="5" y="352"/>
                  </a:cubicBezTo>
                  <a:cubicBezTo>
                    <a:pt x="4" y="350"/>
                    <a:pt x="2" y="346"/>
                    <a:pt x="2" y="343"/>
                  </a:cubicBezTo>
                  <a:cubicBezTo>
                    <a:pt x="1" y="341"/>
                    <a:pt x="2" y="337"/>
                    <a:pt x="2" y="334"/>
                  </a:cubicBezTo>
                  <a:cubicBezTo>
                    <a:pt x="2" y="333"/>
                    <a:pt x="2" y="327"/>
                    <a:pt x="2" y="327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8" y="309"/>
                    <a:pt x="8" y="309"/>
                    <a:pt x="8" y="309"/>
                  </a:cubicBezTo>
                  <a:cubicBezTo>
                    <a:pt x="8" y="309"/>
                    <a:pt x="3" y="296"/>
                    <a:pt x="2" y="292"/>
                  </a:cubicBezTo>
                  <a:cubicBezTo>
                    <a:pt x="1" y="286"/>
                    <a:pt x="0" y="274"/>
                    <a:pt x="0" y="268"/>
                  </a:cubicBezTo>
                  <a:cubicBezTo>
                    <a:pt x="0" y="262"/>
                    <a:pt x="1" y="243"/>
                    <a:pt x="1" y="243"/>
                  </a:cubicBezTo>
                  <a:cubicBezTo>
                    <a:pt x="18" y="227"/>
                    <a:pt x="18" y="227"/>
                    <a:pt x="18" y="227"/>
                  </a:cubicBezTo>
                  <a:cubicBezTo>
                    <a:pt x="18" y="227"/>
                    <a:pt x="20" y="226"/>
                    <a:pt x="21" y="226"/>
                  </a:cubicBezTo>
                  <a:cubicBezTo>
                    <a:pt x="21" y="224"/>
                    <a:pt x="20" y="222"/>
                    <a:pt x="20" y="220"/>
                  </a:cubicBezTo>
                  <a:cubicBezTo>
                    <a:pt x="20" y="219"/>
                    <a:pt x="22" y="217"/>
                    <a:pt x="22" y="215"/>
                  </a:cubicBezTo>
                  <a:cubicBezTo>
                    <a:pt x="22" y="214"/>
                    <a:pt x="20" y="212"/>
                    <a:pt x="20" y="210"/>
                  </a:cubicBezTo>
                  <a:cubicBezTo>
                    <a:pt x="20" y="210"/>
                    <a:pt x="21" y="207"/>
                    <a:pt x="21" y="207"/>
                  </a:cubicBezTo>
                  <a:cubicBezTo>
                    <a:pt x="36" y="200"/>
                    <a:pt x="36" y="200"/>
                    <a:pt x="36" y="200"/>
                  </a:cubicBezTo>
                  <a:cubicBezTo>
                    <a:pt x="39" y="200"/>
                    <a:pt x="39" y="200"/>
                    <a:pt x="39" y="200"/>
                  </a:cubicBezTo>
                  <a:cubicBezTo>
                    <a:pt x="39" y="195"/>
                    <a:pt x="39" y="195"/>
                    <a:pt x="39" y="195"/>
                  </a:cubicBezTo>
                  <a:cubicBezTo>
                    <a:pt x="51" y="197"/>
                    <a:pt x="51" y="197"/>
                    <a:pt x="51" y="197"/>
                  </a:cubicBezTo>
                  <a:cubicBezTo>
                    <a:pt x="62" y="200"/>
                    <a:pt x="62" y="200"/>
                    <a:pt x="62" y="200"/>
                  </a:cubicBezTo>
                  <a:cubicBezTo>
                    <a:pt x="75" y="206"/>
                    <a:pt x="75" y="206"/>
                    <a:pt x="75" y="206"/>
                  </a:cubicBezTo>
                  <a:cubicBezTo>
                    <a:pt x="83" y="194"/>
                    <a:pt x="83" y="194"/>
                    <a:pt x="83" y="194"/>
                  </a:cubicBezTo>
                  <a:cubicBezTo>
                    <a:pt x="94" y="198"/>
                    <a:pt x="94" y="198"/>
                    <a:pt x="94" y="198"/>
                  </a:cubicBezTo>
                  <a:cubicBezTo>
                    <a:pt x="98" y="190"/>
                    <a:pt x="98" y="190"/>
                    <a:pt x="98" y="190"/>
                  </a:cubicBezTo>
                  <a:cubicBezTo>
                    <a:pt x="87" y="185"/>
                    <a:pt x="87" y="185"/>
                    <a:pt x="87" y="185"/>
                  </a:cubicBezTo>
                  <a:cubicBezTo>
                    <a:pt x="87" y="165"/>
                    <a:pt x="87" y="165"/>
                    <a:pt x="87" y="165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83" y="142"/>
                    <a:pt x="83" y="142"/>
                    <a:pt x="83" y="142"/>
                  </a:cubicBezTo>
                  <a:cubicBezTo>
                    <a:pt x="94" y="135"/>
                    <a:pt x="94" y="135"/>
                    <a:pt x="94" y="135"/>
                  </a:cubicBezTo>
                  <a:cubicBezTo>
                    <a:pt x="90" y="126"/>
                    <a:pt x="90" y="126"/>
                    <a:pt x="90" y="126"/>
                  </a:cubicBezTo>
                  <a:cubicBezTo>
                    <a:pt x="77" y="125"/>
                    <a:pt x="77" y="125"/>
                    <a:pt x="77" y="125"/>
                  </a:cubicBezTo>
                  <a:cubicBezTo>
                    <a:pt x="72" y="116"/>
                    <a:pt x="72" y="116"/>
                    <a:pt x="72" y="116"/>
                  </a:cubicBezTo>
                  <a:cubicBezTo>
                    <a:pt x="81" y="110"/>
                    <a:pt x="81" y="110"/>
                    <a:pt x="81" y="110"/>
                  </a:cubicBezTo>
                  <a:cubicBezTo>
                    <a:pt x="82" y="95"/>
                    <a:pt x="82" y="95"/>
                    <a:pt x="82" y="95"/>
                  </a:cubicBezTo>
                  <a:cubicBezTo>
                    <a:pt x="73" y="91"/>
                    <a:pt x="73" y="91"/>
                    <a:pt x="73" y="91"/>
                  </a:cubicBezTo>
                  <a:cubicBezTo>
                    <a:pt x="86" y="71"/>
                    <a:pt x="86" y="71"/>
                    <a:pt x="86" y="71"/>
                  </a:cubicBezTo>
                  <a:cubicBezTo>
                    <a:pt x="93" y="71"/>
                    <a:pt x="93" y="71"/>
                    <a:pt x="93" y="71"/>
                  </a:cubicBezTo>
                  <a:cubicBezTo>
                    <a:pt x="95" y="67"/>
                    <a:pt x="95" y="67"/>
                    <a:pt x="95" y="67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95" y="47"/>
                    <a:pt x="95" y="47"/>
                    <a:pt x="95" y="47"/>
                  </a:cubicBezTo>
                  <a:cubicBezTo>
                    <a:pt x="93" y="37"/>
                    <a:pt x="93" y="37"/>
                    <a:pt x="93" y="37"/>
                  </a:cubicBezTo>
                  <a:cubicBezTo>
                    <a:pt x="95" y="37"/>
                    <a:pt x="95" y="37"/>
                    <a:pt x="95" y="37"/>
                  </a:cubicBezTo>
                  <a:cubicBezTo>
                    <a:pt x="95" y="37"/>
                    <a:pt x="97" y="34"/>
                    <a:pt x="98" y="33"/>
                  </a:cubicBezTo>
                  <a:cubicBezTo>
                    <a:pt x="100" y="32"/>
                    <a:pt x="104" y="31"/>
                    <a:pt x="106" y="30"/>
                  </a:cubicBezTo>
                  <a:cubicBezTo>
                    <a:pt x="108" y="30"/>
                    <a:pt x="112" y="29"/>
                    <a:pt x="114" y="29"/>
                  </a:cubicBezTo>
                  <a:cubicBezTo>
                    <a:pt x="117" y="29"/>
                    <a:pt x="121" y="30"/>
                    <a:pt x="123" y="31"/>
                  </a:cubicBezTo>
                  <a:cubicBezTo>
                    <a:pt x="126" y="32"/>
                    <a:pt x="132" y="34"/>
                    <a:pt x="135" y="34"/>
                  </a:cubicBezTo>
                  <a:cubicBezTo>
                    <a:pt x="140" y="34"/>
                    <a:pt x="151" y="34"/>
                    <a:pt x="156" y="34"/>
                  </a:cubicBezTo>
                  <a:cubicBezTo>
                    <a:pt x="160" y="33"/>
                    <a:pt x="168" y="31"/>
                    <a:pt x="172" y="30"/>
                  </a:cubicBezTo>
                  <a:cubicBezTo>
                    <a:pt x="174" y="28"/>
                    <a:pt x="181" y="23"/>
                    <a:pt x="181" y="23"/>
                  </a:cubicBezTo>
                  <a:cubicBezTo>
                    <a:pt x="201" y="33"/>
                    <a:pt x="201" y="33"/>
                    <a:pt x="201" y="33"/>
                  </a:cubicBezTo>
                  <a:cubicBezTo>
                    <a:pt x="205" y="32"/>
                    <a:pt x="205" y="32"/>
                    <a:pt x="205" y="32"/>
                  </a:cubicBezTo>
                  <a:cubicBezTo>
                    <a:pt x="206" y="17"/>
                    <a:pt x="206" y="17"/>
                    <a:pt x="206" y="17"/>
                  </a:cubicBezTo>
                  <a:cubicBezTo>
                    <a:pt x="211" y="19"/>
                    <a:pt x="211" y="19"/>
                    <a:pt x="211" y="19"/>
                  </a:cubicBezTo>
                  <a:cubicBezTo>
                    <a:pt x="215" y="27"/>
                    <a:pt x="215" y="27"/>
                    <a:pt x="215" y="27"/>
                  </a:cubicBezTo>
                  <a:cubicBezTo>
                    <a:pt x="227" y="28"/>
                    <a:pt x="227" y="28"/>
                    <a:pt x="227" y="28"/>
                  </a:cubicBezTo>
                  <a:cubicBezTo>
                    <a:pt x="236" y="40"/>
                    <a:pt x="236" y="40"/>
                    <a:pt x="236" y="40"/>
                  </a:cubicBezTo>
                  <a:cubicBezTo>
                    <a:pt x="241" y="25"/>
                    <a:pt x="241" y="25"/>
                    <a:pt x="241" y="25"/>
                  </a:cubicBezTo>
                  <a:cubicBezTo>
                    <a:pt x="253" y="24"/>
                    <a:pt x="253" y="24"/>
                    <a:pt x="253" y="24"/>
                  </a:cubicBezTo>
                  <a:cubicBezTo>
                    <a:pt x="257" y="34"/>
                    <a:pt x="257" y="34"/>
                    <a:pt x="257" y="34"/>
                  </a:cubicBezTo>
                  <a:cubicBezTo>
                    <a:pt x="269" y="35"/>
                    <a:pt x="269" y="35"/>
                    <a:pt x="269" y="35"/>
                  </a:cubicBezTo>
                  <a:cubicBezTo>
                    <a:pt x="266" y="20"/>
                    <a:pt x="266" y="20"/>
                    <a:pt x="266" y="20"/>
                  </a:cubicBezTo>
                  <a:cubicBezTo>
                    <a:pt x="276" y="19"/>
                    <a:pt x="276" y="19"/>
                    <a:pt x="276" y="19"/>
                  </a:cubicBezTo>
                  <a:cubicBezTo>
                    <a:pt x="290" y="0"/>
                    <a:pt x="290" y="0"/>
                    <a:pt x="290" y="0"/>
                  </a:cubicBezTo>
                  <a:cubicBezTo>
                    <a:pt x="311" y="23"/>
                    <a:pt x="311" y="23"/>
                    <a:pt x="311" y="23"/>
                  </a:cubicBezTo>
                  <a:cubicBezTo>
                    <a:pt x="304" y="34"/>
                    <a:pt x="304" y="34"/>
                    <a:pt x="304" y="34"/>
                  </a:cubicBezTo>
                  <a:cubicBezTo>
                    <a:pt x="312" y="49"/>
                    <a:pt x="312" y="49"/>
                    <a:pt x="312" y="49"/>
                  </a:cubicBezTo>
                  <a:cubicBezTo>
                    <a:pt x="300" y="64"/>
                    <a:pt x="300" y="64"/>
                    <a:pt x="300" y="64"/>
                  </a:cubicBezTo>
                  <a:cubicBezTo>
                    <a:pt x="313" y="76"/>
                    <a:pt x="313" y="76"/>
                    <a:pt x="313" y="76"/>
                  </a:cubicBezTo>
                  <a:cubicBezTo>
                    <a:pt x="307" y="87"/>
                    <a:pt x="307" y="87"/>
                    <a:pt x="307" y="87"/>
                  </a:cubicBezTo>
                  <a:cubicBezTo>
                    <a:pt x="309" y="92"/>
                    <a:pt x="309" y="92"/>
                    <a:pt x="309" y="92"/>
                  </a:cubicBezTo>
                  <a:cubicBezTo>
                    <a:pt x="352" y="92"/>
                    <a:pt x="352" y="92"/>
                    <a:pt x="352" y="92"/>
                  </a:cubicBezTo>
                  <a:cubicBezTo>
                    <a:pt x="361" y="95"/>
                    <a:pt x="361" y="95"/>
                    <a:pt x="361" y="95"/>
                  </a:cubicBezTo>
                  <a:cubicBezTo>
                    <a:pt x="365" y="92"/>
                    <a:pt x="365" y="92"/>
                    <a:pt x="365" y="92"/>
                  </a:cubicBezTo>
                  <a:cubicBezTo>
                    <a:pt x="362" y="86"/>
                    <a:pt x="362" y="86"/>
                    <a:pt x="362" y="86"/>
                  </a:cubicBezTo>
                  <a:cubicBezTo>
                    <a:pt x="376" y="80"/>
                    <a:pt x="376" y="80"/>
                    <a:pt x="376" y="80"/>
                  </a:cubicBezTo>
                  <a:cubicBezTo>
                    <a:pt x="381" y="85"/>
                    <a:pt x="381" y="85"/>
                    <a:pt x="381" y="85"/>
                  </a:cubicBezTo>
                  <a:cubicBezTo>
                    <a:pt x="383" y="83"/>
                    <a:pt x="383" y="83"/>
                    <a:pt x="383" y="83"/>
                  </a:cubicBezTo>
                  <a:cubicBezTo>
                    <a:pt x="382" y="72"/>
                    <a:pt x="382" y="72"/>
                    <a:pt x="382" y="72"/>
                  </a:cubicBezTo>
                  <a:cubicBezTo>
                    <a:pt x="398" y="78"/>
                    <a:pt x="398" y="78"/>
                    <a:pt x="398" y="78"/>
                  </a:cubicBezTo>
                  <a:cubicBezTo>
                    <a:pt x="405" y="87"/>
                    <a:pt x="405" y="87"/>
                    <a:pt x="405" y="87"/>
                  </a:cubicBezTo>
                  <a:cubicBezTo>
                    <a:pt x="399" y="94"/>
                    <a:pt x="399" y="94"/>
                    <a:pt x="399" y="94"/>
                  </a:cubicBezTo>
                  <a:cubicBezTo>
                    <a:pt x="417" y="137"/>
                    <a:pt x="417" y="137"/>
                    <a:pt x="417" y="137"/>
                  </a:cubicBezTo>
                  <a:cubicBezTo>
                    <a:pt x="398" y="151"/>
                    <a:pt x="398" y="151"/>
                    <a:pt x="398" y="151"/>
                  </a:cubicBezTo>
                  <a:cubicBezTo>
                    <a:pt x="416" y="175"/>
                    <a:pt x="416" y="175"/>
                    <a:pt x="416" y="175"/>
                  </a:cubicBezTo>
                  <a:cubicBezTo>
                    <a:pt x="426" y="174"/>
                    <a:pt x="426" y="174"/>
                    <a:pt x="426" y="174"/>
                  </a:cubicBezTo>
                  <a:cubicBezTo>
                    <a:pt x="427" y="187"/>
                    <a:pt x="427" y="187"/>
                    <a:pt x="427" y="187"/>
                  </a:cubicBezTo>
                  <a:cubicBezTo>
                    <a:pt x="430" y="192"/>
                    <a:pt x="430" y="192"/>
                    <a:pt x="430" y="192"/>
                  </a:cubicBezTo>
                  <a:cubicBezTo>
                    <a:pt x="441" y="192"/>
                    <a:pt x="441" y="192"/>
                    <a:pt x="441" y="192"/>
                  </a:cubicBezTo>
                  <a:cubicBezTo>
                    <a:pt x="441" y="199"/>
                    <a:pt x="441" y="199"/>
                    <a:pt x="441" y="199"/>
                  </a:cubicBezTo>
                  <a:cubicBezTo>
                    <a:pt x="440" y="199"/>
                    <a:pt x="440" y="199"/>
                    <a:pt x="440" y="199"/>
                  </a:cubicBezTo>
                  <a:cubicBezTo>
                    <a:pt x="432" y="200"/>
                    <a:pt x="432" y="200"/>
                    <a:pt x="432" y="200"/>
                  </a:cubicBezTo>
                  <a:cubicBezTo>
                    <a:pt x="441" y="223"/>
                    <a:pt x="441" y="223"/>
                    <a:pt x="441" y="223"/>
                  </a:cubicBezTo>
                  <a:cubicBezTo>
                    <a:pt x="430" y="234"/>
                    <a:pt x="430" y="234"/>
                    <a:pt x="430" y="234"/>
                  </a:cubicBezTo>
                  <a:cubicBezTo>
                    <a:pt x="421" y="239"/>
                    <a:pt x="421" y="239"/>
                    <a:pt x="421" y="239"/>
                  </a:cubicBezTo>
                  <a:cubicBezTo>
                    <a:pt x="421" y="258"/>
                    <a:pt x="421" y="258"/>
                    <a:pt x="421" y="258"/>
                  </a:cubicBezTo>
                  <a:cubicBezTo>
                    <a:pt x="429" y="257"/>
                    <a:pt x="429" y="257"/>
                    <a:pt x="429" y="257"/>
                  </a:cubicBezTo>
                  <a:cubicBezTo>
                    <a:pt x="432" y="269"/>
                    <a:pt x="432" y="269"/>
                    <a:pt x="432" y="269"/>
                  </a:cubicBezTo>
                  <a:cubicBezTo>
                    <a:pt x="417" y="280"/>
                    <a:pt x="417" y="280"/>
                    <a:pt x="417" y="280"/>
                  </a:cubicBezTo>
                  <a:cubicBezTo>
                    <a:pt x="422" y="292"/>
                    <a:pt x="422" y="292"/>
                    <a:pt x="422" y="292"/>
                  </a:cubicBezTo>
                  <a:cubicBezTo>
                    <a:pt x="436" y="284"/>
                    <a:pt x="436" y="284"/>
                    <a:pt x="436" y="284"/>
                  </a:cubicBezTo>
                  <a:cubicBezTo>
                    <a:pt x="440" y="286"/>
                    <a:pt x="440" y="286"/>
                    <a:pt x="440" y="286"/>
                  </a:cubicBezTo>
                  <a:cubicBezTo>
                    <a:pt x="442" y="308"/>
                    <a:pt x="442" y="308"/>
                    <a:pt x="442" y="308"/>
                  </a:cubicBezTo>
                  <a:cubicBezTo>
                    <a:pt x="469" y="336"/>
                    <a:pt x="469" y="336"/>
                    <a:pt x="469" y="336"/>
                  </a:cubicBezTo>
                  <a:cubicBezTo>
                    <a:pt x="460" y="345"/>
                    <a:pt x="460" y="345"/>
                    <a:pt x="460" y="345"/>
                  </a:cubicBezTo>
                  <a:cubicBezTo>
                    <a:pt x="478" y="360"/>
                    <a:pt x="478" y="360"/>
                    <a:pt x="478" y="360"/>
                  </a:cubicBezTo>
                  <a:cubicBezTo>
                    <a:pt x="479" y="366"/>
                    <a:pt x="479" y="366"/>
                    <a:pt x="479" y="366"/>
                  </a:cubicBezTo>
                  <a:cubicBezTo>
                    <a:pt x="482" y="373"/>
                    <a:pt x="482" y="373"/>
                    <a:pt x="482" y="373"/>
                  </a:cubicBezTo>
                  <a:cubicBezTo>
                    <a:pt x="486" y="376"/>
                    <a:pt x="486" y="376"/>
                    <a:pt x="486" y="376"/>
                  </a:cubicBezTo>
                  <a:cubicBezTo>
                    <a:pt x="486" y="386"/>
                    <a:pt x="486" y="386"/>
                    <a:pt x="486" y="386"/>
                  </a:cubicBezTo>
                  <a:cubicBezTo>
                    <a:pt x="490" y="400"/>
                    <a:pt x="490" y="400"/>
                    <a:pt x="490" y="400"/>
                  </a:cubicBezTo>
                  <a:cubicBezTo>
                    <a:pt x="484" y="405"/>
                    <a:pt x="484" y="405"/>
                    <a:pt x="484" y="405"/>
                  </a:cubicBezTo>
                  <a:cubicBezTo>
                    <a:pt x="484" y="411"/>
                    <a:pt x="484" y="411"/>
                    <a:pt x="484" y="411"/>
                  </a:cubicBezTo>
                  <a:cubicBezTo>
                    <a:pt x="484" y="412"/>
                    <a:pt x="484" y="412"/>
                    <a:pt x="484" y="412"/>
                  </a:cubicBezTo>
                  <a:cubicBezTo>
                    <a:pt x="481" y="414"/>
                    <a:pt x="481" y="414"/>
                    <a:pt x="481" y="414"/>
                  </a:cubicBezTo>
                  <a:cubicBezTo>
                    <a:pt x="474" y="425"/>
                    <a:pt x="474" y="425"/>
                    <a:pt x="474" y="425"/>
                  </a:cubicBezTo>
                  <a:cubicBezTo>
                    <a:pt x="465" y="420"/>
                    <a:pt x="465" y="420"/>
                    <a:pt x="465" y="420"/>
                  </a:cubicBezTo>
                  <a:cubicBezTo>
                    <a:pt x="458" y="426"/>
                    <a:pt x="458" y="426"/>
                    <a:pt x="458" y="426"/>
                  </a:cubicBezTo>
                  <a:cubicBezTo>
                    <a:pt x="459" y="433"/>
                    <a:pt x="459" y="433"/>
                    <a:pt x="459" y="433"/>
                  </a:cubicBezTo>
                  <a:cubicBezTo>
                    <a:pt x="435" y="466"/>
                    <a:pt x="435" y="466"/>
                    <a:pt x="435" y="466"/>
                  </a:cubicBezTo>
                  <a:cubicBezTo>
                    <a:pt x="443" y="472"/>
                    <a:pt x="443" y="472"/>
                    <a:pt x="443" y="472"/>
                  </a:cubicBezTo>
                  <a:cubicBezTo>
                    <a:pt x="444" y="481"/>
                    <a:pt x="444" y="481"/>
                    <a:pt x="444" y="481"/>
                  </a:cubicBezTo>
                  <a:cubicBezTo>
                    <a:pt x="444" y="482"/>
                    <a:pt x="444" y="482"/>
                    <a:pt x="444" y="482"/>
                  </a:cubicBezTo>
                  <a:cubicBezTo>
                    <a:pt x="435" y="492"/>
                    <a:pt x="435" y="492"/>
                    <a:pt x="435" y="492"/>
                  </a:cubicBezTo>
                  <a:cubicBezTo>
                    <a:pt x="427" y="486"/>
                    <a:pt x="427" y="486"/>
                    <a:pt x="427" y="486"/>
                  </a:cubicBezTo>
                  <a:cubicBezTo>
                    <a:pt x="420" y="493"/>
                    <a:pt x="420" y="493"/>
                    <a:pt x="420" y="493"/>
                  </a:cubicBezTo>
                  <a:cubicBezTo>
                    <a:pt x="432" y="507"/>
                    <a:pt x="432" y="507"/>
                    <a:pt x="432" y="507"/>
                  </a:cubicBezTo>
                  <a:cubicBezTo>
                    <a:pt x="432" y="524"/>
                    <a:pt x="432" y="524"/>
                    <a:pt x="432" y="524"/>
                  </a:cubicBezTo>
                  <a:cubicBezTo>
                    <a:pt x="423" y="523"/>
                    <a:pt x="423" y="523"/>
                    <a:pt x="423" y="523"/>
                  </a:cubicBezTo>
                  <a:cubicBezTo>
                    <a:pt x="423" y="511"/>
                    <a:pt x="423" y="511"/>
                    <a:pt x="423" y="511"/>
                  </a:cubicBezTo>
                  <a:cubicBezTo>
                    <a:pt x="405" y="508"/>
                    <a:pt x="405" y="508"/>
                    <a:pt x="405" y="508"/>
                  </a:cubicBezTo>
                  <a:cubicBezTo>
                    <a:pt x="403" y="520"/>
                    <a:pt x="403" y="520"/>
                    <a:pt x="403" y="520"/>
                  </a:cubicBezTo>
                  <a:cubicBezTo>
                    <a:pt x="388" y="519"/>
                    <a:pt x="388" y="519"/>
                    <a:pt x="388" y="519"/>
                  </a:cubicBezTo>
                  <a:cubicBezTo>
                    <a:pt x="383" y="509"/>
                    <a:pt x="383" y="509"/>
                    <a:pt x="383" y="509"/>
                  </a:cubicBezTo>
                  <a:cubicBezTo>
                    <a:pt x="349" y="518"/>
                    <a:pt x="349" y="518"/>
                    <a:pt x="349" y="518"/>
                  </a:cubicBezTo>
                  <a:cubicBezTo>
                    <a:pt x="335" y="500"/>
                    <a:pt x="335" y="500"/>
                    <a:pt x="335" y="500"/>
                  </a:cubicBezTo>
                  <a:cubicBezTo>
                    <a:pt x="329" y="500"/>
                    <a:pt x="329" y="500"/>
                    <a:pt x="329" y="500"/>
                  </a:cubicBezTo>
                  <a:cubicBezTo>
                    <a:pt x="309" y="478"/>
                    <a:pt x="309" y="478"/>
                    <a:pt x="309" y="478"/>
                  </a:cubicBezTo>
                  <a:cubicBezTo>
                    <a:pt x="298" y="494"/>
                    <a:pt x="298" y="494"/>
                    <a:pt x="298" y="494"/>
                  </a:cubicBezTo>
                  <a:cubicBezTo>
                    <a:pt x="286" y="495"/>
                    <a:pt x="286" y="495"/>
                    <a:pt x="286" y="495"/>
                  </a:cubicBezTo>
                  <a:cubicBezTo>
                    <a:pt x="280" y="517"/>
                    <a:pt x="280" y="517"/>
                    <a:pt x="280" y="517"/>
                  </a:cubicBezTo>
                  <a:cubicBezTo>
                    <a:pt x="266" y="517"/>
                    <a:pt x="266" y="517"/>
                    <a:pt x="266" y="517"/>
                  </a:cubicBezTo>
                  <a:cubicBezTo>
                    <a:pt x="265" y="517"/>
                    <a:pt x="265" y="516"/>
                    <a:pt x="265" y="516"/>
                  </a:cubicBezTo>
                  <a:cubicBezTo>
                    <a:pt x="264" y="513"/>
                    <a:pt x="263" y="509"/>
                    <a:pt x="261" y="507"/>
                  </a:cubicBezTo>
                  <a:cubicBezTo>
                    <a:pt x="260" y="506"/>
                    <a:pt x="258" y="504"/>
                    <a:pt x="257" y="503"/>
                  </a:cubicBezTo>
                  <a:cubicBezTo>
                    <a:pt x="255" y="502"/>
                    <a:pt x="251" y="501"/>
                    <a:pt x="249" y="500"/>
                  </a:cubicBezTo>
                  <a:cubicBezTo>
                    <a:pt x="246" y="499"/>
                    <a:pt x="239" y="498"/>
                    <a:pt x="236" y="496"/>
                  </a:cubicBezTo>
                  <a:cubicBezTo>
                    <a:pt x="234" y="496"/>
                    <a:pt x="229" y="493"/>
                    <a:pt x="227" y="492"/>
                  </a:cubicBezTo>
                  <a:cubicBezTo>
                    <a:pt x="225" y="491"/>
                    <a:pt x="221" y="489"/>
                    <a:pt x="219" y="489"/>
                  </a:cubicBezTo>
                  <a:cubicBezTo>
                    <a:pt x="217" y="488"/>
                    <a:pt x="213" y="490"/>
                    <a:pt x="212" y="491"/>
                  </a:cubicBezTo>
                  <a:cubicBezTo>
                    <a:pt x="210" y="491"/>
                    <a:pt x="206" y="492"/>
                    <a:pt x="204" y="493"/>
                  </a:cubicBezTo>
                  <a:cubicBezTo>
                    <a:pt x="203" y="493"/>
                    <a:pt x="200" y="494"/>
                    <a:pt x="199" y="495"/>
                  </a:cubicBezTo>
                  <a:cubicBezTo>
                    <a:pt x="198" y="496"/>
                    <a:pt x="198" y="498"/>
                    <a:pt x="198" y="499"/>
                  </a:cubicBezTo>
                  <a:cubicBezTo>
                    <a:pt x="198" y="501"/>
                    <a:pt x="198" y="505"/>
                    <a:pt x="197" y="506"/>
                  </a:cubicBezTo>
                  <a:cubicBezTo>
                    <a:pt x="197" y="507"/>
                    <a:pt x="194" y="508"/>
                    <a:pt x="193" y="508"/>
                  </a:cubicBezTo>
                  <a:cubicBezTo>
                    <a:pt x="191" y="508"/>
                    <a:pt x="187" y="505"/>
                    <a:pt x="185" y="503"/>
                  </a:cubicBezTo>
                  <a:cubicBezTo>
                    <a:pt x="184" y="501"/>
                    <a:pt x="183" y="497"/>
                    <a:pt x="183" y="495"/>
                  </a:cubicBezTo>
                  <a:cubicBezTo>
                    <a:pt x="182" y="493"/>
                    <a:pt x="184" y="490"/>
                    <a:pt x="182" y="488"/>
                  </a:cubicBezTo>
                  <a:cubicBezTo>
                    <a:pt x="182" y="487"/>
                    <a:pt x="179" y="487"/>
                    <a:pt x="178" y="487"/>
                  </a:cubicBezTo>
                  <a:cubicBezTo>
                    <a:pt x="176" y="486"/>
                    <a:pt x="173" y="487"/>
                    <a:pt x="172" y="487"/>
                  </a:cubicBezTo>
                  <a:cubicBezTo>
                    <a:pt x="170" y="486"/>
                    <a:pt x="167" y="484"/>
                    <a:pt x="167" y="483"/>
                  </a:cubicBezTo>
                  <a:cubicBezTo>
                    <a:pt x="166" y="481"/>
                    <a:pt x="168" y="479"/>
                    <a:pt x="168" y="478"/>
                  </a:cubicBezTo>
                  <a:cubicBezTo>
                    <a:pt x="168" y="476"/>
                    <a:pt x="170" y="471"/>
                    <a:pt x="169" y="470"/>
                  </a:cubicBezTo>
                  <a:cubicBezTo>
                    <a:pt x="168" y="468"/>
                    <a:pt x="165" y="467"/>
                    <a:pt x="164" y="467"/>
                  </a:cubicBezTo>
                  <a:cubicBezTo>
                    <a:pt x="162" y="467"/>
                    <a:pt x="158" y="467"/>
                    <a:pt x="157" y="468"/>
                  </a:cubicBezTo>
                  <a:cubicBezTo>
                    <a:pt x="156" y="469"/>
                    <a:pt x="155" y="473"/>
                    <a:pt x="153" y="473"/>
                  </a:cubicBezTo>
                  <a:cubicBezTo>
                    <a:pt x="152" y="474"/>
                    <a:pt x="149" y="472"/>
                    <a:pt x="148" y="471"/>
                  </a:cubicBezTo>
                  <a:cubicBezTo>
                    <a:pt x="147" y="470"/>
                    <a:pt x="146" y="466"/>
                    <a:pt x="144" y="464"/>
                  </a:cubicBezTo>
                  <a:cubicBezTo>
                    <a:pt x="143" y="463"/>
                    <a:pt x="139" y="461"/>
                    <a:pt x="137" y="461"/>
                  </a:cubicBezTo>
                  <a:cubicBezTo>
                    <a:pt x="136" y="460"/>
                    <a:pt x="132" y="461"/>
                    <a:pt x="130" y="461"/>
                  </a:cubicBezTo>
                  <a:cubicBezTo>
                    <a:pt x="128" y="461"/>
                    <a:pt x="124" y="462"/>
                    <a:pt x="123" y="461"/>
                  </a:cubicBezTo>
                  <a:cubicBezTo>
                    <a:pt x="121" y="461"/>
                    <a:pt x="119" y="459"/>
                    <a:pt x="119" y="457"/>
                  </a:cubicBezTo>
                  <a:cubicBezTo>
                    <a:pt x="117" y="456"/>
                    <a:pt x="117" y="451"/>
                    <a:pt x="116" y="449"/>
                  </a:cubicBezTo>
                  <a:cubicBezTo>
                    <a:pt x="115" y="447"/>
                    <a:pt x="113" y="444"/>
                    <a:pt x="112" y="443"/>
                  </a:cubicBezTo>
                  <a:cubicBezTo>
                    <a:pt x="110" y="441"/>
                    <a:pt x="105" y="438"/>
                    <a:pt x="103" y="437"/>
                  </a:cubicBezTo>
                  <a:cubicBezTo>
                    <a:pt x="101" y="435"/>
                    <a:pt x="96" y="431"/>
                    <a:pt x="94" y="429"/>
                  </a:cubicBezTo>
                  <a:cubicBezTo>
                    <a:pt x="91" y="427"/>
                    <a:pt x="86" y="422"/>
                    <a:pt x="84" y="419"/>
                  </a:cubicBezTo>
                  <a:cubicBezTo>
                    <a:pt x="82" y="417"/>
                    <a:pt x="78" y="412"/>
                    <a:pt x="76" y="410"/>
                  </a:cubicBezTo>
                  <a:cubicBezTo>
                    <a:pt x="74" y="409"/>
                    <a:pt x="70" y="407"/>
                    <a:pt x="68" y="406"/>
                  </a:cubicBezTo>
                  <a:cubicBezTo>
                    <a:pt x="66" y="405"/>
                    <a:pt x="61" y="404"/>
                    <a:pt x="59" y="404"/>
                  </a:cubicBezTo>
                  <a:cubicBezTo>
                    <a:pt x="56" y="403"/>
                    <a:pt x="49" y="402"/>
                    <a:pt x="46" y="401"/>
                  </a:cubicBezTo>
                  <a:cubicBezTo>
                    <a:pt x="45" y="400"/>
                    <a:pt x="43" y="398"/>
                    <a:pt x="42" y="397"/>
                  </a:cubicBezTo>
                  <a:cubicBezTo>
                    <a:pt x="40" y="396"/>
                    <a:pt x="38" y="392"/>
                    <a:pt x="37" y="391"/>
                  </a:cubicBezTo>
                  <a:cubicBezTo>
                    <a:pt x="35" y="390"/>
                    <a:pt x="31" y="389"/>
                    <a:pt x="29" y="388"/>
                  </a:cubicBezTo>
                  <a:cubicBezTo>
                    <a:pt x="28" y="388"/>
                    <a:pt x="25" y="388"/>
                    <a:pt x="24" y="389"/>
                  </a:cubicBezTo>
                  <a:cubicBezTo>
                    <a:pt x="23" y="389"/>
                    <a:pt x="21" y="392"/>
                    <a:pt x="20" y="393"/>
                  </a:cubicBezTo>
                  <a:cubicBezTo>
                    <a:pt x="18" y="391"/>
                    <a:pt x="16" y="388"/>
                    <a:pt x="15" y="387"/>
                  </a:cubicBezTo>
                  <a:cubicBezTo>
                    <a:pt x="14" y="384"/>
                    <a:pt x="11" y="379"/>
                    <a:pt x="10" y="377"/>
                  </a:cubicBezTo>
                  <a:cubicBezTo>
                    <a:pt x="9" y="374"/>
                    <a:pt x="11" y="368"/>
                    <a:pt x="10" y="366"/>
                  </a:cubicBezTo>
                  <a:cubicBezTo>
                    <a:pt x="10" y="364"/>
                    <a:pt x="8" y="361"/>
                    <a:pt x="8" y="360"/>
                  </a:cubicBezTo>
                  <a:cubicBezTo>
                    <a:pt x="8" y="360"/>
                    <a:pt x="8" y="359"/>
                    <a:pt x="7" y="359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8" name="Freeform 19">
              <a:extLst>
                <a:ext uri="{FF2B5EF4-FFF2-40B4-BE49-F238E27FC236}">
                  <a16:creationId xmlns:a16="http://schemas.microsoft.com/office/drawing/2014/main" id="{7C72EAFD-1101-4535-A234-06357A28B19E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9888" y="6794501"/>
              <a:ext cx="39688" cy="19050"/>
            </a:xfrm>
            <a:custGeom>
              <a:avLst/>
              <a:gdLst>
                <a:gd name="T0" fmla="*/ 14 w 15"/>
                <a:gd name="T1" fmla="*/ 4 h 7"/>
                <a:gd name="T2" fmla="*/ 11 w 15"/>
                <a:gd name="T3" fmla="*/ 5 h 7"/>
                <a:gd name="T4" fmla="*/ 9 w 15"/>
                <a:gd name="T5" fmla="*/ 7 h 7"/>
                <a:gd name="T6" fmla="*/ 5 w 15"/>
                <a:gd name="T7" fmla="*/ 7 h 7"/>
                <a:gd name="T8" fmla="*/ 3 w 15"/>
                <a:gd name="T9" fmla="*/ 5 h 7"/>
                <a:gd name="T10" fmla="*/ 0 w 15"/>
                <a:gd name="T11" fmla="*/ 3 h 7"/>
                <a:gd name="T12" fmla="*/ 0 w 15"/>
                <a:gd name="T13" fmla="*/ 1 h 7"/>
                <a:gd name="T14" fmla="*/ 4 w 15"/>
                <a:gd name="T15" fmla="*/ 0 h 7"/>
                <a:gd name="T16" fmla="*/ 8 w 15"/>
                <a:gd name="T17" fmla="*/ 1 h 7"/>
                <a:gd name="T18" fmla="*/ 13 w 15"/>
                <a:gd name="T19" fmla="*/ 1 h 7"/>
                <a:gd name="T20" fmla="*/ 15 w 15"/>
                <a:gd name="T21" fmla="*/ 2 h 7"/>
                <a:gd name="T22" fmla="*/ 14 w 15"/>
                <a:gd name="T23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" h="7">
                  <a:moveTo>
                    <a:pt x="14" y="4"/>
                  </a:moveTo>
                  <a:cubicBezTo>
                    <a:pt x="14" y="5"/>
                    <a:pt x="12" y="5"/>
                    <a:pt x="11" y="5"/>
                  </a:cubicBezTo>
                  <a:cubicBezTo>
                    <a:pt x="11" y="6"/>
                    <a:pt x="9" y="7"/>
                    <a:pt x="9" y="7"/>
                  </a:cubicBezTo>
                  <a:cubicBezTo>
                    <a:pt x="8" y="7"/>
                    <a:pt x="6" y="7"/>
                    <a:pt x="5" y="7"/>
                  </a:cubicBezTo>
                  <a:cubicBezTo>
                    <a:pt x="4" y="6"/>
                    <a:pt x="4" y="5"/>
                    <a:pt x="3" y="5"/>
                  </a:cubicBezTo>
                  <a:cubicBezTo>
                    <a:pt x="2" y="4"/>
                    <a:pt x="1" y="4"/>
                    <a:pt x="0" y="3"/>
                  </a:cubicBezTo>
                  <a:cubicBezTo>
                    <a:pt x="0" y="3"/>
                    <a:pt x="0" y="1"/>
                    <a:pt x="0" y="1"/>
                  </a:cubicBezTo>
                  <a:cubicBezTo>
                    <a:pt x="1" y="0"/>
                    <a:pt x="3" y="0"/>
                    <a:pt x="4" y="0"/>
                  </a:cubicBezTo>
                  <a:cubicBezTo>
                    <a:pt x="5" y="0"/>
                    <a:pt x="7" y="1"/>
                    <a:pt x="8" y="1"/>
                  </a:cubicBezTo>
                  <a:cubicBezTo>
                    <a:pt x="9" y="1"/>
                    <a:pt x="12" y="1"/>
                    <a:pt x="13" y="1"/>
                  </a:cubicBezTo>
                  <a:cubicBezTo>
                    <a:pt x="13" y="1"/>
                    <a:pt x="14" y="2"/>
                    <a:pt x="15" y="2"/>
                  </a:cubicBezTo>
                  <a:cubicBezTo>
                    <a:pt x="15" y="3"/>
                    <a:pt x="14" y="4"/>
                    <a:pt x="14" y="4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9" name="Freeform 20">
              <a:extLst>
                <a:ext uri="{FF2B5EF4-FFF2-40B4-BE49-F238E27FC236}">
                  <a16:creationId xmlns:a16="http://schemas.microsoft.com/office/drawing/2014/main" id="{A6E4595B-A0A8-4855-9076-6C1A0890CB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89600" y="4540251"/>
              <a:ext cx="1595438" cy="2212975"/>
            </a:xfrm>
            <a:custGeom>
              <a:avLst/>
              <a:gdLst>
                <a:gd name="T0" fmla="*/ 300 w 615"/>
                <a:gd name="T1" fmla="*/ 730 h 853"/>
                <a:gd name="T2" fmla="*/ 286 w 615"/>
                <a:gd name="T3" fmla="*/ 681 h 853"/>
                <a:gd name="T4" fmla="*/ 273 w 615"/>
                <a:gd name="T5" fmla="*/ 747 h 853"/>
                <a:gd name="T6" fmla="*/ 436 w 615"/>
                <a:gd name="T7" fmla="*/ 37 h 853"/>
                <a:gd name="T8" fmla="*/ 411 w 615"/>
                <a:gd name="T9" fmla="*/ 68 h 853"/>
                <a:gd name="T10" fmla="*/ 437 w 615"/>
                <a:gd name="T11" fmla="*/ 146 h 853"/>
                <a:gd name="T12" fmla="*/ 488 w 615"/>
                <a:gd name="T13" fmla="*/ 183 h 853"/>
                <a:gd name="T14" fmla="*/ 512 w 615"/>
                <a:gd name="T15" fmla="*/ 183 h 853"/>
                <a:gd name="T16" fmla="*/ 535 w 615"/>
                <a:gd name="T17" fmla="*/ 207 h 853"/>
                <a:gd name="T18" fmla="*/ 530 w 615"/>
                <a:gd name="T19" fmla="*/ 236 h 853"/>
                <a:gd name="T20" fmla="*/ 549 w 615"/>
                <a:gd name="T21" fmla="*/ 273 h 853"/>
                <a:gd name="T22" fmla="*/ 581 w 615"/>
                <a:gd name="T23" fmla="*/ 284 h 853"/>
                <a:gd name="T24" fmla="*/ 610 w 615"/>
                <a:gd name="T25" fmla="*/ 305 h 853"/>
                <a:gd name="T26" fmla="*/ 593 w 615"/>
                <a:gd name="T27" fmla="*/ 365 h 853"/>
                <a:gd name="T28" fmla="*/ 560 w 615"/>
                <a:gd name="T29" fmla="*/ 348 h 853"/>
                <a:gd name="T30" fmla="*/ 571 w 615"/>
                <a:gd name="T31" fmla="*/ 399 h 853"/>
                <a:gd name="T32" fmla="*/ 576 w 615"/>
                <a:gd name="T33" fmla="*/ 463 h 853"/>
                <a:gd name="T34" fmla="*/ 496 w 615"/>
                <a:gd name="T35" fmla="*/ 564 h 853"/>
                <a:gd name="T36" fmla="*/ 457 w 615"/>
                <a:gd name="T37" fmla="*/ 601 h 853"/>
                <a:gd name="T38" fmla="*/ 431 w 615"/>
                <a:gd name="T39" fmla="*/ 552 h 853"/>
                <a:gd name="T40" fmla="*/ 415 w 615"/>
                <a:gd name="T41" fmla="*/ 530 h 853"/>
                <a:gd name="T42" fmla="*/ 426 w 615"/>
                <a:gd name="T43" fmla="*/ 578 h 853"/>
                <a:gd name="T44" fmla="*/ 418 w 615"/>
                <a:gd name="T45" fmla="*/ 654 h 853"/>
                <a:gd name="T46" fmla="*/ 284 w 615"/>
                <a:gd name="T47" fmla="*/ 761 h 853"/>
                <a:gd name="T48" fmla="*/ 297 w 615"/>
                <a:gd name="T49" fmla="*/ 793 h 853"/>
                <a:gd name="T50" fmla="*/ 286 w 615"/>
                <a:gd name="T51" fmla="*/ 852 h 853"/>
                <a:gd name="T52" fmla="*/ 234 w 615"/>
                <a:gd name="T53" fmla="*/ 798 h 853"/>
                <a:gd name="T54" fmla="*/ 146 w 615"/>
                <a:gd name="T55" fmla="*/ 822 h 853"/>
                <a:gd name="T56" fmla="*/ 92 w 615"/>
                <a:gd name="T57" fmla="*/ 850 h 853"/>
                <a:gd name="T58" fmla="*/ 11 w 615"/>
                <a:gd name="T59" fmla="*/ 800 h 853"/>
                <a:gd name="T60" fmla="*/ 36 w 615"/>
                <a:gd name="T61" fmla="*/ 759 h 853"/>
                <a:gd name="T62" fmla="*/ 60 w 615"/>
                <a:gd name="T63" fmla="*/ 731 h 853"/>
                <a:gd name="T64" fmla="*/ 77 w 615"/>
                <a:gd name="T65" fmla="*/ 695 h 853"/>
                <a:gd name="T66" fmla="*/ 110 w 615"/>
                <a:gd name="T67" fmla="*/ 646 h 853"/>
                <a:gd name="T68" fmla="*/ 154 w 615"/>
                <a:gd name="T69" fmla="*/ 593 h 853"/>
                <a:gd name="T70" fmla="*/ 151 w 615"/>
                <a:gd name="T71" fmla="*/ 507 h 853"/>
                <a:gd name="T72" fmla="*/ 203 w 615"/>
                <a:gd name="T73" fmla="*/ 477 h 853"/>
                <a:gd name="T74" fmla="*/ 225 w 615"/>
                <a:gd name="T75" fmla="*/ 495 h 853"/>
                <a:gd name="T76" fmla="*/ 257 w 615"/>
                <a:gd name="T77" fmla="*/ 495 h 853"/>
                <a:gd name="T78" fmla="*/ 299 w 615"/>
                <a:gd name="T79" fmla="*/ 497 h 853"/>
                <a:gd name="T80" fmla="*/ 342 w 615"/>
                <a:gd name="T81" fmla="*/ 526 h 853"/>
                <a:gd name="T82" fmla="*/ 375 w 615"/>
                <a:gd name="T83" fmla="*/ 513 h 853"/>
                <a:gd name="T84" fmla="*/ 355 w 615"/>
                <a:gd name="T85" fmla="*/ 454 h 853"/>
                <a:gd name="T86" fmla="*/ 350 w 615"/>
                <a:gd name="T87" fmla="*/ 401 h 853"/>
                <a:gd name="T88" fmla="*/ 299 w 615"/>
                <a:gd name="T89" fmla="*/ 370 h 853"/>
                <a:gd name="T90" fmla="*/ 291 w 615"/>
                <a:gd name="T91" fmla="*/ 324 h 853"/>
                <a:gd name="T92" fmla="*/ 280 w 615"/>
                <a:gd name="T93" fmla="*/ 285 h 853"/>
                <a:gd name="T94" fmla="*/ 256 w 615"/>
                <a:gd name="T95" fmla="*/ 262 h 853"/>
                <a:gd name="T96" fmla="*/ 218 w 615"/>
                <a:gd name="T97" fmla="*/ 215 h 853"/>
                <a:gd name="T98" fmla="*/ 203 w 615"/>
                <a:gd name="T99" fmla="*/ 196 h 853"/>
                <a:gd name="T100" fmla="*/ 223 w 615"/>
                <a:gd name="T101" fmla="*/ 135 h 853"/>
                <a:gd name="T102" fmla="*/ 221 w 615"/>
                <a:gd name="T103" fmla="*/ 88 h 853"/>
                <a:gd name="T104" fmla="*/ 167 w 615"/>
                <a:gd name="T105" fmla="*/ 64 h 853"/>
                <a:gd name="T106" fmla="*/ 238 w 615"/>
                <a:gd name="T107" fmla="*/ 41 h 853"/>
                <a:gd name="T108" fmla="*/ 316 w 615"/>
                <a:gd name="T109" fmla="*/ 9 h 853"/>
                <a:gd name="T110" fmla="*/ 372 w 615"/>
                <a:gd name="T111" fmla="*/ 16 h 853"/>
                <a:gd name="T112" fmla="*/ 372 w 615"/>
                <a:gd name="T113" fmla="*/ 686 h 853"/>
                <a:gd name="T114" fmla="*/ 339 w 615"/>
                <a:gd name="T115" fmla="*/ 695 h 853"/>
                <a:gd name="T116" fmla="*/ 372 w 615"/>
                <a:gd name="T117" fmla="*/ 694 h 853"/>
                <a:gd name="T118" fmla="*/ 327 w 615"/>
                <a:gd name="T119" fmla="*/ 704 h 853"/>
                <a:gd name="T120" fmla="*/ 324 w 615"/>
                <a:gd name="T121" fmla="*/ 735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15" h="853">
                  <a:moveTo>
                    <a:pt x="293" y="754"/>
                  </a:moveTo>
                  <a:cubicBezTo>
                    <a:pt x="295" y="753"/>
                    <a:pt x="298" y="751"/>
                    <a:pt x="300" y="750"/>
                  </a:cubicBezTo>
                  <a:cubicBezTo>
                    <a:pt x="302" y="749"/>
                    <a:pt x="305" y="747"/>
                    <a:pt x="307" y="746"/>
                  </a:cubicBezTo>
                  <a:cubicBezTo>
                    <a:pt x="308" y="746"/>
                    <a:pt x="310" y="745"/>
                    <a:pt x="310" y="744"/>
                  </a:cubicBezTo>
                  <a:cubicBezTo>
                    <a:pt x="311" y="744"/>
                    <a:pt x="312" y="743"/>
                    <a:pt x="311" y="742"/>
                  </a:cubicBezTo>
                  <a:cubicBezTo>
                    <a:pt x="310" y="742"/>
                    <a:pt x="309" y="744"/>
                    <a:pt x="308" y="744"/>
                  </a:cubicBezTo>
                  <a:cubicBezTo>
                    <a:pt x="306" y="744"/>
                    <a:pt x="304" y="743"/>
                    <a:pt x="303" y="742"/>
                  </a:cubicBezTo>
                  <a:cubicBezTo>
                    <a:pt x="302" y="742"/>
                    <a:pt x="301" y="743"/>
                    <a:pt x="300" y="742"/>
                  </a:cubicBezTo>
                  <a:cubicBezTo>
                    <a:pt x="299" y="741"/>
                    <a:pt x="300" y="738"/>
                    <a:pt x="300" y="737"/>
                  </a:cubicBezTo>
                  <a:cubicBezTo>
                    <a:pt x="300" y="735"/>
                    <a:pt x="300" y="731"/>
                    <a:pt x="300" y="730"/>
                  </a:cubicBezTo>
                  <a:cubicBezTo>
                    <a:pt x="300" y="728"/>
                    <a:pt x="299" y="725"/>
                    <a:pt x="298" y="724"/>
                  </a:cubicBezTo>
                  <a:cubicBezTo>
                    <a:pt x="297" y="722"/>
                    <a:pt x="292" y="720"/>
                    <a:pt x="291" y="717"/>
                  </a:cubicBezTo>
                  <a:cubicBezTo>
                    <a:pt x="290" y="716"/>
                    <a:pt x="290" y="711"/>
                    <a:pt x="290" y="709"/>
                  </a:cubicBezTo>
                  <a:cubicBezTo>
                    <a:pt x="290" y="707"/>
                    <a:pt x="291" y="702"/>
                    <a:pt x="292" y="700"/>
                  </a:cubicBezTo>
                  <a:cubicBezTo>
                    <a:pt x="292" y="698"/>
                    <a:pt x="294" y="694"/>
                    <a:pt x="294" y="692"/>
                  </a:cubicBezTo>
                  <a:cubicBezTo>
                    <a:pt x="295" y="690"/>
                    <a:pt x="296" y="686"/>
                    <a:pt x="295" y="684"/>
                  </a:cubicBezTo>
                  <a:cubicBezTo>
                    <a:pt x="295" y="683"/>
                    <a:pt x="294" y="680"/>
                    <a:pt x="293" y="680"/>
                  </a:cubicBezTo>
                  <a:cubicBezTo>
                    <a:pt x="292" y="680"/>
                    <a:pt x="291" y="683"/>
                    <a:pt x="290" y="684"/>
                  </a:cubicBezTo>
                  <a:cubicBezTo>
                    <a:pt x="289" y="684"/>
                    <a:pt x="287" y="684"/>
                    <a:pt x="287" y="684"/>
                  </a:cubicBezTo>
                  <a:cubicBezTo>
                    <a:pt x="286" y="684"/>
                    <a:pt x="287" y="682"/>
                    <a:pt x="286" y="681"/>
                  </a:cubicBezTo>
                  <a:cubicBezTo>
                    <a:pt x="285" y="680"/>
                    <a:pt x="282" y="681"/>
                    <a:pt x="281" y="682"/>
                  </a:cubicBezTo>
                  <a:cubicBezTo>
                    <a:pt x="281" y="683"/>
                    <a:pt x="280" y="684"/>
                    <a:pt x="281" y="685"/>
                  </a:cubicBezTo>
                  <a:cubicBezTo>
                    <a:pt x="281" y="686"/>
                    <a:pt x="281" y="688"/>
                    <a:pt x="282" y="690"/>
                  </a:cubicBezTo>
                  <a:cubicBezTo>
                    <a:pt x="282" y="692"/>
                    <a:pt x="282" y="696"/>
                    <a:pt x="281" y="698"/>
                  </a:cubicBezTo>
                  <a:cubicBezTo>
                    <a:pt x="281" y="700"/>
                    <a:pt x="279" y="704"/>
                    <a:pt x="279" y="706"/>
                  </a:cubicBezTo>
                  <a:cubicBezTo>
                    <a:pt x="278" y="709"/>
                    <a:pt x="279" y="715"/>
                    <a:pt x="278" y="718"/>
                  </a:cubicBezTo>
                  <a:cubicBezTo>
                    <a:pt x="277" y="720"/>
                    <a:pt x="274" y="724"/>
                    <a:pt x="273" y="725"/>
                  </a:cubicBezTo>
                  <a:cubicBezTo>
                    <a:pt x="272" y="727"/>
                    <a:pt x="271" y="729"/>
                    <a:pt x="271" y="731"/>
                  </a:cubicBezTo>
                  <a:cubicBezTo>
                    <a:pt x="270" y="733"/>
                    <a:pt x="271" y="737"/>
                    <a:pt x="271" y="739"/>
                  </a:cubicBezTo>
                  <a:cubicBezTo>
                    <a:pt x="271" y="741"/>
                    <a:pt x="273" y="745"/>
                    <a:pt x="273" y="747"/>
                  </a:cubicBezTo>
                  <a:cubicBezTo>
                    <a:pt x="274" y="750"/>
                    <a:pt x="272" y="754"/>
                    <a:pt x="272" y="757"/>
                  </a:cubicBezTo>
                  <a:cubicBezTo>
                    <a:pt x="273" y="758"/>
                    <a:pt x="273" y="760"/>
                    <a:pt x="274" y="760"/>
                  </a:cubicBezTo>
                  <a:cubicBezTo>
                    <a:pt x="275" y="761"/>
                    <a:pt x="277" y="764"/>
                    <a:pt x="278" y="764"/>
                  </a:cubicBezTo>
                  <a:cubicBezTo>
                    <a:pt x="279" y="764"/>
                    <a:pt x="281" y="762"/>
                    <a:pt x="282" y="762"/>
                  </a:cubicBezTo>
                  <a:cubicBezTo>
                    <a:pt x="283" y="761"/>
                    <a:pt x="285" y="758"/>
                    <a:pt x="287" y="757"/>
                  </a:cubicBezTo>
                  <a:cubicBezTo>
                    <a:pt x="288" y="756"/>
                    <a:pt x="291" y="754"/>
                    <a:pt x="293" y="754"/>
                  </a:cubicBezTo>
                  <a:close/>
                  <a:moveTo>
                    <a:pt x="428" y="33"/>
                  </a:moveTo>
                  <a:cubicBezTo>
                    <a:pt x="429" y="33"/>
                    <a:pt x="433" y="34"/>
                    <a:pt x="435" y="32"/>
                  </a:cubicBezTo>
                  <a:cubicBezTo>
                    <a:pt x="435" y="33"/>
                    <a:pt x="435" y="33"/>
                    <a:pt x="434" y="33"/>
                  </a:cubicBezTo>
                  <a:cubicBezTo>
                    <a:pt x="434" y="34"/>
                    <a:pt x="436" y="36"/>
                    <a:pt x="436" y="37"/>
                  </a:cubicBezTo>
                  <a:cubicBezTo>
                    <a:pt x="436" y="38"/>
                    <a:pt x="435" y="40"/>
                    <a:pt x="435" y="41"/>
                  </a:cubicBezTo>
                  <a:cubicBezTo>
                    <a:pt x="435" y="41"/>
                    <a:pt x="435" y="44"/>
                    <a:pt x="434" y="44"/>
                  </a:cubicBezTo>
                  <a:cubicBezTo>
                    <a:pt x="433" y="45"/>
                    <a:pt x="430" y="45"/>
                    <a:pt x="428" y="45"/>
                  </a:cubicBezTo>
                  <a:cubicBezTo>
                    <a:pt x="427" y="45"/>
                    <a:pt x="426" y="44"/>
                    <a:pt x="425" y="45"/>
                  </a:cubicBezTo>
                  <a:cubicBezTo>
                    <a:pt x="424" y="45"/>
                    <a:pt x="422" y="46"/>
                    <a:pt x="421" y="46"/>
                  </a:cubicBezTo>
                  <a:cubicBezTo>
                    <a:pt x="420" y="47"/>
                    <a:pt x="418" y="47"/>
                    <a:pt x="417" y="47"/>
                  </a:cubicBezTo>
                  <a:cubicBezTo>
                    <a:pt x="416" y="47"/>
                    <a:pt x="412" y="44"/>
                    <a:pt x="411" y="45"/>
                  </a:cubicBezTo>
                  <a:cubicBezTo>
                    <a:pt x="410" y="46"/>
                    <a:pt x="410" y="50"/>
                    <a:pt x="410" y="50"/>
                  </a:cubicBezTo>
                  <a:cubicBezTo>
                    <a:pt x="418" y="64"/>
                    <a:pt x="418" y="64"/>
                    <a:pt x="418" y="64"/>
                  </a:cubicBezTo>
                  <a:cubicBezTo>
                    <a:pt x="411" y="68"/>
                    <a:pt x="411" y="68"/>
                    <a:pt x="411" y="68"/>
                  </a:cubicBezTo>
                  <a:cubicBezTo>
                    <a:pt x="413" y="82"/>
                    <a:pt x="413" y="82"/>
                    <a:pt x="413" y="82"/>
                  </a:cubicBezTo>
                  <a:cubicBezTo>
                    <a:pt x="424" y="87"/>
                    <a:pt x="424" y="87"/>
                    <a:pt x="424" y="87"/>
                  </a:cubicBezTo>
                  <a:cubicBezTo>
                    <a:pt x="433" y="122"/>
                    <a:pt x="433" y="122"/>
                    <a:pt x="433" y="122"/>
                  </a:cubicBezTo>
                  <a:cubicBezTo>
                    <a:pt x="433" y="122"/>
                    <a:pt x="436" y="123"/>
                    <a:pt x="437" y="123"/>
                  </a:cubicBezTo>
                  <a:cubicBezTo>
                    <a:pt x="440" y="123"/>
                    <a:pt x="445" y="120"/>
                    <a:pt x="447" y="122"/>
                  </a:cubicBezTo>
                  <a:cubicBezTo>
                    <a:pt x="448" y="122"/>
                    <a:pt x="448" y="125"/>
                    <a:pt x="449" y="127"/>
                  </a:cubicBezTo>
                  <a:cubicBezTo>
                    <a:pt x="449" y="129"/>
                    <a:pt x="449" y="133"/>
                    <a:pt x="449" y="134"/>
                  </a:cubicBezTo>
                  <a:cubicBezTo>
                    <a:pt x="449" y="136"/>
                    <a:pt x="447" y="137"/>
                    <a:pt x="446" y="138"/>
                  </a:cubicBezTo>
                  <a:cubicBezTo>
                    <a:pt x="445" y="139"/>
                    <a:pt x="442" y="141"/>
                    <a:pt x="441" y="142"/>
                  </a:cubicBezTo>
                  <a:cubicBezTo>
                    <a:pt x="440" y="143"/>
                    <a:pt x="437" y="144"/>
                    <a:pt x="437" y="146"/>
                  </a:cubicBezTo>
                  <a:cubicBezTo>
                    <a:pt x="436" y="147"/>
                    <a:pt x="437" y="151"/>
                    <a:pt x="438" y="152"/>
                  </a:cubicBezTo>
                  <a:cubicBezTo>
                    <a:pt x="438" y="155"/>
                    <a:pt x="439" y="162"/>
                    <a:pt x="440" y="165"/>
                  </a:cubicBezTo>
                  <a:cubicBezTo>
                    <a:pt x="440" y="167"/>
                    <a:pt x="441" y="172"/>
                    <a:pt x="442" y="174"/>
                  </a:cubicBezTo>
                  <a:cubicBezTo>
                    <a:pt x="442" y="175"/>
                    <a:pt x="444" y="177"/>
                    <a:pt x="445" y="177"/>
                  </a:cubicBezTo>
                  <a:cubicBezTo>
                    <a:pt x="446" y="178"/>
                    <a:pt x="449" y="178"/>
                    <a:pt x="450" y="178"/>
                  </a:cubicBezTo>
                  <a:cubicBezTo>
                    <a:pt x="452" y="178"/>
                    <a:pt x="457" y="177"/>
                    <a:pt x="459" y="176"/>
                  </a:cubicBezTo>
                  <a:cubicBezTo>
                    <a:pt x="463" y="176"/>
                    <a:pt x="469" y="175"/>
                    <a:pt x="472" y="175"/>
                  </a:cubicBezTo>
                  <a:cubicBezTo>
                    <a:pt x="475" y="175"/>
                    <a:pt x="481" y="174"/>
                    <a:pt x="484" y="175"/>
                  </a:cubicBezTo>
                  <a:cubicBezTo>
                    <a:pt x="485" y="176"/>
                    <a:pt x="487" y="177"/>
                    <a:pt x="488" y="178"/>
                  </a:cubicBezTo>
                  <a:cubicBezTo>
                    <a:pt x="488" y="179"/>
                    <a:pt x="488" y="181"/>
                    <a:pt x="488" y="183"/>
                  </a:cubicBezTo>
                  <a:cubicBezTo>
                    <a:pt x="488" y="184"/>
                    <a:pt x="489" y="186"/>
                    <a:pt x="490" y="187"/>
                  </a:cubicBezTo>
                  <a:cubicBezTo>
                    <a:pt x="490" y="187"/>
                    <a:pt x="492" y="188"/>
                    <a:pt x="493" y="188"/>
                  </a:cubicBezTo>
                  <a:cubicBezTo>
                    <a:pt x="494" y="188"/>
                    <a:pt x="496" y="186"/>
                    <a:pt x="497" y="185"/>
                  </a:cubicBezTo>
                  <a:cubicBezTo>
                    <a:pt x="497" y="185"/>
                    <a:pt x="498" y="183"/>
                    <a:pt x="498" y="182"/>
                  </a:cubicBezTo>
                  <a:cubicBezTo>
                    <a:pt x="499" y="180"/>
                    <a:pt x="499" y="178"/>
                    <a:pt x="500" y="177"/>
                  </a:cubicBezTo>
                  <a:cubicBezTo>
                    <a:pt x="501" y="176"/>
                    <a:pt x="504" y="174"/>
                    <a:pt x="506" y="174"/>
                  </a:cubicBezTo>
                  <a:cubicBezTo>
                    <a:pt x="508" y="173"/>
                    <a:pt x="513" y="172"/>
                    <a:pt x="514" y="174"/>
                  </a:cubicBezTo>
                  <a:cubicBezTo>
                    <a:pt x="516" y="174"/>
                    <a:pt x="517" y="177"/>
                    <a:pt x="517" y="178"/>
                  </a:cubicBezTo>
                  <a:cubicBezTo>
                    <a:pt x="517" y="179"/>
                    <a:pt x="516" y="180"/>
                    <a:pt x="515" y="181"/>
                  </a:cubicBezTo>
                  <a:cubicBezTo>
                    <a:pt x="515" y="182"/>
                    <a:pt x="513" y="182"/>
                    <a:pt x="512" y="183"/>
                  </a:cubicBezTo>
                  <a:cubicBezTo>
                    <a:pt x="512" y="183"/>
                    <a:pt x="511" y="184"/>
                    <a:pt x="510" y="184"/>
                  </a:cubicBezTo>
                  <a:cubicBezTo>
                    <a:pt x="510" y="185"/>
                    <a:pt x="512" y="187"/>
                    <a:pt x="512" y="189"/>
                  </a:cubicBezTo>
                  <a:cubicBezTo>
                    <a:pt x="512" y="190"/>
                    <a:pt x="513" y="193"/>
                    <a:pt x="514" y="194"/>
                  </a:cubicBezTo>
                  <a:cubicBezTo>
                    <a:pt x="515" y="195"/>
                    <a:pt x="516" y="196"/>
                    <a:pt x="517" y="196"/>
                  </a:cubicBezTo>
                  <a:cubicBezTo>
                    <a:pt x="519" y="197"/>
                    <a:pt x="521" y="195"/>
                    <a:pt x="522" y="195"/>
                  </a:cubicBezTo>
                  <a:cubicBezTo>
                    <a:pt x="523" y="195"/>
                    <a:pt x="526" y="195"/>
                    <a:pt x="526" y="195"/>
                  </a:cubicBezTo>
                  <a:cubicBezTo>
                    <a:pt x="527" y="196"/>
                    <a:pt x="527" y="198"/>
                    <a:pt x="528" y="198"/>
                  </a:cubicBezTo>
                  <a:cubicBezTo>
                    <a:pt x="528" y="199"/>
                    <a:pt x="528" y="201"/>
                    <a:pt x="528" y="201"/>
                  </a:cubicBezTo>
                  <a:cubicBezTo>
                    <a:pt x="528" y="202"/>
                    <a:pt x="530" y="204"/>
                    <a:pt x="531" y="205"/>
                  </a:cubicBezTo>
                  <a:cubicBezTo>
                    <a:pt x="532" y="206"/>
                    <a:pt x="534" y="206"/>
                    <a:pt x="535" y="207"/>
                  </a:cubicBezTo>
                  <a:cubicBezTo>
                    <a:pt x="535" y="208"/>
                    <a:pt x="536" y="210"/>
                    <a:pt x="536" y="212"/>
                  </a:cubicBezTo>
                  <a:cubicBezTo>
                    <a:pt x="536" y="213"/>
                    <a:pt x="535" y="215"/>
                    <a:pt x="534" y="216"/>
                  </a:cubicBezTo>
                  <a:cubicBezTo>
                    <a:pt x="533" y="216"/>
                    <a:pt x="531" y="216"/>
                    <a:pt x="530" y="216"/>
                  </a:cubicBezTo>
                  <a:cubicBezTo>
                    <a:pt x="530" y="217"/>
                    <a:pt x="530" y="219"/>
                    <a:pt x="529" y="219"/>
                  </a:cubicBezTo>
                  <a:cubicBezTo>
                    <a:pt x="529" y="220"/>
                    <a:pt x="528" y="223"/>
                    <a:pt x="528" y="223"/>
                  </a:cubicBezTo>
                  <a:cubicBezTo>
                    <a:pt x="527" y="224"/>
                    <a:pt x="525" y="224"/>
                    <a:pt x="525" y="224"/>
                  </a:cubicBezTo>
                  <a:cubicBezTo>
                    <a:pt x="524" y="225"/>
                    <a:pt x="523" y="226"/>
                    <a:pt x="522" y="226"/>
                  </a:cubicBezTo>
                  <a:cubicBezTo>
                    <a:pt x="522" y="227"/>
                    <a:pt x="523" y="230"/>
                    <a:pt x="523" y="231"/>
                  </a:cubicBezTo>
                  <a:cubicBezTo>
                    <a:pt x="523" y="232"/>
                    <a:pt x="524" y="234"/>
                    <a:pt x="525" y="235"/>
                  </a:cubicBezTo>
                  <a:cubicBezTo>
                    <a:pt x="526" y="236"/>
                    <a:pt x="529" y="236"/>
                    <a:pt x="530" y="236"/>
                  </a:cubicBezTo>
                  <a:cubicBezTo>
                    <a:pt x="531" y="237"/>
                    <a:pt x="533" y="238"/>
                    <a:pt x="533" y="239"/>
                  </a:cubicBezTo>
                  <a:cubicBezTo>
                    <a:pt x="534" y="241"/>
                    <a:pt x="534" y="243"/>
                    <a:pt x="534" y="245"/>
                  </a:cubicBezTo>
                  <a:cubicBezTo>
                    <a:pt x="534" y="246"/>
                    <a:pt x="532" y="247"/>
                    <a:pt x="532" y="248"/>
                  </a:cubicBezTo>
                  <a:cubicBezTo>
                    <a:pt x="531" y="249"/>
                    <a:pt x="530" y="249"/>
                    <a:pt x="529" y="250"/>
                  </a:cubicBezTo>
                  <a:cubicBezTo>
                    <a:pt x="529" y="252"/>
                    <a:pt x="530" y="255"/>
                    <a:pt x="530" y="256"/>
                  </a:cubicBezTo>
                  <a:cubicBezTo>
                    <a:pt x="530" y="258"/>
                    <a:pt x="531" y="263"/>
                    <a:pt x="532" y="265"/>
                  </a:cubicBezTo>
                  <a:cubicBezTo>
                    <a:pt x="533" y="267"/>
                    <a:pt x="533" y="273"/>
                    <a:pt x="535" y="275"/>
                  </a:cubicBezTo>
                  <a:cubicBezTo>
                    <a:pt x="535" y="276"/>
                    <a:pt x="538" y="277"/>
                    <a:pt x="539" y="277"/>
                  </a:cubicBezTo>
                  <a:cubicBezTo>
                    <a:pt x="540" y="277"/>
                    <a:pt x="543" y="276"/>
                    <a:pt x="544" y="275"/>
                  </a:cubicBezTo>
                  <a:cubicBezTo>
                    <a:pt x="545" y="275"/>
                    <a:pt x="547" y="273"/>
                    <a:pt x="549" y="273"/>
                  </a:cubicBezTo>
                  <a:cubicBezTo>
                    <a:pt x="549" y="273"/>
                    <a:pt x="551" y="273"/>
                    <a:pt x="552" y="273"/>
                  </a:cubicBezTo>
                  <a:cubicBezTo>
                    <a:pt x="553" y="274"/>
                    <a:pt x="554" y="275"/>
                    <a:pt x="554" y="276"/>
                  </a:cubicBezTo>
                  <a:cubicBezTo>
                    <a:pt x="555" y="277"/>
                    <a:pt x="554" y="280"/>
                    <a:pt x="554" y="281"/>
                  </a:cubicBezTo>
                  <a:cubicBezTo>
                    <a:pt x="554" y="282"/>
                    <a:pt x="555" y="284"/>
                    <a:pt x="556" y="285"/>
                  </a:cubicBezTo>
                  <a:cubicBezTo>
                    <a:pt x="557" y="286"/>
                    <a:pt x="561" y="287"/>
                    <a:pt x="562" y="288"/>
                  </a:cubicBezTo>
                  <a:cubicBezTo>
                    <a:pt x="563" y="288"/>
                    <a:pt x="565" y="289"/>
                    <a:pt x="566" y="289"/>
                  </a:cubicBezTo>
                  <a:cubicBezTo>
                    <a:pt x="567" y="290"/>
                    <a:pt x="569" y="292"/>
                    <a:pt x="571" y="292"/>
                  </a:cubicBezTo>
                  <a:cubicBezTo>
                    <a:pt x="572" y="292"/>
                    <a:pt x="572" y="290"/>
                    <a:pt x="573" y="290"/>
                  </a:cubicBezTo>
                  <a:cubicBezTo>
                    <a:pt x="574" y="289"/>
                    <a:pt x="574" y="287"/>
                    <a:pt x="575" y="286"/>
                  </a:cubicBezTo>
                  <a:cubicBezTo>
                    <a:pt x="576" y="285"/>
                    <a:pt x="579" y="284"/>
                    <a:pt x="581" y="284"/>
                  </a:cubicBezTo>
                  <a:cubicBezTo>
                    <a:pt x="582" y="284"/>
                    <a:pt x="586" y="284"/>
                    <a:pt x="587" y="284"/>
                  </a:cubicBezTo>
                  <a:cubicBezTo>
                    <a:pt x="588" y="285"/>
                    <a:pt x="590" y="286"/>
                    <a:pt x="590" y="287"/>
                  </a:cubicBezTo>
                  <a:cubicBezTo>
                    <a:pt x="591" y="288"/>
                    <a:pt x="590" y="291"/>
                    <a:pt x="590" y="292"/>
                  </a:cubicBezTo>
                  <a:cubicBezTo>
                    <a:pt x="590" y="293"/>
                    <a:pt x="589" y="295"/>
                    <a:pt x="589" y="295"/>
                  </a:cubicBezTo>
                  <a:cubicBezTo>
                    <a:pt x="576" y="306"/>
                    <a:pt x="576" y="306"/>
                    <a:pt x="576" y="306"/>
                  </a:cubicBezTo>
                  <a:cubicBezTo>
                    <a:pt x="578" y="314"/>
                    <a:pt x="578" y="314"/>
                    <a:pt x="578" y="314"/>
                  </a:cubicBezTo>
                  <a:cubicBezTo>
                    <a:pt x="593" y="310"/>
                    <a:pt x="593" y="310"/>
                    <a:pt x="593" y="310"/>
                  </a:cubicBezTo>
                  <a:cubicBezTo>
                    <a:pt x="593" y="305"/>
                    <a:pt x="593" y="305"/>
                    <a:pt x="593" y="305"/>
                  </a:cubicBezTo>
                  <a:cubicBezTo>
                    <a:pt x="593" y="305"/>
                    <a:pt x="603" y="308"/>
                    <a:pt x="606" y="307"/>
                  </a:cubicBezTo>
                  <a:cubicBezTo>
                    <a:pt x="607" y="307"/>
                    <a:pt x="609" y="305"/>
                    <a:pt x="610" y="305"/>
                  </a:cubicBezTo>
                  <a:cubicBezTo>
                    <a:pt x="612" y="306"/>
                    <a:pt x="612" y="311"/>
                    <a:pt x="612" y="314"/>
                  </a:cubicBezTo>
                  <a:cubicBezTo>
                    <a:pt x="613" y="317"/>
                    <a:pt x="613" y="325"/>
                    <a:pt x="614" y="329"/>
                  </a:cubicBezTo>
                  <a:cubicBezTo>
                    <a:pt x="614" y="333"/>
                    <a:pt x="615" y="342"/>
                    <a:pt x="615" y="346"/>
                  </a:cubicBezTo>
                  <a:cubicBezTo>
                    <a:pt x="615" y="347"/>
                    <a:pt x="615" y="351"/>
                    <a:pt x="614" y="353"/>
                  </a:cubicBezTo>
                  <a:cubicBezTo>
                    <a:pt x="614" y="354"/>
                    <a:pt x="613" y="356"/>
                    <a:pt x="613" y="357"/>
                  </a:cubicBezTo>
                  <a:cubicBezTo>
                    <a:pt x="612" y="357"/>
                    <a:pt x="610" y="357"/>
                    <a:pt x="609" y="357"/>
                  </a:cubicBezTo>
                  <a:cubicBezTo>
                    <a:pt x="608" y="358"/>
                    <a:pt x="604" y="357"/>
                    <a:pt x="603" y="357"/>
                  </a:cubicBezTo>
                  <a:cubicBezTo>
                    <a:pt x="601" y="357"/>
                    <a:pt x="599" y="358"/>
                    <a:pt x="598" y="358"/>
                  </a:cubicBezTo>
                  <a:cubicBezTo>
                    <a:pt x="597" y="358"/>
                    <a:pt x="595" y="360"/>
                    <a:pt x="595" y="361"/>
                  </a:cubicBezTo>
                  <a:cubicBezTo>
                    <a:pt x="594" y="362"/>
                    <a:pt x="594" y="364"/>
                    <a:pt x="593" y="365"/>
                  </a:cubicBezTo>
                  <a:cubicBezTo>
                    <a:pt x="592" y="366"/>
                    <a:pt x="589" y="365"/>
                    <a:pt x="588" y="365"/>
                  </a:cubicBezTo>
                  <a:cubicBezTo>
                    <a:pt x="586" y="365"/>
                    <a:pt x="584" y="366"/>
                    <a:pt x="582" y="366"/>
                  </a:cubicBezTo>
                  <a:cubicBezTo>
                    <a:pt x="581" y="366"/>
                    <a:pt x="580" y="367"/>
                    <a:pt x="579" y="367"/>
                  </a:cubicBezTo>
                  <a:cubicBezTo>
                    <a:pt x="578" y="366"/>
                    <a:pt x="576" y="364"/>
                    <a:pt x="576" y="363"/>
                  </a:cubicBezTo>
                  <a:cubicBezTo>
                    <a:pt x="575" y="363"/>
                    <a:pt x="574" y="363"/>
                    <a:pt x="573" y="363"/>
                  </a:cubicBezTo>
                  <a:cubicBezTo>
                    <a:pt x="572" y="363"/>
                    <a:pt x="569" y="363"/>
                    <a:pt x="569" y="363"/>
                  </a:cubicBezTo>
                  <a:cubicBezTo>
                    <a:pt x="562" y="371"/>
                    <a:pt x="562" y="371"/>
                    <a:pt x="562" y="371"/>
                  </a:cubicBezTo>
                  <a:cubicBezTo>
                    <a:pt x="561" y="370"/>
                    <a:pt x="561" y="370"/>
                    <a:pt x="561" y="369"/>
                  </a:cubicBezTo>
                  <a:cubicBezTo>
                    <a:pt x="561" y="366"/>
                    <a:pt x="560" y="361"/>
                    <a:pt x="559" y="358"/>
                  </a:cubicBezTo>
                  <a:cubicBezTo>
                    <a:pt x="559" y="356"/>
                    <a:pt x="560" y="351"/>
                    <a:pt x="560" y="348"/>
                  </a:cubicBezTo>
                  <a:cubicBezTo>
                    <a:pt x="560" y="347"/>
                    <a:pt x="560" y="343"/>
                    <a:pt x="559" y="341"/>
                  </a:cubicBezTo>
                  <a:cubicBezTo>
                    <a:pt x="559" y="341"/>
                    <a:pt x="558" y="339"/>
                    <a:pt x="557" y="340"/>
                  </a:cubicBezTo>
                  <a:cubicBezTo>
                    <a:pt x="556" y="340"/>
                    <a:pt x="555" y="342"/>
                    <a:pt x="554" y="343"/>
                  </a:cubicBezTo>
                  <a:cubicBezTo>
                    <a:pt x="553" y="344"/>
                    <a:pt x="551" y="346"/>
                    <a:pt x="551" y="348"/>
                  </a:cubicBezTo>
                  <a:cubicBezTo>
                    <a:pt x="551" y="349"/>
                    <a:pt x="553" y="353"/>
                    <a:pt x="554" y="354"/>
                  </a:cubicBezTo>
                  <a:cubicBezTo>
                    <a:pt x="554" y="356"/>
                    <a:pt x="555" y="360"/>
                    <a:pt x="555" y="362"/>
                  </a:cubicBezTo>
                  <a:cubicBezTo>
                    <a:pt x="555" y="364"/>
                    <a:pt x="555" y="370"/>
                    <a:pt x="556" y="372"/>
                  </a:cubicBezTo>
                  <a:cubicBezTo>
                    <a:pt x="556" y="376"/>
                    <a:pt x="556" y="382"/>
                    <a:pt x="557" y="385"/>
                  </a:cubicBezTo>
                  <a:cubicBezTo>
                    <a:pt x="558" y="386"/>
                    <a:pt x="561" y="389"/>
                    <a:pt x="563" y="390"/>
                  </a:cubicBezTo>
                  <a:cubicBezTo>
                    <a:pt x="565" y="392"/>
                    <a:pt x="569" y="397"/>
                    <a:pt x="571" y="399"/>
                  </a:cubicBezTo>
                  <a:cubicBezTo>
                    <a:pt x="573" y="402"/>
                    <a:pt x="577" y="407"/>
                    <a:pt x="578" y="410"/>
                  </a:cubicBezTo>
                  <a:cubicBezTo>
                    <a:pt x="579" y="412"/>
                    <a:pt x="582" y="417"/>
                    <a:pt x="582" y="419"/>
                  </a:cubicBezTo>
                  <a:cubicBezTo>
                    <a:pt x="583" y="421"/>
                    <a:pt x="583" y="425"/>
                    <a:pt x="582" y="427"/>
                  </a:cubicBezTo>
                  <a:cubicBezTo>
                    <a:pt x="582" y="430"/>
                    <a:pt x="581" y="434"/>
                    <a:pt x="581" y="436"/>
                  </a:cubicBezTo>
                  <a:cubicBezTo>
                    <a:pt x="581" y="438"/>
                    <a:pt x="581" y="442"/>
                    <a:pt x="582" y="443"/>
                  </a:cubicBezTo>
                  <a:cubicBezTo>
                    <a:pt x="582" y="445"/>
                    <a:pt x="584" y="447"/>
                    <a:pt x="585" y="448"/>
                  </a:cubicBezTo>
                  <a:cubicBezTo>
                    <a:pt x="585" y="450"/>
                    <a:pt x="587" y="452"/>
                    <a:pt x="587" y="454"/>
                  </a:cubicBezTo>
                  <a:cubicBezTo>
                    <a:pt x="587" y="455"/>
                    <a:pt x="587" y="459"/>
                    <a:pt x="586" y="460"/>
                  </a:cubicBezTo>
                  <a:cubicBezTo>
                    <a:pt x="586" y="460"/>
                    <a:pt x="583" y="460"/>
                    <a:pt x="583" y="460"/>
                  </a:cubicBezTo>
                  <a:cubicBezTo>
                    <a:pt x="581" y="460"/>
                    <a:pt x="578" y="462"/>
                    <a:pt x="576" y="463"/>
                  </a:cubicBezTo>
                  <a:cubicBezTo>
                    <a:pt x="574" y="464"/>
                    <a:pt x="571" y="467"/>
                    <a:pt x="569" y="468"/>
                  </a:cubicBezTo>
                  <a:cubicBezTo>
                    <a:pt x="566" y="469"/>
                    <a:pt x="561" y="469"/>
                    <a:pt x="558" y="469"/>
                  </a:cubicBezTo>
                  <a:cubicBezTo>
                    <a:pt x="555" y="470"/>
                    <a:pt x="549" y="470"/>
                    <a:pt x="547" y="471"/>
                  </a:cubicBezTo>
                  <a:cubicBezTo>
                    <a:pt x="545" y="471"/>
                    <a:pt x="541" y="472"/>
                    <a:pt x="540" y="473"/>
                  </a:cubicBezTo>
                  <a:cubicBezTo>
                    <a:pt x="538" y="474"/>
                    <a:pt x="537" y="479"/>
                    <a:pt x="536" y="481"/>
                  </a:cubicBezTo>
                  <a:cubicBezTo>
                    <a:pt x="535" y="485"/>
                    <a:pt x="533" y="492"/>
                    <a:pt x="533" y="496"/>
                  </a:cubicBezTo>
                  <a:cubicBezTo>
                    <a:pt x="531" y="501"/>
                    <a:pt x="529" y="511"/>
                    <a:pt x="528" y="516"/>
                  </a:cubicBezTo>
                  <a:cubicBezTo>
                    <a:pt x="526" y="521"/>
                    <a:pt x="521" y="531"/>
                    <a:pt x="519" y="536"/>
                  </a:cubicBezTo>
                  <a:cubicBezTo>
                    <a:pt x="516" y="540"/>
                    <a:pt x="511" y="549"/>
                    <a:pt x="508" y="552"/>
                  </a:cubicBezTo>
                  <a:cubicBezTo>
                    <a:pt x="505" y="556"/>
                    <a:pt x="499" y="561"/>
                    <a:pt x="496" y="564"/>
                  </a:cubicBezTo>
                  <a:cubicBezTo>
                    <a:pt x="493" y="567"/>
                    <a:pt x="489" y="573"/>
                    <a:pt x="486" y="576"/>
                  </a:cubicBezTo>
                  <a:cubicBezTo>
                    <a:pt x="484" y="578"/>
                    <a:pt x="478" y="581"/>
                    <a:pt x="476" y="584"/>
                  </a:cubicBezTo>
                  <a:cubicBezTo>
                    <a:pt x="474" y="586"/>
                    <a:pt x="472" y="591"/>
                    <a:pt x="471" y="594"/>
                  </a:cubicBezTo>
                  <a:cubicBezTo>
                    <a:pt x="469" y="596"/>
                    <a:pt x="467" y="602"/>
                    <a:pt x="465" y="605"/>
                  </a:cubicBezTo>
                  <a:cubicBezTo>
                    <a:pt x="463" y="608"/>
                    <a:pt x="458" y="614"/>
                    <a:pt x="455" y="617"/>
                  </a:cubicBezTo>
                  <a:cubicBezTo>
                    <a:pt x="454" y="618"/>
                    <a:pt x="453" y="622"/>
                    <a:pt x="451" y="621"/>
                  </a:cubicBezTo>
                  <a:cubicBezTo>
                    <a:pt x="450" y="621"/>
                    <a:pt x="451" y="619"/>
                    <a:pt x="451" y="618"/>
                  </a:cubicBezTo>
                  <a:cubicBezTo>
                    <a:pt x="452" y="617"/>
                    <a:pt x="455" y="615"/>
                    <a:pt x="455" y="614"/>
                  </a:cubicBezTo>
                  <a:cubicBezTo>
                    <a:pt x="455" y="612"/>
                    <a:pt x="454" y="609"/>
                    <a:pt x="454" y="608"/>
                  </a:cubicBezTo>
                  <a:cubicBezTo>
                    <a:pt x="454" y="606"/>
                    <a:pt x="457" y="603"/>
                    <a:pt x="457" y="601"/>
                  </a:cubicBezTo>
                  <a:cubicBezTo>
                    <a:pt x="457" y="599"/>
                    <a:pt x="457" y="595"/>
                    <a:pt x="457" y="593"/>
                  </a:cubicBezTo>
                  <a:cubicBezTo>
                    <a:pt x="456" y="591"/>
                    <a:pt x="454" y="588"/>
                    <a:pt x="452" y="587"/>
                  </a:cubicBezTo>
                  <a:cubicBezTo>
                    <a:pt x="451" y="585"/>
                    <a:pt x="448" y="584"/>
                    <a:pt x="446" y="582"/>
                  </a:cubicBezTo>
                  <a:cubicBezTo>
                    <a:pt x="446" y="581"/>
                    <a:pt x="445" y="579"/>
                    <a:pt x="445" y="578"/>
                  </a:cubicBezTo>
                  <a:cubicBezTo>
                    <a:pt x="444" y="576"/>
                    <a:pt x="445" y="573"/>
                    <a:pt x="445" y="571"/>
                  </a:cubicBezTo>
                  <a:cubicBezTo>
                    <a:pt x="445" y="570"/>
                    <a:pt x="447" y="567"/>
                    <a:pt x="447" y="566"/>
                  </a:cubicBezTo>
                  <a:cubicBezTo>
                    <a:pt x="447" y="564"/>
                    <a:pt x="446" y="561"/>
                    <a:pt x="445" y="560"/>
                  </a:cubicBezTo>
                  <a:cubicBezTo>
                    <a:pt x="445" y="559"/>
                    <a:pt x="444" y="557"/>
                    <a:pt x="443" y="557"/>
                  </a:cubicBezTo>
                  <a:cubicBezTo>
                    <a:pt x="441" y="556"/>
                    <a:pt x="437" y="557"/>
                    <a:pt x="436" y="556"/>
                  </a:cubicBezTo>
                  <a:cubicBezTo>
                    <a:pt x="434" y="555"/>
                    <a:pt x="432" y="553"/>
                    <a:pt x="431" y="552"/>
                  </a:cubicBezTo>
                  <a:cubicBezTo>
                    <a:pt x="430" y="551"/>
                    <a:pt x="429" y="548"/>
                    <a:pt x="429" y="546"/>
                  </a:cubicBezTo>
                  <a:cubicBezTo>
                    <a:pt x="429" y="544"/>
                    <a:pt x="430" y="540"/>
                    <a:pt x="430" y="538"/>
                  </a:cubicBezTo>
                  <a:cubicBezTo>
                    <a:pt x="430" y="536"/>
                    <a:pt x="429" y="533"/>
                    <a:pt x="428" y="532"/>
                  </a:cubicBezTo>
                  <a:cubicBezTo>
                    <a:pt x="427" y="531"/>
                    <a:pt x="424" y="530"/>
                    <a:pt x="423" y="531"/>
                  </a:cubicBezTo>
                  <a:cubicBezTo>
                    <a:pt x="423" y="531"/>
                    <a:pt x="422" y="533"/>
                    <a:pt x="422" y="534"/>
                  </a:cubicBezTo>
                  <a:cubicBezTo>
                    <a:pt x="422" y="535"/>
                    <a:pt x="424" y="538"/>
                    <a:pt x="424" y="540"/>
                  </a:cubicBezTo>
                  <a:cubicBezTo>
                    <a:pt x="423" y="541"/>
                    <a:pt x="423" y="544"/>
                    <a:pt x="422" y="545"/>
                  </a:cubicBezTo>
                  <a:cubicBezTo>
                    <a:pt x="421" y="545"/>
                    <a:pt x="418" y="545"/>
                    <a:pt x="418" y="545"/>
                  </a:cubicBezTo>
                  <a:cubicBezTo>
                    <a:pt x="416" y="544"/>
                    <a:pt x="416" y="541"/>
                    <a:pt x="416" y="539"/>
                  </a:cubicBezTo>
                  <a:cubicBezTo>
                    <a:pt x="415" y="537"/>
                    <a:pt x="415" y="532"/>
                    <a:pt x="415" y="530"/>
                  </a:cubicBezTo>
                  <a:cubicBezTo>
                    <a:pt x="414" y="529"/>
                    <a:pt x="413" y="527"/>
                    <a:pt x="413" y="526"/>
                  </a:cubicBezTo>
                  <a:cubicBezTo>
                    <a:pt x="412" y="525"/>
                    <a:pt x="409" y="522"/>
                    <a:pt x="408" y="522"/>
                  </a:cubicBezTo>
                  <a:cubicBezTo>
                    <a:pt x="405" y="521"/>
                    <a:pt x="399" y="521"/>
                    <a:pt x="396" y="522"/>
                  </a:cubicBezTo>
                  <a:cubicBezTo>
                    <a:pt x="394" y="522"/>
                    <a:pt x="390" y="524"/>
                    <a:pt x="389" y="525"/>
                  </a:cubicBezTo>
                  <a:cubicBezTo>
                    <a:pt x="388" y="527"/>
                    <a:pt x="386" y="531"/>
                    <a:pt x="385" y="533"/>
                  </a:cubicBezTo>
                  <a:cubicBezTo>
                    <a:pt x="385" y="536"/>
                    <a:pt x="385" y="542"/>
                    <a:pt x="386" y="545"/>
                  </a:cubicBezTo>
                  <a:cubicBezTo>
                    <a:pt x="387" y="548"/>
                    <a:pt x="391" y="553"/>
                    <a:pt x="393" y="555"/>
                  </a:cubicBezTo>
                  <a:cubicBezTo>
                    <a:pt x="396" y="558"/>
                    <a:pt x="402" y="562"/>
                    <a:pt x="405" y="564"/>
                  </a:cubicBezTo>
                  <a:cubicBezTo>
                    <a:pt x="408" y="566"/>
                    <a:pt x="413" y="569"/>
                    <a:pt x="416" y="571"/>
                  </a:cubicBezTo>
                  <a:cubicBezTo>
                    <a:pt x="419" y="573"/>
                    <a:pt x="424" y="576"/>
                    <a:pt x="426" y="578"/>
                  </a:cubicBezTo>
                  <a:cubicBezTo>
                    <a:pt x="429" y="581"/>
                    <a:pt x="436" y="586"/>
                    <a:pt x="438" y="590"/>
                  </a:cubicBezTo>
                  <a:cubicBezTo>
                    <a:pt x="439" y="592"/>
                    <a:pt x="439" y="598"/>
                    <a:pt x="440" y="601"/>
                  </a:cubicBezTo>
                  <a:cubicBezTo>
                    <a:pt x="441" y="603"/>
                    <a:pt x="444" y="608"/>
                    <a:pt x="445" y="610"/>
                  </a:cubicBezTo>
                  <a:cubicBezTo>
                    <a:pt x="446" y="613"/>
                    <a:pt x="446" y="617"/>
                    <a:pt x="446" y="620"/>
                  </a:cubicBezTo>
                  <a:cubicBezTo>
                    <a:pt x="446" y="621"/>
                    <a:pt x="446" y="624"/>
                    <a:pt x="445" y="626"/>
                  </a:cubicBezTo>
                  <a:cubicBezTo>
                    <a:pt x="445" y="627"/>
                    <a:pt x="443" y="629"/>
                    <a:pt x="442" y="630"/>
                  </a:cubicBezTo>
                  <a:cubicBezTo>
                    <a:pt x="441" y="631"/>
                    <a:pt x="439" y="632"/>
                    <a:pt x="438" y="634"/>
                  </a:cubicBezTo>
                  <a:cubicBezTo>
                    <a:pt x="436" y="635"/>
                    <a:pt x="434" y="638"/>
                    <a:pt x="432" y="640"/>
                  </a:cubicBezTo>
                  <a:cubicBezTo>
                    <a:pt x="430" y="642"/>
                    <a:pt x="426" y="645"/>
                    <a:pt x="424" y="647"/>
                  </a:cubicBezTo>
                  <a:cubicBezTo>
                    <a:pt x="422" y="649"/>
                    <a:pt x="420" y="653"/>
                    <a:pt x="418" y="654"/>
                  </a:cubicBezTo>
                  <a:cubicBezTo>
                    <a:pt x="418" y="655"/>
                    <a:pt x="415" y="655"/>
                    <a:pt x="414" y="655"/>
                  </a:cubicBezTo>
                  <a:cubicBezTo>
                    <a:pt x="412" y="657"/>
                    <a:pt x="411" y="661"/>
                    <a:pt x="410" y="663"/>
                  </a:cubicBezTo>
                  <a:cubicBezTo>
                    <a:pt x="407" y="667"/>
                    <a:pt x="399" y="672"/>
                    <a:pt x="396" y="675"/>
                  </a:cubicBezTo>
                  <a:cubicBezTo>
                    <a:pt x="392" y="679"/>
                    <a:pt x="386" y="686"/>
                    <a:pt x="383" y="689"/>
                  </a:cubicBezTo>
                  <a:cubicBezTo>
                    <a:pt x="378" y="694"/>
                    <a:pt x="366" y="703"/>
                    <a:pt x="360" y="707"/>
                  </a:cubicBezTo>
                  <a:cubicBezTo>
                    <a:pt x="355" y="712"/>
                    <a:pt x="345" y="721"/>
                    <a:pt x="339" y="725"/>
                  </a:cubicBezTo>
                  <a:cubicBezTo>
                    <a:pt x="335" y="728"/>
                    <a:pt x="328" y="735"/>
                    <a:pt x="324" y="738"/>
                  </a:cubicBezTo>
                  <a:cubicBezTo>
                    <a:pt x="321" y="740"/>
                    <a:pt x="313" y="744"/>
                    <a:pt x="310" y="746"/>
                  </a:cubicBezTo>
                  <a:cubicBezTo>
                    <a:pt x="306" y="748"/>
                    <a:pt x="297" y="752"/>
                    <a:pt x="293" y="755"/>
                  </a:cubicBezTo>
                  <a:cubicBezTo>
                    <a:pt x="291" y="756"/>
                    <a:pt x="286" y="759"/>
                    <a:pt x="284" y="761"/>
                  </a:cubicBezTo>
                  <a:cubicBezTo>
                    <a:pt x="282" y="762"/>
                    <a:pt x="279" y="765"/>
                    <a:pt x="278" y="767"/>
                  </a:cubicBezTo>
                  <a:cubicBezTo>
                    <a:pt x="276" y="769"/>
                    <a:pt x="274" y="773"/>
                    <a:pt x="273" y="775"/>
                  </a:cubicBezTo>
                  <a:cubicBezTo>
                    <a:pt x="273" y="776"/>
                    <a:pt x="272" y="779"/>
                    <a:pt x="272" y="780"/>
                  </a:cubicBezTo>
                  <a:cubicBezTo>
                    <a:pt x="272" y="782"/>
                    <a:pt x="271" y="786"/>
                    <a:pt x="272" y="787"/>
                  </a:cubicBezTo>
                  <a:cubicBezTo>
                    <a:pt x="273" y="788"/>
                    <a:pt x="276" y="789"/>
                    <a:pt x="277" y="789"/>
                  </a:cubicBezTo>
                  <a:cubicBezTo>
                    <a:pt x="278" y="789"/>
                    <a:pt x="280" y="789"/>
                    <a:pt x="280" y="788"/>
                  </a:cubicBezTo>
                  <a:cubicBezTo>
                    <a:pt x="281" y="788"/>
                    <a:pt x="281" y="785"/>
                    <a:pt x="282" y="784"/>
                  </a:cubicBezTo>
                  <a:cubicBezTo>
                    <a:pt x="283" y="783"/>
                    <a:pt x="287" y="784"/>
                    <a:pt x="288" y="784"/>
                  </a:cubicBezTo>
                  <a:cubicBezTo>
                    <a:pt x="290" y="784"/>
                    <a:pt x="293" y="785"/>
                    <a:pt x="294" y="786"/>
                  </a:cubicBezTo>
                  <a:cubicBezTo>
                    <a:pt x="295" y="788"/>
                    <a:pt x="297" y="792"/>
                    <a:pt x="297" y="793"/>
                  </a:cubicBezTo>
                  <a:cubicBezTo>
                    <a:pt x="297" y="794"/>
                    <a:pt x="296" y="796"/>
                    <a:pt x="296" y="797"/>
                  </a:cubicBezTo>
                  <a:cubicBezTo>
                    <a:pt x="296" y="798"/>
                    <a:pt x="298" y="802"/>
                    <a:pt x="298" y="804"/>
                  </a:cubicBezTo>
                  <a:cubicBezTo>
                    <a:pt x="298" y="806"/>
                    <a:pt x="298" y="811"/>
                    <a:pt x="298" y="813"/>
                  </a:cubicBezTo>
                  <a:cubicBezTo>
                    <a:pt x="298" y="816"/>
                    <a:pt x="300" y="821"/>
                    <a:pt x="301" y="823"/>
                  </a:cubicBezTo>
                  <a:cubicBezTo>
                    <a:pt x="301" y="825"/>
                    <a:pt x="301" y="829"/>
                    <a:pt x="301" y="831"/>
                  </a:cubicBezTo>
                  <a:cubicBezTo>
                    <a:pt x="300" y="834"/>
                    <a:pt x="297" y="838"/>
                    <a:pt x="296" y="840"/>
                  </a:cubicBezTo>
                  <a:cubicBezTo>
                    <a:pt x="296" y="841"/>
                    <a:pt x="295" y="845"/>
                    <a:pt x="294" y="847"/>
                  </a:cubicBezTo>
                  <a:cubicBezTo>
                    <a:pt x="294" y="848"/>
                    <a:pt x="294" y="851"/>
                    <a:pt x="293" y="852"/>
                  </a:cubicBezTo>
                  <a:cubicBezTo>
                    <a:pt x="293" y="852"/>
                    <a:pt x="291" y="852"/>
                    <a:pt x="290" y="852"/>
                  </a:cubicBezTo>
                  <a:cubicBezTo>
                    <a:pt x="289" y="852"/>
                    <a:pt x="287" y="851"/>
                    <a:pt x="286" y="852"/>
                  </a:cubicBezTo>
                  <a:cubicBezTo>
                    <a:pt x="285" y="852"/>
                    <a:pt x="283" y="853"/>
                    <a:pt x="282" y="853"/>
                  </a:cubicBezTo>
                  <a:cubicBezTo>
                    <a:pt x="281" y="853"/>
                    <a:pt x="280" y="852"/>
                    <a:pt x="279" y="852"/>
                  </a:cubicBezTo>
                  <a:cubicBezTo>
                    <a:pt x="278" y="850"/>
                    <a:pt x="278" y="846"/>
                    <a:pt x="278" y="844"/>
                  </a:cubicBezTo>
                  <a:cubicBezTo>
                    <a:pt x="277" y="841"/>
                    <a:pt x="273" y="834"/>
                    <a:pt x="274" y="831"/>
                  </a:cubicBezTo>
                  <a:cubicBezTo>
                    <a:pt x="274" y="830"/>
                    <a:pt x="277" y="827"/>
                    <a:pt x="278" y="826"/>
                  </a:cubicBezTo>
                  <a:cubicBezTo>
                    <a:pt x="278" y="824"/>
                    <a:pt x="278" y="820"/>
                    <a:pt x="278" y="819"/>
                  </a:cubicBezTo>
                  <a:cubicBezTo>
                    <a:pt x="277" y="817"/>
                    <a:pt x="274" y="814"/>
                    <a:pt x="272" y="813"/>
                  </a:cubicBezTo>
                  <a:cubicBezTo>
                    <a:pt x="270" y="811"/>
                    <a:pt x="264" y="807"/>
                    <a:pt x="260" y="806"/>
                  </a:cubicBezTo>
                  <a:cubicBezTo>
                    <a:pt x="257" y="804"/>
                    <a:pt x="249" y="803"/>
                    <a:pt x="246" y="802"/>
                  </a:cubicBezTo>
                  <a:cubicBezTo>
                    <a:pt x="243" y="801"/>
                    <a:pt x="237" y="799"/>
                    <a:pt x="234" y="798"/>
                  </a:cubicBezTo>
                  <a:cubicBezTo>
                    <a:pt x="230" y="797"/>
                    <a:pt x="222" y="795"/>
                    <a:pt x="218" y="795"/>
                  </a:cubicBezTo>
                  <a:cubicBezTo>
                    <a:pt x="214" y="794"/>
                    <a:pt x="207" y="794"/>
                    <a:pt x="203" y="795"/>
                  </a:cubicBezTo>
                  <a:cubicBezTo>
                    <a:pt x="200" y="795"/>
                    <a:pt x="194" y="795"/>
                    <a:pt x="191" y="796"/>
                  </a:cubicBezTo>
                  <a:cubicBezTo>
                    <a:pt x="189" y="797"/>
                    <a:pt x="184" y="800"/>
                    <a:pt x="182" y="802"/>
                  </a:cubicBezTo>
                  <a:cubicBezTo>
                    <a:pt x="180" y="803"/>
                    <a:pt x="176" y="807"/>
                    <a:pt x="173" y="809"/>
                  </a:cubicBezTo>
                  <a:cubicBezTo>
                    <a:pt x="171" y="810"/>
                    <a:pt x="167" y="812"/>
                    <a:pt x="165" y="812"/>
                  </a:cubicBezTo>
                  <a:cubicBezTo>
                    <a:pt x="163" y="813"/>
                    <a:pt x="159" y="813"/>
                    <a:pt x="158" y="814"/>
                  </a:cubicBezTo>
                  <a:cubicBezTo>
                    <a:pt x="156" y="814"/>
                    <a:pt x="154" y="813"/>
                    <a:pt x="152" y="814"/>
                  </a:cubicBezTo>
                  <a:cubicBezTo>
                    <a:pt x="151" y="815"/>
                    <a:pt x="150" y="818"/>
                    <a:pt x="149" y="820"/>
                  </a:cubicBezTo>
                  <a:cubicBezTo>
                    <a:pt x="148" y="820"/>
                    <a:pt x="147" y="821"/>
                    <a:pt x="146" y="822"/>
                  </a:cubicBezTo>
                  <a:cubicBezTo>
                    <a:pt x="145" y="824"/>
                    <a:pt x="143" y="828"/>
                    <a:pt x="142" y="830"/>
                  </a:cubicBezTo>
                  <a:cubicBezTo>
                    <a:pt x="140" y="831"/>
                    <a:pt x="137" y="832"/>
                    <a:pt x="135" y="832"/>
                  </a:cubicBezTo>
                  <a:cubicBezTo>
                    <a:pt x="133" y="833"/>
                    <a:pt x="129" y="834"/>
                    <a:pt x="127" y="833"/>
                  </a:cubicBezTo>
                  <a:cubicBezTo>
                    <a:pt x="126" y="832"/>
                    <a:pt x="124" y="828"/>
                    <a:pt x="123" y="828"/>
                  </a:cubicBezTo>
                  <a:cubicBezTo>
                    <a:pt x="122" y="827"/>
                    <a:pt x="118" y="826"/>
                    <a:pt x="117" y="826"/>
                  </a:cubicBezTo>
                  <a:cubicBezTo>
                    <a:pt x="115" y="825"/>
                    <a:pt x="111" y="825"/>
                    <a:pt x="109" y="826"/>
                  </a:cubicBezTo>
                  <a:cubicBezTo>
                    <a:pt x="108" y="827"/>
                    <a:pt x="106" y="829"/>
                    <a:pt x="106" y="830"/>
                  </a:cubicBezTo>
                  <a:cubicBezTo>
                    <a:pt x="105" y="832"/>
                    <a:pt x="107" y="838"/>
                    <a:pt x="106" y="840"/>
                  </a:cubicBezTo>
                  <a:cubicBezTo>
                    <a:pt x="105" y="842"/>
                    <a:pt x="103" y="846"/>
                    <a:pt x="101" y="848"/>
                  </a:cubicBezTo>
                  <a:cubicBezTo>
                    <a:pt x="99" y="849"/>
                    <a:pt x="95" y="850"/>
                    <a:pt x="92" y="850"/>
                  </a:cubicBezTo>
                  <a:cubicBezTo>
                    <a:pt x="89" y="851"/>
                    <a:pt x="82" y="850"/>
                    <a:pt x="78" y="849"/>
                  </a:cubicBezTo>
                  <a:cubicBezTo>
                    <a:pt x="76" y="849"/>
                    <a:pt x="73" y="847"/>
                    <a:pt x="71" y="846"/>
                  </a:cubicBezTo>
                  <a:cubicBezTo>
                    <a:pt x="69" y="845"/>
                    <a:pt x="67" y="841"/>
                    <a:pt x="65" y="840"/>
                  </a:cubicBezTo>
                  <a:cubicBezTo>
                    <a:pt x="64" y="840"/>
                    <a:pt x="61" y="840"/>
                    <a:pt x="60" y="840"/>
                  </a:cubicBezTo>
                  <a:cubicBezTo>
                    <a:pt x="59" y="840"/>
                    <a:pt x="57" y="842"/>
                    <a:pt x="56" y="842"/>
                  </a:cubicBezTo>
                  <a:cubicBezTo>
                    <a:pt x="54" y="842"/>
                    <a:pt x="49" y="840"/>
                    <a:pt x="46" y="839"/>
                  </a:cubicBezTo>
                  <a:cubicBezTo>
                    <a:pt x="43" y="837"/>
                    <a:pt x="36" y="833"/>
                    <a:pt x="33" y="831"/>
                  </a:cubicBezTo>
                  <a:cubicBezTo>
                    <a:pt x="30" y="829"/>
                    <a:pt x="25" y="823"/>
                    <a:pt x="23" y="820"/>
                  </a:cubicBezTo>
                  <a:cubicBezTo>
                    <a:pt x="21" y="818"/>
                    <a:pt x="16" y="813"/>
                    <a:pt x="15" y="811"/>
                  </a:cubicBezTo>
                  <a:cubicBezTo>
                    <a:pt x="13" y="808"/>
                    <a:pt x="12" y="803"/>
                    <a:pt x="11" y="800"/>
                  </a:cubicBezTo>
                  <a:cubicBezTo>
                    <a:pt x="11" y="797"/>
                    <a:pt x="11" y="791"/>
                    <a:pt x="9" y="789"/>
                  </a:cubicBezTo>
                  <a:cubicBezTo>
                    <a:pt x="8" y="787"/>
                    <a:pt x="5" y="784"/>
                    <a:pt x="4" y="782"/>
                  </a:cubicBezTo>
                  <a:cubicBezTo>
                    <a:pt x="3" y="781"/>
                    <a:pt x="1" y="780"/>
                    <a:pt x="0" y="779"/>
                  </a:cubicBezTo>
                  <a:cubicBezTo>
                    <a:pt x="0" y="778"/>
                    <a:pt x="0" y="776"/>
                    <a:pt x="0" y="775"/>
                  </a:cubicBezTo>
                  <a:cubicBezTo>
                    <a:pt x="0" y="773"/>
                    <a:pt x="0" y="770"/>
                    <a:pt x="1" y="768"/>
                  </a:cubicBezTo>
                  <a:cubicBezTo>
                    <a:pt x="2" y="767"/>
                    <a:pt x="6" y="765"/>
                    <a:pt x="8" y="764"/>
                  </a:cubicBezTo>
                  <a:cubicBezTo>
                    <a:pt x="10" y="762"/>
                    <a:pt x="15" y="760"/>
                    <a:pt x="17" y="759"/>
                  </a:cubicBezTo>
                  <a:cubicBezTo>
                    <a:pt x="19" y="759"/>
                    <a:pt x="22" y="759"/>
                    <a:pt x="23" y="760"/>
                  </a:cubicBezTo>
                  <a:cubicBezTo>
                    <a:pt x="25" y="760"/>
                    <a:pt x="28" y="761"/>
                    <a:pt x="30" y="760"/>
                  </a:cubicBezTo>
                  <a:cubicBezTo>
                    <a:pt x="32" y="760"/>
                    <a:pt x="35" y="759"/>
                    <a:pt x="36" y="759"/>
                  </a:cubicBezTo>
                  <a:cubicBezTo>
                    <a:pt x="38" y="759"/>
                    <a:pt x="39" y="761"/>
                    <a:pt x="40" y="761"/>
                  </a:cubicBezTo>
                  <a:cubicBezTo>
                    <a:pt x="41" y="762"/>
                    <a:pt x="43" y="763"/>
                    <a:pt x="44" y="763"/>
                  </a:cubicBezTo>
                  <a:cubicBezTo>
                    <a:pt x="45" y="764"/>
                    <a:pt x="49" y="763"/>
                    <a:pt x="50" y="762"/>
                  </a:cubicBezTo>
                  <a:cubicBezTo>
                    <a:pt x="51" y="762"/>
                    <a:pt x="52" y="759"/>
                    <a:pt x="52" y="758"/>
                  </a:cubicBezTo>
                  <a:cubicBezTo>
                    <a:pt x="53" y="757"/>
                    <a:pt x="52" y="753"/>
                    <a:pt x="53" y="751"/>
                  </a:cubicBezTo>
                  <a:cubicBezTo>
                    <a:pt x="53" y="750"/>
                    <a:pt x="53" y="748"/>
                    <a:pt x="54" y="747"/>
                  </a:cubicBezTo>
                  <a:cubicBezTo>
                    <a:pt x="55" y="747"/>
                    <a:pt x="57" y="749"/>
                    <a:pt x="58" y="749"/>
                  </a:cubicBezTo>
                  <a:cubicBezTo>
                    <a:pt x="59" y="748"/>
                    <a:pt x="60" y="746"/>
                    <a:pt x="60" y="745"/>
                  </a:cubicBezTo>
                  <a:cubicBezTo>
                    <a:pt x="61" y="743"/>
                    <a:pt x="62" y="739"/>
                    <a:pt x="62" y="737"/>
                  </a:cubicBezTo>
                  <a:cubicBezTo>
                    <a:pt x="62" y="735"/>
                    <a:pt x="60" y="732"/>
                    <a:pt x="60" y="731"/>
                  </a:cubicBezTo>
                  <a:cubicBezTo>
                    <a:pt x="60" y="729"/>
                    <a:pt x="61" y="726"/>
                    <a:pt x="61" y="724"/>
                  </a:cubicBezTo>
                  <a:cubicBezTo>
                    <a:pt x="61" y="723"/>
                    <a:pt x="60" y="720"/>
                    <a:pt x="59" y="719"/>
                  </a:cubicBezTo>
                  <a:cubicBezTo>
                    <a:pt x="58" y="718"/>
                    <a:pt x="57" y="717"/>
                    <a:pt x="56" y="716"/>
                  </a:cubicBezTo>
                  <a:cubicBezTo>
                    <a:pt x="56" y="715"/>
                    <a:pt x="56" y="713"/>
                    <a:pt x="56" y="711"/>
                  </a:cubicBezTo>
                  <a:cubicBezTo>
                    <a:pt x="57" y="710"/>
                    <a:pt x="58" y="707"/>
                    <a:pt x="59" y="706"/>
                  </a:cubicBezTo>
                  <a:cubicBezTo>
                    <a:pt x="60" y="705"/>
                    <a:pt x="62" y="703"/>
                    <a:pt x="63" y="702"/>
                  </a:cubicBezTo>
                  <a:cubicBezTo>
                    <a:pt x="65" y="702"/>
                    <a:pt x="67" y="702"/>
                    <a:pt x="68" y="702"/>
                  </a:cubicBezTo>
                  <a:cubicBezTo>
                    <a:pt x="68" y="703"/>
                    <a:pt x="69" y="703"/>
                    <a:pt x="69" y="703"/>
                  </a:cubicBezTo>
                  <a:cubicBezTo>
                    <a:pt x="71" y="703"/>
                    <a:pt x="74" y="703"/>
                    <a:pt x="75" y="702"/>
                  </a:cubicBezTo>
                  <a:cubicBezTo>
                    <a:pt x="76" y="701"/>
                    <a:pt x="76" y="697"/>
                    <a:pt x="77" y="695"/>
                  </a:cubicBezTo>
                  <a:cubicBezTo>
                    <a:pt x="77" y="694"/>
                    <a:pt x="78" y="691"/>
                    <a:pt x="79" y="691"/>
                  </a:cubicBezTo>
                  <a:cubicBezTo>
                    <a:pt x="80" y="690"/>
                    <a:pt x="84" y="691"/>
                    <a:pt x="85" y="690"/>
                  </a:cubicBezTo>
                  <a:cubicBezTo>
                    <a:pt x="87" y="689"/>
                    <a:pt x="89" y="686"/>
                    <a:pt x="90" y="685"/>
                  </a:cubicBezTo>
                  <a:cubicBezTo>
                    <a:pt x="91" y="684"/>
                    <a:pt x="93" y="682"/>
                    <a:pt x="94" y="682"/>
                  </a:cubicBezTo>
                  <a:cubicBezTo>
                    <a:pt x="96" y="681"/>
                    <a:pt x="100" y="682"/>
                    <a:pt x="102" y="682"/>
                  </a:cubicBezTo>
                  <a:cubicBezTo>
                    <a:pt x="103" y="682"/>
                    <a:pt x="106" y="680"/>
                    <a:pt x="107" y="679"/>
                  </a:cubicBezTo>
                  <a:cubicBezTo>
                    <a:pt x="109" y="677"/>
                    <a:pt x="112" y="670"/>
                    <a:pt x="112" y="667"/>
                  </a:cubicBezTo>
                  <a:cubicBezTo>
                    <a:pt x="113" y="665"/>
                    <a:pt x="111" y="662"/>
                    <a:pt x="111" y="661"/>
                  </a:cubicBezTo>
                  <a:cubicBezTo>
                    <a:pt x="110" y="659"/>
                    <a:pt x="109" y="656"/>
                    <a:pt x="109" y="655"/>
                  </a:cubicBezTo>
                  <a:cubicBezTo>
                    <a:pt x="109" y="653"/>
                    <a:pt x="109" y="648"/>
                    <a:pt x="110" y="646"/>
                  </a:cubicBezTo>
                  <a:cubicBezTo>
                    <a:pt x="110" y="644"/>
                    <a:pt x="111" y="640"/>
                    <a:pt x="113" y="639"/>
                  </a:cubicBezTo>
                  <a:cubicBezTo>
                    <a:pt x="115" y="637"/>
                    <a:pt x="120" y="636"/>
                    <a:pt x="123" y="635"/>
                  </a:cubicBezTo>
                  <a:cubicBezTo>
                    <a:pt x="126" y="634"/>
                    <a:pt x="131" y="632"/>
                    <a:pt x="134" y="631"/>
                  </a:cubicBezTo>
                  <a:cubicBezTo>
                    <a:pt x="137" y="630"/>
                    <a:pt x="143" y="628"/>
                    <a:pt x="146" y="626"/>
                  </a:cubicBezTo>
                  <a:cubicBezTo>
                    <a:pt x="148" y="626"/>
                    <a:pt x="152" y="625"/>
                    <a:pt x="154" y="623"/>
                  </a:cubicBezTo>
                  <a:cubicBezTo>
                    <a:pt x="154" y="621"/>
                    <a:pt x="154" y="618"/>
                    <a:pt x="154" y="616"/>
                  </a:cubicBezTo>
                  <a:cubicBezTo>
                    <a:pt x="153" y="614"/>
                    <a:pt x="151" y="612"/>
                    <a:pt x="151" y="610"/>
                  </a:cubicBezTo>
                  <a:cubicBezTo>
                    <a:pt x="150" y="609"/>
                    <a:pt x="148" y="606"/>
                    <a:pt x="148" y="604"/>
                  </a:cubicBezTo>
                  <a:cubicBezTo>
                    <a:pt x="147" y="603"/>
                    <a:pt x="147" y="599"/>
                    <a:pt x="148" y="598"/>
                  </a:cubicBezTo>
                  <a:cubicBezTo>
                    <a:pt x="149" y="596"/>
                    <a:pt x="152" y="594"/>
                    <a:pt x="154" y="593"/>
                  </a:cubicBezTo>
                  <a:cubicBezTo>
                    <a:pt x="156" y="591"/>
                    <a:pt x="160" y="587"/>
                    <a:pt x="162" y="585"/>
                  </a:cubicBezTo>
                  <a:cubicBezTo>
                    <a:pt x="165" y="583"/>
                    <a:pt x="169" y="578"/>
                    <a:pt x="171" y="575"/>
                  </a:cubicBezTo>
                  <a:cubicBezTo>
                    <a:pt x="172" y="574"/>
                    <a:pt x="173" y="572"/>
                    <a:pt x="173" y="570"/>
                  </a:cubicBezTo>
                  <a:cubicBezTo>
                    <a:pt x="173" y="569"/>
                    <a:pt x="173" y="567"/>
                    <a:pt x="172" y="566"/>
                  </a:cubicBezTo>
                  <a:cubicBezTo>
                    <a:pt x="171" y="565"/>
                    <a:pt x="169" y="564"/>
                    <a:pt x="167" y="563"/>
                  </a:cubicBezTo>
                  <a:cubicBezTo>
                    <a:pt x="165" y="561"/>
                    <a:pt x="161" y="558"/>
                    <a:pt x="159" y="556"/>
                  </a:cubicBezTo>
                  <a:cubicBezTo>
                    <a:pt x="158" y="555"/>
                    <a:pt x="157" y="551"/>
                    <a:pt x="156" y="549"/>
                  </a:cubicBezTo>
                  <a:cubicBezTo>
                    <a:pt x="156" y="545"/>
                    <a:pt x="155" y="538"/>
                    <a:pt x="155" y="535"/>
                  </a:cubicBezTo>
                  <a:cubicBezTo>
                    <a:pt x="154" y="530"/>
                    <a:pt x="155" y="521"/>
                    <a:pt x="154" y="517"/>
                  </a:cubicBezTo>
                  <a:cubicBezTo>
                    <a:pt x="153" y="514"/>
                    <a:pt x="152" y="509"/>
                    <a:pt x="151" y="507"/>
                  </a:cubicBezTo>
                  <a:cubicBezTo>
                    <a:pt x="150" y="505"/>
                    <a:pt x="148" y="502"/>
                    <a:pt x="148" y="500"/>
                  </a:cubicBezTo>
                  <a:cubicBezTo>
                    <a:pt x="148" y="500"/>
                    <a:pt x="147" y="498"/>
                    <a:pt x="148" y="497"/>
                  </a:cubicBezTo>
                  <a:cubicBezTo>
                    <a:pt x="148" y="496"/>
                    <a:pt x="151" y="496"/>
                    <a:pt x="152" y="496"/>
                  </a:cubicBezTo>
                  <a:cubicBezTo>
                    <a:pt x="154" y="495"/>
                    <a:pt x="158" y="497"/>
                    <a:pt x="160" y="497"/>
                  </a:cubicBezTo>
                  <a:cubicBezTo>
                    <a:pt x="162" y="497"/>
                    <a:pt x="166" y="496"/>
                    <a:pt x="168" y="495"/>
                  </a:cubicBezTo>
                  <a:cubicBezTo>
                    <a:pt x="171" y="494"/>
                    <a:pt x="175" y="489"/>
                    <a:pt x="177" y="488"/>
                  </a:cubicBezTo>
                  <a:cubicBezTo>
                    <a:pt x="179" y="487"/>
                    <a:pt x="183" y="488"/>
                    <a:pt x="185" y="487"/>
                  </a:cubicBezTo>
                  <a:cubicBezTo>
                    <a:pt x="187" y="487"/>
                    <a:pt x="190" y="484"/>
                    <a:pt x="192" y="483"/>
                  </a:cubicBezTo>
                  <a:cubicBezTo>
                    <a:pt x="193" y="482"/>
                    <a:pt x="196" y="480"/>
                    <a:pt x="197" y="479"/>
                  </a:cubicBezTo>
                  <a:cubicBezTo>
                    <a:pt x="199" y="478"/>
                    <a:pt x="201" y="477"/>
                    <a:pt x="203" y="477"/>
                  </a:cubicBezTo>
                  <a:cubicBezTo>
                    <a:pt x="204" y="478"/>
                    <a:pt x="206" y="480"/>
                    <a:pt x="206" y="481"/>
                  </a:cubicBezTo>
                  <a:cubicBezTo>
                    <a:pt x="207" y="483"/>
                    <a:pt x="207" y="487"/>
                    <a:pt x="206" y="489"/>
                  </a:cubicBezTo>
                  <a:cubicBezTo>
                    <a:pt x="206" y="492"/>
                    <a:pt x="205" y="497"/>
                    <a:pt x="205" y="499"/>
                  </a:cubicBezTo>
                  <a:cubicBezTo>
                    <a:pt x="204" y="502"/>
                    <a:pt x="204" y="508"/>
                    <a:pt x="205" y="511"/>
                  </a:cubicBezTo>
                  <a:cubicBezTo>
                    <a:pt x="205" y="513"/>
                    <a:pt x="205" y="517"/>
                    <a:pt x="206" y="519"/>
                  </a:cubicBezTo>
                  <a:cubicBezTo>
                    <a:pt x="207" y="519"/>
                    <a:pt x="209" y="520"/>
                    <a:pt x="210" y="519"/>
                  </a:cubicBezTo>
                  <a:cubicBezTo>
                    <a:pt x="212" y="519"/>
                    <a:pt x="215" y="516"/>
                    <a:pt x="216" y="514"/>
                  </a:cubicBezTo>
                  <a:cubicBezTo>
                    <a:pt x="217" y="513"/>
                    <a:pt x="219" y="509"/>
                    <a:pt x="220" y="508"/>
                  </a:cubicBezTo>
                  <a:cubicBezTo>
                    <a:pt x="220" y="506"/>
                    <a:pt x="220" y="503"/>
                    <a:pt x="221" y="502"/>
                  </a:cubicBezTo>
                  <a:cubicBezTo>
                    <a:pt x="221" y="500"/>
                    <a:pt x="223" y="496"/>
                    <a:pt x="225" y="495"/>
                  </a:cubicBezTo>
                  <a:cubicBezTo>
                    <a:pt x="226" y="494"/>
                    <a:pt x="229" y="494"/>
                    <a:pt x="230" y="494"/>
                  </a:cubicBezTo>
                  <a:cubicBezTo>
                    <a:pt x="231" y="495"/>
                    <a:pt x="233" y="497"/>
                    <a:pt x="234" y="499"/>
                  </a:cubicBezTo>
                  <a:cubicBezTo>
                    <a:pt x="234" y="500"/>
                    <a:pt x="236" y="503"/>
                    <a:pt x="236" y="505"/>
                  </a:cubicBezTo>
                  <a:cubicBezTo>
                    <a:pt x="237" y="506"/>
                    <a:pt x="237" y="509"/>
                    <a:pt x="238" y="510"/>
                  </a:cubicBezTo>
                  <a:cubicBezTo>
                    <a:pt x="239" y="510"/>
                    <a:pt x="240" y="509"/>
                    <a:pt x="240" y="509"/>
                  </a:cubicBezTo>
                  <a:cubicBezTo>
                    <a:pt x="241" y="508"/>
                    <a:pt x="242" y="505"/>
                    <a:pt x="242" y="503"/>
                  </a:cubicBezTo>
                  <a:cubicBezTo>
                    <a:pt x="242" y="502"/>
                    <a:pt x="242" y="499"/>
                    <a:pt x="242" y="497"/>
                  </a:cubicBezTo>
                  <a:cubicBezTo>
                    <a:pt x="243" y="496"/>
                    <a:pt x="245" y="495"/>
                    <a:pt x="246" y="494"/>
                  </a:cubicBezTo>
                  <a:cubicBezTo>
                    <a:pt x="247" y="493"/>
                    <a:pt x="250" y="492"/>
                    <a:pt x="252" y="492"/>
                  </a:cubicBezTo>
                  <a:cubicBezTo>
                    <a:pt x="253" y="492"/>
                    <a:pt x="256" y="494"/>
                    <a:pt x="257" y="495"/>
                  </a:cubicBezTo>
                  <a:cubicBezTo>
                    <a:pt x="258" y="497"/>
                    <a:pt x="261" y="502"/>
                    <a:pt x="262" y="504"/>
                  </a:cubicBezTo>
                  <a:cubicBezTo>
                    <a:pt x="265" y="507"/>
                    <a:pt x="269" y="514"/>
                    <a:pt x="272" y="517"/>
                  </a:cubicBezTo>
                  <a:cubicBezTo>
                    <a:pt x="273" y="519"/>
                    <a:pt x="276" y="523"/>
                    <a:pt x="278" y="524"/>
                  </a:cubicBezTo>
                  <a:cubicBezTo>
                    <a:pt x="279" y="525"/>
                    <a:pt x="282" y="525"/>
                    <a:pt x="283" y="525"/>
                  </a:cubicBezTo>
                  <a:cubicBezTo>
                    <a:pt x="284" y="524"/>
                    <a:pt x="287" y="522"/>
                    <a:pt x="288" y="520"/>
                  </a:cubicBezTo>
                  <a:cubicBezTo>
                    <a:pt x="290" y="519"/>
                    <a:pt x="293" y="517"/>
                    <a:pt x="294" y="515"/>
                  </a:cubicBezTo>
                  <a:cubicBezTo>
                    <a:pt x="295" y="513"/>
                    <a:pt x="296" y="510"/>
                    <a:pt x="296" y="508"/>
                  </a:cubicBezTo>
                  <a:cubicBezTo>
                    <a:pt x="296" y="507"/>
                    <a:pt x="294" y="505"/>
                    <a:pt x="294" y="504"/>
                  </a:cubicBezTo>
                  <a:cubicBezTo>
                    <a:pt x="294" y="502"/>
                    <a:pt x="295" y="499"/>
                    <a:pt x="296" y="498"/>
                  </a:cubicBezTo>
                  <a:cubicBezTo>
                    <a:pt x="297" y="498"/>
                    <a:pt x="299" y="497"/>
                    <a:pt x="299" y="497"/>
                  </a:cubicBezTo>
                  <a:cubicBezTo>
                    <a:pt x="301" y="497"/>
                    <a:pt x="303" y="499"/>
                    <a:pt x="305" y="500"/>
                  </a:cubicBezTo>
                  <a:cubicBezTo>
                    <a:pt x="307" y="502"/>
                    <a:pt x="310" y="506"/>
                    <a:pt x="312" y="508"/>
                  </a:cubicBezTo>
                  <a:cubicBezTo>
                    <a:pt x="314" y="510"/>
                    <a:pt x="320" y="513"/>
                    <a:pt x="321" y="516"/>
                  </a:cubicBezTo>
                  <a:cubicBezTo>
                    <a:pt x="322" y="517"/>
                    <a:pt x="321" y="519"/>
                    <a:pt x="321" y="520"/>
                  </a:cubicBezTo>
                  <a:cubicBezTo>
                    <a:pt x="321" y="522"/>
                    <a:pt x="319" y="524"/>
                    <a:pt x="319" y="525"/>
                  </a:cubicBezTo>
                  <a:cubicBezTo>
                    <a:pt x="320" y="527"/>
                    <a:pt x="322" y="529"/>
                    <a:pt x="323" y="530"/>
                  </a:cubicBezTo>
                  <a:cubicBezTo>
                    <a:pt x="325" y="531"/>
                    <a:pt x="328" y="533"/>
                    <a:pt x="330" y="534"/>
                  </a:cubicBezTo>
                  <a:cubicBezTo>
                    <a:pt x="331" y="535"/>
                    <a:pt x="335" y="537"/>
                    <a:pt x="337" y="537"/>
                  </a:cubicBezTo>
                  <a:cubicBezTo>
                    <a:pt x="338" y="536"/>
                    <a:pt x="339" y="533"/>
                    <a:pt x="339" y="532"/>
                  </a:cubicBezTo>
                  <a:cubicBezTo>
                    <a:pt x="340" y="531"/>
                    <a:pt x="341" y="527"/>
                    <a:pt x="342" y="526"/>
                  </a:cubicBezTo>
                  <a:cubicBezTo>
                    <a:pt x="343" y="525"/>
                    <a:pt x="345" y="522"/>
                    <a:pt x="346" y="522"/>
                  </a:cubicBezTo>
                  <a:cubicBezTo>
                    <a:pt x="348" y="521"/>
                    <a:pt x="351" y="523"/>
                    <a:pt x="352" y="524"/>
                  </a:cubicBezTo>
                  <a:cubicBezTo>
                    <a:pt x="354" y="524"/>
                    <a:pt x="357" y="525"/>
                    <a:pt x="359" y="525"/>
                  </a:cubicBezTo>
                  <a:cubicBezTo>
                    <a:pt x="361" y="525"/>
                    <a:pt x="365" y="525"/>
                    <a:pt x="367" y="525"/>
                  </a:cubicBezTo>
                  <a:cubicBezTo>
                    <a:pt x="369" y="525"/>
                    <a:pt x="375" y="525"/>
                    <a:pt x="377" y="524"/>
                  </a:cubicBezTo>
                  <a:cubicBezTo>
                    <a:pt x="379" y="524"/>
                    <a:pt x="382" y="523"/>
                    <a:pt x="383" y="522"/>
                  </a:cubicBezTo>
                  <a:cubicBezTo>
                    <a:pt x="384" y="521"/>
                    <a:pt x="387" y="520"/>
                    <a:pt x="388" y="519"/>
                  </a:cubicBezTo>
                  <a:cubicBezTo>
                    <a:pt x="388" y="518"/>
                    <a:pt x="388" y="516"/>
                    <a:pt x="387" y="515"/>
                  </a:cubicBezTo>
                  <a:cubicBezTo>
                    <a:pt x="387" y="514"/>
                    <a:pt x="384" y="513"/>
                    <a:pt x="383" y="513"/>
                  </a:cubicBezTo>
                  <a:cubicBezTo>
                    <a:pt x="381" y="513"/>
                    <a:pt x="377" y="514"/>
                    <a:pt x="375" y="513"/>
                  </a:cubicBezTo>
                  <a:cubicBezTo>
                    <a:pt x="374" y="512"/>
                    <a:pt x="372" y="509"/>
                    <a:pt x="371" y="508"/>
                  </a:cubicBezTo>
                  <a:cubicBezTo>
                    <a:pt x="370" y="506"/>
                    <a:pt x="368" y="501"/>
                    <a:pt x="367" y="500"/>
                  </a:cubicBezTo>
                  <a:cubicBezTo>
                    <a:pt x="365" y="498"/>
                    <a:pt x="361" y="496"/>
                    <a:pt x="359" y="494"/>
                  </a:cubicBezTo>
                  <a:cubicBezTo>
                    <a:pt x="358" y="493"/>
                    <a:pt x="355" y="491"/>
                    <a:pt x="354" y="490"/>
                  </a:cubicBezTo>
                  <a:cubicBezTo>
                    <a:pt x="352" y="489"/>
                    <a:pt x="349" y="488"/>
                    <a:pt x="348" y="486"/>
                  </a:cubicBezTo>
                  <a:cubicBezTo>
                    <a:pt x="347" y="485"/>
                    <a:pt x="344" y="483"/>
                    <a:pt x="344" y="481"/>
                  </a:cubicBezTo>
                  <a:cubicBezTo>
                    <a:pt x="343" y="480"/>
                    <a:pt x="345" y="478"/>
                    <a:pt x="346" y="477"/>
                  </a:cubicBezTo>
                  <a:cubicBezTo>
                    <a:pt x="347" y="475"/>
                    <a:pt x="351" y="474"/>
                    <a:pt x="353" y="473"/>
                  </a:cubicBezTo>
                  <a:cubicBezTo>
                    <a:pt x="354" y="471"/>
                    <a:pt x="355" y="467"/>
                    <a:pt x="356" y="465"/>
                  </a:cubicBezTo>
                  <a:cubicBezTo>
                    <a:pt x="356" y="462"/>
                    <a:pt x="355" y="457"/>
                    <a:pt x="355" y="454"/>
                  </a:cubicBezTo>
                  <a:cubicBezTo>
                    <a:pt x="355" y="452"/>
                    <a:pt x="354" y="448"/>
                    <a:pt x="355" y="446"/>
                  </a:cubicBezTo>
                  <a:cubicBezTo>
                    <a:pt x="355" y="444"/>
                    <a:pt x="356" y="440"/>
                    <a:pt x="356" y="438"/>
                  </a:cubicBezTo>
                  <a:cubicBezTo>
                    <a:pt x="357" y="436"/>
                    <a:pt x="358" y="432"/>
                    <a:pt x="357" y="430"/>
                  </a:cubicBezTo>
                  <a:cubicBezTo>
                    <a:pt x="357" y="428"/>
                    <a:pt x="355" y="425"/>
                    <a:pt x="353" y="423"/>
                  </a:cubicBezTo>
                  <a:cubicBezTo>
                    <a:pt x="352" y="422"/>
                    <a:pt x="349" y="420"/>
                    <a:pt x="348" y="419"/>
                  </a:cubicBezTo>
                  <a:cubicBezTo>
                    <a:pt x="347" y="418"/>
                    <a:pt x="345" y="415"/>
                    <a:pt x="346" y="414"/>
                  </a:cubicBezTo>
                  <a:cubicBezTo>
                    <a:pt x="346" y="412"/>
                    <a:pt x="349" y="412"/>
                    <a:pt x="350" y="412"/>
                  </a:cubicBezTo>
                  <a:cubicBezTo>
                    <a:pt x="351" y="411"/>
                    <a:pt x="354" y="411"/>
                    <a:pt x="354" y="410"/>
                  </a:cubicBezTo>
                  <a:cubicBezTo>
                    <a:pt x="355" y="409"/>
                    <a:pt x="354" y="407"/>
                    <a:pt x="354" y="406"/>
                  </a:cubicBezTo>
                  <a:cubicBezTo>
                    <a:pt x="353" y="405"/>
                    <a:pt x="352" y="402"/>
                    <a:pt x="350" y="401"/>
                  </a:cubicBezTo>
                  <a:cubicBezTo>
                    <a:pt x="349" y="400"/>
                    <a:pt x="346" y="402"/>
                    <a:pt x="345" y="401"/>
                  </a:cubicBezTo>
                  <a:cubicBezTo>
                    <a:pt x="344" y="401"/>
                    <a:pt x="342" y="398"/>
                    <a:pt x="341" y="397"/>
                  </a:cubicBezTo>
                  <a:cubicBezTo>
                    <a:pt x="340" y="395"/>
                    <a:pt x="339" y="392"/>
                    <a:pt x="338" y="391"/>
                  </a:cubicBezTo>
                  <a:cubicBezTo>
                    <a:pt x="338" y="390"/>
                    <a:pt x="336" y="389"/>
                    <a:pt x="335" y="389"/>
                  </a:cubicBezTo>
                  <a:cubicBezTo>
                    <a:pt x="334" y="389"/>
                    <a:pt x="331" y="390"/>
                    <a:pt x="329" y="390"/>
                  </a:cubicBezTo>
                  <a:cubicBezTo>
                    <a:pt x="328" y="390"/>
                    <a:pt x="325" y="391"/>
                    <a:pt x="323" y="391"/>
                  </a:cubicBezTo>
                  <a:cubicBezTo>
                    <a:pt x="322" y="391"/>
                    <a:pt x="321" y="390"/>
                    <a:pt x="320" y="389"/>
                  </a:cubicBezTo>
                  <a:cubicBezTo>
                    <a:pt x="318" y="387"/>
                    <a:pt x="316" y="383"/>
                    <a:pt x="314" y="381"/>
                  </a:cubicBezTo>
                  <a:cubicBezTo>
                    <a:pt x="312" y="379"/>
                    <a:pt x="309" y="374"/>
                    <a:pt x="307" y="372"/>
                  </a:cubicBezTo>
                  <a:cubicBezTo>
                    <a:pt x="305" y="371"/>
                    <a:pt x="301" y="370"/>
                    <a:pt x="299" y="370"/>
                  </a:cubicBezTo>
                  <a:cubicBezTo>
                    <a:pt x="297" y="369"/>
                    <a:pt x="294" y="366"/>
                    <a:pt x="292" y="365"/>
                  </a:cubicBezTo>
                  <a:cubicBezTo>
                    <a:pt x="291" y="365"/>
                    <a:pt x="289" y="363"/>
                    <a:pt x="288" y="363"/>
                  </a:cubicBezTo>
                  <a:cubicBezTo>
                    <a:pt x="287" y="363"/>
                    <a:pt x="285" y="363"/>
                    <a:pt x="284" y="363"/>
                  </a:cubicBezTo>
                  <a:cubicBezTo>
                    <a:pt x="283" y="363"/>
                    <a:pt x="281" y="361"/>
                    <a:pt x="281" y="360"/>
                  </a:cubicBezTo>
                  <a:cubicBezTo>
                    <a:pt x="280" y="358"/>
                    <a:pt x="284" y="356"/>
                    <a:pt x="284" y="355"/>
                  </a:cubicBezTo>
                  <a:cubicBezTo>
                    <a:pt x="285" y="354"/>
                    <a:pt x="286" y="352"/>
                    <a:pt x="286" y="350"/>
                  </a:cubicBezTo>
                  <a:cubicBezTo>
                    <a:pt x="286" y="349"/>
                    <a:pt x="284" y="346"/>
                    <a:pt x="284" y="345"/>
                  </a:cubicBezTo>
                  <a:cubicBezTo>
                    <a:pt x="285" y="343"/>
                    <a:pt x="288" y="340"/>
                    <a:pt x="289" y="339"/>
                  </a:cubicBezTo>
                  <a:cubicBezTo>
                    <a:pt x="290" y="337"/>
                    <a:pt x="292" y="332"/>
                    <a:pt x="292" y="330"/>
                  </a:cubicBezTo>
                  <a:cubicBezTo>
                    <a:pt x="292" y="329"/>
                    <a:pt x="292" y="326"/>
                    <a:pt x="291" y="324"/>
                  </a:cubicBezTo>
                  <a:cubicBezTo>
                    <a:pt x="290" y="323"/>
                    <a:pt x="288" y="323"/>
                    <a:pt x="286" y="323"/>
                  </a:cubicBezTo>
                  <a:cubicBezTo>
                    <a:pt x="284" y="322"/>
                    <a:pt x="281" y="322"/>
                    <a:pt x="279" y="322"/>
                  </a:cubicBezTo>
                  <a:cubicBezTo>
                    <a:pt x="277" y="322"/>
                    <a:pt x="274" y="323"/>
                    <a:pt x="273" y="322"/>
                  </a:cubicBezTo>
                  <a:cubicBezTo>
                    <a:pt x="272" y="322"/>
                    <a:pt x="271" y="320"/>
                    <a:pt x="270" y="319"/>
                  </a:cubicBezTo>
                  <a:cubicBezTo>
                    <a:pt x="270" y="318"/>
                    <a:pt x="270" y="314"/>
                    <a:pt x="271" y="313"/>
                  </a:cubicBezTo>
                  <a:cubicBezTo>
                    <a:pt x="271" y="312"/>
                    <a:pt x="274" y="311"/>
                    <a:pt x="275" y="311"/>
                  </a:cubicBezTo>
                  <a:cubicBezTo>
                    <a:pt x="277" y="310"/>
                    <a:pt x="280" y="309"/>
                    <a:pt x="281" y="308"/>
                  </a:cubicBezTo>
                  <a:cubicBezTo>
                    <a:pt x="282" y="307"/>
                    <a:pt x="282" y="305"/>
                    <a:pt x="283" y="304"/>
                  </a:cubicBezTo>
                  <a:cubicBezTo>
                    <a:pt x="283" y="302"/>
                    <a:pt x="282" y="297"/>
                    <a:pt x="281" y="295"/>
                  </a:cubicBezTo>
                  <a:cubicBezTo>
                    <a:pt x="281" y="293"/>
                    <a:pt x="280" y="288"/>
                    <a:pt x="280" y="285"/>
                  </a:cubicBezTo>
                  <a:cubicBezTo>
                    <a:pt x="280" y="283"/>
                    <a:pt x="281" y="280"/>
                    <a:pt x="282" y="278"/>
                  </a:cubicBezTo>
                  <a:cubicBezTo>
                    <a:pt x="283" y="276"/>
                    <a:pt x="286" y="274"/>
                    <a:pt x="287" y="273"/>
                  </a:cubicBezTo>
                  <a:cubicBezTo>
                    <a:pt x="288" y="272"/>
                    <a:pt x="289" y="269"/>
                    <a:pt x="290" y="268"/>
                  </a:cubicBezTo>
                  <a:cubicBezTo>
                    <a:pt x="290" y="266"/>
                    <a:pt x="289" y="263"/>
                    <a:pt x="289" y="261"/>
                  </a:cubicBezTo>
                  <a:cubicBezTo>
                    <a:pt x="288" y="259"/>
                    <a:pt x="286" y="256"/>
                    <a:pt x="285" y="255"/>
                  </a:cubicBezTo>
                  <a:cubicBezTo>
                    <a:pt x="284" y="253"/>
                    <a:pt x="281" y="250"/>
                    <a:pt x="279" y="249"/>
                  </a:cubicBezTo>
                  <a:cubicBezTo>
                    <a:pt x="277" y="248"/>
                    <a:pt x="274" y="248"/>
                    <a:pt x="272" y="248"/>
                  </a:cubicBezTo>
                  <a:cubicBezTo>
                    <a:pt x="271" y="248"/>
                    <a:pt x="269" y="250"/>
                    <a:pt x="267" y="250"/>
                  </a:cubicBezTo>
                  <a:cubicBezTo>
                    <a:pt x="266" y="251"/>
                    <a:pt x="263" y="254"/>
                    <a:pt x="262" y="256"/>
                  </a:cubicBezTo>
                  <a:cubicBezTo>
                    <a:pt x="261" y="257"/>
                    <a:pt x="258" y="261"/>
                    <a:pt x="256" y="262"/>
                  </a:cubicBezTo>
                  <a:cubicBezTo>
                    <a:pt x="255" y="263"/>
                    <a:pt x="251" y="264"/>
                    <a:pt x="250" y="263"/>
                  </a:cubicBezTo>
                  <a:cubicBezTo>
                    <a:pt x="249" y="262"/>
                    <a:pt x="249" y="259"/>
                    <a:pt x="248" y="257"/>
                  </a:cubicBezTo>
                  <a:cubicBezTo>
                    <a:pt x="248" y="255"/>
                    <a:pt x="246" y="252"/>
                    <a:pt x="246" y="250"/>
                  </a:cubicBezTo>
                  <a:cubicBezTo>
                    <a:pt x="245" y="247"/>
                    <a:pt x="247" y="244"/>
                    <a:pt x="247" y="242"/>
                  </a:cubicBezTo>
                  <a:cubicBezTo>
                    <a:pt x="247" y="240"/>
                    <a:pt x="246" y="236"/>
                    <a:pt x="245" y="234"/>
                  </a:cubicBezTo>
                  <a:cubicBezTo>
                    <a:pt x="244" y="234"/>
                    <a:pt x="242" y="233"/>
                    <a:pt x="241" y="232"/>
                  </a:cubicBezTo>
                  <a:cubicBezTo>
                    <a:pt x="239" y="230"/>
                    <a:pt x="233" y="225"/>
                    <a:pt x="231" y="222"/>
                  </a:cubicBezTo>
                  <a:cubicBezTo>
                    <a:pt x="230" y="221"/>
                    <a:pt x="230" y="216"/>
                    <a:pt x="228" y="215"/>
                  </a:cubicBezTo>
                  <a:cubicBezTo>
                    <a:pt x="227" y="214"/>
                    <a:pt x="225" y="212"/>
                    <a:pt x="223" y="212"/>
                  </a:cubicBezTo>
                  <a:cubicBezTo>
                    <a:pt x="222" y="212"/>
                    <a:pt x="219" y="214"/>
                    <a:pt x="218" y="215"/>
                  </a:cubicBezTo>
                  <a:cubicBezTo>
                    <a:pt x="217" y="215"/>
                    <a:pt x="214" y="217"/>
                    <a:pt x="213" y="217"/>
                  </a:cubicBezTo>
                  <a:cubicBezTo>
                    <a:pt x="212" y="217"/>
                    <a:pt x="210" y="217"/>
                    <a:pt x="209" y="216"/>
                  </a:cubicBezTo>
                  <a:cubicBezTo>
                    <a:pt x="208" y="216"/>
                    <a:pt x="207" y="213"/>
                    <a:pt x="207" y="212"/>
                  </a:cubicBezTo>
                  <a:cubicBezTo>
                    <a:pt x="206" y="211"/>
                    <a:pt x="206" y="208"/>
                    <a:pt x="206" y="207"/>
                  </a:cubicBezTo>
                  <a:cubicBezTo>
                    <a:pt x="207" y="206"/>
                    <a:pt x="210" y="206"/>
                    <a:pt x="211" y="206"/>
                  </a:cubicBezTo>
                  <a:cubicBezTo>
                    <a:pt x="212" y="205"/>
                    <a:pt x="215" y="206"/>
                    <a:pt x="216" y="206"/>
                  </a:cubicBezTo>
                  <a:cubicBezTo>
                    <a:pt x="217" y="205"/>
                    <a:pt x="216" y="201"/>
                    <a:pt x="216" y="200"/>
                  </a:cubicBezTo>
                  <a:cubicBezTo>
                    <a:pt x="216" y="199"/>
                    <a:pt x="214" y="196"/>
                    <a:pt x="213" y="196"/>
                  </a:cubicBezTo>
                  <a:cubicBezTo>
                    <a:pt x="212" y="196"/>
                    <a:pt x="210" y="197"/>
                    <a:pt x="209" y="197"/>
                  </a:cubicBezTo>
                  <a:cubicBezTo>
                    <a:pt x="207" y="197"/>
                    <a:pt x="204" y="197"/>
                    <a:pt x="203" y="196"/>
                  </a:cubicBezTo>
                  <a:cubicBezTo>
                    <a:pt x="201" y="195"/>
                    <a:pt x="201" y="191"/>
                    <a:pt x="201" y="190"/>
                  </a:cubicBezTo>
                  <a:cubicBezTo>
                    <a:pt x="200" y="188"/>
                    <a:pt x="200" y="185"/>
                    <a:pt x="201" y="184"/>
                  </a:cubicBezTo>
                  <a:cubicBezTo>
                    <a:pt x="202" y="183"/>
                    <a:pt x="205" y="181"/>
                    <a:pt x="207" y="181"/>
                  </a:cubicBezTo>
                  <a:cubicBezTo>
                    <a:pt x="208" y="181"/>
                    <a:pt x="211" y="181"/>
                    <a:pt x="212" y="181"/>
                  </a:cubicBezTo>
                  <a:cubicBezTo>
                    <a:pt x="213" y="180"/>
                    <a:pt x="216" y="179"/>
                    <a:pt x="217" y="178"/>
                  </a:cubicBezTo>
                  <a:cubicBezTo>
                    <a:pt x="218" y="177"/>
                    <a:pt x="218" y="175"/>
                    <a:pt x="218" y="174"/>
                  </a:cubicBezTo>
                  <a:cubicBezTo>
                    <a:pt x="218" y="171"/>
                    <a:pt x="217" y="166"/>
                    <a:pt x="217" y="164"/>
                  </a:cubicBezTo>
                  <a:cubicBezTo>
                    <a:pt x="217" y="160"/>
                    <a:pt x="216" y="154"/>
                    <a:pt x="217" y="151"/>
                  </a:cubicBezTo>
                  <a:cubicBezTo>
                    <a:pt x="217" y="149"/>
                    <a:pt x="218" y="144"/>
                    <a:pt x="219" y="142"/>
                  </a:cubicBezTo>
                  <a:cubicBezTo>
                    <a:pt x="220" y="140"/>
                    <a:pt x="222" y="137"/>
                    <a:pt x="223" y="135"/>
                  </a:cubicBezTo>
                  <a:cubicBezTo>
                    <a:pt x="224" y="133"/>
                    <a:pt x="227" y="129"/>
                    <a:pt x="229" y="127"/>
                  </a:cubicBezTo>
                  <a:cubicBezTo>
                    <a:pt x="230" y="126"/>
                    <a:pt x="234" y="124"/>
                    <a:pt x="234" y="122"/>
                  </a:cubicBezTo>
                  <a:cubicBezTo>
                    <a:pt x="234" y="121"/>
                    <a:pt x="234" y="120"/>
                    <a:pt x="233" y="119"/>
                  </a:cubicBezTo>
                  <a:cubicBezTo>
                    <a:pt x="232" y="118"/>
                    <a:pt x="228" y="119"/>
                    <a:pt x="227" y="119"/>
                  </a:cubicBezTo>
                  <a:cubicBezTo>
                    <a:pt x="225" y="119"/>
                    <a:pt x="222" y="120"/>
                    <a:pt x="221" y="119"/>
                  </a:cubicBezTo>
                  <a:cubicBezTo>
                    <a:pt x="220" y="118"/>
                    <a:pt x="220" y="115"/>
                    <a:pt x="220" y="114"/>
                  </a:cubicBezTo>
                  <a:cubicBezTo>
                    <a:pt x="220" y="112"/>
                    <a:pt x="223" y="111"/>
                    <a:pt x="224" y="109"/>
                  </a:cubicBezTo>
                  <a:cubicBezTo>
                    <a:pt x="225" y="108"/>
                    <a:pt x="227" y="104"/>
                    <a:pt x="227" y="102"/>
                  </a:cubicBezTo>
                  <a:cubicBezTo>
                    <a:pt x="228" y="100"/>
                    <a:pt x="227" y="95"/>
                    <a:pt x="226" y="93"/>
                  </a:cubicBezTo>
                  <a:cubicBezTo>
                    <a:pt x="226" y="91"/>
                    <a:pt x="222" y="90"/>
                    <a:pt x="221" y="88"/>
                  </a:cubicBezTo>
                  <a:cubicBezTo>
                    <a:pt x="220" y="87"/>
                    <a:pt x="219" y="83"/>
                    <a:pt x="218" y="82"/>
                  </a:cubicBezTo>
                  <a:cubicBezTo>
                    <a:pt x="217" y="79"/>
                    <a:pt x="216" y="73"/>
                    <a:pt x="215" y="70"/>
                  </a:cubicBezTo>
                  <a:cubicBezTo>
                    <a:pt x="214" y="69"/>
                    <a:pt x="211" y="67"/>
                    <a:pt x="210" y="67"/>
                  </a:cubicBezTo>
                  <a:cubicBezTo>
                    <a:pt x="208" y="66"/>
                    <a:pt x="205" y="67"/>
                    <a:pt x="204" y="68"/>
                  </a:cubicBezTo>
                  <a:cubicBezTo>
                    <a:pt x="203" y="68"/>
                    <a:pt x="201" y="69"/>
                    <a:pt x="200" y="69"/>
                  </a:cubicBezTo>
                  <a:cubicBezTo>
                    <a:pt x="198" y="70"/>
                    <a:pt x="196" y="75"/>
                    <a:pt x="195" y="76"/>
                  </a:cubicBezTo>
                  <a:cubicBezTo>
                    <a:pt x="194" y="77"/>
                    <a:pt x="191" y="78"/>
                    <a:pt x="190" y="79"/>
                  </a:cubicBezTo>
                  <a:cubicBezTo>
                    <a:pt x="188" y="79"/>
                    <a:pt x="185" y="77"/>
                    <a:pt x="184" y="76"/>
                  </a:cubicBezTo>
                  <a:cubicBezTo>
                    <a:pt x="181" y="74"/>
                    <a:pt x="176" y="70"/>
                    <a:pt x="173" y="68"/>
                  </a:cubicBezTo>
                  <a:cubicBezTo>
                    <a:pt x="172" y="67"/>
                    <a:pt x="168" y="65"/>
                    <a:pt x="167" y="64"/>
                  </a:cubicBezTo>
                  <a:cubicBezTo>
                    <a:pt x="165" y="63"/>
                    <a:pt x="163" y="60"/>
                    <a:pt x="162" y="58"/>
                  </a:cubicBezTo>
                  <a:cubicBezTo>
                    <a:pt x="160" y="56"/>
                    <a:pt x="158" y="51"/>
                    <a:pt x="157" y="49"/>
                  </a:cubicBezTo>
                  <a:cubicBezTo>
                    <a:pt x="156" y="47"/>
                    <a:pt x="155" y="43"/>
                    <a:pt x="155" y="40"/>
                  </a:cubicBezTo>
                  <a:cubicBezTo>
                    <a:pt x="169" y="40"/>
                    <a:pt x="169" y="40"/>
                    <a:pt x="169" y="40"/>
                  </a:cubicBezTo>
                  <a:cubicBezTo>
                    <a:pt x="175" y="18"/>
                    <a:pt x="175" y="18"/>
                    <a:pt x="175" y="18"/>
                  </a:cubicBezTo>
                  <a:cubicBezTo>
                    <a:pt x="187" y="17"/>
                    <a:pt x="187" y="17"/>
                    <a:pt x="187" y="17"/>
                  </a:cubicBezTo>
                  <a:cubicBezTo>
                    <a:pt x="198" y="1"/>
                    <a:pt x="198" y="1"/>
                    <a:pt x="198" y="1"/>
                  </a:cubicBezTo>
                  <a:cubicBezTo>
                    <a:pt x="218" y="23"/>
                    <a:pt x="218" y="23"/>
                    <a:pt x="218" y="23"/>
                  </a:cubicBezTo>
                  <a:cubicBezTo>
                    <a:pt x="224" y="23"/>
                    <a:pt x="224" y="23"/>
                    <a:pt x="224" y="23"/>
                  </a:cubicBezTo>
                  <a:cubicBezTo>
                    <a:pt x="238" y="41"/>
                    <a:pt x="238" y="41"/>
                    <a:pt x="238" y="41"/>
                  </a:cubicBezTo>
                  <a:cubicBezTo>
                    <a:pt x="272" y="32"/>
                    <a:pt x="272" y="32"/>
                    <a:pt x="272" y="32"/>
                  </a:cubicBezTo>
                  <a:cubicBezTo>
                    <a:pt x="277" y="42"/>
                    <a:pt x="277" y="42"/>
                    <a:pt x="277" y="42"/>
                  </a:cubicBezTo>
                  <a:cubicBezTo>
                    <a:pt x="292" y="43"/>
                    <a:pt x="292" y="43"/>
                    <a:pt x="292" y="43"/>
                  </a:cubicBezTo>
                  <a:cubicBezTo>
                    <a:pt x="294" y="31"/>
                    <a:pt x="294" y="31"/>
                    <a:pt x="294" y="31"/>
                  </a:cubicBezTo>
                  <a:cubicBezTo>
                    <a:pt x="312" y="34"/>
                    <a:pt x="312" y="34"/>
                    <a:pt x="312" y="34"/>
                  </a:cubicBezTo>
                  <a:cubicBezTo>
                    <a:pt x="312" y="46"/>
                    <a:pt x="312" y="46"/>
                    <a:pt x="312" y="46"/>
                  </a:cubicBezTo>
                  <a:cubicBezTo>
                    <a:pt x="321" y="47"/>
                    <a:pt x="321" y="47"/>
                    <a:pt x="321" y="47"/>
                  </a:cubicBezTo>
                  <a:cubicBezTo>
                    <a:pt x="321" y="30"/>
                    <a:pt x="321" y="30"/>
                    <a:pt x="321" y="30"/>
                  </a:cubicBezTo>
                  <a:cubicBezTo>
                    <a:pt x="309" y="16"/>
                    <a:pt x="309" y="16"/>
                    <a:pt x="309" y="16"/>
                  </a:cubicBezTo>
                  <a:cubicBezTo>
                    <a:pt x="316" y="9"/>
                    <a:pt x="316" y="9"/>
                    <a:pt x="316" y="9"/>
                  </a:cubicBezTo>
                  <a:cubicBezTo>
                    <a:pt x="324" y="15"/>
                    <a:pt x="324" y="15"/>
                    <a:pt x="324" y="15"/>
                  </a:cubicBezTo>
                  <a:cubicBezTo>
                    <a:pt x="333" y="5"/>
                    <a:pt x="333" y="5"/>
                    <a:pt x="333" y="5"/>
                  </a:cubicBezTo>
                  <a:cubicBezTo>
                    <a:pt x="333" y="4"/>
                    <a:pt x="333" y="4"/>
                    <a:pt x="333" y="4"/>
                  </a:cubicBezTo>
                  <a:cubicBezTo>
                    <a:pt x="342" y="3"/>
                    <a:pt x="342" y="3"/>
                    <a:pt x="342" y="3"/>
                  </a:cubicBezTo>
                  <a:cubicBezTo>
                    <a:pt x="348" y="12"/>
                    <a:pt x="348" y="12"/>
                    <a:pt x="348" y="12"/>
                  </a:cubicBezTo>
                  <a:cubicBezTo>
                    <a:pt x="359" y="12"/>
                    <a:pt x="359" y="12"/>
                    <a:pt x="359" y="12"/>
                  </a:cubicBezTo>
                  <a:cubicBezTo>
                    <a:pt x="359" y="0"/>
                    <a:pt x="359" y="0"/>
                    <a:pt x="359" y="0"/>
                  </a:cubicBezTo>
                  <a:cubicBezTo>
                    <a:pt x="364" y="1"/>
                    <a:pt x="364" y="1"/>
                    <a:pt x="364" y="1"/>
                  </a:cubicBezTo>
                  <a:cubicBezTo>
                    <a:pt x="364" y="1"/>
                    <a:pt x="366" y="5"/>
                    <a:pt x="367" y="6"/>
                  </a:cubicBezTo>
                  <a:cubicBezTo>
                    <a:pt x="368" y="9"/>
                    <a:pt x="370" y="14"/>
                    <a:pt x="372" y="16"/>
                  </a:cubicBezTo>
                  <a:cubicBezTo>
                    <a:pt x="373" y="19"/>
                    <a:pt x="377" y="23"/>
                    <a:pt x="380" y="25"/>
                  </a:cubicBezTo>
                  <a:cubicBezTo>
                    <a:pt x="381" y="27"/>
                    <a:pt x="385" y="29"/>
                    <a:pt x="386" y="30"/>
                  </a:cubicBezTo>
                  <a:cubicBezTo>
                    <a:pt x="389" y="31"/>
                    <a:pt x="394" y="31"/>
                    <a:pt x="396" y="31"/>
                  </a:cubicBezTo>
                  <a:cubicBezTo>
                    <a:pt x="399" y="31"/>
                    <a:pt x="404" y="30"/>
                    <a:pt x="407" y="30"/>
                  </a:cubicBezTo>
                  <a:cubicBezTo>
                    <a:pt x="408" y="30"/>
                    <a:pt x="410" y="29"/>
                    <a:pt x="411" y="29"/>
                  </a:cubicBezTo>
                  <a:cubicBezTo>
                    <a:pt x="413" y="29"/>
                    <a:pt x="417" y="30"/>
                    <a:pt x="419" y="31"/>
                  </a:cubicBezTo>
                  <a:cubicBezTo>
                    <a:pt x="422" y="31"/>
                    <a:pt x="426" y="33"/>
                    <a:pt x="428" y="33"/>
                  </a:cubicBezTo>
                  <a:close/>
                  <a:moveTo>
                    <a:pt x="374" y="691"/>
                  </a:moveTo>
                  <a:cubicBezTo>
                    <a:pt x="374" y="690"/>
                    <a:pt x="373" y="688"/>
                    <a:pt x="373" y="687"/>
                  </a:cubicBezTo>
                  <a:cubicBezTo>
                    <a:pt x="373" y="687"/>
                    <a:pt x="373" y="686"/>
                    <a:pt x="372" y="686"/>
                  </a:cubicBezTo>
                  <a:cubicBezTo>
                    <a:pt x="372" y="685"/>
                    <a:pt x="369" y="686"/>
                    <a:pt x="367" y="685"/>
                  </a:cubicBezTo>
                  <a:cubicBezTo>
                    <a:pt x="366" y="685"/>
                    <a:pt x="364" y="682"/>
                    <a:pt x="363" y="682"/>
                  </a:cubicBezTo>
                  <a:cubicBezTo>
                    <a:pt x="361" y="681"/>
                    <a:pt x="357" y="683"/>
                    <a:pt x="355" y="684"/>
                  </a:cubicBezTo>
                  <a:cubicBezTo>
                    <a:pt x="354" y="685"/>
                    <a:pt x="351" y="687"/>
                    <a:pt x="351" y="688"/>
                  </a:cubicBezTo>
                  <a:cubicBezTo>
                    <a:pt x="350" y="690"/>
                    <a:pt x="350" y="693"/>
                    <a:pt x="349" y="694"/>
                  </a:cubicBezTo>
                  <a:cubicBezTo>
                    <a:pt x="349" y="695"/>
                    <a:pt x="347" y="696"/>
                    <a:pt x="346" y="696"/>
                  </a:cubicBezTo>
                  <a:cubicBezTo>
                    <a:pt x="345" y="696"/>
                    <a:pt x="343" y="694"/>
                    <a:pt x="343" y="693"/>
                  </a:cubicBezTo>
                  <a:cubicBezTo>
                    <a:pt x="343" y="692"/>
                    <a:pt x="345" y="690"/>
                    <a:pt x="344" y="689"/>
                  </a:cubicBezTo>
                  <a:cubicBezTo>
                    <a:pt x="344" y="689"/>
                    <a:pt x="342" y="689"/>
                    <a:pt x="341" y="690"/>
                  </a:cubicBezTo>
                  <a:cubicBezTo>
                    <a:pt x="340" y="690"/>
                    <a:pt x="339" y="694"/>
                    <a:pt x="339" y="695"/>
                  </a:cubicBezTo>
                  <a:cubicBezTo>
                    <a:pt x="338" y="697"/>
                    <a:pt x="339" y="701"/>
                    <a:pt x="339" y="703"/>
                  </a:cubicBezTo>
                  <a:cubicBezTo>
                    <a:pt x="339" y="705"/>
                    <a:pt x="341" y="708"/>
                    <a:pt x="341" y="710"/>
                  </a:cubicBezTo>
                  <a:cubicBezTo>
                    <a:pt x="341" y="712"/>
                    <a:pt x="340" y="716"/>
                    <a:pt x="341" y="717"/>
                  </a:cubicBezTo>
                  <a:cubicBezTo>
                    <a:pt x="341" y="718"/>
                    <a:pt x="340" y="721"/>
                    <a:pt x="341" y="721"/>
                  </a:cubicBezTo>
                  <a:cubicBezTo>
                    <a:pt x="342" y="721"/>
                    <a:pt x="343" y="720"/>
                    <a:pt x="343" y="720"/>
                  </a:cubicBezTo>
                  <a:cubicBezTo>
                    <a:pt x="345" y="719"/>
                    <a:pt x="347" y="716"/>
                    <a:pt x="348" y="715"/>
                  </a:cubicBezTo>
                  <a:cubicBezTo>
                    <a:pt x="350" y="714"/>
                    <a:pt x="352" y="712"/>
                    <a:pt x="353" y="711"/>
                  </a:cubicBezTo>
                  <a:cubicBezTo>
                    <a:pt x="355" y="709"/>
                    <a:pt x="358" y="707"/>
                    <a:pt x="359" y="705"/>
                  </a:cubicBezTo>
                  <a:cubicBezTo>
                    <a:pt x="361" y="704"/>
                    <a:pt x="365" y="701"/>
                    <a:pt x="367" y="699"/>
                  </a:cubicBezTo>
                  <a:cubicBezTo>
                    <a:pt x="368" y="698"/>
                    <a:pt x="371" y="696"/>
                    <a:pt x="372" y="694"/>
                  </a:cubicBezTo>
                  <a:cubicBezTo>
                    <a:pt x="373" y="694"/>
                    <a:pt x="374" y="692"/>
                    <a:pt x="374" y="691"/>
                  </a:cubicBezTo>
                  <a:close/>
                  <a:moveTo>
                    <a:pt x="339" y="723"/>
                  </a:moveTo>
                  <a:cubicBezTo>
                    <a:pt x="339" y="722"/>
                    <a:pt x="339" y="720"/>
                    <a:pt x="339" y="719"/>
                  </a:cubicBezTo>
                  <a:cubicBezTo>
                    <a:pt x="339" y="718"/>
                    <a:pt x="338" y="715"/>
                    <a:pt x="338" y="714"/>
                  </a:cubicBezTo>
                  <a:cubicBezTo>
                    <a:pt x="338" y="713"/>
                    <a:pt x="338" y="710"/>
                    <a:pt x="337" y="709"/>
                  </a:cubicBezTo>
                  <a:cubicBezTo>
                    <a:pt x="337" y="709"/>
                    <a:pt x="336" y="708"/>
                    <a:pt x="336" y="708"/>
                  </a:cubicBezTo>
                  <a:cubicBezTo>
                    <a:pt x="335" y="707"/>
                    <a:pt x="334" y="707"/>
                    <a:pt x="333" y="707"/>
                  </a:cubicBezTo>
                  <a:cubicBezTo>
                    <a:pt x="332" y="706"/>
                    <a:pt x="333" y="704"/>
                    <a:pt x="332" y="703"/>
                  </a:cubicBezTo>
                  <a:cubicBezTo>
                    <a:pt x="331" y="702"/>
                    <a:pt x="329" y="702"/>
                    <a:pt x="329" y="703"/>
                  </a:cubicBezTo>
                  <a:cubicBezTo>
                    <a:pt x="328" y="703"/>
                    <a:pt x="327" y="704"/>
                    <a:pt x="327" y="704"/>
                  </a:cubicBezTo>
                  <a:cubicBezTo>
                    <a:pt x="325" y="704"/>
                    <a:pt x="323" y="702"/>
                    <a:pt x="322" y="702"/>
                  </a:cubicBezTo>
                  <a:cubicBezTo>
                    <a:pt x="321" y="702"/>
                    <a:pt x="319" y="703"/>
                    <a:pt x="318" y="703"/>
                  </a:cubicBezTo>
                  <a:cubicBezTo>
                    <a:pt x="317" y="704"/>
                    <a:pt x="315" y="707"/>
                    <a:pt x="315" y="708"/>
                  </a:cubicBezTo>
                  <a:cubicBezTo>
                    <a:pt x="314" y="710"/>
                    <a:pt x="313" y="714"/>
                    <a:pt x="313" y="716"/>
                  </a:cubicBezTo>
                  <a:cubicBezTo>
                    <a:pt x="313" y="717"/>
                    <a:pt x="315" y="720"/>
                    <a:pt x="315" y="721"/>
                  </a:cubicBezTo>
                  <a:cubicBezTo>
                    <a:pt x="316" y="722"/>
                    <a:pt x="317" y="723"/>
                    <a:pt x="318" y="724"/>
                  </a:cubicBezTo>
                  <a:cubicBezTo>
                    <a:pt x="318" y="726"/>
                    <a:pt x="319" y="728"/>
                    <a:pt x="319" y="729"/>
                  </a:cubicBezTo>
                  <a:cubicBezTo>
                    <a:pt x="319" y="730"/>
                    <a:pt x="319" y="733"/>
                    <a:pt x="319" y="734"/>
                  </a:cubicBezTo>
                  <a:cubicBezTo>
                    <a:pt x="319" y="735"/>
                    <a:pt x="320" y="737"/>
                    <a:pt x="321" y="737"/>
                  </a:cubicBezTo>
                  <a:cubicBezTo>
                    <a:pt x="322" y="738"/>
                    <a:pt x="323" y="736"/>
                    <a:pt x="324" y="735"/>
                  </a:cubicBezTo>
                  <a:cubicBezTo>
                    <a:pt x="325" y="734"/>
                    <a:pt x="326" y="733"/>
                    <a:pt x="327" y="732"/>
                  </a:cubicBezTo>
                  <a:cubicBezTo>
                    <a:pt x="328" y="731"/>
                    <a:pt x="330" y="729"/>
                    <a:pt x="331" y="729"/>
                  </a:cubicBezTo>
                  <a:cubicBezTo>
                    <a:pt x="332" y="728"/>
                    <a:pt x="335" y="726"/>
                    <a:pt x="336" y="725"/>
                  </a:cubicBezTo>
                  <a:cubicBezTo>
                    <a:pt x="337" y="725"/>
                    <a:pt x="338" y="724"/>
                    <a:pt x="339" y="723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0" name="Freeform 21">
              <a:extLst>
                <a:ext uri="{FF2B5EF4-FFF2-40B4-BE49-F238E27FC236}">
                  <a16:creationId xmlns:a16="http://schemas.microsoft.com/office/drawing/2014/main" id="{30B1A9D9-8069-4ACA-8BE5-057ADD8712A6}"/>
                </a:ext>
              </a:extLst>
            </p:cNvPr>
            <p:cNvSpPr>
              <a:spLocks/>
            </p:cNvSpPr>
            <p:nvPr/>
          </p:nvSpPr>
          <p:spPr bwMode="auto">
            <a:xfrm>
              <a:off x="7389813" y="5772151"/>
              <a:ext cx="176213" cy="90488"/>
            </a:xfrm>
            <a:custGeom>
              <a:avLst/>
              <a:gdLst>
                <a:gd name="T0" fmla="*/ 68 w 68"/>
                <a:gd name="T1" fmla="*/ 19 h 35"/>
                <a:gd name="T2" fmla="*/ 67 w 68"/>
                <a:gd name="T3" fmla="*/ 23 h 35"/>
                <a:gd name="T4" fmla="*/ 58 w 68"/>
                <a:gd name="T5" fmla="*/ 27 h 35"/>
                <a:gd name="T6" fmla="*/ 54 w 68"/>
                <a:gd name="T7" fmla="*/ 24 h 35"/>
                <a:gd name="T8" fmla="*/ 46 w 68"/>
                <a:gd name="T9" fmla="*/ 21 h 35"/>
                <a:gd name="T10" fmla="*/ 41 w 68"/>
                <a:gd name="T11" fmla="*/ 21 h 35"/>
                <a:gd name="T12" fmla="*/ 38 w 68"/>
                <a:gd name="T13" fmla="*/ 24 h 35"/>
                <a:gd name="T14" fmla="*/ 37 w 68"/>
                <a:gd name="T15" fmla="*/ 28 h 35"/>
                <a:gd name="T16" fmla="*/ 38 w 68"/>
                <a:gd name="T17" fmla="*/ 32 h 35"/>
                <a:gd name="T18" fmla="*/ 36 w 68"/>
                <a:gd name="T19" fmla="*/ 35 h 35"/>
                <a:gd name="T20" fmla="*/ 33 w 68"/>
                <a:gd name="T21" fmla="*/ 34 h 35"/>
                <a:gd name="T22" fmla="*/ 28 w 68"/>
                <a:gd name="T23" fmla="*/ 30 h 35"/>
                <a:gd name="T24" fmla="*/ 24 w 68"/>
                <a:gd name="T25" fmla="*/ 24 h 35"/>
                <a:gd name="T26" fmla="*/ 19 w 68"/>
                <a:gd name="T27" fmla="*/ 19 h 35"/>
                <a:gd name="T28" fmla="*/ 11 w 68"/>
                <a:gd name="T29" fmla="*/ 15 h 35"/>
                <a:gd name="T30" fmla="*/ 4 w 68"/>
                <a:gd name="T31" fmla="*/ 9 h 35"/>
                <a:gd name="T32" fmla="*/ 1 w 68"/>
                <a:gd name="T33" fmla="*/ 5 h 35"/>
                <a:gd name="T34" fmla="*/ 1 w 68"/>
                <a:gd name="T35" fmla="*/ 2 h 35"/>
                <a:gd name="T36" fmla="*/ 5 w 68"/>
                <a:gd name="T37" fmla="*/ 0 h 35"/>
                <a:gd name="T38" fmla="*/ 9 w 68"/>
                <a:gd name="T39" fmla="*/ 1 h 35"/>
                <a:gd name="T40" fmla="*/ 14 w 68"/>
                <a:gd name="T41" fmla="*/ 6 h 35"/>
                <a:gd name="T42" fmla="*/ 21 w 68"/>
                <a:gd name="T43" fmla="*/ 11 h 35"/>
                <a:gd name="T44" fmla="*/ 29 w 68"/>
                <a:gd name="T45" fmla="*/ 12 h 35"/>
                <a:gd name="T46" fmla="*/ 40 w 68"/>
                <a:gd name="T47" fmla="*/ 10 h 35"/>
                <a:gd name="T48" fmla="*/ 51 w 68"/>
                <a:gd name="T49" fmla="*/ 10 h 35"/>
                <a:gd name="T50" fmla="*/ 58 w 68"/>
                <a:gd name="T51" fmla="*/ 12 h 35"/>
                <a:gd name="T52" fmla="*/ 63 w 68"/>
                <a:gd name="T53" fmla="*/ 17 h 35"/>
                <a:gd name="T54" fmla="*/ 68 w 68"/>
                <a:gd name="T55" fmla="*/ 19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68" h="35">
                  <a:moveTo>
                    <a:pt x="68" y="19"/>
                  </a:moveTo>
                  <a:cubicBezTo>
                    <a:pt x="67" y="23"/>
                    <a:pt x="67" y="23"/>
                    <a:pt x="67" y="23"/>
                  </a:cubicBezTo>
                  <a:cubicBezTo>
                    <a:pt x="58" y="27"/>
                    <a:pt x="58" y="27"/>
                    <a:pt x="58" y="27"/>
                  </a:cubicBezTo>
                  <a:cubicBezTo>
                    <a:pt x="56" y="26"/>
                    <a:pt x="55" y="24"/>
                    <a:pt x="54" y="24"/>
                  </a:cubicBezTo>
                  <a:cubicBezTo>
                    <a:pt x="52" y="23"/>
                    <a:pt x="48" y="21"/>
                    <a:pt x="46" y="21"/>
                  </a:cubicBezTo>
                  <a:cubicBezTo>
                    <a:pt x="45" y="21"/>
                    <a:pt x="43" y="21"/>
                    <a:pt x="41" y="21"/>
                  </a:cubicBezTo>
                  <a:cubicBezTo>
                    <a:pt x="40" y="22"/>
                    <a:pt x="39" y="23"/>
                    <a:pt x="38" y="24"/>
                  </a:cubicBezTo>
                  <a:cubicBezTo>
                    <a:pt x="37" y="25"/>
                    <a:pt x="37" y="27"/>
                    <a:pt x="37" y="28"/>
                  </a:cubicBezTo>
                  <a:cubicBezTo>
                    <a:pt x="37" y="29"/>
                    <a:pt x="38" y="31"/>
                    <a:pt x="38" y="32"/>
                  </a:cubicBezTo>
                  <a:cubicBezTo>
                    <a:pt x="37" y="33"/>
                    <a:pt x="37" y="34"/>
                    <a:pt x="36" y="35"/>
                  </a:cubicBezTo>
                  <a:cubicBezTo>
                    <a:pt x="36" y="35"/>
                    <a:pt x="34" y="34"/>
                    <a:pt x="33" y="34"/>
                  </a:cubicBezTo>
                  <a:cubicBezTo>
                    <a:pt x="32" y="33"/>
                    <a:pt x="29" y="31"/>
                    <a:pt x="28" y="30"/>
                  </a:cubicBezTo>
                  <a:cubicBezTo>
                    <a:pt x="27" y="28"/>
                    <a:pt x="26" y="25"/>
                    <a:pt x="24" y="24"/>
                  </a:cubicBezTo>
                  <a:cubicBezTo>
                    <a:pt x="23" y="22"/>
                    <a:pt x="20" y="20"/>
                    <a:pt x="19" y="19"/>
                  </a:cubicBezTo>
                  <a:cubicBezTo>
                    <a:pt x="17" y="18"/>
                    <a:pt x="13" y="17"/>
                    <a:pt x="11" y="15"/>
                  </a:cubicBezTo>
                  <a:cubicBezTo>
                    <a:pt x="9" y="14"/>
                    <a:pt x="6" y="11"/>
                    <a:pt x="4" y="9"/>
                  </a:cubicBezTo>
                  <a:cubicBezTo>
                    <a:pt x="3" y="8"/>
                    <a:pt x="1" y="6"/>
                    <a:pt x="1" y="5"/>
                  </a:cubicBezTo>
                  <a:cubicBezTo>
                    <a:pt x="1" y="4"/>
                    <a:pt x="0" y="2"/>
                    <a:pt x="1" y="2"/>
                  </a:cubicBezTo>
                  <a:cubicBezTo>
                    <a:pt x="1" y="1"/>
                    <a:pt x="4" y="0"/>
                    <a:pt x="5" y="0"/>
                  </a:cubicBezTo>
                  <a:cubicBezTo>
                    <a:pt x="6" y="0"/>
                    <a:pt x="8" y="1"/>
                    <a:pt x="9" y="1"/>
                  </a:cubicBezTo>
                  <a:cubicBezTo>
                    <a:pt x="10" y="2"/>
                    <a:pt x="12" y="5"/>
                    <a:pt x="14" y="6"/>
                  </a:cubicBezTo>
                  <a:cubicBezTo>
                    <a:pt x="15" y="8"/>
                    <a:pt x="19" y="10"/>
                    <a:pt x="21" y="11"/>
                  </a:cubicBezTo>
                  <a:cubicBezTo>
                    <a:pt x="22" y="12"/>
                    <a:pt x="27" y="12"/>
                    <a:pt x="29" y="12"/>
                  </a:cubicBezTo>
                  <a:cubicBezTo>
                    <a:pt x="32" y="12"/>
                    <a:pt x="38" y="10"/>
                    <a:pt x="40" y="10"/>
                  </a:cubicBezTo>
                  <a:cubicBezTo>
                    <a:pt x="43" y="10"/>
                    <a:pt x="48" y="9"/>
                    <a:pt x="51" y="10"/>
                  </a:cubicBezTo>
                  <a:cubicBezTo>
                    <a:pt x="52" y="10"/>
                    <a:pt x="56" y="11"/>
                    <a:pt x="58" y="12"/>
                  </a:cubicBezTo>
                  <a:cubicBezTo>
                    <a:pt x="59" y="13"/>
                    <a:pt x="62" y="16"/>
                    <a:pt x="63" y="17"/>
                  </a:cubicBezTo>
                  <a:cubicBezTo>
                    <a:pt x="65" y="18"/>
                    <a:pt x="66" y="18"/>
                    <a:pt x="68" y="19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1" name="Freeform 22">
              <a:extLst>
                <a:ext uri="{FF2B5EF4-FFF2-40B4-BE49-F238E27FC236}">
                  <a16:creationId xmlns:a16="http://schemas.microsoft.com/office/drawing/2014/main" id="{EFA80D4F-DCE6-4165-B9DE-235CD733984C}"/>
                </a:ext>
              </a:extLst>
            </p:cNvPr>
            <p:cNvSpPr>
              <a:spLocks/>
            </p:cNvSpPr>
            <p:nvPr/>
          </p:nvSpPr>
          <p:spPr bwMode="auto">
            <a:xfrm>
              <a:off x="6753225" y="4556126"/>
              <a:ext cx="1458913" cy="1198563"/>
            </a:xfrm>
            <a:custGeom>
              <a:avLst/>
              <a:gdLst>
                <a:gd name="T0" fmla="*/ 477 w 562"/>
                <a:gd name="T1" fmla="*/ 92 h 462"/>
                <a:gd name="T2" fmla="*/ 463 w 562"/>
                <a:gd name="T3" fmla="*/ 84 h 462"/>
                <a:gd name="T4" fmla="*/ 488 w 562"/>
                <a:gd name="T5" fmla="*/ 75 h 462"/>
                <a:gd name="T6" fmla="*/ 502 w 562"/>
                <a:gd name="T7" fmla="*/ 64 h 462"/>
                <a:gd name="T8" fmla="*/ 525 w 562"/>
                <a:gd name="T9" fmla="*/ 52 h 462"/>
                <a:gd name="T10" fmla="*/ 538 w 562"/>
                <a:gd name="T11" fmla="*/ 95 h 462"/>
                <a:gd name="T12" fmla="*/ 542 w 562"/>
                <a:gd name="T13" fmla="*/ 119 h 462"/>
                <a:gd name="T14" fmla="*/ 545 w 562"/>
                <a:gd name="T15" fmla="*/ 189 h 462"/>
                <a:gd name="T16" fmla="*/ 543 w 562"/>
                <a:gd name="T17" fmla="*/ 244 h 462"/>
                <a:gd name="T18" fmla="*/ 546 w 562"/>
                <a:gd name="T19" fmla="*/ 298 h 462"/>
                <a:gd name="T20" fmla="*/ 526 w 562"/>
                <a:gd name="T21" fmla="*/ 356 h 462"/>
                <a:gd name="T22" fmla="*/ 520 w 562"/>
                <a:gd name="T23" fmla="*/ 390 h 462"/>
                <a:gd name="T24" fmla="*/ 439 w 562"/>
                <a:gd name="T25" fmla="*/ 392 h 462"/>
                <a:gd name="T26" fmla="*/ 393 w 562"/>
                <a:gd name="T27" fmla="*/ 401 h 462"/>
                <a:gd name="T28" fmla="*/ 338 w 562"/>
                <a:gd name="T29" fmla="*/ 427 h 462"/>
                <a:gd name="T30" fmla="*/ 333 w 562"/>
                <a:gd name="T31" fmla="*/ 407 h 462"/>
                <a:gd name="T32" fmla="*/ 338 w 562"/>
                <a:gd name="T33" fmla="*/ 363 h 462"/>
                <a:gd name="T34" fmla="*/ 332 w 562"/>
                <a:gd name="T35" fmla="*/ 344 h 462"/>
                <a:gd name="T36" fmla="*/ 324 w 562"/>
                <a:gd name="T37" fmla="*/ 330 h 462"/>
                <a:gd name="T38" fmla="*/ 312 w 562"/>
                <a:gd name="T39" fmla="*/ 308 h 462"/>
                <a:gd name="T40" fmla="*/ 313 w 562"/>
                <a:gd name="T41" fmla="*/ 340 h 462"/>
                <a:gd name="T42" fmla="*/ 327 w 562"/>
                <a:gd name="T43" fmla="*/ 356 h 462"/>
                <a:gd name="T44" fmla="*/ 337 w 562"/>
                <a:gd name="T45" fmla="*/ 372 h 462"/>
                <a:gd name="T46" fmla="*/ 316 w 562"/>
                <a:gd name="T47" fmla="*/ 417 h 462"/>
                <a:gd name="T48" fmla="*/ 312 w 562"/>
                <a:gd name="T49" fmla="*/ 457 h 462"/>
                <a:gd name="T50" fmla="*/ 257 w 562"/>
                <a:gd name="T51" fmla="*/ 456 h 462"/>
                <a:gd name="T52" fmla="*/ 246 w 562"/>
                <a:gd name="T53" fmla="*/ 437 h 462"/>
                <a:gd name="T54" fmla="*/ 266 w 562"/>
                <a:gd name="T55" fmla="*/ 399 h 462"/>
                <a:gd name="T56" fmla="*/ 241 w 562"/>
                <a:gd name="T57" fmla="*/ 419 h 462"/>
                <a:gd name="T58" fmla="*/ 240 w 562"/>
                <a:gd name="T59" fmla="*/ 432 h 462"/>
                <a:gd name="T60" fmla="*/ 197 w 562"/>
                <a:gd name="T61" fmla="*/ 457 h 462"/>
                <a:gd name="T62" fmla="*/ 184 w 562"/>
                <a:gd name="T63" fmla="*/ 426 h 462"/>
                <a:gd name="T64" fmla="*/ 172 w 562"/>
                <a:gd name="T65" fmla="*/ 394 h 462"/>
                <a:gd name="T66" fmla="*/ 159 w 562"/>
                <a:gd name="T67" fmla="*/ 357 h 462"/>
                <a:gd name="T68" fmla="*/ 183 w 562"/>
                <a:gd name="T69" fmla="*/ 359 h 462"/>
                <a:gd name="T70" fmla="*/ 204 w 562"/>
                <a:gd name="T71" fmla="*/ 347 h 462"/>
                <a:gd name="T72" fmla="*/ 183 w 562"/>
                <a:gd name="T73" fmla="*/ 299 h 462"/>
                <a:gd name="T74" fmla="*/ 180 w 562"/>
                <a:gd name="T75" fmla="*/ 281 h 462"/>
                <a:gd name="T76" fmla="*/ 156 w 562"/>
                <a:gd name="T77" fmla="*/ 283 h 462"/>
                <a:gd name="T78" fmla="*/ 139 w 562"/>
                <a:gd name="T79" fmla="*/ 267 h 462"/>
                <a:gd name="T80" fmla="*/ 119 w 562"/>
                <a:gd name="T81" fmla="*/ 244 h 462"/>
                <a:gd name="T82" fmla="*/ 113 w 562"/>
                <a:gd name="T83" fmla="*/ 225 h 462"/>
                <a:gd name="T84" fmla="*/ 124 w 562"/>
                <a:gd name="T85" fmla="*/ 210 h 462"/>
                <a:gd name="T86" fmla="*/ 116 w 562"/>
                <a:gd name="T87" fmla="*/ 189 h 462"/>
                <a:gd name="T88" fmla="*/ 102 w 562"/>
                <a:gd name="T89" fmla="*/ 177 h 462"/>
                <a:gd name="T90" fmla="*/ 88 w 562"/>
                <a:gd name="T91" fmla="*/ 176 h 462"/>
                <a:gd name="T92" fmla="*/ 74 w 562"/>
                <a:gd name="T93" fmla="*/ 169 h 462"/>
                <a:gd name="T94" fmla="*/ 30 w 562"/>
                <a:gd name="T95" fmla="*/ 159 h 462"/>
                <a:gd name="T96" fmla="*/ 39 w 562"/>
                <a:gd name="T97" fmla="*/ 121 h 462"/>
                <a:gd name="T98" fmla="*/ 1 w 562"/>
                <a:gd name="T99" fmla="*/ 62 h 462"/>
                <a:gd name="T100" fmla="*/ 15 w 562"/>
                <a:gd name="T101" fmla="*/ 39 h 462"/>
                <a:gd name="T102" fmla="*/ 25 w 562"/>
                <a:gd name="T103" fmla="*/ 26 h 462"/>
                <a:gd name="T104" fmla="*/ 60 w 562"/>
                <a:gd name="T105" fmla="*/ 29 h 462"/>
                <a:gd name="T106" fmla="*/ 129 w 562"/>
                <a:gd name="T107" fmla="*/ 21 h 462"/>
                <a:gd name="T108" fmla="*/ 165 w 562"/>
                <a:gd name="T109" fmla="*/ 0 h 462"/>
                <a:gd name="T110" fmla="*/ 225 w 562"/>
                <a:gd name="T111" fmla="*/ 29 h 462"/>
                <a:gd name="T112" fmla="*/ 248 w 562"/>
                <a:gd name="T113" fmla="*/ 50 h 462"/>
                <a:gd name="T114" fmla="*/ 281 w 562"/>
                <a:gd name="T115" fmla="*/ 45 h 462"/>
                <a:gd name="T116" fmla="*/ 306 w 562"/>
                <a:gd name="T117" fmla="*/ 85 h 462"/>
                <a:gd name="T118" fmla="*/ 310 w 562"/>
                <a:gd name="T119" fmla="*/ 124 h 462"/>
                <a:gd name="T120" fmla="*/ 359 w 562"/>
                <a:gd name="T121" fmla="*/ 131 h 462"/>
                <a:gd name="T122" fmla="*/ 397 w 562"/>
                <a:gd name="T123" fmla="*/ 122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62" h="462">
                  <a:moveTo>
                    <a:pt x="455" y="129"/>
                  </a:moveTo>
                  <a:cubicBezTo>
                    <a:pt x="455" y="129"/>
                    <a:pt x="465" y="98"/>
                    <a:pt x="465" y="98"/>
                  </a:cubicBezTo>
                  <a:cubicBezTo>
                    <a:pt x="461" y="95"/>
                    <a:pt x="461" y="95"/>
                    <a:pt x="461" y="95"/>
                  </a:cubicBezTo>
                  <a:cubicBezTo>
                    <a:pt x="461" y="95"/>
                    <a:pt x="462" y="92"/>
                    <a:pt x="463" y="91"/>
                  </a:cubicBezTo>
                  <a:cubicBezTo>
                    <a:pt x="465" y="90"/>
                    <a:pt x="468" y="91"/>
                    <a:pt x="470" y="91"/>
                  </a:cubicBezTo>
                  <a:cubicBezTo>
                    <a:pt x="472" y="91"/>
                    <a:pt x="475" y="92"/>
                    <a:pt x="477" y="92"/>
                  </a:cubicBezTo>
                  <a:cubicBezTo>
                    <a:pt x="478" y="91"/>
                    <a:pt x="481" y="91"/>
                    <a:pt x="481" y="90"/>
                  </a:cubicBezTo>
                  <a:cubicBezTo>
                    <a:pt x="482" y="90"/>
                    <a:pt x="482" y="89"/>
                    <a:pt x="482" y="88"/>
                  </a:cubicBezTo>
                  <a:cubicBezTo>
                    <a:pt x="481" y="87"/>
                    <a:pt x="481" y="85"/>
                    <a:pt x="480" y="85"/>
                  </a:cubicBezTo>
                  <a:cubicBezTo>
                    <a:pt x="479" y="84"/>
                    <a:pt x="476" y="85"/>
                    <a:pt x="475" y="85"/>
                  </a:cubicBezTo>
                  <a:cubicBezTo>
                    <a:pt x="473" y="85"/>
                    <a:pt x="470" y="85"/>
                    <a:pt x="468" y="85"/>
                  </a:cubicBezTo>
                  <a:cubicBezTo>
                    <a:pt x="466" y="85"/>
                    <a:pt x="463" y="86"/>
                    <a:pt x="463" y="84"/>
                  </a:cubicBezTo>
                  <a:cubicBezTo>
                    <a:pt x="462" y="83"/>
                    <a:pt x="465" y="82"/>
                    <a:pt x="465" y="81"/>
                  </a:cubicBezTo>
                  <a:cubicBezTo>
                    <a:pt x="466" y="80"/>
                    <a:pt x="467" y="79"/>
                    <a:pt x="467" y="79"/>
                  </a:cubicBezTo>
                  <a:cubicBezTo>
                    <a:pt x="469" y="78"/>
                    <a:pt x="472" y="79"/>
                    <a:pt x="473" y="78"/>
                  </a:cubicBezTo>
                  <a:cubicBezTo>
                    <a:pt x="475" y="78"/>
                    <a:pt x="480" y="77"/>
                    <a:pt x="482" y="76"/>
                  </a:cubicBezTo>
                  <a:cubicBezTo>
                    <a:pt x="483" y="76"/>
                    <a:pt x="484" y="74"/>
                    <a:pt x="485" y="74"/>
                  </a:cubicBezTo>
                  <a:cubicBezTo>
                    <a:pt x="486" y="74"/>
                    <a:pt x="488" y="75"/>
                    <a:pt x="488" y="75"/>
                  </a:cubicBezTo>
                  <a:cubicBezTo>
                    <a:pt x="489" y="76"/>
                    <a:pt x="489" y="79"/>
                    <a:pt x="490" y="80"/>
                  </a:cubicBezTo>
                  <a:cubicBezTo>
                    <a:pt x="491" y="81"/>
                    <a:pt x="493" y="80"/>
                    <a:pt x="494" y="80"/>
                  </a:cubicBezTo>
                  <a:cubicBezTo>
                    <a:pt x="496" y="80"/>
                    <a:pt x="500" y="81"/>
                    <a:pt x="501" y="80"/>
                  </a:cubicBezTo>
                  <a:cubicBezTo>
                    <a:pt x="502" y="80"/>
                    <a:pt x="504" y="79"/>
                    <a:pt x="504" y="78"/>
                  </a:cubicBezTo>
                  <a:cubicBezTo>
                    <a:pt x="505" y="77"/>
                    <a:pt x="505" y="73"/>
                    <a:pt x="504" y="72"/>
                  </a:cubicBezTo>
                  <a:cubicBezTo>
                    <a:pt x="504" y="70"/>
                    <a:pt x="502" y="66"/>
                    <a:pt x="502" y="64"/>
                  </a:cubicBezTo>
                  <a:cubicBezTo>
                    <a:pt x="502" y="62"/>
                    <a:pt x="503" y="60"/>
                    <a:pt x="503" y="59"/>
                  </a:cubicBezTo>
                  <a:cubicBezTo>
                    <a:pt x="504" y="59"/>
                    <a:pt x="505" y="58"/>
                    <a:pt x="506" y="58"/>
                  </a:cubicBezTo>
                  <a:cubicBezTo>
                    <a:pt x="507" y="57"/>
                    <a:pt x="511" y="56"/>
                    <a:pt x="512" y="55"/>
                  </a:cubicBezTo>
                  <a:cubicBezTo>
                    <a:pt x="514" y="55"/>
                    <a:pt x="517" y="54"/>
                    <a:pt x="518" y="53"/>
                  </a:cubicBezTo>
                  <a:cubicBezTo>
                    <a:pt x="520" y="52"/>
                    <a:pt x="522" y="50"/>
                    <a:pt x="523" y="50"/>
                  </a:cubicBezTo>
                  <a:cubicBezTo>
                    <a:pt x="524" y="50"/>
                    <a:pt x="524" y="52"/>
                    <a:pt x="525" y="52"/>
                  </a:cubicBezTo>
                  <a:cubicBezTo>
                    <a:pt x="526" y="53"/>
                    <a:pt x="527" y="55"/>
                    <a:pt x="527" y="56"/>
                  </a:cubicBezTo>
                  <a:cubicBezTo>
                    <a:pt x="529" y="57"/>
                    <a:pt x="532" y="59"/>
                    <a:pt x="533" y="60"/>
                  </a:cubicBezTo>
                  <a:cubicBezTo>
                    <a:pt x="534" y="60"/>
                    <a:pt x="535" y="61"/>
                    <a:pt x="536" y="61"/>
                  </a:cubicBezTo>
                  <a:cubicBezTo>
                    <a:pt x="534" y="72"/>
                    <a:pt x="534" y="72"/>
                    <a:pt x="534" y="72"/>
                  </a:cubicBezTo>
                  <a:cubicBezTo>
                    <a:pt x="536" y="95"/>
                    <a:pt x="536" y="95"/>
                    <a:pt x="536" y="95"/>
                  </a:cubicBezTo>
                  <a:cubicBezTo>
                    <a:pt x="536" y="95"/>
                    <a:pt x="538" y="95"/>
                    <a:pt x="538" y="95"/>
                  </a:cubicBezTo>
                  <a:cubicBezTo>
                    <a:pt x="539" y="95"/>
                    <a:pt x="541" y="95"/>
                    <a:pt x="541" y="96"/>
                  </a:cubicBezTo>
                  <a:cubicBezTo>
                    <a:pt x="542" y="96"/>
                    <a:pt x="543" y="98"/>
                    <a:pt x="542" y="99"/>
                  </a:cubicBezTo>
                  <a:cubicBezTo>
                    <a:pt x="542" y="99"/>
                    <a:pt x="541" y="100"/>
                    <a:pt x="541" y="100"/>
                  </a:cubicBezTo>
                  <a:cubicBezTo>
                    <a:pt x="548" y="111"/>
                    <a:pt x="548" y="111"/>
                    <a:pt x="548" y="111"/>
                  </a:cubicBezTo>
                  <a:cubicBezTo>
                    <a:pt x="548" y="117"/>
                    <a:pt x="548" y="117"/>
                    <a:pt x="548" y="117"/>
                  </a:cubicBezTo>
                  <a:cubicBezTo>
                    <a:pt x="542" y="119"/>
                    <a:pt x="542" y="119"/>
                    <a:pt x="542" y="119"/>
                  </a:cubicBezTo>
                  <a:cubicBezTo>
                    <a:pt x="546" y="137"/>
                    <a:pt x="546" y="137"/>
                    <a:pt x="546" y="137"/>
                  </a:cubicBezTo>
                  <a:cubicBezTo>
                    <a:pt x="530" y="149"/>
                    <a:pt x="530" y="149"/>
                    <a:pt x="530" y="149"/>
                  </a:cubicBezTo>
                  <a:cubicBezTo>
                    <a:pt x="531" y="169"/>
                    <a:pt x="531" y="169"/>
                    <a:pt x="531" y="169"/>
                  </a:cubicBezTo>
                  <a:cubicBezTo>
                    <a:pt x="536" y="187"/>
                    <a:pt x="536" y="187"/>
                    <a:pt x="536" y="187"/>
                  </a:cubicBezTo>
                  <a:cubicBezTo>
                    <a:pt x="536" y="187"/>
                    <a:pt x="540" y="188"/>
                    <a:pt x="541" y="188"/>
                  </a:cubicBezTo>
                  <a:cubicBezTo>
                    <a:pt x="542" y="189"/>
                    <a:pt x="544" y="189"/>
                    <a:pt x="545" y="189"/>
                  </a:cubicBezTo>
                  <a:cubicBezTo>
                    <a:pt x="555" y="208"/>
                    <a:pt x="555" y="208"/>
                    <a:pt x="555" y="208"/>
                  </a:cubicBezTo>
                  <a:cubicBezTo>
                    <a:pt x="562" y="234"/>
                    <a:pt x="562" y="234"/>
                    <a:pt x="562" y="234"/>
                  </a:cubicBezTo>
                  <a:cubicBezTo>
                    <a:pt x="549" y="234"/>
                    <a:pt x="549" y="234"/>
                    <a:pt x="549" y="234"/>
                  </a:cubicBezTo>
                  <a:cubicBezTo>
                    <a:pt x="541" y="218"/>
                    <a:pt x="541" y="218"/>
                    <a:pt x="541" y="218"/>
                  </a:cubicBezTo>
                  <a:cubicBezTo>
                    <a:pt x="534" y="222"/>
                    <a:pt x="534" y="222"/>
                    <a:pt x="534" y="222"/>
                  </a:cubicBezTo>
                  <a:cubicBezTo>
                    <a:pt x="543" y="244"/>
                    <a:pt x="543" y="244"/>
                    <a:pt x="543" y="244"/>
                  </a:cubicBezTo>
                  <a:cubicBezTo>
                    <a:pt x="553" y="245"/>
                    <a:pt x="553" y="245"/>
                    <a:pt x="553" y="245"/>
                  </a:cubicBezTo>
                  <a:cubicBezTo>
                    <a:pt x="557" y="257"/>
                    <a:pt x="557" y="257"/>
                    <a:pt x="557" y="257"/>
                  </a:cubicBezTo>
                  <a:cubicBezTo>
                    <a:pt x="551" y="263"/>
                    <a:pt x="551" y="263"/>
                    <a:pt x="551" y="263"/>
                  </a:cubicBezTo>
                  <a:cubicBezTo>
                    <a:pt x="551" y="275"/>
                    <a:pt x="551" y="275"/>
                    <a:pt x="551" y="275"/>
                  </a:cubicBezTo>
                  <a:cubicBezTo>
                    <a:pt x="558" y="290"/>
                    <a:pt x="558" y="290"/>
                    <a:pt x="558" y="290"/>
                  </a:cubicBezTo>
                  <a:cubicBezTo>
                    <a:pt x="546" y="298"/>
                    <a:pt x="546" y="298"/>
                    <a:pt x="546" y="298"/>
                  </a:cubicBezTo>
                  <a:cubicBezTo>
                    <a:pt x="528" y="298"/>
                    <a:pt x="528" y="298"/>
                    <a:pt x="528" y="298"/>
                  </a:cubicBezTo>
                  <a:cubicBezTo>
                    <a:pt x="516" y="320"/>
                    <a:pt x="516" y="320"/>
                    <a:pt x="516" y="320"/>
                  </a:cubicBezTo>
                  <a:cubicBezTo>
                    <a:pt x="528" y="334"/>
                    <a:pt x="528" y="334"/>
                    <a:pt x="528" y="334"/>
                  </a:cubicBezTo>
                  <a:cubicBezTo>
                    <a:pt x="548" y="348"/>
                    <a:pt x="548" y="348"/>
                    <a:pt x="548" y="348"/>
                  </a:cubicBezTo>
                  <a:cubicBezTo>
                    <a:pt x="538" y="361"/>
                    <a:pt x="538" y="361"/>
                    <a:pt x="538" y="361"/>
                  </a:cubicBezTo>
                  <a:cubicBezTo>
                    <a:pt x="526" y="356"/>
                    <a:pt x="526" y="356"/>
                    <a:pt x="526" y="356"/>
                  </a:cubicBezTo>
                  <a:cubicBezTo>
                    <a:pt x="521" y="364"/>
                    <a:pt x="521" y="364"/>
                    <a:pt x="521" y="364"/>
                  </a:cubicBezTo>
                  <a:cubicBezTo>
                    <a:pt x="531" y="368"/>
                    <a:pt x="531" y="368"/>
                    <a:pt x="531" y="368"/>
                  </a:cubicBezTo>
                  <a:cubicBezTo>
                    <a:pt x="531" y="376"/>
                    <a:pt x="531" y="376"/>
                    <a:pt x="531" y="376"/>
                  </a:cubicBezTo>
                  <a:cubicBezTo>
                    <a:pt x="503" y="385"/>
                    <a:pt x="503" y="385"/>
                    <a:pt x="503" y="385"/>
                  </a:cubicBezTo>
                  <a:cubicBezTo>
                    <a:pt x="503" y="390"/>
                    <a:pt x="503" y="390"/>
                    <a:pt x="503" y="390"/>
                  </a:cubicBezTo>
                  <a:cubicBezTo>
                    <a:pt x="520" y="390"/>
                    <a:pt x="520" y="390"/>
                    <a:pt x="520" y="390"/>
                  </a:cubicBezTo>
                  <a:cubicBezTo>
                    <a:pt x="526" y="398"/>
                    <a:pt x="526" y="398"/>
                    <a:pt x="526" y="398"/>
                  </a:cubicBezTo>
                  <a:cubicBezTo>
                    <a:pt x="476" y="408"/>
                    <a:pt x="476" y="408"/>
                    <a:pt x="476" y="408"/>
                  </a:cubicBezTo>
                  <a:cubicBezTo>
                    <a:pt x="471" y="394"/>
                    <a:pt x="471" y="394"/>
                    <a:pt x="471" y="394"/>
                  </a:cubicBezTo>
                  <a:cubicBezTo>
                    <a:pt x="460" y="399"/>
                    <a:pt x="460" y="399"/>
                    <a:pt x="460" y="399"/>
                  </a:cubicBezTo>
                  <a:cubicBezTo>
                    <a:pt x="453" y="392"/>
                    <a:pt x="453" y="392"/>
                    <a:pt x="453" y="392"/>
                  </a:cubicBezTo>
                  <a:cubicBezTo>
                    <a:pt x="439" y="392"/>
                    <a:pt x="439" y="392"/>
                    <a:pt x="439" y="392"/>
                  </a:cubicBezTo>
                  <a:cubicBezTo>
                    <a:pt x="442" y="403"/>
                    <a:pt x="442" y="403"/>
                    <a:pt x="442" y="403"/>
                  </a:cubicBezTo>
                  <a:cubicBezTo>
                    <a:pt x="430" y="405"/>
                    <a:pt x="430" y="405"/>
                    <a:pt x="430" y="405"/>
                  </a:cubicBezTo>
                  <a:cubicBezTo>
                    <a:pt x="424" y="398"/>
                    <a:pt x="424" y="398"/>
                    <a:pt x="424" y="398"/>
                  </a:cubicBezTo>
                  <a:cubicBezTo>
                    <a:pt x="411" y="398"/>
                    <a:pt x="411" y="398"/>
                    <a:pt x="411" y="398"/>
                  </a:cubicBezTo>
                  <a:cubicBezTo>
                    <a:pt x="412" y="413"/>
                    <a:pt x="412" y="413"/>
                    <a:pt x="412" y="413"/>
                  </a:cubicBezTo>
                  <a:cubicBezTo>
                    <a:pt x="393" y="401"/>
                    <a:pt x="393" y="401"/>
                    <a:pt x="393" y="401"/>
                  </a:cubicBezTo>
                  <a:cubicBezTo>
                    <a:pt x="384" y="409"/>
                    <a:pt x="384" y="409"/>
                    <a:pt x="384" y="409"/>
                  </a:cubicBezTo>
                  <a:cubicBezTo>
                    <a:pt x="378" y="416"/>
                    <a:pt x="378" y="416"/>
                    <a:pt x="378" y="416"/>
                  </a:cubicBezTo>
                  <a:cubicBezTo>
                    <a:pt x="377" y="424"/>
                    <a:pt x="377" y="424"/>
                    <a:pt x="377" y="424"/>
                  </a:cubicBezTo>
                  <a:cubicBezTo>
                    <a:pt x="365" y="433"/>
                    <a:pt x="365" y="433"/>
                    <a:pt x="365" y="433"/>
                  </a:cubicBezTo>
                  <a:cubicBezTo>
                    <a:pt x="358" y="423"/>
                    <a:pt x="358" y="423"/>
                    <a:pt x="358" y="423"/>
                  </a:cubicBezTo>
                  <a:cubicBezTo>
                    <a:pt x="338" y="427"/>
                    <a:pt x="338" y="427"/>
                    <a:pt x="338" y="427"/>
                  </a:cubicBezTo>
                  <a:cubicBezTo>
                    <a:pt x="349" y="446"/>
                    <a:pt x="349" y="446"/>
                    <a:pt x="349" y="446"/>
                  </a:cubicBezTo>
                  <a:cubicBezTo>
                    <a:pt x="345" y="448"/>
                    <a:pt x="345" y="448"/>
                    <a:pt x="345" y="448"/>
                  </a:cubicBezTo>
                  <a:cubicBezTo>
                    <a:pt x="344" y="447"/>
                    <a:pt x="343" y="445"/>
                    <a:pt x="342" y="444"/>
                  </a:cubicBezTo>
                  <a:cubicBezTo>
                    <a:pt x="340" y="442"/>
                    <a:pt x="337" y="437"/>
                    <a:pt x="336" y="435"/>
                  </a:cubicBezTo>
                  <a:cubicBezTo>
                    <a:pt x="334" y="431"/>
                    <a:pt x="331" y="424"/>
                    <a:pt x="331" y="420"/>
                  </a:cubicBezTo>
                  <a:cubicBezTo>
                    <a:pt x="331" y="416"/>
                    <a:pt x="332" y="410"/>
                    <a:pt x="333" y="407"/>
                  </a:cubicBezTo>
                  <a:cubicBezTo>
                    <a:pt x="333" y="404"/>
                    <a:pt x="336" y="399"/>
                    <a:pt x="338" y="396"/>
                  </a:cubicBezTo>
                  <a:cubicBezTo>
                    <a:pt x="339" y="394"/>
                    <a:pt x="343" y="388"/>
                    <a:pt x="344" y="385"/>
                  </a:cubicBezTo>
                  <a:cubicBezTo>
                    <a:pt x="345" y="383"/>
                    <a:pt x="346" y="377"/>
                    <a:pt x="346" y="375"/>
                  </a:cubicBezTo>
                  <a:cubicBezTo>
                    <a:pt x="346" y="373"/>
                    <a:pt x="346" y="370"/>
                    <a:pt x="345" y="369"/>
                  </a:cubicBezTo>
                  <a:cubicBezTo>
                    <a:pt x="344" y="367"/>
                    <a:pt x="343" y="365"/>
                    <a:pt x="342" y="364"/>
                  </a:cubicBezTo>
                  <a:cubicBezTo>
                    <a:pt x="341" y="364"/>
                    <a:pt x="339" y="363"/>
                    <a:pt x="338" y="363"/>
                  </a:cubicBezTo>
                  <a:cubicBezTo>
                    <a:pt x="337" y="363"/>
                    <a:pt x="336" y="363"/>
                    <a:pt x="335" y="363"/>
                  </a:cubicBezTo>
                  <a:cubicBezTo>
                    <a:pt x="334" y="362"/>
                    <a:pt x="334" y="360"/>
                    <a:pt x="334" y="358"/>
                  </a:cubicBezTo>
                  <a:cubicBezTo>
                    <a:pt x="335" y="358"/>
                    <a:pt x="335" y="356"/>
                    <a:pt x="336" y="355"/>
                  </a:cubicBezTo>
                  <a:cubicBezTo>
                    <a:pt x="336" y="354"/>
                    <a:pt x="338" y="353"/>
                    <a:pt x="338" y="352"/>
                  </a:cubicBezTo>
                  <a:cubicBezTo>
                    <a:pt x="338" y="351"/>
                    <a:pt x="337" y="349"/>
                    <a:pt x="336" y="347"/>
                  </a:cubicBezTo>
                  <a:cubicBezTo>
                    <a:pt x="335" y="347"/>
                    <a:pt x="333" y="345"/>
                    <a:pt x="332" y="344"/>
                  </a:cubicBezTo>
                  <a:cubicBezTo>
                    <a:pt x="331" y="344"/>
                    <a:pt x="328" y="345"/>
                    <a:pt x="327" y="345"/>
                  </a:cubicBezTo>
                  <a:cubicBezTo>
                    <a:pt x="326" y="345"/>
                    <a:pt x="323" y="346"/>
                    <a:pt x="323" y="345"/>
                  </a:cubicBezTo>
                  <a:cubicBezTo>
                    <a:pt x="322" y="345"/>
                    <a:pt x="321" y="344"/>
                    <a:pt x="320" y="344"/>
                  </a:cubicBezTo>
                  <a:cubicBezTo>
                    <a:pt x="319" y="343"/>
                    <a:pt x="319" y="341"/>
                    <a:pt x="319" y="339"/>
                  </a:cubicBezTo>
                  <a:cubicBezTo>
                    <a:pt x="319" y="338"/>
                    <a:pt x="320" y="336"/>
                    <a:pt x="321" y="334"/>
                  </a:cubicBezTo>
                  <a:cubicBezTo>
                    <a:pt x="322" y="333"/>
                    <a:pt x="324" y="331"/>
                    <a:pt x="324" y="330"/>
                  </a:cubicBezTo>
                  <a:cubicBezTo>
                    <a:pt x="325" y="328"/>
                    <a:pt x="326" y="324"/>
                    <a:pt x="325" y="322"/>
                  </a:cubicBezTo>
                  <a:cubicBezTo>
                    <a:pt x="325" y="321"/>
                    <a:pt x="324" y="319"/>
                    <a:pt x="324" y="318"/>
                  </a:cubicBezTo>
                  <a:cubicBezTo>
                    <a:pt x="323" y="317"/>
                    <a:pt x="321" y="316"/>
                    <a:pt x="320" y="316"/>
                  </a:cubicBezTo>
                  <a:cubicBezTo>
                    <a:pt x="319" y="315"/>
                    <a:pt x="316" y="312"/>
                    <a:pt x="315" y="311"/>
                  </a:cubicBezTo>
                  <a:cubicBezTo>
                    <a:pt x="315" y="310"/>
                    <a:pt x="316" y="308"/>
                    <a:pt x="315" y="308"/>
                  </a:cubicBezTo>
                  <a:cubicBezTo>
                    <a:pt x="315" y="307"/>
                    <a:pt x="313" y="308"/>
                    <a:pt x="312" y="308"/>
                  </a:cubicBezTo>
                  <a:cubicBezTo>
                    <a:pt x="312" y="308"/>
                    <a:pt x="310" y="309"/>
                    <a:pt x="310" y="310"/>
                  </a:cubicBezTo>
                  <a:cubicBezTo>
                    <a:pt x="309" y="312"/>
                    <a:pt x="310" y="315"/>
                    <a:pt x="310" y="316"/>
                  </a:cubicBezTo>
                  <a:cubicBezTo>
                    <a:pt x="311" y="317"/>
                    <a:pt x="314" y="318"/>
                    <a:pt x="315" y="320"/>
                  </a:cubicBezTo>
                  <a:cubicBezTo>
                    <a:pt x="316" y="321"/>
                    <a:pt x="317" y="325"/>
                    <a:pt x="317" y="328"/>
                  </a:cubicBezTo>
                  <a:cubicBezTo>
                    <a:pt x="317" y="329"/>
                    <a:pt x="316" y="332"/>
                    <a:pt x="316" y="334"/>
                  </a:cubicBezTo>
                  <a:cubicBezTo>
                    <a:pt x="315" y="335"/>
                    <a:pt x="314" y="338"/>
                    <a:pt x="313" y="340"/>
                  </a:cubicBezTo>
                  <a:cubicBezTo>
                    <a:pt x="313" y="341"/>
                    <a:pt x="311" y="343"/>
                    <a:pt x="311" y="344"/>
                  </a:cubicBezTo>
                  <a:cubicBezTo>
                    <a:pt x="311" y="345"/>
                    <a:pt x="312" y="348"/>
                    <a:pt x="313" y="349"/>
                  </a:cubicBezTo>
                  <a:cubicBezTo>
                    <a:pt x="314" y="350"/>
                    <a:pt x="317" y="351"/>
                    <a:pt x="318" y="351"/>
                  </a:cubicBezTo>
                  <a:cubicBezTo>
                    <a:pt x="319" y="352"/>
                    <a:pt x="322" y="351"/>
                    <a:pt x="323" y="351"/>
                  </a:cubicBezTo>
                  <a:cubicBezTo>
                    <a:pt x="324" y="352"/>
                    <a:pt x="327" y="351"/>
                    <a:pt x="328" y="352"/>
                  </a:cubicBezTo>
                  <a:cubicBezTo>
                    <a:pt x="328" y="353"/>
                    <a:pt x="328" y="355"/>
                    <a:pt x="327" y="356"/>
                  </a:cubicBezTo>
                  <a:cubicBezTo>
                    <a:pt x="327" y="357"/>
                    <a:pt x="326" y="359"/>
                    <a:pt x="326" y="360"/>
                  </a:cubicBezTo>
                  <a:cubicBezTo>
                    <a:pt x="326" y="361"/>
                    <a:pt x="324" y="363"/>
                    <a:pt x="324" y="365"/>
                  </a:cubicBezTo>
                  <a:cubicBezTo>
                    <a:pt x="324" y="366"/>
                    <a:pt x="325" y="368"/>
                    <a:pt x="326" y="369"/>
                  </a:cubicBezTo>
                  <a:cubicBezTo>
                    <a:pt x="327" y="370"/>
                    <a:pt x="328" y="371"/>
                    <a:pt x="329" y="371"/>
                  </a:cubicBezTo>
                  <a:cubicBezTo>
                    <a:pt x="330" y="372"/>
                    <a:pt x="332" y="371"/>
                    <a:pt x="333" y="371"/>
                  </a:cubicBezTo>
                  <a:cubicBezTo>
                    <a:pt x="334" y="371"/>
                    <a:pt x="336" y="371"/>
                    <a:pt x="337" y="372"/>
                  </a:cubicBezTo>
                  <a:cubicBezTo>
                    <a:pt x="338" y="372"/>
                    <a:pt x="338" y="375"/>
                    <a:pt x="338" y="376"/>
                  </a:cubicBezTo>
                  <a:cubicBezTo>
                    <a:pt x="338" y="378"/>
                    <a:pt x="337" y="381"/>
                    <a:pt x="337" y="383"/>
                  </a:cubicBezTo>
                  <a:cubicBezTo>
                    <a:pt x="336" y="385"/>
                    <a:pt x="333" y="388"/>
                    <a:pt x="332" y="389"/>
                  </a:cubicBezTo>
                  <a:cubicBezTo>
                    <a:pt x="329" y="392"/>
                    <a:pt x="323" y="396"/>
                    <a:pt x="320" y="399"/>
                  </a:cubicBezTo>
                  <a:cubicBezTo>
                    <a:pt x="318" y="400"/>
                    <a:pt x="315" y="404"/>
                    <a:pt x="315" y="406"/>
                  </a:cubicBezTo>
                  <a:cubicBezTo>
                    <a:pt x="314" y="409"/>
                    <a:pt x="315" y="414"/>
                    <a:pt x="316" y="417"/>
                  </a:cubicBezTo>
                  <a:cubicBezTo>
                    <a:pt x="317" y="418"/>
                    <a:pt x="319" y="421"/>
                    <a:pt x="320" y="422"/>
                  </a:cubicBezTo>
                  <a:cubicBezTo>
                    <a:pt x="321" y="424"/>
                    <a:pt x="322" y="427"/>
                    <a:pt x="322" y="429"/>
                  </a:cubicBezTo>
                  <a:cubicBezTo>
                    <a:pt x="322" y="431"/>
                    <a:pt x="320" y="434"/>
                    <a:pt x="320" y="436"/>
                  </a:cubicBezTo>
                  <a:cubicBezTo>
                    <a:pt x="320" y="439"/>
                    <a:pt x="321" y="444"/>
                    <a:pt x="320" y="447"/>
                  </a:cubicBezTo>
                  <a:cubicBezTo>
                    <a:pt x="320" y="448"/>
                    <a:pt x="318" y="452"/>
                    <a:pt x="317" y="453"/>
                  </a:cubicBezTo>
                  <a:cubicBezTo>
                    <a:pt x="316" y="454"/>
                    <a:pt x="313" y="456"/>
                    <a:pt x="312" y="457"/>
                  </a:cubicBezTo>
                  <a:cubicBezTo>
                    <a:pt x="309" y="458"/>
                    <a:pt x="304" y="458"/>
                    <a:pt x="301" y="457"/>
                  </a:cubicBezTo>
                  <a:cubicBezTo>
                    <a:pt x="299" y="457"/>
                    <a:pt x="295" y="456"/>
                    <a:pt x="293" y="455"/>
                  </a:cubicBezTo>
                  <a:cubicBezTo>
                    <a:pt x="291" y="455"/>
                    <a:pt x="287" y="451"/>
                    <a:pt x="284" y="451"/>
                  </a:cubicBezTo>
                  <a:cubicBezTo>
                    <a:pt x="282" y="450"/>
                    <a:pt x="278" y="449"/>
                    <a:pt x="276" y="449"/>
                  </a:cubicBezTo>
                  <a:cubicBezTo>
                    <a:pt x="273" y="449"/>
                    <a:pt x="268" y="450"/>
                    <a:pt x="265" y="451"/>
                  </a:cubicBezTo>
                  <a:cubicBezTo>
                    <a:pt x="263" y="452"/>
                    <a:pt x="259" y="455"/>
                    <a:pt x="257" y="456"/>
                  </a:cubicBezTo>
                  <a:cubicBezTo>
                    <a:pt x="255" y="457"/>
                    <a:pt x="252" y="458"/>
                    <a:pt x="251" y="458"/>
                  </a:cubicBezTo>
                  <a:cubicBezTo>
                    <a:pt x="249" y="458"/>
                    <a:pt x="247" y="458"/>
                    <a:pt x="245" y="458"/>
                  </a:cubicBezTo>
                  <a:cubicBezTo>
                    <a:pt x="244" y="458"/>
                    <a:pt x="243" y="457"/>
                    <a:pt x="242" y="456"/>
                  </a:cubicBezTo>
                  <a:cubicBezTo>
                    <a:pt x="241" y="455"/>
                    <a:pt x="241" y="452"/>
                    <a:pt x="241" y="451"/>
                  </a:cubicBezTo>
                  <a:cubicBezTo>
                    <a:pt x="242" y="449"/>
                    <a:pt x="245" y="447"/>
                    <a:pt x="246" y="445"/>
                  </a:cubicBezTo>
                  <a:cubicBezTo>
                    <a:pt x="246" y="443"/>
                    <a:pt x="245" y="439"/>
                    <a:pt x="246" y="437"/>
                  </a:cubicBezTo>
                  <a:cubicBezTo>
                    <a:pt x="246" y="435"/>
                    <a:pt x="250" y="433"/>
                    <a:pt x="251" y="431"/>
                  </a:cubicBezTo>
                  <a:cubicBezTo>
                    <a:pt x="252" y="429"/>
                    <a:pt x="253" y="425"/>
                    <a:pt x="253" y="423"/>
                  </a:cubicBezTo>
                  <a:cubicBezTo>
                    <a:pt x="254" y="421"/>
                    <a:pt x="255" y="418"/>
                    <a:pt x="256" y="417"/>
                  </a:cubicBezTo>
                  <a:cubicBezTo>
                    <a:pt x="257" y="415"/>
                    <a:pt x="261" y="412"/>
                    <a:pt x="262" y="410"/>
                  </a:cubicBezTo>
                  <a:cubicBezTo>
                    <a:pt x="264" y="409"/>
                    <a:pt x="267" y="405"/>
                    <a:pt x="267" y="403"/>
                  </a:cubicBezTo>
                  <a:cubicBezTo>
                    <a:pt x="267" y="402"/>
                    <a:pt x="267" y="399"/>
                    <a:pt x="266" y="399"/>
                  </a:cubicBezTo>
                  <a:cubicBezTo>
                    <a:pt x="265" y="398"/>
                    <a:pt x="263" y="399"/>
                    <a:pt x="262" y="400"/>
                  </a:cubicBezTo>
                  <a:cubicBezTo>
                    <a:pt x="261" y="401"/>
                    <a:pt x="259" y="403"/>
                    <a:pt x="258" y="405"/>
                  </a:cubicBezTo>
                  <a:cubicBezTo>
                    <a:pt x="257" y="406"/>
                    <a:pt x="257" y="409"/>
                    <a:pt x="256" y="410"/>
                  </a:cubicBezTo>
                  <a:cubicBezTo>
                    <a:pt x="255" y="411"/>
                    <a:pt x="253" y="414"/>
                    <a:pt x="252" y="415"/>
                  </a:cubicBezTo>
                  <a:cubicBezTo>
                    <a:pt x="251" y="416"/>
                    <a:pt x="249" y="418"/>
                    <a:pt x="248" y="419"/>
                  </a:cubicBezTo>
                  <a:cubicBezTo>
                    <a:pt x="246" y="419"/>
                    <a:pt x="243" y="420"/>
                    <a:pt x="241" y="419"/>
                  </a:cubicBezTo>
                  <a:cubicBezTo>
                    <a:pt x="240" y="419"/>
                    <a:pt x="238" y="418"/>
                    <a:pt x="236" y="418"/>
                  </a:cubicBezTo>
                  <a:cubicBezTo>
                    <a:pt x="235" y="418"/>
                    <a:pt x="233" y="418"/>
                    <a:pt x="233" y="419"/>
                  </a:cubicBezTo>
                  <a:cubicBezTo>
                    <a:pt x="232" y="419"/>
                    <a:pt x="231" y="421"/>
                    <a:pt x="231" y="422"/>
                  </a:cubicBezTo>
                  <a:cubicBezTo>
                    <a:pt x="232" y="423"/>
                    <a:pt x="233" y="424"/>
                    <a:pt x="234" y="425"/>
                  </a:cubicBezTo>
                  <a:cubicBezTo>
                    <a:pt x="235" y="425"/>
                    <a:pt x="237" y="426"/>
                    <a:pt x="238" y="427"/>
                  </a:cubicBezTo>
                  <a:cubicBezTo>
                    <a:pt x="239" y="428"/>
                    <a:pt x="239" y="431"/>
                    <a:pt x="240" y="432"/>
                  </a:cubicBezTo>
                  <a:cubicBezTo>
                    <a:pt x="240" y="434"/>
                    <a:pt x="238" y="438"/>
                    <a:pt x="238" y="439"/>
                  </a:cubicBezTo>
                  <a:cubicBezTo>
                    <a:pt x="236" y="442"/>
                    <a:pt x="232" y="446"/>
                    <a:pt x="231" y="449"/>
                  </a:cubicBezTo>
                  <a:cubicBezTo>
                    <a:pt x="229" y="451"/>
                    <a:pt x="225" y="455"/>
                    <a:pt x="223" y="457"/>
                  </a:cubicBezTo>
                  <a:cubicBezTo>
                    <a:pt x="221" y="458"/>
                    <a:pt x="217" y="461"/>
                    <a:pt x="215" y="461"/>
                  </a:cubicBezTo>
                  <a:cubicBezTo>
                    <a:pt x="213" y="462"/>
                    <a:pt x="209" y="461"/>
                    <a:pt x="206" y="461"/>
                  </a:cubicBezTo>
                  <a:cubicBezTo>
                    <a:pt x="204" y="460"/>
                    <a:pt x="199" y="458"/>
                    <a:pt x="197" y="457"/>
                  </a:cubicBezTo>
                  <a:cubicBezTo>
                    <a:pt x="195" y="456"/>
                    <a:pt x="191" y="455"/>
                    <a:pt x="188" y="454"/>
                  </a:cubicBezTo>
                  <a:cubicBezTo>
                    <a:pt x="187" y="454"/>
                    <a:pt x="184" y="455"/>
                    <a:pt x="183" y="454"/>
                  </a:cubicBezTo>
                  <a:cubicBezTo>
                    <a:pt x="182" y="454"/>
                    <a:pt x="182" y="452"/>
                    <a:pt x="181" y="451"/>
                  </a:cubicBezTo>
                  <a:cubicBezTo>
                    <a:pt x="181" y="450"/>
                    <a:pt x="180" y="446"/>
                    <a:pt x="180" y="444"/>
                  </a:cubicBezTo>
                  <a:cubicBezTo>
                    <a:pt x="180" y="441"/>
                    <a:pt x="180" y="434"/>
                    <a:pt x="181" y="431"/>
                  </a:cubicBezTo>
                  <a:cubicBezTo>
                    <a:pt x="181" y="430"/>
                    <a:pt x="184" y="427"/>
                    <a:pt x="184" y="426"/>
                  </a:cubicBezTo>
                  <a:cubicBezTo>
                    <a:pt x="184" y="424"/>
                    <a:pt x="184" y="420"/>
                    <a:pt x="183" y="418"/>
                  </a:cubicBezTo>
                  <a:cubicBezTo>
                    <a:pt x="183" y="417"/>
                    <a:pt x="181" y="414"/>
                    <a:pt x="180" y="413"/>
                  </a:cubicBezTo>
                  <a:cubicBezTo>
                    <a:pt x="179" y="412"/>
                    <a:pt x="178" y="410"/>
                    <a:pt x="177" y="409"/>
                  </a:cubicBezTo>
                  <a:cubicBezTo>
                    <a:pt x="177" y="408"/>
                    <a:pt x="179" y="406"/>
                    <a:pt x="179" y="404"/>
                  </a:cubicBezTo>
                  <a:cubicBezTo>
                    <a:pt x="179" y="403"/>
                    <a:pt x="179" y="399"/>
                    <a:pt x="177" y="397"/>
                  </a:cubicBezTo>
                  <a:cubicBezTo>
                    <a:pt x="177" y="396"/>
                    <a:pt x="173" y="395"/>
                    <a:pt x="172" y="394"/>
                  </a:cubicBezTo>
                  <a:cubicBezTo>
                    <a:pt x="171" y="393"/>
                    <a:pt x="170" y="391"/>
                    <a:pt x="169" y="390"/>
                  </a:cubicBezTo>
                  <a:cubicBezTo>
                    <a:pt x="168" y="388"/>
                    <a:pt x="167" y="385"/>
                    <a:pt x="167" y="384"/>
                  </a:cubicBezTo>
                  <a:cubicBezTo>
                    <a:pt x="165" y="382"/>
                    <a:pt x="162" y="379"/>
                    <a:pt x="160" y="377"/>
                  </a:cubicBezTo>
                  <a:cubicBezTo>
                    <a:pt x="159" y="376"/>
                    <a:pt x="155" y="374"/>
                    <a:pt x="154" y="373"/>
                  </a:cubicBezTo>
                  <a:cubicBezTo>
                    <a:pt x="153" y="371"/>
                    <a:pt x="152" y="368"/>
                    <a:pt x="152" y="365"/>
                  </a:cubicBezTo>
                  <a:cubicBezTo>
                    <a:pt x="159" y="357"/>
                    <a:pt x="159" y="357"/>
                    <a:pt x="159" y="357"/>
                  </a:cubicBezTo>
                  <a:cubicBezTo>
                    <a:pt x="159" y="357"/>
                    <a:pt x="162" y="357"/>
                    <a:pt x="163" y="357"/>
                  </a:cubicBezTo>
                  <a:cubicBezTo>
                    <a:pt x="164" y="357"/>
                    <a:pt x="165" y="357"/>
                    <a:pt x="166" y="357"/>
                  </a:cubicBezTo>
                  <a:cubicBezTo>
                    <a:pt x="166" y="358"/>
                    <a:pt x="168" y="360"/>
                    <a:pt x="169" y="361"/>
                  </a:cubicBezTo>
                  <a:cubicBezTo>
                    <a:pt x="170" y="361"/>
                    <a:pt x="171" y="360"/>
                    <a:pt x="172" y="360"/>
                  </a:cubicBezTo>
                  <a:cubicBezTo>
                    <a:pt x="174" y="360"/>
                    <a:pt x="176" y="359"/>
                    <a:pt x="178" y="359"/>
                  </a:cubicBezTo>
                  <a:cubicBezTo>
                    <a:pt x="179" y="359"/>
                    <a:pt x="182" y="360"/>
                    <a:pt x="183" y="359"/>
                  </a:cubicBezTo>
                  <a:cubicBezTo>
                    <a:pt x="184" y="358"/>
                    <a:pt x="184" y="356"/>
                    <a:pt x="185" y="355"/>
                  </a:cubicBezTo>
                  <a:cubicBezTo>
                    <a:pt x="185" y="354"/>
                    <a:pt x="187" y="352"/>
                    <a:pt x="188" y="352"/>
                  </a:cubicBezTo>
                  <a:cubicBezTo>
                    <a:pt x="189" y="352"/>
                    <a:pt x="191" y="351"/>
                    <a:pt x="193" y="351"/>
                  </a:cubicBezTo>
                  <a:cubicBezTo>
                    <a:pt x="194" y="351"/>
                    <a:pt x="198" y="352"/>
                    <a:pt x="199" y="351"/>
                  </a:cubicBezTo>
                  <a:cubicBezTo>
                    <a:pt x="200" y="351"/>
                    <a:pt x="202" y="351"/>
                    <a:pt x="203" y="351"/>
                  </a:cubicBezTo>
                  <a:cubicBezTo>
                    <a:pt x="203" y="350"/>
                    <a:pt x="204" y="348"/>
                    <a:pt x="204" y="347"/>
                  </a:cubicBezTo>
                  <a:cubicBezTo>
                    <a:pt x="205" y="345"/>
                    <a:pt x="205" y="341"/>
                    <a:pt x="205" y="340"/>
                  </a:cubicBezTo>
                  <a:cubicBezTo>
                    <a:pt x="205" y="336"/>
                    <a:pt x="204" y="327"/>
                    <a:pt x="204" y="323"/>
                  </a:cubicBezTo>
                  <a:cubicBezTo>
                    <a:pt x="203" y="319"/>
                    <a:pt x="203" y="311"/>
                    <a:pt x="202" y="308"/>
                  </a:cubicBezTo>
                  <a:cubicBezTo>
                    <a:pt x="202" y="305"/>
                    <a:pt x="202" y="300"/>
                    <a:pt x="200" y="299"/>
                  </a:cubicBezTo>
                  <a:cubicBezTo>
                    <a:pt x="199" y="299"/>
                    <a:pt x="197" y="301"/>
                    <a:pt x="196" y="301"/>
                  </a:cubicBezTo>
                  <a:cubicBezTo>
                    <a:pt x="193" y="302"/>
                    <a:pt x="183" y="299"/>
                    <a:pt x="183" y="299"/>
                  </a:cubicBezTo>
                  <a:cubicBezTo>
                    <a:pt x="183" y="304"/>
                    <a:pt x="183" y="304"/>
                    <a:pt x="183" y="304"/>
                  </a:cubicBezTo>
                  <a:cubicBezTo>
                    <a:pt x="168" y="308"/>
                    <a:pt x="168" y="308"/>
                    <a:pt x="168" y="308"/>
                  </a:cubicBezTo>
                  <a:cubicBezTo>
                    <a:pt x="166" y="300"/>
                    <a:pt x="166" y="300"/>
                    <a:pt x="166" y="300"/>
                  </a:cubicBezTo>
                  <a:cubicBezTo>
                    <a:pt x="179" y="289"/>
                    <a:pt x="179" y="289"/>
                    <a:pt x="179" y="289"/>
                  </a:cubicBezTo>
                  <a:cubicBezTo>
                    <a:pt x="179" y="289"/>
                    <a:pt x="180" y="287"/>
                    <a:pt x="180" y="286"/>
                  </a:cubicBezTo>
                  <a:cubicBezTo>
                    <a:pt x="180" y="285"/>
                    <a:pt x="181" y="282"/>
                    <a:pt x="180" y="281"/>
                  </a:cubicBezTo>
                  <a:cubicBezTo>
                    <a:pt x="180" y="280"/>
                    <a:pt x="178" y="279"/>
                    <a:pt x="177" y="278"/>
                  </a:cubicBezTo>
                  <a:cubicBezTo>
                    <a:pt x="176" y="278"/>
                    <a:pt x="172" y="278"/>
                    <a:pt x="171" y="278"/>
                  </a:cubicBezTo>
                  <a:cubicBezTo>
                    <a:pt x="169" y="278"/>
                    <a:pt x="166" y="279"/>
                    <a:pt x="165" y="280"/>
                  </a:cubicBezTo>
                  <a:cubicBezTo>
                    <a:pt x="164" y="281"/>
                    <a:pt x="164" y="283"/>
                    <a:pt x="163" y="284"/>
                  </a:cubicBezTo>
                  <a:cubicBezTo>
                    <a:pt x="162" y="284"/>
                    <a:pt x="162" y="286"/>
                    <a:pt x="161" y="286"/>
                  </a:cubicBezTo>
                  <a:cubicBezTo>
                    <a:pt x="159" y="286"/>
                    <a:pt x="157" y="284"/>
                    <a:pt x="156" y="283"/>
                  </a:cubicBezTo>
                  <a:cubicBezTo>
                    <a:pt x="155" y="283"/>
                    <a:pt x="153" y="282"/>
                    <a:pt x="152" y="282"/>
                  </a:cubicBezTo>
                  <a:cubicBezTo>
                    <a:pt x="151" y="281"/>
                    <a:pt x="147" y="280"/>
                    <a:pt x="146" y="279"/>
                  </a:cubicBezTo>
                  <a:cubicBezTo>
                    <a:pt x="145" y="278"/>
                    <a:pt x="144" y="276"/>
                    <a:pt x="144" y="275"/>
                  </a:cubicBezTo>
                  <a:cubicBezTo>
                    <a:pt x="144" y="274"/>
                    <a:pt x="145" y="271"/>
                    <a:pt x="144" y="270"/>
                  </a:cubicBezTo>
                  <a:cubicBezTo>
                    <a:pt x="144" y="269"/>
                    <a:pt x="143" y="268"/>
                    <a:pt x="142" y="267"/>
                  </a:cubicBezTo>
                  <a:cubicBezTo>
                    <a:pt x="141" y="267"/>
                    <a:pt x="139" y="267"/>
                    <a:pt x="139" y="267"/>
                  </a:cubicBezTo>
                  <a:cubicBezTo>
                    <a:pt x="137" y="267"/>
                    <a:pt x="135" y="269"/>
                    <a:pt x="134" y="269"/>
                  </a:cubicBezTo>
                  <a:cubicBezTo>
                    <a:pt x="133" y="270"/>
                    <a:pt x="130" y="271"/>
                    <a:pt x="129" y="271"/>
                  </a:cubicBezTo>
                  <a:cubicBezTo>
                    <a:pt x="128" y="271"/>
                    <a:pt x="125" y="270"/>
                    <a:pt x="125" y="269"/>
                  </a:cubicBezTo>
                  <a:cubicBezTo>
                    <a:pt x="123" y="267"/>
                    <a:pt x="123" y="261"/>
                    <a:pt x="122" y="259"/>
                  </a:cubicBezTo>
                  <a:cubicBezTo>
                    <a:pt x="121" y="257"/>
                    <a:pt x="120" y="252"/>
                    <a:pt x="120" y="250"/>
                  </a:cubicBezTo>
                  <a:cubicBezTo>
                    <a:pt x="120" y="249"/>
                    <a:pt x="119" y="246"/>
                    <a:pt x="119" y="244"/>
                  </a:cubicBezTo>
                  <a:cubicBezTo>
                    <a:pt x="120" y="243"/>
                    <a:pt x="121" y="243"/>
                    <a:pt x="122" y="242"/>
                  </a:cubicBezTo>
                  <a:cubicBezTo>
                    <a:pt x="122" y="241"/>
                    <a:pt x="124" y="240"/>
                    <a:pt x="124" y="239"/>
                  </a:cubicBezTo>
                  <a:cubicBezTo>
                    <a:pt x="124" y="237"/>
                    <a:pt x="124" y="235"/>
                    <a:pt x="123" y="233"/>
                  </a:cubicBezTo>
                  <a:cubicBezTo>
                    <a:pt x="123" y="232"/>
                    <a:pt x="121" y="231"/>
                    <a:pt x="120" y="230"/>
                  </a:cubicBezTo>
                  <a:cubicBezTo>
                    <a:pt x="119" y="230"/>
                    <a:pt x="116" y="230"/>
                    <a:pt x="115" y="229"/>
                  </a:cubicBezTo>
                  <a:cubicBezTo>
                    <a:pt x="114" y="228"/>
                    <a:pt x="113" y="226"/>
                    <a:pt x="113" y="225"/>
                  </a:cubicBezTo>
                  <a:cubicBezTo>
                    <a:pt x="113" y="224"/>
                    <a:pt x="112" y="221"/>
                    <a:pt x="112" y="220"/>
                  </a:cubicBezTo>
                  <a:cubicBezTo>
                    <a:pt x="113" y="220"/>
                    <a:pt x="114" y="219"/>
                    <a:pt x="115" y="218"/>
                  </a:cubicBezTo>
                  <a:cubicBezTo>
                    <a:pt x="115" y="218"/>
                    <a:pt x="117" y="218"/>
                    <a:pt x="118" y="217"/>
                  </a:cubicBezTo>
                  <a:cubicBezTo>
                    <a:pt x="118" y="217"/>
                    <a:pt x="119" y="214"/>
                    <a:pt x="119" y="213"/>
                  </a:cubicBezTo>
                  <a:cubicBezTo>
                    <a:pt x="120" y="213"/>
                    <a:pt x="120" y="211"/>
                    <a:pt x="120" y="210"/>
                  </a:cubicBezTo>
                  <a:cubicBezTo>
                    <a:pt x="121" y="210"/>
                    <a:pt x="123" y="210"/>
                    <a:pt x="124" y="210"/>
                  </a:cubicBezTo>
                  <a:cubicBezTo>
                    <a:pt x="125" y="209"/>
                    <a:pt x="126" y="207"/>
                    <a:pt x="126" y="206"/>
                  </a:cubicBezTo>
                  <a:cubicBezTo>
                    <a:pt x="126" y="204"/>
                    <a:pt x="125" y="202"/>
                    <a:pt x="125" y="201"/>
                  </a:cubicBezTo>
                  <a:cubicBezTo>
                    <a:pt x="124" y="200"/>
                    <a:pt x="122" y="200"/>
                    <a:pt x="121" y="199"/>
                  </a:cubicBezTo>
                  <a:cubicBezTo>
                    <a:pt x="120" y="198"/>
                    <a:pt x="118" y="196"/>
                    <a:pt x="118" y="195"/>
                  </a:cubicBezTo>
                  <a:cubicBezTo>
                    <a:pt x="118" y="195"/>
                    <a:pt x="118" y="193"/>
                    <a:pt x="118" y="192"/>
                  </a:cubicBezTo>
                  <a:cubicBezTo>
                    <a:pt x="117" y="192"/>
                    <a:pt x="117" y="190"/>
                    <a:pt x="116" y="189"/>
                  </a:cubicBezTo>
                  <a:cubicBezTo>
                    <a:pt x="116" y="189"/>
                    <a:pt x="113" y="189"/>
                    <a:pt x="112" y="189"/>
                  </a:cubicBezTo>
                  <a:cubicBezTo>
                    <a:pt x="111" y="189"/>
                    <a:pt x="109" y="191"/>
                    <a:pt x="107" y="190"/>
                  </a:cubicBezTo>
                  <a:cubicBezTo>
                    <a:pt x="106" y="190"/>
                    <a:pt x="105" y="189"/>
                    <a:pt x="104" y="188"/>
                  </a:cubicBezTo>
                  <a:cubicBezTo>
                    <a:pt x="103" y="187"/>
                    <a:pt x="102" y="184"/>
                    <a:pt x="102" y="183"/>
                  </a:cubicBezTo>
                  <a:cubicBezTo>
                    <a:pt x="102" y="181"/>
                    <a:pt x="100" y="179"/>
                    <a:pt x="100" y="178"/>
                  </a:cubicBezTo>
                  <a:cubicBezTo>
                    <a:pt x="101" y="178"/>
                    <a:pt x="102" y="177"/>
                    <a:pt x="102" y="177"/>
                  </a:cubicBezTo>
                  <a:cubicBezTo>
                    <a:pt x="103" y="176"/>
                    <a:pt x="105" y="176"/>
                    <a:pt x="105" y="175"/>
                  </a:cubicBezTo>
                  <a:cubicBezTo>
                    <a:pt x="106" y="174"/>
                    <a:pt x="107" y="173"/>
                    <a:pt x="107" y="172"/>
                  </a:cubicBezTo>
                  <a:cubicBezTo>
                    <a:pt x="107" y="171"/>
                    <a:pt x="106" y="168"/>
                    <a:pt x="104" y="168"/>
                  </a:cubicBezTo>
                  <a:cubicBezTo>
                    <a:pt x="103" y="166"/>
                    <a:pt x="98" y="167"/>
                    <a:pt x="96" y="168"/>
                  </a:cubicBezTo>
                  <a:cubicBezTo>
                    <a:pt x="94" y="168"/>
                    <a:pt x="91" y="170"/>
                    <a:pt x="90" y="171"/>
                  </a:cubicBezTo>
                  <a:cubicBezTo>
                    <a:pt x="89" y="172"/>
                    <a:pt x="89" y="174"/>
                    <a:pt x="88" y="176"/>
                  </a:cubicBezTo>
                  <a:cubicBezTo>
                    <a:pt x="88" y="177"/>
                    <a:pt x="87" y="179"/>
                    <a:pt x="87" y="179"/>
                  </a:cubicBezTo>
                  <a:cubicBezTo>
                    <a:pt x="86" y="180"/>
                    <a:pt x="84" y="182"/>
                    <a:pt x="83" y="182"/>
                  </a:cubicBezTo>
                  <a:cubicBezTo>
                    <a:pt x="82" y="182"/>
                    <a:pt x="80" y="181"/>
                    <a:pt x="80" y="181"/>
                  </a:cubicBezTo>
                  <a:cubicBezTo>
                    <a:pt x="79" y="180"/>
                    <a:pt x="78" y="178"/>
                    <a:pt x="78" y="177"/>
                  </a:cubicBezTo>
                  <a:cubicBezTo>
                    <a:pt x="78" y="175"/>
                    <a:pt x="78" y="173"/>
                    <a:pt x="78" y="172"/>
                  </a:cubicBezTo>
                  <a:cubicBezTo>
                    <a:pt x="77" y="171"/>
                    <a:pt x="75" y="170"/>
                    <a:pt x="74" y="169"/>
                  </a:cubicBezTo>
                  <a:cubicBezTo>
                    <a:pt x="71" y="168"/>
                    <a:pt x="65" y="169"/>
                    <a:pt x="62" y="169"/>
                  </a:cubicBezTo>
                  <a:cubicBezTo>
                    <a:pt x="59" y="169"/>
                    <a:pt x="53" y="170"/>
                    <a:pt x="49" y="170"/>
                  </a:cubicBezTo>
                  <a:cubicBezTo>
                    <a:pt x="47" y="171"/>
                    <a:pt x="42" y="172"/>
                    <a:pt x="40" y="172"/>
                  </a:cubicBezTo>
                  <a:cubicBezTo>
                    <a:pt x="39" y="172"/>
                    <a:pt x="36" y="172"/>
                    <a:pt x="35" y="171"/>
                  </a:cubicBezTo>
                  <a:cubicBezTo>
                    <a:pt x="34" y="171"/>
                    <a:pt x="32" y="169"/>
                    <a:pt x="32" y="168"/>
                  </a:cubicBezTo>
                  <a:cubicBezTo>
                    <a:pt x="31" y="166"/>
                    <a:pt x="30" y="161"/>
                    <a:pt x="30" y="159"/>
                  </a:cubicBezTo>
                  <a:cubicBezTo>
                    <a:pt x="29" y="156"/>
                    <a:pt x="28" y="149"/>
                    <a:pt x="28" y="146"/>
                  </a:cubicBezTo>
                  <a:cubicBezTo>
                    <a:pt x="27" y="145"/>
                    <a:pt x="26" y="141"/>
                    <a:pt x="27" y="140"/>
                  </a:cubicBezTo>
                  <a:cubicBezTo>
                    <a:pt x="27" y="138"/>
                    <a:pt x="30" y="137"/>
                    <a:pt x="31" y="136"/>
                  </a:cubicBezTo>
                  <a:cubicBezTo>
                    <a:pt x="32" y="135"/>
                    <a:pt x="35" y="133"/>
                    <a:pt x="36" y="132"/>
                  </a:cubicBezTo>
                  <a:cubicBezTo>
                    <a:pt x="37" y="131"/>
                    <a:pt x="39" y="130"/>
                    <a:pt x="39" y="128"/>
                  </a:cubicBezTo>
                  <a:cubicBezTo>
                    <a:pt x="39" y="127"/>
                    <a:pt x="39" y="123"/>
                    <a:pt x="39" y="121"/>
                  </a:cubicBezTo>
                  <a:cubicBezTo>
                    <a:pt x="38" y="119"/>
                    <a:pt x="38" y="116"/>
                    <a:pt x="37" y="116"/>
                  </a:cubicBezTo>
                  <a:cubicBezTo>
                    <a:pt x="35" y="114"/>
                    <a:pt x="30" y="117"/>
                    <a:pt x="27" y="117"/>
                  </a:cubicBezTo>
                  <a:cubicBezTo>
                    <a:pt x="26" y="117"/>
                    <a:pt x="23" y="116"/>
                    <a:pt x="23" y="116"/>
                  </a:cubicBezTo>
                  <a:cubicBezTo>
                    <a:pt x="14" y="81"/>
                    <a:pt x="14" y="81"/>
                    <a:pt x="14" y="81"/>
                  </a:cubicBezTo>
                  <a:cubicBezTo>
                    <a:pt x="3" y="76"/>
                    <a:pt x="3" y="76"/>
                    <a:pt x="3" y="76"/>
                  </a:cubicBezTo>
                  <a:cubicBezTo>
                    <a:pt x="1" y="62"/>
                    <a:pt x="1" y="62"/>
                    <a:pt x="1" y="62"/>
                  </a:cubicBezTo>
                  <a:cubicBezTo>
                    <a:pt x="8" y="58"/>
                    <a:pt x="8" y="58"/>
                    <a:pt x="8" y="58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4"/>
                    <a:pt x="0" y="40"/>
                    <a:pt x="1" y="39"/>
                  </a:cubicBezTo>
                  <a:cubicBezTo>
                    <a:pt x="2" y="38"/>
                    <a:pt x="6" y="41"/>
                    <a:pt x="7" y="41"/>
                  </a:cubicBezTo>
                  <a:cubicBezTo>
                    <a:pt x="8" y="41"/>
                    <a:pt x="10" y="41"/>
                    <a:pt x="11" y="40"/>
                  </a:cubicBezTo>
                  <a:cubicBezTo>
                    <a:pt x="12" y="40"/>
                    <a:pt x="14" y="39"/>
                    <a:pt x="15" y="39"/>
                  </a:cubicBezTo>
                  <a:cubicBezTo>
                    <a:pt x="16" y="38"/>
                    <a:pt x="17" y="39"/>
                    <a:pt x="18" y="39"/>
                  </a:cubicBezTo>
                  <a:cubicBezTo>
                    <a:pt x="20" y="39"/>
                    <a:pt x="23" y="39"/>
                    <a:pt x="24" y="38"/>
                  </a:cubicBezTo>
                  <a:cubicBezTo>
                    <a:pt x="25" y="38"/>
                    <a:pt x="25" y="35"/>
                    <a:pt x="25" y="35"/>
                  </a:cubicBezTo>
                  <a:cubicBezTo>
                    <a:pt x="25" y="34"/>
                    <a:pt x="26" y="32"/>
                    <a:pt x="26" y="31"/>
                  </a:cubicBezTo>
                  <a:cubicBezTo>
                    <a:pt x="26" y="30"/>
                    <a:pt x="24" y="28"/>
                    <a:pt x="24" y="27"/>
                  </a:cubicBezTo>
                  <a:cubicBezTo>
                    <a:pt x="25" y="27"/>
                    <a:pt x="25" y="27"/>
                    <a:pt x="25" y="26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6" y="25"/>
                    <a:pt x="28" y="25"/>
                    <a:pt x="29" y="24"/>
                  </a:cubicBezTo>
                  <a:cubicBezTo>
                    <a:pt x="30" y="24"/>
                    <a:pt x="32" y="22"/>
                    <a:pt x="34" y="22"/>
                  </a:cubicBezTo>
                  <a:cubicBezTo>
                    <a:pt x="36" y="21"/>
                    <a:pt x="41" y="21"/>
                    <a:pt x="44" y="21"/>
                  </a:cubicBezTo>
                  <a:cubicBezTo>
                    <a:pt x="46" y="22"/>
                    <a:pt x="51" y="22"/>
                    <a:pt x="53" y="23"/>
                  </a:cubicBezTo>
                  <a:cubicBezTo>
                    <a:pt x="55" y="24"/>
                    <a:pt x="58" y="27"/>
                    <a:pt x="60" y="29"/>
                  </a:cubicBezTo>
                  <a:cubicBezTo>
                    <a:pt x="61" y="29"/>
                    <a:pt x="63" y="32"/>
                    <a:pt x="63" y="32"/>
                  </a:cubicBezTo>
                  <a:cubicBezTo>
                    <a:pt x="67" y="22"/>
                    <a:pt x="67" y="22"/>
                    <a:pt x="67" y="22"/>
                  </a:cubicBezTo>
                  <a:cubicBezTo>
                    <a:pt x="75" y="22"/>
                    <a:pt x="75" y="22"/>
                    <a:pt x="75" y="22"/>
                  </a:cubicBezTo>
                  <a:cubicBezTo>
                    <a:pt x="87" y="17"/>
                    <a:pt x="87" y="17"/>
                    <a:pt x="87" y="17"/>
                  </a:cubicBezTo>
                  <a:cubicBezTo>
                    <a:pt x="122" y="16"/>
                    <a:pt x="122" y="16"/>
                    <a:pt x="122" y="16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51" y="10"/>
                    <a:pt x="151" y="10"/>
                    <a:pt x="151" y="10"/>
                  </a:cubicBezTo>
                  <a:cubicBezTo>
                    <a:pt x="151" y="10"/>
                    <a:pt x="151" y="5"/>
                    <a:pt x="152" y="4"/>
                  </a:cubicBezTo>
                  <a:cubicBezTo>
                    <a:pt x="153" y="4"/>
                    <a:pt x="154" y="4"/>
                    <a:pt x="154" y="3"/>
                  </a:cubicBezTo>
                  <a:cubicBezTo>
                    <a:pt x="155" y="3"/>
                    <a:pt x="155" y="2"/>
                    <a:pt x="155" y="2"/>
                  </a:cubicBezTo>
                  <a:cubicBezTo>
                    <a:pt x="157" y="1"/>
                    <a:pt x="161" y="2"/>
                    <a:pt x="163" y="2"/>
                  </a:cubicBezTo>
                  <a:cubicBezTo>
                    <a:pt x="164" y="1"/>
                    <a:pt x="164" y="0"/>
                    <a:pt x="165" y="0"/>
                  </a:cubicBezTo>
                  <a:cubicBezTo>
                    <a:pt x="167" y="0"/>
                    <a:pt x="168" y="6"/>
                    <a:pt x="168" y="6"/>
                  </a:cubicBezTo>
                  <a:cubicBezTo>
                    <a:pt x="182" y="5"/>
                    <a:pt x="182" y="5"/>
                    <a:pt x="182" y="5"/>
                  </a:cubicBezTo>
                  <a:cubicBezTo>
                    <a:pt x="189" y="12"/>
                    <a:pt x="189" y="12"/>
                    <a:pt x="189" y="12"/>
                  </a:cubicBezTo>
                  <a:cubicBezTo>
                    <a:pt x="186" y="18"/>
                    <a:pt x="186" y="18"/>
                    <a:pt x="186" y="18"/>
                  </a:cubicBezTo>
                  <a:cubicBezTo>
                    <a:pt x="196" y="30"/>
                    <a:pt x="196" y="30"/>
                    <a:pt x="196" y="30"/>
                  </a:cubicBezTo>
                  <a:cubicBezTo>
                    <a:pt x="225" y="29"/>
                    <a:pt x="225" y="29"/>
                    <a:pt x="225" y="29"/>
                  </a:cubicBezTo>
                  <a:cubicBezTo>
                    <a:pt x="223" y="34"/>
                    <a:pt x="223" y="34"/>
                    <a:pt x="223" y="34"/>
                  </a:cubicBezTo>
                  <a:cubicBezTo>
                    <a:pt x="228" y="38"/>
                    <a:pt x="228" y="38"/>
                    <a:pt x="228" y="38"/>
                  </a:cubicBezTo>
                  <a:cubicBezTo>
                    <a:pt x="244" y="37"/>
                    <a:pt x="244" y="37"/>
                    <a:pt x="244" y="37"/>
                  </a:cubicBezTo>
                  <a:cubicBezTo>
                    <a:pt x="244" y="41"/>
                    <a:pt x="244" y="41"/>
                    <a:pt x="244" y="41"/>
                  </a:cubicBezTo>
                  <a:cubicBezTo>
                    <a:pt x="240" y="50"/>
                    <a:pt x="240" y="50"/>
                    <a:pt x="240" y="50"/>
                  </a:cubicBezTo>
                  <a:cubicBezTo>
                    <a:pt x="248" y="50"/>
                    <a:pt x="248" y="50"/>
                    <a:pt x="248" y="50"/>
                  </a:cubicBezTo>
                  <a:cubicBezTo>
                    <a:pt x="258" y="44"/>
                    <a:pt x="258" y="44"/>
                    <a:pt x="258" y="44"/>
                  </a:cubicBezTo>
                  <a:cubicBezTo>
                    <a:pt x="259" y="40"/>
                    <a:pt x="259" y="40"/>
                    <a:pt x="259" y="40"/>
                  </a:cubicBezTo>
                  <a:cubicBezTo>
                    <a:pt x="264" y="36"/>
                    <a:pt x="264" y="36"/>
                    <a:pt x="264" y="36"/>
                  </a:cubicBezTo>
                  <a:cubicBezTo>
                    <a:pt x="270" y="42"/>
                    <a:pt x="270" y="42"/>
                    <a:pt x="270" y="42"/>
                  </a:cubicBezTo>
                  <a:cubicBezTo>
                    <a:pt x="275" y="40"/>
                    <a:pt x="275" y="40"/>
                    <a:pt x="275" y="40"/>
                  </a:cubicBezTo>
                  <a:cubicBezTo>
                    <a:pt x="281" y="45"/>
                    <a:pt x="281" y="45"/>
                    <a:pt x="281" y="45"/>
                  </a:cubicBezTo>
                  <a:cubicBezTo>
                    <a:pt x="290" y="45"/>
                    <a:pt x="290" y="45"/>
                    <a:pt x="290" y="45"/>
                  </a:cubicBezTo>
                  <a:cubicBezTo>
                    <a:pt x="297" y="56"/>
                    <a:pt x="297" y="56"/>
                    <a:pt x="297" y="56"/>
                  </a:cubicBezTo>
                  <a:cubicBezTo>
                    <a:pt x="286" y="61"/>
                    <a:pt x="286" y="61"/>
                    <a:pt x="286" y="61"/>
                  </a:cubicBezTo>
                  <a:cubicBezTo>
                    <a:pt x="291" y="77"/>
                    <a:pt x="291" y="77"/>
                    <a:pt x="291" y="77"/>
                  </a:cubicBezTo>
                  <a:cubicBezTo>
                    <a:pt x="301" y="87"/>
                    <a:pt x="301" y="87"/>
                    <a:pt x="301" y="87"/>
                  </a:cubicBezTo>
                  <a:cubicBezTo>
                    <a:pt x="306" y="85"/>
                    <a:pt x="306" y="85"/>
                    <a:pt x="306" y="85"/>
                  </a:cubicBezTo>
                  <a:cubicBezTo>
                    <a:pt x="307" y="91"/>
                    <a:pt x="307" y="91"/>
                    <a:pt x="307" y="91"/>
                  </a:cubicBezTo>
                  <a:cubicBezTo>
                    <a:pt x="314" y="102"/>
                    <a:pt x="314" y="102"/>
                    <a:pt x="314" y="102"/>
                  </a:cubicBezTo>
                  <a:cubicBezTo>
                    <a:pt x="313" y="105"/>
                    <a:pt x="313" y="105"/>
                    <a:pt x="313" y="105"/>
                  </a:cubicBezTo>
                  <a:cubicBezTo>
                    <a:pt x="317" y="108"/>
                    <a:pt x="317" y="108"/>
                    <a:pt x="317" y="108"/>
                  </a:cubicBezTo>
                  <a:cubicBezTo>
                    <a:pt x="311" y="111"/>
                    <a:pt x="311" y="111"/>
                    <a:pt x="311" y="111"/>
                  </a:cubicBezTo>
                  <a:cubicBezTo>
                    <a:pt x="310" y="124"/>
                    <a:pt x="310" y="124"/>
                    <a:pt x="310" y="124"/>
                  </a:cubicBezTo>
                  <a:cubicBezTo>
                    <a:pt x="304" y="131"/>
                    <a:pt x="304" y="131"/>
                    <a:pt x="304" y="131"/>
                  </a:cubicBezTo>
                  <a:cubicBezTo>
                    <a:pt x="324" y="131"/>
                    <a:pt x="324" y="131"/>
                    <a:pt x="324" y="131"/>
                  </a:cubicBezTo>
                  <a:cubicBezTo>
                    <a:pt x="327" y="128"/>
                    <a:pt x="327" y="128"/>
                    <a:pt x="327" y="128"/>
                  </a:cubicBezTo>
                  <a:cubicBezTo>
                    <a:pt x="327" y="121"/>
                    <a:pt x="327" y="121"/>
                    <a:pt x="327" y="121"/>
                  </a:cubicBezTo>
                  <a:cubicBezTo>
                    <a:pt x="352" y="117"/>
                    <a:pt x="352" y="117"/>
                    <a:pt x="352" y="117"/>
                  </a:cubicBezTo>
                  <a:cubicBezTo>
                    <a:pt x="359" y="131"/>
                    <a:pt x="359" y="131"/>
                    <a:pt x="359" y="131"/>
                  </a:cubicBezTo>
                  <a:cubicBezTo>
                    <a:pt x="359" y="138"/>
                    <a:pt x="359" y="138"/>
                    <a:pt x="359" y="138"/>
                  </a:cubicBezTo>
                  <a:cubicBezTo>
                    <a:pt x="362" y="142"/>
                    <a:pt x="362" y="142"/>
                    <a:pt x="362" y="142"/>
                  </a:cubicBezTo>
                  <a:cubicBezTo>
                    <a:pt x="372" y="139"/>
                    <a:pt x="372" y="139"/>
                    <a:pt x="372" y="139"/>
                  </a:cubicBezTo>
                  <a:cubicBezTo>
                    <a:pt x="378" y="129"/>
                    <a:pt x="378" y="129"/>
                    <a:pt x="378" y="129"/>
                  </a:cubicBezTo>
                  <a:cubicBezTo>
                    <a:pt x="388" y="123"/>
                    <a:pt x="388" y="123"/>
                    <a:pt x="388" y="123"/>
                  </a:cubicBezTo>
                  <a:cubicBezTo>
                    <a:pt x="397" y="122"/>
                    <a:pt x="397" y="122"/>
                    <a:pt x="397" y="122"/>
                  </a:cubicBezTo>
                  <a:cubicBezTo>
                    <a:pt x="403" y="136"/>
                    <a:pt x="403" y="136"/>
                    <a:pt x="403" y="136"/>
                  </a:cubicBezTo>
                  <a:cubicBezTo>
                    <a:pt x="431" y="124"/>
                    <a:pt x="431" y="124"/>
                    <a:pt x="431" y="124"/>
                  </a:cubicBezTo>
                  <a:cubicBezTo>
                    <a:pt x="444" y="129"/>
                    <a:pt x="444" y="129"/>
                    <a:pt x="444" y="129"/>
                  </a:cubicBezTo>
                  <a:cubicBezTo>
                    <a:pt x="444" y="129"/>
                    <a:pt x="455" y="129"/>
                    <a:pt x="455" y="129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2" name="Freeform 23">
              <a:extLst>
                <a:ext uri="{FF2B5EF4-FFF2-40B4-BE49-F238E27FC236}">
                  <a16:creationId xmlns:a16="http://schemas.microsoft.com/office/drawing/2014/main" id="{46C9C501-E822-4741-BBDA-5C7599B9105B}"/>
                </a:ext>
              </a:extLst>
            </p:cNvPr>
            <p:cNvSpPr>
              <a:spLocks/>
            </p:cNvSpPr>
            <p:nvPr/>
          </p:nvSpPr>
          <p:spPr bwMode="auto">
            <a:xfrm>
              <a:off x="7999413" y="6169026"/>
              <a:ext cx="168275" cy="34925"/>
            </a:xfrm>
            <a:custGeom>
              <a:avLst/>
              <a:gdLst>
                <a:gd name="T0" fmla="*/ 65 w 65"/>
                <a:gd name="T1" fmla="*/ 9 h 13"/>
                <a:gd name="T2" fmla="*/ 63 w 65"/>
                <a:gd name="T3" fmla="*/ 7 h 13"/>
                <a:gd name="T4" fmla="*/ 59 w 65"/>
                <a:gd name="T5" fmla="*/ 7 h 13"/>
                <a:gd name="T6" fmla="*/ 56 w 65"/>
                <a:gd name="T7" fmla="*/ 5 h 13"/>
                <a:gd name="T8" fmla="*/ 50 w 65"/>
                <a:gd name="T9" fmla="*/ 2 h 13"/>
                <a:gd name="T10" fmla="*/ 45 w 65"/>
                <a:gd name="T11" fmla="*/ 3 h 13"/>
                <a:gd name="T12" fmla="*/ 41 w 65"/>
                <a:gd name="T13" fmla="*/ 3 h 13"/>
                <a:gd name="T14" fmla="*/ 38 w 65"/>
                <a:gd name="T15" fmla="*/ 2 h 13"/>
                <a:gd name="T16" fmla="*/ 34 w 65"/>
                <a:gd name="T17" fmla="*/ 1 h 13"/>
                <a:gd name="T18" fmla="*/ 30 w 65"/>
                <a:gd name="T19" fmla="*/ 0 h 13"/>
                <a:gd name="T20" fmla="*/ 26 w 65"/>
                <a:gd name="T21" fmla="*/ 1 h 13"/>
                <a:gd name="T22" fmla="*/ 25 w 65"/>
                <a:gd name="T23" fmla="*/ 3 h 13"/>
                <a:gd name="T24" fmla="*/ 24 w 65"/>
                <a:gd name="T25" fmla="*/ 6 h 13"/>
                <a:gd name="T26" fmla="*/ 19 w 65"/>
                <a:gd name="T27" fmla="*/ 6 h 13"/>
                <a:gd name="T28" fmla="*/ 13 w 65"/>
                <a:gd name="T29" fmla="*/ 6 h 13"/>
                <a:gd name="T30" fmla="*/ 6 w 65"/>
                <a:gd name="T31" fmla="*/ 5 h 13"/>
                <a:gd name="T32" fmla="*/ 1 w 65"/>
                <a:gd name="T33" fmla="*/ 4 h 13"/>
                <a:gd name="T34" fmla="*/ 0 w 65"/>
                <a:gd name="T35" fmla="*/ 6 h 13"/>
                <a:gd name="T36" fmla="*/ 4 w 65"/>
                <a:gd name="T37" fmla="*/ 7 h 13"/>
                <a:gd name="T38" fmla="*/ 8 w 65"/>
                <a:gd name="T39" fmla="*/ 8 h 13"/>
                <a:gd name="T40" fmla="*/ 14 w 65"/>
                <a:gd name="T41" fmla="*/ 8 h 13"/>
                <a:gd name="T42" fmla="*/ 21 w 65"/>
                <a:gd name="T43" fmla="*/ 9 h 13"/>
                <a:gd name="T44" fmla="*/ 28 w 65"/>
                <a:gd name="T45" fmla="*/ 9 h 13"/>
                <a:gd name="T46" fmla="*/ 32 w 65"/>
                <a:gd name="T47" fmla="*/ 10 h 13"/>
                <a:gd name="T48" fmla="*/ 37 w 65"/>
                <a:gd name="T49" fmla="*/ 12 h 13"/>
                <a:gd name="T50" fmla="*/ 43 w 65"/>
                <a:gd name="T51" fmla="*/ 12 h 13"/>
                <a:gd name="T52" fmla="*/ 51 w 65"/>
                <a:gd name="T53" fmla="*/ 13 h 13"/>
                <a:gd name="T54" fmla="*/ 56 w 65"/>
                <a:gd name="T55" fmla="*/ 13 h 13"/>
                <a:gd name="T56" fmla="*/ 60 w 65"/>
                <a:gd name="T57" fmla="*/ 11 h 13"/>
                <a:gd name="T58" fmla="*/ 65 w 65"/>
                <a:gd name="T59" fmla="*/ 9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5" h="13">
                  <a:moveTo>
                    <a:pt x="65" y="9"/>
                  </a:moveTo>
                  <a:cubicBezTo>
                    <a:pt x="65" y="8"/>
                    <a:pt x="64" y="7"/>
                    <a:pt x="63" y="7"/>
                  </a:cubicBezTo>
                  <a:cubicBezTo>
                    <a:pt x="62" y="6"/>
                    <a:pt x="60" y="7"/>
                    <a:pt x="59" y="7"/>
                  </a:cubicBezTo>
                  <a:cubicBezTo>
                    <a:pt x="58" y="7"/>
                    <a:pt x="57" y="5"/>
                    <a:pt x="56" y="5"/>
                  </a:cubicBezTo>
                  <a:cubicBezTo>
                    <a:pt x="55" y="4"/>
                    <a:pt x="52" y="3"/>
                    <a:pt x="50" y="2"/>
                  </a:cubicBezTo>
                  <a:cubicBezTo>
                    <a:pt x="49" y="2"/>
                    <a:pt x="46" y="3"/>
                    <a:pt x="45" y="3"/>
                  </a:cubicBezTo>
                  <a:cubicBezTo>
                    <a:pt x="44" y="3"/>
                    <a:pt x="42" y="3"/>
                    <a:pt x="41" y="3"/>
                  </a:cubicBezTo>
                  <a:cubicBezTo>
                    <a:pt x="40" y="3"/>
                    <a:pt x="39" y="2"/>
                    <a:pt x="38" y="2"/>
                  </a:cubicBezTo>
                  <a:cubicBezTo>
                    <a:pt x="37" y="2"/>
                    <a:pt x="35" y="1"/>
                    <a:pt x="34" y="1"/>
                  </a:cubicBezTo>
                  <a:cubicBezTo>
                    <a:pt x="33" y="1"/>
                    <a:pt x="31" y="0"/>
                    <a:pt x="30" y="0"/>
                  </a:cubicBezTo>
                  <a:cubicBezTo>
                    <a:pt x="29" y="0"/>
                    <a:pt x="27" y="1"/>
                    <a:pt x="26" y="1"/>
                  </a:cubicBezTo>
                  <a:cubicBezTo>
                    <a:pt x="26" y="2"/>
                    <a:pt x="26" y="3"/>
                    <a:pt x="25" y="3"/>
                  </a:cubicBezTo>
                  <a:cubicBezTo>
                    <a:pt x="25" y="4"/>
                    <a:pt x="25" y="5"/>
                    <a:pt x="24" y="6"/>
                  </a:cubicBezTo>
                  <a:cubicBezTo>
                    <a:pt x="23" y="6"/>
                    <a:pt x="20" y="6"/>
                    <a:pt x="19" y="6"/>
                  </a:cubicBezTo>
                  <a:cubicBezTo>
                    <a:pt x="18" y="6"/>
                    <a:pt x="14" y="6"/>
                    <a:pt x="13" y="6"/>
                  </a:cubicBezTo>
                  <a:cubicBezTo>
                    <a:pt x="11" y="6"/>
                    <a:pt x="8" y="5"/>
                    <a:pt x="6" y="5"/>
                  </a:cubicBezTo>
                  <a:cubicBezTo>
                    <a:pt x="5" y="4"/>
                    <a:pt x="2" y="3"/>
                    <a:pt x="1" y="4"/>
                  </a:cubicBezTo>
                  <a:cubicBezTo>
                    <a:pt x="0" y="4"/>
                    <a:pt x="0" y="5"/>
                    <a:pt x="0" y="6"/>
                  </a:cubicBezTo>
                  <a:cubicBezTo>
                    <a:pt x="1" y="7"/>
                    <a:pt x="3" y="7"/>
                    <a:pt x="4" y="7"/>
                  </a:cubicBezTo>
                  <a:cubicBezTo>
                    <a:pt x="5" y="7"/>
                    <a:pt x="7" y="7"/>
                    <a:pt x="8" y="8"/>
                  </a:cubicBezTo>
                  <a:cubicBezTo>
                    <a:pt x="10" y="8"/>
                    <a:pt x="13" y="8"/>
                    <a:pt x="14" y="8"/>
                  </a:cubicBezTo>
                  <a:cubicBezTo>
                    <a:pt x="16" y="8"/>
                    <a:pt x="20" y="8"/>
                    <a:pt x="21" y="9"/>
                  </a:cubicBezTo>
                  <a:cubicBezTo>
                    <a:pt x="23" y="9"/>
                    <a:pt x="26" y="9"/>
                    <a:pt x="28" y="9"/>
                  </a:cubicBezTo>
                  <a:cubicBezTo>
                    <a:pt x="29" y="9"/>
                    <a:pt x="31" y="10"/>
                    <a:pt x="32" y="10"/>
                  </a:cubicBezTo>
                  <a:cubicBezTo>
                    <a:pt x="33" y="11"/>
                    <a:pt x="36" y="11"/>
                    <a:pt x="37" y="12"/>
                  </a:cubicBezTo>
                  <a:cubicBezTo>
                    <a:pt x="39" y="12"/>
                    <a:pt x="42" y="12"/>
                    <a:pt x="43" y="12"/>
                  </a:cubicBezTo>
                  <a:cubicBezTo>
                    <a:pt x="45" y="12"/>
                    <a:pt x="49" y="12"/>
                    <a:pt x="51" y="13"/>
                  </a:cubicBezTo>
                  <a:cubicBezTo>
                    <a:pt x="52" y="13"/>
                    <a:pt x="55" y="13"/>
                    <a:pt x="56" y="13"/>
                  </a:cubicBezTo>
                  <a:cubicBezTo>
                    <a:pt x="57" y="13"/>
                    <a:pt x="59" y="12"/>
                    <a:pt x="60" y="11"/>
                  </a:cubicBezTo>
                  <a:cubicBezTo>
                    <a:pt x="61" y="11"/>
                    <a:pt x="64" y="10"/>
                    <a:pt x="65" y="9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3" name="Freeform 24">
              <a:extLst>
                <a:ext uri="{FF2B5EF4-FFF2-40B4-BE49-F238E27FC236}">
                  <a16:creationId xmlns:a16="http://schemas.microsoft.com/office/drawing/2014/main" id="{80789731-394C-4B56-BB07-281A3F1228C6}"/>
                </a:ext>
              </a:extLst>
            </p:cNvPr>
            <p:cNvSpPr>
              <a:spLocks/>
            </p:cNvSpPr>
            <p:nvPr/>
          </p:nvSpPr>
          <p:spPr bwMode="auto">
            <a:xfrm>
              <a:off x="7627938" y="6061076"/>
              <a:ext cx="90488" cy="33338"/>
            </a:xfrm>
            <a:custGeom>
              <a:avLst/>
              <a:gdLst>
                <a:gd name="T0" fmla="*/ 34 w 35"/>
                <a:gd name="T1" fmla="*/ 12 h 13"/>
                <a:gd name="T2" fmla="*/ 28 w 35"/>
                <a:gd name="T3" fmla="*/ 11 h 13"/>
                <a:gd name="T4" fmla="*/ 20 w 35"/>
                <a:gd name="T5" fmla="*/ 8 h 13"/>
                <a:gd name="T6" fmla="*/ 12 w 35"/>
                <a:gd name="T7" fmla="*/ 6 h 13"/>
                <a:gd name="T8" fmla="*/ 5 w 35"/>
                <a:gd name="T9" fmla="*/ 4 h 13"/>
                <a:gd name="T10" fmla="*/ 0 w 35"/>
                <a:gd name="T11" fmla="*/ 3 h 13"/>
                <a:gd name="T12" fmla="*/ 0 w 35"/>
                <a:gd name="T13" fmla="*/ 1 h 13"/>
                <a:gd name="T14" fmla="*/ 4 w 35"/>
                <a:gd name="T15" fmla="*/ 1 h 13"/>
                <a:gd name="T16" fmla="*/ 7 w 35"/>
                <a:gd name="T17" fmla="*/ 2 h 13"/>
                <a:gd name="T18" fmla="*/ 13 w 35"/>
                <a:gd name="T19" fmla="*/ 4 h 13"/>
                <a:gd name="T20" fmla="*/ 19 w 35"/>
                <a:gd name="T21" fmla="*/ 5 h 13"/>
                <a:gd name="T22" fmla="*/ 25 w 35"/>
                <a:gd name="T23" fmla="*/ 8 h 13"/>
                <a:gd name="T24" fmla="*/ 30 w 35"/>
                <a:gd name="T25" fmla="*/ 8 h 13"/>
                <a:gd name="T26" fmla="*/ 34 w 35"/>
                <a:gd name="T27" fmla="*/ 10 h 13"/>
                <a:gd name="T28" fmla="*/ 34 w 35"/>
                <a:gd name="T29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5" h="13">
                  <a:moveTo>
                    <a:pt x="34" y="12"/>
                  </a:moveTo>
                  <a:cubicBezTo>
                    <a:pt x="32" y="13"/>
                    <a:pt x="29" y="12"/>
                    <a:pt x="28" y="11"/>
                  </a:cubicBezTo>
                  <a:cubicBezTo>
                    <a:pt x="26" y="11"/>
                    <a:pt x="22" y="9"/>
                    <a:pt x="20" y="8"/>
                  </a:cubicBezTo>
                  <a:cubicBezTo>
                    <a:pt x="18" y="7"/>
                    <a:pt x="14" y="6"/>
                    <a:pt x="12" y="6"/>
                  </a:cubicBezTo>
                  <a:cubicBezTo>
                    <a:pt x="10" y="5"/>
                    <a:pt x="7" y="5"/>
                    <a:pt x="5" y="4"/>
                  </a:cubicBezTo>
                  <a:cubicBezTo>
                    <a:pt x="4" y="4"/>
                    <a:pt x="1" y="4"/>
                    <a:pt x="0" y="3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1" y="0"/>
                    <a:pt x="3" y="1"/>
                    <a:pt x="4" y="1"/>
                  </a:cubicBezTo>
                  <a:cubicBezTo>
                    <a:pt x="5" y="1"/>
                    <a:pt x="6" y="2"/>
                    <a:pt x="7" y="2"/>
                  </a:cubicBezTo>
                  <a:cubicBezTo>
                    <a:pt x="9" y="2"/>
                    <a:pt x="12" y="4"/>
                    <a:pt x="13" y="4"/>
                  </a:cubicBezTo>
                  <a:cubicBezTo>
                    <a:pt x="15" y="4"/>
                    <a:pt x="18" y="5"/>
                    <a:pt x="19" y="5"/>
                  </a:cubicBezTo>
                  <a:cubicBezTo>
                    <a:pt x="21" y="6"/>
                    <a:pt x="24" y="7"/>
                    <a:pt x="25" y="8"/>
                  </a:cubicBezTo>
                  <a:cubicBezTo>
                    <a:pt x="26" y="8"/>
                    <a:pt x="29" y="8"/>
                    <a:pt x="30" y="8"/>
                  </a:cubicBezTo>
                  <a:cubicBezTo>
                    <a:pt x="31" y="9"/>
                    <a:pt x="34" y="9"/>
                    <a:pt x="34" y="10"/>
                  </a:cubicBezTo>
                  <a:cubicBezTo>
                    <a:pt x="35" y="10"/>
                    <a:pt x="34" y="12"/>
                    <a:pt x="34" y="12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4" name="Freeform 25">
              <a:extLst>
                <a:ext uri="{FF2B5EF4-FFF2-40B4-BE49-F238E27FC236}">
                  <a16:creationId xmlns:a16="http://schemas.microsoft.com/office/drawing/2014/main" id="{1950C1B5-0A12-489C-8DD4-5CBDE59243EC}"/>
                </a:ext>
              </a:extLst>
            </p:cNvPr>
            <p:cNvSpPr>
              <a:spLocks/>
            </p:cNvSpPr>
            <p:nvPr/>
          </p:nvSpPr>
          <p:spPr bwMode="auto">
            <a:xfrm>
              <a:off x="7561263" y="6049963"/>
              <a:ext cx="41275" cy="15875"/>
            </a:xfrm>
            <a:custGeom>
              <a:avLst/>
              <a:gdLst>
                <a:gd name="T0" fmla="*/ 15 w 16"/>
                <a:gd name="T1" fmla="*/ 6 h 6"/>
                <a:gd name="T2" fmla="*/ 11 w 16"/>
                <a:gd name="T3" fmla="*/ 6 h 6"/>
                <a:gd name="T4" fmla="*/ 6 w 16"/>
                <a:gd name="T5" fmla="*/ 3 h 6"/>
                <a:gd name="T6" fmla="*/ 0 w 16"/>
                <a:gd name="T7" fmla="*/ 3 h 6"/>
                <a:gd name="T8" fmla="*/ 0 w 16"/>
                <a:gd name="T9" fmla="*/ 1 h 6"/>
                <a:gd name="T10" fmla="*/ 3 w 16"/>
                <a:gd name="T11" fmla="*/ 1 h 6"/>
                <a:gd name="T12" fmla="*/ 5 w 16"/>
                <a:gd name="T13" fmla="*/ 1 h 6"/>
                <a:gd name="T14" fmla="*/ 8 w 16"/>
                <a:gd name="T15" fmla="*/ 2 h 6"/>
                <a:gd name="T16" fmla="*/ 12 w 16"/>
                <a:gd name="T17" fmla="*/ 3 h 6"/>
                <a:gd name="T18" fmla="*/ 16 w 16"/>
                <a:gd name="T19" fmla="*/ 4 h 6"/>
                <a:gd name="T20" fmla="*/ 15 w 16"/>
                <a:gd name="T2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6">
                  <a:moveTo>
                    <a:pt x="15" y="6"/>
                  </a:moveTo>
                  <a:cubicBezTo>
                    <a:pt x="14" y="6"/>
                    <a:pt x="12" y="6"/>
                    <a:pt x="11" y="6"/>
                  </a:cubicBezTo>
                  <a:cubicBezTo>
                    <a:pt x="10" y="5"/>
                    <a:pt x="7" y="4"/>
                    <a:pt x="6" y="3"/>
                  </a:cubicBezTo>
                  <a:cubicBezTo>
                    <a:pt x="4" y="3"/>
                    <a:pt x="1" y="3"/>
                    <a:pt x="0" y="3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0"/>
                    <a:pt x="2" y="1"/>
                    <a:pt x="3" y="1"/>
                  </a:cubicBezTo>
                  <a:cubicBezTo>
                    <a:pt x="3" y="1"/>
                    <a:pt x="4" y="1"/>
                    <a:pt x="5" y="1"/>
                  </a:cubicBezTo>
                  <a:cubicBezTo>
                    <a:pt x="6" y="1"/>
                    <a:pt x="7" y="2"/>
                    <a:pt x="8" y="2"/>
                  </a:cubicBezTo>
                  <a:cubicBezTo>
                    <a:pt x="9" y="2"/>
                    <a:pt x="11" y="3"/>
                    <a:pt x="12" y="3"/>
                  </a:cubicBezTo>
                  <a:cubicBezTo>
                    <a:pt x="13" y="4"/>
                    <a:pt x="15" y="3"/>
                    <a:pt x="16" y="4"/>
                  </a:cubicBezTo>
                  <a:cubicBezTo>
                    <a:pt x="16" y="4"/>
                    <a:pt x="16" y="5"/>
                    <a:pt x="15" y="6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5" name="Freeform 26">
              <a:extLst>
                <a:ext uri="{FF2B5EF4-FFF2-40B4-BE49-F238E27FC236}">
                  <a16:creationId xmlns:a16="http://schemas.microsoft.com/office/drawing/2014/main" id="{5D5327CD-1F04-4088-8D45-52F145A50608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4750" y="5027613"/>
              <a:ext cx="1689100" cy="1176338"/>
            </a:xfrm>
            <a:custGeom>
              <a:avLst/>
              <a:gdLst>
                <a:gd name="T0" fmla="*/ 607 w 651"/>
                <a:gd name="T1" fmla="*/ 383 h 453"/>
                <a:gd name="T2" fmla="*/ 559 w 651"/>
                <a:gd name="T3" fmla="*/ 399 h 453"/>
                <a:gd name="T4" fmla="*/ 538 w 651"/>
                <a:gd name="T5" fmla="*/ 451 h 453"/>
                <a:gd name="T6" fmla="*/ 532 w 651"/>
                <a:gd name="T7" fmla="*/ 428 h 453"/>
                <a:gd name="T8" fmla="*/ 548 w 651"/>
                <a:gd name="T9" fmla="*/ 417 h 453"/>
                <a:gd name="T10" fmla="*/ 541 w 651"/>
                <a:gd name="T11" fmla="*/ 401 h 453"/>
                <a:gd name="T12" fmla="*/ 504 w 651"/>
                <a:gd name="T13" fmla="*/ 411 h 453"/>
                <a:gd name="T14" fmla="*/ 471 w 651"/>
                <a:gd name="T15" fmla="*/ 366 h 453"/>
                <a:gd name="T16" fmla="*/ 471 w 651"/>
                <a:gd name="T17" fmla="*/ 399 h 453"/>
                <a:gd name="T18" fmla="*/ 454 w 651"/>
                <a:gd name="T19" fmla="*/ 406 h 453"/>
                <a:gd name="T20" fmla="*/ 407 w 651"/>
                <a:gd name="T21" fmla="*/ 385 h 453"/>
                <a:gd name="T22" fmla="*/ 368 w 651"/>
                <a:gd name="T23" fmla="*/ 383 h 453"/>
                <a:gd name="T24" fmla="*/ 344 w 651"/>
                <a:gd name="T25" fmla="*/ 412 h 453"/>
                <a:gd name="T26" fmla="*/ 339 w 651"/>
                <a:gd name="T27" fmla="*/ 442 h 453"/>
                <a:gd name="T28" fmla="*/ 315 w 651"/>
                <a:gd name="T29" fmla="*/ 425 h 453"/>
                <a:gd name="T30" fmla="*/ 281 w 651"/>
                <a:gd name="T31" fmla="*/ 416 h 453"/>
                <a:gd name="T32" fmla="*/ 279 w 651"/>
                <a:gd name="T33" fmla="*/ 393 h 453"/>
                <a:gd name="T34" fmla="*/ 245 w 651"/>
                <a:gd name="T35" fmla="*/ 415 h 453"/>
                <a:gd name="T36" fmla="*/ 187 w 651"/>
                <a:gd name="T37" fmla="*/ 423 h 453"/>
                <a:gd name="T38" fmla="*/ 144 w 651"/>
                <a:gd name="T39" fmla="*/ 433 h 453"/>
                <a:gd name="T40" fmla="*/ 96 w 651"/>
                <a:gd name="T41" fmla="*/ 393 h 453"/>
                <a:gd name="T42" fmla="*/ 44 w 651"/>
                <a:gd name="T43" fmla="*/ 376 h 453"/>
                <a:gd name="T44" fmla="*/ 2 w 651"/>
                <a:gd name="T45" fmla="*/ 369 h 453"/>
                <a:gd name="T46" fmla="*/ 50 w 651"/>
                <a:gd name="T47" fmla="*/ 347 h 453"/>
                <a:gd name="T48" fmla="*/ 6 w 651"/>
                <a:gd name="T49" fmla="*/ 314 h 453"/>
                <a:gd name="T50" fmla="*/ 100 w 651"/>
                <a:gd name="T51" fmla="*/ 318 h 453"/>
                <a:gd name="T52" fmla="*/ 126 w 651"/>
                <a:gd name="T53" fmla="*/ 312 h 453"/>
                <a:gd name="T54" fmla="*/ 113 w 651"/>
                <a:gd name="T55" fmla="*/ 293 h 453"/>
                <a:gd name="T56" fmla="*/ 80 w 651"/>
                <a:gd name="T57" fmla="*/ 287 h 453"/>
                <a:gd name="T58" fmla="*/ 52 w 651"/>
                <a:gd name="T59" fmla="*/ 264 h 453"/>
                <a:gd name="T60" fmla="*/ 114 w 651"/>
                <a:gd name="T61" fmla="*/ 216 h 453"/>
                <a:gd name="T62" fmla="*/ 229 w 651"/>
                <a:gd name="T63" fmla="*/ 216 h 453"/>
                <a:gd name="T64" fmla="*/ 251 w 651"/>
                <a:gd name="T65" fmla="*/ 166 h 453"/>
                <a:gd name="T66" fmla="*/ 256 w 651"/>
                <a:gd name="T67" fmla="*/ 63 h 453"/>
                <a:gd name="T68" fmla="*/ 261 w 651"/>
                <a:gd name="T69" fmla="*/ 7 h 453"/>
                <a:gd name="T70" fmla="*/ 301 w 651"/>
                <a:gd name="T71" fmla="*/ 24 h 453"/>
                <a:gd name="T72" fmla="*/ 350 w 651"/>
                <a:gd name="T73" fmla="*/ 3 h 453"/>
                <a:gd name="T74" fmla="*/ 390 w 651"/>
                <a:gd name="T75" fmla="*/ 32 h 453"/>
                <a:gd name="T76" fmla="*/ 422 w 651"/>
                <a:gd name="T77" fmla="*/ 55 h 453"/>
                <a:gd name="T78" fmla="*/ 387 w 651"/>
                <a:gd name="T79" fmla="*/ 137 h 453"/>
                <a:gd name="T80" fmla="*/ 356 w 651"/>
                <a:gd name="T81" fmla="*/ 197 h 453"/>
                <a:gd name="T82" fmla="*/ 306 w 651"/>
                <a:gd name="T83" fmla="*/ 228 h 453"/>
                <a:gd name="T84" fmla="*/ 351 w 651"/>
                <a:gd name="T85" fmla="*/ 223 h 453"/>
                <a:gd name="T86" fmla="*/ 380 w 651"/>
                <a:gd name="T87" fmla="*/ 166 h 453"/>
                <a:gd name="T88" fmla="*/ 425 w 651"/>
                <a:gd name="T89" fmla="*/ 108 h 453"/>
                <a:gd name="T90" fmla="*/ 461 w 651"/>
                <a:gd name="T91" fmla="*/ 63 h 453"/>
                <a:gd name="T92" fmla="*/ 449 w 651"/>
                <a:gd name="T93" fmla="*/ 46 h 453"/>
                <a:gd name="T94" fmla="*/ 523 w 651"/>
                <a:gd name="T95" fmla="*/ 74 h 453"/>
                <a:gd name="T96" fmla="*/ 542 w 651"/>
                <a:gd name="T97" fmla="*/ 154 h 453"/>
                <a:gd name="T98" fmla="*/ 573 w 651"/>
                <a:gd name="T99" fmla="*/ 184 h 453"/>
                <a:gd name="T100" fmla="*/ 588 w 651"/>
                <a:gd name="T101" fmla="*/ 213 h 453"/>
                <a:gd name="T102" fmla="*/ 576 w 651"/>
                <a:gd name="T103" fmla="*/ 232 h 453"/>
                <a:gd name="T104" fmla="*/ 560 w 651"/>
                <a:gd name="T105" fmla="*/ 253 h 453"/>
                <a:gd name="T106" fmla="*/ 580 w 651"/>
                <a:gd name="T107" fmla="*/ 269 h 453"/>
                <a:gd name="T108" fmla="*/ 589 w 651"/>
                <a:gd name="T109" fmla="*/ 289 h 453"/>
                <a:gd name="T110" fmla="*/ 632 w 651"/>
                <a:gd name="T111" fmla="*/ 309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51" h="453">
                  <a:moveTo>
                    <a:pt x="646" y="361"/>
                  </a:moveTo>
                  <a:cubicBezTo>
                    <a:pt x="647" y="361"/>
                    <a:pt x="649" y="362"/>
                    <a:pt x="651" y="362"/>
                  </a:cubicBezTo>
                  <a:cubicBezTo>
                    <a:pt x="649" y="364"/>
                    <a:pt x="646" y="365"/>
                    <a:pt x="645" y="366"/>
                  </a:cubicBezTo>
                  <a:cubicBezTo>
                    <a:pt x="643" y="368"/>
                    <a:pt x="638" y="372"/>
                    <a:pt x="636" y="373"/>
                  </a:cubicBezTo>
                  <a:cubicBezTo>
                    <a:pt x="634" y="374"/>
                    <a:pt x="630" y="375"/>
                    <a:pt x="628" y="375"/>
                  </a:cubicBezTo>
                  <a:cubicBezTo>
                    <a:pt x="627" y="375"/>
                    <a:pt x="623" y="374"/>
                    <a:pt x="622" y="374"/>
                  </a:cubicBezTo>
                  <a:cubicBezTo>
                    <a:pt x="620" y="374"/>
                    <a:pt x="617" y="373"/>
                    <a:pt x="616" y="374"/>
                  </a:cubicBezTo>
                  <a:cubicBezTo>
                    <a:pt x="614" y="374"/>
                    <a:pt x="613" y="377"/>
                    <a:pt x="612" y="378"/>
                  </a:cubicBezTo>
                  <a:cubicBezTo>
                    <a:pt x="611" y="380"/>
                    <a:pt x="608" y="382"/>
                    <a:pt x="607" y="383"/>
                  </a:cubicBezTo>
                  <a:cubicBezTo>
                    <a:pt x="606" y="385"/>
                    <a:pt x="602" y="388"/>
                    <a:pt x="601" y="390"/>
                  </a:cubicBezTo>
                  <a:cubicBezTo>
                    <a:pt x="600" y="391"/>
                    <a:pt x="599" y="393"/>
                    <a:pt x="598" y="394"/>
                  </a:cubicBezTo>
                  <a:cubicBezTo>
                    <a:pt x="597" y="395"/>
                    <a:pt x="596" y="397"/>
                    <a:pt x="595" y="397"/>
                  </a:cubicBezTo>
                  <a:cubicBezTo>
                    <a:pt x="594" y="398"/>
                    <a:pt x="592" y="399"/>
                    <a:pt x="590" y="399"/>
                  </a:cubicBezTo>
                  <a:cubicBezTo>
                    <a:pt x="588" y="399"/>
                    <a:pt x="585" y="396"/>
                    <a:pt x="584" y="395"/>
                  </a:cubicBezTo>
                  <a:cubicBezTo>
                    <a:pt x="582" y="394"/>
                    <a:pt x="578" y="393"/>
                    <a:pt x="575" y="393"/>
                  </a:cubicBezTo>
                  <a:cubicBezTo>
                    <a:pt x="573" y="393"/>
                    <a:pt x="569" y="394"/>
                    <a:pt x="567" y="395"/>
                  </a:cubicBezTo>
                  <a:cubicBezTo>
                    <a:pt x="566" y="396"/>
                    <a:pt x="564" y="398"/>
                    <a:pt x="563" y="398"/>
                  </a:cubicBezTo>
                  <a:cubicBezTo>
                    <a:pt x="562" y="398"/>
                    <a:pt x="560" y="398"/>
                    <a:pt x="559" y="399"/>
                  </a:cubicBezTo>
                  <a:cubicBezTo>
                    <a:pt x="559" y="400"/>
                    <a:pt x="560" y="401"/>
                    <a:pt x="560" y="402"/>
                  </a:cubicBezTo>
                  <a:cubicBezTo>
                    <a:pt x="561" y="404"/>
                    <a:pt x="560" y="407"/>
                    <a:pt x="560" y="408"/>
                  </a:cubicBezTo>
                  <a:cubicBezTo>
                    <a:pt x="561" y="410"/>
                    <a:pt x="563" y="413"/>
                    <a:pt x="563" y="414"/>
                  </a:cubicBezTo>
                  <a:cubicBezTo>
                    <a:pt x="564" y="417"/>
                    <a:pt x="563" y="423"/>
                    <a:pt x="563" y="426"/>
                  </a:cubicBezTo>
                  <a:cubicBezTo>
                    <a:pt x="562" y="429"/>
                    <a:pt x="560" y="434"/>
                    <a:pt x="559" y="437"/>
                  </a:cubicBezTo>
                  <a:cubicBezTo>
                    <a:pt x="558" y="439"/>
                    <a:pt x="556" y="443"/>
                    <a:pt x="554" y="445"/>
                  </a:cubicBezTo>
                  <a:cubicBezTo>
                    <a:pt x="553" y="446"/>
                    <a:pt x="549" y="448"/>
                    <a:pt x="547" y="448"/>
                  </a:cubicBezTo>
                  <a:cubicBezTo>
                    <a:pt x="546" y="449"/>
                    <a:pt x="542" y="448"/>
                    <a:pt x="541" y="448"/>
                  </a:cubicBezTo>
                  <a:cubicBezTo>
                    <a:pt x="540" y="449"/>
                    <a:pt x="539" y="450"/>
                    <a:pt x="538" y="451"/>
                  </a:cubicBezTo>
                  <a:cubicBezTo>
                    <a:pt x="537" y="451"/>
                    <a:pt x="534" y="452"/>
                    <a:pt x="533" y="452"/>
                  </a:cubicBezTo>
                  <a:cubicBezTo>
                    <a:pt x="533" y="452"/>
                    <a:pt x="532" y="453"/>
                    <a:pt x="531" y="452"/>
                  </a:cubicBezTo>
                  <a:cubicBezTo>
                    <a:pt x="530" y="451"/>
                    <a:pt x="531" y="448"/>
                    <a:pt x="531" y="446"/>
                  </a:cubicBezTo>
                  <a:cubicBezTo>
                    <a:pt x="530" y="446"/>
                    <a:pt x="529" y="444"/>
                    <a:pt x="528" y="444"/>
                  </a:cubicBezTo>
                  <a:cubicBezTo>
                    <a:pt x="527" y="443"/>
                    <a:pt x="523" y="442"/>
                    <a:pt x="523" y="441"/>
                  </a:cubicBezTo>
                  <a:cubicBezTo>
                    <a:pt x="522" y="440"/>
                    <a:pt x="523" y="438"/>
                    <a:pt x="523" y="437"/>
                  </a:cubicBezTo>
                  <a:cubicBezTo>
                    <a:pt x="523" y="435"/>
                    <a:pt x="525" y="433"/>
                    <a:pt x="526" y="432"/>
                  </a:cubicBezTo>
                  <a:cubicBezTo>
                    <a:pt x="527" y="431"/>
                    <a:pt x="530" y="432"/>
                    <a:pt x="531" y="431"/>
                  </a:cubicBezTo>
                  <a:cubicBezTo>
                    <a:pt x="532" y="431"/>
                    <a:pt x="532" y="429"/>
                    <a:pt x="532" y="428"/>
                  </a:cubicBezTo>
                  <a:cubicBezTo>
                    <a:pt x="531" y="427"/>
                    <a:pt x="529" y="426"/>
                    <a:pt x="528" y="425"/>
                  </a:cubicBezTo>
                  <a:cubicBezTo>
                    <a:pt x="528" y="424"/>
                    <a:pt x="528" y="421"/>
                    <a:pt x="529" y="420"/>
                  </a:cubicBezTo>
                  <a:cubicBezTo>
                    <a:pt x="529" y="419"/>
                    <a:pt x="531" y="417"/>
                    <a:pt x="532" y="416"/>
                  </a:cubicBezTo>
                  <a:cubicBezTo>
                    <a:pt x="532" y="415"/>
                    <a:pt x="534" y="415"/>
                    <a:pt x="535" y="415"/>
                  </a:cubicBezTo>
                  <a:cubicBezTo>
                    <a:pt x="536" y="415"/>
                    <a:pt x="536" y="416"/>
                    <a:pt x="537" y="416"/>
                  </a:cubicBezTo>
                  <a:cubicBezTo>
                    <a:pt x="538" y="416"/>
                    <a:pt x="540" y="416"/>
                    <a:pt x="540" y="416"/>
                  </a:cubicBezTo>
                  <a:cubicBezTo>
                    <a:pt x="541" y="415"/>
                    <a:pt x="541" y="414"/>
                    <a:pt x="542" y="414"/>
                  </a:cubicBezTo>
                  <a:cubicBezTo>
                    <a:pt x="543" y="413"/>
                    <a:pt x="545" y="414"/>
                    <a:pt x="546" y="414"/>
                  </a:cubicBezTo>
                  <a:cubicBezTo>
                    <a:pt x="547" y="415"/>
                    <a:pt x="547" y="416"/>
                    <a:pt x="548" y="417"/>
                  </a:cubicBezTo>
                  <a:cubicBezTo>
                    <a:pt x="549" y="417"/>
                    <a:pt x="551" y="416"/>
                    <a:pt x="551" y="415"/>
                  </a:cubicBezTo>
                  <a:cubicBezTo>
                    <a:pt x="552" y="414"/>
                    <a:pt x="553" y="411"/>
                    <a:pt x="553" y="409"/>
                  </a:cubicBezTo>
                  <a:cubicBezTo>
                    <a:pt x="554" y="408"/>
                    <a:pt x="553" y="405"/>
                    <a:pt x="553" y="403"/>
                  </a:cubicBezTo>
                  <a:cubicBezTo>
                    <a:pt x="553" y="402"/>
                    <a:pt x="554" y="400"/>
                    <a:pt x="555" y="399"/>
                  </a:cubicBezTo>
                  <a:cubicBezTo>
                    <a:pt x="555" y="398"/>
                    <a:pt x="557" y="397"/>
                    <a:pt x="557" y="396"/>
                  </a:cubicBezTo>
                  <a:cubicBezTo>
                    <a:pt x="557" y="394"/>
                    <a:pt x="553" y="393"/>
                    <a:pt x="551" y="392"/>
                  </a:cubicBezTo>
                  <a:cubicBezTo>
                    <a:pt x="549" y="392"/>
                    <a:pt x="546" y="392"/>
                    <a:pt x="545" y="392"/>
                  </a:cubicBezTo>
                  <a:cubicBezTo>
                    <a:pt x="544" y="393"/>
                    <a:pt x="543" y="395"/>
                    <a:pt x="542" y="396"/>
                  </a:cubicBezTo>
                  <a:cubicBezTo>
                    <a:pt x="542" y="397"/>
                    <a:pt x="542" y="400"/>
                    <a:pt x="541" y="401"/>
                  </a:cubicBezTo>
                  <a:cubicBezTo>
                    <a:pt x="540" y="403"/>
                    <a:pt x="539" y="405"/>
                    <a:pt x="537" y="406"/>
                  </a:cubicBezTo>
                  <a:cubicBezTo>
                    <a:pt x="536" y="406"/>
                    <a:pt x="532" y="406"/>
                    <a:pt x="530" y="406"/>
                  </a:cubicBezTo>
                  <a:cubicBezTo>
                    <a:pt x="526" y="404"/>
                    <a:pt x="521" y="399"/>
                    <a:pt x="519" y="397"/>
                  </a:cubicBezTo>
                  <a:cubicBezTo>
                    <a:pt x="516" y="395"/>
                    <a:pt x="512" y="391"/>
                    <a:pt x="509" y="390"/>
                  </a:cubicBezTo>
                  <a:cubicBezTo>
                    <a:pt x="508" y="389"/>
                    <a:pt x="505" y="388"/>
                    <a:pt x="503" y="389"/>
                  </a:cubicBezTo>
                  <a:cubicBezTo>
                    <a:pt x="502" y="389"/>
                    <a:pt x="501" y="393"/>
                    <a:pt x="501" y="394"/>
                  </a:cubicBezTo>
                  <a:cubicBezTo>
                    <a:pt x="501" y="395"/>
                    <a:pt x="503" y="397"/>
                    <a:pt x="503" y="398"/>
                  </a:cubicBezTo>
                  <a:cubicBezTo>
                    <a:pt x="504" y="399"/>
                    <a:pt x="506" y="401"/>
                    <a:pt x="506" y="402"/>
                  </a:cubicBezTo>
                  <a:cubicBezTo>
                    <a:pt x="506" y="405"/>
                    <a:pt x="505" y="409"/>
                    <a:pt x="504" y="411"/>
                  </a:cubicBezTo>
                  <a:cubicBezTo>
                    <a:pt x="503" y="412"/>
                    <a:pt x="501" y="414"/>
                    <a:pt x="499" y="415"/>
                  </a:cubicBezTo>
                  <a:cubicBezTo>
                    <a:pt x="498" y="415"/>
                    <a:pt x="496" y="416"/>
                    <a:pt x="495" y="416"/>
                  </a:cubicBezTo>
                  <a:cubicBezTo>
                    <a:pt x="494" y="415"/>
                    <a:pt x="495" y="412"/>
                    <a:pt x="495" y="410"/>
                  </a:cubicBezTo>
                  <a:cubicBezTo>
                    <a:pt x="495" y="408"/>
                    <a:pt x="497" y="405"/>
                    <a:pt x="497" y="403"/>
                  </a:cubicBezTo>
                  <a:cubicBezTo>
                    <a:pt x="496" y="400"/>
                    <a:pt x="493" y="395"/>
                    <a:pt x="491" y="392"/>
                  </a:cubicBezTo>
                  <a:cubicBezTo>
                    <a:pt x="490" y="390"/>
                    <a:pt x="486" y="387"/>
                    <a:pt x="485" y="385"/>
                  </a:cubicBezTo>
                  <a:cubicBezTo>
                    <a:pt x="483" y="383"/>
                    <a:pt x="480" y="379"/>
                    <a:pt x="478" y="377"/>
                  </a:cubicBezTo>
                  <a:cubicBezTo>
                    <a:pt x="477" y="375"/>
                    <a:pt x="477" y="370"/>
                    <a:pt x="476" y="369"/>
                  </a:cubicBezTo>
                  <a:cubicBezTo>
                    <a:pt x="475" y="367"/>
                    <a:pt x="472" y="366"/>
                    <a:pt x="471" y="366"/>
                  </a:cubicBezTo>
                  <a:cubicBezTo>
                    <a:pt x="469" y="366"/>
                    <a:pt x="465" y="367"/>
                    <a:pt x="463" y="368"/>
                  </a:cubicBezTo>
                  <a:cubicBezTo>
                    <a:pt x="462" y="369"/>
                    <a:pt x="460" y="372"/>
                    <a:pt x="460" y="373"/>
                  </a:cubicBezTo>
                  <a:cubicBezTo>
                    <a:pt x="461" y="374"/>
                    <a:pt x="463" y="374"/>
                    <a:pt x="464" y="375"/>
                  </a:cubicBezTo>
                  <a:cubicBezTo>
                    <a:pt x="466" y="375"/>
                    <a:pt x="469" y="377"/>
                    <a:pt x="469" y="379"/>
                  </a:cubicBezTo>
                  <a:cubicBezTo>
                    <a:pt x="470" y="380"/>
                    <a:pt x="468" y="385"/>
                    <a:pt x="469" y="386"/>
                  </a:cubicBezTo>
                  <a:cubicBezTo>
                    <a:pt x="470" y="388"/>
                    <a:pt x="473" y="389"/>
                    <a:pt x="474" y="391"/>
                  </a:cubicBezTo>
                  <a:cubicBezTo>
                    <a:pt x="474" y="392"/>
                    <a:pt x="475" y="394"/>
                    <a:pt x="475" y="396"/>
                  </a:cubicBezTo>
                  <a:cubicBezTo>
                    <a:pt x="475" y="396"/>
                    <a:pt x="475" y="398"/>
                    <a:pt x="475" y="399"/>
                  </a:cubicBezTo>
                  <a:cubicBezTo>
                    <a:pt x="474" y="400"/>
                    <a:pt x="472" y="400"/>
                    <a:pt x="471" y="399"/>
                  </a:cubicBezTo>
                  <a:cubicBezTo>
                    <a:pt x="470" y="399"/>
                    <a:pt x="470" y="396"/>
                    <a:pt x="469" y="396"/>
                  </a:cubicBezTo>
                  <a:cubicBezTo>
                    <a:pt x="469" y="394"/>
                    <a:pt x="467" y="392"/>
                    <a:pt x="466" y="391"/>
                  </a:cubicBezTo>
                  <a:cubicBezTo>
                    <a:pt x="465" y="391"/>
                    <a:pt x="464" y="392"/>
                    <a:pt x="463" y="393"/>
                  </a:cubicBezTo>
                  <a:cubicBezTo>
                    <a:pt x="463" y="394"/>
                    <a:pt x="464" y="397"/>
                    <a:pt x="465" y="398"/>
                  </a:cubicBezTo>
                  <a:cubicBezTo>
                    <a:pt x="465" y="400"/>
                    <a:pt x="468" y="403"/>
                    <a:pt x="468" y="404"/>
                  </a:cubicBezTo>
                  <a:cubicBezTo>
                    <a:pt x="468" y="406"/>
                    <a:pt x="468" y="408"/>
                    <a:pt x="467" y="409"/>
                  </a:cubicBezTo>
                  <a:cubicBezTo>
                    <a:pt x="466" y="410"/>
                    <a:pt x="463" y="411"/>
                    <a:pt x="462" y="411"/>
                  </a:cubicBezTo>
                  <a:cubicBezTo>
                    <a:pt x="461" y="411"/>
                    <a:pt x="458" y="410"/>
                    <a:pt x="457" y="409"/>
                  </a:cubicBezTo>
                  <a:cubicBezTo>
                    <a:pt x="456" y="409"/>
                    <a:pt x="455" y="406"/>
                    <a:pt x="454" y="406"/>
                  </a:cubicBezTo>
                  <a:cubicBezTo>
                    <a:pt x="453" y="406"/>
                    <a:pt x="451" y="406"/>
                    <a:pt x="450" y="406"/>
                  </a:cubicBezTo>
                  <a:cubicBezTo>
                    <a:pt x="449" y="406"/>
                    <a:pt x="448" y="408"/>
                    <a:pt x="448" y="409"/>
                  </a:cubicBezTo>
                  <a:cubicBezTo>
                    <a:pt x="447" y="410"/>
                    <a:pt x="445" y="410"/>
                    <a:pt x="444" y="410"/>
                  </a:cubicBezTo>
                  <a:cubicBezTo>
                    <a:pt x="442" y="409"/>
                    <a:pt x="441" y="406"/>
                    <a:pt x="441" y="405"/>
                  </a:cubicBezTo>
                  <a:cubicBezTo>
                    <a:pt x="440" y="403"/>
                    <a:pt x="439" y="398"/>
                    <a:pt x="438" y="396"/>
                  </a:cubicBezTo>
                  <a:cubicBezTo>
                    <a:pt x="437" y="394"/>
                    <a:pt x="435" y="390"/>
                    <a:pt x="433" y="389"/>
                  </a:cubicBezTo>
                  <a:cubicBezTo>
                    <a:pt x="431" y="387"/>
                    <a:pt x="426" y="386"/>
                    <a:pt x="424" y="385"/>
                  </a:cubicBezTo>
                  <a:cubicBezTo>
                    <a:pt x="422" y="385"/>
                    <a:pt x="417" y="385"/>
                    <a:pt x="415" y="385"/>
                  </a:cubicBezTo>
                  <a:cubicBezTo>
                    <a:pt x="413" y="385"/>
                    <a:pt x="409" y="385"/>
                    <a:pt x="407" y="385"/>
                  </a:cubicBezTo>
                  <a:cubicBezTo>
                    <a:pt x="405" y="384"/>
                    <a:pt x="403" y="381"/>
                    <a:pt x="401" y="380"/>
                  </a:cubicBezTo>
                  <a:cubicBezTo>
                    <a:pt x="400" y="379"/>
                    <a:pt x="398" y="377"/>
                    <a:pt x="396" y="377"/>
                  </a:cubicBezTo>
                  <a:cubicBezTo>
                    <a:pt x="395" y="377"/>
                    <a:pt x="392" y="377"/>
                    <a:pt x="391" y="378"/>
                  </a:cubicBezTo>
                  <a:cubicBezTo>
                    <a:pt x="389" y="379"/>
                    <a:pt x="388" y="382"/>
                    <a:pt x="387" y="383"/>
                  </a:cubicBezTo>
                  <a:cubicBezTo>
                    <a:pt x="386" y="384"/>
                    <a:pt x="384" y="387"/>
                    <a:pt x="383" y="387"/>
                  </a:cubicBezTo>
                  <a:cubicBezTo>
                    <a:pt x="382" y="387"/>
                    <a:pt x="380" y="385"/>
                    <a:pt x="379" y="384"/>
                  </a:cubicBezTo>
                  <a:cubicBezTo>
                    <a:pt x="378" y="384"/>
                    <a:pt x="376" y="382"/>
                    <a:pt x="375" y="382"/>
                  </a:cubicBezTo>
                  <a:cubicBezTo>
                    <a:pt x="374" y="381"/>
                    <a:pt x="370" y="379"/>
                    <a:pt x="369" y="380"/>
                  </a:cubicBezTo>
                  <a:cubicBezTo>
                    <a:pt x="368" y="380"/>
                    <a:pt x="368" y="382"/>
                    <a:pt x="368" y="383"/>
                  </a:cubicBezTo>
                  <a:cubicBezTo>
                    <a:pt x="368" y="384"/>
                    <a:pt x="369" y="385"/>
                    <a:pt x="369" y="386"/>
                  </a:cubicBezTo>
                  <a:cubicBezTo>
                    <a:pt x="368" y="389"/>
                    <a:pt x="368" y="389"/>
                    <a:pt x="368" y="389"/>
                  </a:cubicBezTo>
                  <a:cubicBezTo>
                    <a:pt x="362" y="389"/>
                    <a:pt x="362" y="389"/>
                    <a:pt x="362" y="389"/>
                  </a:cubicBezTo>
                  <a:cubicBezTo>
                    <a:pt x="369" y="420"/>
                    <a:pt x="369" y="420"/>
                    <a:pt x="369" y="420"/>
                  </a:cubicBezTo>
                  <a:cubicBezTo>
                    <a:pt x="365" y="422"/>
                    <a:pt x="365" y="422"/>
                    <a:pt x="365" y="422"/>
                  </a:cubicBezTo>
                  <a:cubicBezTo>
                    <a:pt x="365" y="419"/>
                    <a:pt x="364" y="415"/>
                    <a:pt x="363" y="413"/>
                  </a:cubicBezTo>
                  <a:cubicBezTo>
                    <a:pt x="362" y="412"/>
                    <a:pt x="359" y="410"/>
                    <a:pt x="358" y="410"/>
                  </a:cubicBezTo>
                  <a:cubicBezTo>
                    <a:pt x="356" y="409"/>
                    <a:pt x="352" y="408"/>
                    <a:pt x="350" y="408"/>
                  </a:cubicBezTo>
                  <a:cubicBezTo>
                    <a:pt x="348" y="409"/>
                    <a:pt x="345" y="411"/>
                    <a:pt x="344" y="412"/>
                  </a:cubicBezTo>
                  <a:cubicBezTo>
                    <a:pt x="344" y="413"/>
                    <a:pt x="343" y="416"/>
                    <a:pt x="343" y="417"/>
                  </a:cubicBezTo>
                  <a:cubicBezTo>
                    <a:pt x="343" y="418"/>
                    <a:pt x="346" y="420"/>
                    <a:pt x="346" y="421"/>
                  </a:cubicBezTo>
                  <a:cubicBezTo>
                    <a:pt x="347" y="422"/>
                    <a:pt x="349" y="424"/>
                    <a:pt x="349" y="425"/>
                  </a:cubicBezTo>
                  <a:cubicBezTo>
                    <a:pt x="349" y="426"/>
                    <a:pt x="349" y="429"/>
                    <a:pt x="348" y="430"/>
                  </a:cubicBezTo>
                  <a:cubicBezTo>
                    <a:pt x="347" y="430"/>
                    <a:pt x="345" y="430"/>
                    <a:pt x="344" y="431"/>
                  </a:cubicBezTo>
                  <a:cubicBezTo>
                    <a:pt x="343" y="431"/>
                    <a:pt x="342" y="431"/>
                    <a:pt x="341" y="432"/>
                  </a:cubicBezTo>
                  <a:cubicBezTo>
                    <a:pt x="340" y="432"/>
                    <a:pt x="340" y="434"/>
                    <a:pt x="340" y="435"/>
                  </a:cubicBezTo>
                  <a:cubicBezTo>
                    <a:pt x="340" y="437"/>
                    <a:pt x="341" y="439"/>
                    <a:pt x="341" y="440"/>
                  </a:cubicBezTo>
                  <a:cubicBezTo>
                    <a:pt x="341" y="441"/>
                    <a:pt x="340" y="442"/>
                    <a:pt x="339" y="442"/>
                  </a:cubicBezTo>
                  <a:cubicBezTo>
                    <a:pt x="338" y="442"/>
                    <a:pt x="336" y="441"/>
                    <a:pt x="335" y="440"/>
                  </a:cubicBezTo>
                  <a:cubicBezTo>
                    <a:pt x="334" y="440"/>
                    <a:pt x="333" y="438"/>
                    <a:pt x="332" y="438"/>
                  </a:cubicBezTo>
                  <a:cubicBezTo>
                    <a:pt x="331" y="438"/>
                    <a:pt x="329" y="439"/>
                    <a:pt x="328" y="440"/>
                  </a:cubicBezTo>
                  <a:cubicBezTo>
                    <a:pt x="328" y="440"/>
                    <a:pt x="327" y="441"/>
                    <a:pt x="327" y="442"/>
                  </a:cubicBezTo>
                  <a:cubicBezTo>
                    <a:pt x="326" y="442"/>
                    <a:pt x="323" y="442"/>
                    <a:pt x="322" y="441"/>
                  </a:cubicBezTo>
                  <a:cubicBezTo>
                    <a:pt x="322" y="440"/>
                    <a:pt x="323" y="437"/>
                    <a:pt x="322" y="436"/>
                  </a:cubicBezTo>
                  <a:cubicBezTo>
                    <a:pt x="322" y="435"/>
                    <a:pt x="320" y="432"/>
                    <a:pt x="319" y="431"/>
                  </a:cubicBezTo>
                  <a:cubicBezTo>
                    <a:pt x="319" y="431"/>
                    <a:pt x="317" y="430"/>
                    <a:pt x="316" y="429"/>
                  </a:cubicBezTo>
                  <a:cubicBezTo>
                    <a:pt x="316" y="428"/>
                    <a:pt x="316" y="426"/>
                    <a:pt x="315" y="425"/>
                  </a:cubicBezTo>
                  <a:cubicBezTo>
                    <a:pt x="315" y="424"/>
                    <a:pt x="314" y="422"/>
                    <a:pt x="313" y="421"/>
                  </a:cubicBezTo>
                  <a:cubicBezTo>
                    <a:pt x="312" y="421"/>
                    <a:pt x="310" y="421"/>
                    <a:pt x="309" y="421"/>
                  </a:cubicBezTo>
                  <a:cubicBezTo>
                    <a:pt x="308" y="421"/>
                    <a:pt x="306" y="422"/>
                    <a:pt x="304" y="422"/>
                  </a:cubicBezTo>
                  <a:cubicBezTo>
                    <a:pt x="303" y="421"/>
                    <a:pt x="300" y="421"/>
                    <a:pt x="299" y="420"/>
                  </a:cubicBezTo>
                  <a:cubicBezTo>
                    <a:pt x="298" y="419"/>
                    <a:pt x="297" y="416"/>
                    <a:pt x="296" y="415"/>
                  </a:cubicBezTo>
                  <a:cubicBezTo>
                    <a:pt x="295" y="414"/>
                    <a:pt x="293" y="413"/>
                    <a:pt x="291" y="412"/>
                  </a:cubicBezTo>
                  <a:cubicBezTo>
                    <a:pt x="290" y="412"/>
                    <a:pt x="287" y="412"/>
                    <a:pt x="286" y="412"/>
                  </a:cubicBezTo>
                  <a:cubicBezTo>
                    <a:pt x="285" y="413"/>
                    <a:pt x="284" y="414"/>
                    <a:pt x="284" y="414"/>
                  </a:cubicBezTo>
                  <a:cubicBezTo>
                    <a:pt x="283" y="415"/>
                    <a:pt x="282" y="416"/>
                    <a:pt x="281" y="416"/>
                  </a:cubicBezTo>
                  <a:cubicBezTo>
                    <a:pt x="281" y="415"/>
                    <a:pt x="281" y="414"/>
                    <a:pt x="281" y="413"/>
                  </a:cubicBezTo>
                  <a:cubicBezTo>
                    <a:pt x="281" y="412"/>
                    <a:pt x="282" y="410"/>
                    <a:pt x="283" y="409"/>
                  </a:cubicBezTo>
                  <a:cubicBezTo>
                    <a:pt x="283" y="407"/>
                    <a:pt x="284" y="404"/>
                    <a:pt x="284" y="402"/>
                  </a:cubicBezTo>
                  <a:cubicBezTo>
                    <a:pt x="284" y="401"/>
                    <a:pt x="283" y="398"/>
                    <a:pt x="283" y="397"/>
                  </a:cubicBezTo>
                  <a:cubicBezTo>
                    <a:pt x="283" y="396"/>
                    <a:pt x="284" y="394"/>
                    <a:pt x="284" y="393"/>
                  </a:cubicBezTo>
                  <a:cubicBezTo>
                    <a:pt x="285" y="393"/>
                    <a:pt x="286" y="391"/>
                    <a:pt x="286" y="390"/>
                  </a:cubicBezTo>
                  <a:cubicBezTo>
                    <a:pt x="286" y="390"/>
                    <a:pt x="285" y="388"/>
                    <a:pt x="285" y="388"/>
                  </a:cubicBezTo>
                  <a:cubicBezTo>
                    <a:pt x="284" y="388"/>
                    <a:pt x="283" y="390"/>
                    <a:pt x="282" y="390"/>
                  </a:cubicBezTo>
                  <a:cubicBezTo>
                    <a:pt x="282" y="391"/>
                    <a:pt x="280" y="392"/>
                    <a:pt x="279" y="393"/>
                  </a:cubicBezTo>
                  <a:cubicBezTo>
                    <a:pt x="278" y="394"/>
                    <a:pt x="278" y="397"/>
                    <a:pt x="278" y="398"/>
                  </a:cubicBezTo>
                  <a:cubicBezTo>
                    <a:pt x="278" y="400"/>
                    <a:pt x="278" y="403"/>
                    <a:pt x="277" y="405"/>
                  </a:cubicBezTo>
                  <a:cubicBezTo>
                    <a:pt x="276" y="407"/>
                    <a:pt x="273" y="410"/>
                    <a:pt x="272" y="411"/>
                  </a:cubicBezTo>
                  <a:cubicBezTo>
                    <a:pt x="270" y="412"/>
                    <a:pt x="266" y="412"/>
                    <a:pt x="264" y="412"/>
                  </a:cubicBezTo>
                  <a:cubicBezTo>
                    <a:pt x="262" y="412"/>
                    <a:pt x="260" y="409"/>
                    <a:pt x="258" y="408"/>
                  </a:cubicBezTo>
                  <a:cubicBezTo>
                    <a:pt x="257" y="407"/>
                    <a:pt x="254" y="407"/>
                    <a:pt x="252" y="407"/>
                  </a:cubicBezTo>
                  <a:cubicBezTo>
                    <a:pt x="251" y="407"/>
                    <a:pt x="248" y="407"/>
                    <a:pt x="247" y="408"/>
                  </a:cubicBezTo>
                  <a:cubicBezTo>
                    <a:pt x="246" y="408"/>
                    <a:pt x="245" y="409"/>
                    <a:pt x="245" y="410"/>
                  </a:cubicBezTo>
                  <a:cubicBezTo>
                    <a:pt x="245" y="411"/>
                    <a:pt x="245" y="414"/>
                    <a:pt x="245" y="415"/>
                  </a:cubicBezTo>
                  <a:cubicBezTo>
                    <a:pt x="245" y="416"/>
                    <a:pt x="244" y="418"/>
                    <a:pt x="243" y="419"/>
                  </a:cubicBezTo>
                  <a:cubicBezTo>
                    <a:pt x="242" y="419"/>
                    <a:pt x="239" y="420"/>
                    <a:pt x="238" y="420"/>
                  </a:cubicBezTo>
                  <a:cubicBezTo>
                    <a:pt x="236" y="421"/>
                    <a:pt x="231" y="421"/>
                    <a:pt x="229" y="420"/>
                  </a:cubicBezTo>
                  <a:cubicBezTo>
                    <a:pt x="226" y="420"/>
                    <a:pt x="221" y="417"/>
                    <a:pt x="219" y="417"/>
                  </a:cubicBezTo>
                  <a:cubicBezTo>
                    <a:pt x="217" y="416"/>
                    <a:pt x="213" y="418"/>
                    <a:pt x="211" y="418"/>
                  </a:cubicBezTo>
                  <a:cubicBezTo>
                    <a:pt x="210" y="418"/>
                    <a:pt x="207" y="419"/>
                    <a:pt x="205" y="419"/>
                  </a:cubicBezTo>
                  <a:cubicBezTo>
                    <a:pt x="203" y="419"/>
                    <a:pt x="199" y="417"/>
                    <a:pt x="197" y="417"/>
                  </a:cubicBezTo>
                  <a:cubicBezTo>
                    <a:pt x="196" y="418"/>
                    <a:pt x="193" y="418"/>
                    <a:pt x="192" y="419"/>
                  </a:cubicBezTo>
                  <a:cubicBezTo>
                    <a:pt x="191" y="420"/>
                    <a:pt x="189" y="422"/>
                    <a:pt x="187" y="423"/>
                  </a:cubicBezTo>
                  <a:cubicBezTo>
                    <a:pt x="186" y="423"/>
                    <a:pt x="183" y="424"/>
                    <a:pt x="182" y="424"/>
                  </a:cubicBezTo>
                  <a:cubicBezTo>
                    <a:pt x="179" y="424"/>
                    <a:pt x="175" y="422"/>
                    <a:pt x="172" y="422"/>
                  </a:cubicBezTo>
                  <a:cubicBezTo>
                    <a:pt x="170" y="422"/>
                    <a:pt x="166" y="422"/>
                    <a:pt x="163" y="423"/>
                  </a:cubicBezTo>
                  <a:cubicBezTo>
                    <a:pt x="162" y="423"/>
                    <a:pt x="159" y="425"/>
                    <a:pt x="158" y="426"/>
                  </a:cubicBezTo>
                  <a:cubicBezTo>
                    <a:pt x="157" y="427"/>
                    <a:pt x="156" y="429"/>
                    <a:pt x="156" y="430"/>
                  </a:cubicBezTo>
                  <a:cubicBezTo>
                    <a:pt x="156" y="431"/>
                    <a:pt x="156" y="434"/>
                    <a:pt x="156" y="435"/>
                  </a:cubicBezTo>
                  <a:cubicBezTo>
                    <a:pt x="156" y="435"/>
                    <a:pt x="155" y="436"/>
                    <a:pt x="154" y="436"/>
                  </a:cubicBezTo>
                  <a:cubicBezTo>
                    <a:pt x="153" y="437"/>
                    <a:pt x="151" y="437"/>
                    <a:pt x="150" y="436"/>
                  </a:cubicBezTo>
                  <a:cubicBezTo>
                    <a:pt x="148" y="436"/>
                    <a:pt x="146" y="434"/>
                    <a:pt x="144" y="433"/>
                  </a:cubicBezTo>
                  <a:cubicBezTo>
                    <a:pt x="141" y="431"/>
                    <a:pt x="135" y="427"/>
                    <a:pt x="132" y="425"/>
                  </a:cubicBezTo>
                  <a:cubicBezTo>
                    <a:pt x="128" y="424"/>
                    <a:pt x="121" y="421"/>
                    <a:pt x="117" y="420"/>
                  </a:cubicBezTo>
                  <a:cubicBezTo>
                    <a:pt x="114" y="419"/>
                    <a:pt x="108" y="418"/>
                    <a:pt x="105" y="418"/>
                  </a:cubicBezTo>
                  <a:cubicBezTo>
                    <a:pt x="103" y="417"/>
                    <a:pt x="99" y="417"/>
                    <a:pt x="97" y="416"/>
                  </a:cubicBezTo>
                  <a:cubicBezTo>
                    <a:pt x="95" y="416"/>
                    <a:pt x="92" y="414"/>
                    <a:pt x="92" y="412"/>
                  </a:cubicBezTo>
                  <a:cubicBezTo>
                    <a:pt x="91" y="411"/>
                    <a:pt x="91" y="409"/>
                    <a:pt x="92" y="408"/>
                  </a:cubicBezTo>
                  <a:cubicBezTo>
                    <a:pt x="92" y="406"/>
                    <a:pt x="96" y="404"/>
                    <a:pt x="96" y="402"/>
                  </a:cubicBezTo>
                  <a:cubicBezTo>
                    <a:pt x="97" y="401"/>
                    <a:pt x="98" y="399"/>
                    <a:pt x="98" y="398"/>
                  </a:cubicBezTo>
                  <a:cubicBezTo>
                    <a:pt x="98" y="397"/>
                    <a:pt x="97" y="394"/>
                    <a:pt x="96" y="393"/>
                  </a:cubicBezTo>
                  <a:cubicBezTo>
                    <a:pt x="96" y="392"/>
                    <a:pt x="93" y="392"/>
                    <a:pt x="92" y="392"/>
                  </a:cubicBezTo>
                  <a:cubicBezTo>
                    <a:pt x="91" y="392"/>
                    <a:pt x="88" y="393"/>
                    <a:pt x="87" y="394"/>
                  </a:cubicBezTo>
                  <a:cubicBezTo>
                    <a:pt x="85" y="394"/>
                    <a:pt x="81" y="395"/>
                    <a:pt x="79" y="395"/>
                  </a:cubicBezTo>
                  <a:cubicBezTo>
                    <a:pt x="77" y="394"/>
                    <a:pt x="73" y="393"/>
                    <a:pt x="71" y="392"/>
                  </a:cubicBezTo>
                  <a:cubicBezTo>
                    <a:pt x="69" y="391"/>
                    <a:pt x="66" y="389"/>
                    <a:pt x="65" y="387"/>
                  </a:cubicBezTo>
                  <a:cubicBezTo>
                    <a:pt x="64" y="386"/>
                    <a:pt x="63" y="382"/>
                    <a:pt x="62" y="381"/>
                  </a:cubicBezTo>
                  <a:cubicBezTo>
                    <a:pt x="61" y="380"/>
                    <a:pt x="59" y="378"/>
                    <a:pt x="57" y="378"/>
                  </a:cubicBezTo>
                  <a:cubicBezTo>
                    <a:pt x="56" y="378"/>
                    <a:pt x="52" y="379"/>
                    <a:pt x="51" y="378"/>
                  </a:cubicBezTo>
                  <a:cubicBezTo>
                    <a:pt x="49" y="378"/>
                    <a:pt x="46" y="377"/>
                    <a:pt x="44" y="376"/>
                  </a:cubicBezTo>
                  <a:cubicBezTo>
                    <a:pt x="42" y="375"/>
                    <a:pt x="39" y="372"/>
                    <a:pt x="37" y="370"/>
                  </a:cubicBezTo>
                  <a:cubicBezTo>
                    <a:pt x="36" y="369"/>
                    <a:pt x="33" y="366"/>
                    <a:pt x="31" y="365"/>
                  </a:cubicBezTo>
                  <a:cubicBezTo>
                    <a:pt x="30" y="365"/>
                    <a:pt x="28" y="365"/>
                    <a:pt x="27" y="365"/>
                  </a:cubicBezTo>
                  <a:cubicBezTo>
                    <a:pt x="26" y="365"/>
                    <a:pt x="24" y="365"/>
                    <a:pt x="24" y="365"/>
                  </a:cubicBezTo>
                  <a:cubicBezTo>
                    <a:pt x="23" y="366"/>
                    <a:pt x="23" y="368"/>
                    <a:pt x="23" y="369"/>
                  </a:cubicBezTo>
                  <a:cubicBezTo>
                    <a:pt x="22" y="370"/>
                    <a:pt x="22" y="372"/>
                    <a:pt x="22" y="372"/>
                  </a:cubicBezTo>
                  <a:cubicBezTo>
                    <a:pt x="21" y="373"/>
                    <a:pt x="18" y="374"/>
                    <a:pt x="17" y="375"/>
                  </a:cubicBezTo>
                  <a:cubicBezTo>
                    <a:pt x="15" y="375"/>
                    <a:pt x="10" y="374"/>
                    <a:pt x="8" y="373"/>
                  </a:cubicBezTo>
                  <a:cubicBezTo>
                    <a:pt x="7" y="373"/>
                    <a:pt x="3" y="371"/>
                    <a:pt x="2" y="369"/>
                  </a:cubicBezTo>
                  <a:cubicBezTo>
                    <a:pt x="1" y="368"/>
                    <a:pt x="0" y="366"/>
                    <a:pt x="0" y="365"/>
                  </a:cubicBezTo>
                  <a:cubicBezTo>
                    <a:pt x="0" y="364"/>
                    <a:pt x="0" y="362"/>
                    <a:pt x="1" y="361"/>
                  </a:cubicBezTo>
                  <a:cubicBezTo>
                    <a:pt x="2" y="359"/>
                    <a:pt x="5" y="358"/>
                    <a:pt x="7" y="357"/>
                  </a:cubicBezTo>
                  <a:cubicBezTo>
                    <a:pt x="9" y="357"/>
                    <a:pt x="13" y="355"/>
                    <a:pt x="15" y="355"/>
                  </a:cubicBezTo>
                  <a:cubicBezTo>
                    <a:pt x="17" y="355"/>
                    <a:pt x="20" y="355"/>
                    <a:pt x="22" y="356"/>
                  </a:cubicBezTo>
                  <a:cubicBezTo>
                    <a:pt x="23" y="356"/>
                    <a:pt x="26" y="357"/>
                    <a:pt x="28" y="357"/>
                  </a:cubicBezTo>
                  <a:cubicBezTo>
                    <a:pt x="31" y="358"/>
                    <a:pt x="37" y="358"/>
                    <a:pt x="39" y="357"/>
                  </a:cubicBezTo>
                  <a:cubicBezTo>
                    <a:pt x="42" y="356"/>
                    <a:pt x="45" y="353"/>
                    <a:pt x="47" y="352"/>
                  </a:cubicBezTo>
                  <a:cubicBezTo>
                    <a:pt x="48" y="351"/>
                    <a:pt x="49" y="347"/>
                    <a:pt x="50" y="347"/>
                  </a:cubicBezTo>
                  <a:cubicBezTo>
                    <a:pt x="51" y="346"/>
                    <a:pt x="53" y="346"/>
                    <a:pt x="54" y="345"/>
                  </a:cubicBezTo>
                  <a:cubicBezTo>
                    <a:pt x="55" y="345"/>
                    <a:pt x="57" y="343"/>
                    <a:pt x="58" y="342"/>
                  </a:cubicBezTo>
                  <a:cubicBezTo>
                    <a:pt x="58" y="340"/>
                    <a:pt x="56" y="337"/>
                    <a:pt x="55" y="335"/>
                  </a:cubicBezTo>
                  <a:cubicBezTo>
                    <a:pt x="53" y="333"/>
                    <a:pt x="51" y="328"/>
                    <a:pt x="49" y="327"/>
                  </a:cubicBezTo>
                  <a:cubicBezTo>
                    <a:pt x="47" y="325"/>
                    <a:pt x="42" y="323"/>
                    <a:pt x="40" y="323"/>
                  </a:cubicBezTo>
                  <a:cubicBezTo>
                    <a:pt x="38" y="323"/>
                    <a:pt x="34" y="323"/>
                    <a:pt x="32" y="323"/>
                  </a:cubicBezTo>
                  <a:cubicBezTo>
                    <a:pt x="29" y="323"/>
                    <a:pt x="24" y="323"/>
                    <a:pt x="22" y="323"/>
                  </a:cubicBezTo>
                  <a:cubicBezTo>
                    <a:pt x="19" y="322"/>
                    <a:pt x="15" y="320"/>
                    <a:pt x="13" y="319"/>
                  </a:cubicBezTo>
                  <a:cubicBezTo>
                    <a:pt x="11" y="318"/>
                    <a:pt x="8" y="316"/>
                    <a:pt x="6" y="314"/>
                  </a:cubicBezTo>
                  <a:cubicBezTo>
                    <a:pt x="15" y="310"/>
                    <a:pt x="15" y="310"/>
                    <a:pt x="15" y="310"/>
                  </a:cubicBezTo>
                  <a:cubicBezTo>
                    <a:pt x="16" y="306"/>
                    <a:pt x="16" y="306"/>
                    <a:pt x="16" y="306"/>
                  </a:cubicBezTo>
                  <a:cubicBezTo>
                    <a:pt x="19" y="307"/>
                    <a:pt x="22" y="309"/>
                    <a:pt x="24" y="309"/>
                  </a:cubicBezTo>
                  <a:cubicBezTo>
                    <a:pt x="27" y="310"/>
                    <a:pt x="35" y="312"/>
                    <a:pt x="39" y="312"/>
                  </a:cubicBezTo>
                  <a:cubicBezTo>
                    <a:pt x="42" y="313"/>
                    <a:pt x="48" y="313"/>
                    <a:pt x="51" y="313"/>
                  </a:cubicBezTo>
                  <a:cubicBezTo>
                    <a:pt x="56" y="313"/>
                    <a:pt x="64" y="312"/>
                    <a:pt x="69" y="312"/>
                  </a:cubicBezTo>
                  <a:cubicBezTo>
                    <a:pt x="72" y="311"/>
                    <a:pt x="79" y="310"/>
                    <a:pt x="83" y="311"/>
                  </a:cubicBezTo>
                  <a:cubicBezTo>
                    <a:pt x="85" y="311"/>
                    <a:pt x="89" y="312"/>
                    <a:pt x="91" y="313"/>
                  </a:cubicBezTo>
                  <a:cubicBezTo>
                    <a:pt x="93" y="314"/>
                    <a:pt x="98" y="317"/>
                    <a:pt x="100" y="318"/>
                  </a:cubicBezTo>
                  <a:cubicBezTo>
                    <a:pt x="101" y="319"/>
                    <a:pt x="104" y="321"/>
                    <a:pt x="106" y="322"/>
                  </a:cubicBezTo>
                  <a:cubicBezTo>
                    <a:pt x="108" y="323"/>
                    <a:pt x="112" y="324"/>
                    <a:pt x="114" y="324"/>
                  </a:cubicBezTo>
                  <a:cubicBezTo>
                    <a:pt x="116" y="324"/>
                    <a:pt x="120" y="323"/>
                    <a:pt x="122" y="323"/>
                  </a:cubicBezTo>
                  <a:cubicBezTo>
                    <a:pt x="124" y="322"/>
                    <a:pt x="128" y="323"/>
                    <a:pt x="130" y="323"/>
                  </a:cubicBezTo>
                  <a:cubicBezTo>
                    <a:pt x="132" y="322"/>
                    <a:pt x="135" y="321"/>
                    <a:pt x="137" y="319"/>
                  </a:cubicBezTo>
                  <a:cubicBezTo>
                    <a:pt x="137" y="319"/>
                    <a:pt x="138" y="317"/>
                    <a:pt x="139" y="316"/>
                  </a:cubicBezTo>
                  <a:cubicBezTo>
                    <a:pt x="139" y="314"/>
                    <a:pt x="138" y="311"/>
                    <a:pt x="137" y="311"/>
                  </a:cubicBezTo>
                  <a:cubicBezTo>
                    <a:pt x="136" y="310"/>
                    <a:pt x="133" y="310"/>
                    <a:pt x="131" y="310"/>
                  </a:cubicBezTo>
                  <a:cubicBezTo>
                    <a:pt x="130" y="310"/>
                    <a:pt x="127" y="311"/>
                    <a:pt x="126" y="312"/>
                  </a:cubicBezTo>
                  <a:cubicBezTo>
                    <a:pt x="125" y="312"/>
                    <a:pt x="123" y="314"/>
                    <a:pt x="123" y="315"/>
                  </a:cubicBezTo>
                  <a:cubicBezTo>
                    <a:pt x="122" y="315"/>
                    <a:pt x="120" y="317"/>
                    <a:pt x="120" y="317"/>
                  </a:cubicBezTo>
                  <a:cubicBezTo>
                    <a:pt x="118" y="318"/>
                    <a:pt x="115" y="318"/>
                    <a:pt x="113" y="317"/>
                  </a:cubicBezTo>
                  <a:cubicBezTo>
                    <a:pt x="112" y="317"/>
                    <a:pt x="111" y="317"/>
                    <a:pt x="110" y="316"/>
                  </a:cubicBezTo>
                  <a:cubicBezTo>
                    <a:pt x="109" y="315"/>
                    <a:pt x="110" y="312"/>
                    <a:pt x="110" y="311"/>
                  </a:cubicBezTo>
                  <a:cubicBezTo>
                    <a:pt x="109" y="310"/>
                    <a:pt x="108" y="309"/>
                    <a:pt x="108" y="309"/>
                  </a:cubicBezTo>
                  <a:cubicBezTo>
                    <a:pt x="107" y="307"/>
                    <a:pt x="105" y="305"/>
                    <a:pt x="106" y="304"/>
                  </a:cubicBezTo>
                  <a:cubicBezTo>
                    <a:pt x="106" y="303"/>
                    <a:pt x="108" y="302"/>
                    <a:pt x="109" y="301"/>
                  </a:cubicBezTo>
                  <a:cubicBezTo>
                    <a:pt x="110" y="299"/>
                    <a:pt x="113" y="295"/>
                    <a:pt x="113" y="293"/>
                  </a:cubicBezTo>
                  <a:cubicBezTo>
                    <a:pt x="113" y="291"/>
                    <a:pt x="113" y="287"/>
                    <a:pt x="112" y="285"/>
                  </a:cubicBezTo>
                  <a:cubicBezTo>
                    <a:pt x="111" y="284"/>
                    <a:pt x="107" y="284"/>
                    <a:pt x="106" y="282"/>
                  </a:cubicBezTo>
                  <a:cubicBezTo>
                    <a:pt x="105" y="282"/>
                    <a:pt x="105" y="280"/>
                    <a:pt x="104" y="280"/>
                  </a:cubicBezTo>
                  <a:cubicBezTo>
                    <a:pt x="104" y="279"/>
                    <a:pt x="103" y="277"/>
                    <a:pt x="102" y="277"/>
                  </a:cubicBezTo>
                  <a:cubicBezTo>
                    <a:pt x="101" y="277"/>
                    <a:pt x="99" y="277"/>
                    <a:pt x="99" y="277"/>
                  </a:cubicBezTo>
                  <a:cubicBezTo>
                    <a:pt x="98" y="277"/>
                    <a:pt x="96" y="279"/>
                    <a:pt x="95" y="280"/>
                  </a:cubicBezTo>
                  <a:cubicBezTo>
                    <a:pt x="94" y="281"/>
                    <a:pt x="93" y="283"/>
                    <a:pt x="91" y="284"/>
                  </a:cubicBezTo>
                  <a:cubicBezTo>
                    <a:pt x="90" y="285"/>
                    <a:pt x="86" y="284"/>
                    <a:pt x="85" y="285"/>
                  </a:cubicBezTo>
                  <a:cubicBezTo>
                    <a:pt x="83" y="285"/>
                    <a:pt x="81" y="286"/>
                    <a:pt x="80" y="287"/>
                  </a:cubicBezTo>
                  <a:cubicBezTo>
                    <a:pt x="79" y="288"/>
                    <a:pt x="78" y="290"/>
                    <a:pt x="77" y="290"/>
                  </a:cubicBezTo>
                  <a:cubicBezTo>
                    <a:pt x="76" y="291"/>
                    <a:pt x="74" y="292"/>
                    <a:pt x="72" y="292"/>
                  </a:cubicBezTo>
                  <a:cubicBezTo>
                    <a:pt x="72" y="292"/>
                    <a:pt x="71" y="290"/>
                    <a:pt x="71" y="290"/>
                  </a:cubicBezTo>
                  <a:cubicBezTo>
                    <a:pt x="70" y="288"/>
                    <a:pt x="70" y="284"/>
                    <a:pt x="69" y="282"/>
                  </a:cubicBezTo>
                  <a:cubicBezTo>
                    <a:pt x="69" y="281"/>
                    <a:pt x="67" y="278"/>
                    <a:pt x="66" y="277"/>
                  </a:cubicBezTo>
                  <a:cubicBezTo>
                    <a:pt x="65" y="275"/>
                    <a:pt x="60" y="273"/>
                    <a:pt x="58" y="272"/>
                  </a:cubicBezTo>
                  <a:cubicBezTo>
                    <a:pt x="56" y="271"/>
                    <a:pt x="51" y="269"/>
                    <a:pt x="50" y="268"/>
                  </a:cubicBezTo>
                  <a:cubicBezTo>
                    <a:pt x="49" y="267"/>
                    <a:pt x="49" y="267"/>
                    <a:pt x="48" y="266"/>
                  </a:cubicBezTo>
                  <a:cubicBezTo>
                    <a:pt x="52" y="264"/>
                    <a:pt x="52" y="264"/>
                    <a:pt x="52" y="264"/>
                  </a:cubicBezTo>
                  <a:cubicBezTo>
                    <a:pt x="41" y="245"/>
                    <a:pt x="41" y="245"/>
                    <a:pt x="41" y="245"/>
                  </a:cubicBezTo>
                  <a:cubicBezTo>
                    <a:pt x="61" y="241"/>
                    <a:pt x="61" y="241"/>
                    <a:pt x="61" y="241"/>
                  </a:cubicBezTo>
                  <a:cubicBezTo>
                    <a:pt x="68" y="251"/>
                    <a:pt x="68" y="251"/>
                    <a:pt x="68" y="251"/>
                  </a:cubicBezTo>
                  <a:cubicBezTo>
                    <a:pt x="80" y="242"/>
                    <a:pt x="80" y="242"/>
                    <a:pt x="80" y="242"/>
                  </a:cubicBezTo>
                  <a:cubicBezTo>
                    <a:pt x="81" y="234"/>
                    <a:pt x="81" y="234"/>
                    <a:pt x="81" y="234"/>
                  </a:cubicBezTo>
                  <a:cubicBezTo>
                    <a:pt x="87" y="227"/>
                    <a:pt x="87" y="227"/>
                    <a:pt x="87" y="227"/>
                  </a:cubicBezTo>
                  <a:cubicBezTo>
                    <a:pt x="96" y="219"/>
                    <a:pt x="96" y="219"/>
                    <a:pt x="96" y="219"/>
                  </a:cubicBezTo>
                  <a:cubicBezTo>
                    <a:pt x="115" y="231"/>
                    <a:pt x="115" y="231"/>
                    <a:pt x="115" y="231"/>
                  </a:cubicBezTo>
                  <a:cubicBezTo>
                    <a:pt x="114" y="216"/>
                    <a:pt x="114" y="216"/>
                    <a:pt x="114" y="216"/>
                  </a:cubicBezTo>
                  <a:cubicBezTo>
                    <a:pt x="127" y="216"/>
                    <a:pt x="127" y="216"/>
                    <a:pt x="127" y="216"/>
                  </a:cubicBezTo>
                  <a:cubicBezTo>
                    <a:pt x="133" y="223"/>
                    <a:pt x="133" y="223"/>
                    <a:pt x="133" y="223"/>
                  </a:cubicBezTo>
                  <a:cubicBezTo>
                    <a:pt x="145" y="221"/>
                    <a:pt x="145" y="221"/>
                    <a:pt x="145" y="221"/>
                  </a:cubicBezTo>
                  <a:cubicBezTo>
                    <a:pt x="142" y="210"/>
                    <a:pt x="142" y="210"/>
                    <a:pt x="142" y="210"/>
                  </a:cubicBezTo>
                  <a:cubicBezTo>
                    <a:pt x="156" y="210"/>
                    <a:pt x="156" y="210"/>
                    <a:pt x="156" y="210"/>
                  </a:cubicBezTo>
                  <a:cubicBezTo>
                    <a:pt x="163" y="217"/>
                    <a:pt x="163" y="217"/>
                    <a:pt x="163" y="217"/>
                  </a:cubicBezTo>
                  <a:cubicBezTo>
                    <a:pt x="174" y="212"/>
                    <a:pt x="174" y="212"/>
                    <a:pt x="174" y="212"/>
                  </a:cubicBezTo>
                  <a:cubicBezTo>
                    <a:pt x="179" y="226"/>
                    <a:pt x="179" y="226"/>
                    <a:pt x="179" y="226"/>
                  </a:cubicBezTo>
                  <a:cubicBezTo>
                    <a:pt x="229" y="216"/>
                    <a:pt x="229" y="216"/>
                    <a:pt x="229" y="216"/>
                  </a:cubicBezTo>
                  <a:cubicBezTo>
                    <a:pt x="223" y="208"/>
                    <a:pt x="223" y="208"/>
                    <a:pt x="223" y="208"/>
                  </a:cubicBezTo>
                  <a:cubicBezTo>
                    <a:pt x="206" y="208"/>
                    <a:pt x="206" y="208"/>
                    <a:pt x="206" y="208"/>
                  </a:cubicBezTo>
                  <a:cubicBezTo>
                    <a:pt x="206" y="203"/>
                    <a:pt x="206" y="203"/>
                    <a:pt x="206" y="203"/>
                  </a:cubicBezTo>
                  <a:cubicBezTo>
                    <a:pt x="234" y="194"/>
                    <a:pt x="234" y="194"/>
                    <a:pt x="234" y="194"/>
                  </a:cubicBezTo>
                  <a:cubicBezTo>
                    <a:pt x="234" y="186"/>
                    <a:pt x="234" y="186"/>
                    <a:pt x="234" y="186"/>
                  </a:cubicBezTo>
                  <a:cubicBezTo>
                    <a:pt x="224" y="182"/>
                    <a:pt x="224" y="182"/>
                    <a:pt x="224" y="182"/>
                  </a:cubicBezTo>
                  <a:cubicBezTo>
                    <a:pt x="229" y="174"/>
                    <a:pt x="229" y="174"/>
                    <a:pt x="229" y="174"/>
                  </a:cubicBezTo>
                  <a:cubicBezTo>
                    <a:pt x="241" y="179"/>
                    <a:pt x="241" y="179"/>
                    <a:pt x="241" y="179"/>
                  </a:cubicBezTo>
                  <a:cubicBezTo>
                    <a:pt x="251" y="166"/>
                    <a:pt x="251" y="166"/>
                    <a:pt x="251" y="166"/>
                  </a:cubicBezTo>
                  <a:cubicBezTo>
                    <a:pt x="231" y="152"/>
                    <a:pt x="231" y="152"/>
                    <a:pt x="231" y="152"/>
                  </a:cubicBezTo>
                  <a:cubicBezTo>
                    <a:pt x="219" y="138"/>
                    <a:pt x="219" y="138"/>
                    <a:pt x="219" y="138"/>
                  </a:cubicBezTo>
                  <a:cubicBezTo>
                    <a:pt x="231" y="116"/>
                    <a:pt x="231" y="116"/>
                    <a:pt x="231" y="116"/>
                  </a:cubicBezTo>
                  <a:cubicBezTo>
                    <a:pt x="249" y="116"/>
                    <a:pt x="249" y="116"/>
                    <a:pt x="249" y="116"/>
                  </a:cubicBezTo>
                  <a:cubicBezTo>
                    <a:pt x="261" y="108"/>
                    <a:pt x="261" y="108"/>
                    <a:pt x="261" y="108"/>
                  </a:cubicBezTo>
                  <a:cubicBezTo>
                    <a:pt x="254" y="93"/>
                    <a:pt x="254" y="93"/>
                    <a:pt x="254" y="93"/>
                  </a:cubicBezTo>
                  <a:cubicBezTo>
                    <a:pt x="254" y="81"/>
                    <a:pt x="254" y="81"/>
                    <a:pt x="254" y="81"/>
                  </a:cubicBezTo>
                  <a:cubicBezTo>
                    <a:pt x="260" y="75"/>
                    <a:pt x="260" y="75"/>
                    <a:pt x="260" y="75"/>
                  </a:cubicBezTo>
                  <a:cubicBezTo>
                    <a:pt x="256" y="63"/>
                    <a:pt x="256" y="63"/>
                    <a:pt x="256" y="63"/>
                  </a:cubicBezTo>
                  <a:cubicBezTo>
                    <a:pt x="246" y="62"/>
                    <a:pt x="246" y="62"/>
                    <a:pt x="246" y="62"/>
                  </a:cubicBezTo>
                  <a:cubicBezTo>
                    <a:pt x="237" y="40"/>
                    <a:pt x="237" y="40"/>
                    <a:pt x="237" y="40"/>
                  </a:cubicBezTo>
                  <a:cubicBezTo>
                    <a:pt x="244" y="36"/>
                    <a:pt x="244" y="36"/>
                    <a:pt x="244" y="36"/>
                  </a:cubicBezTo>
                  <a:cubicBezTo>
                    <a:pt x="252" y="52"/>
                    <a:pt x="252" y="52"/>
                    <a:pt x="252" y="52"/>
                  </a:cubicBezTo>
                  <a:cubicBezTo>
                    <a:pt x="265" y="52"/>
                    <a:pt x="265" y="52"/>
                    <a:pt x="265" y="52"/>
                  </a:cubicBezTo>
                  <a:cubicBezTo>
                    <a:pt x="258" y="26"/>
                    <a:pt x="258" y="26"/>
                    <a:pt x="258" y="26"/>
                  </a:cubicBezTo>
                  <a:cubicBezTo>
                    <a:pt x="248" y="7"/>
                    <a:pt x="248" y="7"/>
                    <a:pt x="248" y="7"/>
                  </a:cubicBezTo>
                  <a:cubicBezTo>
                    <a:pt x="249" y="8"/>
                    <a:pt x="250" y="8"/>
                    <a:pt x="251" y="8"/>
                  </a:cubicBezTo>
                  <a:cubicBezTo>
                    <a:pt x="254" y="8"/>
                    <a:pt x="258" y="7"/>
                    <a:pt x="261" y="7"/>
                  </a:cubicBezTo>
                  <a:cubicBezTo>
                    <a:pt x="263" y="8"/>
                    <a:pt x="267" y="9"/>
                    <a:pt x="268" y="11"/>
                  </a:cubicBezTo>
                  <a:cubicBezTo>
                    <a:pt x="269" y="11"/>
                    <a:pt x="270" y="13"/>
                    <a:pt x="270" y="14"/>
                  </a:cubicBezTo>
                  <a:cubicBezTo>
                    <a:pt x="272" y="16"/>
                    <a:pt x="276" y="19"/>
                    <a:pt x="278" y="21"/>
                  </a:cubicBezTo>
                  <a:cubicBezTo>
                    <a:pt x="279" y="22"/>
                    <a:pt x="281" y="23"/>
                    <a:pt x="283" y="24"/>
                  </a:cubicBezTo>
                  <a:cubicBezTo>
                    <a:pt x="284" y="25"/>
                    <a:pt x="287" y="26"/>
                    <a:pt x="288" y="27"/>
                  </a:cubicBezTo>
                  <a:cubicBezTo>
                    <a:pt x="290" y="27"/>
                    <a:pt x="293" y="29"/>
                    <a:pt x="295" y="30"/>
                  </a:cubicBezTo>
                  <a:cubicBezTo>
                    <a:pt x="296" y="30"/>
                    <a:pt x="297" y="30"/>
                    <a:pt x="298" y="30"/>
                  </a:cubicBezTo>
                  <a:cubicBezTo>
                    <a:pt x="299" y="29"/>
                    <a:pt x="300" y="28"/>
                    <a:pt x="301" y="27"/>
                  </a:cubicBezTo>
                  <a:cubicBezTo>
                    <a:pt x="301" y="26"/>
                    <a:pt x="301" y="25"/>
                    <a:pt x="301" y="24"/>
                  </a:cubicBezTo>
                  <a:cubicBezTo>
                    <a:pt x="301" y="23"/>
                    <a:pt x="303" y="22"/>
                    <a:pt x="303" y="22"/>
                  </a:cubicBezTo>
                  <a:cubicBezTo>
                    <a:pt x="330" y="21"/>
                    <a:pt x="330" y="21"/>
                    <a:pt x="330" y="21"/>
                  </a:cubicBezTo>
                  <a:cubicBezTo>
                    <a:pt x="332" y="19"/>
                    <a:pt x="332" y="19"/>
                    <a:pt x="332" y="19"/>
                  </a:cubicBezTo>
                  <a:cubicBezTo>
                    <a:pt x="330" y="5"/>
                    <a:pt x="330" y="5"/>
                    <a:pt x="330" y="5"/>
                  </a:cubicBezTo>
                  <a:cubicBezTo>
                    <a:pt x="330" y="5"/>
                    <a:pt x="334" y="5"/>
                    <a:pt x="335" y="4"/>
                  </a:cubicBezTo>
                  <a:cubicBezTo>
                    <a:pt x="336" y="4"/>
                    <a:pt x="338" y="3"/>
                    <a:pt x="339" y="3"/>
                  </a:cubicBezTo>
                  <a:cubicBezTo>
                    <a:pt x="340" y="2"/>
                    <a:pt x="343" y="1"/>
                    <a:pt x="344" y="0"/>
                  </a:cubicBezTo>
                  <a:cubicBezTo>
                    <a:pt x="345" y="0"/>
                    <a:pt x="347" y="0"/>
                    <a:pt x="348" y="0"/>
                  </a:cubicBezTo>
                  <a:cubicBezTo>
                    <a:pt x="349" y="0"/>
                    <a:pt x="350" y="2"/>
                    <a:pt x="350" y="3"/>
                  </a:cubicBezTo>
                  <a:cubicBezTo>
                    <a:pt x="351" y="4"/>
                    <a:pt x="352" y="5"/>
                    <a:pt x="352" y="6"/>
                  </a:cubicBezTo>
                  <a:cubicBezTo>
                    <a:pt x="352" y="7"/>
                    <a:pt x="351" y="9"/>
                    <a:pt x="351" y="9"/>
                  </a:cubicBezTo>
                  <a:cubicBezTo>
                    <a:pt x="350" y="10"/>
                    <a:pt x="348" y="11"/>
                    <a:pt x="348" y="12"/>
                  </a:cubicBezTo>
                  <a:cubicBezTo>
                    <a:pt x="347" y="13"/>
                    <a:pt x="348" y="14"/>
                    <a:pt x="348" y="15"/>
                  </a:cubicBezTo>
                  <a:cubicBezTo>
                    <a:pt x="348" y="16"/>
                    <a:pt x="348" y="18"/>
                    <a:pt x="348" y="19"/>
                  </a:cubicBezTo>
                  <a:cubicBezTo>
                    <a:pt x="348" y="21"/>
                    <a:pt x="348" y="23"/>
                    <a:pt x="347" y="24"/>
                  </a:cubicBezTo>
                  <a:cubicBezTo>
                    <a:pt x="347" y="25"/>
                    <a:pt x="345" y="28"/>
                    <a:pt x="345" y="28"/>
                  </a:cubicBezTo>
                  <a:cubicBezTo>
                    <a:pt x="348" y="33"/>
                    <a:pt x="348" y="33"/>
                    <a:pt x="348" y="33"/>
                  </a:cubicBezTo>
                  <a:cubicBezTo>
                    <a:pt x="390" y="32"/>
                    <a:pt x="390" y="32"/>
                    <a:pt x="390" y="32"/>
                  </a:cubicBezTo>
                  <a:cubicBezTo>
                    <a:pt x="412" y="24"/>
                    <a:pt x="412" y="24"/>
                    <a:pt x="412" y="24"/>
                  </a:cubicBezTo>
                  <a:cubicBezTo>
                    <a:pt x="417" y="28"/>
                    <a:pt x="417" y="28"/>
                    <a:pt x="417" y="28"/>
                  </a:cubicBezTo>
                  <a:cubicBezTo>
                    <a:pt x="417" y="28"/>
                    <a:pt x="417" y="28"/>
                    <a:pt x="417" y="28"/>
                  </a:cubicBezTo>
                  <a:cubicBezTo>
                    <a:pt x="417" y="28"/>
                    <a:pt x="417" y="28"/>
                    <a:pt x="417" y="29"/>
                  </a:cubicBezTo>
                  <a:cubicBezTo>
                    <a:pt x="418" y="30"/>
                    <a:pt x="419" y="34"/>
                    <a:pt x="419" y="35"/>
                  </a:cubicBezTo>
                  <a:cubicBezTo>
                    <a:pt x="418" y="36"/>
                    <a:pt x="416" y="38"/>
                    <a:pt x="416" y="39"/>
                  </a:cubicBezTo>
                  <a:cubicBezTo>
                    <a:pt x="415" y="41"/>
                    <a:pt x="414" y="45"/>
                    <a:pt x="415" y="47"/>
                  </a:cubicBezTo>
                  <a:cubicBezTo>
                    <a:pt x="415" y="48"/>
                    <a:pt x="418" y="50"/>
                    <a:pt x="419" y="52"/>
                  </a:cubicBezTo>
                  <a:cubicBezTo>
                    <a:pt x="420" y="52"/>
                    <a:pt x="422" y="54"/>
                    <a:pt x="422" y="55"/>
                  </a:cubicBezTo>
                  <a:cubicBezTo>
                    <a:pt x="423" y="56"/>
                    <a:pt x="423" y="61"/>
                    <a:pt x="423" y="63"/>
                  </a:cubicBezTo>
                  <a:cubicBezTo>
                    <a:pt x="423" y="66"/>
                    <a:pt x="424" y="72"/>
                    <a:pt x="423" y="75"/>
                  </a:cubicBezTo>
                  <a:cubicBezTo>
                    <a:pt x="422" y="78"/>
                    <a:pt x="419" y="82"/>
                    <a:pt x="417" y="85"/>
                  </a:cubicBezTo>
                  <a:cubicBezTo>
                    <a:pt x="416" y="87"/>
                    <a:pt x="415" y="91"/>
                    <a:pt x="414" y="93"/>
                  </a:cubicBezTo>
                  <a:cubicBezTo>
                    <a:pt x="414" y="95"/>
                    <a:pt x="413" y="99"/>
                    <a:pt x="412" y="100"/>
                  </a:cubicBezTo>
                  <a:cubicBezTo>
                    <a:pt x="410" y="102"/>
                    <a:pt x="406" y="105"/>
                    <a:pt x="404" y="107"/>
                  </a:cubicBezTo>
                  <a:cubicBezTo>
                    <a:pt x="402" y="109"/>
                    <a:pt x="397" y="112"/>
                    <a:pt x="396" y="115"/>
                  </a:cubicBezTo>
                  <a:cubicBezTo>
                    <a:pt x="394" y="117"/>
                    <a:pt x="391" y="122"/>
                    <a:pt x="390" y="125"/>
                  </a:cubicBezTo>
                  <a:cubicBezTo>
                    <a:pt x="389" y="128"/>
                    <a:pt x="388" y="134"/>
                    <a:pt x="387" y="137"/>
                  </a:cubicBezTo>
                  <a:cubicBezTo>
                    <a:pt x="386" y="140"/>
                    <a:pt x="385" y="144"/>
                    <a:pt x="384" y="147"/>
                  </a:cubicBezTo>
                  <a:cubicBezTo>
                    <a:pt x="383" y="149"/>
                    <a:pt x="379" y="153"/>
                    <a:pt x="377" y="155"/>
                  </a:cubicBezTo>
                  <a:cubicBezTo>
                    <a:pt x="375" y="156"/>
                    <a:pt x="371" y="157"/>
                    <a:pt x="369" y="158"/>
                  </a:cubicBezTo>
                  <a:cubicBezTo>
                    <a:pt x="367" y="160"/>
                    <a:pt x="364" y="162"/>
                    <a:pt x="362" y="164"/>
                  </a:cubicBezTo>
                  <a:cubicBezTo>
                    <a:pt x="362" y="165"/>
                    <a:pt x="361" y="169"/>
                    <a:pt x="361" y="170"/>
                  </a:cubicBezTo>
                  <a:cubicBezTo>
                    <a:pt x="360" y="172"/>
                    <a:pt x="362" y="177"/>
                    <a:pt x="361" y="179"/>
                  </a:cubicBezTo>
                  <a:cubicBezTo>
                    <a:pt x="361" y="181"/>
                    <a:pt x="359" y="183"/>
                    <a:pt x="358" y="184"/>
                  </a:cubicBezTo>
                  <a:cubicBezTo>
                    <a:pt x="357" y="186"/>
                    <a:pt x="355" y="188"/>
                    <a:pt x="355" y="190"/>
                  </a:cubicBezTo>
                  <a:cubicBezTo>
                    <a:pt x="355" y="192"/>
                    <a:pt x="356" y="196"/>
                    <a:pt x="356" y="197"/>
                  </a:cubicBezTo>
                  <a:cubicBezTo>
                    <a:pt x="356" y="199"/>
                    <a:pt x="355" y="203"/>
                    <a:pt x="355" y="205"/>
                  </a:cubicBezTo>
                  <a:cubicBezTo>
                    <a:pt x="354" y="206"/>
                    <a:pt x="353" y="209"/>
                    <a:pt x="352" y="210"/>
                  </a:cubicBezTo>
                  <a:cubicBezTo>
                    <a:pt x="352" y="211"/>
                    <a:pt x="349" y="212"/>
                    <a:pt x="348" y="212"/>
                  </a:cubicBezTo>
                  <a:cubicBezTo>
                    <a:pt x="346" y="212"/>
                    <a:pt x="341" y="211"/>
                    <a:pt x="338" y="211"/>
                  </a:cubicBezTo>
                  <a:cubicBezTo>
                    <a:pt x="336" y="211"/>
                    <a:pt x="332" y="210"/>
                    <a:pt x="330" y="211"/>
                  </a:cubicBezTo>
                  <a:cubicBezTo>
                    <a:pt x="328" y="211"/>
                    <a:pt x="324" y="214"/>
                    <a:pt x="322" y="215"/>
                  </a:cubicBezTo>
                  <a:cubicBezTo>
                    <a:pt x="320" y="215"/>
                    <a:pt x="316" y="217"/>
                    <a:pt x="315" y="218"/>
                  </a:cubicBezTo>
                  <a:cubicBezTo>
                    <a:pt x="313" y="219"/>
                    <a:pt x="311" y="222"/>
                    <a:pt x="309" y="223"/>
                  </a:cubicBezTo>
                  <a:cubicBezTo>
                    <a:pt x="308" y="225"/>
                    <a:pt x="307" y="227"/>
                    <a:pt x="306" y="228"/>
                  </a:cubicBezTo>
                  <a:cubicBezTo>
                    <a:pt x="305" y="229"/>
                    <a:pt x="303" y="231"/>
                    <a:pt x="303" y="232"/>
                  </a:cubicBezTo>
                  <a:cubicBezTo>
                    <a:pt x="304" y="233"/>
                    <a:pt x="307" y="233"/>
                    <a:pt x="308" y="233"/>
                  </a:cubicBezTo>
                  <a:cubicBezTo>
                    <a:pt x="309" y="233"/>
                    <a:pt x="312" y="234"/>
                    <a:pt x="314" y="233"/>
                  </a:cubicBezTo>
                  <a:cubicBezTo>
                    <a:pt x="316" y="233"/>
                    <a:pt x="319" y="231"/>
                    <a:pt x="320" y="230"/>
                  </a:cubicBezTo>
                  <a:cubicBezTo>
                    <a:pt x="322" y="229"/>
                    <a:pt x="325" y="226"/>
                    <a:pt x="326" y="225"/>
                  </a:cubicBezTo>
                  <a:cubicBezTo>
                    <a:pt x="328" y="224"/>
                    <a:pt x="332" y="222"/>
                    <a:pt x="334" y="221"/>
                  </a:cubicBezTo>
                  <a:cubicBezTo>
                    <a:pt x="336" y="221"/>
                    <a:pt x="339" y="220"/>
                    <a:pt x="341" y="220"/>
                  </a:cubicBezTo>
                  <a:cubicBezTo>
                    <a:pt x="342" y="220"/>
                    <a:pt x="345" y="221"/>
                    <a:pt x="346" y="221"/>
                  </a:cubicBezTo>
                  <a:cubicBezTo>
                    <a:pt x="347" y="221"/>
                    <a:pt x="350" y="223"/>
                    <a:pt x="351" y="223"/>
                  </a:cubicBezTo>
                  <a:cubicBezTo>
                    <a:pt x="352" y="224"/>
                    <a:pt x="355" y="224"/>
                    <a:pt x="356" y="224"/>
                  </a:cubicBezTo>
                  <a:cubicBezTo>
                    <a:pt x="358" y="224"/>
                    <a:pt x="362" y="222"/>
                    <a:pt x="363" y="221"/>
                  </a:cubicBezTo>
                  <a:cubicBezTo>
                    <a:pt x="364" y="220"/>
                    <a:pt x="366" y="217"/>
                    <a:pt x="366" y="216"/>
                  </a:cubicBezTo>
                  <a:cubicBezTo>
                    <a:pt x="366" y="215"/>
                    <a:pt x="365" y="212"/>
                    <a:pt x="365" y="211"/>
                  </a:cubicBezTo>
                  <a:cubicBezTo>
                    <a:pt x="365" y="209"/>
                    <a:pt x="365" y="206"/>
                    <a:pt x="365" y="205"/>
                  </a:cubicBezTo>
                  <a:cubicBezTo>
                    <a:pt x="366" y="203"/>
                    <a:pt x="368" y="200"/>
                    <a:pt x="369" y="199"/>
                  </a:cubicBezTo>
                  <a:cubicBezTo>
                    <a:pt x="370" y="197"/>
                    <a:pt x="374" y="192"/>
                    <a:pt x="375" y="190"/>
                  </a:cubicBezTo>
                  <a:cubicBezTo>
                    <a:pt x="376" y="187"/>
                    <a:pt x="376" y="181"/>
                    <a:pt x="376" y="178"/>
                  </a:cubicBezTo>
                  <a:cubicBezTo>
                    <a:pt x="377" y="175"/>
                    <a:pt x="378" y="169"/>
                    <a:pt x="380" y="166"/>
                  </a:cubicBezTo>
                  <a:cubicBezTo>
                    <a:pt x="381" y="164"/>
                    <a:pt x="385" y="160"/>
                    <a:pt x="386" y="158"/>
                  </a:cubicBezTo>
                  <a:cubicBezTo>
                    <a:pt x="388" y="157"/>
                    <a:pt x="392" y="155"/>
                    <a:pt x="394" y="153"/>
                  </a:cubicBezTo>
                  <a:cubicBezTo>
                    <a:pt x="395" y="152"/>
                    <a:pt x="399" y="148"/>
                    <a:pt x="400" y="146"/>
                  </a:cubicBezTo>
                  <a:cubicBezTo>
                    <a:pt x="400" y="145"/>
                    <a:pt x="400" y="141"/>
                    <a:pt x="400" y="139"/>
                  </a:cubicBezTo>
                  <a:cubicBezTo>
                    <a:pt x="400" y="137"/>
                    <a:pt x="400" y="133"/>
                    <a:pt x="402" y="131"/>
                  </a:cubicBezTo>
                  <a:cubicBezTo>
                    <a:pt x="402" y="130"/>
                    <a:pt x="405" y="128"/>
                    <a:pt x="407" y="127"/>
                  </a:cubicBezTo>
                  <a:cubicBezTo>
                    <a:pt x="408" y="126"/>
                    <a:pt x="411" y="126"/>
                    <a:pt x="412" y="126"/>
                  </a:cubicBezTo>
                  <a:cubicBezTo>
                    <a:pt x="414" y="124"/>
                    <a:pt x="416" y="120"/>
                    <a:pt x="417" y="118"/>
                  </a:cubicBezTo>
                  <a:cubicBezTo>
                    <a:pt x="419" y="116"/>
                    <a:pt x="424" y="111"/>
                    <a:pt x="425" y="108"/>
                  </a:cubicBezTo>
                  <a:cubicBezTo>
                    <a:pt x="427" y="105"/>
                    <a:pt x="429" y="99"/>
                    <a:pt x="429" y="96"/>
                  </a:cubicBezTo>
                  <a:cubicBezTo>
                    <a:pt x="430" y="94"/>
                    <a:pt x="430" y="88"/>
                    <a:pt x="431" y="85"/>
                  </a:cubicBezTo>
                  <a:cubicBezTo>
                    <a:pt x="432" y="83"/>
                    <a:pt x="435" y="78"/>
                    <a:pt x="437" y="77"/>
                  </a:cubicBezTo>
                  <a:cubicBezTo>
                    <a:pt x="439" y="75"/>
                    <a:pt x="443" y="74"/>
                    <a:pt x="446" y="73"/>
                  </a:cubicBezTo>
                  <a:cubicBezTo>
                    <a:pt x="448" y="73"/>
                    <a:pt x="452" y="74"/>
                    <a:pt x="454" y="74"/>
                  </a:cubicBezTo>
                  <a:cubicBezTo>
                    <a:pt x="456" y="74"/>
                    <a:pt x="459" y="74"/>
                    <a:pt x="461" y="73"/>
                  </a:cubicBezTo>
                  <a:cubicBezTo>
                    <a:pt x="462" y="73"/>
                    <a:pt x="463" y="71"/>
                    <a:pt x="463" y="70"/>
                  </a:cubicBezTo>
                  <a:cubicBezTo>
                    <a:pt x="464" y="69"/>
                    <a:pt x="464" y="66"/>
                    <a:pt x="463" y="65"/>
                  </a:cubicBezTo>
                  <a:cubicBezTo>
                    <a:pt x="463" y="64"/>
                    <a:pt x="462" y="63"/>
                    <a:pt x="461" y="63"/>
                  </a:cubicBezTo>
                  <a:cubicBezTo>
                    <a:pt x="460" y="63"/>
                    <a:pt x="458" y="63"/>
                    <a:pt x="458" y="63"/>
                  </a:cubicBezTo>
                  <a:cubicBezTo>
                    <a:pt x="456" y="63"/>
                    <a:pt x="454" y="65"/>
                    <a:pt x="452" y="66"/>
                  </a:cubicBezTo>
                  <a:cubicBezTo>
                    <a:pt x="451" y="67"/>
                    <a:pt x="449" y="69"/>
                    <a:pt x="447" y="69"/>
                  </a:cubicBezTo>
                  <a:cubicBezTo>
                    <a:pt x="446" y="70"/>
                    <a:pt x="443" y="69"/>
                    <a:pt x="441" y="69"/>
                  </a:cubicBezTo>
                  <a:cubicBezTo>
                    <a:pt x="440" y="69"/>
                    <a:pt x="438" y="68"/>
                    <a:pt x="437" y="67"/>
                  </a:cubicBezTo>
                  <a:cubicBezTo>
                    <a:pt x="436" y="67"/>
                    <a:pt x="436" y="64"/>
                    <a:pt x="435" y="63"/>
                  </a:cubicBezTo>
                  <a:cubicBezTo>
                    <a:pt x="435" y="61"/>
                    <a:pt x="437" y="58"/>
                    <a:pt x="438" y="56"/>
                  </a:cubicBezTo>
                  <a:cubicBezTo>
                    <a:pt x="439" y="54"/>
                    <a:pt x="440" y="49"/>
                    <a:pt x="442" y="48"/>
                  </a:cubicBezTo>
                  <a:cubicBezTo>
                    <a:pt x="444" y="47"/>
                    <a:pt x="447" y="47"/>
                    <a:pt x="449" y="46"/>
                  </a:cubicBezTo>
                  <a:cubicBezTo>
                    <a:pt x="452" y="46"/>
                    <a:pt x="457" y="46"/>
                    <a:pt x="459" y="46"/>
                  </a:cubicBezTo>
                  <a:cubicBezTo>
                    <a:pt x="463" y="46"/>
                    <a:pt x="470" y="47"/>
                    <a:pt x="473" y="46"/>
                  </a:cubicBezTo>
                  <a:cubicBezTo>
                    <a:pt x="474" y="46"/>
                    <a:pt x="476" y="46"/>
                    <a:pt x="478" y="46"/>
                  </a:cubicBezTo>
                  <a:cubicBezTo>
                    <a:pt x="484" y="53"/>
                    <a:pt x="484" y="53"/>
                    <a:pt x="484" y="53"/>
                  </a:cubicBezTo>
                  <a:cubicBezTo>
                    <a:pt x="478" y="61"/>
                    <a:pt x="478" y="61"/>
                    <a:pt x="478" y="61"/>
                  </a:cubicBezTo>
                  <a:cubicBezTo>
                    <a:pt x="491" y="85"/>
                    <a:pt x="491" y="85"/>
                    <a:pt x="491" y="85"/>
                  </a:cubicBezTo>
                  <a:cubicBezTo>
                    <a:pt x="514" y="84"/>
                    <a:pt x="514" y="84"/>
                    <a:pt x="514" y="84"/>
                  </a:cubicBezTo>
                  <a:cubicBezTo>
                    <a:pt x="515" y="74"/>
                    <a:pt x="515" y="74"/>
                    <a:pt x="515" y="74"/>
                  </a:cubicBezTo>
                  <a:cubicBezTo>
                    <a:pt x="523" y="74"/>
                    <a:pt x="523" y="74"/>
                    <a:pt x="523" y="74"/>
                  </a:cubicBezTo>
                  <a:cubicBezTo>
                    <a:pt x="523" y="85"/>
                    <a:pt x="523" y="85"/>
                    <a:pt x="523" y="85"/>
                  </a:cubicBezTo>
                  <a:cubicBezTo>
                    <a:pt x="532" y="87"/>
                    <a:pt x="532" y="87"/>
                    <a:pt x="532" y="87"/>
                  </a:cubicBezTo>
                  <a:cubicBezTo>
                    <a:pt x="532" y="94"/>
                    <a:pt x="532" y="94"/>
                    <a:pt x="532" y="94"/>
                  </a:cubicBezTo>
                  <a:cubicBezTo>
                    <a:pt x="523" y="97"/>
                    <a:pt x="523" y="97"/>
                    <a:pt x="523" y="97"/>
                  </a:cubicBezTo>
                  <a:cubicBezTo>
                    <a:pt x="530" y="133"/>
                    <a:pt x="530" y="133"/>
                    <a:pt x="530" y="133"/>
                  </a:cubicBezTo>
                  <a:cubicBezTo>
                    <a:pt x="530" y="133"/>
                    <a:pt x="532" y="136"/>
                    <a:pt x="533" y="137"/>
                  </a:cubicBezTo>
                  <a:cubicBezTo>
                    <a:pt x="534" y="138"/>
                    <a:pt x="537" y="138"/>
                    <a:pt x="538" y="139"/>
                  </a:cubicBezTo>
                  <a:cubicBezTo>
                    <a:pt x="539" y="140"/>
                    <a:pt x="539" y="144"/>
                    <a:pt x="540" y="145"/>
                  </a:cubicBezTo>
                  <a:cubicBezTo>
                    <a:pt x="540" y="147"/>
                    <a:pt x="541" y="152"/>
                    <a:pt x="542" y="154"/>
                  </a:cubicBezTo>
                  <a:cubicBezTo>
                    <a:pt x="543" y="156"/>
                    <a:pt x="544" y="159"/>
                    <a:pt x="545" y="161"/>
                  </a:cubicBezTo>
                  <a:cubicBezTo>
                    <a:pt x="545" y="162"/>
                    <a:pt x="547" y="162"/>
                    <a:pt x="548" y="163"/>
                  </a:cubicBezTo>
                  <a:cubicBezTo>
                    <a:pt x="548" y="164"/>
                    <a:pt x="549" y="166"/>
                    <a:pt x="549" y="167"/>
                  </a:cubicBezTo>
                  <a:cubicBezTo>
                    <a:pt x="550" y="168"/>
                    <a:pt x="551" y="170"/>
                    <a:pt x="552" y="171"/>
                  </a:cubicBezTo>
                  <a:cubicBezTo>
                    <a:pt x="553" y="172"/>
                    <a:pt x="556" y="174"/>
                    <a:pt x="558" y="175"/>
                  </a:cubicBezTo>
                  <a:cubicBezTo>
                    <a:pt x="559" y="177"/>
                    <a:pt x="562" y="180"/>
                    <a:pt x="564" y="181"/>
                  </a:cubicBezTo>
                  <a:cubicBezTo>
                    <a:pt x="564" y="181"/>
                    <a:pt x="566" y="181"/>
                    <a:pt x="567" y="181"/>
                  </a:cubicBezTo>
                  <a:cubicBezTo>
                    <a:pt x="568" y="181"/>
                    <a:pt x="570" y="181"/>
                    <a:pt x="571" y="181"/>
                  </a:cubicBezTo>
                  <a:cubicBezTo>
                    <a:pt x="572" y="182"/>
                    <a:pt x="573" y="183"/>
                    <a:pt x="573" y="184"/>
                  </a:cubicBezTo>
                  <a:cubicBezTo>
                    <a:pt x="574" y="185"/>
                    <a:pt x="576" y="188"/>
                    <a:pt x="577" y="189"/>
                  </a:cubicBezTo>
                  <a:cubicBezTo>
                    <a:pt x="578" y="190"/>
                    <a:pt x="580" y="193"/>
                    <a:pt x="581" y="194"/>
                  </a:cubicBezTo>
                  <a:cubicBezTo>
                    <a:pt x="582" y="195"/>
                    <a:pt x="584" y="197"/>
                    <a:pt x="584" y="198"/>
                  </a:cubicBezTo>
                  <a:cubicBezTo>
                    <a:pt x="584" y="198"/>
                    <a:pt x="584" y="199"/>
                    <a:pt x="584" y="199"/>
                  </a:cubicBezTo>
                  <a:cubicBezTo>
                    <a:pt x="583" y="200"/>
                    <a:pt x="581" y="199"/>
                    <a:pt x="580" y="199"/>
                  </a:cubicBezTo>
                  <a:cubicBezTo>
                    <a:pt x="580" y="200"/>
                    <a:pt x="581" y="201"/>
                    <a:pt x="582" y="202"/>
                  </a:cubicBezTo>
                  <a:cubicBezTo>
                    <a:pt x="582" y="203"/>
                    <a:pt x="584" y="205"/>
                    <a:pt x="585" y="205"/>
                  </a:cubicBezTo>
                  <a:cubicBezTo>
                    <a:pt x="585" y="207"/>
                    <a:pt x="587" y="209"/>
                    <a:pt x="587" y="210"/>
                  </a:cubicBezTo>
                  <a:cubicBezTo>
                    <a:pt x="588" y="211"/>
                    <a:pt x="589" y="212"/>
                    <a:pt x="588" y="213"/>
                  </a:cubicBezTo>
                  <a:cubicBezTo>
                    <a:pt x="588" y="214"/>
                    <a:pt x="585" y="214"/>
                    <a:pt x="584" y="214"/>
                  </a:cubicBezTo>
                  <a:cubicBezTo>
                    <a:pt x="584" y="214"/>
                    <a:pt x="582" y="214"/>
                    <a:pt x="581" y="215"/>
                  </a:cubicBezTo>
                  <a:cubicBezTo>
                    <a:pt x="581" y="215"/>
                    <a:pt x="579" y="216"/>
                    <a:pt x="579" y="216"/>
                  </a:cubicBezTo>
                  <a:cubicBezTo>
                    <a:pt x="578" y="217"/>
                    <a:pt x="580" y="220"/>
                    <a:pt x="580" y="221"/>
                  </a:cubicBezTo>
                  <a:cubicBezTo>
                    <a:pt x="580" y="222"/>
                    <a:pt x="580" y="224"/>
                    <a:pt x="580" y="225"/>
                  </a:cubicBezTo>
                  <a:cubicBezTo>
                    <a:pt x="581" y="226"/>
                    <a:pt x="582" y="228"/>
                    <a:pt x="582" y="229"/>
                  </a:cubicBezTo>
                  <a:cubicBezTo>
                    <a:pt x="582" y="229"/>
                    <a:pt x="583" y="231"/>
                    <a:pt x="582" y="232"/>
                  </a:cubicBezTo>
                  <a:cubicBezTo>
                    <a:pt x="582" y="232"/>
                    <a:pt x="580" y="232"/>
                    <a:pt x="579" y="232"/>
                  </a:cubicBezTo>
                  <a:cubicBezTo>
                    <a:pt x="578" y="232"/>
                    <a:pt x="576" y="232"/>
                    <a:pt x="576" y="232"/>
                  </a:cubicBezTo>
                  <a:cubicBezTo>
                    <a:pt x="575" y="233"/>
                    <a:pt x="577" y="235"/>
                    <a:pt x="577" y="236"/>
                  </a:cubicBezTo>
                  <a:cubicBezTo>
                    <a:pt x="577" y="237"/>
                    <a:pt x="577" y="238"/>
                    <a:pt x="577" y="238"/>
                  </a:cubicBezTo>
                  <a:cubicBezTo>
                    <a:pt x="577" y="239"/>
                    <a:pt x="575" y="239"/>
                    <a:pt x="574" y="240"/>
                  </a:cubicBezTo>
                  <a:cubicBezTo>
                    <a:pt x="573" y="240"/>
                    <a:pt x="570" y="241"/>
                    <a:pt x="569" y="241"/>
                  </a:cubicBezTo>
                  <a:cubicBezTo>
                    <a:pt x="567" y="241"/>
                    <a:pt x="565" y="242"/>
                    <a:pt x="563" y="242"/>
                  </a:cubicBezTo>
                  <a:cubicBezTo>
                    <a:pt x="562" y="242"/>
                    <a:pt x="560" y="242"/>
                    <a:pt x="559" y="243"/>
                  </a:cubicBezTo>
                  <a:cubicBezTo>
                    <a:pt x="559" y="244"/>
                    <a:pt x="559" y="246"/>
                    <a:pt x="559" y="246"/>
                  </a:cubicBezTo>
                  <a:cubicBezTo>
                    <a:pt x="559" y="247"/>
                    <a:pt x="559" y="249"/>
                    <a:pt x="559" y="250"/>
                  </a:cubicBezTo>
                  <a:cubicBezTo>
                    <a:pt x="559" y="251"/>
                    <a:pt x="559" y="253"/>
                    <a:pt x="560" y="253"/>
                  </a:cubicBezTo>
                  <a:cubicBezTo>
                    <a:pt x="560" y="253"/>
                    <a:pt x="562" y="252"/>
                    <a:pt x="562" y="252"/>
                  </a:cubicBezTo>
                  <a:cubicBezTo>
                    <a:pt x="563" y="252"/>
                    <a:pt x="565" y="251"/>
                    <a:pt x="566" y="252"/>
                  </a:cubicBezTo>
                  <a:cubicBezTo>
                    <a:pt x="566" y="252"/>
                    <a:pt x="566" y="253"/>
                    <a:pt x="567" y="254"/>
                  </a:cubicBezTo>
                  <a:cubicBezTo>
                    <a:pt x="567" y="254"/>
                    <a:pt x="568" y="256"/>
                    <a:pt x="568" y="256"/>
                  </a:cubicBezTo>
                  <a:cubicBezTo>
                    <a:pt x="569" y="256"/>
                    <a:pt x="572" y="256"/>
                    <a:pt x="573" y="256"/>
                  </a:cubicBezTo>
                  <a:cubicBezTo>
                    <a:pt x="574" y="256"/>
                    <a:pt x="576" y="256"/>
                    <a:pt x="577" y="256"/>
                  </a:cubicBezTo>
                  <a:cubicBezTo>
                    <a:pt x="578" y="257"/>
                    <a:pt x="579" y="258"/>
                    <a:pt x="579" y="259"/>
                  </a:cubicBezTo>
                  <a:cubicBezTo>
                    <a:pt x="579" y="260"/>
                    <a:pt x="580" y="262"/>
                    <a:pt x="580" y="263"/>
                  </a:cubicBezTo>
                  <a:cubicBezTo>
                    <a:pt x="580" y="264"/>
                    <a:pt x="581" y="267"/>
                    <a:pt x="580" y="269"/>
                  </a:cubicBezTo>
                  <a:cubicBezTo>
                    <a:pt x="580" y="269"/>
                    <a:pt x="578" y="271"/>
                    <a:pt x="578" y="272"/>
                  </a:cubicBezTo>
                  <a:cubicBezTo>
                    <a:pt x="577" y="272"/>
                    <a:pt x="575" y="274"/>
                    <a:pt x="575" y="274"/>
                  </a:cubicBezTo>
                  <a:cubicBezTo>
                    <a:pt x="574" y="275"/>
                    <a:pt x="574" y="276"/>
                    <a:pt x="574" y="276"/>
                  </a:cubicBezTo>
                  <a:cubicBezTo>
                    <a:pt x="574" y="277"/>
                    <a:pt x="574" y="279"/>
                    <a:pt x="574" y="280"/>
                  </a:cubicBezTo>
                  <a:cubicBezTo>
                    <a:pt x="575" y="281"/>
                    <a:pt x="576" y="283"/>
                    <a:pt x="577" y="283"/>
                  </a:cubicBezTo>
                  <a:cubicBezTo>
                    <a:pt x="577" y="283"/>
                    <a:pt x="579" y="283"/>
                    <a:pt x="580" y="282"/>
                  </a:cubicBezTo>
                  <a:cubicBezTo>
                    <a:pt x="580" y="282"/>
                    <a:pt x="580" y="280"/>
                    <a:pt x="581" y="280"/>
                  </a:cubicBezTo>
                  <a:cubicBezTo>
                    <a:pt x="582" y="280"/>
                    <a:pt x="584" y="283"/>
                    <a:pt x="585" y="283"/>
                  </a:cubicBezTo>
                  <a:cubicBezTo>
                    <a:pt x="586" y="285"/>
                    <a:pt x="588" y="288"/>
                    <a:pt x="589" y="289"/>
                  </a:cubicBezTo>
                  <a:cubicBezTo>
                    <a:pt x="590" y="290"/>
                    <a:pt x="591" y="292"/>
                    <a:pt x="592" y="293"/>
                  </a:cubicBezTo>
                  <a:cubicBezTo>
                    <a:pt x="594" y="293"/>
                    <a:pt x="596" y="293"/>
                    <a:pt x="597" y="292"/>
                  </a:cubicBezTo>
                  <a:cubicBezTo>
                    <a:pt x="599" y="292"/>
                    <a:pt x="602" y="289"/>
                    <a:pt x="604" y="289"/>
                  </a:cubicBezTo>
                  <a:cubicBezTo>
                    <a:pt x="605" y="289"/>
                    <a:pt x="607" y="288"/>
                    <a:pt x="608" y="288"/>
                  </a:cubicBezTo>
                  <a:cubicBezTo>
                    <a:pt x="609" y="289"/>
                    <a:pt x="610" y="291"/>
                    <a:pt x="610" y="292"/>
                  </a:cubicBezTo>
                  <a:cubicBezTo>
                    <a:pt x="611" y="294"/>
                    <a:pt x="611" y="299"/>
                    <a:pt x="613" y="301"/>
                  </a:cubicBezTo>
                  <a:cubicBezTo>
                    <a:pt x="613" y="302"/>
                    <a:pt x="615" y="303"/>
                    <a:pt x="616" y="304"/>
                  </a:cubicBezTo>
                  <a:cubicBezTo>
                    <a:pt x="618" y="305"/>
                    <a:pt x="622" y="305"/>
                    <a:pt x="624" y="306"/>
                  </a:cubicBezTo>
                  <a:cubicBezTo>
                    <a:pt x="626" y="307"/>
                    <a:pt x="630" y="308"/>
                    <a:pt x="632" y="309"/>
                  </a:cubicBezTo>
                  <a:cubicBezTo>
                    <a:pt x="634" y="311"/>
                    <a:pt x="636" y="314"/>
                    <a:pt x="638" y="315"/>
                  </a:cubicBezTo>
                  <a:cubicBezTo>
                    <a:pt x="638" y="316"/>
                    <a:pt x="639" y="319"/>
                    <a:pt x="640" y="320"/>
                  </a:cubicBezTo>
                  <a:cubicBezTo>
                    <a:pt x="641" y="324"/>
                    <a:pt x="642" y="331"/>
                    <a:pt x="643" y="334"/>
                  </a:cubicBezTo>
                  <a:cubicBezTo>
                    <a:pt x="643" y="336"/>
                    <a:pt x="645" y="340"/>
                    <a:pt x="644" y="342"/>
                  </a:cubicBezTo>
                  <a:cubicBezTo>
                    <a:pt x="644" y="343"/>
                    <a:pt x="641" y="344"/>
                    <a:pt x="640" y="345"/>
                  </a:cubicBezTo>
                  <a:cubicBezTo>
                    <a:pt x="640" y="346"/>
                    <a:pt x="639" y="348"/>
                    <a:pt x="640" y="349"/>
                  </a:cubicBezTo>
                  <a:cubicBezTo>
                    <a:pt x="640" y="351"/>
                    <a:pt x="641" y="354"/>
                    <a:pt x="642" y="356"/>
                  </a:cubicBezTo>
                  <a:cubicBezTo>
                    <a:pt x="643" y="357"/>
                    <a:pt x="644" y="360"/>
                    <a:pt x="646" y="361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6" name="Freeform 27">
              <a:extLst>
                <a:ext uri="{FF2B5EF4-FFF2-40B4-BE49-F238E27FC236}">
                  <a16:creationId xmlns:a16="http://schemas.microsoft.com/office/drawing/2014/main" id="{904CF89A-1371-49EF-8BB4-CB4F4321877F}"/>
                </a:ext>
              </a:extLst>
            </p:cNvPr>
            <p:cNvSpPr>
              <a:spLocks/>
            </p:cNvSpPr>
            <p:nvPr/>
          </p:nvSpPr>
          <p:spPr bwMode="auto">
            <a:xfrm>
              <a:off x="9009063" y="6097588"/>
              <a:ext cx="171450" cy="284163"/>
            </a:xfrm>
            <a:custGeom>
              <a:avLst/>
              <a:gdLst>
                <a:gd name="T0" fmla="*/ 66 w 66"/>
                <a:gd name="T1" fmla="*/ 107 h 110"/>
                <a:gd name="T2" fmla="*/ 60 w 66"/>
                <a:gd name="T3" fmla="*/ 110 h 110"/>
                <a:gd name="T4" fmla="*/ 59 w 66"/>
                <a:gd name="T5" fmla="*/ 108 h 110"/>
                <a:gd name="T6" fmla="*/ 54 w 66"/>
                <a:gd name="T7" fmla="*/ 98 h 110"/>
                <a:gd name="T8" fmla="*/ 49 w 66"/>
                <a:gd name="T9" fmla="*/ 86 h 110"/>
                <a:gd name="T10" fmla="*/ 46 w 66"/>
                <a:gd name="T11" fmla="*/ 80 h 110"/>
                <a:gd name="T12" fmla="*/ 41 w 66"/>
                <a:gd name="T13" fmla="*/ 78 h 110"/>
                <a:gd name="T14" fmla="*/ 38 w 66"/>
                <a:gd name="T15" fmla="*/ 81 h 110"/>
                <a:gd name="T16" fmla="*/ 37 w 66"/>
                <a:gd name="T17" fmla="*/ 84 h 110"/>
                <a:gd name="T18" fmla="*/ 33 w 66"/>
                <a:gd name="T19" fmla="*/ 86 h 110"/>
                <a:gd name="T20" fmla="*/ 31 w 66"/>
                <a:gd name="T21" fmla="*/ 86 h 110"/>
                <a:gd name="T22" fmla="*/ 30 w 66"/>
                <a:gd name="T23" fmla="*/ 81 h 110"/>
                <a:gd name="T24" fmla="*/ 31 w 66"/>
                <a:gd name="T25" fmla="*/ 74 h 110"/>
                <a:gd name="T26" fmla="*/ 31 w 66"/>
                <a:gd name="T27" fmla="*/ 64 h 110"/>
                <a:gd name="T28" fmla="*/ 35 w 66"/>
                <a:gd name="T29" fmla="*/ 60 h 110"/>
                <a:gd name="T30" fmla="*/ 36 w 66"/>
                <a:gd name="T31" fmla="*/ 54 h 110"/>
                <a:gd name="T32" fmla="*/ 34 w 66"/>
                <a:gd name="T33" fmla="*/ 50 h 110"/>
                <a:gd name="T34" fmla="*/ 29 w 66"/>
                <a:gd name="T35" fmla="*/ 45 h 110"/>
                <a:gd name="T36" fmla="*/ 26 w 66"/>
                <a:gd name="T37" fmla="*/ 40 h 110"/>
                <a:gd name="T38" fmla="*/ 25 w 66"/>
                <a:gd name="T39" fmla="*/ 33 h 110"/>
                <a:gd name="T40" fmla="*/ 23 w 66"/>
                <a:gd name="T41" fmla="*/ 26 h 110"/>
                <a:gd name="T42" fmla="*/ 20 w 66"/>
                <a:gd name="T43" fmla="*/ 21 h 110"/>
                <a:gd name="T44" fmla="*/ 17 w 66"/>
                <a:gd name="T45" fmla="*/ 21 h 110"/>
                <a:gd name="T46" fmla="*/ 14 w 66"/>
                <a:gd name="T47" fmla="*/ 19 h 110"/>
                <a:gd name="T48" fmla="*/ 15 w 66"/>
                <a:gd name="T49" fmla="*/ 15 h 110"/>
                <a:gd name="T50" fmla="*/ 13 w 66"/>
                <a:gd name="T51" fmla="*/ 13 h 110"/>
                <a:gd name="T52" fmla="*/ 11 w 66"/>
                <a:gd name="T53" fmla="*/ 13 h 110"/>
                <a:gd name="T54" fmla="*/ 11 w 66"/>
                <a:gd name="T55" fmla="*/ 16 h 110"/>
                <a:gd name="T56" fmla="*/ 11 w 66"/>
                <a:gd name="T57" fmla="*/ 18 h 110"/>
                <a:gd name="T58" fmla="*/ 13 w 66"/>
                <a:gd name="T59" fmla="*/ 21 h 110"/>
                <a:gd name="T60" fmla="*/ 11 w 66"/>
                <a:gd name="T61" fmla="*/ 23 h 110"/>
                <a:gd name="T62" fmla="*/ 6 w 66"/>
                <a:gd name="T63" fmla="*/ 23 h 110"/>
                <a:gd name="T64" fmla="*/ 4 w 66"/>
                <a:gd name="T65" fmla="*/ 17 h 110"/>
                <a:gd name="T66" fmla="*/ 1 w 66"/>
                <a:gd name="T67" fmla="*/ 13 h 110"/>
                <a:gd name="T68" fmla="*/ 1 w 66"/>
                <a:gd name="T69" fmla="*/ 8 h 110"/>
                <a:gd name="T70" fmla="*/ 5 w 66"/>
                <a:gd name="T71" fmla="*/ 5 h 110"/>
                <a:gd name="T72" fmla="*/ 12 w 66"/>
                <a:gd name="T73" fmla="*/ 2 h 110"/>
                <a:gd name="T74" fmla="*/ 16 w 66"/>
                <a:gd name="T75" fmla="*/ 4 h 110"/>
                <a:gd name="T76" fmla="*/ 22 w 66"/>
                <a:gd name="T77" fmla="*/ 7 h 110"/>
                <a:gd name="T78" fmla="*/ 24 w 66"/>
                <a:gd name="T79" fmla="*/ 3 h 110"/>
                <a:gd name="T80" fmla="*/ 28 w 66"/>
                <a:gd name="T81" fmla="*/ 1 h 110"/>
                <a:gd name="T82" fmla="*/ 32 w 66"/>
                <a:gd name="T83" fmla="*/ 4 h 110"/>
                <a:gd name="T84" fmla="*/ 33 w 66"/>
                <a:gd name="T85" fmla="*/ 16 h 110"/>
                <a:gd name="T86" fmla="*/ 35 w 66"/>
                <a:gd name="T87" fmla="*/ 36 h 110"/>
                <a:gd name="T88" fmla="*/ 44 w 66"/>
                <a:gd name="T89" fmla="*/ 63 h 110"/>
                <a:gd name="T90" fmla="*/ 57 w 66"/>
                <a:gd name="T91" fmla="*/ 87 h 110"/>
                <a:gd name="T92" fmla="*/ 66 w 66"/>
                <a:gd name="T93" fmla="*/ 107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6" h="110">
                  <a:moveTo>
                    <a:pt x="66" y="107"/>
                  </a:moveTo>
                  <a:cubicBezTo>
                    <a:pt x="60" y="110"/>
                    <a:pt x="60" y="110"/>
                    <a:pt x="60" y="110"/>
                  </a:cubicBezTo>
                  <a:cubicBezTo>
                    <a:pt x="59" y="109"/>
                    <a:pt x="59" y="108"/>
                    <a:pt x="59" y="108"/>
                  </a:cubicBezTo>
                  <a:cubicBezTo>
                    <a:pt x="57" y="105"/>
                    <a:pt x="55" y="100"/>
                    <a:pt x="54" y="98"/>
                  </a:cubicBezTo>
                  <a:cubicBezTo>
                    <a:pt x="53" y="95"/>
                    <a:pt x="51" y="89"/>
                    <a:pt x="49" y="86"/>
                  </a:cubicBezTo>
                  <a:cubicBezTo>
                    <a:pt x="49" y="84"/>
                    <a:pt x="47" y="81"/>
                    <a:pt x="46" y="80"/>
                  </a:cubicBezTo>
                  <a:cubicBezTo>
                    <a:pt x="45" y="79"/>
                    <a:pt x="42" y="78"/>
                    <a:pt x="41" y="78"/>
                  </a:cubicBezTo>
                  <a:cubicBezTo>
                    <a:pt x="40" y="79"/>
                    <a:pt x="39" y="80"/>
                    <a:pt x="38" y="81"/>
                  </a:cubicBezTo>
                  <a:cubicBezTo>
                    <a:pt x="37" y="81"/>
                    <a:pt x="37" y="83"/>
                    <a:pt x="37" y="84"/>
                  </a:cubicBezTo>
                  <a:cubicBezTo>
                    <a:pt x="36" y="85"/>
                    <a:pt x="34" y="86"/>
                    <a:pt x="33" y="86"/>
                  </a:cubicBezTo>
                  <a:cubicBezTo>
                    <a:pt x="33" y="87"/>
                    <a:pt x="31" y="86"/>
                    <a:pt x="31" y="86"/>
                  </a:cubicBezTo>
                  <a:cubicBezTo>
                    <a:pt x="30" y="85"/>
                    <a:pt x="30" y="82"/>
                    <a:pt x="30" y="81"/>
                  </a:cubicBezTo>
                  <a:cubicBezTo>
                    <a:pt x="30" y="79"/>
                    <a:pt x="31" y="76"/>
                    <a:pt x="31" y="74"/>
                  </a:cubicBezTo>
                  <a:cubicBezTo>
                    <a:pt x="32" y="72"/>
                    <a:pt x="31" y="67"/>
                    <a:pt x="31" y="64"/>
                  </a:cubicBezTo>
                  <a:cubicBezTo>
                    <a:pt x="32" y="63"/>
                    <a:pt x="34" y="61"/>
                    <a:pt x="35" y="60"/>
                  </a:cubicBezTo>
                  <a:cubicBezTo>
                    <a:pt x="35" y="59"/>
                    <a:pt x="36" y="56"/>
                    <a:pt x="36" y="54"/>
                  </a:cubicBezTo>
                  <a:cubicBezTo>
                    <a:pt x="35" y="53"/>
                    <a:pt x="34" y="51"/>
                    <a:pt x="34" y="50"/>
                  </a:cubicBezTo>
                  <a:cubicBezTo>
                    <a:pt x="33" y="49"/>
                    <a:pt x="30" y="47"/>
                    <a:pt x="29" y="45"/>
                  </a:cubicBezTo>
                  <a:cubicBezTo>
                    <a:pt x="28" y="44"/>
                    <a:pt x="26" y="41"/>
                    <a:pt x="26" y="40"/>
                  </a:cubicBezTo>
                  <a:cubicBezTo>
                    <a:pt x="25" y="38"/>
                    <a:pt x="25" y="34"/>
                    <a:pt x="25" y="33"/>
                  </a:cubicBezTo>
                  <a:cubicBezTo>
                    <a:pt x="25" y="31"/>
                    <a:pt x="24" y="27"/>
                    <a:pt x="23" y="26"/>
                  </a:cubicBezTo>
                  <a:cubicBezTo>
                    <a:pt x="23" y="25"/>
                    <a:pt x="22" y="22"/>
                    <a:pt x="20" y="21"/>
                  </a:cubicBezTo>
                  <a:cubicBezTo>
                    <a:pt x="20" y="21"/>
                    <a:pt x="18" y="21"/>
                    <a:pt x="17" y="21"/>
                  </a:cubicBezTo>
                  <a:cubicBezTo>
                    <a:pt x="16" y="21"/>
                    <a:pt x="15" y="20"/>
                    <a:pt x="14" y="19"/>
                  </a:cubicBezTo>
                  <a:cubicBezTo>
                    <a:pt x="14" y="18"/>
                    <a:pt x="15" y="16"/>
                    <a:pt x="15" y="15"/>
                  </a:cubicBezTo>
                  <a:cubicBezTo>
                    <a:pt x="15" y="14"/>
                    <a:pt x="14" y="13"/>
                    <a:pt x="13" y="13"/>
                  </a:cubicBezTo>
                  <a:cubicBezTo>
                    <a:pt x="13" y="12"/>
                    <a:pt x="11" y="13"/>
                    <a:pt x="11" y="13"/>
                  </a:cubicBezTo>
                  <a:cubicBezTo>
                    <a:pt x="11" y="14"/>
                    <a:pt x="11" y="15"/>
                    <a:pt x="11" y="16"/>
                  </a:cubicBezTo>
                  <a:cubicBezTo>
                    <a:pt x="11" y="16"/>
                    <a:pt x="11" y="18"/>
                    <a:pt x="11" y="18"/>
                  </a:cubicBezTo>
                  <a:cubicBezTo>
                    <a:pt x="11" y="19"/>
                    <a:pt x="13" y="20"/>
                    <a:pt x="13" y="21"/>
                  </a:cubicBezTo>
                  <a:cubicBezTo>
                    <a:pt x="13" y="22"/>
                    <a:pt x="11" y="22"/>
                    <a:pt x="11" y="23"/>
                  </a:cubicBezTo>
                  <a:cubicBezTo>
                    <a:pt x="10" y="23"/>
                    <a:pt x="7" y="23"/>
                    <a:pt x="6" y="23"/>
                  </a:cubicBezTo>
                  <a:cubicBezTo>
                    <a:pt x="5" y="22"/>
                    <a:pt x="5" y="19"/>
                    <a:pt x="4" y="17"/>
                  </a:cubicBezTo>
                  <a:cubicBezTo>
                    <a:pt x="4" y="16"/>
                    <a:pt x="1" y="15"/>
                    <a:pt x="1" y="13"/>
                  </a:cubicBezTo>
                  <a:cubicBezTo>
                    <a:pt x="0" y="12"/>
                    <a:pt x="1" y="9"/>
                    <a:pt x="1" y="8"/>
                  </a:cubicBezTo>
                  <a:cubicBezTo>
                    <a:pt x="2" y="7"/>
                    <a:pt x="4" y="6"/>
                    <a:pt x="5" y="5"/>
                  </a:cubicBezTo>
                  <a:cubicBezTo>
                    <a:pt x="6" y="4"/>
                    <a:pt x="10" y="2"/>
                    <a:pt x="12" y="2"/>
                  </a:cubicBezTo>
                  <a:cubicBezTo>
                    <a:pt x="13" y="2"/>
                    <a:pt x="15" y="4"/>
                    <a:pt x="16" y="4"/>
                  </a:cubicBezTo>
                  <a:cubicBezTo>
                    <a:pt x="17" y="5"/>
                    <a:pt x="20" y="7"/>
                    <a:pt x="22" y="7"/>
                  </a:cubicBezTo>
                  <a:cubicBezTo>
                    <a:pt x="23" y="6"/>
                    <a:pt x="23" y="4"/>
                    <a:pt x="24" y="3"/>
                  </a:cubicBezTo>
                  <a:cubicBezTo>
                    <a:pt x="25" y="2"/>
                    <a:pt x="27" y="0"/>
                    <a:pt x="28" y="1"/>
                  </a:cubicBezTo>
                  <a:cubicBezTo>
                    <a:pt x="30" y="1"/>
                    <a:pt x="31" y="3"/>
                    <a:pt x="32" y="4"/>
                  </a:cubicBezTo>
                  <a:cubicBezTo>
                    <a:pt x="33" y="7"/>
                    <a:pt x="32" y="13"/>
                    <a:pt x="33" y="16"/>
                  </a:cubicBezTo>
                  <a:cubicBezTo>
                    <a:pt x="33" y="21"/>
                    <a:pt x="34" y="31"/>
                    <a:pt x="35" y="36"/>
                  </a:cubicBezTo>
                  <a:cubicBezTo>
                    <a:pt x="36" y="43"/>
                    <a:pt x="42" y="57"/>
                    <a:pt x="44" y="63"/>
                  </a:cubicBezTo>
                  <a:cubicBezTo>
                    <a:pt x="47" y="69"/>
                    <a:pt x="54" y="81"/>
                    <a:pt x="57" y="87"/>
                  </a:cubicBezTo>
                  <a:cubicBezTo>
                    <a:pt x="59" y="91"/>
                    <a:pt x="63" y="101"/>
                    <a:pt x="66" y="107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7" name="Freeform 28">
              <a:extLst>
                <a:ext uri="{FF2B5EF4-FFF2-40B4-BE49-F238E27FC236}">
                  <a16:creationId xmlns:a16="http://schemas.microsoft.com/office/drawing/2014/main" id="{26D20604-7A7A-40FB-BB07-6E33B3700019}"/>
                </a:ext>
              </a:extLst>
            </p:cNvPr>
            <p:cNvSpPr>
              <a:spLocks/>
            </p:cNvSpPr>
            <p:nvPr/>
          </p:nvSpPr>
          <p:spPr bwMode="auto">
            <a:xfrm>
              <a:off x="9172575" y="5995988"/>
              <a:ext cx="134938" cy="122238"/>
            </a:xfrm>
            <a:custGeom>
              <a:avLst/>
              <a:gdLst>
                <a:gd name="T0" fmla="*/ 49 w 52"/>
                <a:gd name="T1" fmla="*/ 0 h 47"/>
                <a:gd name="T2" fmla="*/ 52 w 52"/>
                <a:gd name="T3" fmla="*/ 2 h 47"/>
                <a:gd name="T4" fmla="*/ 49 w 52"/>
                <a:gd name="T5" fmla="*/ 8 h 47"/>
                <a:gd name="T6" fmla="*/ 45 w 52"/>
                <a:gd name="T7" fmla="*/ 15 h 47"/>
                <a:gd name="T8" fmla="*/ 41 w 52"/>
                <a:gd name="T9" fmla="*/ 22 h 47"/>
                <a:gd name="T10" fmla="*/ 29 w 52"/>
                <a:gd name="T11" fmla="*/ 34 h 47"/>
                <a:gd name="T12" fmla="*/ 19 w 52"/>
                <a:gd name="T13" fmla="*/ 41 h 47"/>
                <a:gd name="T14" fmla="*/ 10 w 52"/>
                <a:gd name="T15" fmla="*/ 45 h 47"/>
                <a:gd name="T16" fmla="*/ 3 w 52"/>
                <a:gd name="T17" fmla="*/ 47 h 47"/>
                <a:gd name="T18" fmla="*/ 0 w 52"/>
                <a:gd name="T19" fmla="*/ 45 h 47"/>
                <a:gd name="T20" fmla="*/ 1 w 52"/>
                <a:gd name="T21" fmla="*/ 41 h 47"/>
                <a:gd name="T22" fmla="*/ 4 w 52"/>
                <a:gd name="T23" fmla="*/ 37 h 47"/>
                <a:gd name="T24" fmla="*/ 9 w 52"/>
                <a:gd name="T25" fmla="*/ 32 h 47"/>
                <a:gd name="T26" fmla="*/ 13 w 52"/>
                <a:gd name="T27" fmla="*/ 27 h 47"/>
                <a:gd name="T28" fmla="*/ 19 w 52"/>
                <a:gd name="T29" fmla="*/ 26 h 47"/>
                <a:gd name="T30" fmla="*/ 28 w 52"/>
                <a:gd name="T31" fmla="*/ 23 h 47"/>
                <a:gd name="T32" fmla="*/ 37 w 52"/>
                <a:gd name="T33" fmla="*/ 15 h 47"/>
                <a:gd name="T34" fmla="*/ 41 w 52"/>
                <a:gd name="T35" fmla="*/ 7 h 47"/>
                <a:gd name="T36" fmla="*/ 47 w 52"/>
                <a:gd name="T37" fmla="*/ 2 h 47"/>
                <a:gd name="T38" fmla="*/ 49 w 52"/>
                <a:gd name="T39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2" h="47">
                  <a:moveTo>
                    <a:pt x="49" y="0"/>
                  </a:moveTo>
                  <a:cubicBezTo>
                    <a:pt x="52" y="2"/>
                    <a:pt x="52" y="2"/>
                    <a:pt x="52" y="2"/>
                  </a:cubicBezTo>
                  <a:cubicBezTo>
                    <a:pt x="51" y="4"/>
                    <a:pt x="50" y="6"/>
                    <a:pt x="49" y="8"/>
                  </a:cubicBezTo>
                  <a:cubicBezTo>
                    <a:pt x="48" y="10"/>
                    <a:pt x="46" y="13"/>
                    <a:pt x="45" y="15"/>
                  </a:cubicBezTo>
                  <a:cubicBezTo>
                    <a:pt x="44" y="17"/>
                    <a:pt x="42" y="20"/>
                    <a:pt x="41" y="22"/>
                  </a:cubicBezTo>
                  <a:cubicBezTo>
                    <a:pt x="38" y="25"/>
                    <a:pt x="32" y="31"/>
                    <a:pt x="29" y="34"/>
                  </a:cubicBezTo>
                  <a:cubicBezTo>
                    <a:pt x="27" y="36"/>
                    <a:pt x="22" y="40"/>
                    <a:pt x="19" y="41"/>
                  </a:cubicBezTo>
                  <a:cubicBezTo>
                    <a:pt x="17" y="42"/>
                    <a:pt x="12" y="44"/>
                    <a:pt x="10" y="45"/>
                  </a:cubicBezTo>
                  <a:cubicBezTo>
                    <a:pt x="8" y="46"/>
                    <a:pt x="5" y="47"/>
                    <a:pt x="3" y="47"/>
                  </a:cubicBezTo>
                  <a:cubicBezTo>
                    <a:pt x="2" y="47"/>
                    <a:pt x="1" y="46"/>
                    <a:pt x="0" y="45"/>
                  </a:cubicBezTo>
                  <a:cubicBezTo>
                    <a:pt x="0" y="44"/>
                    <a:pt x="0" y="42"/>
                    <a:pt x="1" y="41"/>
                  </a:cubicBezTo>
                  <a:cubicBezTo>
                    <a:pt x="1" y="39"/>
                    <a:pt x="3" y="37"/>
                    <a:pt x="4" y="37"/>
                  </a:cubicBezTo>
                  <a:cubicBezTo>
                    <a:pt x="5" y="35"/>
                    <a:pt x="8" y="34"/>
                    <a:pt x="9" y="32"/>
                  </a:cubicBezTo>
                  <a:cubicBezTo>
                    <a:pt x="10" y="31"/>
                    <a:pt x="11" y="28"/>
                    <a:pt x="13" y="27"/>
                  </a:cubicBezTo>
                  <a:cubicBezTo>
                    <a:pt x="14" y="26"/>
                    <a:pt x="18" y="26"/>
                    <a:pt x="19" y="26"/>
                  </a:cubicBezTo>
                  <a:cubicBezTo>
                    <a:pt x="22" y="25"/>
                    <a:pt x="26" y="24"/>
                    <a:pt x="28" y="23"/>
                  </a:cubicBezTo>
                  <a:cubicBezTo>
                    <a:pt x="31" y="22"/>
                    <a:pt x="35" y="18"/>
                    <a:pt x="37" y="15"/>
                  </a:cubicBezTo>
                  <a:cubicBezTo>
                    <a:pt x="39" y="13"/>
                    <a:pt x="40" y="9"/>
                    <a:pt x="41" y="7"/>
                  </a:cubicBezTo>
                  <a:cubicBezTo>
                    <a:pt x="42" y="5"/>
                    <a:pt x="45" y="3"/>
                    <a:pt x="47" y="2"/>
                  </a:cubicBezTo>
                  <a:cubicBezTo>
                    <a:pt x="47" y="1"/>
                    <a:pt x="48" y="1"/>
                    <a:pt x="49" y="0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8" name="Freeform 29">
              <a:extLst>
                <a:ext uri="{FF2B5EF4-FFF2-40B4-BE49-F238E27FC236}">
                  <a16:creationId xmlns:a16="http://schemas.microsoft.com/office/drawing/2014/main" id="{117A2BB9-BF34-488F-9F43-225014104F8C}"/>
                </a:ext>
              </a:extLst>
            </p:cNvPr>
            <p:cNvSpPr>
              <a:spLocks/>
            </p:cNvSpPr>
            <p:nvPr/>
          </p:nvSpPr>
          <p:spPr bwMode="auto">
            <a:xfrm>
              <a:off x="7893050" y="6029326"/>
              <a:ext cx="2151063" cy="1370013"/>
            </a:xfrm>
            <a:custGeom>
              <a:avLst/>
              <a:gdLst>
                <a:gd name="T0" fmla="*/ 801 w 829"/>
                <a:gd name="T1" fmla="*/ 230 h 528"/>
                <a:gd name="T2" fmla="*/ 786 w 829"/>
                <a:gd name="T3" fmla="*/ 261 h 528"/>
                <a:gd name="T4" fmla="*/ 793 w 829"/>
                <a:gd name="T5" fmla="*/ 313 h 528"/>
                <a:gd name="T6" fmla="*/ 719 w 829"/>
                <a:gd name="T7" fmla="*/ 323 h 528"/>
                <a:gd name="T8" fmla="*/ 663 w 829"/>
                <a:gd name="T9" fmla="*/ 320 h 528"/>
                <a:gd name="T10" fmla="*/ 585 w 829"/>
                <a:gd name="T11" fmla="*/ 333 h 528"/>
                <a:gd name="T12" fmla="*/ 568 w 829"/>
                <a:gd name="T13" fmla="*/ 353 h 528"/>
                <a:gd name="T14" fmla="*/ 534 w 829"/>
                <a:gd name="T15" fmla="*/ 390 h 528"/>
                <a:gd name="T16" fmla="*/ 473 w 829"/>
                <a:gd name="T17" fmla="*/ 398 h 528"/>
                <a:gd name="T18" fmla="*/ 378 w 829"/>
                <a:gd name="T19" fmla="*/ 475 h 528"/>
                <a:gd name="T20" fmla="*/ 305 w 829"/>
                <a:gd name="T21" fmla="*/ 522 h 528"/>
                <a:gd name="T22" fmla="*/ 232 w 829"/>
                <a:gd name="T23" fmla="*/ 509 h 528"/>
                <a:gd name="T24" fmla="*/ 184 w 829"/>
                <a:gd name="T25" fmla="*/ 473 h 528"/>
                <a:gd name="T26" fmla="*/ 216 w 829"/>
                <a:gd name="T27" fmla="*/ 463 h 528"/>
                <a:gd name="T28" fmla="*/ 213 w 829"/>
                <a:gd name="T29" fmla="*/ 427 h 528"/>
                <a:gd name="T30" fmla="*/ 227 w 829"/>
                <a:gd name="T31" fmla="*/ 353 h 528"/>
                <a:gd name="T32" fmla="*/ 214 w 829"/>
                <a:gd name="T33" fmla="*/ 292 h 528"/>
                <a:gd name="T34" fmla="*/ 198 w 829"/>
                <a:gd name="T35" fmla="*/ 283 h 528"/>
                <a:gd name="T36" fmla="*/ 186 w 829"/>
                <a:gd name="T37" fmla="*/ 296 h 528"/>
                <a:gd name="T38" fmla="*/ 143 w 829"/>
                <a:gd name="T39" fmla="*/ 303 h 528"/>
                <a:gd name="T40" fmla="*/ 42 w 829"/>
                <a:gd name="T41" fmla="*/ 260 h 528"/>
                <a:gd name="T42" fmla="*/ 0 w 829"/>
                <a:gd name="T43" fmla="*/ 241 h 528"/>
                <a:gd name="T44" fmla="*/ 58 w 829"/>
                <a:gd name="T45" fmla="*/ 196 h 528"/>
                <a:gd name="T46" fmla="*/ 81 w 829"/>
                <a:gd name="T47" fmla="*/ 168 h 528"/>
                <a:gd name="T48" fmla="*/ 135 w 829"/>
                <a:gd name="T49" fmla="*/ 121 h 528"/>
                <a:gd name="T50" fmla="*/ 168 w 829"/>
                <a:gd name="T51" fmla="*/ 129 h 528"/>
                <a:gd name="T52" fmla="*/ 205 w 829"/>
                <a:gd name="T53" fmla="*/ 112 h 528"/>
                <a:gd name="T54" fmla="*/ 236 w 829"/>
                <a:gd name="T55" fmla="*/ 96 h 528"/>
                <a:gd name="T56" fmla="*/ 231 w 829"/>
                <a:gd name="T57" fmla="*/ 77 h 528"/>
                <a:gd name="T58" fmla="*/ 223 w 829"/>
                <a:gd name="T59" fmla="*/ 36 h 528"/>
                <a:gd name="T60" fmla="*/ 237 w 829"/>
                <a:gd name="T61" fmla="*/ 8 h 528"/>
                <a:gd name="T62" fmla="*/ 264 w 829"/>
                <a:gd name="T63" fmla="*/ 15 h 528"/>
                <a:gd name="T64" fmla="*/ 278 w 829"/>
                <a:gd name="T65" fmla="*/ 44 h 528"/>
                <a:gd name="T66" fmla="*/ 310 w 829"/>
                <a:gd name="T67" fmla="*/ 36 h 528"/>
                <a:gd name="T68" fmla="*/ 330 w 829"/>
                <a:gd name="T69" fmla="*/ 67 h 528"/>
                <a:gd name="T70" fmla="*/ 341 w 829"/>
                <a:gd name="T71" fmla="*/ 69 h 528"/>
                <a:gd name="T72" fmla="*/ 337 w 829"/>
                <a:gd name="T73" fmla="*/ 47 h 528"/>
                <a:gd name="T74" fmla="*/ 349 w 829"/>
                <a:gd name="T75" fmla="*/ 51 h 528"/>
                <a:gd name="T76" fmla="*/ 375 w 829"/>
                <a:gd name="T77" fmla="*/ 61 h 528"/>
                <a:gd name="T78" fmla="*/ 376 w 829"/>
                <a:gd name="T79" fmla="*/ 90 h 528"/>
                <a:gd name="T80" fmla="*/ 391 w 829"/>
                <a:gd name="T81" fmla="*/ 72 h 528"/>
                <a:gd name="T82" fmla="*/ 410 w 829"/>
                <a:gd name="T83" fmla="*/ 87 h 528"/>
                <a:gd name="T84" fmla="*/ 424 w 829"/>
                <a:gd name="T85" fmla="*/ 78 h 528"/>
                <a:gd name="T86" fmla="*/ 394 w 829"/>
                <a:gd name="T87" fmla="*/ 121 h 528"/>
                <a:gd name="T88" fmla="*/ 445 w 829"/>
                <a:gd name="T89" fmla="*/ 90 h 528"/>
                <a:gd name="T90" fmla="*/ 433 w 829"/>
                <a:gd name="T91" fmla="*/ 115 h 528"/>
                <a:gd name="T92" fmla="*/ 450 w 829"/>
                <a:gd name="T93" fmla="*/ 138 h 528"/>
                <a:gd name="T94" fmla="*/ 469 w 829"/>
                <a:gd name="T95" fmla="*/ 152 h 528"/>
                <a:gd name="T96" fmla="*/ 516 w 829"/>
                <a:gd name="T97" fmla="*/ 210 h 528"/>
                <a:gd name="T98" fmla="*/ 505 w 829"/>
                <a:gd name="T99" fmla="*/ 242 h 528"/>
                <a:gd name="T100" fmla="*/ 528 w 829"/>
                <a:gd name="T101" fmla="*/ 244 h 528"/>
                <a:gd name="T102" fmla="*/ 585 w 829"/>
                <a:gd name="T103" fmla="*/ 267 h 528"/>
                <a:gd name="T104" fmla="*/ 552 w 829"/>
                <a:gd name="T105" fmla="*/ 225 h 528"/>
                <a:gd name="T106" fmla="*/ 509 w 829"/>
                <a:gd name="T107" fmla="*/ 150 h 528"/>
                <a:gd name="T108" fmla="*/ 592 w 829"/>
                <a:gd name="T109" fmla="*/ 257 h 528"/>
                <a:gd name="T110" fmla="*/ 651 w 829"/>
                <a:gd name="T111" fmla="*/ 232 h 528"/>
                <a:gd name="T112" fmla="*/ 672 w 829"/>
                <a:gd name="T113" fmla="*/ 205 h 528"/>
                <a:gd name="T114" fmla="*/ 713 w 829"/>
                <a:gd name="T115" fmla="*/ 225 h 528"/>
                <a:gd name="T116" fmla="*/ 734 w 829"/>
                <a:gd name="T117" fmla="*/ 188 h 528"/>
                <a:gd name="T118" fmla="*/ 778 w 829"/>
                <a:gd name="T119" fmla="*/ 176 h 528"/>
                <a:gd name="T120" fmla="*/ 826 w 829"/>
                <a:gd name="T121" fmla="*/ 179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29" h="528">
                  <a:moveTo>
                    <a:pt x="828" y="184"/>
                  </a:moveTo>
                  <a:cubicBezTo>
                    <a:pt x="829" y="186"/>
                    <a:pt x="828" y="190"/>
                    <a:pt x="828" y="193"/>
                  </a:cubicBezTo>
                  <a:cubicBezTo>
                    <a:pt x="828" y="199"/>
                    <a:pt x="829" y="210"/>
                    <a:pt x="828" y="216"/>
                  </a:cubicBezTo>
                  <a:cubicBezTo>
                    <a:pt x="828" y="220"/>
                    <a:pt x="827" y="226"/>
                    <a:pt x="825" y="229"/>
                  </a:cubicBezTo>
                  <a:cubicBezTo>
                    <a:pt x="824" y="231"/>
                    <a:pt x="821" y="233"/>
                    <a:pt x="819" y="234"/>
                  </a:cubicBezTo>
                  <a:cubicBezTo>
                    <a:pt x="817" y="235"/>
                    <a:pt x="813" y="235"/>
                    <a:pt x="811" y="235"/>
                  </a:cubicBezTo>
                  <a:cubicBezTo>
                    <a:pt x="810" y="234"/>
                    <a:pt x="807" y="232"/>
                    <a:pt x="806" y="231"/>
                  </a:cubicBezTo>
                  <a:cubicBezTo>
                    <a:pt x="805" y="231"/>
                    <a:pt x="802" y="230"/>
                    <a:pt x="801" y="230"/>
                  </a:cubicBezTo>
                  <a:cubicBezTo>
                    <a:pt x="800" y="231"/>
                    <a:pt x="798" y="232"/>
                    <a:pt x="798" y="233"/>
                  </a:cubicBezTo>
                  <a:cubicBezTo>
                    <a:pt x="797" y="234"/>
                    <a:pt x="797" y="236"/>
                    <a:pt x="797" y="238"/>
                  </a:cubicBezTo>
                  <a:cubicBezTo>
                    <a:pt x="797" y="239"/>
                    <a:pt x="797" y="241"/>
                    <a:pt x="797" y="243"/>
                  </a:cubicBezTo>
                  <a:cubicBezTo>
                    <a:pt x="797" y="244"/>
                    <a:pt x="795" y="247"/>
                    <a:pt x="794" y="248"/>
                  </a:cubicBezTo>
                  <a:cubicBezTo>
                    <a:pt x="792" y="251"/>
                    <a:pt x="787" y="254"/>
                    <a:pt x="785" y="256"/>
                  </a:cubicBezTo>
                  <a:cubicBezTo>
                    <a:pt x="784" y="257"/>
                    <a:pt x="782" y="259"/>
                    <a:pt x="782" y="260"/>
                  </a:cubicBezTo>
                  <a:cubicBezTo>
                    <a:pt x="782" y="261"/>
                    <a:pt x="782" y="263"/>
                    <a:pt x="783" y="264"/>
                  </a:cubicBezTo>
                  <a:cubicBezTo>
                    <a:pt x="784" y="264"/>
                    <a:pt x="785" y="262"/>
                    <a:pt x="786" y="261"/>
                  </a:cubicBezTo>
                  <a:cubicBezTo>
                    <a:pt x="787" y="261"/>
                    <a:pt x="789" y="261"/>
                    <a:pt x="790" y="261"/>
                  </a:cubicBezTo>
                  <a:cubicBezTo>
                    <a:pt x="791" y="262"/>
                    <a:pt x="791" y="265"/>
                    <a:pt x="791" y="266"/>
                  </a:cubicBezTo>
                  <a:cubicBezTo>
                    <a:pt x="790" y="268"/>
                    <a:pt x="788" y="269"/>
                    <a:pt x="788" y="271"/>
                  </a:cubicBezTo>
                  <a:cubicBezTo>
                    <a:pt x="787" y="273"/>
                    <a:pt x="787" y="279"/>
                    <a:pt x="788" y="281"/>
                  </a:cubicBezTo>
                  <a:cubicBezTo>
                    <a:pt x="788" y="284"/>
                    <a:pt x="790" y="288"/>
                    <a:pt x="792" y="291"/>
                  </a:cubicBezTo>
                  <a:cubicBezTo>
                    <a:pt x="793" y="293"/>
                    <a:pt x="797" y="297"/>
                    <a:pt x="798" y="299"/>
                  </a:cubicBezTo>
                  <a:cubicBezTo>
                    <a:pt x="798" y="301"/>
                    <a:pt x="798" y="305"/>
                    <a:pt x="797" y="306"/>
                  </a:cubicBezTo>
                  <a:cubicBezTo>
                    <a:pt x="797" y="308"/>
                    <a:pt x="794" y="311"/>
                    <a:pt x="793" y="313"/>
                  </a:cubicBezTo>
                  <a:cubicBezTo>
                    <a:pt x="791" y="314"/>
                    <a:pt x="786" y="316"/>
                    <a:pt x="784" y="317"/>
                  </a:cubicBezTo>
                  <a:cubicBezTo>
                    <a:pt x="781" y="318"/>
                    <a:pt x="776" y="317"/>
                    <a:pt x="773" y="317"/>
                  </a:cubicBezTo>
                  <a:cubicBezTo>
                    <a:pt x="770" y="317"/>
                    <a:pt x="764" y="319"/>
                    <a:pt x="761" y="321"/>
                  </a:cubicBezTo>
                  <a:cubicBezTo>
                    <a:pt x="760" y="321"/>
                    <a:pt x="757" y="324"/>
                    <a:pt x="756" y="325"/>
                  </a:cubicBezTo>
                  <a:cubicBezTo>
                    <a:pt x="755" y="326"/>
                    <a:pt x="754" y="328"/>
                    <a:pt x="753" y="328"/>
                  </a:cubicBezTo>
                  <a:cubicBezTo>
                    <a:pt x="751" y="329"/>
                    <a:pt x="749" y="328"/>
                    <a:pt x="748" y="328"/>
                  </a:cubicBezTo>
                  <a:cubicBezTo>
                    <a:pt x="743" y="327"/>
                    <a:pt x="735" y="324"/>
                    <a:pt x="731" y="323"/>
                  </a:cubicBezTo>
                  <a:cubicBezTo>
                    <a:pt x="728" y="323"/>
                    <a:pt x="722" y="322"/>
                    <a:pt x="719" y="323"/>
                  </a:cubicBezTo>
                  <a:cubicBezTo>
                    <a:pt x="716" y="323"/>
                    <a:pt x="711" y="326"/>
                    <a:pt x="708" y="328"/>
                  </a:cubicBezTo>
                  <a:cubicBezTo>
                    <a:pt x="706" y="329"/>
                    <a:pt x="703" y="332"/>
                    <a:pt x="701" y="333"/>
                  </a:cubicBezTo>
                  <a:cubicBezTo>
                    <a:pt x="700" y="334"/>
                    <a:pt x="695" y="333"/>
                    <a:pt x="694" y="333"/>
                  </a:cubicBezTo>
                  <a:cubicBezTo>
                    <a:pt x="691" y="333"/>
                    <a:pt x="687" y="334"/>
                    <a:pt x="685" y="334"/>
                  </a:cubicBezTo>
                  <a:cubicBezTo>
                    <a:pt x="684" y="335"/>
                    <a:pt x="682" y="336"/>
                    <a:pt x="681" y="336"/>
                  </a:cubicBezTo>
                  <a:cubicBezTo>
                    <a:pt x="680" y="336"/>
                    <a:pt x="676" y="335"/>
                    <a:pt x="675" y="335"/>
                  </a:cubicBezTo>
                  <a:cubicBezTo>
                    <a:pt x="673" y="334"/>
                    <a:pt x="669" y="331"/>
                    <a:pt x="668" y="330"/>
                  </a:cubicBezTo>
                  <a:cubicBezTo>
                    <a:pt x="666" y="328"/>
                    <a:pt x="665" y="322"/>
                    <a:pt x="663" y="320"/>
                  </a:cubicBezTo>
                  <a:cubicBezTo>
                    <a:pt x="662" y="318"/>
                    <a:pt x="658" y="315"/>
                    <a:pt x="656" y="313"/>
                  </a:cubicBezTo>
                  <a:cubicBezTo>
                    <a:pt x="654" y="312"/>
                    <a:pt x="650" y="309"/>
                    <a:pt x="647" y="308"/>
                  </a:cubicBezTo>
                  <a:cubicBezTo>
                    <a:pt x="645" y="307"/>
                    <a:pt x="639" y="307"/>
                    <a:pt x="636" y="307"/>
                  </a:cubicBezTo>
                  <a:cubicBezTo>
                    <a:pt x="630" y="306"/>
                    <a:pt x="618" y="307"/>
                    <a:pt x="612" y="308"/>
                  </a:cubicBezTo>
                  <a:cubicBezTo>
                    <a:pt x="608" y="309"/>
                    <a:pt x="599" y="312"/>
                    <a:pt x="595" y="315"/>
                  </a:cubicBezTo>
                  <a:cubicBezTo>
                    <a:pt x="593" y="316"/>
                    <a:pt x="588" y="320"/>
                    <a:pt x="586" y="322"/>
                  </a:cubicBezTo>
                  <a:cubicBezTo>
                    <a:pt x="585" y="323"/>
                    <a:pt x="583" y="326"/>
                    <a:pt x="583" y="327"/>
                  </a:cubicBezTo>
                  <a:cubicBezTo>
                    <a:pt x="583" y="329"/>
                    <a:pt x="585" y="331"/>
                    <a:pt x="585" y="333"/>
                  </a:cubicBezTo>
                  <a:cubicBezTo>
                    <a:pt x="586" y="334"/>
                    <a:pt x="585" y="338"/>
                    <a:pt x="584" y="340"/>
                  </a:cubicBezTo>
                  <a:cubicBezTo>
                    <a:pt x="583" y="341"/>
                    <a:pt x="581" y="342"/>
                    <a:pt x="580" y="343"/>
                  </a:cubicBezTo>
                  <a:cubicBezTo>
                    <a:pt x="579" y="343"/>
                    <a:pt x="578" y="345"/>
                    <a:pt x="578" y="346"/>
                  </a:cubicBezTo>
                  <a:cubicBezTo>
                    <a:pt x="577" y="347"/>
                    <a:pt x="578" y="349"/>
                    <a:pt x="579" y="351"/>
                  </a:cubicBezTo>
                  <a:cubicBezTo>
                    <a:pt x="579" y="351"/>
                    <a:pt x="580" y="352"/>
                    <a:pt x="580" y="353"/>
                  </a:cubicBezTo>
                  <a:cubicBezTo>
                    <a:pt x="580" y="354"/>
                    <a:pt x="580" y="358"/>
                    <a:pt x="578" y="358"/>
                  </a:cubicBezTo>
                  <a:cubicBezTo>
                    <a:pt x="577" y="359"/>
                    <a:pt x="574" y="358"/>
                    <a:pt x="573" y="357"/>
                  </a:cubicBezTo>
                  <a:cubicBezTo>
                    <a:pt x="571" y="356"/>
                    <a:pt x="570" y="353"/>
                    <a:pt x="568" y="353"/>
                  </a:cubicBezTo>
                  <a:cubicBezTo>
                    <a:pt x="567" y="352"/>
                    <a:pt x="563" y="352"/>
                    <a:pt x="561" y="353"/>
                  </a:cubicBezTo>
                  <a:cubicBezTo>
                    <a:pt x="560" y="354"/>
                    <a:pt x="558" y="356"/>
                    <a:pt x="557" y="357"/>
                  </a:cubicBezTo>
                  <a:cubicBezTo>
                    <a:pt x="557" y="358"/>
                    <a:pt x="557" y="362"/>
                    <a:pt x="556" y="364"/>
                  </a:cubicBezTo>
                  <a:cubicBezTo>
                    <a:pt x="555" y="365"/>
                    <a:pt x="553" y="368"/>
                    <a:pt x="552" y="369"/>
                  </a:cubicBezTo>
                  <a:cubicBezTo>
                    <a:pt x="551" y="370"/>
                    <a:pt x="548" y="370"/>
                    <a:pt x="546" y="371"/>
                  </a:cubicBezTo>
                  <a:cubicBezTo>
                    <a:pt x="545" y="371"/>
                    <a:pt x="541" y="372"/>
                    <a:pt x="540" y="373"/>
                  </a:cubicBezTo>
                  <a:cubicBezTo>
                    <a:pt x="538" y="374"/>
                    <a:pt x="537" y="379"/>
                    <a:pt x="536" y="381"/>
                  </a:cubicBezTo>
                  <a:cubicBezTo>
                    <a:pt x="535" y="383"/>
                    <a:pt x="535" y="388"/>
                    <a:pt x="534" y="390"/>
                  </a:cubicBezTo>
                  <a:cubicBezTo>
                    <a:pt x="533" y="392"/>
                    <a:pt x="529" y="395"/>
                    <a:pt x="528" y="397"/>
                  </a:cubicBezTo>
                  <a:cubicBezTo>
                    <a:pt x="525" y="398"/>
                    <a:pt x="520" y="401"/>
                    <a:pt x="518" y="401"/>
                  </a:cubicBezTo>
                  <a:cubicBezTo>
                    <a:pt x="516" y="401"/>
                    <a:pt x="512" y="399"/>
                    <a:pt x="510" y="398"/>
                  </a:cubicBezTo>
                  <a:cubicBezTo>
                    <a:pt x="509" y="397"/>
                    <a:pt x="506" y="393"/>
                    <a:pt x="505" y="392"/>
                  </a:cubicBezTo>
                  <a:cubicBezTo>
                    <a:pt x="503" y="392"/>
                    <a:pt x="500" y="392"/>
                    <a:pt x="498" y="392"/>
                  </a:cubicBezTo>
                  <a:cubicBezTo>
                    <a:pt x="496" y="392"/>
                    <a:pt x="492" y="394"/>
                    <a:pt x="490" y="395"/>
                  </a:cubicBezTo>
                  <a:cubicBezTo>
                    <a:pt x="488" y="396"/>
                    <a:pt x="483" y="397"/>
                    <a:pt x="480" y="397"/>
                  </a:cubicBezTo>
                  <a:cubicBezTo>
                    <a:pt x="478" y="397"/>
                    <a:pt x="475" y="397"/>
                    <a:pt x="473" y="398"/>
                  </a:cubicBezTo>
                  <a:cubicBezTo>
                    <a:pt x="466" y="399"/>
                    <a:pt x="454" y="401"/>
                    <a:pt x="448" y="403"/>
                  </a:cubicBezTo>
                  <a:cubicBezTo>
                    <a:pt x="443" y="405"/>
                    <a:pt x="435" y="408"/>
                    <a:pt x="430" y="410"/>
                  </a:cubicBezTo>
                  <a:cubicBezTo>
                    <a:pt x="426" y="412"/>
                    <a:pt x="419" y="414"/>
                    <a:pt x="415" y="416"/>
                  </a:cubicBezTo>
                  <a:cubicBezTo>
                    <a:pt x="414" y="418"/>
                    <a:pt x="411" y="421"/>
                    <a:pt x="409" y="422"/>
                  </a:cubicBezTo>
                  <a:cubicBezTo>
                    <a:pt x="406" y="426"/>
                    <a:pt x="399" y="433"/>
                    <a:pt x="397" y="437"/>
                  </a:cubicBezTo>
                  <a:cubicBezTo>
                    <a:pt x="395" y="439"/>
                    <a:pt x="392" y="444"/>
                    <a:pt x="391" y="447"/>
                  </a:cubicBezTo>
                  <a:cubicBezTo>
                    <a:pt x="390" y="450"/>
                    <a:pt x="388" y="456"/>
                    <a:pt x="387" y="459"/>
                  </a:cubicBezTo>
                  <a:cubicBezTo>
                    <a:pt x="385" y="463"/>
                    <a:pt x="381" y="471"/>
                    <a:pt x="378" y="475"/>
                  </a:cubicBezTo>
                  <a:cubicBezTo>
                    <a:pt x="377" y="476"/>
                    <a:pt x="374" y="478"/>
                    <a:pt x="373" y="479"/>
                  </a:cubicBezTo>
                  <a:cubicBezTo>
                    <a:pt x="370" y="480"/>
                    <a:pt x="363" y="481"/>
                    <a:pt x="360" y="482"/>
                  </a:cubicBezTo>
                  <a:cubicBezTo>
                    <a:pt x="357" y="483"/>
                    <a:pt x="352" y="487"/>
                    <a:pt x="350" y="489"/>
                  </a:cubicBezTo>
                  <a:cubicBezTo>
                    <a:pt x="348" y="490"/>
                    <a:pt x="345" y="493"/>
                    <a:pt x="343" y="495"/>
                  </a:cubicBezTo>
                  <a:cubicBezTo>
                    <a:pt x="341" y="498"/>
                    <a:pt x="339" y="503"/>
                    <a:pt x="338" y="505"/>
                  </a:cubicBezTo>
                  <a:cubicBezTo>
                    <a:pt x="336" y="507"/>
                    <a:pt x="333" y="512"/>
                    <a:pt x="331" y="514"/>
                  </a:cubicBezTo>
                  <a:cubicBezTo>
                    <a:pt x="328" y="516"/>
                    <a:pt x="320" y="519"/>
                    <a:pt x="317" y="520"/>
                  </a:cubicBezTo>
                  <a:cubicBezTo>
                    <a:pt x="314" y="521"/>
                    <a:pt x="308" y="522"/>
                    <a:pt x="305" y="522"/>
                  </a:cubicBezTo>
                  <a:cubicBezTo>
                    <a:pt x="301" y="523"/>
                    <a:pt x="292" y="522"/>
                    <a:pt x="288" y="522"/>
                  </a:cubicBezTo>
                  <a:cubicBezTo>
                    <a:pt x="284" y="522"/>
                    <a:pt x="277" y="522"/>
                    <a:pt x="274" y="523"/>
                  </a:cubicBezTo>
                  <a:cubicBezTo>
                    <a:pt x="270" y="524"/>
                    <a:pt x="263" y="527"/>
                    <a:pt x="259" y="528"/>
                  </a:cubicBezTo>
                  <a:cubicBezTo>
                    <a:pt x="257" y="528"/>
                    <a:pt x="253" y="527"/>
                    <a:pt x="251" y="526"/>
                  </a:cubicBezTo>
                  <a:cubicBezTo>
                    <a:pt x="249" y="525"/>
                    <a:pt x="247" y="520"/>
                    <a:pt x="245" y="519"/>
                  </a:cubicBezTo>
                  <a:cubicBezTo>
                    <a:pt x="244" y="518"/>
                    <a:pt x="241" y="516"/>
                    <a:pt x="239" y="515"/>
                  </a:cubicBezTo>
                  <a:cubicBezTo>
                    <a:pt x="238" y="515"/>
                    <a:pt x="235" y="514"/>
                    <a:pt x="234" y="513"/>
                  </a:cubicBezTo>
                  <a:cubicBezTo>
                    <a:pt x="233" y="512"/>
                    <a:pt x="233" y="510"/>
                    <a:pt x="232" y="509"/>
                  </a:cubicBezTo>
                  <a:cubicBezTo>
                    <a:pt x="232" y="507"/>
                    <a:pt x="232" y="504"/>
                    <a:pt x="232" y="503"/>
                  </a:cubicBezTo>
                  <a:cubicBezTo>
                    <a:pt x="231" y="501"/>
                    <a:pt x="228" y="498"/>
                    <a:pt x="226" y="497"/>
                  </a:cubicBezTo>
                  <a:cubicBezTo>
                    <a:pt x="224" y="496"/>
                    <a:pt x="219" y="496"/>
                    <a:pt x="216" y="496"/>
                  </a:cubicBezTo>
                  <a:cubicBezTo>
                    <a:pt x="214" y="496"/>
                    <a:pt x="208" y="498"/>
                    <a:pt x="205" y="497"/>
                  </a:cubicBezTo>
                  <a:cubicBezTo>
                    <a:pt x="204" y="497"/>
                    <a:pt x="202" y="494"/>
                    <a:pt x="201" y="494"/>
                  </a:cubicBezTo>
                  <a:cubicBezTo>
                    <a:pt x="198" y="491"/>
                    <a:pt x="193" y="487"/>
                    <a:pt x="190" y="484"/>
                  </a:cubicBezTo>
                  <a:cubicBezTo>
                    <a:pt x="189" y="483"/>
                    <a:pt x="186" y="480"/>
                    <a:pt x="185" y="479"/>
                  </a:cubicBezTo>
                  <a:cubicBezTo>
                    <a:pt x="184" y="477"/>
                    <a:pt x="184" y="474"/>
                    <a:pt x="184" y="473"/>
                  </a:cubicBezTo>
                  <a:cubicBezTo>
                    <a:pt x="184" y="472"/>
                    <a:pt x="184" y="470"/>
                    <a:pt x="185" y="469"/>
                  </a:cubicBezTo>
                  <a:cubicBezTo>
                    <a:pt x="185" y="469"/>
                    <a:pt x="187" y="470"/>
                    <a:pt x="188" y="469"/>
                  </a:cubicBezTo>
                  <a:cubicBezTo>
                    <a:pt x="189" y="469"/>
                    <a:pt x="192" y="468"/>
                    <a:pt x="193" y="468"/>
                  </a:cubicBezTo>
                  <a:cubicBezTo>
                    <a:pt x="194" y="467"/>
                    <a:pt x="195" y="464"/>
                    <a:pt x="196" y="463"/>
                  </a:cubicBezTo>
                  <a:cubicBezTo>
                    <a:pt x="197" y="462"/>
                    <a:pt x="200" y="460"/>
                    <a:pt x="201" y="460"/>
                  </a:cubicBezTo>
                  <a:cubicBezTo>
                    <a:pt x="203" y="460"/>
                    <a:pt x="206" y="460"/>
                    <a:pt x="207" y="460"/>
                  </a:cubicBezTo>
                  <a:cubicBezTo>
                    <a:pt x="209" y="460"/>
                    <a:pt x="212" y="460"/>
                    <a:pt x="213" y="461"/>
                  </a:cubicBezTo>
                  <a:cubicBezTo>
                    <a:pt x="214" y="461"/>
                    <a:pt x="215" y="463"/>
                    <a:pt x="216" y="463"/>
                  </a:cubicBezTo>
                  <a:cubicBezTo>
                    <a:pt x="217" y="463"/>
                    <a:pt x="219" y="463"/>
                    <a:pt x="220" y="463"/>
                  </a:cubicBezTo>
                  <a:cubicBezTo>
                    <a:pt x="220" y="462"/>
                    <a:pt x="220" y="459"/>
                    <a:pt x="220" y="458"/>
                  </a:cubicBezTo>
                  <a:cubicBezTo>
                    <a:pt x="219" y="457"/>
                    <a:pt x="217" y="457"/>
                    <a:pt x="215" y="456"/>
                  </a:cubicBezTo>
                  <a:cubicBezTo>
                    <a:pt x="215" y="456"/>
                    <a:pt x="212" y="456"/>
                    <a:pt x="212" y="456"/>
                  </a:cubicBezTo>
                  <a:cubicBezTo>
                    <a:pt x="211" y="455"/>
                    <a:pt x="210" y="452"/>
                    <a:pt x="210" y="451"/>
                  </a:cubicBezTo>
                  <a:cubicBezTo>
                    <a:pt x="210" y="449"/>
                    <a:pt x="212" y="447"/>
                    <a:pt x="212" y="446"/>
                  </a:cubicBezTo>
                  <a:cubicBezTo>
                    <a:pt x="213" y="444"/>
                    <a:pt x="214" y="441"/>
                    <a:pt x="214" y="439"/>
                  </a:cubicBezTo>
                  <a:cubicBezTo>
                    <a:pt x="214" y="436"/>
                    <a:pt x="213" y="430"/>
                    <a:pt x="213" y="427"/>
                  </a:cubicBezTo>
                  <a:cubicBezTo>
                    <a:pt x="213" y="424"/>
                    <a:pt x="211" y="419"/>
                    <a:pt x="211" y="416"/>
                  </a:cubicBezTo>
                  <a:cubicBezTo>
                    <a:pt x="211" y="413"/>
                    <a:pt x="212" y="408"/>
                    <a:pt x="213" y="405"/>
                  </a:cubicBezTo>
                  <a:cubicBezTo>
                    <a:pt x="214" y="402"/>
                    <a:pt x="217" y="398"/>
                    <a:pt x="218" y="396"/>
                  </a:cubicBezTo>
                  <a:cubicBezTo>
                    <a:pt x="220" y="395"/>
                    <a:pt x="223" y="392"/>
                    <a:pt x="225" y="391"/>
                  </a:cubicBezTo>
                  <a:cubicBezTo>
                    <a:pt x="226" y="390"/>
                    <a:pt x="228" y="387"/>
                    <a:pt x="229" y="386"/>
                  </a:cubicBezTo>
                  <a:cubicBezTo>
                    <a:pt x="229" y="385"/>
                    <a:pt x="231" y="382"/>
                    <a:pt x="231" y="381"/>
                  </a:cubicBezTo>
                  <a:cubicBezTo>
                    <a:pt x="232" y="377"/>
                    <a:pt x="232" y="371"/>
                    <a:pt x="231" y="368"/>
                  </a:cubicBezTo>
                  <a:cubicBezTo>
                    <a:pt x="231" y="364"/>
                    <a:pt x="228" y="356"/>
                    <a:pt x="227" y="353"/>
                  </a:cubicBezTo>
                  <a:cubicBezTo>
                    <a:pt x="225" y="349"/>
                    <a:pt x="222" y="342"/>
                    <a:pt x="220" y="338"/>
                  </a:cubicBezTo>
                  <a:cubicBezTo>
                    <a:pt x="218" y="335"/>
                    <a:pt x="213" y="328"/>
                    <a:pt x="212" y="324"/>
                  </a:cubicBezTo>
                  <a:cubicBezTo>
                    <a:pt x="211" y="322"/>
                    <a:pt x="210" y="318"/>
                    <a:pt x="210" y="316"/>
                  </a:cubicBezTo>
                  <a:cubicBezTo>
                    <a:pt x="209" y="314"/>
                    <a:pt x="210" y="311"/>
                    <a:pt x="210" y="309"/>
                  </a:cubicBezTo>
                  <a:cubicBezTo>
                    <a:pt x="211" y="308"/>
                    <a:pt x="212" y="306"/>
                    <a:pt x="213" y="305"/>
                  </a:cubicBezTo>
                  <a:cubicBezTo>
                    <a:pt x="213" y="304"/>
                    <a:pt x="213" y="302"/>
                    <a:pt x="214" y="301"/>
                  </a:cubicBezTo>
                  <a:cubicBezTo>
                    <a:pt x="214" y="299"/>
                    <a:pt x="213" y="297"/>
                    <a:pt x="214" y="296"/>
                  </a:cubicBezTo>
                  <a:cubicBezTo>
                    <a:pt x="214" y="295"/>
                    <a:pt x="214" y="293"/>
                    <a:pt x="214" y="292"/>
                  </a:cubicBezTo>
                  <a:cubicBezTo>
                    <a:pt x="215" y="291"/>
                    <a:pt x="217" y="291"/>
                    <a:pt x="217" y="290"/>
                  </a:cubicBezTo>
                  <a:cubicBezTo>
                    <a:pt x="218" y="290"/>
                    <a:pt x="220" y="288"/>
                    <a:pt x="220" y="287"/>
                  </a:cubicBezTo>
                  <a:cubicBezTo>
                    <a:pt x="220" y="287"/>
                    <a:pt x="219" y="286"/>
                    <a:pt x="218" y="285"/>
                  </a:cubicBezTo>
                  <a:cubicBezTo>
                    <a:pt x="218" y="285"/>
                    <a:pt x="216" y="286"/>
                    <a:pt x="215" y="286"/>
                  </a:cubicBezTo>
                  <a:cubicBezTo>
                    <a:pt x="214" y="286"/>
                    <a:pt x="212" y="286"/>
                    <a:pt x="210" y="286"/>
                  </a:cubicBezTo>
                  <a:cubicBezTo>
                    <a:pt x="209" y="286"/>
                    <a:pt x="207" y="286"/>
                    <a:pt x="205" y="285"/>
                  </a:cubicBezTo>
                  <a:cubicBezTo>
                    <a:pt x="205" y="285"/>
                    <a:pt x="203" y="283"/>
                    <a:pt x="202" y="283"/>
                  </a:cubicBezTo>
                  <a:cubicBezTo>
                    <a:pt x="201" y="283"/>
                    <a:pt x="199" y="283"/>
                    <a:pt x="198" y="283"/>
                  </a:cubicBezTo>
                  <a:cubicBezTo>
                    <a:pt x="197" y="283"/>
                    <a:pt x="195" y="285"/>
                    <a:pt x="194" y="285"/>
                  </a:cubicBezTo>
                  <a:cubicBezTo>
                    <a:pt x="193" y="285"/>
                    <a:pt x="191" y="286"/>
                    <a:pt x="190" y="286"/>
                  </a:cubicBezTo>
                  <a:cubicBezTo>
                    <a:pt x="189" y="286"/>
                    <a:pt x="187" y="285"/>
                    <a:pt x="186" y="285"/>
                  </a:cubicBezTo>
                  <a:cubicBezTo>
                    <a:pt x="185" y="285"/>
                    <a:pt x="184" y="284"/>
                    <a:pt x="183" y="284"/>
                  </a:cubicBezTo>
                  <a:cubicBezTo>
                    <a:pt x="183" y="284"/>
                    <a:pt x="181" y="285"/>
                    <a:pt x="181" y="286"/>
                  </a:cubicBezTo>
                  <a:cubicBezTo>
                    <a:pt x="180" y="287"/>
                    <a:pt x="181" y="289"/>
                    <a:pt x="182" y="290"/>
                  </a:cubicBezTo>
                  <a:cubicBezTo>
                    <a:pt x="182" y="291"/>
                    <a:pt x="185" y="291"/>
                    <a:pt x="185" y="292"/>
                  </a:cubicBezTo>
                  <a:cubicBezTo>
                    <a:pt x="186" y="293"/>
                    <a:pt x="186" y="295"/>
                    <a:pt x="186" y="296"/>
                  </a:cubicBezTo>
                  <a:cubicBezTo>
                    <a:pt x="185" y="297"/>
                    <a:pt x="183" y="298"/>
                    <a:pt x="181" y="298"/>
                  </a:cubicBezTo>
                  <a:cubicBezTo>
                    <a:pt x="180" y="299"/>
                    <a:pt x="176" y="298"/>
                    <a:pt x="175" y="298"/>
                  </a:cubicBezTo>
                  <a:cubicBezTo>
                    <a:pt x="173" y="298"/>
                    <a:pt x="170" y="299"/>
                    <a:pt x="169" y="299"/>
                  </a:cubicBezTo>
                  <a:cubicBezTo>
                    <a:pt x="168" y="300"/>
                    <a:pt x="165" y="302"/>
                    <a:pt x="164" y="303"/>
                  </a:cubicBezTo>
                  <a:cubicBezTo>
                    <a:pt x="163" y="303"/>
                    <a:pt x="161" y="306"/>
                    <a:pt x="160" y="306"/>
                  </a:cubicBezTo>
                  <a:cubicBezTo>
                    <a:pt x="159" y="307"/>
                    <a:pt x="157" y="308"/>
                    <a:pt x="156" y="308"/>
                  </a:cubicBezTo>
                  <a:cubicBezTo>
                    <a:pt x="154" y="309"/>
                    <a:pt x="151" y="307"/>
                    <a:pt x="150" y="307"/>
                  </a:cubicBezTo>
                  <a:cubicBezTo>
                    <a:pt x="148" y="306"/>
                    <a:pt x="145" y="304"/>
                    <a:pt x="143" y="303"/>
                  </a:cubicBezTo>
                  <a:cubicBezTo>
                    <a:pt x="141" y="300"/>
                    <a:pt x="137" y="295"/>
                    <a:pt x="135" y="292"/>
                  </a:cubicBezTo>
                  <a:cubicBezTo>
                    <a:pt x="132" y="288"/>
                    <a:pt x="128" y="281"/>
                    <a:pt x="125" y="278"/>
                  </a:cubicBezTo>
                  <a:cubicBezTo>
                    <a:pt x="123" y="276"/>
                    <a:pt x="117" y="271"/>
                    <a:pt x="114" y="269"/>
                  </a:cubicBezTo>
                  <a:cubicBezTo>
                    <a:pt x="111" y="267"/>
                    <a:pt x="105" y="264"/>
                    <a:pt x="102" y="263"/>
                  </a:cubicBezTo>
                  <a:cubicBezTo>
                    <a:pt x="98" y="260"/>
                    <a:pt x="90" y="255"/>
                    <a:pt x="85" y="254"/>
                  </a:cubicBezTo>
                  <a:cubicBezTo>
                    <a:pt x="80" y="252"/>
                    <a:pt x="71" y="251"/>
                    <a:pt x="66" y="251"/>
                  </a:cubicBezTo>
                  <a:cubicBezTo>
                    <a:pt x="62" y="251"/>
                    <a:pt x="55" y="251"/>
                    <a:pt x="52" y="253"/>
                  </a:cubicBezTo>
                  <a:cubicBezTo>
                    <a:pt x="49" y="254"/>
                    <a:pt x="44" y="258"/>
                    <a:pt x="42" y="260"/>
                  </a:cubicBezTo>
                  <a:cubicBezTo>
                    <a:pt x="40" y="261"/>
                    <a:pt x="38" y="263"/>
                    <a:pt x="36" y="264"/>
                  </a:cubicBezTo>
                  <a:cubicBezTo>
                    <a:pt x="35" y="265"/>
                    <a:pt x="32" y="266"/>
                    <a:pt x="31" y="266"/>
                  </a:cubicBezTo>
                  <a:cubicBezTo>
                    <a:pt x="29" y="266"/>
                    <a:pt x="27" y="263"/>
                    <a:pt x="25" y="262"/>
                  </a:cubicBezTo>
                  <a:cubicBezTo>
                    <a:pt x="23" y="261"/>
                    <a:pt x="20" y="261"/>
                    <a:pt x="18" y="261"/>
                  </a:cubicBezTo>
                  <a:cubicBezTo>
                    <a:pt x="16" y="261"/>
                    <a:pt x="13" y="262"/>
                    <a:pt x="11" y="262"/>
                  </a:cubicBezTo>
                  <a:cubicBezTo>
                    <a:pt x="10" y="262"/>
                    <a:pt x="8" y="259"/>
                    <a:pt x="7" y="258"/>
                  </a:cubicBezTo>
                  <a:cubicBezTo>
                    <a:pt x="5" y="256"/>
                    <a:pt x="3" y="252"/>
                    <a:pt x="2" y="250"/>
                  </a:cubicBezTo>
                  <a:cubicBezTo>
                    <a:pt x="1" y="248"/>
                    <a:pt x="0" y="243"/>
                    <a:pt x="0" y="241"/>
                  </a:cubicBezTo>
                  <a:cubicBezTo>
                    <a:pt x="0" y="238"/>
                    <a:pt x="2" y="233"/>
                    <a:pt x="4" y="230"/>
                  </a:cubicBezTo>
                  <a:cubicBezTo>
                    <a:pt x="5" y="228"/>
                    <a:pt x="10" y="223"/>
                    <a:pt x="12" y="220"/>
                  </a:cubicBezTo>
                  <a:cubicBezTo>
                    <a:pt x="16" y="217"/>
                    <a:pt x="26" y="212"/>
                    <a:pt x="30" y="210"/>
                  </a:cubicBezTo>
                  <a:cubicBezTo>
                    <a:pt x="33" y="208"/>
                    <a:pt x="38" y="206"/>
                    <a:pt x="40" y="204"/>
                  </a:cubicBezTo>
                  <a:cubicBezTo>
                    <a:pt x="42" y="203"/>
                    <a:pt x="45" y="198"/>
                    <a:pt x="47" y="197"/>
                  </a:cubicBezTo>
                  <a:cubicBezTo>
                    <a:pt x="48" y="196"/>
                    <a:pt x="50" y="194"/>
                    <a:pt x="51" y="193"/>
                  </a:cubicBezTo>
                  <a:cubicBezTo>
                    <a:pt x="53" y="193"/>
                    <a:pt x="56" y="192"/>
                    <a:pt x="58" y="193"/>
                  </a:cubicBezTo>
                  <a:cubicBezTo>
                    <a:pt x="58" y="193"/>
                    <a:pt x="58" y="195"/>
                    <a:pt x="58" y="196"/>
                  </a:cubicBezTo>
                  <a:cubicBezTo>
                    <a:pt x="58" y="197"/>
                    <a:pt x="56" y="198"/>
                    <a:pt x="56" y="199"/>
                  </a:cubicBezTo>
                  <a:cubicBezTo>
                    <a:pt x="56" y="199"/>
                    <a:pt x="56" y="201"/>
                    <a:pt x="57" y="202"/>
                  </a:cubicBezTo>
                  <a:cubicBezTo>
                    <a:pt x="57" y="202"/>
                    <a:pt x="60" y="202"/>
                    <a:pt x="61" y="202"/>
                  </a:cubicBezTo>
                  <a:cubicBezTo>
                    <a:pt x="62" y="202"/>
                    <a:pt x="64" y="199"/>
                    <a:pt x="65" y="198"/>
                  </a:cubicBezTo>
                  <a:cubicBezTo>
                    <a:pt x="66" y="197"/>
                    <a:pt x="68" y="194"/>
                    <a:pt x="69" y="193"/>
                  </a:cubicBezTo>
                  <a:cubicBezTo>
                    <a:pt x="69" y="191"/>
                    <a:pt x="68" y="187"/>
                    <a:pt x="68" y="186"/>
                  </a:cubicBezTo>
                  <a:cubicBezTo>
                    <a:pt x="68" y="184"/>
                    <a:pt x="70" y="181"/>
                    <a:pt x="71" y="180"/>
                  </a:cubicBezTo>
                  <a:cubicBezTo>
                    <a:pt x="73" y="177"/>
                    <a:pt x="78" y="171"/>
                    <a:pt x="81" y="168"/>
                  </a:cubicBezTo>
                  <a:cubicBezTo>
                    <a:pt x="84" y="166"/>
                    <a:pt x="91" y="162"/>
                    <a:pt x="95" y="160"/>
                  </a:cubicBezTo>
                  <a:cubicBezTo>
                    <a:pt x="99" y="158"/>
                    <a:pt x="107" y="155"/>
                    <a:pt x="110" y="153"/>
                  </a:cubicBezTo>
                  <a:cubicBezTo>
                    <a:pt x="113" y="152"/>
                    <a:pt x="119" y="149"/>
                    <a:pt x="122" y="147"/>
                  </a:cubicBezTo>
                  <a:cubicBezTo>
                    <a:pt x="123" y="146"/>
                    <a:pt x="126" y="143"/>
                    <a:pt x="127" y="141"/>
                  </a:cubicBezTo>
                  <a:cubicBezTo>
                    <a:pt x="128" y="140"/>
                    <a:pt x="129" y="136"/>
                    <a:pt x="129" y="134"/>
                  </a:cubicBezTo>
                  <a:cubicBezTo>
                    <a:pt x="129" y="133"/>
                    <a:pt x="129" y="130"/>
                    <a:pt x="129" y="128"/>
                  </a:cubicBezTo>
                  <a:cubicBezTo>
                    <a:pt x="129" y="127"/>
                    <a:pt x="130" y="124"/>
                    <a:pt x="131" y="123"/>
                  </a:cubicBezTo>
                  <a:cubicBezTo>
                    <a:pt x="132" y="122"/>
                    <a:pt x="134" y="122"/>
                    <a:pt x="135" y="121"/>
                  </a:cubicBezTo>
                  <a:cubicBezTo>
                    <a:pt x="135" y="121"/>
                    <a:pt x="137" y="121"/>
                    <a:pt x="137" y="121"/>
                  </a:cubicBezTo>
                  <a:cubicBezTo>
                    <a:pt x="138" y="122"/>
                    <a:pt x="138" y="124"/>
                    <a:pt x="138" y="125"/>
                  </a:cubicBezTo>
                  <a:cubicBezTo>
                    <a:pt x="138" y="126"/>
                    <a:pt x="138" y="129"/>
                    <a:pt x="138" y="130"/>
                  </a:cubicBezTo>
                  <a:cubicBezTo>
                    <a:pt x="138" y="131"/>
                    <a:pt x="140" y="133"/>
                    <a:pt x="141" y="134"/>
                  </a:cubicBezTo>
                  <a:cubicBezTo>
                    <a:pt x="141" y="135"/>
                    <a:pt x="143" y="136"/>
                    <a:pt x="144" y="136"/>
                  </a:cubicBezTo>
                  <a:cubicBezTo>
                    <a:pt x="146" y="137"/>
                    <a:pt x="150" y="138"/>
                    <a:pt x="152" y="137"/>
                  </a:cubicBezTo>
                  <a:cubicBezTo>
                    <a:pt x="154" y="137"/>
                    <a:pt x="157" y="135"/>
                    <a:pt x="159" y="134"/>
                  </a:cubicBezTo>
                  <a:cubicBezTo>
                    <a:pt x="161" y="133"/>
                    <a:pt x="166" y="130"/>
                    <a:pt x="168" y="129"/>
                  </a:cubicBezTo>
                  <a:cubicBezTo>
                    <a:pt x="170" y="127"/>
                    <a:pt x="173" y="123"/>
                    <a:pt x="175" y="121"/>
                  </a:cubicBezTo>
                  <a:cubicBezTo>
                    <a:pt x="176" y="120"/>
                    <a:pt x="177" y="117"/>
                    <a:pt x="178" y="117"/>
                  </a:cubicBezTo>
                  <a:cubicBezTo>
                    <a:pt x="179" y="116"/>
                    <a:pt x="182" y="116"/>
                    <a:pt x="183" y="115"/>
                  </a:cubicBezTo>
                  <a:cubicBezTo>
                    <a:pt x="185" y="115"/>
                    <a:pt x="187" y="114"/>
                    <a:pt x="188" y="113"/>
                  </a:cubicBezTo>
                  <a:cubicBezTo>
                    <a:pt x="189" y="112"/>
                    <a:pt x="191" y="109"/>
                    <a:pt x="192" y="109"/>
                  </a:cubicBezTo>
                  <a:cubicBezTo>
                    <a:pt x="194" y="108"/>
                    <a:pt x="197" y="108"/>
                    <a:pt x="198" y="109"/>
                  </a:cubicBezTo>
                  <a:cubicBezTo>
                    <a:pt x="199" y="110"/>
                    <a:pt x="200" y="112"/>
                    <a:pt x="201" y="112"/>
                  </a:cubicBezTo>
                  <a:cubicBezTo>
                    <a:pt x="202" y="113"/>
                    <a:pt x="204" y="112"/>
                    <a:pt x="205" y="112"/>
                  </a:cubicBezTo>
                  <a:cubicBezTo>
                    <a:pt x="206" y="112"/>
                    <a:pt x="208" y="110"/>
                    <a:pt x="209" y="110"/>
                  </a:cubicBezTo>
                  <a:cubicBezTo>
                    <a:pt x="210" y="108"/>
                    <a:pt x="211" y="106"/>
                    <a:pt x="212" y="105"/>
                  </a:cubicBezTo>
                  <a:cubicBezTo>
                    <a:pt x="214" y="103"/>
                    <a:pt x="218" y="102"/>
                    <a:pt x="220" y="101"/>
                  </a:cubicBezTo>
                  <a:cubicBezTo>
                    <a:pt x="221" y="101"/>
                    <a:pt x="223" y="101"/>
                    <a:pt x="225" y="101"/>
                  </a:cubicBezTo>
                  <a:cubicBezTo>
                    <a:pt x="226" y="102"/>
                    <a:pt x="227" y="103"/>
                    <a:pt x="228" y="103"/>
                  </a:cubicBezTo>
                  <a:cubicBezTo>
                    <a:pt x="229" y="104"/>
                    <a:pt x="232" y="105"/>
                    <a:pt x="233" y="104"/>
                  </a:cubicBezTo>
                  <a:cubicBezTo>
                    <a:pt x="234" y="104"/>
                    <a:pt x="234" y="102"/>
                    <a:pt x="234" y="102"/>
                  </a:cubicBezTo>
                  <a:cubicBezTo>
                    <a:pt x="235" y="101"/>
                    <a:pt x="235" y="97"/>
                    <a:pt x="236" y="96"/>
                  </a:cubicBezTo>
                  <a:cubicBezTo>
                    <a:pt x="236" y="94"/>
                    <a:pt x="237" y="91"/>
                    <a:pt x="238" y="90"/>
                  </a:cubicBezTo>
                  <a:cubicBezTo>
                    <a:pt x="239" y="89"/>
                    <a:pt x="241" y="88"/>
                    <a:pt x="242" y="88"/>
                  </a:cubicBezTo>
                  <a:cubicBezTo>
                    <a:pt x="243" y="87"/>
                    <a:pt x="245" y="88"/>
                    <a:pt x="246" y="87"/>
                  </a:cubicBezTo>
                  <a:cubicBezTo>
                    <a:pt x="247" y="87"/>
                    <a:pt x="250" y="85"/>
                    <a:pt x="250" y="84"/>
                  </a:cubicBezTo>
                  <a:cubicBezTo>
                    <a:pt x="251" y="84"/>
                    <a:pt x="251" y="81"/>
                    <a:pt x="250" y="81"/>
                  </a:cubicBezTo>
                  <a:cubicBezTo>
                    <a:pt x="250" y="80"/>
                    <a:pt x="248" y="78"/>
                    <a:pt x="247" y="78"/>
                  </a:cubicBezTo>
                  <a:cubicBezTo>
                    <a:pt x="245" y="77"/>
                    <a:pt x="242" y="77"/>
                    <a:pt x="240" y="77"/>
                  </a:cubicBezTo>
                  <a:cubicBezTo>
                    <a:pt x="238" y="77"/>
                    <a:pt x="233" y="77"/>
                    <a:pt x="231" y="77"/>
                  </a:cubicBezTo>
                  <a:cubicBezTo>
                    <a:pt x="230" y="77"/>
                    <a:pt x="228" y="79"/>
                    <a:pt x="227" y="79"/>
                  </a:cubicBezTo>
                  <a:cubicBezTo>
                    <a:pt x="226" y="79"/>
                    <a:pt x="223" y="79"/>
                    <a:pt x="223" y="78"/>
                  </a:cubicBezTo>
                  <a:cubicBezTo>
                    <a:pt x="222" y="77"/>
                    <a:pt x="223" y="74"/>
                    <a:pt x="223" y="73"/>
                  </a:cubicBezTo>
                  <a:cubicBezTo>
                    <a:pt x="223" y="72"/>
                    <a:pt x="224" y="69"/>
                    <a:pt x="224" y="68"/>
                  </a:cubicBezTo>
                  <a:cubicBezTo>
                    <a:pt x="224" y="66"/>
                    <a:pt x="223" y="62"/>
                    <a:pt x="223" y="60"/>
                  </a:cubicBezTo>
                  <a:cubicBezTo>
                    <a:pt x="222" y="58"/>
                    <a:pt x="221" y="54"/>
                    <a:pt x="221" y="52"/>
                  </a:cubicBezTo>
                  <a:cubicBezTo>
                    <a:pt x="221" y="49"/>
                    <a:pt x="222" y="45"/>
                    <a:pt x="222" y="42"/>
                  </a:cubicBezTo>
                  <a:cubicBezTo>
                    <a:pt x="223" y="41"/>
                    <a:pt x="223" y="38"/>
                    <a:pt x="223" y="36"/>
                  </a:cubicBezTo>
                  <a:cubicBezTo>
                    <a:pt x="223" y="36"/>
                    <a:pt x="223" y="36"/>
                    <a:pt x="223" y="36"/>
                  </a:cubicBezTo>
                  <a:cubicBezTo>
                    <a:pt x="227" y="34"/>
                    <a:pt x="227" y="34"/>
                    <a:pt x="227" y="34"/>
                  </a:cubicBezTo>
                  <a:cubicBezTo>
                    <a:pt x="220" y="3"/>
                    <a:pt x="220" y="3"/>
                    <a:pt x="220" y="3"/>
                  </a:cubicBezTo>
                  <a:cubicBezTo>
                    <a:pt x="226" y="3"/>
                    <a:pt x="226" y="3"/>
                    <a:pt x="226" y="3"/>
                  </a:cubicBezTo>
                  <a:cubicBezTo>
                    <a:pt x="227" y="0"/>
                    <a:pt x="227" y="0"/>
                    <a:pt x="227" y="0"/>
                  </a:cubicBezTo>
                  <a:cubicBezTo>
                    <a:pt x="228" y="1"/>
                    <a:pt x="229" y="2"/>
                    <a:pt x="229" y="2"/>
                  </a:cubicBezTo>
                  <a:cubicBezTo>
                    <a:pt x="230" y="3"/>
                    <a:pt x="232" y="4"/>
                    <a:pt x="233" y="4"/>
                  </a:cubicBezTo>
                  <a:cubicBezTo>
                    <a:pt x="235" y="5"/>
                    <a:pt x="237" y="7"/>
                    <a:pt x="237" y="8"/>
                  </a:cubicBezTo>
                  <a:cubicBezTo>
                    <a:pt x="238" y="9"/>
                    <a:pt x="237" y="12"/>
                    <a:pt x="238" y="14"/>
                  </a:cubicBezTo>
                  <a:cubicBezTo>
                    <a:pt x="238" y="15"/>
                    <a:pt x="239" y="18"/>
                    <a:pt x="240" y="19"/>
                  </a:cubicBezTo>
                  <a:cubicBezTo>
                    <a:pt x="241" y="21"/>
                    <a:pt x="244" y="23"/>
                    <a:pt x="245" y="23"/>
                  </a:cubicBezTo>
                  <a:cubicBezTo>
                    <a:pt x="247" y="25"/>
                    <a:pt x="251" y="27"/>
                    <a:pt x="253" y="27"/>
                  </a:cubicBezTo>
                  <a:cubicBezTo>
                    <a:pt x="255" y="27"/>
                    <a:pt x="258" y="26"/>
                    <a:pt x="259" y="25"/>
                  </a:cubicBezTo>
                  <a:cubicBezTo>
                    <a:pt x="260" y="24"/>
                    <a:pt x="260" y="21"/>
                    <a:pt x="260" y="20"/>
                  </a:cubicBezTo>
                  <a:cubicBezTo>
                    <a:pt x="260" y="19"/>
                    <a:pt x="259" y="18"/>
                    <a:pt x="260" y="17"/>
                  </a:cubicBezTo>
                  <a:cubicBezTo>
                    <a:pt x="260" y="16"/>
                    <a:pt x="263" y="15"/>
                    <a:pt x="264" y="15"/>
                  </a:cubicBezTo>
                  <a:cubicBezTo>
                    <a:pt x="265" y="15"/>
                    <a:pt x="267" y="16"/>
                    <a:pt x="268" y="17"/>
                  </a:cubicBezTo>
                  <a:cubicBezTo>
                    <a:pt x="269" y="18"/>
                    <a:pt x="271" y="20"/>
                    <a:pt x="271" y="22"/>
                  </a:cubicBezTo>
                  <a:cubicBezTo>
                    <a:pt x="271" y="23"/>
                    <a:pt x="269" y="25"/>
                    <a:pt x="268" y="26"/>
                  </a:cubicBezTo>
                  <a:cubicBezTo>
                    <a:pt x="268" y="27"/>
                    <a:pt x="266" y="28"/>
                    <a:pt x="266" y="29"/>
                  </a:cubicBezTo>
                  <a:cubicBezTo>
                    <a:pt x="265" y="31"/>
                    <a:pt x="265" y="35"/>
                    <a:pt x="266" y="36"/>
                  </a:cubicBezTo>
                  <a:cubicBezTo>
                    <a:pt x="267" y="37"/>
                    <a:pt x="270" y="37"/>
                    <a:pt x="271" y="37"/>
                  </a:cubicBezTo>
                  <a:cubicBezTo>
                    <a:pt x="272" y="37"/>
                    <a:pt x="274" y="37"/>
                    <a:pt x="275" y="38"/>
                  </a:cubicBezTo>
                  <a:cubicBezTo>
                    <a:pt x="276" y="39"/>
                    <a:pt x="277" y="42"/>
                    <a:pt x="278" y="44"/>
                  </a:cubicBezTo>
                  <a:cubicBezTo>
                    <a:pt x="279" y="45"/>
                    <a:pt x="280" y="47"/>
                    <a:pt x="281" y="47"/>
                  </a:cubicBezTo>
                  <a:cubicBezTo>
                    <a:pt x="282" y="48"/>
                    <a:pt x="285" y="48"/>
                    <a:pt x="287" y="48"/>
                  </a:cubicBezTo>
                  <a:cubicBezTo>
                    <a:pt x="288" y="48"/>
                    <a:pt x="292" y="48"/>
                    <a:pt x="293" y="47"/>
                  </a:cubicBezTo>
                  <a:cubicBezTo>
                    <a:pt x="294" y="46"/>
                    <a:pt x="293" y="43"/>
                    <a:pt x="293" y="41"/>
                  </a:cubicBezTo>
                  <a:cubicBezTo>
                    <a:pt x="294" y="40"/>
                    <a:pt x="294" y="37"/>
                    <a:pt x="295" y="36"/>
                  </a:cubicBezTo>
                  <a:cubicBezTo>
                    <a:pt x="296" y="36"/>
                    <a:pt x="298" y="35"/>
                    <a:pt x="299" y="35"/>
                  </a:cubicBezTo>
                  <a:cubicBezTo>
                    <a:pt x="301" y="35"/>
                    <a:pt x="303" y="35"/>
                    <a:pt x="304" y="35"/>
                  </a:cubicBezTo>
                  <a:cubicBezTo>
                    <a:pt x="306" y="35"/>
                    <a:pt x="308" y="36"/>
                    <a:pt x="310" y="36"/>
                  </a:cubicBezTo>
                  <a:cubicBezTo>
                    <a:pt x="311" y="36"/>
                    <a:pt x="313" y="35"/>
                    <a:pt x="313" y="36"/>
                  </a:cubicBezTo>
                  <a:cubicBezTo>
                    <a:pt x="314" y="37"/>
                    <a:pt x="312" y="39"/>
                    <a:pt x="313" y="40"/>
                  </a:cubicBezTo>
                  <a:cubicBezTo>
                    <a:pt x="313" y="42"/>
                    <a:pt x="314" y="46"/>
                    <a:pt x="315" y="47"/>
                  </a:cubicBezTo>
                  <a:cubicBezTo>
                    <a:pt x="316" y="48"/>
                    <a:pt x="320" y="49"/>
                    <a:pt x="321" y="50"/>
                  </a:cubicBezTo>
                  <a:cubicBezTo>
                    <a:pt x="322" y="50"/>
                    <a:pt x="325" y="51"/>
                    <a:pt x="326" y="52"/>
                  </a:cubicBezTo>
                  <a:cubicBezTo>
                    <a:pt x="327" y="53"/>
                    <a:pt x="327" y="56"/>
                    <a:pt x="328" y="57"/>
                  </a:cubicBezTo>
                  <a:cubicBezTo>
                    <a:pt x="328" y="58"/>
                    <a:pt x="329" y="60"/>
                    <a:pt x="329" y="61"/>
                  </a:cubicBezTo>
                  <a:cubicBezTo>
                    <a:pt x="330" y="62"/>
                    <a:pt x="330" y="65"/>
                    <a:pt x="330" y="67"/>
                  </a:cubicBezTo>
                  <a:cubicBezTo>
                    <a:pt x="329" y="68"/>
                    <a:pt x="327" y="70"/>
                    <a:pt x="326" y="70"/>
                  </a:cubicBezTo>
                  <a:cubicBezTo>
                    <a:pt x="325" y="70"/>
                    <a:pt x="323" y="68"/>
                    <a:pt x="322" y="68"/>
                  </a:cubicBezTo>
                  <a:cubicBezTo>
                    <a:pt x="321" y="68"/>
                    <a:pt x="319" y="70"/>
                    <a:pt x="319" y="71"/>
                  </a:cubicBezTo>
                  <a:cubicBezTo>
                    <a:pt x="319" y="72"/>
                    <a:pt x="320" y="75"/>
                    <a:pt x="320" y="76"/>
                  </a:cubicBezTo>
                  <a:cubicBezTo>
                    <a:pt x="321" y="77"/>
                    <a:pt x="324" y="77"/>
                    <a:pt x="325" y="78"/>
                  </a:cubicBezTo>
                  <a:cubicBezTo>
                    <a:pt x="327" y="78"/>
                    <a:pt x="331" y="79"/>
                    <a:pt x="332" y="78"/>
                  </a:cubicBezTo>
                  <a:cubicBezTo>
                    <a:pt x="334" y="78"/>
                    <a:pt x="337" y="76"/>
                    <a:pt x="338" y="74"/>
                  </a:cubicBezTo>
                  <a:cubicBezTo>
                    <a:pt x="339" y="73"/>
                    <a:pt x="341" y="70"/>
                    <a:pt x="341" y="69"/>
                  </a:cubicBezTo>
                  <a:cubicBezTo>
                    <a:pt x="341" y="68"/>
                    <a:pt x="340" y="65"/>
                    <a:pt x="340" y="64"/>
                  </a:cubicBezTo>
                  <a:cubicBezTo>
                    <a:pt x="339" y="63"/>
                    <a:pt x="337" y="60"/>
                    <a:pt x="337" y="59"/>
                  </a:cubicBezTo>
                  <a:cubicBezTo>
                    <a:pt x="336" y="58"/>
                    <a:pt x="334" y="57"/>
                    <a:pt x="333" y="56"/>
                  </a:cubicBezTo>
                  <a:cubicBezTo>
                    <a:pt x="332" y="55"/>
                    <a:pt x="330" y="54"/>
                    <a:pt x="329" y="53"/>
                  </a:cubicBezTo>
                  <a:cubicBezTo>
                    <a:pt x="328" y="53"/>
                    <a:pt x="328" y="51"/>
                    <a:pt x="328" y="50"/>
                  </a:cubicBezTo>
                  <a:cubicBezTo>
                    <a:pt x="328" y="50"/>
                    <a:pt x="328" y="48"/>
                    <a:pt x="328" y="48"/>
                  </a:cubicBezTo>
                  <a:cubicBezTo>
                    <a:pt x="329" y="47"/>
                    <a:pt x="331" y="47"/>
                    <a:pt x="332" y="47"/>
                  </a:cubicBezTo>
                  <a:cubicBezTo>
                    <a:pt x="334" y="47"/>
                    <a:pt x="336" y="46"/>
                    <a:pt x="337" y="47"/>
                  </a:cubicBezTo>
                  <a:cubicBezTo>
                    <a:pt x="338" y="47"/>
                    <a:pt x="338" y="48"/>
                    <a:pt x="338" y="49"/>
                  </a:cubicBezTo>
                  <a:cubicBezTo>
                    <a:pt x="338" y="49"/>
                    <a:pt x="338" y="50"/>
                    <a:pt x="338" y="51"/>
                  </a:cubicBezTo>
                  <a:cubicBezTo>
                    <a:pt x="338" y="52"/>
                    <a:pt x="337" y="54"/>
                    <a:pt x="337" y="55"/>
                  </a:cubicBezTo>
                  <a:cubicBezTo>
                    <a:pt x="337" y="56"/>
                    <a:pt x="338" y="58"/>
                    <a:pt x="339" y="58"/>
                  </a:cubicBezTo>
                  <a:cubicBezTo>
                    <a:pt x="339" y="59"/>
                    <a:pt x="341" y="61"/>
                    <a:pt x="342" y="61"/>
                  </a:cubicBezTo>
                  <a:cubicBezTo>
                    <a:pt x="343" y="61"/>
                    <a:pt x="346" y="60"/>
                    <a:pt x="347" y="59"/>
                  </a:cubicBezTo>
                  <a:cubicBezTo>
                    <a:pt x="348" y="59"/>
                    <a:pt x="349" y="56"/>
                    <a:pt x="350" y="55"/>
                  </a:cubicBezTo>
                  <a:cubicBezTo>
                    <a:pt x="350" y="54"/>
                    <a:pt x="349" y="52"/>
                    <a:pt x="349" y="51"/>
                  </a:cubicBezTo>
                  <a:cubicBezTo>
                    <a:pt x="350" y="50"/>
                    <a:pt x="352" y="50"/>
                    <a:pt x="353" y="50"/>
                  </a:cubicBezTo>
                  <a:cubicBezTo>
                    <a:pt x="353" y="50"/>
                    <a:pt x="355" y="50"/>
                    <a:pt x="355" y="51"/>
                  </a:cubicBezTo>
                  <a:cubicBezTo>
                    <a:pt x="356" y="52"/>
                    <a:pt x="355" y="54"/>
                    <a:pt x="355" y="55"/>
                  </a:cubicBezTo>
                  <a:cubicBezTo>
                    <a:pt x="356" y="56"/>
                    <a:pt x="356" y="58"/>
                    <a:pt x="357" y="58"/>
                  </a:cubicBezTo>
                  <a:cubicBezTo>
                    <a:pt x="358" y="59"/>
                    <a:pt x="361" y="59"/>
                    <a:pt x="362" y="60"/>
                  </a:cubicBezTo>
                  <a:cubicBezTo>
                    <a:pt x="363" y="60"/>
                    <a:pt x="366" y="59"/>
                    <a:pt x="368" y="59"/>
                  </a:cubicBezTo>
                  <a:cubicBezTo>
                    <a:pt x="369" y="59"/>
                    <a:pt x="371" y="59"/>
                    <a:pt x="372" y="59"/>
                  </a:cubicBezTo>
                  <a:cubicBezTo>
                    <a:pt x="373" y="59"/>
                    <a:pt x="375" y="60"/>
                    <a:pt x="375" y="61"/>
                  </a:cubicBezTo>
                  <a:cubicBezTo>
                    <a:pt x="376" y="61"/>
                    <a:pt x="374" y="62"/>
                    <a:pt x="374" y="63"/>
                  </a:cubicBezTo>
                  <a:cubicBezTo>
                    <a:pt x="374" y="64"/>
                    <a:pt x="376" y="66"/>
                    <a:pt x="377" y="67"/>
                  </a:cubicBezTo>
                  <a:cubicBezTo>
                    <a:pt x="378" y="69"/>
                    <a:pt x="381" y="71"/>
                    <a:pt x="381" y="73"/>
                  </a:cubicBezTo>
                  <a:cubicBezTo>
                    <a:pt x="381" y="74"/>
                    <a:pt x="380" y="76"/>
                    <a:pt x="379" y="77"/>
                  </a:cubicBezTo>
                  <a:cubicBezTo>
                    <a:pt x="378" y="78"/>
                    <a:pt x="376" y="81"/>
                    <a:pt x="375" y="82"/>
                  </a:cubicBezTo>
                  <a:cubicBezTo>
                    <a:pt x="374" y="83"/>
                    <a:pt x="373" y="85"/>
                    <a:pt x="373" y="86"/>
                  </a:cubicBezTo>
                  <a:cubicBezTo>
                    <a:pt x="373" y="87"/>
                    <a:pt x="373" y="90"/>
                    <a:pt x="374" y="90"/>
                  </a:cubicBezTo>
                  <a:cubicBezTo>
                    <a:pt x="374" y="91"/>
                    <a:pt x="376" y="90"/>
                    <a:pt x="376" y="90"/>
                  </a:cubicBezTo>
                  <a:cubicBezTo>
                    <a:pt x="377" y="91"/>
                    <a:pt x="376" y="94"/>
                    <a:pt x="377" y="95"/>
                  </a:cubicBezTo>
                  <a:cubicBezTo>
                    <a:pt x="377" y="96"/>
                    <a:pt x="379" y="96"/>
                    <a:pt x="380" y="96"/>
                  </a:cubicBezTo>
                  <a:cubicBezTo>
                    <a:pt x="381" y="95"/>
                    <a:pt x="383" y="94"/>
                    <a:pt x="383" y="93"/>
                  </a:cubicBezTo>
                  <a:cubicBezTo>
                    <a:pt x="384" y="91"/>
                    <a:pt x="384" y="87"/>
                    <a:pt x="384" y="85"/>
                  </a:cubicBezTo>
                  <a:cubicBezTo>
                    <a:pt x="384" y="84"/>
                    <a:pt x="384" y="81"/>
                    <a:pt x="384" y="79"/>
                  </a:cubicBezTo>
                  <a:cubicBezTo>
                    <a:pt x="384" y="78"/>
                    <a:pt x="384" y="74"/>
                    <a:pt x="385" y="73"/>
                  </a:cubicBezTo>
                  <a:cubicBezTo>
                    <a:pt x="385" y="72"/>
                    <a:pt x="387" y="71"/>
                    <a:pt x="388" y="71"/>
                  </a:cubicBezTo>
                  <a:cubicBezTo>
                    <a:pt x="388" y="71"/>
                    <a:pt x="390" y="71"/>
                    <a:pt x="391" y="72"/>
                  </a:cubicBezTo>
                  <a:cubicBezTo>
                    <a:pt x="391" y="73"/>
                    <a:pt x="391" y="75"/>
                    <a:pt x="391" y="76"/>
                  </a:cubicBezTo>
                  <a:cubicBezTo>
                    <a:pt x="392" y="78"/>
                    <a:pt x="391" y="81"/>
                    <a:pt x="391" y="83"/>
                  </a:cubicBezTo>
                  <a:cubicBezTo>
                    <a:pt x="391" y="85"/>
                    <a:pt x="390" y="89"/>
                    <a:pt x="391" y="91"/>
                  </a:cubicBezTo>
                  <a:cubicBezTo>
                    <a:pt x="391" y="92"/>
                    <a:pt x="393" y="93"/>
                    <a:pt x="393" y="94"/>
                  </a:cubicBezTo>
                  <a:cubicBezTo>
                    <a:pt x="395" y="94"/>
                    <a:pt x="397" y="94"/>
                    <a:pt x="399" y="94"/>
                  </a:cubicBezTo>
                  <a:cubicBezTo>
                    <a:pt x="400" y="93"/>
                    <a:pt x="401" y="91"/>
                    <a:pt x="402" y="90"/>
                  </a:cubicBezTo>
                  <a:cubicBezTo>
                    <a:pt x="403" y="90"/>
                    <a:pt x="406" y="91"/>
                    <a:pt x="407" y="90"/>
                  </a:cubicBezTo>
                  <a:cubicBezTo>
                    <a:pt x="408" y="90"/>
                    <a:pt x="410" y="88"/>
                    <a:pt x="410" y="87"/>
                  </a:cubicBezTo>
                  <a:cubicBezTo>
                    <a:pt x="411" y="85"/>
                    <a:pt x="411" y="81"/>
                    <a:pt x="411" y="79"/>
                  </a:cubicBezTo>
                  <a:cubicBezTo>
                    <a:pt x="411" y="78"/>
                    <a:pt x="411" y="75"/>
                    <a:pt x="410" y="74"/>
                  </a:cubicBezTo>
                  <a:cubicBezTo>
                    <a:pt x="410" y="73"/>
                    <a:pt x="409" y="70"/>
                    <a:pt x="408" y="69"/>
                  </a:cubicBezTo>
                  <a:cubicBezTo>
                    <a:pt x="408" y="68"/>
                    <a:pt x="408" y="66"/>
                    <a:pt x="409" y="65"/>
                  </a:cubicBezTo>
                  <a:cubicBezTo>
                    <a:pt x="409" y="64"/>
                    <a:pt x="412" y="63"/>
                    <a:pt x="413" y="63"/>
                  </a:cubicBezTo>
                  <a:cubicBezTo>
                    <a:pt x="414" y="63"/>
                    <a:pt x="416" y="64"/>
                    <a:pt x="417" y="64"/>
                  </a:cubicBezTo>
                  <a:cubicBezTo>
                    <a:pt x="419" y="65"/>
                    <a:pt x="422" y="69"/>
                    <a:pt x="422" y="70"/>
                  </a:cubicBezTo>
                  <a:cubicBezTo>
                    <a:pt x="423" y="72"/>
                    <a:pt x="424" y="76"/>
                    <a:pt x="424" y="78"/>
                  </a:cubicBezTo>
                  <a:cubicBezTo>
                    <a:pt x="424" y="80"/>
                    <a:pt x="423" y="85"/>
                    <a:pt x="422" y="87"/>
                  </a:cubicBezTo>
                  <a:cubicBezTo>
                    <a:pt x="421" y="89"/>
                    <a:pt x="419" y="92"/>
                    <a:pt x="417" y="94"/>
                  </a:cubicBezTo>
                  <a:cubicBezTo>
                    <a:pt x="416" y="95"/>
                    <a:pt x="412" y="95"/>
                    <a:pt x="411" y="96"/>
                  </a:cubicBezTo>
                  <a:cubicBezTo>
                    <a:pt x="410" y="97"/>
                    <a:pt x="408" y="98"/>
                    <a:pt x="407" y="99"/>
                  </a:cubicBezTo>
                  <a:cubicBezTo>
                    <a:pt x="406" y="101"/>
                    <a:pt x="405" y="105"/>
                    <a:pt x="403" y="107"/>
                  </a:cubicBezTo>
                  <a:cubicBezTo>
                    <a:pt x="403" y="108"/>
                    <a:pt x="401" y="110"/>
                    <a:pt x="400" y="111"/>
                  </a:cubicBezTo>
                  <a:cubicBezTo>
                    <a:pt x="399" y="112"/>
                    <a:pt x="397" y="114"/>
                    <a:pt x="396" y="116"/>
                  </a:cubicBezTo>
                  <a:cubicBezTo>
                    <a:pt x="395" y="117"/>
                    <a:pt x="394" y="119"/>
                    <a:pt x="394" y="121"/>
                  </a:cubicBezTo>
                  <a:cubicBezTo>
                    <a:pt x="394" y="122"/>
                    <a:pt x="397" y="123"/>
                    <a:pt x="398" y="123"/>
                  </a:cubicBezTo>
                  <a:cubicBezTo>
                    <a:pt x="400" y="123"/>
                    <a:pt x="404" y="121"/>
                    <a:pt x="405" y="120"/>
                  </a:cubicBezTo>
                  <a:cubicBezTo>
                    <a:pt x="407" y="119"/>
                    <a:pt x="409" y="115"/>
                    <a:pt x="411" y="114"/>
                  </a:cubicBezTo>
                  <a:cubicBezTo>
                    <a:pt x="412" y="112"/>
                    <a:pt x="417" y="111"/>
                    <a:pt x="419" y="109"/>
                  </a:cubicBezTo>
                  <a:cubicBezTo>
                    <a:pt x="421" y="108"/>
                    <a:pt x="424" y="104"/>
                    <a:pt x="426" y="102"/>
                  </a:cubicBezTo>
                  <a:cubicBezTo>
                    <a:pt x="427" y="101"/>
                    <a:pt x="430" y="97"/>
                    <a:pt x="431" y="95"/>
                  </a:cubicBezTo>
                  <a:cubicBezTo>
                    <a:pt x="433" y="94"/>
                    <a:pt x="437" y="91"/>
                    <a:pt x="439" y="90"/>
                  </a:cubicBezTo>
                  <a:cubicBezTo>
                    <a:pt x="441" y="90"/>
                    <a:pt x="444" y="90"/>
                    <a:pt x="445" y="90"/>
                  </a:cubicBezTo>
                  <a:cubicBezTo>
                    <a:pt x="446" y="91"/>
                    <a:pt x="447" y="92"/>
                    <a:pt x="447" y="93"/>
                  </a:cubicBezTo>
                  <a:cubicBezTo>
                    <a:pt x="447" y="94"/>
                    <a:pt x="444" y="97"/>
                    <a:pt x="443" y="98"/>
                  </a:cubicBezTo>
                  <a:cubicBezTo>
                    <a:pt x="442" y="98"/>
                    <a:pt x="439" y="98"/>
                    <a:pt x="438" y="99"/>
                  </a:cubicBezTo>
                  <a:cubicBezTo>
                    <a:pt x="437" y="99"/>
                    <a:pt x="434" y="101"/>
                    <a:pt x="432" y="102"/>
                  </a:cubicBezTo>
                  <a:cubicBezTo>
                    <a:pt x="431" y="103"/>
                    <a:pt x="429" y="105"/>
                    <a:pt x="428" y="107"/>
                  </a:cubicBezTo>
                  <a:cubicBezTo>
                    <a:pt x="428" y="108"/>
                    <a:pt x="427" y="111"/>
                    <a:pt x="427" y="113"/>
                  </a:cubicBezTo>
                  <a:cubicBezTo>
                    <a:pt x="427" y="114"/>
                    <a:pt x="428" y="116"/>
                    <a:pt x="429" y="116"/>
                  </a:cubicBezTo>
                  <a:cubicBezTo>
                    <a:pt x="430" y="117"/>
                    <a:pt x="432" y="116"/>
                    <a:pt x="433" y="115"/>
                  </a:cubicBezTo>
                  <a:cubicBezTo>
                    <a:pt x="434" y="115"/>
                    <a:pt x="436" y="112"/>
                    <a:pt x="437" y="112"/>
                  </a:cubicBezTo>
                  <a:cubicBezTo>
                    <a:pt x="439" y="111"/>
                    <a:pt x="443" y="111"/>
                    <a:pt x="445" y="112"/>
                  </a:cubicBezTo>
                  <a:cubicBezTo>
                    <a:pt x="446" y="113"/>
                    <a:pt x="447" y="115"/>
                    <a:pt x="447" y="116"/>
                  </a:cubicBezTo>
                  <a:cubicBezTo>
                    <a:pt x="448" y="118"/>
                    <a:pt x="448" y="121"/>
                    <a:pt x="448" y="123"/>
                  </a:cubicBezTo>
                  <a:cubicBezTo>
                    <a:pt x="448" y="124"/>
                    <a:pt x="446" y="127"/>
                    <a:pt x="446" y="128"/>
                  </a:cubicBezTo>
                  <a:cubicBezTo>
                    <a:pt x="446" y="129"/>
                    <a:pt x="445" y="131"/>
                    <a:pt x="445" y="132"/>
                  </a:cubicBezTo>
                  <a:cubicBezTo>
                    <a:pt x="445" y="133"/>
                    <a:pt x="445" y="136"/>
                    <a:pt x="446" y="137"/>
                  </a:cubicBezTo>
                  <a:cubicBezTo>
                    <a:pt x="447" y="138"/>
                    <a:pt x="449" y="138"/>
                    <a:pt x="450" y="138"/>
                  </a:cubicBezTo>
                  <a:cubicBezTo>
                    <a:pt x="451" y="138"/>
                    <a:pt x="454" y="138"/>
                    <a:pt x="455" y="138"/>
                  </a:cubicBezTo>
                  <a:cubicBezTo>
                    <a:pt x="455" y="137"/>
                    <a:pt x="456" y="135"/>
                    <a:pt x="457" y="134"/>
                  </a:cubicBezTo>
                  <a:cubicBezTo>
                    <a:pt x="458" y="134"/>
                    <a:pt x="460" y="133"/>
                    <a:pt x="461" y="134"/>
                  </a:cubicBezTo>
                  <a:cubicBezTo>
                    <a:pt x="462" y="134"/>
                    <a:pt x="464" y="135"/>
                    <a:pt x="464" y="136"/>
                  </a:cubicBezTo>
                  <a:cubicBezTo>
                    <a:pt x="465" y="137"/>
                    <a:pt x="465" y="140"/>
                    <a:pt x="465" y="141"/>
                  </a:cubicBezTo>
                  <a:cubicBezTo>
                    <a:pt x="465" y="142"/>
                    <a:pt x="464" y="145"/>
                    <a:pt x="464" y="146"/>
                  </a:cubicBezTo>
                  <a:cubicBezTo>
                    <a:pt x="464" y="147"/>
                    <a:pt x="464" y="150"/>
                    <a:pt x="465" y="151"/>
                  </a:cubicBezTo>
                  <a:cubicBezTo>
                    <a:pt x="466" y="152"/>
                    <a:pt x="468" y="152"/>
                    <a:pt x="469" y="152"/>
                  </a:cubicBezTo>
                  <a:cubicBezTo>
                    <a:pt x="471" y="152"/>
                    <a:pt x="475" y="151"/>
                    <a:pt x="477" y="152"/>
                  </a:cubicBezTo>
                  <a:cubicBezTo>
                    <a:pt x="480" y="152"/>
                    <a:pt x="486" y="153"/>
                    <a:pt x="489" y="155"/>
                  </a:cubicBezTo>
                  <a:cubicBezTo>
                    <a:pt x="491" y="156"/>
                    <a:pt x="495" y="160"/>
                    <a:pt x="497" y="162"/>
                  </a:cubicBezTo>
                  <a:cubicBezTo>
                    <a:pt x="499" y="164"/>
                    <a:pt x="502" y="169"/>
                    <a:pt x="503" y="171"/>
                  </a:cubicBezTo>
                  <a:cubicBezTo>
                    <a:pt x="504" y="172"/>
                    <a:pt x="506" y="175"/>
                    <a:pt x="507" y="176"/>
                  </a:cubicBezTo>
                  <a:cubicBezTo>
                    <a:pt x="509" y="179"/>
                    <a:pt x="514" y="186"/>
                    <a:pt x="516" y="190"/>
                  </a:cubicBezTo>
                  <a:cubicBezTo>
                    <a:pt x="517" y="192"/>
                    <a:pt x="518" y="198"/>
                    <a:pt x="518" y="201"/>
                  </a:cubicBezTo>
                  <a:cubicBezTo>
                    <a:pt x="518" y="203"/>
                    <a:pt x="517" y="208"/>
                    <a:pt x="516" y="210"/>
                  </a:cubicBezTo>
                  <a:cubicBezTo>
                    <a:pt x="515" y="212"/>
                    <a:pt x="512" y="214"/>
                    <a:pt x="510" y="215"/>
                  </a:cubicBezTo>
                  <a:cubicBezTo>
                    <a:pt x="509" y="216"/>
                    <a:pt x="506" y="215"/>
                    <a:pt x="504" y="216"/>
                  </a:cubicBezTo>
                  <a:cubicBezTo>
                    <a:pt x="503" y="216"/>
                    <a:pt x="500" y="218"/>
                    <a:pt x="499" y="220"/>
                  </a:cubicBezTo>
                  <a:cubicBezTo>
                    <a:pt x="498" y="221"/>
                    <a:pt x="496" y="224"/>
                    <a:pt x="495" y="226"/>
                  </a:cubicBezTo>
                  <a:cubicBezTo>
                    <a:pt x="494" y="228"/>
                    <a:pt x="493" y="232"/>
                    <a:pt x="493" y="234"/>
                  </a:cubicBezTo>
                  <a:cubicBezTo>
                    <a:pt x="493" y="236"/>
                    <a:pt x="495" y="240"/>
                    <a:pt x="496" y="242"/>
                  </a:cubicBezTo>
                  <a:cubicBezTo>
                    <a:pt x="497" y="243"/>
                    <a:pt x="500" y="244"/>
                    <a:pt x="501" y="244"/>
                  </a:cubicBezTo>
                  <a:cubicBezTo>
                    <a:pt x="502" y="244"/>
                    <a:pt x="505" y="243"/>
                    <a:pt x="505" y="242"/>
                  </a:cubicBezTo>
                  <a:cubicBezTo>
                    <a:pt x="506" y="241"/>
                    <a:pt x="505" y="238"/>
                    <a:pt x="505" y="236"/>
                  </a:cubicBezTo>
                  <a:cubicBezTo>
                    <a:pt x="505" y="235"/>
                    <a:pt x="505" y="231"/>
                    <a:pt x="506" y="230"/>
                  </a:cubicBezTo>
                  <a:cubicBezTo>
                    <a:pt x="507" y="229"/>
                    <a:pt x="508" y="227"/>
                    <a:pt x="509" y="226"/>
                  </a:cubicBezTo>
                  <a:cubicBezTo>
                    <a:pt x="510" y="226"/>
                    <a:pt x="511" y="226"/>
                    <a:pt x="512" y="226"/>
                  </a:cubicBezTo>
                  <a:cubicBezTo>
                    <a:pt x="513" y="227"/>
                    <a:pt x="513" y="230"/>
                    <a:pt x="513" y="232"/>
                  </a:cubicBezTo>
                  <a:cubicBezTo>
                    <a:pt x="514" y="234"/>
                    <a:pt x="514" y="238"/>
                    <a:pt x="515" y="240"/>
                  </a:cubicBezTo>
                  <a:cubicBezTo>
                    <a:pt x="516" y="242"/>
                    <a:pt x="518" y="245"/>
                    <a:pt x="520" y="246"/>
                  </a:cubicBezTo>
                  <a:cubicBezTo>
                    <a:pt x="522" y="247"/>
                    <a:pt x="526" y="245"/>
                    <a:pt x="528" y="244"/>
                  </a:cubicBezTo>
                  <a:cubicBezTo>
                    <a:pt x="530" y="244"/>
                    <a:pt x="533" y="243"/>
                    <a:pt x="534" y="243"/>
                  </a:cubicBezTo>
                  <a:cubicBezTo>
                    <a:pt x="536" y="243"/>
                    <a:pt x="540" y="245"/>
                    <a:pt x="542" y="246"/>
                  </a:cubicBezTo>
                  <a:cubicBezTo>
                    <a:pt x="544" y="248"/>
                    <a:pt x="547" y="253"/>
                    <a:pt x="550" y="254"/>
                  </a:cubicBezTo>
                  <a:cubicBezTo>
                    <a:pt x="551" y="255"/>
                    <a:pt x="555" y="255"/>
                    <a:pt x="557" y="256"/>
                  </a:cubicBezTo>
                  <a:cubicBezTo>
                    <a:pt x="558" y="256"/>
                    <a:pt x="561" y="256"/>
                    <a:pt x="563" y="257"/>
                  </a:cubicBezTo>
                  <a:cubicBezTo>
                    <a:pt x="565" y="258"/>
                    <a:pt x="568" y="261"/>
                    <a:pt x="570" y="262"/>
                  </a:cubicBezTo>
                  <a:cubicBezTo>
                    <a:pt x="572" y="263"/>
                    <a:pt x="576" y="266"/>
                    <a:pt x="578" y="267"/>
                  </a:cubicBezTo>
                  <a:cubicBezTo>
                    <a:pt x="579" y="267"/>
                    <a:pt x="583" y="267"/>
                    <a:pt x="585" y="267"/>
                  </a:cubicBezTo>
                  <a:cubicBezTo>
                    <a:pt x="586" y="267"/>
                    <a:pt x="588" y="266"/>
                    <a:pt x="589" y="265"/>
                  </a:cubicBezTo>
                  <a:cubicBezTo>
                    <a:pt x="590" y="265"/>
                    <a:pt x="591" y="263"/>
                    <a:pt x="591" y="262"/>
                  </a:cubicBezTo>
                  <a:cubicBezTo>
                    <a:pt x="590" y="261"/>
                    <a:pt x="589" y="259"/>
                    <a:pt x="588" y="258"/>
                  </a:cubicBezTo>
                  <a:cubicBezTo>
                    <a:pt x="587" y="257"/>
                    <a:pt x="586" y="255"/>
                    <a:pt x="585" y="254"/>
                  </a:cubicBezTo>
                  <a:cubicBezTo>
                    <a:pt x="584" y="253"/>
                    <a:pt x="580" y="251"/>
                    <a:pt x="579" y="250"/>
                  </a:cubicBezTo>
                  <a:cubicBezTo>
                    <a:pt x="578" y="250"/>
                    <a:pt x="575" y="248"/>
                    <a:pt x="573" y="247"/>
                  </a:cubicBezTo>
                  <a:cubicBezTo>
                    <a:pt x="570" y="244"/>
                    <a:pt x="564" y="238"/>
                    <a:pt x="561" y="234"/>
                  </a:cubicBezTo>
                  <a:cubicBezTo>
                    <a:pt x="559" y="232"/>
                    <a:pt x="554" y="227"/>
                    <a:pt x="552" y="225"/>
                  </a:cubicBezTo>
                  <a:cubicBezTo>
                    <a:pt x="547" y="218"/>
                    <a:pt x="538" y="205"/>
                    <a:pt x="533" y="198"/>
                  </a:cubicBezTo>
                  <a:cubicBezTo>
                    <a:pt x="530" y="193"/>
                    <a:pt x="524" y="182"/>
                    <a:pt x="520" y="177"/>
                  </a:cubicBezTo>
                  <a:cubicBezTo>
                    <a:pt x="517" y="172"/>
                    <a:pt x="508" y="161"/>
                    <a:pt x="504" y="155"/>
                  </a:cubicBezTo>
                  <a:cubicBezTo>
                    <a:pt x="502" y="152"/>
                    <a:pt x="498" y="146"/>
                    <a:pt x="495" y="143"/>
                  </a:cubicBezTo>
                  <a:cubicBezTo>
                    <a:pt x="494" y="141"/>
                    <a:pt x="492" y="138"/>
                    <a:pt x="490" y="136"/>
                  </a:cubicBezTo>
                  <a:cubicBezTo>
                    <a:pt x="496" y="133"/>
                    <a:pt x="496" y="133"/>
                    <a:pt x="496" y="133"/>
                  </a:cubicBezTo>
                  <a:cubicBezTo>
                    <a:pt x="497" y="134"/>
                    <a:pt x="497" y="135"/>
                    <a:pt x="498" y="135"/>
                  </a:cubicBezTo>
                  <a:cubicBezTo>
                    <a:pt x="500" y="139"/>
                    <a:pt x="506" y="146"/>
                    <a:pt x="509" y="150"/>
                  </a:cubicBezTo>
                  <a:cubicBezTo>
                    <a:pt x="512" y="153"/>
                    <a:pt x="517" y="159"/>
                    <a:pt x="519" y="162"/>
                  </a:cubicBezTo>
                  <a:cubicBezTo>
                    <a:pt x="522" y="165"/>
                    <a:pt x="526" y="172"/>
                    <a:pt x="528" y="175"/>
                  </a:cubicBezTo>
                  <a:cubicBezTo>
                    <a:pt x="531" y="181"/>
                    <a:pt x="537" y="192"/>
                    <a:pt x="541" y="197"/>
                  </a:cubicBezTo>
                  <a:cubicBezTo>
                    <a:pt x="544" y="202"/>
                    <a:pt x="551" y="211"/>
                    <a:pt x="554" y="215"/>
                  </a:cubicBezTo>
                  <a:cubicBezTo>
                    <a:pt x="558" y="219"/>
                    <a:pt x="565" y="226"/>
                    <a:pt x="568" y="230"/>
                  </a:cubicBezTo>
                  <a:cubicBezTo>
                    <a:pt x="571" y="234"/>
                    <a:pt x="578" y="240"/>
                    <a:pt x="581" y="244"/>
                  </a:cubicBezTo>
                  <a:cubicBezTo>
                    <a:pt x="583" y="246"/>
                    <a:pt x="586" y="249"/>
                    <a:pt x="588" y="251"/>
                  </a:cubicBezTo>
                  <a:cubicBezTo>
                    <a:pt x="589" y="252"/>
                    <a:pt x="590" y="256"/>
                    <a:pt x="592" y="257"/>
                  </a:cubicBezTo>
                  <a:cubicBezTo>
                    <a:pt x="593" y="258"/>
                    <a:pt x="597" y="258"/>
                    <a:pt x="598" y="259"/>
                  </a:cubicBezTo>
                  <a:cubicBezTo>
                    <a:pt x="601" y="259"/>
                    <a:pt x="606" y="259"/>
                    <a:pt x="609" y="258"/>
                  </a:cubicBezTo>
                  <a:cubicBezTo>
                    <a:pt x="611" y="258"/>
                    <a:pt x="615" y="255"/>
                    <a:pt x="617" y="254"/>
                  </a:cubicBezTo>
                  <a:cubicBezTo>
                    <a:pt x="619" y="252"/>
                    <a:pt x="624" y="249"/>
                    <a:pt x="626" y="248"/>
                  </a:cubicBezTo>
                  <a:cubicBezTo>
                    <a:pt x="628" y="247"/>
                    <a:pt x="632" y="246"/>
                    <a:pt x="634" y="246"/>
                  </a:cubicBezTo>
                  <a:cubicBezTo>
                    <a:pt x="636" y="245"/>
                    <a:pt x="639" y="245"/>
                    <a:pt x="641" y="244"/>
                  </a:cubicBezTo>
                  <a:cubicBezTo>
                    <a:pt x="643" y="243"/>
                    <a:pt x="647" y="240"/>
                    <a:pt x="648" y="238"/>
                  </a:cubicBezTo>
                  <a:cubicBezTo>
                    <a:pt x="649" y="237"/>
                    <a:pt x="651" y="234"/>
                    <a:pt x="651" y="232"/>
                  </a:cubicBezTo>
                  <a:cubicBezTo>
                    <a:pt x="651" y="231"/>
                    <a:pt x="651" y="227"/>
                    <a:pt x="651" y="226"/>
                  </a:cubicBezTo>
                  <a:cubicBezTo>
                    <a:pt x="651" y="225"/>
                    <a:pt x="651" y="223"/>
                    <a:pt x="652" y="222"/>
                  </a:cubicBezTo>
                  <a:cubicBezTo>
                    <a:pt x="652" y="221"/>
                    <a:pt x="655" y="219"/>
                    <a:pt x="656" y="218"/>
                  </a:cubicBezTo>
                  <a:cubicBezTo>
                    <a:pt x="657" y="217"/>
                    <a:pt x="660" y="215"/>
                    <a:pt x="661" y="214"/>
                  </a:cubicBezTo>
                  <a:cubicBezTo>
                    <a:pt x="661" y="213"/>
                    <a:pt x="662" y="210"/>
                    <a:pt x="663" y="209"/>
                  </a:cubicBezTo>
                  <a:cubicBezTo>
                    <a:pt x="663" y="208"/>
                    <a:pt x="665" y="206"/>
                    <a:pt x="665" y="205"/>
                  </a:cubicBezTo>
                  <a:cubicBezTo>
                    <a:pt x="666" y="205"/>
                    <a:pt x="668" y="204"/>
                    <a:pt x="669" y="204"/>
                  </a:cubicBezTo>
                  <a:cubicBezTo>
                    <a:pt x="670" y="204"/>
                    <a:pt x="672" y="204"/>
                    <a:pt x="672" y="205"/>
                  </a:cubicBezTo>
                  <a:cubicBezTo>
                    <a:pt x="673" y="206"/>
                    <a:pt x="672" y="208"/>
                    <a:pt x="672" y="209"/>
                  </a:cubicBezTo>
                  <a:cubicBezTo>
                    <a:pt x="672" y="210"/>
                    <a:pt x="671" y="212"/>
                    <a:pt x="671" y="214"/>
                  </a:cubicBezTo>
                  <a:cubicBezTo>
                    <a:pt x="672" y="216"/>
                    <a:pt x="676" y="220"/>
                    <a:pt x="678" y="222"/>
                  </a:cubicBezTo>
                  <a:cubicBezTo>
                    <a:pt x="680" y="223"/>
                    <a:pt x="684" y="227"/>
                    <a:pt x="687" y="228"/>
                  </a:cubicBezTo>
                  <a:cubicBezTo>
                    <a:pt x="688" y="229"/>
                    <a:pt x="693" y="231"/>
                    <a:pt x="695" y="232"/>
                  </a:cubicBezTo>
                  <a:cubicBezTo>
                    <a:pt x="696" y="232"/>
                    <a:pt x="700" y="232"/>
                    <a:pt x="702" y="232"/>
                  </a:cubicBezTo>
                  <a:cubicBezTo>
                    <a:pt x="703" y="231"/>
                    <a:pt x="705" y="230"/>
                    <a:pt x="706" y="229"/>
                  </a:cubicBezTo>
                  <a:cubicBezTo>
                    <a:pt x="708" y="228"/>
                    <a:pt x="712" y="226"/>
                    <a:pt x="713" y="225"/>
                  </a:cubicBezTo>
                  <a:cubicBezTo>
                    <a:pt x="714" y="223"/>
                    <a:pt x="715" y="219"/>
                    <a:pt x="716" y="217"/>
                  </a:cubicBezTo>
                  <a:cubicBezTo>
                    <a:pt x="716" y="215"/>
                    <a:pt x="716" y="212"/>
                    <a:pt x="716" y="211"/>
                  </a:cubicBezTo>
                  <a:cubicBezTo>
                    <a:pt x="717" y="210"/>
                    <a:pt x="718" y="208"/>
                    <a:pt x="719" y="208"/>
                  </a:cubicBezTo>
                  <a:cubicBezTo>
                    <a:pt x="719" y="207"/>
                    <a:pt x="721" y="208"/>
                    <a:pt x="722" y="208"/>
                  </a:cubicBezTo>
                  <a:cubicBezTo>
                    <a:pt x="724" y="208"/>
                    <a:pt x="727" y="207"/>
                    <a:pt x="728" y="206"/>
                  </a:cubicBezTo>
                  <a:cubicBezTo>
                    <a:pt x="729" y="205"/>
                    <a:pt x="729" y="203"/>
                    <a:pt x="730" y="202"/>
                  </a:cubicBezTo>
                  <a:cubicBezTo>
                    <a:pt x="730" y="200"/>
                    <a:pt x="730" y="197"/>
                    <a:pt x="730" y="195"/>
                  </a:cubicBezTo>
                  <a:cubicBezTo>
                    <a:pt x="731" y="193"/>
                    <a:pt x="733" y="190"/>
                    <a:pt x="734" y="188"/>
                  </a:cubicBezTo>
                  <a:cubicBezTo>
                    <a:pt x="735" y="187"/>
                    <a:pt x="737" y="184"/>
                    <a:pt x="738" y="182"/>
                  </a:cubicBezTo>
                  <a:cubicBezTo>
                    <a:pt x="738" y="180"/>
                    <a:pt x="739" y="177"/>
                    <a:pt x="740" y="176"/>
                  </a:cubicBezTo>
                  <a:cubicBezTo>
                    <a:pt x="740" y="175"/>
                    <a:pt x="742" y="172"/>
                    <a:pt x="743" y="172"/>
                  </a:cubicBezTo>
                  <a:cubicBezTo>
                    <a:pt x="744" y="171"/>
                    <a:pt x="747" y="171"/>
                    <a:pt x="748" y="171"/>
                  </a:cubicBezTo>
                  <a:cubicBezTo>
                    <a:pt x="750" y="171"/>
                    <a:pt x="754" y="169"/>
                    <a:pt x="756" y="168"/>
                  </a:cubicBezTo>
                  <a:cubicBezTo>
                    <a:pt x="758" y="168"/>
                    <a:pt x="763" y="169"/>
                    <a:pt x="765" y="169"/>
                  </a:cubicBezTo>
                  <a:cubicBezTo>
                    <a:pt x="767" y="170"/>
                    <a:pt x="771" y="171"/>
                    <a:pt x="773" y="171"/>
                  </a:cubicBezTo>
                  <a:cubicBezTo>
                    <a:pt x="774" y="172"/>
                    <a:pt x="777" y="175"/>
                    <a:pt x="778" y="176"/>
                  </a:cubicBezTo>
                  <a:cubicBezTo>
                    <a:pt x="780" y="176"/>
                    <a:pt x="784" y="177"/>
                    <a:pt x="786" y="176"/>
                  </a:cubicBezTo>
                  <a:cubicBezTo>
                    <a:pt x="787" y="176"/>
                    <a:pt x="790" y="174"/>
                    <a:pt x="791" y="173"/>
                  </a:cubicBezTo>
                  <a:cubicBezTo>
                    <a:pt x="792" y="173"/>
                    <a:pt x="795" y="173"/>
                    <a:pt x="796" y="174"/>
                  </a:cubicBezTo>
                  <a:cubicBezTo>
                    <a:pt x="798" y="174"/>
                    <a:pt x="801" y="176"/>
                    <a:pt x="803" y="177"/>
                  </a:cubicBezTo>
                  <a:cubicBezTo>
                    <a:pt x="805" y="178"/>
                    <a:pt x="809" y="181"/>
                    <a:pt x="811" y="181"/>
                  </a:cubicBezTo>
                  <a:cubicBezTo>
                    <a:pt x="813" y="181"/>
                    <a:pt x="816" y="181"/>
                    <a:pt x="817" y="181"/>
                  </a:cubicBezTo>
                  <a:cubicBezTo>
                    <a:pt x="818" y="180"/>
                    <a:pt x="819" y="178"/>
                    <a:pt x="820" y="177"/>
                  </a:cubicBezTo>
                  <a:cubicBezTo>
                    <a:pt x="821" y="177"/>
                    <a:pt x="825" y="178"/>
                    <a:pt x="826" y="179"/>
                  </a:cubicBezTo>
                  <a:cubicBezTo>
                    <a:pt x="827" y="180"/>
                    <a:pt x="828" y="183"/>
                    <a:pt x="828" y="184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9" name="Freeform 30">
              <a:extLst>
                <a:ext uri="{FF2B5EF4-FFF2-40B4-BE49-F238E27FC236}">
                  <a16:creationId xmlns:a16="http://schemas.microsoft.com/office/drawing/2014/main" id="{32284AE6-90D4-4142-AAAE-5989B7613ABD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0963" y="2847976"/>
              <a:ext cx="1622425" cy="1320800"/>
            </a:xfrm>
            <a:custGeom>
              <a:avLst/>
              <a:gdLst>
                <a:gd name="T0" fmla="*/ 0 w 625"/>
                <a:gd name="T1" fmla="*/ 94 h 509"/>
                <a:gd name="T2" fmla="*/ 44 w 625"/>
                <a:gd name="T3" fmla="*/ 37 h 509"/>
                <a:gd name="T4" fmla="*/ 97 w 625"/>
                <a:gd name="T5" fmla="*/ 49 h 509"/>
                <a:gd name="T6" fmla="*/ 152 w 625"/>
                <a:gd name="T7" fmla="*/ 23 h 509"/>
                <a:gd name="T8" fmla="*/ 175 w 625"/>
                <a:gd name="T9" fmla="*/ 2 h 509"/>
                <a:gd name="T10" fmla="*/ 201 w 625"/>
                <a:gd name="T11" fmla="*/ 6 h 509"/>
                <a:gd name="T12" fmla="*/ 215 w 625"/>
                <a:gd name="T13" fmla="*/ 11 h 509"/>
                <a:gd name="T14" fmla="*/ 239 w 625"/>
                <a:gd name="T15" fmla="*/ 15 h 509"/>
                <a:gd name="T16" fmla="*/ 257 w 625"/>
                <a:gd name="T17" fmla="*/ 23 h 509"/>
                <a:gd name="T18" fmla="*/ 274 w 625"/>
                <a:gd name="T19" fmla="*/ 19 h 509"/>
                <a:gd name="T20" fmla="*/ 310 w 625"/>
                <a:gd name="T21" fmla="*/ 16 h 509"/>
                <a:gd name="T22" fmla="*/ 332 w 625"/>
                <a:gd name="T23" fmla="*/ 10 h 509"/>
                <a:gd name="T24" fmla="*/ 358 w 625"/>
                <a:gd name="T25" fmla="*/ 15 h 509"/>
                <a:gd name="T26" fmla="*/ 363 w 625"/>
                <a:gd name="T27" fmla="*/ 7 h 509"/>
                <a:gd name="T28" fmla="*/ 394 w 625"/>
                <a:gd name="T29" fmla="*/ 6 h 509"/>
                <a:gd name="T30" fmla="*/ 399 w 625"/>
                <a:gd name="T31" fmla="*/ 42 h 509"/>
                <a:gd name="T32" fmla="*/ 412 w 625"/>
                <a:gd name="T33" fmla="*/ 65 h 509"/>
                <a:gd name="T34" fmla="*/ 428 w 625"/>
                <a:gd name="T35" fmla="*/ 76 h 509"/>
                <a:gd name="T36" fmla="*/ 441 w 625"/>
                <a:gd name="T37" fmla="*/ 90 h 509"/>
                <a:gd name="T38" fmla="*/ 435 w 625"/>
                <a:gd name="T39" fmla="*/ 107 h 509"/>
                <a:gd name="T40" fmla="*/ 466 w 625"/>
                <a:gd name="T41" fmla="*/ 125 h 509"/>
                <a:gd name="T42" fmla="*/ 490 w 625"/>
                <a:gd name="T43" fmla="*/ 114 h 509"/>
                <a:gd name="T44" fmla="*/ 509 w 625"/>
                <a:gd name="T45" fmla="*/ 134 h 509"/>
                <a:gd name="T46" fmla="*/ 508 w 625"/>
                <a:gd name="T47" fmla="*/ 166 h 509"/>
                <a:gd name="T48" fmla="*/ 533 w 625"/>
                <a:gd name="T49" fmla="*/ 182 h 509"/>
                <a:gd name="T50" fmla="*/ 568 w 625"/>
                <a:gd name="T51" fmla="*/ 195 h 509"/>
                <a:gd name="T52" fmla="*/ 584 w 625"/>
                <a:gd name="T53" fmla="*/ 235 h 509"/>
                <a:gd name="T54" fmla="*/ 622 w 625"/>
                <a:gd name="T55" fmla="*/ 273 h 509"/>
                <a:gd name="T56" fmla="*/ 614 w 625"/>
                <a:gd name="T57" fmla="*/ 293 h 509"/>
                <a:gd name="T58" fmla="*/ 593 w 625"/>
                <a:gd name="T59" fmla="*/ 303 h 509"/>
                <a:gd name="T60" fmla="*/ 594 w 625"/>
                <a:gd name="T61" fmla="*/ 332 h 509"/>
                <a:gd name="T62" fmla="*/ 579 w 625"/>
                <a:gd name="T63" fmla="*/ 348 h 509"/>
                <a:gd name="T64" fmla="*/ 537 w 625"/>
                <a:gd name="T65" fmla="*/ 342 h 509"/>
                <a:gd name="T66" fmla="*/ 532 w 625"/>
                <a:gd name="T67" fmla="*/ 389 h 509"/>
                <a:gd name="T68" fmla="*/ 513 w 625"/>
                <a:gd name="T69" fmla="*/ 387 h 509"/>
                <a:gd name="T70" fmla="*/ 485 w 625"/>
                <a:gd name="T71" fmla="*/ 397 h 509"/>
                <a:gd name="T72" fmla="*/ 452 w 625"/>
                <a:gd name="T73" fmla="*/ 422 h 509"/>
                <a:gd name="T74" fmla="*/ 412 w 625"/>
                <a:gd name="T75" fmla="*/ 450 h 509"/>
                <a:gd name="T76" fmla="*/ 418 w 625"/>
                <a:gd name="T77" fmla="*/ 482 h 509"/>
                <a:gd name="T78" fmla="*/ 407 w 625"/>
                <a:gd name="T79" fmla="*/ 501 h 509"/>
                <a:gd name="T80" fmla="*/ 397 w 625"/>
                <a:gd name="T81" fmla="*/ 483 h 509"/>
                <a:gd name="T82" fmla="*/ 385 w 625"/>
                <a:gd name="T83" fmla="*/ 473 h 509"/>
                <a:gd name="T84" fmla="*/ 373 w 625"/>
                <a:gd name="T85" fmla="*/ 477 h 509"/>
                <a:gd name="T86" fmla="*/ 345 w 625"/>
                <a:gd name="T87" fmla="*/ 472 h 509"/>
                <a:gd name="T88" fmla="*/ 304 w 625"/>
                <a:gd name="T89" fmla="*/ 443 h 509"/>
                <a:gd name="T90" fmla="*/ 283 w 625"/>
                <a:gd name="T91" fmla="*/ 438 h 509"/>
                <a:gd name="T92" fmla="*/ 270 w 625"/>
                <a:gd name="T93" fmla="*/ 444 h 509"/>
                <a:gd name="T94" fmla="*/ 272 w 625"/>
                <a:gd name="T95" fmla="*/ 468 h 509"/>
                <a:gd name="T96" fmla="*/ 241 w 625"/>
                <a:gd name="T97" fmla="*/ 464 h 509"/>
                <a:gd name="T98" fmla="*/ 226 w 625"/>
                <a:gd name="T99" fmla="*/ 424 h 509"/>
                <a:gd name="T100" fmla="*/ 222 w 625"/>
                <a:gd name="T101" fmla="*/ 411 h 509"/>
                <a:gd name="T102" fmla="*/ 208 w 625"/>
                <a:gd name="T103" fmla="*/ 397 h 509"/>
                <a:gd name="T104" fmla="*/ 178 w 625"/>
                <a:gd name="T105" fmla="*/ 364 h 509"/>
                <a:gd name="T106" fmla="*/ 146 w 625"/>
                <a:gd name="T107" fmla="*/ 343 h 509"/>
                <a:gd name="T108" fmla="*/ 157 w 625"/>
                <a:gd name="T109" fmla="*/ 316 h 509"/>
                <a:gd name="T110" fmla="*/ 137 w 625"/>
                <a:gd name="T111" fmla="*/ 331 h 509"/>
                <a:gd name="T112" fmla="*/ 116 w 625"/>
                <a:gd name="T113" fmla="*/ 314 h 509"/>
                <a:gd name="T114" fmla="*/ 123 w 625"/>
                <a:gd name="T115" fmla="*/ 279 h 509"/>
                <a:gd name="T116" fmla="*/ 113 w 625"/>
                <a:gd name="T117" fmla="*/ 266 h 509"/>
                <a:gd name="T118" fmla="*/ 86 w 625"/>
                <a:gd name="T119" fmla="*/ 247 h 509"/>
                <a:gd name="T120" fmla="*/ 67 w 625"/>
                <a:gd name="T121" fmla="*/ 223 h 509"/>
                <a:gd name="T122" fmla="*/ 49 w 625"/>
                <a:gd name="T123" fmla="*/ 152 h 509"/>
                <a:gd name="T124" fmla="*/ 32 w 625"/>
                <a:gd name="T125" fmla="*/ 123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25" h="509">
                  <a:moveTo>
                    <a:pt x="32" y="123"/>
                  </a:moveTo>
                  <a:cubicBezTo>
                    <a:pt x="32" y="119"/>
                    <a:pt x="32" y="119"/>
                    <a:pt x="32" y="119"/>
                  </a:cubicBezTo>
                  <a:cubicBezTo>
                    <a:pt x="13" y="114"/>
                    <a:pt x="13" y="114"/>
                    <a:pt x="13" y="11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4" y="63"/>
                    <a:pt x="4" y="63"/>
                    <a:pt x="4" y="63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8" y="64"/>
                    <a:pt x="18" y="64"/>
                    <a:pt x="18" y="64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44" y="37"/>
                    <a:pt x="44" y="37"/>
                    <a:pt x="44" y="37"/>
                  </a:cubicBezTo>
                  <a:cubicBezTo>
                    <a:pt x="50" y="42"/>
                    <a:pt x="50" y="42"/>
                    <a:pt x="50" y="42"/>
                  </a:cubicBezTo>
                  <a:cubicBezTo>
                    <a:pt x="68" y="42"/>
                    <a:pt x="68" y="42"/>
                    <a:pt x="68" y="42"/>
                  </a:cubicBezTo>
                  <a:cubicBezTo>
                    <a:pt x="71" y="55"/>
                    <a:pt x="71" y="55"/>
                    <a:pt x="71" y="55"/>
                  </a:cubicBezTo>
                  <a:cubicBezTo>
                    <a:pt x="97" y="57"/>
                    <a:pt x="97" y="57"/>
                    <a:pt x="97" y="57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102" y="50"/>
                    <a:pt x="102" y="50"/>
                    <a:pt x="102" y="50"/>
                  </a:cubicBezTo>
                  <a:cubicBezTo>
                    <a:pt x="106" y="55"/>
                    <a:pt x="106" y="55"/>
                    <a:pt x="106" y="55"/>
                  </a:cubicBezTo>
                  <a:cubicBezTo>
                    <a:pt x="125" y="54"/>
                    <a:pt x="125" y="54"/>
                    <a:pt x="125" y="54"/>
                  </a:cubicBezTo>
                  <a:cubicBezTo>
                    <a:pt x="149" y="31"/>
                    <a:pt x="149" y="31"/>
                    <a:pt x="149" y="31"/>
                  </a:cubicBezTo>
                  <a:cubicBezTo>
                    <a:pt x="152" y="23"/>
                    <a:pt x="152" y="23"/>
                    <a:pt x="152" y="23"/>
                  </a:cubicBezTo>
                  <a:cubicBezTo>
                    <a:pt x="162" y="21"/>
                    <a:pt x="162" y="21"/>
                    <a:pt x="162" y="21"/>
                  </a:cubicBezTo>
                  <a:cubicBezTo>
                    <a:pt x="170" y="4"/>
                    <a:pt x="170" y="4"/>
                    <a:pt x="170" y="4"/>
                  </a:cubicBezTo>
                  <a:cubicBezTo>
                    <a:pt x="170" y="3"/>
                    <a:pt x="170" y="3"/>
                    <a:pt x="170" y="3"/>
                  </a:cubicBezTo>
                  <a:cubicBezTo>
                    <a:pt x="171" y="3"/>
                    <a:pt x="171" y="2"/>
                    <a:pt x="172" y="2"/>
                  </a:cubicBezTo>
                  <a:cubicBezTo>
                    <a:pt x="173" y="2"/>
                    <a:pt x="174" y="2"/>
                    <a:pt x="175" y="2"/>
                  </a:cubicBezTo>
                  <a:cubicBezTo>
                    <a:pt x="177" y="2"/>
                    <a:pt x="180" y="3"/>
                    <a:pt x="182" y="4"/>
                  </a:cubicBezTo>
                  <a:cubicBezTo>
                    <a:pt x="184" y="5"/>
                    <a:pt x="187" y="8"/>
                    <a:pt x="189" y="9"/>
                  </a:cubicBezTo>
                  <a:cubicBezTo>
                    <a:pt x="190" y="9"/>
                    <a:pt x="193" y="11"/>
                    <a:pt x="195" y="11"/>
                  </a:cubicBezTo>
                  <a:cubicBezTo>
                    <a:pt x="196" y="11"/>
                    <a:pt x="198" y="10"/>
                    <a:pt x="199" y="10"/>
                  </a:cubicBezTo>
                  <a:cubicBezTo>
                    <a:pt x="200" y="9"/>
                    <a:pt x="201" y="7"/>
                    <a:pt x="201" y="6"/>
                  </a:cubicBezTo>
                  <a:cubicBezTo>
                    <a:pt x="202" y="5"/>
                    <a:pt x="202" y="3"/>
                    <a:pt x="202" y="2"/>
                  </a:cubicBezTo>
                  <a:cubicBezTo>
                    <a:pt x="202" y="1"/>
                    <a:pt x="203" y="0"/>
                    <a:pt x="204" y="0"/>
                  </a:cubicBezTo>
                  <a:cubicBezTo>
                    <a:pt x="204" y="0"/>
                    <a:pt x="206" y="2"/>
                    <a:pt x="206" y="2"/>
                  </a:cubicBezTo>
                  <a:cubicBezTo>
                    <a:pt x="207" y="3"/>
                    <a:pt x="209" y="5"/>
                    <a:pt x="210" y="6"/>
                  </a:cubicBezTo>
                  <a:cubicBezTo>
                    <a:pt x="211" y="7"/>
                    <a:pt x="213" y="10"/>
                    <a:pt x="215" y="11"/>
                  </a:cubicBezTo>
                  <a:cubicBezTo>
                    <a:pt x="216" y="12"/>
                    <a:pt x="219" y="14"/>
                    <a:pt x="220" y="14"/>
                  </a:cubicBezTo>
                  <a:cubicBezTo>
                    <a:pt x="222" y="14"/>
                    <a:pt x="226" y="13"/>
                    <a:pt x="228" y="12"/>
                  </a:cubicBezTo>
                  <a:cubicBezTo>
                    <a:pt x="229" y="12"/>
                    <a:pt x="231" y="12"/>
                    <a:pt x="232" y="12"/>
                  </a:cubicBezTo>
                  <a:cubicBezTo>
                    <a:pt x="233" y="12"/>
                    <a:pt x="235" y="12"/>
                    <a:pt x="236" y="13"/>
                  </a:cubicBezTo>
                  <a:cubicBezTo>
                    <a:pt x="237" y="13"/>
                    <a:pt x="238" y="14"/>
                    <a:pt x="239" y="15"/>
                  </a:cubicBezTo>
                  <a:cubicBezTo>
                    <a:pt x="239" y="16"/>
                    <a:pt x="237" y="18"/>
                    <a:pt x="238" y="19"/>
                  </a:cubicBezTo>
                  <a:cubicBezTo>
                    <a:pt x="238" y="20"/>
                    <a:pt x="240" y="22"/>
                    <a:pt x="241" y="22"/>
                  </a:cubicBezTo>
                  <a:cubicBezTo>
                    <a:pt x="242" y="22"/>
                    <a:pt x="245" y="22"/>
                    <a:pt x="246" y="22"/>
                  </a:cubicBezTo>
                  <a:cubicBezTo>
                    <a:pt x="248" y="22"/>
                    <a:pt x="252" y="23"/>
                    <a:pt x="254" y="23"/>
                  </a:cubicBezTo>
                  <a:cubicBezTo>
                    <a:pt x="255" y="23"/>
                    <a:pt x="256" y="23"/>
                    <a:pt x="257" y="23"/>
                  </a:cubicBezTo>
                  <a:cubicBezTo>
                    <a:pt x="258" y="22"/>
                    <a:pt x="259" y="21"/>
                    <a:pt x="259" y="20"/>
                  </a:cubicBezTo>
                  <a:cubicBezTo>
                    <a:pt x="260" y="19"/>
                    <a:pt x="260" y="17"/>
                    <a:pt x="261" y="17"/>
                  </a:cubicBezTo>
                  <a:cubicBezTo>
                    <a:pt x="261" y="16"/>
                    <a:pt x="264" y="15"/>
                    <a:pt x="265" y="15"/>
                  </a:cubicBezTo>
                  <a:cubicBezTo>
                    <a:pt x="266" y="15"/>
                    <a:pt x="267" y="16"/>
                    <a:pt x="268" y="16"/>
                  </a:cubicBezTo>
                  <a:cubicBezTo>
                    <a:pt x="270" y="17"/>
                    <a:pt x="273" y="19"/>
                    <a:pt x="274" y="19"/>
                  </a:cubicBezTo>
                  <a:cubicBezTo>
                    <a:pt x="276" y="20"/>
                    <a:pt x="281" y="22"/>
                    <a:pt x="284" y="23"/>
                  </a:cubicBezTo>
                  <a:cubicBezTo>
                    <a:pt x="287" y="24"/>
                    <a:pt x="293" y="26"/>
                    <a:pt x="296" y="26"/>
                  </a:cubicBezTo>
                  <a:cubicBezTo>
                    <a:pt x="299" y="26"/>
                    <a:pt x="304" y="26"/>
                    <a:pt x="307" y="24"/>
                  </a:cubicBezTo>
                  <a:cubicBezTo>
                    <a:pt x="308" y="24"/>
                    <a:pt x="310" y="22"/>
                    <a:pt x="311" y="21"/>
                  </a:cubicBezTo>
                  <a:cubicBezTo>
                    <a:pt x="311" y="20"/>
                    <a:pt x="310" y="17"/>
                    <a:pt x="310" y="16"/>
                  </a:cubicBezTo>
                  <a:cubicBezTo>
                    <a:pt x="310" y="15"/>
                    <a:pt x="312" y="14"/>
                    <a:pt x="313" y="14"/>
                  </a:cubicBezTo>
                  <a:cubicBezTo>
                    <a:pt x="313" y="13"/>
                    <a:pt x="315" y="13"/>
                    <a:pt x="316" y="13"/>
                  </a:cubicBezTo>
                  <a:cubicBezTo>
                    <a:pt x="317" y="13"/>
                    <a:pt x="318" y="14"/>
                    <a:pt x="319" y="14"/>
                  </a:cubicBezTo>
                  <a:cubicBezTo>
                    <a:pt x="321" y="14"/>
                    <a:pt x="324" y="13"/>
                    <a:pt x="325" y="12"/>
                  </a:cubicBezTo>
                  <a:cubicBezTo>
                    <a:pt x="327" y="12"/>
                    <a:pt x="330" y="10"/>
                    <a:pt x="332" y="10"/>
                  </a:cubicBezTo>
                  <a:cubicBezTo>
                    <a:pt x="333" y="9"/>
                    <a:pt x="336" y="9"/>
                    <a:pt x="338" y="9"/>
                  </a:cubicBezTo>
                  <a:cubicBezTo>
                    <a:pt x="339" y="9"/>
                    <a:pt x="342" y="11"/>
                    <a:pt x="343" y="11"/>
                  </a:cubicBezTo>
                  <a:cubicBezTo>
                    <a:pt x="345" y="12"/>
                    <a:pt x="348" y="11"/>
                    <a:pt x="350" y="11"/>
                  </a:cubicBezTo>
                  <a:cubicBezTo>
                    <a:pt x="351" y="11"/>
                    <a:pt x="354" y="12"/>
                    <a:pt x="355" y="12"/>
                  </a:cubicBezTo>
                  <a:cubicBezTo>
                    <a:pt x="356" y="13"/>
                    <a:pt x="357" y="14"/>
                    <a:pt x="358" y="15"/>
                  </a:cubicBezTo>
                  <a:cubicBezTo>
                    <a:pt x="359" y="16"/>
                    <a:pt x="361" y="19"/>
                    <a:pt x="362" y="19"/>
                  </a:cubicBezTo>
                  <a:cubicBezTo>
                    <a:pt x="362" y="20"/>
                    <a:pt x="363" y="20"/>
                    <a:pt x="364" y="20"/>
                  </a:cubicBezTo>
                  <a:cubicBezTo>
                    <a:pt x="365" y="20"/>
                    <a:pt x="365" y="18"/>
                    <a:pt x="365" y="17"/>
                  </a:cubicBezTo>
                  <a:cubicBezTo>
                    <a:pt x="366" y="16"/>
                    <a:pt x="366" y="13"/>
                    <a:pt x="366" y="11"/>
                  </a:cubicBezTo>
                  <a:cubicBezTo>
                    <a:pt x="365" y="10"/>
                    <a:pt x="364" y="8"/>
                    <a:pt x="363" y="7"/>
                  </a:cubicBezTo>
                  <a:cubicBezTo>
                    <a:pt x="363" y="6"/>
                    <a:pt x="363" y="4"/>
                    <a:pt x="364" y="3"/>
                  </a:cubicBezTo>
                  <a:cubicBezTo>
                    <a:pt x="366" y="2"/>
                    <a:pt x="370" y="3"/>
                    <a:pt x="372" y="3"/>
                  </a:cubicBezTo>
                  <a:cubicBezTo>
                    <a:pt x="375" y="3"/>
                    <a:pt x="380" y="3"/>
                    <a:pt x="383" y="3"/>
                  </a:cubicBezTo>
                  <a:cubicBezTo>
                    <a:pt x="385" y="3"/>
                    <a:pt x="388" y="4"/>
                    <a:pt x="390" y="4"/>
                  </a:cubicBezTo>
                  <a:cubicBezTo>
                    <a:pt x="391" y="5"/>
                    <a:pt x="393" y="5"/>
                    <a:pt x="394" y="6"/>
                  </a:cubicBezTo>
                  <a:cubicBezTo>
                    <a:pt x="394" y="7"/>
                    <a:pt x="395" y="9"/>
                    <a:pt x="395" y="10"/>
                  </a:cubicBezTo>
                  <a:cubicBezTo>
                    <a:pt x="395" y="11"/>
                    <a:pt x="393" y="14"/>
                    <a:pt x="393" y="15"/>
                  </a:cubicBezTo>
                  <a:cubicBezTo>
                    <a:pt x="393" y="17"/>
                    <a:pt x="393" y="22"/>
                    <a:pt x="393" y="25"/>
                  </a:cubicBezTo>
                  <a:cubicBezTo>
                    <a:pt x="393" y="27"/>
                    <a:pt x="394" y="31"/>
                    <a:pt x="395" y="34"/>
                  </a:cubicBezTo>
                  <a:cubicBezTo>
                    <a:pt x="395" y="36"/>
                    <a:pt x="397" y="40"/>
                    <a:pt x="399" y="42"/>
                  </a:cubicBezTo>
                  <a:cubicBezTo>
                    <a:pt x="400" y="44"/>
                    <a:pt x="404" y="48"/>
                    <a:pt x="406" y="50"/>
                  </a:cubicBezTo>
                  <a:cubicBezTo>
                    <a:pt x="408" y="52"/>
                    <a:pt x="411" y="54"/>
                    <a:pt x="412" y="55"/>
                  </a:cubicBezTo>
                  <a:cubicBezTo>
                    <a:pt x="413" y="56"/>
                    <a:pt x="414" y="58"/>
                    <a:pt x="415" y="59"/>
                  </a:cubicBezTo>
                  <a:cubicBezTo>
                    <a:pt x="415" y="60"/>
                    <a:pt x="415" y="61"/>
                    <a:pt x="414" y="62"/>
                  </a:cubicBezTo>
                  <a:cubicBezTo>
                    <a:pt x="414" y="63"/>
                    <a:pt x="413" y="64"/>
                    <a:pt x="412" y="65"/>
                  </a:cubicBezTo>
                  <a:cubicBezTo>
                    <a:pt x="412" y="66"/>
                    <a:pt x="411" y="67"/>
                    <a:pt x="411" y="68"/>
                  </a:cubicBezTo>
                  <a:cubicBezTo>
                    <a:pt x="411" y="69"/>
                    <a:pt x="412" y="72"/>
                    <a:pt x="413" y="72"/>
                  </a:cubicBezTo>
                  <a:cubicBezTo>
                    <a:pt x="414" y="72"/>
                    <a:pt x="416" y="72"/>
                    <a:pt x="417" y="72"/>
                  </a:cubicBezTo>
                  <a:cubicBezTo>
                    <a:pt x="418" y="72"/>
                    <a:pt x="420" y="73"/>
                    <a:pt x="421" y="73"/>
                  </a:cubicBezTo>
                  <a:cubicBezTo>
                    <a:pt x="423" y="74"/>
                    <a:pt x="426" y="75"/>
                    <a:pt x="428" y="76"/>
                  </a:cubicBezTo>
                  <a:cubicBezTo>
                    <a:pt x="429" y="77"/>
                    <a:pt x="432" y="79"/>
                    <a:pt x="432" y="80"/>
                  </a:cubicBezTo>
                  <a:cubicBezTo>
                    <a:pt x="432" y="81"/>
                    <a:pt x="431" y="83"/>
                    <a:pt x="432" y="84"/>
                  </a:cubicBezTo>
                  <a:cubicBezTo>
                    <a:pt x="432" y="85"/>
                    <a:pt x="435" y="86"/>
                    <a:pt x="436" y="87"/>
                  </a:cubicBezTo>
                  <a:cubicBezTo>
                    <a:pt x="437" y="87"/>
                    <a:pt x="439" y="87"/>
                    <a:pt x="440" y="87"/>
                  </a:cubicBezTo>
                  <a:cubicBezTo>
                    <a:pt x="441" y="88"/>
                    <a:pt x="441" y="90"/>
                    <a:pt x="441" y="90"/>
                  </a:cubicBezTo>
                  <a:cubicBezTo>
                    <a:pt x="442" y="91"/>
                    <a:pt x="443" y="93"/>
                    <a:pt x="443" y="94"/>
                  </a:cubicBezTo>
                  <a:cubicBezTo>
                    <a:pt x="443" y="95"/>
                    <a:pt x="443" y="97"/>
                    <a:pt x="442" y="97"/>
                  </a:cubicBezTo>
                  <a:cubicBezTo>
                    <a:pt x="441" y="98"/>
                    <a:pt x="439" y="100"/>
                    <a:pt x="437" y="101"/>
                  </a:cubicBezTo>
                  <a:cubicBezTo>
                    <a:pt x="436" y="101"/>
                    <a:pt x="433" y="101"/>
                    <a:pt x="433" y="102"/>
                  </a:cubicBezTo>
                  <a:cubicBezTo>
                    <a:pt x="432" y="103"/>
                    <a:pt x="435" y="106"/>
                    <a:pt x="435" y="107"/>
                  </a:cubicBezTo>
                  <a:cubicBezTo>
                    <a:pt x="436" y="109"/>
                    <a:pt x="438" y="114"/>
                    <a:pt x="440" y="116"/>
                  </a:cubicBezTo>
                  <a:cubicBezTo>
                    <a:pt x="441" y="117"/>
                    <a:pt x="443" y="119"/>
                    <a:pt x="444" y="119"/>
                  </a:cubicBezTo>
                  <a:cubicBezTo>
                    <a:pt x="446" y="120"/>
                    <a:pt x="450" y="119"/>
                    <a:pt x="451" y="119"/>
                  </a:cubicBezTo>
                  <a:cubicBezTo>
                    <a:pt x="453" y="120"/>
                    <a:pt x="457" y="121"/>
                    <a:pt x="459" y="122"/>
                  </a:cubicBezTo>
                  <a:cubicBezTo>
                    <a:pt x="461" y="122"/>
                    <a:pt x="464" y="125"/>
                    <a:pt x="466" y="125"/>
                  </a:cubicBezTo>
                  <a:cubicBezTo>
                    <a:pt x="468" y="125"/>
                    <a:pt x="472" y="123"/>
                    <a:pt x="472" y="123"/>
                  </a:cubicBezTo>
                  <a:cubicBezTo>
                    <a:pt x="476" y="105"/>
                    <a:pt x="476" y="105"/>
                    <a:pt x="476" y="105"/>
                  </a:cubicBezTo>
                  <a:cubicBezTo>
                    <a:pt x="481" y="107"/>
                    <a:pt x="481" y="107"/>
                    <a:pt x="481" y="107"/>
                  </a:cubicBezTo>
                  <a:cubicBezTo>
                    <a:pt x="482" y="112"/>
                    <a:pt x="482" y="112"/>
                    <a:pt x="482" y="112"/>
                  </a:cubicBezTo>
                  <a:cubicBezTo>
                    <a:pt x="490" y="114"/>
                    <a:pt x="490" y="114"/>
                    <a:pt x="490" y="114"/>
                  </a:cubicBezTo>
                  <a:cubicBezTo>
                    <a:pt x="498" y="105"/>
                    <a:pt x="498" y="105"/>
                    <a:pt x="498" y="105"/>
                  </a:cubicBezTo>
                  <a:cubicBezTo>
                    <a:pt x="515" y="111"/>
                    <a:pt x="515" y="111"/>
                    <a:pt x="515" y="111"/>
                  </a:cubicBezTo>
                  <a:cubicBezTo>
                    <a:pt x="515" y="111"/>
                    <a:pt x="520" y="126"/>
                    <a:pt x="517" y="130"/>
                  </a:cubicBezTo>
                  <a:cubicBezTo>
                    <a:pt x="516" y="132"/>
                    <a:pt x="512" y="131"/>
                    <a:pt x="511" y="132"/>
                  </a:cubicBezTo>
                  <a:cubicBezTo>
                    <a:pt x="511" y="132"/>
                    <a:pt x="509" y="134"/>
                    <a:pt x="509" y="134"/>
                  </a:cubicBezTo>
                  <a:cubicBezTo>
                    <a:pt x="508" y="136"/>
                    <a:pt x="509" y="140"/>
                    <a:pt x="509" y="141"/>
                  </a:cubicBezTo>
                  <a:cubicBezTo>
                    <a:pt x="509" y="144"/>
                    <a:pt x="508" y="149"/>
                    <a:pt x="507" y="151"/>
                  </a:cubicBezTo>
                  <a:cubicBezTo>
                    <a:pt x="507" y="151"/>
                    <a:pt x="505" y="152"/>
                    <a:pt x="505" y="153"/>
                  </a:cubicBezTo>
                  <a:cubicBezTo>
                    <a:pt x="504" y="155"/>
                    <a:pt x="505" y="158"/>
                    <a:pt x="505" y="159"/>
                  </a:cubicBezTo>
                  <a:cubicBezTo>
                    <a:pt x="505" y="161"/>
                    <a:pt x="507" y="164"/>
                    <a:pt x="508" y="166"/>
                  </a:cubicBezTo>
                  <a:cubicBezTo>
                    <a:pt x="509" y="167"/>
                    <a:pt x="510" y="171"/>
                    <a:pt x="511" y="172"/>
                  </a:cubicBezTo>
                  <a:cubicBezTo>
                    <a:pt x="512" y="174"/>
                    <a:pt x="516" y="176"/>
                    <a:pt x="518" y="178"/>
                  </a:cubicBezTo>
                  <a:cubicBezTo>
                    <a:pt x="520" y="180"/>
                    <a:pt x="524" y="184"/>
                    <a:pt x="526" y="185"/>
                  </a:cubicBezTo>
                  <a:cubicBezTo>
                    <a:pt x="527" y="185"/>
                    <a:pt x="530" y="185"/>
                    <a:pt x="530" y="185"/>
                  </a:cubicBezTo>
                  <a:cubicBezTo>
                    <a:pt x="531" y="185"/>
                    <a:pt x="532" y="182"/>
                    <a:pt x="533" y="182"/>
                  </a:cubicBezTo>
                  <a:cubicBezTo>
                    <a:pt x="535" y="182"/>
                    <a:pt x="538" y="188"/>
                    <a:pt x="540" y="188"/>
                  </a:cubicBezTo>
                  <a:cubicBezTo>
                    <a:pt x="541" y="187"/>
                    <a:pt x="543" y="185"/>
                    <a:pt x="543" y="185"/>
                  </a:cubicBezTo>
                  <a:cubicBezTo>
                    <a:pt x="545" y="191"/>
                    <a:pt x="545" y="191"/>
                    <a:pt x="545" y="191"/>
                  </a:cubicBezTo>
                  <a:cubicBezTo>
                    <a:pt x="562" y="191"/>
                    <a:pt x="562" y="191"/>
                    <a:pt x="562" y="191"/>
                  </a:cubicBezTo>
                  <a:cubicBezTo>
                    <a:pt x="568" y="195"/>
                    <a:pt x="568" y="195"/>
                    <a:pt x="568" y="195"/>
                  </a:cubicBezTo>
                  <a:cubicBezTo>
                    <a:pt x="571" y="226"/>
                    <a:pt x="571" y="226"/>
                    <a:pt x="571" y="226"/>
                  </a:cubicBezTo>
                  <a:cubicBezTo>
                    <a:pt x="571" y="226"/>
                    <a:pt x="572" y="229"/>
                    <a:pt x="573" y="230"/>
                  </a:cubicBezTo>
                  <a:cubicBezTo>
                    <a:pt x="574" y="230"/>
                    <a:pt x="577" y="229"/>
                    <a:pt x="579" y="229"/>
                  </a:cubicBezTo>
                  <a:cubicBezTo>
                    <a:pt x="580" y="229"/>
                    <a:pt x="583" y="229"/>
                    <a:pt x="584" y="230"/>
                  </a:cubicBezTo>
                  <a:cubicBezTo>
                    <a:pt x="585" y="231"/>
                    <a:pt x="583" y="234"/>
                    <a:pt x="584" y="235"/>
                  </a:cubicBezTo>
                  <a:cubicBezTo>
                    <a:pt x="584" y="236"/>
                    <a:pt x="588" y="238"/>
                    <a:pt x="588" y="238"/>
                  </a:cubicBezTo>
                  <a:cubicBezTo>
                    <a:pt x="610" y="240"/>
                    <a:pt x="610" y="240"/>
                    <a:pt x="610" y="240"/>
                  </a:cubicBezTo>
                  <a:cubicBezTo>
                    <a:pt x="625" y="263"/>
                    <a:pt x="625" y="263"/>
                    <a:pt x="625" y="263"/>
                  </a:cubicBezTo>
                  <a:cubicBezTo>
                    <a:pt x="625" y="263"/>
                    <a:pt x="625" y="268"/>
                    <a:pt x="624" y="269"/>
                  </a:cubicBezTo>
                  <a:cubicBezTo>
                    <a:pt x="624" y="270"/>
                    <a:pt x="622" y="272"/>
                    <a:pt x="622" y="273"/>
                  </a:cubicBezTo>
                  <a:cubicBezTo>
                    <a:pt x="621" y="275"/>
                    <a:pt x="622" y="277"/>
                    <a:pt x="622" y="279"/>
                  </a:cubicBezTo>
                  <a:cubicBezTo>
                    <a:pt x="623" y="279"/>
                    <a:pt x="625" y="280"/>
                    <a:pt x="625" y="281"/>
                  </a:cubicBezTo>
                  <a:cubicBezTo>
                    <a:pt x="625" y="282"/>
                    <a:pt x="624" y="285"/>
                    <a:pt x="623" y="286"/>
                  </a:cubicBezTo>
                  <a:cubicBezTo>
                    <a:pt x="622" y="288"/>
                    <a:pt x="622" y="292"/>
                    <a:pt x="620" y="293"/>
                  </a:cubicBezTo>
                  <a:cubicBezTo>
                    <a:pt x="619" y="294"/>
                    <a:pt x="616" y="294"/>
                    <a:pt x="614" y="293"/>
                  </a:cubicBezTo>
                  <a:cubicBezTo>
                    <a:pt x="613" y="293"/>
                    <a:pt x="611" y="290"/>
                    <a:pt x="609" y="290"/>
                  </a:cubicBezTo>
                  <a:cubicBezTo>
                    <a:pt x="607" y="289"/>
                    <a:pt x="603" y="289"/>
                    <a:pt x="601" y="289"/>
                  </a:cubicBezTo>
                  <a:cubicBezTo>
                    <a:pt x="599" y="290"/>
                    <a:pt x="596" y="290"/>
                    <a:pt x="595" y="291"/>
                  </a:cubicBezTo>
                  <a:cubicBezTo>
                    <a:pt x="594" y="292"/>
                    <a:pt x="593" y="295"/>
                    <a:pt x="592" y="297"/>
                  </a:cubicBezTo>
                  <a:cubicBezTo>
                    <a:pt x="592" y="299"/>
                    <a:pt x="593" y="301"/>
                    <a:pt x="593" y="303"/>
                  </a:cubicBezTo>
                  <a:cubicBezTo>
                    <a:pt x="594" y="304"/>
                    <a:pt x="596" y="307"/>
                    <a:pt x="597" y="308"/>
                  </a:cubicBezTo>
                  <a:cubicBezTo>
                    <a:pt x="598" y="310"/>
                    <a:pt x="602" y="312"/>
                    <a:pt x="603" y="314"/>
                  </a:cubicBezTo>
                  <a:cubicBezTo>
                    <a:pt x="604" y="315"/>
                    <a:pt x="606" y="320"/>
                    <a:pt x="606" y="322"/>
                  </a:cubicBezTo>
                  <a:cubicBezTo>
                    <a:pt x="605" y="324"/>
                    <a:pt x="601" y="326"/>
                    <a:pt x="599" y="327"/>
                  </a:cubicBezTo>
                  <a:cubicBezTo>
                    <a:pt x="598" y="328"/>
                    <a:pt x="595" y="330"/>
                    <a:pt x="594" y="332"/>
                  </a:cubicBezTo>
                  <a:cubicBezTo>
                    <a:pt x="592" y="334"/>
                    <a:pt x="589" y="338"/>
                    <a:pt x="589" y="340"/>
                  </a:cubicBezTo>
                  <a:cubicBezTo>
                    <a:pt x="589" y="342"/>
                    <a:pt x="592" y="344"/>
                    <a:pt x="592" y="346"/>
                  </a:cubicBezTo>
                  <a:cubicBezTo>
                    <a:pt x="592" y="347"/>
                    <a:pt x="590" y="349"/>
                    <a:pt x="589" y="350"/>
                  </a:cubicBezTo>
                  <a:cubicBezTo>
                    <a:pt x="588" y="351"/>
                    <a:pt x="585" y="350"/>
                    <a:pt x="584" y="350"/>
                  </a:cubicBezTo>
                  <a:cubicBezTo>
                    <a:pt x="582" y="350"/>
                    <a:pt x="580" y="348"/>
                    <a:pt x="579" y="348"/>
                  </a:cubicBezTo>
                  <a:cubicBezTo>
                    <a:pt x="577" y="348"/>
                    <a:pt x="573" y="348"/>
                    <a:pt x="571" y="348"/>
                  </a:cubicBezTo>
                  <a:cubicBezTo>
                    <a:pt x="570" y="348"/>
                    <a:pt x="567" y="346"/>
                    <a:pt x="565" y="346"/>
                  </a:cubicBezTo>
                  <a:cubicBezTo>
                    <a:pt x="563" y="345"/>
                    <a:pt x="559" y="346"/>
                    <a:pt x="557" y="345"/>
                  </a:cubicBezTo>
                  <a:cubicBezTo>
                    <a:pt x="555" y="345"/>
                    <a:pt x="549" y="344"/>
                    <a:pt x="547" y="343"/>
                  </a:cubicBezTo>
                  <a:cubicBezTo>
                    <a:pt x="544" y="343"/>
                    <a:pt x="539" y="341"/>
                    <a:pt x="537" y="342"/>
                  </a:cubicBezTo>
                  <a:cubicBezTo>
                    <a:pt x="534" y="344"/>
                    <a:pt x="531" y="352"/>
                    <a:pt x="530" y="356"/>
                  </a:cubicBezTo>
                  <a:cubicBezTo>
                    <a:pt x="530" y="358"/>
                    <a:pt x="529" y="364"/>
                    <a:pt x="529" y="364"/>
                  </a:cubicBezTo>
                  <a:cubicBezTo>
                    <a:pt x="543" y="389"/>
                    <a:pt x="543" y="389"/>
                    <a:pt x="543" y="389"/>
                  </a:cubicBezTo>
                  <a:cubicBezTo>
                    <a:pt x="541" y="389"/>
                    <a:pt x="540" y="391"/>
                    <a:pt x="539" y="391"/>
                  </a:cubicBezTo>
                  <a:cubicBezTo>
                    <a:pt x="537" y="391"/>
                    <a:pt x="533" y="390"/>
                    <a:pt x="532" y="389"/>
                  </a:cubicBezTo>
                  <a:cubicBezTo>
                    <a:pt x="531" y="389"/>
                    <a:pt x="529" y="386"/>
                    <a:pt x="528" y="386"/>
                  </a:cubicBezTo>
                  <a:cubicBezTo>
                    <a:pt x="526" y="385"/>
                    <a:pt x="523" y="385"/>
                    <a:pt x="522" y="385"/>
                  </a:cubicBezTo>
                  <a:cubicBezTo>
                    <a:pt x="521" y="385"/>
                    <a:pt x="519" y="387"/>
                    <a:pt x="518" y="388"/>
                  </a:cubicBezTo>
                  <a:cubicBezTo>
                    <a:pt x="518" y="389"/>
                    <a:pt x="516" y="391"/>
                    <a:pt x="515" y="391"/>
                  </a:cubicBezTo>
                  <a:cubicBezTo>
                    <a:pt x="514" y="391"/>
                    <a:pt x="514" y="388"/>
                    <a:pt x="513" y="387"/>
                  </a:cubicBezTo>
                  <a:cubicBezTo>
                    <a:pt x="512" y="386"/>
                    <a:pt x="509" y="385"/>
                    <a:pt x="508" y="385"/>
                  </a:cubicBezTo>
                  <a:cubicBezTo>
                    <a:pt x="506" y="385"/>
                    <a:pt x="503" y="386"/>
                    <a:pt x="502" y="387"/>
                  </a:cubicBezTo>
                  <a:cubicBezTo>
                    <a:pt x="500" y="388"/>
                    <a:pt x="497" y="390"/>
                    <a:pt x="496" y="391"/>
                  </a:cubicBezTo>
                  <a:cubicBezTo>
                    <a:pt x="494" y="392"/>
                    <a:pt x="490" y="392"/>
                    <a:pt x="489" y="393"/>
                  </a:cubicBezTo>
                  <a:cubicBezTo>
                    <a:pt x="488" y="394"/>
                    <a:pt x="486" y="396"/>
                    <a:pt x="485" y="397"/>
                  </a:cubicBezTo>
                  <a:cubicBezTo>
                    <a:pt x="483" y="398"/>
                    <a:pt x="479" y="400"/>
                    <a:pt x="477" y="401"/>
                  </a:cubicBezTo>
                  <a:cubicBezTo>
                    <a:pt x="475" y="402"/>
                    <a:pt x="472" y="404"/>
                    <a:pt x="471" y="405"/>
                  </a:cubicBezTo>
                  <a:cubicBezTo>
                    <a:pt x="469" y="406"/>
                    <a:pt x="465" y="409"/>
                    <a:pt x="463" y="410"/>
                  </a:cubicBezTo>
                  <a:cubicBezTo>
                    <a:pt x="461" y="411"/>
                    <a:pt x="459" y="413"/>
                    <a:pt x="458" y="414"/>
                  </a:cubicBezTo>
                  <a:cubicBezTo>
                    <a:pt x="456" y="416"/>
                    <a:pt x="454" y="421"/>
                    <a:pt x="452" y="422"/>
                  </a:cubicBezTo>
                  <a:cubicBezTo>
                    <a:pt x="446" y="424"/>
                    <a:pt x="434" y="411"/>
                    <a:pt x="428" y="413"/>
                  </a:cubicBezTo>
                  <a:cubicBezTo>
                    <a:pt x="424" y="415"/>
                    <a:pt x="425" y="425"/>
                    <a:pt x="422" y="428"/>
                  </a:cubicBezTo>
                  <a:cubicBezTo>
                    <a:pt x="421" y="428"/>
                    <a:pt x="417" y="428"/>
                    <a:pt x="417" y="429"/>
                  </a:cubicBezTo>
                  <a:cubicBezTo>
                    <a:pt x="414" y="432"/>
                    <a:pt x="417" y="441"/>
                    <a:pt x="416" y="445"/>
                  </a:cubicBezTo>
                  <a:cubicBezTo>
                    <a:pt x="415" y="447"/>
                    <a:pt x="413" y="449"/>
                    <a:pt x="412" y="450"/>
                  </a:cubicBezTo>
                  <a:cubicBezTo>
                    <a:pt x="411" y="452"/>
                    <a:pt x="411" y="456"/>
                    <a:pt x="411" y="458"/>
                  </a:cubicBezTo>
                  <a:cubicBezTo>
                    <a:pt x="411" y="461"/>
                    <a:pt x="411" y="467"/>
                    <a:pt x="412" y="470"/>
                  </a:cubicBezTo>
                  <a:cubicBezTo>
                    <a:pt x="412" y="471"/>
                    <a:pt x="413" y="474"/>
                    <a:pt x="414" y="476"/>
                  </a:cubicBezTo>
                  <a:cubicBezTo>
                    <a:pt x="415" y="477"/>
                    <a:pt x="417" y="478"/>
                    <a:pt x="418" y="479"/>
                  </a:cubicBezTo>
                  <a:cubicBezTo>
                    <a:pt x="418" y="480"/>
                    <a:pt x="418" y="481"/>
                    <a:pt x="418" y="482"/>
                  </a:cubicBezTo>
                  <a:cubicBezTo>
                    <a:pt x="418" y="484"/>
                    <a:pt x="417" y="488"/>
                    <a:pt x="417" y="490"/>
                  </a:cubicBezTo>
                  <a:cubicBezTo>
                    <a:pt x="417" y="492"/>
                    <a:pt x="418" y="497"/>
                    <a:pt x="416" y="499"/>
                  </a:cubicBezTo>
                  <a:cubicBezTo>
                    <a:pt x="416" y="499"/>
                    <a:pt x="413" y="498"/>
                    <a:pt x="412" y="497"/>
                  </a:cubicBezTo>
                  <a:cubicBezTo>
                    <a:pt x="412" y="497"/>
                    <a:pt x="410" y="495"/>
                    <a:pt x="410" y="495"/>
                  </a:cubicBezTo>
                  <a:cubicBezTo>
                    <a:pt x="408" y="495"/>
                    <a:pt x="408" y="499"/>
                    <a:pt x="407" y="501"/>
                  </a:cubicBezTo>
                  <a:cubicBezTo>
                    <a:pt x="407" y="503"/>
                    <a:pt x="407" y="506"/>
                    <a:pt x="407" y="509"/>
                  </a:cubicBezTo>
                  <a:cubicBezTo>
                    <a:pt x="406" y="508"/>
                    <a:pt x="405" y="507"/>
                    <a:pt x="404" y="506"/>
                  </a:cubicBezTo>
                  <a:cubicBezTo>
                    <a:pt x="402" y="504"/>
                    <a:pt x="397" y="500"/>
                    <a:pt x="397" y="497"/>
                  </a:cubicBezTo>
                  <a:cubicBezTo>
                    <a:pt x="396" y="495"/>
                    <a:pt x="398" y="491"/>
                    <a:pt x="398" y="489"/>
                  </a:cubicBezTo>
                  <a:cubicBezTo>
                    <a:pt x="398" y="488"/>
                    <a:pt x="398" y="484"/>
                    <a:pt x="397" y="483"/>
                  </a:cubicBezTo>
                  <a:cubicBezTo>
                    <a:pt x="396" y="482"/>
                    <a:pt x="394" y="481"/>
                    <a:pt x="394" y="481"/>
                  </a:cubicBezTo>
                  <a:cubicBezTo>
                    <a:pt x="392" y="481"/>
                    <a:pt x="390" y="483"/>
                    <a:pt x="389" y="483"/>
                  </a:cubicBezTo>
                  <a:cubicBezTo>
                    <a:pt x="388" y="482"/>
                    <a:pt x="388" y="481"/>
                    <a:pt x="388" y="480"/>
                  </a:cubicBezTo>
                  <a:cubicBezTo>
                    <a:pt x="387" y="479"/>
                    <a:pt x="388" y="476"/>
                    <a:pt x="388" y="475"/>
                  </a:cubicBezTo>
                  <a:cubicBezTo>
                    <a:pt x="387" y="474"/>
                    <a:pt x="386" y="473"/>
                    <a:pt x="385" y="473"/>
                  </a:cubicBezTo>
                  <a:cubicBezTo>
                    <a:pt x="384" y="474"/>
                    <a:pt x="383" y="476"/>
                    <a:pt x="383" y="477"/>
                  </a:cubicBezTo>
                  <a:cubicBezTo>
                    <a:pt x="381" y="478"/>
                    <a:pt x="378" y="482"/>
                    <a:pt x="377" y="483"/>
                  </a:cubicBezTo>
                  <a:cubicBezTo>
                    <a:pt x="376" y="483"/>
                    <a:pt x="374" y="484"/>
                    <a:pt x="373" y="483"/>
                  </a:cubicBezTo>
                  <a:cubicBezTo>
                    <a:pt x="372" y="483"/>
                    <a:pt x="371" y="481"/>
                    <a:pt x="371" y="480"/>
                  </a:cubicBezTo>
                  <a:cubicBezTo>
                    <a:pt x="371" y="479"/>
                    <a:pt x="373" y="478"/>
                    <a:pt x="373" y="477"/>
                  </a:cubicBezTo>
                  <a:cubicBezTo>
                    <a:pt x="373" y="477"/>
                    <a:pt x="373" y="475"/>
                    <a:pt x="372" y="475"/>
                  </a:cubicBezTo>
                  <a:cubicBezTo>
                    <a:pt x="371" y="474"/>
                    <a:pt x="369" y="474"/>
                    <a:pt x="368" y="474"/>
                  </a:cubicBezTo>
                  <a:cubicBezTo>
                    <a:pt x="367" y="474"/>
                    <a:pt x="364" y="476"/>
                    <a:pt x="363" y="476"/>
                  </a:cubicBezTo>
                  <a:cubicBezTo>
                    <a:pt x="361" y="476"/>
                    <a:pt x="356" y="476"/>
                    <a:pt x="354" y="475"/>
                  </a:cubicBezTo>
                  <a:cubicBezTo>
                    <a:pt x="352" y="475"/>
                    <a:pt x="347" y="473"/>
                    <a:pt x="345" y="472"/>
                  </a:cubicBezTo>
                  <a:cubicBezTo>
                    <a:pt x="343" y="470"/>
                    <a:pt x="338" y="467"/>
                    <a:pt x="336" y="466"/>
                  </a:cubicBezTo>
                  <a:cubicBezTo>
                    <a:pt x="334" y="464"/>
                    <a:pt x="330" y="460"/>
                    <a:pt x="327" y="458"/>
                  </a:cubicBezTo>
                  <a:cubicBezTo>
                    <a:pt x="325" y="456"/>
                    <a:pt x="320" y="453"/>
                    <a:pt x="318" y="452"/>
                  </a:cubicBezTo>
                  <a:cubicBezTo>
                    <a:pt x="315" y="450"/>
                    <a:pt x="310" y="448"/>
                    <a:pt x="308" y="446"/>
                  </a:cubicBezTo>
                  <a:cubicBezTo>
                    <a:pt x="307" y="445"/>
                    <a:pt x="305" y="443"/>
                    <a:pt x="304" y="443"/>
                  </a:cubicBezTo>
                  <a:cubicBezTo>
                    <a:pt x="303" y="443"/>
                    <a:pt x="302" y="443"/>
                    <a:pt x="301" y="443"/>
                  </a:cubicBezTo>
                  <a:cubicBezTo>
                    <a:pt x="300" y="443"/>
                    <a:pt x="299" y="445"/>
                    <a:pt x="299" y="446"/>
                  </a:cubicBezTo>
                  <a:cubicBezTo>
                    <a:pt x="298" y="446"/>
                    <a:pt x="295" y="446"/>
                    <a:pt x="294" y="445"/>
                  </a:cubicBezTo>
                  <a:cubicBezTo>
                    <a:pt x="293" y="445"/>
                    <a:pt x="290" y="443"/>
                    <a:pt x="289" y="442"/>
                  </a:cubicBezTo>
                  <a:cubicBezTo>
                    <a:pt x="288" y="441"/>
                    <a:pt x="285" y="439"/>
                    <a:pt x="283" y="438"/>
                  </a:cubicBezTo>
                  <a:cubicBezTo>
                    <a:pt x="281" y="437"/>
                    <a:pt x="276" y="433"/>
                    <a:pt x="273" y="432"/>
                  </a:cubicBezTo>
                  <a:cubicBezTo>
                    <a:pt x="272" y="431"/>
                    <a:pt x="270" y="429"/>
                    <a:pt x="269" y="430"/>
                  </a:cubicBezTo>
                  <a:cubicBezTo>
                    <a:pt x="268" y="430"/>
                    <a:pt x="265" y="432"/>
                    <a:pt x="265" y="433"/>
                  </a:cubicBezTo>
                  <a:cubicBezTo>
                    <a:pt x="264" y="435"/>
                    <a:pt x="266" y="439"/>
                    <a:pt x="266" y="440"/>
                  </a:cubicBezTo>
                  <a:cubicBezTo>
                    <a:pt x="267" y="441"/>
                    <a:pt x="269" y="443"/>
                    <a:pt x="270" y="444"/>
                  </a:cubicBezTo>
                  <a:cubicBezTo>
                    <a:pt x="271" y="445"/>
                    <a:pt x="275" y="447"/>
                    <a:pt x="276" y="448"/>
                  </a:cubicBezTo>
                  <a:cubicBezTo>
                    <a:pt x="278" y="449"/>
                    <a:pt x="281" y="452"/>
                    <a:pt x="282" y="453"/>
                  </a:cubicBezTo>
                  <a:cubicBezTo>
                    <a:pt x="283" y="454"/>
                    <a:pt x="283" y="454"/>
                    <a:pt x="284" y="455"/>
                  </a:cubicBezTo>
                  <a:cubicBezTo>
                    <a:pt x="278" y="468"/>
                    <a:pt x="278" y="468"/>
                    <a:pt x="278" y="468"/>
                  </a:cubicBezTo>
                  <a:cubicBezTo>
                    <a:pt x="272" y="468"/>
                    <a:pt x="272" y="468"/>
                    <a:pt x="272" y="468"/>
                  </a:cubicBezTo>
                  <a:cubicBezTo>
                    <a:pt x="269" y="462"/>
                    <a:pt x="269" y="462"/>
                    <a:pt x="269" y="462"/>
                  </a:cubicBezTo>
                  <a:cubicBezTo>
                    <a:pt x="255" y="462"/>
                    <a:pt x="255" y="462"/>
                    <a:pt x="255" y="462"/>
                  </a:cubicBezTo>
                  <a:cubicBezTo>
                    <a:pt x="252" y="456"/>
                    <a:pt x="252" y="456"/>
                    <a:pt x="252" y="456"/>
                  </a:cubicBezTo>
                  <a:cubicBezTo>
                    <a:pt x="242" y="455"/>
                    <a:pt x="242" y="455"/>
                    <a:pt x="242" y="455"/>
                  </a:cubicBezTo>
                  <a:cubicBezTo>
                    <a:pt x="241" y="464"/>
                    <a:pt x="241" y="464"/>
                    <a:pt x="241" y="464"/>
                  </a:cubicBezTo>
                  <a:cubicBezTo>
                    <a:pt x="231" y="461"/>
                    <a:pt x="231" y="461"/>
                    <a:pt x="231" y="461"/>
                  </a:cubicBezTo>
                  <a:cubicBezTo>
                    <a:pt x="216" y="436"/>
                    <a:pt x="216" y="436"/>
                    <a:pt x="216" y="436"/>
                  </a:cubicBezTo>
                  <a:cubicBezTo>
                    <a:pt x="226" y="436"/>
                    <a:pt x="226" y="436"/>
                    <a:pt x="226" y="436"/>
                  </a:cubicBezTo>
                  <a:cubicBezTo>
                    <a:pt x="228" y="430"/>
                    <a:pt x="228" y="430"/>
                    <a:pt x="228" y="430"/>
                  </a:cubicBezTo>
                  <a:cubicBezTo>
                    <a:pt x="226" y="424"/>
                    <a:pt x="226" y="424"/>
                    <a:pt x="226" y="424"/>
                  </a:cubicBezTo>
                  <a:cubicBezTo>
                    <a:pt x="228" y="424"/>
                    <a:pt x="229" y="422"/>
                    <a:pt x="230" y="421"/>
                  </a:cubicBezTo>
                  <a:cubicBezTo>
                    <a:pt x="230" y="421"/>
                    <a:pt x="231" y="418"/>
                    <a:pt x="231" y="417"/>
                  </a:cubicBezTo>
                  <a:cubicBezTo>
                    <a:pt x="231" y="416"/>
                    <a:pt x="231" y="413"/>
                    <a:pt x="230" y="412"/>
                  </a:cubicBezTo>
                  <a:cubicBezTo>
                    <a:pt x="228" y="411"/>
                    <a:pt x="224" y="412"/>
                    <a:pt x="223" y="411"/>
                  </a:cubicBezTo>
                  <a:cubicBezTo>
                    <a:pt x="222" y="411"/>
                    <a:pt x="222" y="411"/>
                    <a:pt x="222" y="411"/>
                  </a:cubicBezTo>
                  <a:cubicBezTo>
                    <a:pt x="226" y="409"/>
                    <a:pt x="226" y="409"/>
                    <a:pt x="226" y="409"/>
                  </a:cubicBezTo>
                  <a:cubicBezTo>
                    <a:pt x="221" y="401"/>
                    <a:pt x="221" y="401"/>
                    <a:pt x="221" y="401"/>
                  </a:cubicBezTo>
                  <a:cubicBezTo>
                    <a:pt x="211" y="401"/>
                    <a:pt x="211" y="401"/>
                    <a:pt x="211" y="401"/>
                  </a:cubicBezTo>
                  <a:cubicBezTo>
                    <a:pt x="211" y="401"/>
                    <a:pt x="211" y="401"/>
                    <a:pt x="211" y="401"/>
                  </a:cubicBezTo>
                  <a:cubicBezTo>
                    <a:pt x="210" y="400"/>
                    <a:pt x="209" y="397"/>
                    <a:pt x="208" y="397"/>
                  </a:cubicBezTo>
                  <a:cubicBezTo>
                    <a:pt x="207" y="396"/>
                    <a:pt x="203" y="395"/>
                    <a:pt x="201" y="394"/>
                  </a:cubicBezTo>
                  <a:cubicBezTo>
                    <a:pt x="199" y="393"/>
                    <a:pt x="196" y="391"/>
                    <a:pt x="194" y="389"/>
                  </a:cubicBezTo>
                  <a:cubicBezTo>
                    <a:pt x="192" y="388"/>
                    <a:pt x="189" y="385"/>
                    <a:pt x="188" y="384"/>
                  </a:cubicBezTo>
                  <a:cubicBezTo>
                    <a:pt x="185" y="380"/>
                    <a:pt x="183" y="373"/>
                    <a:pt x="181" y="370"/>
                  </a:cubicBezTo>
                  <a:cubicBezTo>
                    <a:pt x="180" y="368"/>
                    <a:pt x="179" y="365"/>
                    <a:pt x="178" y="364"/>
                  </a:cubicBezTo>
                  <a:cubicBezTo>
                    <a:pt x="176" y="362"/>
                    <a:pt x="172" y="363"/>
                    <a:pt x="170" y="362"/>
                  </a:cubicBezTo>
                  <a:cubicBezTo>
                    <a:pt x="168" y="362"/>
                    <a:pt x="165" y="360"/>
                    <a:pt x="164" y="359"/>
                  </a:cubicBezTo>
                  <a:cubicBezTo>
                    <a:pt x="162" y="358"/>
                    <a:pt x="159" y="353"/>
                    <a:pt x="157" y="351"/>
                  </a:cubicBezTo>
                  <a:cubicBezTo>
                    <a:pt x="155" y="349"/>
                    <a:pt x="151" y="346"/>
                    <a:pt x="148" y="345"/>
                  </a:cubicBezTo>
                  <a:cubicBezTo>
                    <a:pt x="148" y="344"/>
                    <a:pt x="146" y="344"/>
                    <a:pt x="146" y="343"/>
                  </a:cubicBezTo>
                  <a:cubicBezTo>
                    <a:pt x="145" y="343"/>
                    <a:pt x="144" y="341"/>
                    <a:pt x="145" y="340"/>
                  </a:cubicBezTo>
                  <a:cubicBezTo>
                    <a:pt x="146" y="339"/>
                    <a:pt x="149" y="340"/>
                    <a:pt x="150" y="339"/>
                  </a:cubicBezTo>
                  <a:cubicBezTo>
                    <a:pt x="151" y="339"/>
                    <a:pt x="153" y="336"/>
                    <a:pt x="154" y="335"/>
                  </a:cubicBezTo>
                  <a:cubicBezTo>
                    <a:pt x="155" y="333"/>
                    <a:pt x="155" y="328"/>
                    <a:pt x="156" y="326"/>
                  </a:cubicBezTo>
                  <a:cubicBezTo>
                    <a:pt x="156" y="323"/>
                    <a:pt x="159" y="318"/>
                    <a:pt x="157" y="316"/>
                  </a:cubicBezTo>
                  <a:cubicBezTo>
                    <a:pt x="157" y="316"/>
                    <a:pt x="154" y="316"/>
                    <a:pt x="153" y="316"/>
                  </a:cubicBezTo>
                  <a:cubicBezTo>
                    <a:pt x="152" y="317"/>
                    <a:pt x="150" y="320"/>
                    <a:pt x="149" y="321"/>
                  </a:cubicBezTo>
                  <a:cubicBezTo>
                    <a:pt x="147" y="322"/>
                    <a:pt x="144" y="325"/>
                    <a:pt x="143" y="327"/>
                  </a:cubicBezTo>
                  <a:cubicBezTo>
                    <a:pt x="143" y="328"/>
                    <a:pt x="143" y="331"/>
                    <a:pt x="142" y="331"/>
                  </a:cubicBezTo>
                  <a:cubicBezTo>
                    <a:pt x="141" y="332"/>
                    <a:pt x="138" y="332"/>
                    <a:pt x="137" y="331"/>
                  </a:cubicBezTo>
                  <a:cubicBezTo>
                    <a:pt x="136" y="330"/>
                    <a:pt x="137" y="327"/>
                    <a:pt x="137" y="326"/>
                  </a:cubicBezTo>
                  <a:cubicBezTo>
                    <a:pt x="137" y="324"/>
                    <a:pt x="137" y="321"/>
                    <a:pt x="136" y="319"/>
                  </a:cubicBezTo>
                  <a:cubicBezTo>
                    <a:pt x="135" y="318"/>
                    <a:pt x="133" y="316"/>
                    <a:pt x="131" y="315"/>
                  </a:cubicBezTo>
                  <a:cubicBezTo>
                    <a:pt x="130" y="314"/>
                    <a:pt x="126" y="314"/>
                    <a:pt x="124" y="314"/>
                  </a:cubicBezTo>
                  <a:cubicBezTo>
                    <a:pt x="122" y="314"/>
                    <a:pt x="118" y="314"/>
                    <a:pt x="116" y="314"/>
                  </a:cubicBezTo>
                  <a:cubicBezTo>
                    <a:pt x="115" y="314"/>
                    <a:pt x="113" y="313"/>
                    <a:pt x="112" y="312"/>
                  </a:cubicBezTo>
                  <a:cubicBezTo>
                    <a:pt x="111" y="311"/>
                    <a:pt x="110" y="307"/>
                    <a:pt x="110" y="306"/>
                  </a:cubicBezTo>
                  <a:cubicBezTo>
                    <a:pt x="110" y="304"/>
                    <a:pt x="112" y="301"/>
                    <a:pt x="113" y="299"/>
                  </a:cubicBezTo>
                  <a:cubicBezTo>
                    <a:pt x="114" y="297"/>
                    <a:pt x="117" y="294"/>
                    <a:pt x="119" y="292"/>
                  </a:cubicBezTo>
                  <a:cubicBezTo>
                    <a:pt x="120" y="289"/>
                    <a:pt x="122" y="283"/>
                    <a:pt x="123" y="279"/>
                  </a:cubicBezTo>
                  <a:cubicBezTo>
                    <a:pt x="124" y="276"/>
                    <a:pt x="125" y="271"/>
                    <a:pt x="124" y="268"/>
                  </a:cubicBezTo>
                  <a:cubicBezTo>
                    <a:pt x="124" y="266"/>
                    <a:pt x="124" y="263"/>
                    <a:pt x="123" y="262"/>
                  </a:cubicBezTo>
                  <a:cubicBezTo>
                    <a:pt x="123" y="262"/>
                    <a:pt x="120" y="262"/>
                    <a:pt x="119" y="262"/>
                  </a:cubicBezTo>
                  <a:cubicBezTo>
                    <a:pt x="118" y="263"/>
                    <a:pt x="118" y="265"/>
                    <a:pt x="117" y="266"/>
                  </a:cubicBezTo>
                  <a:cubicBezTo>
                    <a:pt x="116" y="266"/>
                    <a:pt x="114" y="267"/>
                    <a:pt x="113" y="266"/>
                  </a:cubicBezTo>
                  <a:cubicBezTo>
                    <a:pt x="113" y="266"/>
                    <a:pt x="112" y="265"/>
                    <a:pt x="112" y="264"/>
                  </a:cubicBezTo>
                  <a:cubicBezTo>
                    <a:pt x="112" y="263"/>
                    <a:pt x="111" y="262"/>
                    <a:pt x="110" y="261"/>
                  </a:cubicBezTo>
                  <a:cubicBezTo>
                    <a:pt x="111" y="253"/>
                    <a:pt x="111" y="253"/>
                    <a:pt x="111" y="253"/>
                  </a:cubicBezTo>
                  <a:cubicBezTo>
                    <a:pt x="96" y="250"/>
                    <a:pt x="96" y="250"/>
                    <a:pt x="96" y="250"/>
                  </a:cubicBezTo>
                  <a:cubicBezTo>
                    <a:pt x="86" y="247"/>
                    <a:pt x="86" y="247"/>
                    <a:pt x="86" y="247"/>
                  </a:cubicBezTo>
                  <a:cubicBezTo>
                    <a:pt x="84" y="241"/>
                    <a:pt x="84" y="241"/>
                    <a:pt x="84" y="241"/>
                  </a:cubicBezTo>
                  <a:cubicBezTo>
                    <a:pt x="85" y="238"/>
                    <a:pt x="85" y="238"/>
                    <a:pt x="85" y="238"/>
                  </a:cubicBezTo>
                  <a:cubicBezTo>
                    <a:pt x="85" y="231"/>
                    <a:pt x="85" y="231"/>
                    <a:pt x="85" y="231"/>
                  </a:cubicBezTo>
                  <a:cubicBezTo>
                    <a:pt x="72" y="220"/>
                    <a:pt x="72" y="220"/>
                    <a:pt x="72" y="220"/>
                  </a:cubicBezTo>
                  <a:cubicBezTo>
                    <a:pt x="67" y="223"/>
                    <a:pt x="67" y="223"/>
                    <a:pt x="67" y="223"/>
                  </a:cubicBezTo>
                  <a:cubicBezTo>
                    <a:pt x="48" y="197"/>
                    <a:pt x="48" y="197"/>
                    <a:pt x="48" y="197"/>
                  </a:cubicBezTo>
                  <a:cubicBezTo>
                    <a:pt x="57" y="190"/>
                    <a:pt x="57" y="190"/>
                    <a:pt x="57" y="190"/>
                  </a:cubicBezTo>
                  <a:cubicBezTo>
                    <a:pt x="56" y="175"/>
                    <a:pt x="56" y="175"/>
                    <a:pt x="56" y="175"/>
                  </a:cubicBezTo>
                  <a:cubicBezTo>
                    <a:pt x="48" y="171"/>
                    <a:pt x="48" y="171"/>
                    <a:pt x="48" y="171"/>
                  </a:cubicBezTo>
                  <a:cubicBezTo>
                    <a:pt x="49" y="152"/>
                    <a:pt x="49" y="152"/>
                    <a:pt x="49" y="152"/>
                  </a:cubicBezTo>
                  <a:cubicBezTo>
                    <a:pt x="45" y="146"/>
                    <a:pt x="45" y="146"/>
                    <a:pt x="45" y="146"/>
                  </a:cubicBezTo>
                  <a:cubicBezTo>
                    <a:pt x="32" y="146"/>
                    <a:pt x="32" y="146"/>
                    <a:pt x="32" y="146"/>
                  </a:cubicBezTo>
                  <a:cubicBezTo>
                    <a:pt x="28" y="141"/>
                    <a:pt x="28" y="141"/>
                    <a:pt x="28" y="141"/>
                  </a:cubicBezTo>
                  <a:cubicBezTo>
                    <a:pt x="29" y="123"/>
                    <a:pt x="29" y="123"/>
                    <a:pt x="29" y="123"/>
                  </a:cubicBezTo>
                  <a:lnTo>
                    <a:pt x="32" y="123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0" name="Freeform 31">
              <a:extLst>
                <a:ext uri="{FF2B5EF4-FFF2-40B4-BE49-F238E27FC236}">
                  <a16:creationId xmlns:a16="http://schemas.microsoft.com/office/drawing/2014/main" id="{2B47EC40-5EA5-40F1-8302-D1C315C7B19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83350" y="3086101"/>
              <a:ext cx="1590675" cy="1316038"/>
            </a:xfrm>
            <a:custGeom>
              <a:avLst/>
              <a:gdLst>
                <a:gd name="T0" fmla="*/ 514 w 613"/>
                <a:gd name="T1" fmla="*/ 54 h 507"/>
                <a:gd name="T2" fmla="*/ 517 w 613"/>
                <a:gd name="T3" fmla="*/ 105 h 507"/>
                <a:gd name="T4" fmla="*/ 553 w 613"/>
                <a:gd name="T5" fmla="*/ 149 h 507"/>
                <a:gd name="T6" fmla="*/ 579 w 613"/>
                <a:gd name="T7" fmla="*/ 169 h 507"/>
                <a:gd name="T8" fmla="*/ 571 w 613"/>
                <a:gd name="T9" fmla="*/ 191 h 507"/>
                <a:gd name="T10" fmla="*/ 571 w 613"/>
                <a:gd name="T11" fmla="*/ 230 h 507"/>
                <a:gd name="T12" fmla="*/ 571 w 613"/>
                <a:gd name="T13" fmla="*/ 252 h 507"/>
                <a:gd name="T14" fmla="*/ 516 w 613"/>
                <a:gd name="T15" fmla="*/ 216 h 507"/>
                <a:gd name="T16" fmla="*/ 467 w 613"/>
                <a:gd name="T17" fmla="*/ 195 h 507"/>
                <a:gd name="T18" fmla="*/ 403 w 613"/>
                <a:gd name="T19" fmla="*/ 173 h 507"/>
                <a:gd name="T20" fmla="*/ 421 w 613"/>
                <a:gd name="T21" fmla="*/ 194 h 507"/>
                <a:gd name="T22" fmla="*/ 475 w 613"/>
                <a:gd name="T23" fmla="*/ 240 h 507"/>
                <a:gd name="T24" fmla="*/ 542 w 613"/>
                <a:gd name="T25" fmla="*/ 277 h 507"/>
                <a:gd name="T26" fmla="*/ 595 w 613"/>
                <a:gd name="T27" fmla="*/ 327 h 507"/>
                <a:gd name="T28" fmla="*/ 581 w 613"/>
                <a:gd name="T29" fmla="*/ 362 h 507"/>
                <a:gd name="T30" fmla="*/ 551 w 613"/>
                <a:gd name="T31" fmla="*/ 353 h 507"/>
                <a:gd name="T32" fmla="*/ 514 w 613"/>
                <a:gd name="T33" fmla="*/ 326 h 507"/>
                <a:gd name="T34" fmla="*/ 475 w 613"/>
                <a:gd name="T35" fmla="*/ 369 h 507"/>
                <a:gd name="T36" fmla="*/ 456 w 613"/>
                <a:gd name="T37" fmla="*/ 370 h 507"/>
                <a:gd name="T38" fmla="*/ 433 w 613"/>
                <a:gd name="T39" fmla="*/ 383 h 507"/>
                <a:gd name="T40" fmla="*/ 426 w 613"/>
                <a:gd name="T41" fmla="*/ 376 h 507"/>
                <a:gd name="T42" fmla="*/ 407 w 613"/>
                <a:gd name="T43" fmla="*/ 366 h 507"/>
                <a:gd name="T44" fmla="*/ 384 w 613"/>
                <a:gd name="T45" fmla="*/ 372 h 507"/>
                <a:gd name="T46" fmla="*/ 361 w 613"/>
                <a:gd name="T47" fmla="*/ 372 h 507"/>
                <a:gd name="T48" fmla="*/ 361 w 613"/>
                <a:gd name="T49" fmla="*/ 394 h 507"/>
                <a:gd name="T50" fmla="*/ 346 w 613"/>
                <a:gd name="T51" fmla="*/ 411 h 507"/>
                <a:gd name="T52" fmla="*/ 328 w 613"/>
                <a:gd name="T53" fmla="*/ 426 h 507"/>
                <a:gd name="T54" fmla="*/ 287 w 613"/>
                <a:gd name="T55" fmla="*/ 421 h 507"/>
                <a:gd name="T56" fmla="*/ 250 w 613"/>
                <a:gd name="T57" fmla="*/ 417 h 507"/>
                <a:gd name="T58" fmla="*/ 207 w 613"/>
                <a:gd name="T59" fmla="*/ 412 h 507"/>
                <a:gd name="T60" fmla="*/ 188 w 613"/>
                <a:gd name="T61" fmla="*/ 435 h 507"/>
                <a:gd name="T62" fmla="*/ 178 w 613"/>
                <a:gd name="T63" fmla="*/ 441 h 507"/>
                <a:gd name="T64" fmla="*/ 182 w 613"/>
                <a:gd name="T65" fmla="*/ 468 h 507"/>
                <a:gd name="T66" fmla="*/ 117 w 613"/>
                <a:gd name="T67" fmla="*/ 496 h 507"/>
                <a:gd name="T68" fmla="*/ 67 w 613"/>
                <a:gd name="T69" fmla="*/ 494 h 507"/>
                <a:gd name="T70" fmla="*/ 65 w 613"/>
                <a:gd name="T71" fmla="*/ 456 h 507"/>
                <a:gd name="T72" fmla="*/ 25 w 613"/>
                <a:gd name="T73" fmla="*/ 391 h 507"/>
                <a:gd name="T74" fmla="*/ 15 w 613"/>
                <a:gd name="T75" fmla="*/ 352 h 507"/>
                <a:gd name="T76" fmla="*/ 24 w 613"/>
                <a:gd name="T77" fmla="*/ 306 h 507"/>
                <a:gd name="T78" fmla="*/ 55 w 613"/>
                <a:gd name="T79" fmla="*/ 291 h 507"/>
                <a:gd name="T80" fmla="*/ 88 w 613"/>
                <a:gd name="T81" fmla="*/ 255 h 507"/>
                <a:gd name="T82" fmla="*/ 143 w 613"/>
                <a:gd name="T83" fmla="*/ 282 h 507"/>
                <a:gd name="T84" fmla="*/ 153 w 613"/>
                <a:gd name="T85" fmla="*/ 249 h 507"/>
                <a:gd name="T86" fmla="*/ 187 w 613"/>
                <a:gd name="T87" fmla="*/ 243 h 507"/>
                <a:gd name="T88" fmla="*/ 202 w 613"/>
                <a:gd name="T89" fmla="*/ 246 h 507"/>
                <a:gd name="T90" fmla="*/ 245 w 613"/>
                <a:gd name="T91" fmla="*/ 226 h 507"/>
                <a:gd name="T92" fmla="*/ 290 w 613"/>
                <a:gd name="T93" fmla="*/ 185 h 507"/>
                <a:gd name="T94" fmla="*/ 296 w 613"/>
                <a:gd name="T95" fmla="*/ 126 h 507"/>
                <a:gd name="T96" fmla="*/ 331 w 613"/>
                <a:gd name="T97" fmla="*/ 71 h 507"/>
                <a:gd name="T98" fmla="*/ 344 w 613"/>
                <a:gd name="T99" fmla="*/ 112 h 507"/>
                <a:gd name="T100" fmla="*/ 363 w 613"/>
                <a:gd name="T101" fmla="*/ 102 h 507"/>
                <a:gd name="T102" fmla="*/ 377 w 613"/>
                <a:gd name="T103" fmla="*/ 102 h 507"/>
                <a:gd name="T104" fmla="*/ 401 w 613"/>
                <a:gd name="T105" fmla="*/ 102 h 507"/>
                <a:gd name="T106" fmla="*/ 411 w 613"/>
                <a:gd name="T107" fmla="*/ 85 h 507"/>
                <a:gd name="T108" fmla="*/ 440 w 613"/>
                <a:gd name="T109" fmla="*/ 54 h 507"/>
                <a:gd name="T110" fmla="*/ 459 w 613"/>
                <a:gd name="T111" fmla="*/ 12 h 507"/>
                <a:gd name="T112" fmla="*/ 501 w 613"/>
                <a:gd name="T113" fmla="*/ 27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13" h="507">
                  <a:moveTo>
                    <a:pt x="501" y="31"/>
                  </a:moveTo>
                  <a:cubicBezTo>
                    <a:pt x="498" y="31"/>
                    <a:pt x="498" y="31"/>
                    <a:pt x="498" y="31"/>
                  </a:cubicBezTo>
                  <a:cubicBezTo>
                    <a:pt x="497" y="49"/>
                    <a:pt x="497" y="49"/>
                    <a:pt x="497" y="49"/>
                  </a:cubicBezTo>
                  <a:cubicBezTo>
                    <a:pt x="501" y="54"/>
                    <a:pt x="501" y="54"/>
                    <a:pt x="501" y="54"/>
                  </a:cubicBezTo>
                  <a:cubicBezTo>
                    <a:pt x="514" y="54"/>
                    <a:pt x="514" y="54"/>
                    <a:pt x="514" y="54"/>
                  </a:cubicBezTo>
                  <a:cubicBezTo>
                    <a:pt x="518" y="60"/>
                    <a:pt x="518" y="60"/>
                    <a:pt x="518" y="60"/>
                  </a:cubicBezTo>
                  <a:cubicBezTo>
                    <a:pt x="517" y="79"/>
                    <a:pt x="517" y="79"/>
                    <a:pt x="517" y="79"/>
                  </a:cubicBezTo>
                  <a:cubicBezTo>
                    <a:pt x="525" y="83"/>
                    <a:pt x="525" y="83"/>
                    <a:pt x="525" y="83"/>
                  </a:cubicBezTo>
                  <a:cubicBezTo>
                    <a:pt x="526" y="98"/>
                    <a:pt x="526" y="98"/>
                    <a:pt x="526" y="98"/>
                  </a:cubicBezTo>
                  <a:cubicBezTo>
                    <a:pt x="517" y="105"/>
                    <a:pt x="517" y="105"/>
                    <a:pt x="517" y="105"/>
                  </a:cubicBezTo>
                  <a:cubicBezTo>
                    <a:pt x="536" y="131"/>
                    <a:pt x="536" y="131"/>
                    <a:pt x="536" y="131"/>
                  </a:cubicBezTo>
                  <a:cubicBezTo>
                    <a:pt x="541" y="128"/>
                    <a:pt x="541" y="128"/>
                    <a:pt x="541" y="128"/>
                  </a:cubicBezTo>
                  <a:cubicBezTo>
                    <a:pt x="554" y="139"/>
                    <a:pt x="554" y="139"/>
                    <a:pt x="554" y="139"/>
                  </a:cubicBezTo>
                  <a:cubicBezTo>
                    <a:pt x="554" y="146"/>
                    <a:pt x="554" y="146"/>
                    <a:pt x="554" y="146"/>
                  </a:cubicBezTo>
                  <a:cubicBezTo>
                    <a:pt x="553" y="149"/>
                    <a:pt x="553" y="149"/>
                    <a:pt x="553" y="149"/>
                  </a:cubicBezTo>
                  <a:cubicBezTo>
                    <a:pt x="555" y="155"/>
                    <a:pt x="555" y="155"/>
                    <a:pt x="555" y="155"/>
                  </a:cubicBezTo>
                  <a:cubicBezTo>
                    <a:pt x="565" y="158"/>
                    <a:pt x="565" y="158"/>
                    <a:pt x="565" y="158"/>
                  </a:cubicBezTo>
                  <a:cubicBezTo>
                    <a:pt x="580" y="161"/>
                    <a:pt x="580" y="161"/>
                    <a:pt x="580" y="161"/>
                  </a:cubicBezTo>
                  <a:cubicBezTo>
                    <a:pt x="579" y="169"/>
                    <a:pt x="579" y="169"/>
                    <a:pt x="579" y="169"/>
                  </a:cubicBezTo>
                  <a:cubicBezTo>
                    <a:pt x="579" y="169"/>
                    <a:pt x="579" y="169"/>
                    <a:pt x="579" y="169"/>
                  </a:cubicBezTo>
                  <a:cubicBezTo>
                    <a:pt x="578" y="169"/>
                    <a:pt x="576" y="169"/>
                    <a:pt x="575" y="169"/>
                  </a:cubicBezTo>
                  <a:cubicBezTo>
                    <a:pt x="574" y="169"/>
                    <a:pt x="572" y="172"/>
                    <a:pt x="571" y="173"/>
                  </a:cubicBezTo>
                  <a:cubicBezTo>
                    <a:pt x="570" y="174"/>
                    <a:pt x="568" y="178"/>
                    <a:pt x="568" y="179"/>
                  </a:cubicBezTo>
                  <a:cubicBezTo>
                    <a:pt x="567" y="181"/>
                    <a:pt x="566" y="185"/>
                    <a:pt x="567" y="187"/>
                  </a:cubicBezTo>
                  <a:cubicBezTo>
                    <a:pt x="567" y="189"/>
                    <a:pt x="570" y="190"/>
                    <a:pt x="571" y="191"/>
                  </a:cubicBezTo>
                  <a:cubicBezTo>
                    <a:pt x="572" y="192"/>
                    <a:pt x="573" y="196"/>
                    <a:pt x="573" y="198"/>
                  </a:cubicBezTo>
                  <a:cubicBezTo>
                    <a:pt x="573" y="200"/>
                    <a:pt x="573" y="204"/>
                    <a:pt x="573" y="206"/>
                  </a:cubicBezTo>
                  <a:cubicBezTo>
                    <a:pt x="572" y="208"/>
                    <a:pt x="571" y="211"/>
                    <a:pt x="570" y="212"/>
                  </a:cubicBezTo>
                  <a:cubicBezTo>
                    <a:pt x="570" y="214"/>
                    <a:pt x="569" y="219"/>
                    <a:pt x="569" y="221"/>
                  </a:cubicBezTo>
                  <a:cubicBezTo>
                    <a:pt x="569" y="223"/>
                    <a:pt x="570" y="228"/>
                    <a:pt x="571" y="230"/>
                  </a:cubicBezTo>
                  <a:cubicBezTo>
                    <a:pt x="572" y="232"/>
                    <a:pt x="575" y="235"/>
                    <a:pt x="576" y="236"/>
                  </a:cubicBezTo>
                  <a:cubicBezTo>
                    <a:pt x="578" y="238"/>
                    <a:pt x="581" y="240"/>
                    <a:pt x="582" y="242"/>
                  </a:cubicBezTo>
                  <a:cubicBezTo>
                    <a:pt x="582" y="243"/>
                    <a:pt x="582" y="245"/>
                    <a:pt x="581" y="246"/>
                  </a:cubicBezTo>
                  <a:cubicBezTo>
                    <a:pt x="581" y="247"/>
                    <a:pt x="580" y="249"/>
                    <a:pt x="579" y="250"/>
                  </a:cubicBezTo>
                  <a:cubicBezTo>
                    <a:pt x="577" y="251"/>
                    <a:pt x="573" y="252"/>
                    <a:pt x="571" y="252"/>
                  </a:cubicBezTo>
                  <a:cubicBezTo>
                    <a:pt x="569" y="252"/>
                    <a:pt x="565" y="252"/>
                    <a:pt x="563" y="252"/>
                  </a:cubicBezTo>
                  <a:cubicBezTo>
                    <a:pt x="560" y="251"/>
                    <a:pt x="556" y="247"/>
                    <a:pt x="554" y="245"/>
                  </a:cubicBezTo>
                  <a:cubicBezTo>
                    <a:pt x="551" y="243"/>
                    <a:pt x="544" y="240"/>
                    <a:pt x="541" y="237"/>
                  </a:cubicBezTo>
                  <a:cubicBezTo>
                    <a:pt x="537" y="235"/>
                    <a:pt x="529" y="228"/>
                    <a:pt x="526" y="225"/>
                  </a:cubicBezTo>
                  <a:cubicBezTo>
                    <a:pt x="523" y="222"/>
                    <a:pt x="518" y="218"/>
                    <a:pt x="516" y="216"/>
                  </a:cubicBezTo>
                  <a:cubicBezTo>
                    <a:pt x="513" y="215"/>
                    <a:pt x="508" y="211"/>
                    <a:pt x="506" y="210"/>
                  </a:cubicBezTo>
                  <a:cubicBezTo>
                    <a:pt x="503" y="209"/>
                    <a:pt x="497" y="209"/>
                    <a:pt x="494" y="209"/>
                  </a:cubicBezTo>
                  <a:cubicBezTo>
                    <a:pt x="492" y="209"/>
                    <a:pt x="487" y="209"/>
                    <a:pt x="485" y="208"/>
                  </a:cubicBezTo>
                  <a:cubicBezTo>
                    <a:pt x="482" y="208"/>
                    <a:pt x="477" y="205"/>
                    <a:pt x="475" y="204"/>
                  </a:cubicBezTo>
                  <a:cubicBezTo>
                    <a:pt x="473" y="202"/>
                    <a:pt x="469" y="197"/>
                    <a:pt x="467" y="195"/>
                  </a:cubicBezTo>
                  <a:cubicBezTo>
                    <a:pt x="464" y="193"/>
                    <a:pt x="457" y="190"/>
                    <a:pt x="453" y="188"/>
                  </a:cubicBezTo>
                  <a:cubicBezTo>
                    <a:pt x="449" y="186"/>
                    <a:pt x="441" y="181"/>
                    <a:pt x="437" y="179"/>
                  </a:cubicBezTo>
                  <a:cubicBezTo>
                    <a:pt x="434" y="178"/>
                    <a:pt x="427" y="174"/>
                    <a:pt x="424" y="173"/>
                  </a:cubicBezTo>
                  <a:cubicBezTo>
                    <a:pt x="421" y="173"/>
                    <a:pt x="415" y="172"/>
                    <a:pt x="412" y="172"/>
                  </a:cubicBezTo>
                  <a:cubicBezTo>
                    <a:pt x="409" y="172"/>
                    <a:pt x="405" y="172"/>
                    <a:pt x="403" y="173"/>
                  </a:cubicBezTo>
                  <a:cubicBezTo>
                    <a:pt x="401" y="173"/>
                    <a:pt x="397" y="173"/>
                    <a:pt x="397" y="174"/>
                  </a:cubicBezTo>
                  <a:cubicBezTo>
                    <a:pt x="396" y="175"/>
                    <a:pt x="397" y="178"/>
                    <a:pt x="398" y="179"/>
                  </a:cubicBezTo>
                  <a:cubicBezTo>
                    <a:pt x="398" y="181"/>
                    <a:pt x="401" y="184"/>
                    <a:pt x="402" y="186"/>
                  </a:cubicBezTo>
                  <a:cubicBezTo>
                    <a:pt x="405" y="188"/>
                    <a:pt x="410" y="190"/>
                    <a:pt x="413" y="191"/>
                  </a:cubicBezTo>
                  <a:cubicBezTo>
                    <a:pt x="415" y="192"/>
                    <a:pt x="419" y="193"/>
                    <a:pt x="421" y="194"/>
                  </a:cubicBezTo>
                  <a:cubicBezTo>
                    <a:pt x="424" y="195"/>
                    <a:pt x="429" y="198"/>
                    <a:pt x="431" y="199"/>
                  </a:cubicBezTo>
                  <a:cubicBezTo>
                    <a:pt x="434" y="201"/>
                    <a:pt x="440" y="205"/>
                    <a:pt x="443" y="207"/>
                  </a:cubicBezTo>
                  <a:cubicBezTo>
                    <a:pt x="447" y="209"/>
                    <a:pt x="453" y="214"/>
                    <a:pt x="456" y="217"/>
                  </a:cubicBezTo>
                  <a:cubicBezTo>
                    <a:pt x="458" y="219"/>
                    <a:pt x="462" y="224"/>
                    <a:pt x="464" y="226"/>
                  </a:cubicBezTo>
                  <a:cubicBezTo>
                    <a:pt x="467" y="230"/>
                    <a:pt x="472" y="237"/>
                    <a:pt x="475" y="240"/>
                  </a:cubicBezTo>
                  <a:cubicBezTo>
                    <a:pt x="478" y="243"/>
                    <a:pt x="483" y="248"/>
                    <a:pt x="486" y="251"/>
                  </a:cubicBezTo>
                  <a:cubicBezTo>
                    <a:pt x="489" y="253"/>
                    <a:pt x="496" y="257"/>
                    <a:pt x="499" y="259"/>
                  </a:cubicBezTo>
                  <a:cubicBezTo>
                    <a:pt x="503" y="261"/>
                    <a:pt x="511" y="264"/>
                    <a:pt x="515" y="265"/>
                  </a:cubicBezTo>
                  <a:cubicBezTo>
                    <a:pt x="518" y="266"/>
                    <a:pt x="524" y="268"/>
                    <a:pt x="527" y="270"/>
                  </a:cubicBezTo>
                  <a:cubicBezTo>
                    <a:pt x="531" y="271"/>
                    <a:pt x="538" y="275"/>
                    <a:pt x="542" y="277"/>
                  </a:cubicBezTo>
                  <a:cubicBezTo>
                    <a:pt x="546" y="280"/>
                    <a:pt x="554" y="285"/>
                    <a:pt x="558" y="288"/>
                  </a:cubicBezTo>
                  <a:cubicBezTo>
                    <a:pt x="560" y="289"/>
                    <a:pt x="565" y="293"/>
                    <a:pt x="568" y="294"/>
                  </a:cubicBezTo>
                  <a:cubicBezTo>
                    <a:pt x="571" y="297"/>
                    <a:pt x="579" y="304"/>
                    <a:pt x="582" y="307"/>
                  </a:cubicBezTo>
                  <a:cubicBezTo>
                    <a:pt x="585" y="310"/>
                    <a:pt x="589" y="316"/>
                    <a:pt x="591" y="319"/>
                  </a:cubicBezTo>
                  <a:cubicBezTo>
                    <a:pt x="592" y="321"/>
                    <a:pt x="593" y="325"/>
                    <a:pt x="595" y="327"/>
                  </a:cubicBezTo>
                  <a:cubicBezTo>
                    <a:pt x="596" y="328"/>
                    <a:pt x="599" y="328"/>
                    <a:pt x="601" y="328"/>
                  </a:cubicBezTo>
                  <a:cubicBezTo>
                    <a:pt x="602" y="328"/>
                    <a:pt x="603" y="327"/>
                    <a:pt x="605" y="327"/>
                  </a:cubicBezTo>
                  <a:cubicBezTo>
                    <a:pt x="602" y="343"/>
                    <a:pt x="602" y="343"/>
                    <a:pt x="602" y="343"/>
                  </a:cubicBezTo>
                  <a:cubicBezTo>
                    <a:pt x="613" y="359"/>
                    <a:pt x="613" y="359"/>
                    <a:pt x="613" y="359"/>
                  </a:cubicBezTo>
                  <a:cubicBezTo>
                    <a:pt x="581" y="362"/>
                    <a:pt x="581" y="362"/>
                    <a:pt x="581" y="362"/>
                  </a:cubicBezTo>
                  <a:cubicBezTo>
                    <a:pt x="575" y="353"/>
                    <a:pt x="575" y="353"/>
                    <a:pt x="575" y="353"/>
                  </a:cubicBezTo>
                  <a:cubicBezTo>
                    <a:pt x="571" y="359"/>
                    <a:pt x="571" y="359"/>
                    <a:pt x="571" y="359"/>
                  </a:cubicBezTo>
                  <a:cubicBezTo>
                    <a:pt x="559" y="358"/>
                    <a:pt x="559" y="358"/>
                    <a:pt x="559" y="358"/>
                  </a:cubicBezTo>
                  <a:cubicBezTo>
                    <a:pt x="555" y="347"/>
                    <a:pt x="555" y="347"/>
                    <a:pt x="555" y="347"/>
                  </a:cubicBezTo>
                  <a:cubicBezTo>
                    <a:pt x="551" y="353"/>
                    <a:pt x="551" y="353"/>
                    <a:pt x="551" y="353"/>
                  </a:cubicBezTo>
                  <a:cubicBezTo>
                    <a:pt x="542" y="361"/>
                    <a:pt x="542" y="361"/>
                    <a:pt x="542" y="361"/>
                  </a:cubicBezTo>
                  <a:cubicBezTo>
                    <a:pt x="533" y="335"/>
                    <a:pt x="533" y="335"/>
                    <a:pt x="533" y="335"/>
                  </a:cubicBezTo>
                  <a:cubicBezTo>
                    <a:pt x="525" y="341"/>
                    <a:pt x="525" y="341"/>
                    <a:pt x="525" y="341"/>
                  </a:cubicBezTo>
                  <a:cubicBezTo>
                    <a:pt x="514" y="334"/>
                    <a:pt x="514" y="334"/>
                    <a:pt x="514" y="334"/>
                  </a:cubicBezTo>
                  <a:cubicBezTo>
                    <a:pt x="514" y="326"/>
                    <a:pt x="514" y="326"/>
                    <a:pt x="514" y="326"/>
                  </a:cubicBezTo>
                  <a:cubicBezTo>
                    <a:pt x="488" y="331"/>
                    <a:pt x="488" y="331"/>
                    <a:pt x="488" y="331"/>
                  </a:cubicBezTo>
                  <a:cubicBezTo>
                    <a:pt x="481" y="358"/>
                    <a:pt x="481" y="358"/>
                    <a:pt x="481" y="358"/>
                  </a:cubicBezTo>
                  <a:cubicBezTo>
                    <a:pt x="469" y="363"/>
                    <a:pt x="469" y="363"/>
                    <a:pt x="469" y="363"/>
                  </a:cubicBezTo>
                  <a:cubicBezTo>
                    <a:pt x="469" y="363"/>
                    <a:pt x="471" y="366"/>
                    <a:pt x="472" y="366"/>
                  </a:cubicBezTo>
                  <a:cubicBezTo>
                    <a:pt x="473" y="367"/>
                    <a:pt x="475" y="368"/>
                    <a:pt x="475" y="369"/>
                  </a:cubicBezTo>
                  <a:cubicBezTo>
                    <a:pt x="475" y="370"/>
                    <a:pt x="474" y="372"/>
                    <a:pt x="473" y="372"/>
                  </a:cubicBezTo>
                  <a:cubicBezTo>
                    <a:pt x="473" y="373"/>
                    <a:pt x="472" y="374"/>
                    <a:pt x="471" y="375"/>
                  </a:cubicBezTo>
                  <a:cubicBezTo>
                    <a:pt x="470" y="375"/>
                    <a:pt x="468" y="375"/>
                    <a:pt x="467" y="375"/>
                  </a:cubicBezTo>
                  <a:cubicBezTo>
                    <a:pt x="466" y="374"/>
                    <a:pt x="463" y="372"/>
                    <a:pt x="462" y="371"/>
                  </a:cubicBezTo>
                  <a:cubicBezTo>
                    <a:pt x="460" y="371"/>
                    <a:pt x="457" y="370"/>
                    <a:pt x="456" y="370"/>
                  </a:cubicBezTo>
                  <a:cubicBezTo>
                    <a:pt x="454" y="370"/>
                    <a:pt x="451" y="370"/>
                    <a:pt x="449" y="371"/>
                  </a:cubicBezTo>
                  <a:cubicBezTo>
                    <a:pt x="448" y="372"/>
                    <a:pt x="446" y="374"/>
                    <a:pt x="445" y="374"/>
                  </a:cubicBezTo>
                  <a:cubicBezTo>
                    <a:pt x="444" y="375"/>
                    <a:pt x="442" y="375"/>
                    <a:pt x="441" y="375"/>
                  </a:cubicBezTo>
                  <a:cubicBezTo>
                    <a:pt x="440" y="376"/>
                    <a:pt x="437" y="377"/>
                    <a:pt x="436" y="378"/>
                  </a:cubicBezTo>
                  <a:cubicBezTo>
                    <a:pt x="435" y="379"/>
                    <a:pt x="434" y="382"/>
                    <a:pt x="433" y="383"/>
                  </a:cubicBezTo>
                  <a:cubicBezTo>
                    <a:pt x="432" y="384"/>
                    <a:pt x="431" y="386"/>
                    <a:pt x="429" y="386"/>
                  </a:cubicBezTo>
                  <a:cubicBezTo>
                    <a:pt x="429" y="386"/>
                    <a:pt x="428" y="385"/>
                    <a:pt x="427" y="385"/>
                  </a:cubicBezTo>
                  <a:cubicBezTo>
                    <a:pt x="427" y="385"/>
                    <a:pt x="426" y="384"/>
                    <a:pt x="425" y="383"/>
                  </a:cubicBezTo>
                  <a:cubicBezTo>
                    <a:pt x="425" y="382"/>
                    <a:pt x="426" y="380"/>
                    <a:pt x="426" y="380"/>
                  </a:cubicBezTo>
                  <a:cubicBezTo>
                    <a:pt x="426" y="379"/>
                    <a:pt x="426" y="377"/>
                    <a:pt x="426" y="376"/>
                  </a:cubicBezTo>
                  <a:cubicBezTo>
                    <a:pt x="426" y="376"/>
                    <a:pt x="424" y="375"/>
                    <a:pt x="423" y="374"/>
                  </a:cubicBezTo>
                  <a:cubicBezTo>
                    <a:pt x="422" y="373"/>
                    <a:pt x="420" y="372"/>
                    <a:pt x="419" y="371"/>
                  </a:cubicBezTo>
                  <a:cubicBezTo>
                    <a:pt x="418" y="370"/>
                    <a:pt x="416" y="369"/>
                    <a:pt x="415" y="368"/>
                  </a:cubicBezTo>
                  <a:cubicBezTo>
                    <a:pt x="414" y="368"/>
                    <a:pt x="413" y="366"/>
                    <a:pt x="412" y="366"/>
                  </a:cubicBezTo>
                  <a:cubicBezTo>
                    <a:pt x="411" y="365"/>
                    <a:pt x="408" y="366"/>
                    <a:pt x="407" y="366"/>
                  </a:cubicBezTo>
                  <a:cubicBezTo>
                    <a:pt x="405" y="366"/>
                    <a:pt x="403" y="368"/>
                    <a:pt x="402" y="368"/>
                  </a:cubicBezTo>
                  <a:cubicBezTo>
                    <a:pt x="400" y="369"/>
                    <a:pt x="397" y="372"/>
                    <a:pt x="395" y="373"/>
                  </a:cubicBezTo>
                  <a:cubicBezTo>
                    <a:pt x="394" y="374"/>
                    <a:pt x="391" y="375"/>
                    <a:pt x="390" y="375"/>
                  </a:cubicBezTo>
                  <a:cubicBezTo>
                    <a:pt x="389" y="376"/>
                    <a:pt x="387" y="376"/>
                    <a:pt x="386" y="375"/>
                  </a:cubicBezTo>
                  <a:cubicBezTo>
                    <a:pt x="386" y="375"/>
                    <a:pt x="385" y="373"/>
                    <a:pt x="384" y="372"/>
                  </a:cubicBezTo>
                  <a:cubicBezTo>
                    <a:pt x="383" y="372"/>
                    <a:pt x="380" y="372"/>
                    <a:pt x="379" y="372"/>
                  </a:cubicBezTo>
                  <a:cubicBezTo>
                    <a:pt x="377" y="372"/>
                    <a:pt x="374" y="373"/>
                    <a:pt x="372" y="373"/>
                  </a:cubicBezTo>
                  <a:cubicBezTo>
                    <a:pt x="372" y="373"/>
                    <a:pt x="370" y="372"/>
                    <a:pt x="369" y="372"/>
                  </a:cubicBezTo>
                  <a:cubicBezTo>
                    <a:pt x="368" y="372"/>
                    <a:pt x="367" y="371"/>
                    <a:pt x="366" y="371"/>
                  </a:cubicBezTo>
                  <a:cubicBezTo>
                    <a:pt x="365" y="371"/>
                    <a:pt x="362" y="372"/>
                    <a:pt x="361" y="372"/>
                  </a:cubicBezTo>
                  <a:cubicBezTo>
                    <a:pt x="360" y="373"/>
                    <a:pt x="359" y="373"/>
                    <a:pt x="358" y="374"/>
                  </a:cubicBezTo>
                  <a:cubicBezTo>
                    <a:pt x="357" y="375"/>
                    <a:pt x="356" y="377"/>
                    <a:pt x="356" y="378"/>
                  </a:cubicBezTo>
                  <a:cubicBezTo>
                    <a:pt x="356" y="379"/>
                    <a:pt x="357" y="381"/>
                    <a:pt x="357" y="382"/>
                  </a:cubicBezTo>
                  <a:cubicBezTo>
                    <a:pt x="358" y="383"/>
                    <a:pt x="359" y="386"/>
                    <a:pt x="359" y="388"/>
                  </a:cubicBezTo>
                  <a:cubicBezTo>
                    <a:pt x="360" y="389"/>
                    <a:pt x="361" y="393"/>
                    <a:pt x="361" y="394"/>
                  </a:cubicBezTo>
                  <a:cubicBezTo>
                    <a:pt x="362" y="396"/>
                    <a:pt x="362" y="399"/>
                    <a:pt x="362" y="401"/>
                  </a:cubicBezTo>
                  <a:cubicBezTo>
                    <a:pt x="362" y="402"/>
                    <a:pt x="362" y="404"/>
                    <a:pt x="362" y="404"/>
                  </a:cubicBezTo>
                  <a:cubicBezTo>
                    <a:pt x="361" y="406"/>
                    <a:pt x="359" y="408"/>
                    <a:pt x="357" y="409"/>
                  </a:cubicBezTo>
                  <a:cubicBezTo>
                    <a:pt x="356" y="410"/>
                    <a:pt x="354" y="411"/>
                    <a:pt x="353" y="411"/>
                  </a:cubicBezTo>
                  <a:cubicBezTo>
                    <a:pt x="351" y="411"/>
                    <a:pt x="348" y="411"/>
                    <a:pt x="346" y="411"/>
                  </a:cubicBezTo>
                  <a:cubicBezTo>
                    <a:pt x="345" y="411"/>
                    <a:pt x="342" y="412"/>
                    <a:pt x="340" y="412"/>
                  </a:cubicBezTo>
                  <a:cubicBezTo>
                    <a:pt x="340" y="413"/>
                    <a:pt x="339" y="414"/>
                    <a:pt x="338" y="415"/>
                  </a:cubicBezTo>
                  <a:cubicBezTo>
                    <a:pt x="338" y="416"/>
                    <a:pt x="338" y="419"/>
                    <a:pt x="337" y="420"/>
                  </a:cubicBezTo>
                  <a:cubicBezTo>
                    <a:pt x="337" y="421"/>
                    <a:pt x="334" y="423"/>
                    <a:pt x="333" y="423"/>
                  </a:cubicBezTo>
                  <a:cubicBezTo>
                    <a:pt x="332" y="424"/>
                    <a:pt x="330" y="426"/>
                    <a:pt x="328" y="426"/>
                  </a:cubicBezTo>
                  <a:cubicBezTo>
                    <a:pt x="328" y="427"/>
                    <a:pt x="326" y="426"/>
                    <a:pt x="325" y="426"/>
                  </a:cubicBezTo>
                  <a:cubicBezTo>
                    <a:pt x="324" y="425"/>
                    <a:pt x="322" y="422"/>
                    <a:pt x="321" y="422"/>
                  </a:cubicBezTo>
                  <a:cubicBezTo>
                    <a:pt x="319" y="420"/>
                    <a:pt x="315" y="419"/>
                    <a:pt x="313" y="419"/>
                  </a:cubicBezTo>
                  <a:cubicBezTo>
                    <a:pt x="310" y="418"/>
                    <a:pt x="303" y="418"/>
                    <a:pt x="300" y="418"/>
                  </a:cubicBezTo>
                  <a:cubicBezTo>
                    <a:pt x="297" y="419"/>
                    <a:pt x="290" y="420"/>
                    <a:pt x="287" y="421"/>
                  </a:cubicBezTo>
                  <a:cubicBezTo>
                    <a:pt x="284" y="421"/>
                    <a:pt x="280" y="423"/>
                    <a:pt x="278" y="423"/>
                  </a:cubicBezTo>
                  <a:cubicBezTo>
                    <a:pt x="276" y="423"/>
                    <a:pt x="274" y="423"/>
                    <a:pt x="272" y="422"/>
                  </a:cubicBezTo>
                  <a:cubicBezTo>
                    <a:pt x="271" y="422"/>
                    <a:pt x="269" y="422"/>
                    <a:pt x="267" y="422"/>
                  </a:cubicBezTo>
                  <a:cubicBezTo>
                    <a:pt x="265" y="421"/>
                    <a:pt x="261" y="419"/>
                    <a:pt x="259" y="418"/>
                  </a:cubicBezTo>
                  <a:cubicBezTo>
                    <a:pt x="257" y="418"/>
                    <a:pt x="252" y="417"/>
                    <a:pt x="250" y="417"/>
                  </a:cubicBezTo>
                  <a:cubicBezTo>
                    <a:pt x="248" y="417"/>
                    <a:pt x="243" y="418"/>
                    <a:pt x="241" y="418"/>
                  </a:cubicBezTo>
                  <a:cubicBezTo>
                    <a:pt x="238" y="418"/>
                    <a:pt x="232" y="419"/>
                    <a:pt x="229" y="419"/>
                  </a:cubicBezTo>
                  <a:cubicBezTo>
                    <a:pt x="228" y="419"/>
                    <a:pt x="225" y="418"/>
                    <a:pt x="224" y="417"/>
                  </a:cubicBezTo>
                  <a:cubicBezTo>
                    <a:pt x="222" y="416"/>
                    <a:pt x="219" y="414"/>
                    <a:pt x="217" y="413"/>
                  </a:cubicBezTo>
                  <a:cubicBezTo>
                    <a:pt x="215" y="412"/>
                    <a:pt x="210" y="412"/>
                    <a:pt x="207" y="412"/>
                  </a:cubicBezTo>
                  <a:cubicBezTo>
                    <a:pt x="205" y="412"/>
                    <a:pt x="200" y="413"/>
                    <a:pt x="198" y="414"/>
                  </a:cubicBezTo>
                  <a:cubicBezTo>
                    <a:pt x="196" y="414"/>
                    <a:pt x="191" y="416"/>
                    <a:pt x="188" y="418"/>
                  </a:cubicBezTo>
                  <a:cubicBezTo>
                    <a:pt x="187" y="418"/>
                    <a:pt x="185" y="420"/>
                    <a:pt x="185" y="421"/>
                  </a:cubicBezTo>
                  <a:cubicBezTo>
                    <a:pt x="184" y="422"/>
                    <a:pt x="185" y="426"/>
                    <a:pt x="185" y="427"/>
                  </a:cubicBezTo>
                  <a:cubicBezTo>
                    <a:pt x="186" y="429"/>
                    <a:pt x="187" y="433"/>
                    <a:pt x="188" y="435"/>
                  </a:cubicBezTo>
                  <a:cubicBezTo>
                    <a:pt x="188" y="436"/>
                    <a:pt x="189" y="440"/>
                    <a:pt x="189" y="441"/>
                  </a:cubicBezTo>
                  <a:cubicBezTo>
                    <a:pt x="188" y="442"/>
                    <a:pt x="187" y="443"/>
                    <a:pt x="186" y="443"/>
                  </a:cubicBezTo>
                  <a:cubicBezTo>
                    <a:pt x="185" y="443"/>
                    <a:pt x="184" y="442"/>
                    <a:pt x="184" y="442"/>
                  </a:cubicBezTo>
                  <a:cubicBezTo>
                    <a:pt x="183" y="442"/>
                    <a:pt x="182" y="441"/>
                    <a:pt x="181" y="441"/>
                  </a:cubicBezTo>
                  <a:cubicBezTo>
                    <a:pt x="180" y="441"/>
                    <a:pt x="178" y="441"/>
                    <a:pt x="178" y="441"/>
                  </a:cubicBezTo>
                  <a:cubicBezTo>
                    <a:pt x="177" y="442"/>
                    <a:pt x="176" y="445"/>
                    <a:pt x="175" y="447"/>
                  </a:cubicBezTo>
                  <a:cubicBezTo>
                    <a:pt x="174" y="448"/>
                    <a:pt x="173" y="451"/>
                    <a:pt x="173" y="453"/>
                  </a:cubicBezTo>
                  <a:cubicBezTo>
                    <a:pt x="173" y="454"/>
                    <a:pt x="175" y="458"/>
                    <a:pt x="176" y="459"/>
                  </a:cubicBezTo>
                  <a:cubicBezTo>
                    <a:pt x="178" y="461"/>
                    <a:pt x="181" y="463"/>
                    <a:pt x="182" y="465"/>
                  </a:cubicBezTo>
                  <a:cubicBezTo>
                    <a:pt x="182" y="466"/>
                    <a:pt x="183" y="468"/>
                    <a:pt x="182" y="468"/>
                  </a:cubicBezTo>
                  <a:cubicBezTo>
                    <a:pt x="182" y="470"/>
                    <a:pt x="179" y="471"/>
                    <a:pt x="178" y="471"/>
                  </a:cubicBezTo>
                  <a:cubicBezTo>
                    <a:pt x="176" y="472"/>
                    <a:pt x="172" y="472"/>
                    <a:pt x="170" y="472"/>
                  </a:cubicBezTo>
                  <a:cubicBezTo>
                    <a:pt x="168" y="472"/>
                    <a:pt x="165" y="470"/>
                    <a:pt x="163" y="470"/>
                  </a:cubicBezTo>
                  <a:cubicBezTo>
                    <a:pt x="161" y="469"/>
                    <a:pt x="157" y="465"/>
                    <a:pt x="157" y="465"/>
                  </a:cubicBezTo>
                  <a:cubicBezTo>
                    <a:pt x="117" y="496"/>
                    <a:pt x="117" y="496"/>
                    <a:pt x="117" y="496"/>
                  </a:cubicBezTo>
                  <a:cubicBezTo>
                    <a:pt x="104" y="488"/>
                    <a:pt x="104" y="488"/>
                    <a:pt x="104" y="488"/>
                  </a:cubicBezTo>
                  <a:cubicBezTo>
                    <a:pt x="88" y="507"/>
                    <a:pt x="88" y="507"/>
                    <a:pt x="88" y="507"/>
                  </a:cubicBezTo>
                  <a:cubicBezTo>
                    <a:pt x="85" y="491"/>
                    <a:pt x="85" y="491"/>
                    <a:pt x="85" y="491"/>
                  </a:cubicBezTo>
                  <a:cubicBezTo>
                    <a:pt x="82" y="489"/>
                    <a:pt x="82" y="489"/>
                    <a:pt x="82" y="489"/>
                  </a:cubicBezTo>
                  <a:cubicBezTo>
                    <a:pt x="67" y="494"/>
                    <a:pt x="67" y="494"/>
                    <a:pt x="67" y="494"/>
                  </a:cubicBezTo>
                  <a:cubicBezTo>
                    <a:pt x="67" y="488"/>
                    <a:pt x="67" y="488"/>
                    <a:pt x="67" y="488"/>
                  </a:cubicBezTo>
                  <a:cubicBezTo>
                    <a:pt x="73" y="483"/>
                    <a:pt x="73" y="483"/>
                    <a:pt x="73" y="483"/>
                  </a:cubicBezTo>
                  <a:cubicBezTo>
                    <a:pt x="69" y="469"/>
                    <a:pt x="69" y="469"/>
                    <a:pt x="69" y="469"/>
                  </a:cubicBezTo>
                  <a:cubicBezTo>
                    <a:pt x="69" y="459"/>
                    <a:pt x="69" y="459"/>
                    <a:pt x="69" y="459"/>
                  </a:cubicBezTo>
                  <a:cubicBezTo>
                    <a:pt x="65" y="456"/>
                    <a:pt x="65" y="456"/>
                    <a:pt x="65" y="456"/>
                  </a:cubicBezTo>
                  <a:cubicBezTo>
                    <a:pt x="62" y="449"/>
                    <a:pt x="62" y="449"/>
                    <a:pt x="62" y="449"/>
                  </a:cubicBezTo>
                  <a:cubicBezTo>
                    <a:pt x="61" y="443"/>
                    <a:pt x="61" y="443"/>
                    <a:pt x="61" y="443"/>
                  </a:cubicBezTo>
                  <a:cubicBezTo>
                    <a:pt x="43" y="428"/>
                    <a:pt x="43" y="428"/>
                    <a:pt x="43" y="428"/>
                  </a:cubicBezTo>
                  <a:cubicBezTo>
                    <a:pt x="52" y="419"/>
                    <a:pt x="52" y="419"/>
                    <a:pt x="52" y="419"/>
                  </a:cubicBezTo>
                  <a:cubicBezTo>
                    <a:pt x="25" y="391"/>
                    <a:pt x="25" y="391"/>
                    <a:pt x="25" y="391"/>
                  </a:cubicBezTo>
                  <a:cubicBezTo>
                    <a:pt x="23" y="369"/>
                    <a:pt x="23" y="369"/>
                    <a:pt x="23" y="369"/>
                  </a:cubicBezTo>
                  <a:cubicBezTo>
                    <a:pt x="19" y="367"/>
                    <a:pt x="19" y="367"/>
                    <a:pt x="19" y="367"/>
                  </a:cubicBezTo>
                  <a:cubicBezTo>
                    <a:pt x="5" y="375"/>
                    <a:pt x="5" y="375"/>
                    <a:pt x="5" y="375"/>
                  </a:cubicBezTo>
                  <a:cubicBezTo>
                    <a:pt x="0" y="363"/>
                    <a:pt x="0" y="363"/>
                    <a:pt x="0" y="363"/>
                  </a:cubicBezTo>
                  <a:cubicBezTo>
                    <a:pt x="15" y="352"/>
                    <a:pt x="15" y="352"/>
                    <a:pt x="15" y="352"/>
                  </a:cubicBezTo>
                  <a:cubicBezTo>
                    <a:pt x="12" y="340"/>
                    <a:pt x="12" y="340"/>
                    <a:pt x="12" y="340"/>
                  </a:cubicBezTo>
                  <a:cubicBezTo>
                    <a:pt x="4" y="341"/>
                    <a:pt x="4" y="341"/>
                    <a:pt x="4" y="341"/>
                  </a:cubicBezTo>
                  <a:cubicBezTo>
                    <a:pt x="4" y="322"/>
                    <a:pt x="4" y="322"/>
                    <a:pt x="4" y="322"/>
                  </a:cubicBezTo>
                  <a:cubicBezTo>
                    <a:pt x="13" y="317"/>
                    <a:pt x="13" y="317"/>
                    <a:pt x="13" y="317"/>
                  </a:cubicBezTo>
                  <a:cubicBezTo>
                    <a:pt x="24" y="306"/>
                    <a:pt x="24" y="306"/>
                    <a:pt x="24" y="306"/>
                  </a:cubicBezTo>
                  <a:cubicBezTo>
                    <a:pt x="15" y="283"/>
                    <a:pt x="15" y="283"/>
                    <a:pt x="15" y="283"/>
                  </a:cubicBezTo>
                  <a:cubicBezTo>
                    <a:pt x="23" y="282"/>
                    <a:pt x="23" y="282"/>
                    <a:pt x="23" y="282"/>
                  </a:cubicBezTo>
                  <a:cubicBezTo>
                    <a:pt x="31" y="293"/>
                    <a:pt x="31" y="293"/>
                    <a:pt x="31" y="293"/>
                  </a:cubicBezTo>
                  <a:cubicBezTo>
                    <a:pt x="49" y="296"/>
                    <a:pt x="49" y="296"/>
                    <a:pt x="49" y="296"/>
                  </a:cubicBezTo>
                  <a:cubicBezTo>
                    <a:pt x="55" y="291"/>
                    <a:pt x="55" y="291"/>
                    <a:pt x="55" y="291"/>
                  </a:cubicBezTo>
                  <a:cubicBezTo>
                    <a:pt x="56" y="278"/>
                    <a:pt x="56" y="278"/>
                    <a:pt x="56" y="278"/>
                  </a:cubicBezTo>
                  <a:cubicBezTo>
                    <a:pt x="60" y="274"/>
                    <a:pt x="60" y="274"/>
                    <a:pt x="60" y="274"/>
                  </a:cubicBezTo>
                  <a:cubicBezTo>
                    <a:pt x="62" y="261"/>
                    <a:pt x="62" y="261"/>
                    <a:pt x="62" y="261"/>
                  </a:cubicBezTo>
                  <a:cubicBezTo>
                    <a:pt x="77" y="254"/>
                    <a:pt x="77" y="254"/>
                    <a:pt x="77" y="254"/>
                  </a:cubicBezTo>
                  <a:cubicBezTo>
                    <a:pt x="88" y="255"/>
                    <a:pt x="88" y="255"/>
                    <a:pt x="88" y="255"/>
                  </a:cubicBezTo>
                  <a:cubicBezTo>
                    <a:pt x="97" y="253"/>
                    <a:pt x="97" y="253"/>
                    <a:pt x="97" y="253"/>
                  </a:cubicBezTo>
                  <a:cubicBezTo>
                    <a:pt x="114" y="253"/>
                    <a:pt x="114" y="253"/>
                    <a:pt x="114" y="253"/>
                  </a:cubicBezTo>
                  <a:cubicBezTo>
                    <a:pt x="113" y="270"/>
                    <a:pt x="113" y="270"/>
                    <a:pt x="113" y="270"/>
                  </a:cubicBezTo>
                  <a:cubicBezTo>
                    <a:pt x="141" y="276"/>
                    <a:pt x="141" y="276"/>
                    <a:pt x="141" y="276"/>
                  </a:cubicBezTo>
                  <a:cubicBezTo>
                    <a:pt x="143" y="282"/>
                    <a:pt x="143" y="282"/>
                    <a:pt x="143" y="282"/>
                  </a:cubicBezTo>
                  <a:cubicBezTo>
                    <a:pt x="154" y="282"/>
                    <a:pt x="154" y="282"/>
                    <a:pt x="154" y="282"/>
                  </a:cubicBezTo>
                  <a:cubicBezTo>
                    <a:pt x="155" y="278"/>
                    <a:pt x="155" y="278"/>
                    <a:pt x="155" y="278"/>
                  </a:cubicBezTo>
                  <a:cubicBezTo>
                    <a:pt x="149" y="264"/>
                    <a:pt x="149" y="264"/>
                    <a:pt x="149" y="264"/>
                  </a:cubicBezTo>
                  <a:cubicBezTo>
                    <a:pt x="158" y="259"/>
                    <a:pt x="158" y="259"/>
                    <a:pt x="158" y="259"/>
                  </a:cubicBezTo>
                  <a:cubicBezTo>
                    <a:pt x="153" y="249"/>
                    <a:pt x="153" y="249"/>
                    <a:pt x="153" y="249"/>
                  </a:cubicBezTo>
                  <a:cubicBezTo>
                    <a:pt x="159" y="247"/>
                    <a:pt x="159" y="247"/>
                    <a:pt x="159" y="247"/>
                  </a:cubicBezTo>
                  <a:cubicBezTo>
                    <a:pt x="170" y="259"/>
                    <a:pt x="170" y="259"/>
                    <a:pt x="170" y="259"/>
                  </a:cubicBezTo>
                  <a:cubicBezTo>
                    <a:pt x="171" y="256"/>
                    <a:pt x="171" y="256"/>
                    <a:pt x="171" y="256"/>
                  </a:cubicBezTo>
                  <a:cubicBezTo>
                    <a:pt x="168" y="250"/>
                    <a:pt x="168" y="250"/>
                    <a:pt x="168" y="250"/>
                  </a:cubicBezTo>
                  <a:cubicBezTo>
                    <a:pt x="187" y="243"/>
                    <a:pt x="187" y="243"/>
                    <a:pt x="187" y="243"/>
                  </a:cubicBezTo>
                  <a:cubicBezTo>
                    <a:pt x="190" y="243"/>
                    <a:pt x="190" y="243"/>
                    <a:pt x="190" y="243"/>
                  </a:cubicBezTo>
                  <a:cubicBezTo>
                    <a:pt x="195" y="247"/>
                    <a:pt x="195" y="247"/>
                    <a:pt x="195" y="247"/>
                  </a:cubicBezTo>
                  <a:cubicBezTo>
                    <a:pt x="198" y="247"/>
                    <a:pt x="198" y="247"/>
                    <a:pt x="198" y="247"/>
                  </a:cubicBezTo>
                  <a:cubicBezTo>
                    <a:pt x="198" y="245"/>
                    <a:pt x="198" y="245"/>
                    <a:pt x="198" y="245"/>
                  </a:cubicBezTo>
                  <a:cubicBezTo>
                    <a:pt x="202" y="246"/>
                    <a:pt x="202" y="246"/>
                    <a:pt x="202" y="246"/>
                  </a:cubicBezTo>
                  <a:cubicBezTo>
                    <a:pt x="214" y="256"/>
                    <a:pt x="214" y="256"/>
                    <a:pt x="214" y="256"/>
                  </a:cubicBezTo>
                  <a:cubicBezTo>
                    <a:pt x="231" y="252"/>
                    <a:pt x="231" y="252"/>
                    <a:pt x="231" y="252"/>
                  </a:cubicBezTo>
                  <a:cubicBezTo>
                    <a:pt x="249" y="242"/>
                    <a:pt x="249" y="242"/>
                    <a:pt x="249" y="242"/>
                  </a:cubicBezTo>
                  <a:cubicBezTo>
                    <a:pt x="245" y="232"/>
                    <a:pt x="245" y="232"/>
                    <a:pt x="245" y="232"/>
                  </a:cubicBezTo>
                  <a:cubicBezTo>
                    <a:pt x="245" y="226"/>
                    <a:pt x="245" y="226"/>
                    <a:pt x="245" y="226"/>
                  </a:cubicBezTo>
                  <a:cubicBezTo>
                    <a:pt x="262" y="227"/>
                    <a:pt x="262" y="227"/>
                    <a:pt x="262" y="227"/>
                  </a:cubicBezTo>
                  <a:cubicBezTo>
                    <a:pt x="263" y="223"/>
                    <a:pt x="263" y="223"/>
                    <a:pt x="263" y="223"/>
                  </a:cubicBezTo>
                  <a:cubicBezTo>
                    <a:pt x="260" y="217"/>
                    <a:pt x="260" y="217"/>
                    <a:pt x="260" y="217"/>
                  </a:cubicBezTo>
                  <a:cubicBezTo>
                    <a:pt x="281" y="197"/>
                    <a:pt x="281" y="197"/>
                    <a:pt x="281" y="197"/>
                  </a:cubicBezTo>
                  <a:cubicBezTo>
                    <a:pt x="290" y="185"/>
                    <a:pt x="290" y="185"/>
                    <a:pt x="290" y="185"/>
                  </a:cubicBezTo>
                  <a:cubicBezTo>
                    <a:pt x="286" y="179"/>
                    <a:pt x="286" y="179"/>
                    <a:pt x="286" y="179"/>
                  </a:cubicBezTo>
                  <a:cubicBezTo>
                    <a:pt x="302" y="156"/>
                    <a:pt x="302" y="156"/>
                    <a:pt x="302" y="156"/>
                  </a:cubicBezTo>
                  <a:cubicBezTo>
                    <a:pt x="300" y="148"/>
                    <a:pt x="300" y="148"/>
                    <a:pt x="300" y="148"/>
                  </a:cubicBezTo>
                  <a:cubicBezTo>
                    <a:pt x="300" y="132"/>
                    <a:pt x="300" y="132"/>
                    <a:pt x="300" y="132"/>
                  </a:cubicBezTo>
                  <a:cubicBezTo>
                    <a:pt x="296" y="126"/>
                    <a:pt x="296" y="126"/>
                    <a:pt x="296" y="126"/>
                  </a:cubicBezTo>
                  <a:cubicBezTo>
                    <a:pt x="299" y="105"/>
                    <a:pt x="299" y="105"/>
                    <a:pt x="299" y="105"/>
                  </a:cubicBezTo>
                  <a:cubicBezTo>
                    <a:pt x="303" y="100"/>
                    <a:pt x="303" y="100"/>
                    <a:pt x="303" y="100"/>
                  </a:cubicBezTo>
                  <a:cubicBezTo>
                    <a:pt x="326" y="93"/>
                    <a:pt x="326" y="93"/>
                    <a:pt x="326" y="93"/>
                  </a:cubicBezTo>
                  <a:cubicBezTo>
                    <a:pt x="327" y="76"/>
                    <a:pt x="327" y="76"/>
                    <a:pt x="327" y="76"/>
                  </a:cubicBezTo>
                  <a:cubicBezTo>
                    <a:pt x="328" y="74"/>
                    <a:pt x="330" y="72"/>
                    <a:pt x="331" y="71"/>
                  </a:cubicBezTo>
                  <a:cubicBezTo>
                    <a:pt x="332" y="70"/>
                    <a:pt x="335" y="69"/>
                    <a:pt x="336" y="69"/>
                  </a:cubicBezTo>
                  <a:cubicBezTo>
                    <a:pt x="337" y="69"/>
                    <a:pt x="340" y="71"/>
                    <a:pt x="342" y="72"/>
                  </a:cubicBezTo>
                  <a:cubicBezTo>
                    <a:pt x="344" y="74"/>
                    <a:pt x="346" y="81"/>
                    <a:pt x="347" y="84"/>
                  </a:cubicBezTo>
                  <a:cubicBezTo>
                    <a:pt x="348" y="88"/>
                    <a:pt x="346" y="96"/>
                    <a:pt x="346" y="101"/>
                  </a:cubicBezTo>
                  <a:cubicBezTo>
                    <a:pt x="346" y="103"/>
                    <a:pt x="344" y="109"/>
                    <a:pt x="344" y="112"/>
                  </a:cubicBezTo>
                  <a:cubicBezTo>
                    <a:pt x="344" y="114"/>
                    <a:pt x="343" y="117"/>
                    <a:pt x="343" y="119"/>
                  </a:cubicBezTo>
                  <a:cubicBezTo>
                    <a:pt x="344" y="121"/>
                    <a:pt x="346" y="125"/>
                    <a:pt x="348" y="125"/>
                  </a:cubicBezTo>
                  <a:cubicBezTo>
                    <a:pt x="350" y="126"/>
                    <a:pt x="355" y="124"/>
                    <a:pt x="357" y="123"/>
                  </a:cubicBezTo>
                  <a:cubicBezTo>
                    <a:pt x="358" y="121"/>
                    <a:pt x="359" y="116"/>
                    <a:pt x="360" y="113"/>
                  </a:cubicBezTo>
                  <a:cubicBezTo>
                    <a:pt x="361" y="111"/>
                    <a:pt x="362" y="106"/>
                    <a:pt x="363" y="102"/>
                  </a:cubicBezTo>
                  <a:cubicBezTo>
                    <a:pt x="364" y="102"/>
                    <a:pt x="364" y="101"/>
                    <a:pt x="365" y="101"/>
                  </a:cubicBezTo>
                  <a:cubicBezTo>
                    <a:pt x="366" y="100"/>
                    <a:pt x="368" y="97"/>
                    <a:pt x="369" y="96"/>
                  </a:cubicBezTo>
                  <a:cubicBezTo>
                    <a:pt x="370" y="95"/>
                    <a:pt x="372" y="93"/>
                    <a:pt x="373" y="93"/>
                  </a:cubicBezTo>
                  <a:cubicBezTo>
                    <a:pt x="374" y="94"/>
                    <a:pt x="376" y="96"/>
                    <a:pt x="377" y="97"/>
                  </a:cubicBezTo>
                  <a:cubicBezTo>
                    <a:pt x="377" y="98"/>
                    <a:pt x="377" y="101"/>
                    <a:pt x="377" y="102"/>
                  </a:cubicBezTo>
                  <a:cubicBezTo>
                    <a:pt x="377" y="103"/>
                    <a:pt x="376" y="106"/>
                    <a:pt x="377" y="107"/>
                  </a:cubicBezTo>
                  <a:cubicBezTo>
                    <a:pt x="377" y="108"/>
                    <a:pt x="379" y="110"/>
                    <a:pt x="379" y="110"/>
                  </a:cubicBezTo>
                  <a:cubicBezTo>
                    <a:pt x="399" y="110"/>
                    <a:pt x="399" y="110"/>
                    <a:pt x="399" y="110"/>
                  </a:cubicBezTo>
                  <a:cubicBezTo>
                    <a:pt x="399" y="110"/>
                    <a:pt x="400" y="107"/>
                    <a:pt x="400" y="106"/>
                  </a:cubicBezTo>
                  <a:cubicBezTo>
                    <a:pt x="400" y="105"/>
                    <a:pt x="400" y="102"/>
                    <a:pt x="401" y="102"/>
                  </a:cubicBezTo>
                  <a:cubicBezTo>
                    <a:pt x="401" y="101"/>
                    <a:pt x="403" y="101"/>
                    <a:pt x="404" y="101"/>
                  </a:cubicBezTo>
                  <a:cubicBezTo>
                    <a:pt x="405" y="100"/>
                    <a:pt x="407" y="100"/>
                    <a:pt x="407" y="99"/>
                  </a:cubicBezTo>
                  <a:cubicBezTo>
                    <a:pt x="408" y="98"/>
                    <a:pt x="406" y="97"/>
                    <a:pt x="406" y="96"/>
                  </a:cubicBezTo>
                  <a:cubicBezTo>
                    <a:pt x="407" y="94"/>
                    <a:pt x="408" y="92"/>
                    <a:pt x="408" y="91"/>
                  </a:cubicBezTo>
                  <a:cubicBezTo>
                    <a:pt x="409" y="89"/>
                    <a:pt x="410" y="86"/>
                    <a:pt x="411" y="85"/>
                  </a:cubicBezTo>
                  <a:cubicBezTo>
                    <a:pt x="412" y="84"/>
                    <a:pt x="414" y="81"/>
                    <a:pt x="414" y="81"/>
                  </a:cubicBezTo>
                  <a:cubicBezTo>
                    <a:pt x="420" y="82"/>
                    <a:pt x="420" y="82"/>
                    <a:pt x="420" y="82"/>
                  </a:cubicBezTo>
                  <a:cubicBezTo>
                    <a:pt x="424" y="65"/>
                    <a:pt x="424" y="65"/>
                    <a:pt x="424" y="65"/>
                  </a:cubicBezTo>
                  <a:cubicBezTo>
                    <a:pt x="444" y="55"/>
                    <a:pt x="444" y="55"/>
                    <a:pt x="444" y="55"/>
                  </a:cubicBezTo>
                  <a:cubicBezTo>
                    <a:pt x="440" y="54"/>
                    <a:pt x="440" y="54"/>
                    <a:pt x="440" y="54"/>
                  </a:cubicBezTo>
                  <a:cubicBezTo>
                    <a:pt x="431" y="46"/>
                    <a:pt x="431" y="46"/>
                    <a:pt x="431" y="46"/>
                  </a:cubicBezTo>
                  <a:cubicBezTo>
                    <a:pt x="432" y="40"/>
                    <a:pt x="432" y="40"/>
                    <a:pt x="432" y="40"/>
                  </a:cubicBezTo>
                  <a:cubicBezTo>
                    <a:pt x="438" y="34"/>
                    <a:pt x="438" y="34"/>
                    <a:pt x="438" y="34"/>
                  </a:cubicBezTo>
                  <a:cubicBezTo>
                    <a:pt x="450" y="6"/>
                    <a:pt x="450" y="6"/>
                    <a:pt x="450" y="6"/>
                  </a:cubicBezTo>
                  <a:cubicBezTo>
                    <a:pt x="459" y="12"/>
                    <a:pt x="459" y="12"/>
                    <a:pt x="459" y="12"/>
                  </a:cubicBezTo>
                  <a:cubicBezTo>
                    <a:pt x="467" y="0"/>
                    <a:pt x="467" y="0"/>
                    <a:pt x="467" y="0"/>
                  </a:cubicBezTo>
                  <a:cubicBezTo>
                    <a:pt x="469" y="2"/>
                    <a:pt x="469" y="2"/>
                    <a:pt x="469" y="2"/>
                  </a:cubicBezTo>
                  <a:cubicBezTo>
                    <a:pt x="469" y="2"/>
                    <a:pt x="469" y="2"/>
                    <a:pt x="469" y="2"/>
                  </a:cubicBezTo>
                  <a:cubicBezTo>
                    <a:pt x="482" y="22"/>
                    <a:pt x="482" y="22"/>
                    <a:pt x="482" y="22"/>
                  </a:cubicBezTo>
                  <a:cubicBezTo>
                    <a:pt x="501" y="27"/>
                    <a:pt x="501" y="27"/>
                    <a:pt x="501" y="27"/>
                  </a:cubicBezTo>
                  <a:lnTo>
                    <a:pt x="501" y="31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1" name="Freeform 32">
              <a:extLst>
                <a:ext uri="{FF2B5EF4-FFF2-40B4-BE49-F238E27FC236}">
                  <a16:creationId xmlns:a16="http://schemas.microsoft.com/office/drawing/2014/main" id="{8DC19CF3-3DAD-4642-A9DF-EA18B3BB6FA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56863" y="3094038"/>
              <a:ext cx="1138238" cy="1601788"/>
            </a:xfrm>
            <a:custGeom>
              <a:avLst/>
              <a:gdLst>
                <a:gd name="T0" fmla="*/ 427 w 439"/>
                <a:gd name="T1" fmla="*/ 499 h 617"/>
                <a:gd name="T2" fmla="*/ 414 w 439"/>
                <a:gd name="T3" fmla="*/ 527 h 617"/>
                <a:gd name="T4" fmla="*/ 404 w 439"/>
                <a:gd name="T5" fmla="*/ 557 h 617"/>
                <a:gd name="T6" fmla="*/ 400 w 439"/>
                <a:gd name="T7" fmla="*/ 603 h 617"/>
                <a:gd name="T8" fmla="*/ 355 w 439"/>
                <a:gd name="T9" fmla="*/ 610 h 617"/>
                <a:gd name="T10" fmla="*/ 313 w 439"/>
                <a:gd name="T11" fmla="*/ 612 h 617"/>
                <a:gd name="T12" fmla="*/ 277 w 439"/>
                <a:gd name="T13" fmla="*/ 610 h 617"/>
                <a:gd name="T14" fmla="*/ 256 w 439"/>
                <a:gd name="T15" fmla="*/ 573 h 617"/>
                <a:gd name="T16" fmla="*/ 217 w 439"/>
                <a:gd name="T17" fmla="*/ 556 h 617"/>
                <a:gd name="T18" fmla="*/ 175 w 439"/>
                <a:gd name="T19" fmla="*/ 528 h 617"/>
                <a:gd name="T20" fmla="*/ 144 w 439"/>
                <a:gd name="T21" fmla="*/ 491 h 617"/>
                <a:gd name="T22" fmla="*/ 134 w 439"/>
                <a:gd name="T23" fmla="*/ 465 h 617"/>
                <a:gd name="T24" fmla="*/ 119 w 439"/>
                <a:gd name="T25" fmla="*/ 447 h 617"/>
                <a:gd name="T26" fmla="*/ 97 w 439"/>
                <a:gd name="T27" fmla="*/ 412 h 617"/>
                <a:gd name="T28" fmla="*/ 97 w 439"/>
                <a:gd name="T29" fmla="*/ 364 h 617"/>
                <a:gd name="T30" fmla="*/ 87 w 439"/>
                <a:gd name="T31" fmla="*/ 345 h 617"/>
                <a:gd name="T32" fmla="*/ 83 w 439"/>
                <a:gd name="T33" fmla="*/ 322 h 617"/>
                <a:gd name="T34" fmla="*/ 41 w 439"/>
                <a:gd name="T35" fmla="*/ 323 h 617"/>
                <a:gd name="T36" fmla="*/ 49 w 439"/>
                <a:gd name="T37" fmla="*/ 282 h 617"/>
                <a:gd name="T38" fmla="*/ 44 w 439"/>
                <a:gd name="T39" fmla="*/ 269 h 617"/>
                <a:gd name="T40" fmla="*/ 7 w 439"/>
                <a:gd name="T41" fmla="*/ 244 h 617"/>
                <a:gd name="T42" fmla="*/ 24 w 439"/>
                <a:gd name="T43" fmla="*/ 225 h 617"/>
                <a:gd name="T44" fmla="*/ 5 w 439"/>
                <a:gd name="T45" fmla="*/ 200 h 617"/>
                <a:gd name="T46" fmla="*/ 3 w 439"/>
                <a:gd name="T47" fmla="*/ 163 h 617"/>
                <a:gd name="T48" fmla="*/ 4 w 439"/>
                <a:gd name="T49" fmla="*/ 154 h 617"/>
                <a:gd name="T50" fmla="*/ 22 w 439"/>
                <a:gd name="T51" fmla="*/ 137 h 617"/>
                <a:gd name="T52" fmla="*/ 29 w 439"/>
                <a:gd name="T53" fmla="*/ 117 h 617"/>
                <a:gd name="T54" fmla="*/ 17 w 439"/>
                <a:gd name="T55" fmla="*/ 93 h 617"/>
                <a:gd name="T56" fmla="*/ 31 w 439"/>
                <a:gd name="T57" fmla="*/ 87 h 617"/>
                <a:gd name="T58" fmla="*/ 28 w 439"/>
                <a:gd name="T59" fmla="*/ 76 h 617"/>
                <a:gd name="T60" fmla="*/ 37 w 439"/>
                <a:gd name="T61" fmla="*/ 65 h 617"/>
                <a:gd name="T62" fmla="*/ 33 w 439"/>
                <a:gd name="T63" fmla="*/ 43 h 617"/>
                <a:gd name="T64" fmla="*/ 55 w 439"/>
                <a:gd name="T65" fmla="*/ 10 h 617"/>
                <a:gd name="T66" fmla="*/ 78 w 439"/>
                <a:gd name="T67" fmla="*/ 2 h 617"/>
                <a:gd name="T68" fmla="*/ 97 w 439"/>
                <a:gd name="T69" fmla="*/ 23 h 617"/>
                <a:gd name="T70" fmla="*/ 121 w 439"/>
                <a:gd name="T71" fmla="*/ 27 h 617"/>
                <a:gd name="T72" fmla="*/ 151 w 439"/>
                <a:gd name="T73" fmla="*/ 33 h 617"/>
                <a:gd name="T74" fmla="*/ 187 w 439"/>
                <a:gd name="T75" fmla="*/ 50 h 617"/>
                <a:gd name="T76" fmla="*/ 213 w 439"/>
                <a:gd name="T77" fmla="*/ 60 h 617"/>
                <a:gd name="T78" fmla="*/ 248 w 439"/>
                <a:gd name="T79" fmla="*/ 59 h 617"/>
                <a:gd name="T80" fmla="*/ 281 w 439"/>
                <a:gd name="T81" fmla="*/ 74 h 617"/>
                <a:gd name="T82" fmla="*/ 312 w 439"/>
                <a:gd name="T83" fmla="*/ 75 h 617"/>
                <a:gd name="T84" fmla="*/ 330 w 439"/>
                <a:gd name="T85" fmla="*/ 104 h 617"/>
                <a:gd name="T86" fmla="*/ 363 w 439"/>
                <a:gd name="T87" fmla="*/ 118 h 617"/>
                <a:gd name="T88" fmla="*/ 397 w 439"/>
                <a:gd name="T89" fmla="*/ 100 h 617"/>
                <a:gd name="T90" fmla="*/ 425 w 439"/>
                <a:gd name="T91" fmla="*/ 107 h 617"/>
                <a:gd name="T92" fmla="*/ 409 w 439"/>
                <a:gd name="T93" fmla="*/ 126 h 617"/>
                <a:gd name="T94" fmla="*/ 432 w 439"/>
                <a:gd name="T95" fmla="*/ 176 h 617"/>
                <a:gd name="T96" fmla="*/ 417 w 439"/>
                <a:gd name="T97" fmla="*/ 219 h 617"/>
                <a:gd name="T98" fmla="*/ 390 w 439"/>
                <a:gd name="T99" fmla="*/ 260 h 617"/>
                <a:gd name="T100" fmla="*/ 355 w 439"/>
                <a:gd name="T101" fmla="*/ 268 h 617"/>
                <a:gd name="T102" fmla="*/ 359 w 439"/>
                <a:gd name="T103" fmla="*/ 277 h 617"/>
                <a:gd name="T104" fmla="*/ 387 w 439"/>
                <a:gd name="T105" fmla="*/ 306 h 617"/>
                <a:gd name="T106" fmla="*/ 421 w 439"/>
                <a:gd name="T107" fmla="*/ 308 h 617"/>
                <a:gd name="T108" fmla="*/ 432 w 439"/>
                <a:gd name="T109" fmla="*/ 317 h 617"/>
                <a:gd name="T110" fmla="*/ 399 w 439"/>
                <a:gd name="T111" fmla="*/ 336 h 617"/>
                <a:gd name="T112" fmla="*/ 379 w 439"/>
                <a:gd name="T113" fmla="*/ 337 h 617"/>
                <a:gd name="T114" fmla="*/ 366 w 439"/>
                <a:gd name="T115" fmla="*/ 374 h 617"/>
                <a:gd name="T116" fmla="*/ 375 w 439"/>
                <a:gd name="T117" fmla="*/ 400 h 617"/>
                <a:gd name="T118" fmla="*/ 403 w 439"/>
                <a:gd name="T119" fmla="*/ 426 h 617"/>
                <a:gd name="T120" fmla="*/ 424 w 439"/>
                <a:gd name="T121" fmla="*/ 452 h 617"/>
                <a:gd name="T122" fmla="*/ 414 w 439"/>
                <a:gd name="T123" fmla="*/ 471 h 617"/>
                <a:gd name="T124" fmla="*/ 438 w 439"/>
                <a:gd name="T125" fmla="*/ 479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39" h="617">
                  <a:moveTo>
                    <a:pt x="439" y="489"/>
                  </a:moveTo>
                  <a:cubicBezTo>
                    <a:pt x="439" y="491"/>
                    <a:pt x="439" y="495"/>
                    <a:pt x="438" y="496"/>
                  </a:cubicBezTo>
                  <a:cubicBezTo>
                    <a:pt x="438" y="497"/>
                    <a:pt x="436" y="499"/>
                    <a:pt x="435" y="499"/>
                  </a:cubicBezTo>
                  <a:cubicBezTo>
                    <a:pt x="434" y="500"/>
                    <a:pt x="432" y="499"/>
                    <a:pt x="431" y="499"/>
                  </a:cubicBezTo>
                  <a:cubicBezTo>
                    <a:pt x="430" y="499"/>
                    <a:pt x="428" y="499"/>
                    <a:pt x="427" y="499"/>
                  </a:cubicBezTo>
                  <a:cubicBezTo>
                    <a:pt x="426" y="500"/>
                    <a:pt x="425" y="501"/>
                    <a:pt x="425" y="502"/>
                  </a:cubicBezTo>
                  <a:cubicBezTo>
                    <a:pt x="424" y="504"/>
                    <a:pt x="424" y="508"/>
                    <a:pt x="423" y="510"/>
                  </a:cubicBezTo>
                  <a:cubicBezTo>
                    <a:pt x="422" y="511"/>
                    <a:pt x="420" y="514"/>
                    <a:pt x="419" y="515"/>
                  </a:cubicBezTo>
                  <a:cubicBezTo>
                    <a:pt x="418" y="516"/>
                    <a:pt x="416" y="518"/>
                    <a:pt x="416" y="520"/>
                  </a:cubicBezTo>
                  <a:cubicBezTo>
                    <a:pt x="415" y="521"/>
                    <a:pt x="414" y="525"/>
                    <a:pt x="414" y="527"/>
                  </a:cubicBezTo>
                  <a:cubicBezTo>
                    <a:pt x="413" y="529"/>
                    <a:pt x="413" y="533"/>
                    <a:pt x="413" y="536"/>
                  </a:cubicBezTo>
                  <a:cubicBezTo>
                    <a:pt x="413" y="538"/>
                    <a:pt x="413" y="542"/>
                    <a:pt x="412" y="544"/>
                  </a:cubicBezTo>
                  <a:cubicBezTo>
                    <a:pt x="411" y="545"/>
                    <a:pt x="409" y="547"/>
                    <a:pt x="408" y="548"/>
                  </a:cubicBezTo>
                  <a:cubicBezTo>
                    <a:pt x="407" y="549"/>
                    <a:pt x="405" y="551"/>
                    <a:pt x="404" y="552"/>
                  </a:cubicBezTo>
                  <a:cubicBezTo>
                    <a:pt x="404" y="553"/>
                    <a:pt x="404" y="555"/>
                    <a:pt x="404" y="557"/>
                  </a:cubicBezTo>
                  <a:cubicBezTo>
                    <a:pt x="404" y="558"/>
                    <a:pt x="407" y="560"/>
                    <a:pt x="407" y="562"/>
                  </a:cubicBezTo>
                  <a:cubicBezTo>
                    <a:pt x="408" y="563"/>
                    <a:pt x="410" y="566"/>
                    <a:pt x="410" y="568"/>
                  </a:cubicBezTo>
                  <a:cubicBezTo>
                    <a:pt x="411" y="571"/>
                    <a:pt x="410" y="578"/>
                    <a:pt x="409" y="581"/>
                  </a:cubicBezTo>
                  <a:cubicBezTo>
                    <a:pt x="409" y="584"/>
                    <a:pt x="408" y="590"/>
                    <a:pt x="407" y="593"/>
                  </a:cubicBezTo>
                  <a:cubicBezTo>
                    <a:pt x="406" y="596"/>
                    <a:pt x="402" y="601"/>
                    <a:pt x="400" y="603"/>
                  </a:cubicBezTo>
                  <a:cubicBezTo>
                    <a:pt x="399" y="605"/>
                    <a:pt x="395" y="608"/>
                    <a:pt x="393" y="609"/>
                  </a:cubicBezTo>
                  <a:cubicBezTo>
                    <a:pt x="390" y="610"/>
                    <a:pt x="384" y="611"/>
                    <a:pt x="381" y="612"/>
                  </a:cubicBezTo>
                  <a:cubicBezTo>
                    <a:pt x="378" y="612"/>
                    <a:pt x="373" y="612"/>
                    <a:pt x="371" y="612"/>
                  </a:cubicBezTo>
                  <a:cubicBezTo>
                    <a:pt x="368" y="612"/>
                    <a:pt x="363" y="613"/>
                    <a:pt x="361" y="613"/>
                  </a:cubicBezTo>
                  <a:cubicBezTo>
                    <a:pt x="359" y="613"/>
                    <a:pt x="356" y="610"/>
                    <a:pt x="355" y="610"/>
                  </a:cubicBezTo>
                  <a:cubicBezTo>
                    <a:pt x="353" y="609"/>
                    <a:pt x="350" y="609"/>
                    <a:pt x="349" y="610"/>
                  </a:cubicBezTo>
                  <a:cubicBezTo>
                    <a:pt x="346" y="610"/>
                    <a:pt x="342" y="611"/>
                    <a:pt x="340" y="612"/>
                  </a:cubicBezTo>
                  <a:cubicBezTo>
                    <a:pt x="338" y="612"/>
                    <a:pt x="333" y="613"/>
                    <a:pt x="331" y="613"/>
                  </a:cubicBezTo>
                  <a:cubicBezTo>
                    <a:pt x="329" y="613"/>
                    <a:pt x="325" y="613"/>
                    <a:pt x="323" y="613"/>
                  </a:cubicBezTo>
                  <a:cubicBezTo>
                    <a:pt x="320" y="613"/>
                    <a:pt x="316" y="612"/>
                    <a:pt x="313" y="612"/>
                  </a:cubicBezTo>
                  <a:cubicBezTo>
                    <a:pt x="310" y="612"/>
                    <a:pt x="304" y="613"/>
                    <a:pt x="301" y="613"/>
                  </a:cubicBezTo>
                  <a:cubicBezTo>
                    <a:pt x="299" y="614"/>
                    <a:pt x="294" y="615"/>
                    <a:pt x="292" y="615"/>
                  </a:cubicBezTo>
                  <a:cubicBezTo>
                    <a:pt x="290" y="616"/>
                    <a:pt x="285" y="617"/>
                    <a:pt x="282" y="616"/>
                  </a:cubicBezTo>
                  <a:cubicBezTo>
                    <a:pt x="281" y="616"/>
                    <a:pt x="278" y="616"/>
                    <a:pt x="276" y="615"/>
                  </a:cubicBezTo>
                  <a:cubicBezTo>
                    <a:pt x="277" y="610"/>
                    <a:pt x="277" y="610"/>
                    <a:pt x="277" y="610"/>
                  </a:cubicBezTo>
                  <a:cubicBezTo>
                    <a:pt x="270" y="605"/>
                    <a:pt x="270" y="605"/>
                    <a:pt x="270" y="605"/>
                  </a:cubicBezTo>
                  <a:cubicBezTo>
                    <a:pt x="272" y="591"/>
                    <a:pt x="272" y="591"/>
                    <a:pt x="272" y="591"/>
                  </a:cubicBezTo>
                  <a:cubicBezTo>
                    <a:pt x="273" y="587"/>
                    <a:pt x="273" y="587"/>
                    <a:pt x="273" y="587"/>
                  </a:cubicBezTo>
                  <a:cubicBezTo>
                    <a:pt x="257" y="579"/>
                    <a:pt x="257" y="579"/>
                    <a:pt x="257" y="579"/>
                  </a:cubicBezTo>
                  <a:cubicBezTo>
                    <a:pt x="256" y="573"/>
                    <a:pt x="256" y="573"/>
                    <a:pt x="256" y="573"/>
                  </a:cubicBezTo>
                  <a:cubicBezTo>
                    <a:pt x="233" y="572"/>
                    <a:pt x="233" y="572"/>
                    <a:pt x="233" y="572"/>
                  </a:cubicBezTo>
                  <a:cubicBezTo>
                    <a:pt x="224" y="577"/>
                    <a:pt x="224" y="577"/>
                    <a:pt x="224" y="577"/>
                  </a:cubicBezTo>
                  <a:cubicBezTo>
                    <a:pt x="221" y="563"/>
                    <a:pt x="221" y="563"/>
                    <a:pt x="221" y="563"/>
                  </a:cubicBezTo>
                  <a:cubicBezTo>
                    <a:pt x="215" y="562"/>
                    <a:pt x="215" y="562"/>
                    <a:pt x="215" y="562"/>
                  </a:cubicBezTo>
                  <a:cubicBezTo>
                    <a:pt x="217" y="556"/>
                    <a:pt x="217" y="556"/>
                    <a:pt x="217" y="556"/>
                  </a:cubicBezTo>
                  <a:cubicBezTo>
                    <a:pt x="217" y="544"/>
                    <a:pt x="217" y="544"/>
                    <a:pt x="217" y="544"/>
                  </a:cubicBezTo>
                  <a:cubicBezTo>
                    <a:pt x="217" y="544"/>
                    <a:pt x="209" y="541"/>
                    <a:pt x="206" y="540"/>
                  </a:cubicBezTo>
                  <a:cubicBezTo>
                    <a:pt x="203" y="540"/>
                    <a:pt x="195" y="539"/>
                    <a:pt x="191" y="538"/>
                  </a:cubicBezTo>
                  <a:cubicBezTo>
                    <a:pt x="189" y="538"/>
                    <a:pt x="185" y="536"/>
                    <a:pt x="183" y="534"/>
                  </a:cubicBezTo>
                  <a:cubicBezTo>
                    <a:pt x="181" y="533"/>
                    <a:pt x="177" y="530"/>
                    <a:pt x="175" y="528"/>
                  </a:cubicBezTo>
                  <a:cubicBezTo>
                    <a:pt x="174" y="527"/>
                    <a:pt x="174" y="524"/>
                    <a:pt x="174" y="523"/>
                  </a:cubicBezTo>
                  <a:cubicBezTo>
                    <a:pt x="173" y="521"/>
                    <a:pt x="172" y="516"/>
                    <a:pt x="172" y="516"/>
                  </a:cubicBezTo>
                  <a:cubicBezTo>
                    <a:pt x="152" y="509"/>
                    <a:pt x="152" y="509"/>
                    <a:pt x="152" y="509"/>
                  </a:cubicBezTo>
                  <a:cubicBezTo>
                    <a:pt x="144" y="508"/>
                    <a:pt x="144" y="508"/>
                    <a:pt x="144" y="508"/>
                  </a:cubicBezTo>
                  <a:cubicBezTo>
                    <a:pt x="144" y="491"/>
                    <a:pt x="144" y="491"/>
                    <a:pt x="144" y="491"/>
                  </a:cubicBezTo>
                  <a:cubicBezTo>
                    <a:pt x="152" y="487"/>
                    <a:pt x="152" y="487"/>
                    <a:pt x="152" y="487"/>
                  </a:cubicBezTo>
                  <a:cubicBezTo>
                    <a:pt x="149" y="482"/>
                    <a:pt x="149" y="482"/>
                    <a:pt x="149" y="482"/>
                  </a:cubicBezTo>
                  <a:cubicBezTo>
                    <a:pt x="145" y="482"/>
                    <a:pt x="145" y="482"/>
                    <a:pt x="145" y="482"/>
                  </a:cubicBezTo>
                  <a:cubicBezTo>
                    <a:pt x="139" y="475"/>
                    <a:pt x="139" y="475"/>
                    <a:pt x="139" y="475"/>
                  </a:cubicBezTo>
                  <a:cubicBezTo>
                    <a:pt x="139" y="475"/>
                    <a:pt x="135" y="467"/>
                    <a:pt x="134" y="465"/>
                  </a:cubicBezTo>
                  <a:cubicBezTo>
                    <a:pt x="133" y="465"/>
                    <a:pt x="132" y="463"/>
                    <a:pt x="131" y="463"/>
                  </a:cubicBezTo>
                  <a:cubicBezTo>
                    <a:pt x="130" y="463"/>
                    <a:pt x="128" y="463"/>
                    <a:pt x="127" y="463"/>
                  </a:cubicBezTo>
                  <a:cubicBezTo>
                    <a:pt x="126" y="464"/>
                    <a:pt x="122" y="466"/>
                    <a:pt x="122" y="466"/>
                  </a:cubicBezTo>
                  <a:cubicBezTo>
                    <a:pt x="113" y="459"/>
                    <a:pt x="113" y="459"/>
                    <a:pt x="113" y="459"/>
                  </a:cubicBezTo>
                  <a:cubicBezTo>
                    <a:pt x="119" y="447"/>
                    <a:pt x="119" y="447"/>
                    <a:pt x="119" y="447"/>
                  </a:cubicBezTo>
                  <a:cubicBezTo>
                    <a:pt x="119" y="447"/>
                    <a:pt x="117" y="444"/>
                    <a:pt x="116" y="443"/>
                  </a:cubicBezTo>
                  <a:cubicBezTo>
                    <a:pt x="114" y="441"/>
                    <a:pt x="110" y="439"/>
                    <a:pt x="108" y="438"/>
                  </a:cubicBezTo>
                  <a:cubicBezTo>
                    <a:pt x="106" y="436"/>
                    <a:pt x="102" y="433"/>
                    <a:pt x="101" y="430"/>
                  </a:cubicBezTo>
                  <a:cubicBezTo>
                    <a:pt x="100" y="428"/>
                    <a:pt x="100" y="424"/>
                    <a:pt x="100" y="421"/>
                  </a:cubicBezTo>
                  <a:cubicBezTo>
                    <a:pt x="100" y="419"/>
                    <a:pt x="98" y="415"/>
                    <a:pt x="97" y="412"/>
                  </a:cubicBezTo>
                  <a:cubicBezTo>
                    <a:pt x="97" y="410"/>
                    <a:pt x="97" y="403"/>
                    <a:pt x="97" y="403"/>
                  </a:cubicBezTo>
                  <a:cubicBezTo>
                    <a:pt x="105" y="392"/>
                    <a:pt x="105" y="392"/>
                    <a:pt x="105" y="392"/>
                  </a:cubicBezTo>
                  <a:cubicBezTo>
                    <a:pt x="105" y="383"/>
                    <a:pt x="105" y="383"/>
                    <a:pt x="105" y="383"/>
                  </a:cubicBezTo>
                  <a:cubicBezTo>
                    <a:pt x="89" y="376"/>
                    <a:pt x="89" y="376"/>
                    <a:pt x="89" y="376"/>
                  </a:cubicBezTo>
                  <a:cubicBezTo>
                    <a:pt x="97" y="364"/>
                    <a:pt x="97" y="364"/>
                    <a:pt x="97" y="364"/>
                  </a:cubicBezTo>
                  <a:cubicBezTo>
                    <a:pt x="95" y="353"/>
                    <a:pt x="95" y="353"/>
                    <a:pt x="95" y="353"/>
                  </a:cubicBezTo>
                  <a:cubicBezTo>
                    <a:pt x="95" y="353"/>
                    <a:pt x="99" y="351"/>
                    <a:pt x="99" y="350"/>
                  </a:cubicBezTo>
                  <a:cubicBezTo>
                    <a:pt x="99" y="349"/>
                    <a:pt x="96" y="347"/>
                    <a:pt x="94" y="347"/>
                  </a:cubicBezTo>
                  <a:cubicBezTo>
                    <a:pt x="93" y="346"/>
                    <a:pt x="92" y="348"/>
                    <a:pt x="91" y="348"/>
                  </a:cubicBezTo>
                  <a:cubicBezTo>
                    <a:pt x="90" y="348"/>
                    <a:pt x="88" y="346"/>
                    <a:pt x="87" y="345"/>
                  </a:cubicBezTo>
                  <a:cubicBezTo>
                    <a:pt x="87" y="344"/>
                    <a:pt x="86" y="341"/>
                    <a:pt x="86" y="340"/>
                  </a:cubicBezTo>
                  <a:cubicBezTo>
                    <a:pt x="86" y="339"/>
                    <a:pt x="85" y="336"/>
                    <a:pt x="85" y="335"/>
                  </a:cubicBezTo>
                  <a:cubicBezTo>
                    <a:pt x="85" y="334"/>
                    <a:pt x="86" y="332"/>
                    <a:pt x="85" y="331"/>
                  </a:cubicBezTo>
                  <a:cubicBezTo>
                    <a:pt x="85" y="330"/>
                    <a:pt x="84" y="328"/>
                    <a:pt x="84" y="326"/>
                  </a:cubicBezTo>
                  <a:cubicBezTo>
                    <a:pt x="83" y="325"/>
                    <a:pt x="84" y="322"/>
                    <a:pt x="83" y="322"/>
                  </a:cubicBezTo>
                  <a:cubicBezTo>
                    <a:pt x="82" y="321"/>
                    <a:pt x="80" y="322"/>
                    <a:pt x="79" y="322"/>
                  </a:cubicBezTo>
                  <a:cubicBezTo>
                    <a:pt x="78" y="322"/>
                    <a:pt x="75" y="324"/>
                    <a:pt x="73" y="325"/>
                  </a:cubicBezTo>
                  <a:cubicBezTo>
                    <a:pt x="71" y="325"/>
                    <a:pt x="65" y="327"/>
                    <a:pt x="63" y="327"/>
                  </a:cubicBezTo>
                  <a:cubicBezTo>
                    <a:pt x="59" y="327"/>
                    <a:pt x="53" y="326"/>
                    <a:pt x="49" y="325"/>
                  </a:cubicBezTo>
                  <a:cubicBezTo>
                    <a:pt x="47" y="324"/>
                    <a:pt x="43" y="324"/>
                    <a:pt x="41" y="323"/>
                  </a:cubicBezTo>
                  <a:cubicBezTo>
                    <a:pt x="40" y="322"/>
                    <a:pt x="37" y="320"/>
                    <a:pt x="37" y="320"/>
                  </a:cubicBezTo>
                  <a:cubicBezTo>
                    <a:pt x="56" y="306"/>
                    <a:pt x="56" y="306"/>
                    <a:pt x="56" y="306"/>
                  </a:cubicBezTo>
                  <a:cubicBezTo>
                    <a:pt x="56" y="306"/>
                    <a:pt x="52" y="299"/>
                    <a:pt x="50" y="297"/>
                  </a:cubicBezTo>
                  <a:cubicBezTo>
                    <a:pt x="49" y="295"/>
                    <a:pt x="46" y="290"/>
                    <a:pt x="46" y="288"/>
                  </a:cubicBezTo>
                  <a:cubicBezTo>
                    <a:pt x="46" y="286"/>
                    <a:pt x="48" y="284"/>
                    <a:pt x="49" y="282"/>
                  </a:cubicBezTo>
                  <a:cubicBezTo>
                    <a:pt x="49" y="280"/>
                    <a:pt x="51" y="278"/>
                    <a:pt x="52" y="276"/>
                  </a:cubicBezTo>
                  <a:cubicBezTo>
                    <a:pt x="52" y="274"/>
                    <a:pt x="53" y="271"/>
                    <a:pt x="52" y="269"/>
                  </a:cubicBezTo>
                  <a:cubicBezTo>
                    <a:pt x="52" y="268"/>
                    <a:pt x="50" y="268"/>
                    <a:pt x="50" y="267"/>
                  </a:cubicBezTo>
                  <a:cubicBezTo>
                    <a:pt x="49" y="267"/>
                    <a:pt x="47" y="266"/>
                    <a:pt x="47" y="266"/>
                  </a:cubicBezTo>
                  <a:cubicBezTo>
                    <a:pt x="46" y="266"/>
                    <a:pt x="45" y="268"/>
                    <a:pt x="44" y="269"/>
                  </a:cubicBezTo>
                  <a:cubicBezTo>
                    <a:pt x="43" y="270"/>
                    <a:pt x="41" y="274"/>
                    <a:pt x="41" y="274"/>
                  </a:cubicBezTo>
                  <a:cubicBezTo>
                    <a:pt x="24" y="269"/>
                    <a:pt x="24" y="269"/>
                    <a:pt x="24" y="269"/>
                  </a:cubicBezTo>
                  <a:cubicBezTo>
                    <a:pt x="19" y="265"/>
                    <a:pt x="19" y="265"/>
                    <a:pt x="19" y="265"/>
                  </a:cubicBezTo>
                  <a:cubicBezTo>
                    <a:pt x="16" y="248"/>
                    <a:pt x="16" y="248"/>
                    <a:pt x="16" y="248"/>
                  </a:cubicBezTo>
                  <a:cubicBezTo>
                    <a:pt x="7" y="244"/>
                    <a:pt x="7" y="244"/>
                    <a:pt x="7" y="244"/>
                  </a:cubicBezTo>
                  <a:cubicBezTo>
                    <a:pt x="12" y="237"/>
                    <a:pt x="12" y="237"/>
                    <a:pt x="12" y="237"/>
                  </a:cubicBezTo>
                  <a:cubicBezTo>
                    <a:pt x="12" y="225"/>
                    <a:pt x="12" y="225"/>
                    <a:pt x="12" y="225"/>
                  </a:cubicBezTo>
                  <a:cubicBezTo>
                    <a:pt x="22" y="230"/>
                    <a:pt x="22" y="230"/>
                    <a:pt x="22" y="230"/>
                  </a:cubicBezTo>
                  <a:cubicBezTo>
                    <a:pt x="22" y="230"/>
                    <a:pt x="24" y="229"/>
                    <a:pt x="24" y="228"/>
                  </a:cubicBezTo>
                  <a:cubicBezTo>
                    <a:pt x="24" y="227"/>
                    <a:pt x="24" y="225"/>
                    <a:pt x="24" y="225"/>
                  </a:cubicBezTo>
                  <a:cubicBezTo>
                    <a:pt x="24" y="224"/>
                    <a:pt x="22" y="222"/>
                    <a:pt x="21" y="222"/>
                  </a:cubicBezTo>
                  <a:cubicBezTo>
                    <a:pt x="20" y="221"/>
                    <a:pt x="17" y="220"/>
                    <a:pt x="15" y="220"/>
                  </a:cubicBezTo>
                  <a:cubicBezTo>
                    <a:pt x="14" y="219"/>
                    <a:pt x="11" y="218"/>
                    <a:pt x="10" y="217"/>
                  </a:cubicBezTo>
                  <a:cubicBezTo>
                    <a:pt x="9" y="216"/>
                    <a:pt x="9" y="214"/>
                    <a:pt x="8" y="213"/>
                  </a:cubicBezTo>
                  <a:cubicBezTo>
                    <a:pt x="7" y="210"/>
                    <a:pt x="6" y="203"/>
                    <a:pt x="5" y="200"/>
                  </a:cubicBezTo>
                  <a:cubicBezTo>
                    <a:pt x="5" y="198"/>
                    <a:pt x="5" y="194"/>
                    <a:pt x="5" y="192"/>
                  </a:cubicBezTo>
                  <a:cubicBezTo>
                    <a:pt x="4" y="191"/>
                    <a:pt x="3" y="187"/>
                    <a:pt x="2" y="186"/>
                  </a:cubicBezTo>
                  <a:cubicBezTo>
                    <a:pt x="2" y="184"/>
                    <a:pt x="0" y="181"/>
                    <a:pt x="0" y="179"/>
                  </a:cubicBezTo>
                  <a:cubicBezTo>
                    <a:pt x="0" y="177"/>
                    <a:pt x="1" y="173"/>
                    <a:pt x="1" y="170"/>
                  </a:cubicBezTo>
                  <a:cubicBezTo>
                    <a:pt x="1" y="169"/>
                    <a:pt x="2" y="165"/>
                    <a:pt x="3" y="163"/>
                  </a:cubicBezTo>
                  <a:cubicBezTo>
                    <a:pt x="4" y="163"/>
                    <a:pt x="6" y="163"/>
                    <a:pt x="7" y="162"/>
                  </a:cubicBezTo>
                  <a:cubicBezTo>
                    <a:pt x="8" y="162"/>
                    <a:pt x="9" y="161"/>
                    <a:pt x="10" y="160"/>
                  </a:cubicBezTo>
                  <a:cubicBezTo>
                    <a:pt x="10" y="159"/>
                    <a:pt x="11" y="158"/>
                    <a:pt x="10" y="157"/>
                  </a:cubicBezTo>
                  <a:cubicBezTo>
                    <a:pt x="10" y="156"/>
                    <a:pt x="9" y="156"/>
                    <a:pt x="8" y="156"/>
                  </a:cubicBezTo>
                  <a:cubicBezTo>
                    <a:pt x="7" y="155"/>
                    <a:pt x="5" y="155"/>
                    <a:pt x="4" y="154"/>
                  </a:cubicBezTo>
                  <a:cubicBezTo>
                    <a:pt x="4" y="153"/>
                    <a:pt x="4" y="151"/>
                    <a:pt x="5" y="151"/>
                  </a:cubicBezTo>
                  <a:cubicBezTo>
                    <a:pt x="6" y="150"/>
                    <a:pt x="8" y="149"/>
                    <a:pt x="9" y="148"/>
                  </a:cubicBezTo>
                  <a:cubicBezTo>
                    <a:pt x="11" y="148"/>
                    <a:pt x="15" y="148"/>
                    <a:pt x="16" y="147"/>
                  </a:cubicBezTo>
                  <a:cubicBezTo>
                    <a:pt x="17" y="147"/>
                    <a:pt x="20" y="146"/>
                    <a:pt x="21" y="144"/>
                  </a:cubicBezTo>
                  <a:cubicBezTo>
                    <a:pt x="22" y="143"/>
                    <a:pt x="22" y="139"/>
                    <a:pt x="22" y="137"/>
                  </a:cubicBezTo>
                  <a:cubicBezTo>
                    <a:pt x="22" y="136"/>
                    <a:pt x="23" y="132"/>
                    <a:pt x="23" y="131"/>
                  </a:cubicBezTo>
                  <a:cubicBezTo>
                    <a:pt x="23" y="129"/>
                    <a:pt x="24" y="126"/>
                    <a:pt x="25" y="125"/>
                  </a:cubicBezTo>
                  <a:cubicBezTo>
                    <a:pt x="25" y="125"/>
                    <a:pt x="28" y="125"/>
                    <a:pt x="29" y="124"/>
                  </a:cubicBezTo>
                  <a:cubicBezTo>
                    <a:pt x="29" y="124"/>
                    <a:pt x="30" y="122"/>
                    <a:pt x="30" y="121"/>
                  </a:cubicBezTo>
                  <a:cubicBezTo>
                    <a:pt x="30" y="120"/>
                    <a:pt x="29" y="118"/>
                    <a:pt x="29" y="117"/>
                  </a:cubicBezTo>
                  <a:cubicBezTo>
                    <a:pt x="28" y="115"/>
                    <a:pt x="25" y="111"/>
                    <a:pt x="24" y="109"/>
                  </a:cubicBezTo>
                  <a:cubicBezTo>
                    <a:pt x="22" y="107"/>
                    <a:pt x="20" y="104"/>
                    <a:pt x="19" y="103"/>
                  </a:cubicBezTo>
                  <a:cubicBezTo>
                    <a:pt x="17" y="103"/>
                    <a:pt x="15" y="105"/>
                    <a:pt x="14" y="104"/>
                  </a:cubicBezTo>
                  <a:cubicBezTo>
                    <a:pt x="13" y="103"/>
                    <a:pt x="16" y="100"/>
                    <a:pt x="16" y="99"/>
                  </a:cubicBezTo>
                  <a:cubicBezTo>
                    <a:pt x="17" y="97"/>
                    <a:pt x="16" y="94"/>
                    <a:pt x="17" y="93"/>
                  </a:cubicBezTo>
                  <a:cubicBezTo>
                    <a:pt x="17" y="92"/>
                    <a:pt x="18" y="90"/>
                    <a:pt x="19" y="90"/>
                  </a:cubicBezTo>
                  <a:cubicBezTo>
                    <a:pt x="20" y="90"/>
                    <a:pt x="21" y="90"/>
                    <a:pt x="22" y="90"/>
                  </a:cubicBezTo>
                  <a:cubicBezTo>
                    <a:pt x="23" y="90"/>
                    <a:pt x="24" y="92"/>
                    <a:pt x="25" y="92"/>
                  </a:cubicBezTo>
                  <a:cubicBezTo>
                    <a:pt x="26" y="92"/>
                    <a:pt x="27" y="91"/>
                    <a:pt x="28" y="90"/>
                  </a:cubicBezTo>
                  <a:cubicBezTo>
                    <a:pt x="29" y="89"/>
                    <a:pt x="30" y="88"/>
                    <a:pt x="31" y="87"/>
                  </a:cubicBezTo>
                  <a:cubicBezTo>
                    <a:pt x="32" y="86"/>
                    <a:pt x="35" y="84"/>
                    <a:pt x="36" y="83"/>
                  </a:cubicBezTo>
                  <a:cubicBezTo>
                    <a:pt x="37" y="83"/>
                    <a:pt x="40" y="83"/>
                    <a:pt x="40" y="82"/>
                  </a:cubicBezTo>
                  <a:cubicBezTo>
                    <a:pt x="40" y="81"/>
                    <a:pt x="40" y="80"/>
                    <a:pt x="39" y="80"/>
                  </a:cubicBezTo>
                  <a:cubicBezTo>
                    <a:pt x="38" y="78"/>
                    <a:pt x="34" y="78"/>
                    <a:pt x="32" y="78"/>
                  </a:cubicBezTo>
                  <a:cubicBezTo>
                    <a:pt x="31" y="77"/>
                    <a:pt x="29" y="77"/>
                    <a:pt x="28" y="76"/>
                  </a:cubicBezTo>
                  <a:cubicBezTo>
                    <a:pt x="28" y="75"/>
                    <a:pt x="26" y="73"/>
                    <a:pt x="27" y="71"/>
                  </a:cubicBezTo>
                  <a:cubicBezTo>
                    <a:pt x="27" y="71"/>
                    <a:pt x="29" y="71"/>
                    <a:pt x="29" y="70"/>
                  </a:cubicBezTo>
                  <a:cubicBezTo>
                    <a:pt x="30" y="69"/>
                    <a:pt x="30" y="67"/>
                    <a:pt x="30" y="67"/>
                  </a:cubicBezTo>
                  <a:cubicBezTo>
                    <a:pt x="31" y="66"/>
                    <a:pt x="33" y="67"/>
                    <a:pt x="34" y="66"/>
                  </a:cubicBezTo>
                  <a:cubicBezTo>
                    <a:pt x="35" y="66"/>
                    <a:pt x="37" y="66"/>
                    <a:pt x="37" y="65"/>
                  </a:cubicBezTo>
                  <a:cubicBezTo>
                    <a:pt x="38" y="63"/>
                    <a:pt x="37" y="59"/>
                    <a:pt x="37" y="58"/>
                  </a:cubicBezTo>
                  <a:cubicBezTo>
                    <a:pt x="36" y="56"/>
                    <a:pt x="35" y="53"/>
                    <a:pt x="34" y="52"/>
                  </a:cubicBezTo>
                  <a:cubicBezTo>
                    <a:pt x="32" y="51"/>
                    <a:pt x="28" y="48"/>
                    <a:pt x="28" y="47"/>
                  </a:cubicBezTo>
                  <a:cubicBezTo>
                    <a:pt x="27" y="46"/>
                    <a:pt x="28" y="44"/>
                    <a:pt x="28" y="43"/>
                  </a:cubicBezTo>
                  <a:cubicBezTo>
                    <a:pt x="29" y="43"/>
                    <a:pt x="32" y="43"/>
                    <a:pt x="33" y="43"/>
                  </a:cubicBezTo>
                  <a:cubicBezTo>
                    <a:pt x="35" y="42"/>
                    <a:pt x="39" y="40"/>
                    <a:pt x="41" y="39"/>
                  </a:cubicBezTo>
                  <a:cubicBezTo>
                    <a:pt x="43" y="37"/>
                    <a:pt x="47" y="33"/>
                    <a:pt x="49" y="32"/>
                  </a:cubicBezTo>
                  <a:cubicBezTo>
                    <a:pt x="50" y="31"/>
                    <a:pt x="52" y="29"/>
                    <a:pt x="53" y="28"/>
                  </a:cubicBezTo>
                  <a:cubicBezTo>
                    <a:pt x="54" y="26"/>
                    <a:pt x="54" y="21"/>
                    <a:pt x="55" y="18"/>
                  </a:cubicBezTo>
                  <a:cubicBezTo>
                    <a:pt x="55" y="16"/>
                    <a:pt x="55" y="12"/>
                    <a:pt x="55" y="10"/>
                  </a:cubicBezTo>
                  <a:cubicBezTo>
                    <a:pt x="55" y="8"/>
                    <a:pt x="56" y="4"/>
                    <a:pt x="57" y="3"/>
                  </a:cubicBezTo>
                  <a:cubicBezTo>
                    <a:pt x="58" y="2"/>
                    <a:pt x="61" y="1"/>
                    <a:pt x="63" y="1"/>
                  </a:cubicBezTo>
                  <a:cubicBezTo>
                    <a:pt x="64" y="1"/>
                    <a:pt x="67" y="1"/>
                    <a:pt x="69" y="1"/>
                  </a:cubicBezTo>
                  <a:cubicBezTo>
                    <a:pt x="70" y="1"/>
                    <a:pt x="73" y="0"/>
                    <a:pt x="75" y="0"/>
                  </a:cubicBezTo>
                  <a:cubicBezTo>
                    <a:pt x="76" y="0"/>
                    <a:pt x="77" y="1"/>
                    <a:pt x="78" y="2"/>
                  </a:cubicBezTo>
                  <a:cubicBezTo>
                    <a:pt x="79" y="4"/>
                    <a:pt x="79" y="8"/>
                    <a:pt x="79" y="11"/>
                  </a:cubicBezTo>
                  <a:cubicBezTo>
                    <a:pt x="80" y="13"/>
                    <a:pt x="80" y="17"/>
                    <a:pt x="80" y="19"/>
                  </a:cubicBezTo>
                  <a:cubicBezTo>
                    <a:pt x="81" y="20"/>
                    <a:pt x="82" y="22"/>
                    <a:pt x="83" y="23"/>
                  </a:cubicBezTo>
                  <a:cubicBezTo>
                    <a:pt x="85" y="24"/>
                    <a:pt x="88" y="23"/>
                    <a:pt x="90" y="23"/>
                  </a:cubicBezTo>
                  <a:cubicBezTo>
                    <a:pt x="92" y="23"/>
                    <a:pt x="95" y="23"/>
                    <a:pt x="97" y="23"/>
                  </a:cubicBezTo>
                  <a:cubicBezTo>
                    <a:pt x="99" y="23"/>
                    <a:pt x="103" y="22"/>
                    <a:pt x="104" y="23"/>
                  </a:cubicBezTo>
                  <a:cubicBezTo>
                    <a:pt x="106" y="24"/>
                    <a:pt x="107" y="27"/>
                    <a:pt x="108" y="28"/>
                  </a:cubicBezTo>
                  <a:cubicBezTo>
                    <a:pt x="109" y="29"/>
                    <a:pt x="110" y="32"/>
                    <a:pt x="111" y="33"/>
                  </a:cubicBezTo>
                  <a:cubicBezTo>
                    <a:pt x="112" y="33"/>
                    <a:pt x="114" y="32"/>
                    <a:pt x="114" y="32"/>
                  </a:cubicBezTo>
                  <a:cubicBezTo>
                    <a:pt x="116" y="31"/>
                    <a:pt x="119" y="28"/>
                    <a:pt x="121" y="27"/>
                  </a:cubicBezTo>
                  <a:cubicBezTo>
                    <a:pt x="123" y="25"/>
                    <a:pt x="128" y="22"/>
                    <a:pt x="131" y="21"/>
                  </a:cubicBezTo>
                  <a:cubicBezTo>
                    <a:pt x="132" y="20"/>
                    <a:pt x="135" y="20"/>
                    <a:pt x="137" y="20"/>
                  </a:cubicBezTo>
                  <a:cubicBezTo>
                    <a:pt x="139" y="20"/>
                    <a:pt x="143" y="19"/>
                    <a:pt x="145" y="20"/>
                  </a:cubicBezTo>
                  <a:cubicBezTo>
                    <a:pt x="147" y="21"/>
                    <a:pt x="149" y="24"/>
                    <a:pt x="150" y="26"/>
                  </a:cubicBezTo>
                  <a:cubicBezTo>
                    <a:pt x="150" y="28"/>
                    <a:pt x="150" y="31"/>
                    <a:pt x="151" y="33"/>
                  </a:cubicBezTo>
                  <a:cubicBezTo>
                    <a:pt x="152" y="35"/>
                    <a:pt x="157" y="39"/>
                    <a:pt x="160" y="41"/>
                  </a:cubicBezTo>
                  <a:cubicBezTo>
                    <a:pt x="162" y="42"/>
                    <a:pt x="165" y="46"/>
                    <a:pt x="167" y="46"/>
                  </a:cubicBezTo>
                  <a:cubicBezTo>
                    <a:pt x="169" y="47"/>
                    <a:pt x="172" y="47"/>
                    <a:pt x="174" y="47"/>
                  </a:cubicBezTo>
                  <a:cubicBezTo>
                    <a:pt x="176" y="47"/>
                    <a:pt x="182" y="47"/>
                    <a:pt x="184" y="48"/>
                  </a:cubicBezTo>
                  <a:cubicBezTo>
                    <a:pt x="185" y="48"/>
                    <a:pt x="186" y="49"/>
                    <a:pt x="187" y="50"/>
                  </a:cubicBezTo>
                  <a:cubicBezTo>
                    <a:pt x="188" y="51"/>
                    <a:pt x="189" y="54"/>
                    <a:pt x="190" y="56"/>
                  </a:cubicBezTo>
                  <a:cubicBezTo>
                    <a:pt x="191" y="58"/>
                    <a:pt x="192" y="62"/>
                    <a:pt x="193" y="63"/>
                  </a:cubicBezTo>
                  <a:cubicBezTo>
                    <a:pt x="194" y="64"/>
                    <a:pt x="196" y="66"/>
                    <a:pt x="197" y="67"/>
                  </a:cubicBezTo>
                  <a:cubicBezTo>
                    <a:pt x="199" y="67"/>
                    <a:pt x="201" y="66"/>
                    <a:pt x="203" y="65"/>
                  </a:cubicBezTo>
                  <a:cubicBezTo>
                    <a:pt x="205" y="64"/>
                    <a:pt x="210" y="61"/>
                    <a:pt x="213" y="60"/>
                  </a:cubicBezTo>
                  <a:cubicBezTo>
                    <a:pt x="215" y="58"/>
                    <a:pt x="221" y="56"/>
                    <a:pt x="223" y="54"/>
                  </a:cubicBezTo>
                  <a:cubicBezTo>
                    <a:pt x="225" y="53"/>
                    <a:pt x="227" y="49"/>
                    <a:pt x="229" y="48"/>
                  </a:cubicBezTo>
                  <a:cubicBezTo>
                    <a:pt x="230" y="47"/>
                    <a:pt x="232" y="45"/>
                    <a:pt x="233" y="44"/>
                  </a:cubicBezTo>
                  <a:cubicBezTo>
                    <a:pt x="235" y="44"/>
                    <a:pt x="238" y="47"/>
                    <a:pt x="239" y="48"/>
                  </a:cubicBezTo>
                  <a:cubicBezTo>
                    <a:pt x="242" y="50"/>
                    <a:pt x="246" y="56"/>
                    <a:pt x="248" y="59"/>
                  </a:cubicBezTo>
                  <a:cubicBezTo>
                    <a:pt x="250" y="61"/>
                    <a:pt x="254" y="66"/>
                    <a:pt x="256" y="67"/>
                  </a:cubicBezTo>
                  <a:cubicBezTo>
                    <a:pt x="257" y="68"/>
                    <a:pt x="260" y="70"/>
                    <a:pt x="262" y="70"/>
                  </a:cubicBezTo>
                  <a:cubicBezTo>
                    <a:pt x="263" y="70"/>
                    <a:pt x="266" y="70"/>
                    <a:pt x="268" y="71"/>
                  </a:cubicBezTo>
                  <a:cubicBezTo>
                    <a:pt x="270" y="71"/>
                    <a:pt x="273" y="74"/>
                    <a:pt x="276" y="74"/>
                  </a:cubicBezTo>
                  <a:cubicBezTo>
                    <a:pt x="277" y="74"/>
                    <a:pt x="280" y="74"/>
                    <a:pt x="281" y="74"/>
                  </a:cubicBezTo>
                  <a:cubicBezTo>
                    <a:pt x="282" y="74"/>
                    <a:pt x="285" y="72"/>
                    <a:pt x="287" y="71"/>
                  </a:cubicBezTo>
                  <a:cubicBezTo>
                    <a:pt x="288" y="71"/>
                    <a:pt x="290" y="70"/>
                    <a:pt x="292" y="70"/>
                  </a:cubicBezTo>
                  <a:cubicBezTo>
                    <a:pt x="293" y="71"/>
                    <a:pt x="296" y="73"/>
                    <a:pt x="298" y="73"/>
                  </a:cubicBezTo>
                  <a:cubicBezTo>
                    <a:pt x="300" y="74"/>
                    <a:pt x="303" y="75"/>
                    <a:pt x="304" y="75"/>
                  </a:cubicBezTo>
                  <a:cubicBezTo>
                    <a:pt x="306" y="75"/>
                    <a:pt x="310" y="75"/>
                    <a:pt x="312" y="75"/>
                  </a:cubicBezTo>
                  <a:cubicBezTo>
                    <a:pt x="313" y="75"/>
                    <a:pt x="316" y="75"/>
                    <a:pt x="317" y="76"/>
                  </a:cubicBezTo>
                  <a:cubicBezTo>
                    <a:pt x="318" y="77"/>
                    <a:pt x="319" y="80"/>
                    <a:pt x="320" y="81"/>
                  </a:cubicBezTo>
                  <a:cubicBezTo>
                    <a:pt x="320" y="83"/>
                    <a:pt x="321" y="87"/>
                    <a:pt x="321" y="90"/>
                  </a:cubicBezTo>
                  <a:cubicBezTo>
                    <a:pt x="322" y="92"/>
                    <a:pt x="323" y="96"/>
                    <a:pt x="324" y="98"/>
                  </a:cubicBezTo>
                  <a:cubicBezTo>
                    <a:pt x="325" y="100"/>
                    <a:pt x="328" y="103"/>
                    <a:pt x="330" y="104"/>
                  </a:cubicBezTo>
                  <a:cubicBezTo>
                    <a:pt x="331" y="105"/>
                    <a:pt x="334" y="106"/>
                    <a:pt x="335" y="107"/>
                  </a:cubicBezTo>
                  <a:cubicBezTo>
                    <a:pt x="337" y="108"/>
                    <a:pt x="340" y="109"/>
                    <a:pt x="341" y="110"/>
                  </a:cubicBezTo>
                  <a:cubicBezTo>
                    <a:pt x="343" y="111"/>
                    <a:pt x="347" y="112"/>
                    <a:pt x="349" y="113"/>
                  </a:cubicBezTo>
                  <a:cubicBezTo>
                    <a:pt x="351" y="114"/>
                    <a:pt x="354" y="116"/>
                    <a:pt x="356" y="117"/>
                  </a:cubicBezTo>
                  <a:cubicBezTo>
                    <a:pt x="357" y="117"/>
                    <a:pt x="361" y="117"/>
                    <a:pt x="363" y="118"/>
                  </a:cubicBezTo>
                  <a:cubicBezTo>
                    <a:pt x="365" y="118"/>
                    <a:pt x="368" y="120"/>
                    <a:pt x="370" y="120"/>
                  </a:cubicBezTo>
                  <a:cubicBezTo>
                    <a:pt x="372" y="120"/>
                    <a:pt x="376" y="119"/>
                    <a:pt x="378" y="118"/>
                  </a:cubicBezTo>
                  <a:cubicBezTo>
                    <a:pt x="380" y="117"/>
                    <a:pt x="384" y="114"/>
                    <a:pt x="385" y="112"/>
                  </a:cubicBezTo>
                  <a:cubicBezTo>
                    <a:pt x="387" y="111"/>
                    <a:pt x="389" y="108"/>
                    <a:pt x="391" y="106"/>
                  </a:cubicBezTo>
                  <a:cubicBezTo>
                    <a:pt x="392" y="105"/>
                    <a:pt x="395" y="101"/>
                    <a:pt x="397" y="100"/>
                  </a:cubicBezTo>
                  <a:cubicBezTo>
                    <a:pt x="398" y="100"/>
                    <a:pt x="401" y="100"/>
                    <a:pt x="402" y="100"/>
                  </a:cubicBezTo>
                  <a:cubicBezTo>
                    <a:pt x="404" y="100"/>
                    <a:pt x="406" y="100"/>
                    <a:pt x="407" y="100"/>
                  </a:cubicBezTo>
                  <a:cubicBezTo>
                    <a:pt x="409" y="101"/>
                    <a:pt x="413" y="101"/>
                    <a:pt x="415" y="101"/>
                  </a:cubicBezTo>
                  <a:cubicBezTo>
                    <a:pt x="416" y="101"/>
                    <a:pt x="418" y="102"/>
                    <a:pt x="420" y="102"/>
                  </a:cubicBezTo>
                  <a:cubicBezTo>
                    <a:pt x="421" y="103"/>
                    <a:pt x="424" y="105"/>
                    <a:pt x="425" y="107"/>
                  </a:cubicBezTo>
                  <a:cubicBezTo>
                    <a:pt x="425" y="108"/>
                    <a:pt x="426" y="110"/>
                    <a:pt x="425" y="111"/>
                  </a:cubicBezTo>
                  <a:cubicBezTo>
                    <a:pt x="425" y="112"/>
                    <a:pt x="423" y="113"/>
                    <a:pt x="422" y="113"/>
                  </a:cubicBezTo>
                  <a:cubicBezTo>
                    <a:pt x="421" y="113"/>
                    <a:pt x="420" y="112"/>
                    <a:pt x="419" y="112"/>
                  </a:cubicBezTo>
                  <a:cubicBezTo>
                    <a:pt x="418" y="112"/>
                    <a:pt x="416" y="115"/>
                    <a:pt x="415" y="116"/>
                  </a:cubicBezTo>
                  <a:cubicBezTo>
                    <a:pt x="414" y="119"/>
                    <a:pt x="410" y="123"/>
                    <a:pt x="409" y="126"/>
                  </a:cubicBezTo>
                  <a:cubicBezTo>
                    <a:pt x="408" y="128"/>
                    <a:pt x="408" y="131"/>
                    <a:pt x="408" y="133"/>
                  </a:cubicBezTo>
                  <a:cubicBezTo>
                    <a:pt x="408" y="135"/>
                    <a:pt x="410" y="139"/>
                    <a:pt x="411" y="141"/>
                  </a:cubicBezTo>
                  <a:cubicBezTo>
                    <a:pt x="412" y="144"/>
                    <a:pt x="416" y="149"/>
                    <a:pt x="418" y="152"/>
                  </a:cubicBezTo>
                  <a:cubicBezTo>
                    <a:pt x="420" y="155"/>
                    <a:pt x="425" y="162"/>
                    <a:pt x="427" y="166"/>
                  </a:cubicBezTo>
                  <a:cubicBezTo>
                    <a:pt x="428" y="168"/>
                    <a:pt x="431" y="173"/>
                    <a:pt x="432" y="176"/>
                  </a:cubicBezTo>
                  <a:cubicBezTo>
                    <a:pt x="432" y="177"/>
                    <a:pt x="433" y="181"/>
                    <a:pt x="433" y="183"/>
                  </a:cubicBezTo>
                  <a:cubicBezTo>
                    <a:pt x="433" y="185"/>
                    <a:pt x="434" y="190"/>
                    <a:pt x="434" y="192"/>
                  </a:cubicBezTo>
                  <a:cubicBezTo>
                    <a:pt x="434" y="194"/>
                    <a:pt x="434" y="197"/>
                    <a:pt x="434" y="198"/>
                  </a:cubicBezTo>
                  <a:cubicBezTo>
                    <a:pt x="433" y="201"/>
                    <a:pt x="429" y="205"/>
                    <a:pt x="427" y="207"/>
                  </a:cubicBezTo>
                  <a:cubicBezTo>
                    <a:pt x="425" y="210"/>
                    <a:pt x="419" y="216"/>
                    <a:pt x="417" y="219"/>
                  </a:cubicBezTo>
                  <a:cubicBezTo>
                    <a:pt x="415" y="222"/>
                    <a:pt x="412" y="228"/>
                    <a:pt x="411" y="230"/>
                  </a:cubicBezTo>
                  <a:cubicBezTo>
                    <a:pt x="410" y="232"/>
                    <a:pt x="410" y="237"/>
                    <a:pt x="409" y="238"/>
                  </a:cubicBezTo>
                  <a:cubicBezTo>
                    <a:pt x="408" y="240"/>
                    <a:pt x="404" y="243"/>
                    <a:pt x="403" y="244"/>
                  </a:cubicBezTo>
                  <a:cubicBezTo>
                    <a:pt x="402" y="247"/>
                    <a:pt x="400" y="253"/>
                    <a:pt x="397" y="255"/>
                  </a:cubicBezTo>
                  <a:cubicBezTo>
                    <a:pt x="396" y="256"/>
                    <a:pt x="392" y="259"/>
                    <a:pt x="390" y="260"/>
                  </a:cubicBezTo>
                  <a:cubicBezTo>
                    <a:pt x="388" y="260"/>
                    <a:pt x="383" y="260"/>
                    <a:pt x="381" y="261"/>
                  </a:cubicBezTo>
                  <a:cubicBezTo>
                    <a:pt x="380" y="261"/>
                    <a:pt x="377" y="262"/>
                    <a:pt x="376" y="263"/>
                  </a:cubicBezTo>
                  <a:cubicBezTo>
                    <a:pt x="374" y="264"/>
                    <a:pt x="372" y="266"/>
                    <a:pt x="371" y="266"/>
                  </a:cubicBezTo>
                  <a:cubicBezTo>
                    <a:pt x="370" y="267"/>
                    <a:pt x="366" y="266"/>
                    <a:pt x="364" y="266"/>
                  </a:cubicBezTo>
                  <a:cubicBezTo>
                    <a:pt x="362" y="266"/>
                    <a:pt x="357" y="267"/>
                    <a:pt x="355" y="268"/>
                  </a:cubicBezTo>
                  <a:cubicBezTo>
                    <a:pt x="353" y="269"/>
                    <a:pt x="349" y="269"/>
                    <a:pt x="348" y="271"/>
                  </a:cubicBezTo>
                  <a:cubicBezTo>
                    <a:pt x="347" y="272"/>
                    <a:pt x="347" y="275"/>
                    <a:pt x="348" y="277"/>
                  </a:cubicBezTo>
                  <a:cubicBezTo>
                    <a:pt x="349" y="278"/>
                    <a:pt x="350" y="280"/>
                    <a:pt x="352" y="280"/>
                  </a:cubicBezTo>
                  <a:cubicBezTo>
                    <a:pt x="352" y="280"/>
                    <a:pt x="354" y="280"/>
                    <a:pt x="355" y="280"/>
                  </a:cubicBezTo>
                  <a:cubicBezTo>
                    <a:pt x="356" y="279"/>
                    <a:pt x="358" y="277"/>
                    <a:pt x="359" y="277"/>
                  </a:cubicBezTo>
                  <a:cubicBezTo>
                    <a:pt x="360" y="278"/>
                    <a:pt x="362" y="279"/>
                    <a:pt x="363" y="280"/>
                  </a:cubicBezTo>
                  <a:cubicBezTo>
                    <a:pt x="364" y="281"/>
                    <a:pt x="367" y="285"/>
                    <a:pt x="368" y="286"/>
                  </a:cubicBezTo>
                  <a:cubicBezTo>
                    <a:pt x="370" y="288"/>
                    <a:pt x="375" y="292"/>
                    <a:pt x="377" y="294"/>
                  </a:cubicBezTo>
                  <a:cubicBezTo>
                    <a:pt x="379" y="296"/>
                    <a:pt x="384" y="299"/>
                    <a:pt x="385" y="302"/>
                  </a:cubicBezTo>
                  <a:cubicBezTo>
                    <a:pt x="386" y="303"/>
                    <a:pt x="386" y="305"/>
                    <a:pt x="387" y="306"/>
                  </a:cubicBezTo>
                  <a:cubicBezTo>
                    <a:pt x="389" y="308"/>
                    <a:pt x="394" y="309"/>
                    <a:pt x="396" y="310"/>
                  </a:cubicBezTo>
                  <a:cubicBezTo>
                    <a:pt x="398" y="311"/>
                    <a:pt x="402" y="314"/>
                    <a:pt x="405" y="315"/>
                  </a:cubicBezTo>
                  <a:cubicBezTo>
                    <a:pt x="407" y="315"/>
                    <a:pt x="411" y="315"/>
                    <a:pt x="413" y="315"/>
                  </a:cubicBezTo>
                  <a:cubicBezTo>
                    <a:pt x="415" y="314"/>
                    <a:pt x="418" y="314"/>
                    <a:pt x="419" y="313"/>
                  </a:cubicBezTo>
                  <a:cubicBezTo>
                    <a:pt x="420" y="312"/>
                    <a:pt x="421" y="309"/>
                    <a:pt x="421" y="308"/>
                  </a:cubicBezTo>
                  <a:cubicBezTo>
                    <a:pt x="422" y="307"/>
                    <a:pt x="422" y="305"/>
                    <a:pt x="423" y="304"/>
                  </a:cubicBezTo>
                  <a:cubicBezTo>
                    <a:pt x="424" y="304"/>
                    <a:pt x="426" y="304"/>
                    <a:pt x="426" y="304"/>
                  </a:cubicBezTo>
                  <a:cubicBezTo>
                    <a:pt x="427" y="304"/>
                    <a:pt x="429" y="304"/>
                    <a:pt x="430" y="305"/>
                  </a:cubicBezTo>
                  <a:cubicBezTo>
                    <a:pt x="431" y="306"/>
                    <a:pt x="432" y="309"/>
                    <a:pt x="432" y="310"/>
                  </a:cubicBezTo>
                  <a:cubicBezTo>
                    <a:pt x="432" y="312"/>
                    <a:pt x="432" y="315"/>
                    <a:pt x="432" y="317"/>
                  </a:cubicBezTo>
                  <a:cubicBezTo>
                    <a:pt x="432" y="319"/>
                    <a:pt x="431" y="323"/>
                    <a:pt x="430" y="325"/>
                  </a:cubicBezTo>
                  <a:cubicBezTo>
                    <a:pt x="429" y="326"/>
                    <a:pt x="426" y="328"/>
                    <a:pt x="424" y="329"/>
                  </a:cubicBezTo>
                  <a:cubicBezTo>
                    <a:pt x="423" y="331"/>
                    <a:pt x="419" y="333"/>
                    <a:pt x="417" y="334"/>
                  </a:cubicBezTo>
                  <a:cubicBezTo>
                    <a:pt x="415" y="334"/>
                    <a:pt x="410" y="335"/>
                    <a:pt x="408" y="336"/>
                  </a:cubicBezTo>
                  <a:cubicBezTo>
                    <a:pt x="406" y="336"/>
                    <a:pt x="401" y="337"/>
                    <a:pt x="399" y="336"/>
                  </a:cubicBezTo>
                  <a:cubicBezTo>
                    <a:pt x="397" y="335"/>
                    <a:pt x="395" y="332"/>
                    <a:pt x="394" y="330"/>
                  </a:cubicBezTo>
                  <a:cubicBezTo>
                    <a:pt x="393" y="329"/>
                    <a:pt x="391" y="327"/>
                    <a:pt x="389" y="326"/>
                  </a:cubicBezTo>
                  <a:cubicBezTo>
                    <a:pt x="389" y="325"/>
                    <a:pt x="386" y="324"/>
                    <a:pt x="385" y="325"/>
                  </a:cubicBezTo>
                  <a:cubicBezTo>
                    <a:pt x="384" y="325"/>
                    <a:pt x="383" y="329"/>
                    <a:pt x="382" y="331"/>
                  </a:cubicBezTo>
                  <a:cubicBezTo>
                    <a:pt x="381" y="333"/>
                    <a:pt x="380" y="336"/>
                    <a:pt x="379" y="337"/>
                  </a:cubicBezTo>
                  <a:cubicBezTo>
                    <a:pt x="378" y="339"/>
                    <a:pt x="375" y="342"/>
                    <a:pt x="374" y="344"/>
                  </a:cubicBezTo>
                  <a:cubicBezTo>
                    <a:pt x="373" y="346"/>
                    <a:pt x="372" y="349"/>
                    <a:pt x="372" y="351"/>
                  </a:cubicBezTo>
                  <a:cubicBezTo>
                    <a:pt x="372" y="353"/>
                    <a:pt x="372" y="357"/>
                    <a:pt x="372" y="360"/>
                  </a:cubicBezTo>
                  <a:cubicBezTo>
                    <a:pt x="372" y="362"/>
                    <a:pt x="371" y="366"/>
                    <a:pt x="370" y="368"/>
                  </a:cubicBezTo>
                  <a:cubicBezTo>
                    <a:pt x="370" y="370"/>
                    <a:pt x="367" y="372"/>
                    <a:pt x="366" y="374"/>
                  </a:cubicBezTo>
                  <a:cubicBezTo>
                    <a:pt x="365" y="375"/>
                    <a:pt x="363" y="379"/>
                    <a:pt x="362" y="380"/>
                  </a:cubicBezTo>
                  <a:cubicBezTo>
                    <a:pt x="362" y="382"/>
                    <a:pt x="361" y="385"/>
                    <a:pt x="361" y="386"/>
                  </a:cubicBezTo>
                  <a:cubicBezTo>
                    <a:pt x="361" y="388"/>
                    <a:pt x="362" y="391"/>
                    <a:pt x="362" y="393"/>
                  </a:cubicBezTo>
                  <a:cubicBezTo>
                    <a:pt x="363" y="395"/>
                    <a:pt x="366" y="398"/>
                    <a:pt x="368" y="399"/>
                  </a:cubicBezTo>
                  <a:cubicBezTo>
                    <a:pt x="369" y="400"/>
                    <a:pt x="373" y="400"/>
                    <a:pt x="375" y="400"/>
                  </a:cubicBezTo>
                  <a:cubicBezTo>
                    <a:pt x="377" y="400"/>
                    <a:pt x="380" y="398"/>
                    <a:pt x="382" y="398"/>
                  </a:cubicBezTo>
                  <a:cubicBezTo>
                    <a:pt x="384" y="398"/>
                    <a:pt x="389" y="399"/>
                    <a:pt x="391" y="400"/>
                  </a:cubicBezTo>
                  <a:cubicBezTo>
                    <a:pt x="393" y="401"/>
                    <a:pt x="397" y="405"/>
                    <a:pt x="399" y="407"/>
                  </a:cubicBezTo>
                  <a:cubicBezTo>
                    <a:pt x="400" y="409"/>
                    <a:pt x="401" y="413"/>
                    <a:pt x="402" y="416"/>
                  </a:cubicBezTo>
                  <a:cubicBezTo>
                    <a:pt x="402" y="418"/>
                    <a:pt x="403" y="423"/>
                    <a:pt x="403" y="426"/>
                  </a:cubicBezTo>
                  <a:cubicBezTo>
                    <a:pt x="403" y="428"/>
                    <a:pt x="405" y="433"/>
                    <a:pt x="406" y="435"/>
                  </a:cubicBezTo>
                  <a:cubicBezTo>
                    <a:pt x="407" y="437"/>
                    <a:pt x="410" y="441"/>
                    <a:pt x="411" y="442"/>
                  </a:cubicBezTo>
                  <a:cubicBezTo>
                    <a:pt x="413" y="444"/>
                    <a:pt x="416" y="445"/>
                    <a:pt x="418" y="446"/>
                  </a:cubicBezTo>
                  <a:cubicBezTo>
                    <a:pt x="419" y="447"/>
                    <a:pt x="421" y="448"/>
                    <a:pt x="422" y="449"/>
                  </a:cubicBezTo>
                  <a:cubicBezTo>
                    <a:pt x="423" y="450"/>
                    <a:pt x="424" y="451"/>
                    <a:pt x="424" y="452"/>
                  </a:cubicBezTo>
                  <a:cubicBezTo>
                    <a:pt x="424" y="453"/>
                    <a:pt x="424" y="455"/>
                    <a:pt x="424" y="456"/>
                  </a:cubicBezTo>
                  <a:cubicBezTo>
                    <a:pt x="423" y="457"/>
                    <a:pt x="421" y="457"/>
                    <a:pt x="419" y="458"/>
                  </a:cubicBezTo>
                  <a:cubicBezTo>
                    <a:pt x="418" y="458"/>
                    <a:pt x="415" y="459"/>
                    <a:pt x="414" y="460"/>
                  </a:cubicBezTo>
                  <a:cubicBezTo>
                    <a:pt x="413" y="461"/>
                    <a:pt x="413" y="464"/>
                    <a:pt x="413" y="466"/>
                  </a:cubicBezTo>
                  <a:cubicBezTo>
                    <a:pt x="413" y="467"/>
                    <a:pt x="413" y="470"/>
                    <a:pt x="414" y="471"/>
                  </a:cubicBezTo>
                  <a:cubicBezTo>
                    <a:pt x="415" y="473"/>
                    <a:pt x="418" y="475"/>
                    <a:pt x="420" y="475"/>
                  </a:cubicBezTo>
                  <a:cubicBezTo>
                    <a:pt x="421" y="475"/>
                    <a:pt x="424" y="472"/>
                    <a:pt x="426" y="472"/>
                  </a:cubicBezTo>
                  <a:cubicBezTo>
                    <a:pt x="427" y="471"/>
                    <a:pt x="430" y="471"/>
                    <a:pt x="431" y="472"/>
                  </a:cubicBezTo>
                  <a:cubicBezTo>
                    <a:pt x="432" y="472"/>
                    <a:pt x="434" y="473"/>
                    <a:pt x="435" y="474"/>
                  </a:cubicBezTo>
                  <a:cubicBezTo>
                    <a:pt x="436" y="475"/>
                    <a:pt x="438" y="478"/>
                    <a:pt x="438" y="479"/>
                  </a:cubicBezTo>
                  <a:cubicBezTo>
                    <a:pt x="439" y="481"/>
                    <a:pt x="439" y="486"/>
                    <a:pt x="439" y="489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2" name="Freeform 33">
              <a:extLst>
                <a:ext uri="{FF2B5EF4-FFF2-40B4-BE49-F238E27FC236}">
                  <a16:creationId xmlns:a16="http://schemas.microsoft.com/office/drawing/2014/main" id="{4DAE1576-2615-44DD-A625-7A2C593A7E30}"/>
                </a:ext>
              </a:extLst>
            </p:cNvPr>
            <p:cNvSpPr>
              <a:spLocks/>
            </p:cNvSpPr>
            <p:nvPr/>
          </p:nvSpPr>
          <p:spPr bwMode="auto">
            <a:xfrm>
              <a:off x="9888538" y="3727451"/>
              <a:ext cx="1287463" cy="1762125"/>
            </a:xfrm>
            <a:custGeom>
              <a:avLst/>
              <a:gdLst>
                <a:gd name="T0" fmla="*/ 14 w 496"/>
                <a:gd name="T1" fmla="*/ 388 h 679"/>
                <a:gd name="T2" fmla="*/ 8 w 496"/>
                <a:gd name="T3" fmla="*/ 348 h 679"/>
                <a:gd name="T4" fmla="*/ 69 w 496"/>
                <a:gd name="T5" fmla="*/ 337 h 679"/>
                <a:gd name="T6" fmla="*/ 42 w 496"/>
                <a:gd name="T7" fmla="*/ 275 h 679"/>
                <a:gd name="T8" fmla="*/ 51 w 496"/>
                <a:gd name="T9" fmla="*/ 224 h 679"/>
                <a:gd name="T10" fmla="*/ 59 w 496"/>
                <a:gd name="T11" fmla="*/ 207 h 679"/>
                <a:gd name="T12" fmla="*/ 41 w 496"/>
                <a:gd name="T13" fmla="*/ 191 h 679"/>
                <a:gd name="T14" fmla="*/ 16 w 496"/>
                <a:gd name="T15" fmla="*/ 143 h 679"/>
                <a:gd name="T16" fmla="*/ 47 w 496"/>
                <a:gd name="T17" fmla="*/ 139 h 679"/>
                <a:gd name="T18" fmla="*/ 73 w 496"/>
                <a:gd name="T19" fmla="*/ 131 h 679"/>
                <a:gd name="T20" fmla="*/ 98 w 496"/>
                <a:gd name="T21" fmla="*/ 131 h 679"/>
                <a:gd name="T22" fmla="*/ 129 w 496"/>
                <a:gd name="T23" fmla="*/ 86 h 679"/>
                <a:gd name="T24" fmla="*/ 147 w 496"/>
                <a:gd name="T25" fmla="*/ 62 h 679"/>
                <a:gd name="T26" fmla="*/ 162 w 496"/>
                <a:gd name="T27" fmla="*/ 42 h 679"/>
                <a:gd name="T28" fmla="*/ 186 w 496"/>
                <a:gd name="T29" fmla="*/ 32 h 679"/>
                <a:gd name="T30" fmla="*/ 184 w 496"/>
                <a:gd name="T31" fmla="*/ 6 h 679"/>
                <a:gd name="T32" fmla="*/ 238 w 496"/>
                <a:gd name="T33" fmla="*/ 21 h 679"/>
                <a:gd name="T34" fmla="*/ 269 w 496"/>
                <a:gd name="T35" fmla="*/ 23 h 679"/>
                <a:gd name="T36" fmla="*/ 269 w 496"/>
                <a:gd name="T37" fmla="*/ 53 h 679"/>
                <a:gd name="T38" fmla="*/ 282 w 496"/>
                <a:gd name="T39" fmla="*/ 83 h 679"/>
                <a:gd name="T40" fmla="*/ 304 w 496"/>
                <a:gd name="T41" fmla="*/ 87 h 679"/>
                <a:gd name="T42" fmla="*/ 313 w 496"/>
                <a:gd name="T43" fmla="*/ 103 h 679"/>
                <a:gd name="T44" fmla="*/ 324 w 496"/>
                <a:gd name="T45" fmla="*/ 139 h 679"/>
                <a:gd name="T46" fmla="*/ 320 w 496"/>
                <a:gd name="T47" fmla="*/ 186 h 679"/>
                <a:gd name="T48" fmla="*/ 341 w 496"/>
                <a:gd name="T49" fmla="*/ 222 h 679"/>
                <a:gd name="T50" fmla="*/ 364 w 496"/>
                <a:gd name="T51" fmla="*/ 238 h 679"/>
                <a:gd name="T52" fmla="*/ 371 w 496"/>
                <a:gd name="T53" fmla="*/ 265 h 679"/>
                <a:gd name="T54" fmla="*/ 410 w 496"/>
                <a:gd name="T55" fmla="*/ 294 h 679"/>
                <a:gd name="T56" fmla="*/ 440 w 496"/>
                <a:gd name="T57" fmla="*/ 319 h 679"/>
                <a:gd name="T58" fmla="*/ 492 w 496"/>
                <a:gd name="T59" fmla="*/ 343 h 679"/>
                <a:gd name="T60" fmla="*/ 494 w 496"/>
                <a:gd name="T61" fmla="*/ 371 h 679"/>
                <a:gd name="T62" fmla="*/ 446 w 496"/>
                <a:gd name="T63" fmla="*/ 369 h 679"/>
                <a:gd name="T64" fmla="*/ 437 w 496"/>
                <a:gd name="T65" fmla="*/ 415 h 679"/>
                <a:gd name="T66" fmla="*/ 418 w 496"/>
                <a:gd name="T67" fmla="*/ 428 h 679"/>
                <a:gd name="T68" fmla="*/ 399 w 496"/>
                <a:gd name="T69" fmla="*/ 440 h 679"/>
                <a:gd name="T70" fmla="*/ 353 w 496"/>
                <a:gd name="T71" fmla="*/ 459 h 679"/>
                <a:gd name="T72" fmla="*/ 353 w 496"/>
                <a:gd name="T73" fmla="*/ 510 h 679"/>
                <a:gd name="T74" fmla="*/ 344 w 496"/>
                <a:gd name="T75" fmla="*/ 538 h 679"/>
                <a:gd name="T76" fmla="*/ 350 w 496"/>
                <a:gd name="T77" fmla="*/ 559 h 679"/>
                <a:gd name="T78" fmla="*/ 342 w 496"/>
                <a:gd name="T79" fmla="*/ 591 h 679"/>
                <a:gd name="T80" fmla="*/ 320 w 496"/>
                <a:gd name="T81" fmla="*/ 613 h 679"/>
                <a:gd name="T82" fmla="*/ 311 w 496"/>
                <a:gd name="T83" fmla="*/ 599 h 679"/>
                <a:gd name="T84" fmla="*/ 279 w 496"/>
                <a:gd name="T85" fmla="*/ 603 h 679"/>
                <a:gd name="T86" fmla="*/ 232 w 496"/>
                <a:gd name="T87" fmla="*/ 612 h 679"/>
                <a:gd name="T88" fmla="*/ 191 w 496"/>
                <a:gd name="T89" fmla="*/ 642 h 679"/>
                <a:gd name="T90" fmla="*/ 164 w 496"/>
                <a:gd name="T91" fmla="*/ 666 h 679"/>
                <a:gd name="T92" fmla="*/ 120 w 496"/>
                <a:gd name="T93" fmla="*/ 677 h 679"/>
                <a:gd name="T94" fmla="*/ 133 w 496"/>
                <a:gd name="T95" fmla="*/ 654 h 679"/>
                <a:gd name="T96" fmla="*/ 108 w 496"/>
                <a:gd name="T97" fmla="*/ 630 h 679"/>
                <a:gd name="T98" fmla="*/ 86 w 496"/>
                <a:gd name="T99" fmla="*/ 600 h 679"/>
                <a:gd name="T100" fmla="*/ 89 w 496"/>
                <a:gd name="T101" fmla="*/ 582 h 679"/>
                <a:gd name="T102" fmla="*/ 85 w 496"/>
                <a:gd name="T103" fmla="*/ 553 h 679"/>
                <a:gd name="T104" fmla="*/ 107 w 496"/>
                <a:gd name="T105" fmla="*/ 560 h 679"/>
                <a:gd name="T106" fmla="*/ 120 w 496"/>
                <a:gd name="T107" fmla="*/ 535 h 679"/>
                <a:gd name="T108" fmla="*/ 136 w 496"/>
                <a:gd name="T109" fmla="*/ 543 h 679"/>
                <a:gd name="T110" fmla="*/ 142 w 496"/>
                <a:gd name="T111" fmla="*/ 509 h 679"/>
                <a:gd name="T112" fmla="*/ 124 w 496"/>
                <a:gd name="T113" fmla="*/ 513 h 679"/>
                <a:gd name="T114" fmla="*/ 99 w 496"/>
                <a:gd name="T115" fmla="*/ 493 h 679"/>
                <a:gd name="T116" fmla="*/ 80 w 496"/>
                <a:gd name="T117" fmla="*/ 485 h 679"/>
                <a:gd name="T118" fmla="*/ 44 w 496"/>
                <a:gd name="T119" fmla="*/ 474 h 679"/>
                <a:gd name="T120" fmla="*/ 33 w 496"/>
                <a:gd name="T121" fmla="*/ 438 h 6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96" h="679">
                  <a:moveTo>
                    <a:pt x="13" y="409"/>
                  </a:moveTo>
                  <a:cubicBezTo>
                    <a:pt x="12" y="408"/>
                    <a:pt x="12" y="408"/>
                    <a:pt x="12" y="408"/>
                  </a:cubicBezTo>
                  <a:cubicBezTo>
                    <a:pt x="2" y="396"/>
                    <a:pt x="2" y="396"/>
                    <a:pt x="2" y="396"/>
                  </a:cubicBezTo>
                  <a:cubicBezTo>
                    <a:pt x="2" y="387"/>
                    <a:pt x="2" y="387"/>
                    <a:pt x="2" y="387"/>
                  </a:cubicBezTo>
                  <a:cubicBezTo>
                    <a:pt x="14" y="388"/>
                    <a:pt x="14" y="388"/>
                    <a:pt x="14" y="388"/>
                  </a:cubicBezTo>
                  <a:cubicBezTo>
                    <a:pt x="14" y="388"/>
                    <a:pt x="17" y="381"/>
                    <a:pt x="16" y="379"/>
                  </a:cubicBezTo>
                  <a:cubicBezTo>
                    <a:pt x="13" y="376"/>
                    <a:pt x="0" y="377"/>
                    <a:pt x="0" y="377"/>
                  </a:cubicBezTo>
                  <a:cubicBezTo>
                    <a:pt x="0" y="368"/>
                    <a:pt x="0" y="368"/>
                    <a:pt x="0" y="368"/>
                  </a:cubicBezTo>
                  <a:cubicBezTo>
                    <a:pt x="0" y="368"/>
                    <a:pt x="1" y="358"/>
                    <a:pt x="3" y="355"/>
                  </a:cubicBezTo>
                  <a:cubicBezTo>
                    <a:pt x="4" y="353"/>
                    <a:pt x="7" y="349"/>
                    <a:pt x="8" y="348"/>
                  </a:cubicBezTo>
                  <a:cubicBezTo>
                    <a:pt x="11" y="346"/>
                    <a:pt x="15" y="342"/>
                    <a:pt x="18" y="342"/>
                  </a:cubicBezTo>
                  <a:cubicBezTo>
                    <a:pt x="22" y="341"/>
                    <a:pt x="29" y="343"/>
                    <a:pt x="33" y="344"/>
                  </a:cubicBezTo>
                  <a:cubicBezTo>
                    <a:pt x="37" y="345"/>
                    <a:pt x="44" y="348"/>
                    <a:pt x="47" y="350"/>
                  </a:cubicBezTo>
                  <a:cubicBezTo>
                    <a:pt x="48" y="350"/>
                    <a:pt x="52" y="352"/>
                    <a:pt x="52" y="352"/>
                  </a:cubicBezTo>
                  <a:cubicBezTo>
                    <a:pt x="69" y="337"/>
                    <a:pt x="69" y="337"/>
                    <a:pt x="69" y="337"/>
                  </a:cubicBezTo>
                  <a:cubicBezTo>
                    <a:pt x="66" y="327"/>
                    <a:pt x="66" y="327"/>
                    <a:pt x="66" y="327"/>
                  </a:cubicBezTo>
                  <a:cubicBezTo>
                    <a:pt x="63" y="309"/>
                    <a:pt x="63" y="309"/>
                    <a:pt x="63" y="309"/>
                  </a:cubicBezTo>
                  <a:cubicBezTo>
                    <a:pt x="72" y="304"/>
                    <a:pt x="72" y="304"/>
                    <a:pt x="72" y="304"/>
                  </a:cubicBezTo>
                  <a:cubicBezTo>
                    <a:pt x="67" y="276"/>
                    <a:pt x="67" y="276"/>
                    <a:pt x="67" y="276"/>
                  </a:cubicBezTo>
                  <a:cubicBezTo>
                    <a:pt x="42" y="275"/>
                    <a:pt x="42" y="275"/>
                    <a:pt x="42" y="275"/>
                  </a:cubicBezTo>
                  <a:cubicBezTo>
                    <a:pt x="40" y="268"/>
                    <a:pt x="40" y="268"/>
                    <a:pt x="40" y="268"/>
                  </a:cubicBezTo>
                  <a:cubicBezTo>
                    <a:pt x="46" y="265"/>
                    <a:pt x="46" y="265"/>
                    <a:pt x="46" y="265"/>
                  </a:cubicBezTo>
                  <a:cubicBezTo>
                    <a:pt x="46" y="236"/>
                    <a:pt x="46" y="236"/>
                    <a:pt x="46" y="236"/>
                  </a:cubicBezTo>
                  <a:cubicBezTo>
                    <a:pt x="46" y="236"/>
                    <a:pt x="48" y="231"/>
                    <a:pt x="49" y="229"/>
                  </a:cubicBezTo>
                  <a:cubicBezTo>
                    <a:pt x="49" y="228"/>
                    <a:pt x="51" y="225"/>
                    <a:pt x="51" y="224"/>
                  </a:cubicBezTo>
                  <a:cubicBezTo>
                    <a:pt x="52" y="224"/>
                    <a:pt x="53" y="223"/>
                    <a:pt x="54" y="222"/>
                  </a:cubicBezTo>
                  <a:cubicBezTo>
                    <a:pt x="54" y="221"/>
                    <a:pt x="54" y="218"/>
                    <a:pt x="54" y="217"/>
                  </a:cubicBezTo>
                  <a:cubicBezTo>
                    <a:pt x="55" y="216"/>
                    <a:pt x="57" y="214"/>
                    <a:pt x="57" y="213"/>
                  </a:cubicBezTo>
                  <a:cubicBezTo>
                    <a:pt x="58" y="212"/>
                    <a:pt x="60" y="210"/>
                    <a:pt x="60" y="209"/>
                  </a:cubicBezTo>
                  <a:cubicBezTo>
                    <a:pt x="60" y="208"/>
                    <a:pt x="59" y="208"/>
                    <a:pt x="59" y="207"/>
                  </a:cubicBezTo>
                  <a:cubicBezTo>
                    <a:pt x="58" y="207"/>
                    <a:pt x="56" y="207"/>
                    <a:pt x="55" y="207"/>
                  </a:cubicBezTo>
                  <a:cubicBezTo>
                    <a:pt x="54" y="206"/>
                    <a:pt x="52" y="204"/>
                    <a:pt x="51" y="203"/>
                  </a:cubicBezTo>
                  <a:cubicBezTo>
                    <a:pt x="49" y="202"/>
                    <a:pt x="45" y="203"/>
                    <a:pt x="43" y="202"/>
                  </a:cubicBezTo>
                  <a:cubicBezTo>
                    <a:pt x="43" y="202"/>
                    <a:pt x="41" y="201"/>
                    <a:pt x="41" y="201"/>
                  </a:cubicBezTo>
                  <a:cubicBezTo>
                    <a:pt x="41" y="191"/>
                    <a:pt x="41" y="191"/>
                    <a:pt x="41" y="191"/>
                  </a:cubicBezTo>
                  <a:cubicBezTo>
                    <a:pt x="25" y="189"/>
                    <a:pt x="25" y="189"/>
                    <a:pt x="25" y="189"/>
                  </a:cubicBezTo>
                  <a:cubicBezTo>
                    <a:pt x="24" y="189"/>
                    <a:pt x="24" y="189"/>
                    <a:pt x="24" y="189"/>
                  </a:cubicBezTo>
                  <a:cubicBezTo>
                    <a:pt x="27" y="162"/>
                    <a:pt x="27" y="162"/>
                    <a:pt x="27" y="162"/>
                  </a:cubicBezTo>
                  <a:cubicBezTo>
                    <a:pt x="27" y="162"/>
                    <a:pt x="23" y="155"/>
                    <a:pt x="21" y="152"/>
                  </a:cubicBezTo>
                  <a:cubicBezTo>
                    <a:pt x="20" y="150"/>
                    <a:pt x="17" y="146"/>
                    <a:pt x="16" y="143"/>
                  </a:cubicBezTo>
                  <a:cubicBezTo>
                    <a:pt x="15" y="142"/>
                    <a:pt x="15" y="140"/>
                    <a:pt x="15" y="139"/>
                  </a:cubicBezTo>
                  <a:cubicBezTo>
                    <a:pt x="15" y="138"/>
                    <a:pt x="18" y="136"/>
                    <a:pt x="18" y="136"/>
                  </a:cubicBezTo>
                  <a:cubicBezTo>
                    <a:pt x="33" y="135"/>
                    <a:pt x="33" y="135"/>
                    <a:pt x="33" y="135"/>
                  </a:cubicBezTo>
                  <a:cubicBezTo>
                    <a:pt x="41" y="143"/>
                    <a:pt x="41" y="143"/>
                    <a:pt x="41" y="143"/>
                  </a:cubicBezTo>
                  <a:cubicBezTo>
                    <a:pt x="47" y="139"/>
                    <a:pt x="47" y="139"/>
                    <a:pt x="47" y="139"/>
                  </a:cubicBezTo>
                  <a:cubicBezTo>
                    <a:pt x="49" y="133"/>
                    <a:pt x="49" y="133"/>
                    <a:pt x="49" y="133"/>
                  </a:cubicBezTo>
                  <a:cubicBezTo>
                    <a:pt x="66" y="134"/>
                    <a:pt x="66" y="134"/>
                    <a:pt x="66" y="134"/>
                  </a:cubicBezTo>
                  <a:cubicBezTo>
                    <a:pt x="79" y="149"/>
                    <a:pt x="79" y="149"/>
                    <a:pt x="79" y="149"/>
                  </a:cubicBezTo>
                  <a:cubicBezTo>
                    <a:pt x="83" y="146"/>
                    <a:pt x="83" y="146"/>
                    <a:pt x="83" y="146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82" y="123"/>
                    <a:pt x="82" y="123"/>
                    <a:pt x="82" y="123"/>
                  </a:cubicBezTo>
                  <a:cubicBezTo>
                    <a:pt x="85" y="129"/>
                    <a:pt x="85" y="129"/>
                    <a:pt x="85" y="129"/>
                  </a:cubicBezTo>
                  <a:cubicBezTo>
                    <a:pt x="88" y="117"/>
                    <a:pt x="88" y="117"/>
                    <a:pt x="88" y="117"/>
                  </a:cubicBezTo>
                  <a:cubicBezTo>
                    <a:pt x="98" y="117"/>
                    <a:pt x="98" y="117"/>
                    <a:pt x="98" y="117"/>
                  </a:cubicBezTo>
                  <a:cubicBezTo>
                    <a:pt x="98" y="131"/>
                    <a:pt x="98" y="131"/>
                    <a:pt x="98" y="131"/>
                  </a:cubicBezTo>
                  <a:cubicBezTo>
                    <a:pt x="108" y="130"/>
                    <a:pt x="108" y="130"/>
                    <a:pt x="108" y="130"/>
                  </a:cubicBezTo>
                  <a:cubicBezTo>
                    <a:pt x="107" y="111"/>
                    <a:pt x="107" y="111"/>
                    <a:pt x="107" y="111"/>
                  </a:cubicBezTo>
                  <a:cubicBezTo>
                    <a:pt x="116" y="100"/>
                    <a:pt x="116" y="100"/>
                    <a:pt x="116" y="100"/>
                  </a:cubicBezTo>
                  <a:cubicBezTo>
                    <a:pt x="136" y="99"/>
                    <a:pt x="136" y="99"/>
                    <a:pt x="136" y="99"/>
                  </a:cubicBezTo>
                  <a:cubicBezTo>
                    <a:pt x="129" y="86"/>
                    <a:pt x="129" y="86"/>
                    <a:pt x="129" y="86"/>
                  </a:cubicBezTo>
                  <a:cubicBezTo>
                    <a:pt x="129" y="86"/>
                    <a:pt x="128" y="83"/>
                    <a:pt x="128" y="82"/>
                  </a:cubicBezTo>
                  <a:cubicBezTo>
                    <a:pt x="129" y="80"/>
                    <a:pt x="133" y="78"/>
                    <a:pt x="134" y="76"/>
                  </a:cubicBezTo>
                  <a:cubicBezTo>
                    <a:pt x="136" y="75"/>
                    <a:pt x="141" y="74"/>
                    <a:pt x="143" y="73"/>
                  </a:cubicBezTo>
                  <a:cubicBezTo>
                    <a:pt x="144" y="72"/>
                    <a:pt x="145" y="69"/>
                    <a:pt x="145" y="68"/>
                  </a:cubicBezTo>
                  <a:cubicBezTo>
                    <a:pt x="146" y="66"/>
                    <a:pt x="146" y="63"/>
                    <a:pt x="147" y="62"/>
                  </a:cubicBezTo>
                  <a:cubicBezTo>
                    <a:pt x="148" y="60"/>
                    <a:pt x="152" y="57"/>
                    <a:pt x="154" y="55"/>
                  </a:cubicBezTo>
                  <a:cubicBezTo>
                    <a:pt x="156" y="55"/>
                    <a:pt x="159" y="54"/>
                    <a:pt x="160" y="53"/>
                  </a:cubicBezTo>
                  <a:cubicBezTo>
                    <a:pt x="161" y="53"/>
                    <a:pt x="163" y="51"/>
                    <a:pt x="163" y="51"/>
                  </a:cubicBezTo>
                  <a:cubicBezTo>
                    <a:pt x="163" y="49"/>
                    <a:pt x="162" y="46"/>
                    <a:pt x="162" y="45"/>
                  </a:cubicBezTo>
                  <a:cubicBezTo>
                    <a:pt x="162" y="44"/>
                    <a:pt x="162" y="42"/>
                    <a:pt x="162" y="42"/>
                  </a:cubicBezTo>
                  <a:cubicBezTo>
                    <a:pt x="163" y="41"/>
                    <a:pt x="165" y="41"/>
                    <a:pt x="166" y="41"/>
                  </a:cubicBezTo>
                  <a:cubicBezTo>
                    <a:pt x="168" y="41"/>
                    <a:pt x="171" y="42"/>
                    <a:pt x="173" y="43"/>
                  </a:cubicBezTo>
                  <a:cubicBezTo>
                    <a:pt x="175" y="43"/>
                    <a:pt x="179" y="43"/>
                    <a:pt x="181" y="42"/>
                  </a:cubicBezTo>
                  <a:cubicBezTo>
                    <a:pt x="182" y="42"/>
                    <a:pt x="185" y="39"/>
                    <a:pt x="185" y="38"/>
                  </a:cubicBezTo>
                  <a:cubicBezTo>
                    <a:pt x="186" y="37"/>
                    <a:pt x="187" y="34"/>
                    <a:pt x="186" y="32"/>
                  </a:cubicBezTo>
                  <a:cubicBezTo>
                    <a:pt x="186" y="31"/>
                    <a:pt x="185" y="28"/>
                    <a:pt x="185" y="28"/>
                  </a:cubicBezTo>
                  <a:cubicBezTo>
                    <a:pt x="168" y="22"/>
                    <a:pt x="168" y="22"/>
                    <a:pt x="168" y="22"/>
                  </a:cubicBezTo>
                  <a:cubicBezTo>
                    <a:pt x="167" y="16"/>
                    <a:pt x="167" y="16"/>
                    <a:pt x="167" y="16"/>
                  </a:cubicBezTo>
                  <a:cubicBezTo>
                    <a:pt x="171" y="5"/>
                    <a:pt x="171" y="5"/>
                    <a:pt x="171" y="5"/>
                  </a:cubicBezTo>
                  <a:cubicBezTo>
                    <a:pt x="184" y="6"/>
                    <a:pt x="184" y="6"/>
                    <a:pt x="184" y="6"/>
                  </a:cubicBezTo>
                  <a:cubicBezTo>
                    <a:pt x="187" y="1"/>
                    <a:pt x="187" y="1"/>
                    <a:pt x="187" y="1"/>
                  </a:cubicBezTo>
                  <a:cubicBezTo>
                    <a:pt x="221" y="8"/>
                    <a:pt x="221" y="8"/>
                    <a:pt x="221" y="8"/>
                  </a:cubicBezTo>
                  <a:cubicBezTo>
                    <a:pt x="226" y="0"/>
                    <a:pt x="226" y="0"/>
                    <a:pt x="226" y="0"/>
                  </a:cubicBezTo>
                  <a:cubicBezTo>
                    <a:pt x="235" y="4"/>
                    <a:pt x="235" y="4"/>
                    <a:pt x="235" y="4"/>
                  </a:cubicBezTo>
                  <a:cubicBezTo>
                    <a:pt x="238" y="21"/>
                    <a:pt x="238" y="21"/>
                    <a:pt x="238" y="21"/>
                  </a:cubicBezTo>
                  <a:cubicBezTo>
                    <a:pt x="243" y="25"/>
                    <a:pt x="243" y="25"/>
                    <a:pt x="243" y="25"/>
                  </a:cubicBezTo>
                  <a:cubicBezTo>
                    <a:pt x="260" y="30"/>
                    <a:pt x="260" y="30"/>
                    <a:pt x="260" y="30"/>
                  </a:cubicBezTo>
                  <a:cubicBezTo>
                    <a:pt x="260" y="30"/>
                    <a:pt x="262" y="26"/>
                    <a:pt x="263" y="25"/>
                  </a:cubicBezTo>
                  <a:cubicBezTo>
                    <a:pt x="264" y="24"/>
                    <a:pt x="265" y="22"/>
                    <a:pt x="266" y="22"/>
                  </a:cubicBezTo>
                  <a:cubicBezTo>
                    <a:pt x="266" y="22"/>
                    <a:pt x="268" y="23"/>
                    <a:pt x="269" y="23"/>
                  </a:cubicBezTo>
                  <a:cubicBezTo>
                    <a:pt x="269" y="24"/>
                    <a:pt x="271" y="24"/>
                    <a:pt x="271" y="25"/>
                  </a:cubicBezTo>
                  <a:cubicBezTo>
                    <a:pt x="272" y="27"/>
                    <a:pt x="271" y="30"/>
                    <a:pt x="271" y="32"/>
                  </a:cubicBezTo>
                  <a:cubicBezTo>
                    <a:pt x="270" y="34"/>
                    <a:pt x="268" y="36"/>
                    <a:pt x="268" y="38"/>
                  </a:cubicBezTo>
                  <a:cubicBezTo>
                    <a:pt x="267" y="40"/>
                    <a:pt x="265" y="42"/>
                    <a:pt x="265" y="44"/>
                  </a:cubicBezTo>
                  <a:cubicBezTo>
                    <a:pt x="265" y="46"/>
                    <a:pt x="268" y="51"/>
                    <a:pt x="269" y="53"/>
                  </a:cubicBezTo>
                  <a:cubicBezTo>
                    <a:pt x="271" y="55"/>
                    <a:pt x="275" y="62"/>
                    <a:pt x="275" y="62"/>
                  </a:cubicBezTo>
                  <a:cubicBezTo>
                    <a:pt x="256" y="76"/>
                    <a:pt x="256" y="76"/>
                    <a:pt x="256" y="76"/>
                  </a:cubicBezTo>
                  <a:cubicBezTo>
                    <a:pt x="256" y="76"/>
                    <a:pt x="259" y="78"/>
                    <a:pt x="260" y="79"/>
                  </a:cubicBezTo>
                  <a:cubicBezTo>
                    <a:pt x="262" y="80"/>
                    <a:pt x="266" y="80"/>
                    <a:pt x="268" y="81"/>
                  </a:cubicBezTo>
                  <a:cubicBezTo>
                    <a:pt x="272" y="82"/>
                    <a:pt x="278" y="83"/>
                    <a:pt x="282" y="83"/>
                  </a:cubicBezTo>
                  <a:cubicBezTo>
                    <a:pt x="284" y="83"/>
                    <a:pt x="290" y="81"/>
                    <a:pt x="292" y="81"/>
                  </a:cubicBezTo>
                  <a:cubicBezTo>
                    <a:pt x="294" y="80"/>
                    <a:pt x="297" y="78"/>
                    <a:pt x="298" y="78"/>
                  </a:cubicBezTo>
                  <a:cubicBezTo>
                    <a:pt x="299" y="78"/>
                    <a:pt x="301" y="77"/>
                    <a:pt x="302" y="78"/>
                  </a:cubicBezTo>
                  <a:cubicBezTo>
                    <a:pt x="303" y="78"/>
                    <a:pt x="302" y="81"/>
                    <a:pt x="303" y="82"/>
                  </a:cubicBezTo>
                  <a:cubicBezTo>
                    <a:pt x="303" y="84"/>
                    <a:pt x="304" y="86"/>
                    <a:pt x="304" y="87"/>
                  </a:cubicBezTo>
                  <a:cubicBezTo>
                    <a:pt x="305" y="88"/>
                    <a:pt x="304" y="90"/>
                    <a:pt x="304" y="91"/>
                  </a:cubicBezTo>
                  <a:cubicBezTo>
                    <a:pt x="304" y="92"/>
                    <a:pt x="305" y="95"/>
                    <a:pt x="305" y="96"/>
                  </a:cubicBezTo>
                  <a:cubicBezTo>
                    <a:pt x="305" y="97"/>
                    <a:pt x="306" y="100"/>
                    <a:pt x="306" y="101"/>
                  </a:cubicBezTo>
                  <a:cubicBezTo>
                    <a:pt x="307" y="102"/>
                    <a:pt x="309" y="104"/>
                    <a:pt x="310" y="104"/>
                  </a:cubicBezTo>
                  <a:cubicBezTo>
                    <a:pt x="311" y="104"/>
                    <a:pt x="312" y="102"/>
                    <a:pt x="313" y="103"/>
                  </a:cubicBezTo>
                  <a:cubicBezTo>
                    <a:pt x="315" y="103"/>
                    <a:pt x="318" y="105"/>
                    <a:pt x="318" y="106"/>
                  </a:cubicBezTo>
                  <a:cubicBezTo>
                    <a:pt x="318" y="107"/>
                    <a:pt x="314" y="109"/>
                    <a:pt x="314" y="109"/>
                  </a:cubicBezTo>
                  <a:cubicBezTo>
                    <a:pt x="316" y="120"/>
                    <a:pt x="316" y="120"/>
                    <a:pt x="316" y="120"/>
                  </a:cubicBezTo>
                  <a:cubicBezTo>
                    <a:pt x="308" y="132"/>
                    <a:pt x="308" y="132"/>
                    <a:pt x="308" y="132"/>
                  </a:cubicBezTo>
                  <a:cubicBezTo>
                    <a:pt x="324" y="139"/>
                    <a:pt x="324" y="139"/>
                    <a:pt x="324" y="139"/>
                  </a:cubicBezTo>
                  <a:cubicBezTo>
                    <a:pt x="324" y="148"/>
                    <a:pt x="324" y="148"/>
                    <a:pt x="324" y="148"/>
                  </a:cubicBezTo>
                  <a:cubicBezTo>
                    <a:pt x="316" y="159"/>
                    <a:pt x="316" y="159"/>
                    <a:pt x="316" y="159"/>
                  </a:cubicBezTo>
                  <a:cubicBezTo>
                    <a:pt x="316" y="159"/>
                    <a:pt x="316" y="166"/>
                    <a:pt x="316" y="168"/>
                  </a:cubicBezTo>
                  <a:cubicBezTo>
                    <a:pt x="317" y="171"/>
                    <a:pt x="319" y="175"/>
                    <a:pt x="319" y="177"/>
                  </a:cubicBezTo>
                  <a:cubicBezTo>
                    <a:pt x="319" y="180"/>
                    <a:pt x="319" y="184"/>
                    <a:pt x="320" y="186"/>
                  </a:cubicBezTo>
                  <a:cubicBezTo>
                    <a:pt x="321" y="189"/>
                    <a:pt x="325" y="192"/>
                    <a:pt x="327" y="194"/>
                  </a:cubicBezTo>
                  <a:cubicBezTo>
                    <a:pt x="329" y="195"/>
                    <a:pt x="333" y="197"/>
                    <a:pt x="335" y="199"/>
                  </a:cubicBezTo>
                  <a:cubicBezTo>
                    <a:pt x="336" y="200"/>
                    <a:pt x="338" y="203"/>
                    <a:pt x="338" y="203"/>
                  </a:cubicBezTo>
                  <a:cubicBezTo>
                    <a:pt x="332" y="215"/>
                    <a:pt x="332" y="215"/>
                    <a:pt x="332" y="215"/>
                  </a:cubicBezTo>
                  <a:cubicBezTo>
                    <a:pt x="341" y="222"/>
                    <a:pt x="341" y="222"/>
                    <a:pt x="341" y="222"/>
                  </a:cubicBezTo>
                  <a:cubicBezTo>
                    <a:pt x="341" y="222"/>
                    <a:pt x="345" y="220"/>
                    <a:pt x="346" y="219"/>
                  </a:cubicBezTo>
                  <a:cubicBezTo>
                    <a:pt x="347" y="219"/>
                    <a:pt x="349" y="219"/>
                    <a:pt x="350" y="219"/>
                  </a:cubicBezTo>
                  <a:cubicBezTo>
                    <a:pt x="351" y="219"/>
                    <a:pt x="352" y="221"/>
                    <a:pt x="353" y="221"/>
                  </a:cubicBezTo>
                  <a:cubicBezTo>
                    <a:pt x="354" y="223"/>
                    <a:pt x="358" y="231"/>
                    <a:pt x="358" y="231"/>
                  </a:cubicBezTo>
                  <a:cubicBezTo>
                    <a:pt x="364" y="238"/>
                    <a:pt x="364" y="238"/>
                    <a:pt x="364" y="238"/>
                  </a:cubicBezTo>
                  <a:cubicBezTo>
                    <a:pt x="368" y="238"/>
                    <a:pt x="368" y="238"/>
                    <a:pt x="368" y="238"/>
                  </a:cubicBezTo>
                  <a:cubicBezTo>
                    <a:pt x="371" y="243"/>
                    <a:pt x="371" y="243"/>
                    <a:pt x="371" y="243"/>
                  </a:cubicBezTo>
                  <a:cubicBezTo>
                    <a:pt x="363" y="247"/>
                    <a:pt x="363" y="247"/>
                    <a:pt x="363" y="247"/>
                  </a:cubicBezTo>
                  <a:cubicBezTo>
                    <a:pt x="363" y="264"/>
                    <a:pt x="363" y="264"/>
                    <a:pt x="363" y="264"/>
                  </a:cubicBezTo>
                  <a:cubicBezTo>
                    <a:pt x="371" y="265"/>
                    <a:pt x="371" y="265"/>
                    <a:pt x="371" y="265"/>
                  </a:cubicBezTo>
                  <a:cubicBezTo>
                    <a:pt x="391" y="272"/>
                    <a:pt x="391" y="272"/>
                    <a:pt x="391" y="272"/>
                  </a:cubicBezTo>
                  <a:cubicBezTo>
                    <a:pt x="391" y="272"/>
                    <a:pt x="392" y="277"/>
                    <a:pt x="393" y="279"/>
                  </a:cubicBezTo>
                  <a:cubicBezTo>
                    <a:pt x="393" y="280"/>
                    <a:pt x="393" y="283"/>
                    <a:pt x="394" y="284"/>
                  </a:cubicBezTo>
                  <a:cubicBezTo>
                    <a:pt x="396" y="286"/>
                    <a:pt x="400" y="289"/>
                    <a:pt x="402" y="290"/>
                  </a:cubicBezTo>
                  <a:cubicBezTo>
                    <a:pt x="404" y="292"/>
                    <a:pt x="408" y="294"/>
                    <a:pt x="410" y="294"/>
                  </a:cubicBezTo>
                  <a:cubicBezTo>
                    <a:pt x="414" y="295"/>
                    <a:pt x="422" y="296"/>
                    <a:pt x="425" y="296"/>
                  </a:cubicBezTo>
                  <a:cubicBezTo>
                    <a:pt x="428" y="297"/>
                    <a:pt x="436" y="300"/>
                    <a:pt x="436" y="300"/>
                  </a:cubicBezTo>
                  <a:cubicBezTo>
                    <a:pt x="436" y="312"/>
                    <a:pt x="436" y="312"/>
                    <a:pt x="436" y="312"/>
                  </a:cubicBezTo>
                  <a:cubicBezTo>
                    <a:pt x="434" y="318"/>
                    <a:pt x="434" y="318"/>
                    <a:pt x="434" y="318"/>
                  </a:cubicBezTo>
                  <a:cubicBezTo>
                    <a:pt x="440" y="319"/>
                    <a:pt x="440" y="319"/>
                    <a:pt x="440" y="319"/>
                  </a:cubicBezTo>
                  <a:cubicBezTo>
                    <a:pt x="443" y="333"/>
                    <a:pt x="443" y="333"/>
                    <a:pt x="443" y="333"/>
                  </a:cubicBezTo>
                  <a:cubicBezTo>
                    <a:pt x="452" y="328"/>
                    <a:pt x="452" y="328"/>
                    <a:pt x="452" y="328"/>
                  </a:cubicBezTo>
                  <a:cubicBezTo>
                    <a:pt x="475" y="329"/>
                    <a:pt x="475" y="329"/>
                    <a:pt x="475" y="329"/>
                  </a:cubicBezTo>
                  <a:cubicBezTo>
                    <a:pt x="476" y="335"/>
                    <a:pt x="476" y="335"/>
                    <a:pt x="476" y="335"/>
                  </a:cubicBezTo>
                  <a:cubicBezTo>
                    <a:pt x="492" y="343"/>
                    <a:pt x="492" y="343"/>
                    <a:pt x="492" y="343"/>
                  </a:cubicBezTo>
                  <a:cubicBezTo>
                    <a:pt x="491" y="347"/>
                    <a:pt x="491" y="347"/>
                    <a:pt x="491" y="347"/>
                  </a:cubicBezTo>
                  <a:cubicBezTo>
                    <a:pt x="489" y="361"/>
                    <a:pt x="489" y="361"/>
                    <a:pt x="489" y="361"/>
                  </a:cubicBezTo>
                  <a:cubicBezTo>
                    <a:pt x="496" y="366"/>
                    <a:pt x="496" y="366"/>
                    <a:pt x="496" y="366"/>
                  </a:cubicBezTo>
                  <a:cubicBezTo>
                    <a:pt x="495" y="371"/>
                    <a:pt x="495" y="371"/>
                    <a:pt x="495" y="371"/>
                  </a:cubicBezTo>
                  <a:cubicBezTo>
                    <a:pt x="495" y="371"/>
                    <a:pt x="494" y="371"/>
                    <a:pt x="494" y="371"/>
                  </a:cubicBezTo>
                  <a:cubicBezTo>
                    <a:pt x="492" y="370"/>
                    <a:pt x="488" y="371"/>
                    <a:pt x="486" y="371"/>
                  </a:cubicBezTo>
                  <a:cubicBezTo>
                    <a:pt x="482" y="370"/>
                    <a:pt x="474" y="369"/>
                    <a:pt x="470" y="369"/>
                  </a:cubicBezTo>
                  <a:cubicBezTo>
                    <a:pt x="467" y="369"/>
                    <a:pt x="460" y="369"/>
                    <a:pt x="457" y="369"/>
                  </a:cubicBezTo>
                  <a:cubicBezTo>
                    <a:pt x="455" y="369"/>
                    <a:pt x="451" y="369"/>
                    <a:pt x="449" y="369"/>
                  </a:cubicBezTo>
                  <a:cubicBezTo>
                    <a:pt x="449" y="369"/>
                    <a:pt x="447" y="369"/>
                    <a:pt x="446" y="369"/>
                  </a:cubicBezTo>
                  <a:cubicBezTo>
                    <a:pt x="445" y="370"/>
                    <a:pt x="445" y="372"/>
                    <a:pt x="444" y="373"/>
                  </a:cubicBezTo>
                  <a:cubicBezTo>
                    <a:pt x="443" y="375"/>
                    <a:pt x="441" y="380"/>
                    <a:pt x="441" y="382"/>
                  </a:cubicBezTo>
                  <a:cubicBezTo>
                    <a:pt x="440" y="384"/>
                    <a:pt x="438" y="390"/>
                    <a:pt x="438" y="393"/>
                  </a:cubicBezTo>
                  <a:cubicBezTo>
                    <a:pt x="437" y="396"/>
                    <a:pt x="437" y="403"/>
                    <a:pt x="437" y="406"/>
                  </a:cubicBezTo>
                  <a:cubicBezTo>
                    <a:pt x="437" y="408"/>
                    <a:pt x="437" y="413"/>
                    <a:pt x="437" y="415"/>
                  </a:cubicBezTo>
                  <a:cubicBezTo>
                    <a:pt x="437" y="417"/>
                    <a:pt x="438" y="420"/>
                    <a:pt x="437" y="421"/>
                  </a:cubicBezTo>
                  <a:cubicBezTo>
                    <a:pt x="437" y="422"/>
                    <a:pt x="435" y="424"/>
                    <a:pt x="434" y="425"/>
                  </a:cubicBezTo>
                  <a:cubicBezTo>
                    <a:pt x="433" y="426"/>
                    <a:pt x="431" y="428"/>
                    <a:pt x="430" y="428"/>
                  </a:cubicBezTo>
                  <a:cubicBezTo>
                    <a:pt x="429" y="429"/>
                    <a:pt x="426" y="428"/>
                    <a:pt x="424" y="428"/>
                  </a:cubicBezTo>
                  <a:cubicBezTo>
                    <a:pt x="423" y="428"/>
                    <a:pt x="420" y="427"/>
                    <a:pt x="418" y="428"/>
                  </a:cubicBezTo>
                  <a:cubicBezTo>
                    <a:pt x="417" y="428"/>
                    <a:pt x="415" y="429"/>
                    <a:pt x="414" y="430"/>
                  </a:cubicBezTo>
                  <a:cubicBezTo>
                    <a:pt x="413" y="431"/>
                    <a:pt x="414" y="433"/>
                    <a:pt x="414" y="434"/>
                  </a:cubicBezTo>
                  <a:cubicBezTo>
                    <a:pt x="413" y="435"/>
                    <a:pt x="413" y="438"/>
                    <a:pt x="412" y="439"/>
                  </a:cubicBezTo>
                  <a:cubicBezTo>
                    <a:pt x="412" y="440"/>
                    <a:pt x="410" y="439"/>
                    <a:pt x="409" y="440"/>
                  </a:cubicBezTo>
                  <a:cubicBezTo>
                    <a:pt x="406" y="440"/>
                    <a:pt x="401" y="439"/>
                    <a:pt x="399" y="440"/>
                  </a:cubicBezTo>
                  <a:cubicBezTo>
                    <a:pt x="396" y="440"/>
                    <a:pt x="391" y="440"/>
                    <a:pt x="389" y="440"/>
                  </a:cubicBezTo>
                  <a:cubicBezTo>
                    <a:pt x="386" y="441"/>
                    <a:pt x="382" y="443"/>
                    <a:pt x="380" y="444"/>
                  </a:cubicBezTo>
                  <a:cubicBezTo>
                    <a:pt x="377" y="446"/>
                    <a:pt x="373" y="449"/>
                    <a:pt x="371" y="450"/>
                  </a:cubicBezTo>
                  <a:cubicBezTo>
                    <a:pt x="369" y="451"/>
                    <a:pt x="364" y="453"/>
                    <a:pt x="361" y="454"/>
                  </a:cubicBezTo>
                  <a:cubicBezTo>
                    <a:pt x="359" y="455"/>
                    <a:pt x="354" y="457"/>
                    <a:pt x="353" y="459"/>
                  </a:cubicBezTo>
                  <a:cubicBezTo>
                    <a:pt x="351" y="460"/>
                    <a:pt x="349" y="464"/>
                    <a:pt x="349" y="466"/>
                  </a:cubicBezTo>
                  <a:cubicBezTo>
                    <a:pt x="348" y="468"/>
                    <a:pt x="350" y="473"/>
                    <a:pt x="350" y="475"/>
                  </a:cubicBezTo>
                  <a:cubicBezTo>
                    <a:pt x="350" y="478"/>
                    <a:pt x="351" y="484"/>
                    <a:pt x="352" y="487"/>
                  </a:cubicBezTo>
                  <a:cubicBezTo>
                    <a:pt x="352" y="490"/>
                    <a:pt x="352" y="496"/>
                    <a:pt x="352" y="499"/>
                  </a:cubicBezTo>
                  <a:cubicBezTo>
                    <a:pt x="352" y="502"/>
                    <a:pt x="353" y="507"/>
                    <a:pt x="353" y="510"/>
                  </a:cubicBezTo>
                  <a:cubicBezTo>
                    <a:pt x="352" y="512"/>
                    <a:pt x="350" y="516"/>
                    <a:pt x="349" y="518"/>
                  </a:cubicBezTo>
                  <a:cubicBezTo>
                    <a:pt x="348" y="520"/>
                    <a:pt x="344" y="523"/>
                    <a:pt x="343" y="525"/>
                  </a:cubicBezTo>
                  <a:cubicBezTo>
                    <a:pt x="341" y="526"/>
                    <a:pt x="339" y="529"/>
                    <a:pt x="338" y="531"/>
                  </a:cubicBezTo>
                  <a:cubicBezTo>
                    <a:pt x="338" y="532"/>
                    <a:pt x="338" y="535"/>
                    <a:pt x="338" y="536"/>
                  </a:cubicBezTo>
                  <a:cubicBezTo>
                    <a:pt x="339" y="537"/>
                    <a:pt x="343" y="538"/>
                    <a:pt x="344" y="538"/>
                  </a:cubicBezTo>
                  <a:cubicBezTo>
                    <a:pt x="346" y="539"/>
                    <a:pt x="350" y="539"/>
                    <a:pt x="352" y="540"/>
                  </a:cubicBezTo>
                  <a:cubicBezTo>
                    <a:pt x="353" y="540"/>
                    <a:pt x="355" y="541"/>
                    <a:pt x="356" y="542"/>
                  </a:cubicBezTo>
                  <a:cubicBezTo>
                    <a:pt x="356" y="543"/>
                    <a:pt x="357" y="546"/>
                    <a:pt x="357" y="547"/>
                  </a:cubicBezTo>
                  <a:cubicBezTo>
                    <a:pt x="357" y="548"/>
                    <a:pt x="356" y="551"/>
                    <a:pt x="356" y="552"/>
                  </a:cubicBezTo>
                  <a:cubicBezTo>
                    <a:pt x="355" y="554"/>
                    <a:pt x="352" y="558"/>
                    <a:pt x="350" y="559"/>
                  </a:cubicBezTo>
                  <a:cubicBezTo>
                    <a:pt x="348" y="561"/>
                    <a:pt x="344" y="562"/>
                    <a:pt x="342" y="564"/>
                  </a:cubicBezTo>
                  <a:cubicBezTo>
                    <a:pt x="341" y="565"/>
                    <a:pt x="340" y="568"/>
                    <a:pt x="340" y="569"/>
                  </a:cubicBezTo>
                  <a:cubicBezTo>
                    <a:pt x="340" y="571"/>
                    <a:pt x="340" y="574"/>
                    <a:pt x="340" y="576"/>
                  </a:cubicBezTo>
                  <a:cubicBezTo>
                    <a:pt x="340" y="578"/>
                    <a:pt x="341" y="581"/>
                    <a:pt x="341" y="582"/>
                  </a:cubicBezTo>
                  <a:cubicBezTo>
                    <a:pt x="342" y="584"/>
                    <a:pt x="343" y="589"/>
                    <a:pt x="342" y="591"/>
                  </a:cubicBezTo>
                  <a:cubicBezTo>
                    <a:pt x="341" y="592"/>
                    <a:pt x="336" y="594"/>
                    <a:pt x="335" y="595"/>
                  </a:cubicBezTo>
                  <a:cubicBezTo>
                    <a:pt x="334" y="596"/>
                    <a:pt x="332" y="599"/>
                    <a:pt x="331" y="600"/>
                  </a:cubicBezTo>
                  <a:cubicBezTo>
                    <a:pt x="330" y="602"/>
                    <a:pt x="332" y="606"/>
                    <a:pt x="331" y="607"/>
                  </a:cubicBezTo>
                  <a:cubicBezTo>
                    <a:pt x="330" y="609"/>
                    <a:pt x="326" y="611"/>
                    <a:pt x="325" y="611"/>
                  </a:cubicBezTo>
                  <a:cubicBezTo>
                    <a:pt x="324" y="612"/>
                    <a:pt x="321" y="613"/>
                    <a:pt x="320" y="613"/>
                  </a:cubicBezTo>
                  <a:cubicBezTo>
                    <a:pt x="319" y="612"/>
                    <a:pt x="319" y="610"/>
                    <a:pt x="319" y="610"/>
                  </a:cubicBezTo>
                  <a:cubicBezTo>
                    <a:pt x="319" y="609"/>
                    <a:pt x="321" y="607"/>
                    <a:pt x="321" y="606"/>
                  </a:cubicBezTo>
                  <a:cubicBezTo>
                    <a:pt x="322" y="605"/>
                    <a:pt x="321" y="602"/>
                    <a:pt x="320" y="601"/>
                  </a:cubicBezTo>
                  <a:cubicBezTo>
                    <a:pt x="319" y="600"/>
                    <a:pt x="316" y="598"/>
                    <a:pt x="314" y="598"/>
                  </a:cubicBezTo>
                  <a:cubicBezTo>
                    <a:pt x="314" y="598"/>
                    <a:pt x="312" y="599"/>
                    <a:pt x="311" y="599"/>
                  </a:cubicBezTo>
                  <a:cubicBezTo>
                    <a:pt x="310" y="600"/>
                    <a:pt x="309" y="602"/>
                    <a:pt x="308" y="603"/>
                  </a:cubicBezTo>
                  <a:cubicBezTo>
                    <a:pt x="307" y="603"/>
                    <a:pt x="305" y="604"/>
                    <a:pt x="304" y="604"/>
                  </a:cubicBezTo>
                  <a:cubicBezTo>
                    <a:pt x="303" y="605"/>
                    <a:pt x="300" y="607"/>
                    <a:pt x="299" y="607"/>
                  </a:cubicBezTo>
                  <a:cubicBezTo>
                    <a:pt x="296" y="608"/>
                    <a:pt x="290" y="606"/>
                    <a:pt x="287" y="605"/>
                  </a:cubicBezTo>
                  <a:cubicBezTo>
                    <a:pt x="285" y="605"/>
                    <a:pt x="281" y="603"/>
                    <a:pt x="279" y="603"/>
                  </a:cubicBezTo>
                  <a:cubicBezTo>
                    <a:pt x="277" y="603"/>
                    <a:pt x="272" y="604"/>
                    <a:pt x="270" y="605"/>
                  </a:cubicBezTo>
                  <a:cubicBezTo>
                    <a:pt x="267" y="606"/>
                    <a:pt x="262" y="609"/>
                    <a:pt x="259" y="611"/>
                  </a:cubicBezTo>
                  <a:cubicBezTo>
                    <a:pt x="257" y="612"/>
                    <a:pt x="252" y="614"/>
                    <a:pt x="250" y="615"/>
                  </a:cubicBezTo>
                  <a:cubicBezTo>
                    <a:pt x="248" y="615"/>
                    <a:pt x="245" y="615"/>
                    <a:pt x="244" y="615"/>
                  </a:cubicBezTo>
                  <a:cubicBezTo>
                    <a:pt x="241" y="615"/>
                    <a:pt x="235" y="613"/>
                    <a:pt x="232" y="612"/>
                  </a:cubicBezTo>
                  <a:cubicBezTo>
                    <a:pt x="228" y="611"/>
                    <a:pt x="221" y="609"/>
                    <a:pt x="218" y="610"/>
                  </a:cubicBezTo>
                  <a:cubicBezTo>
                    <a:pt x="215" y="610"/>
                    <a:pt x="210" y="612"/>
                    <a:pt x="208" y="613"/>
                  </a:cubicBezTo>
                  <a:cubicBezTo>
                    <a:pt x="206" y="615"/>
                    <a:pt x="203" y="618"/>
                    <a:pt x="202" y="620"/>
                  </a:cubicBezTo>
                  <a:cubicBezTo>
                    <a:pt x="200" y="623"/>
                    <a:pt x="198" y="629"/>
                    <a:pt x="197" y="632"/>
                  </a:cubicBezTo>
                  <a:cubicBezTo>
                    <a:pt x="195" y="634"/>
                    <a:pt x="193" y="640"/>
                    <a:pt x="191" y="642"/>
                  </a:cubicBezTo>
                  <a:cubicBezTo>
                    <a:pt x="189" y="646"/>
                    <a:pt x="185" y="653"/>
                    <a:pt x="182" y="656"/>
                  </a:cubicBezTo>
                  <a:cubicBezTo>
                    <a:pt x="181" y="659"/>
                    <a:pt x="178" y="663"/>
                    <a:pt x="176" y="665"/>
                  </a:cubicBezTo>
                  <a:cubicBezTo>
                    <a:pt x="174" y="667"/>
                    <a:pt x="172" y="671"/>
                    <a:pt x="170" y="672"/>
                  </a:cubicBezTo>
                  <a:cubicBezTo>
                    <a:pt x="169" y="672"/>
                    <a:pt x="166" y="672"/>
                    <a:pt x="165" y="671"/>
                  </a:cubicBezTo>
                  <a:cubicBezTo>
                    <a:pt x="164" y="670"/>
                    <a:pt x="164" y="667"/>
                    <a:pt x="164" y="666"/>
                  </a:cubicBezTo>
                  <a:cubicBezTo>
                    <a:pt x="164" y="665"/>
                    <a:pt x="165" y="661"/>
                    <a:pt x="164" y="660"/>
                  </a:cubicBezTo>
                  <a:cubicBezTo>
                    <a:pt x="163" y="658"/>
                    <a:pt x="159" y="656"/>
                    <a:pt x="157" y="656"/>
                  </a:cubicBezTo>
                  <a:cubicBezTo>
                    <a:pt x="154" y="655"/>
                    <a:pt x="149" y="657"/>
                    <a:pt x="146" y="659"/>
                  </a:cubicBezTo>
                  <a:cubicBezTo>
                    <a:pt x="143" y="660"/>
                    <a:pt x="139" y="665"/>
                    <a:pt x="137" y="666"/>
                  </a:cubicBezTo>
                  <a:cubicBezTo>
                    <a:pt x="133" y="669"/>
                    <a:pt x="124" y="675"/>
                    <a:pt x="120" y="677"/>
                  </a:cubicBezTo>
                  <a:cubicBezTo>
                    <a:pt x="118" y="678"/>
                    <a:pt x="116" y="678"/>
                    <a:pt x="114" y="679"/>
                  </a:cubicBezTo>
                  <a:cubicBezTo>
                    <a:pt x="106" y="666"/>
                    <a:pt x="106" y="666"/>
                    <a:pt x="106" y="666"/>
                  </a:cubicBezTo>
                  <a:cubicBezTo>
                    <a:pt x="114" y="655"/>
                    <a:pt x="114" y="655"/>
                    <a:pt x="114" y="655"/>
                  </a:cubicBezTo>
                  <a:cubicBezTo>
                    <a:pt x="123" y="659"/>
                    <a:pt x="123" y="659"/>
                    <a:pt x="123" y="659"/>
                  </a:cubicBezTo>
                  <a:cubicBezTo>
                    <a:pt x="133" y="654"/>
                    <a:pt x="133" y="654"/>
                    <a:pt x="133" y="654"/>
                  </a:cubicBezTo>
                  <a:cubicBezTo>
                    <a:pt x="133" y="644"/>
                    <a:pt x="133" y="644"/>
                    <a:pt x="133" y="644"/>
                  </a:cubicBezTo>
                  <a:cubicBezTo>
                    <a:pt x="130" y="629"/>
                    <a:pt x="130" y="629"/>
                    <a:pt x="130" y="629"/>
                  </a:cubicBezTo>
                  <a:cubicBezTo>
                    <a:pt x="124" y="623"/>
                    <a:pt x="124" y="623"/>
                    <a:pt x="124" y="623"/>
                  </a:cubicBezTo>
                  <a:cubicBezTo>
                    <a:pt x="118" y="628"/>
                    <a:pt x="118" y="628"/>
                    <a:pt x="118" y="628"/>
                  </a:cubicBezTo>
                  <a:cubicBezTo>
                    <a:pt x="108" y="630"/>
                    <a:pt x="108" y="630"/>
                    <a:pt x="108" y="630"/>
                  </a:cubicBezTo>
                  <a:cubicBezTo>
                    <a:pt x="101" y="623"/>
                    <a:pt x="101" y="623"/>
                    <a:pt x="101" y="623"/>
                  </a:cubicBezTo>
                  <a:cubicBezTo>
                    <a:pt x="101" y="623"/>
                    <a:pt x="103" y="620"/>
                    <a:pt x="103" y="618"/>
                  </a:cubicBezTo>
                  <a:cubicBezTo>
                    <a:pt x="103" y="616"/>
                    <a:pt x="102" y="612"/>
                    <a:pt x="101" y="610"/>
                  </a:cubicBezTo>
                  <a:cubicBezTo>
                    <a:pt x="99" y="608"/>
                    <a:pt x="95" y="606"/>
                    <a:pt x="93" y="605"/>
                  </a:cubicBezTo>
                  <a:cubicBezTo>
                    <a:pt x="92" y="603"/>
                    <a:pt x="88" y="601"/>
                    <a:pt x="86" y="600"/>
                  </a:cubicBezTo>
                  <a:cubicBezTo>
                    <a:pt x="84" y="598"/>
                    <a:pt x="81" y="594"/>
                    <a:pt x="80" y="592"/>
                  </a:cubicBezTo>
                  <a:cubicBezTo>
                    <a:pt x="80" y="592"/>
                    <a:pt x="78" y="590"/>
                    <a:pt x="78" y="589"/>
                  </a:cubicBezTo>
                  <a:cubicBezTo>
                    <a:pt x="80" y="587"/>
                    <a:pt x="87" y="591"/>
                    <a:pt x="89" y="589"/>
                  </a:cubicBezTo>
                  <a:cubicBezTo>
                    <a:pt x="90" y="589"/>
                    <a:pt x="91" y="587"/>
                    <a:pt x="91" y="586"/>
                  </a:cubicBezTo>
                  <a:cubicBezTo>
                    <a:pt x="91" y="585"/>
                    <a:pt x="89" y="583"/>
                    <a:pt x="89" y="582"/>
                  </a:cubicBezTo>
                  <a:cubicBezTo>
                    <a:pt x="88" y="580"/>
                    <a:pt x="85" y="574"/>
                    <a:pt x="84" y="572"/>
                  </a:cubicBezTo>
                  <a:cubicBezTo>
                    <a:pt x="83" y="570"/>
                    <a:pt x="82" y="565"/>
                    <a:pt x="81" y="564"/>
                  </a:cubicBezTo>
                  <a:cubicBezTo>
                    <a:pt x="81" y="563"/>
                    <a:pt x="79" y="562"/>
                    <a:pt x="79" y="561"/>
                  </a:cubicBezTo>
                  <a:cubicBezTo>
                    <a:pt x="79" y="560"/>
                    <a:pt x="78" y="556"/>
                    <a:pt x="79" y="555"/>
                  </a:cubicBezTo>
                  <a:cubicBezTo>
                    <a:pt x="80" y="554"/>
                    <a:pt x="83" y="553"/>
                    <a:pt x="85" y="553"/>
                  </a:cubicBezTo>
                  <a:cubicBezTo>
                    <a:pt x="86" y="554"/>
                    <a:pt x="88" y="556"/>
                    <a:pt x="89" y="557"/>
                  </a:cubicBezTo>
                  <a:cubicBezTo>
                    <a:pt x="90" y="557"/>
                    <a:pt x="91" y="558"/>
                    <a:pt x="92" y="558"/>
                  </a:cubicBezTo>
                  <a:cubicBezTo>
                    <a:pt x="94" y="558"/>
                    <a:pt x="96" y="558"/>
                    <a:pt x="97" y="558"/>
                  </a:cubicBezTo>
                  <a:cubicBezTo>
                    <a:pt x="98" y="559"/>
                    <a:pt x="99" y="560"/>
                    <a:pt x="100" y="560"/>
                  </a:cubicBezTo>
                  <a:cubicBezTo>
                    <a:pt x="101" y="561"/>
                    <a:pt x="105" y="560"/>
                    <a:pt x="107" y="560"/>
                  </a:cubicBezTo>
                  <a:cubicBezTo>
                    <a:pt x="109" y="559"/>
                    <a:pt x="115" y="558"/>
                    <a:pt x="117" y="557"/>
                  </a:cubicBezTo>
                  <a:cubicBezTo>
                    <a:pt x="118" y="556"/>
                    <a:pt x="120" y="555"/>
                    <a:pt x="120" y="553"/>
                  </a:cubicBezTo>
                  <a:cubicBezTo>
                    <a:pt x="121" y="552"/>
                    <a:pt x="121" y="550"/>
                    <a:pt x="121" y="549"/>
                  </a:cubicBezTo>
                  <a:cubicBezTo>
                    <a:pt x="120" y="547"/>
                    <a:pt x="119" y="543"/>
                    <a:pt x="119" y="541"/>
                  </a:cubicBezTo>
                  <a:cubicBezTo>
                    <a:pt x="119" y="540"/>
                    <a:pt x="119" y="536"/>
                    <a:pt x="120" y="535"/>
                  </a:cubicBezTo>
                  <a:cubicBezTo>
                    <a:pt x="121" y="534"/>
                    <a:pt x="123" y="534"/>
                    <a:pt x="124" y="534"/>
                  </a:cubicBezTo>
                  <a:cubicBezTo>
                    <a:pt x="125" y="534"/>
                    <a:pt x="127" y="535"/>
                    <a:pt x="127" y="536"/>
                  </a:cubicBezTo>
                  <a:cubicBezTo>
                    <a:pt x="128" y="537"/>
                    <a:pt x="130" y="540"/>
                    <a:pt x="131" y="541"/>
                  </a:cubicBezTo>
                  <a:cubicBezTo>
                    <a:pt x="131" y="542"/>
                    <a:pt x="131" y="545"/>
                    <a:pt x="132" y="545"/>
                  </a:cubicBezTo>
                  <a:cubicBezTo>
                    <a:pt x="133" y="545"/>
                    <a:pt x="136" y="544"/>
                    <a:pt x="136" y="543"/>
                  </a:cubicBezTo>
                  <a:cubicBezTo>
                    <a:pt x="137" y="542"/>
                    <a:pt x="138" y="539"/>
                    <a:pt x="138" y="538"/>
                  </a:cubicBezTo>
                  <a:cubicBezTo>
                    <a:pt x="138" y="537"/>
                    <a:pt x="137" y="534"/>
                    <a:pt x="137" y="533"/>
                  </a:cubicBezTo>
                  <a:cubicBezTo>
                    <a:pt x="138" y="531"/>
                    <a:pt x="140" y="526"/>
                    <a:pt x="140" y="524"/>
                  </a:cubicBezTo>
                  <a:cubicBezTo>
                    <a:pt x="141" y="521"/>
                    <a:pt x="142" y="517"/>
                    <a:pt x="142" y="514"/>
                  </a:cubicBezTo>
                  <a:cubicBezTo>
                    <a:pt x="142" y="513"/>
                    <a:pt x="143" y="511"/>
                    <a:pt x="142" y="509"/>
                  </a:cubicBezTo>
                  <a:cubicBezTo>
                    <a:pt x="142" y="509"/>
                    <a:pt x="140" y="508"/>
                    <a:pt x="139" y="508"/>
                  </a:cubicBezTo>
                  <a:cubicBezTo>
                    <a:pt x="138" y="508"/>
                    <a:pt x="135" y="508"/>
                    <a:pt x="134" y="508"/>
                  </a:cubicBezTo>
                  <a:cubicBezTo>
                    <a:pt x="132" y="508"/>
                    <a:pt x="130" y="508"/>
                    <a:pt x="129" y="508"/>
                  </a:cubicBezTo>
                  <a:cubicBezTo>
                    <a:pt x="128" y="509"/>
                    <a:pt x="127" y="511"/>
                    <a:pt x="127" y="512"/>
                  </a:cubicBezTo>
                  <a:cubicBezTo>
                    <a:pt x="126" y="512"/>
                    <a:pt x="125" y="513"/>
                    <a:pt x="124" y="513"/>
                  </a:cubicBezTo>
                  <a:cubicBezTo>
                    <a:pt x="122" y="513"/>
                    <a:pt x="120" y="510"/>
                    <a:pt x="119" y="509"/>
                  </a:cubicBezTo>
                  <a:cubicBezTo>
                    <a:pt x="116" y="507"/>
                    <a:pt x="111" y="502"/>
                    <a:pt x="109" y="500"/>
                  </a:cubicBezTo>
                  <a:cubicBezTo>
                    <a:pt x="108" y="498"/>
                    <a:pt x="106" y="495"/>
                    <a:pt x="105" y="494"/>
                  </a:cubicBezTo>
                  <a:cubicBezTo>
                    <a:pt x="104" y="493"/>
                    <a:pt x="103" y="492"/>
                    <a:pt x="102" y="492"/>
                  </a:cubicBezTo>
                  <a:cubicBezTo>
                    <a:pt x="101" y="492"/>
                    <a:pt x="100" y="493"/>
                    <a:pt x="99" y="493"/>
                  </a:cubicBezTo>
                  <a:cubicBezTo>
                    <a:pt x="98" y="493"/>
                    <a:pt x="96" y="493"/>
                    <a:pt x="95" y="492"/>
                  </a:cubicBezTo>
                  <a:cubicBezTo>
                    <a:pt x="94" y="492"/>
                    <a:pt x="92" y="490"/>
                    <a:pt x="91" y="489"/>
                  </a:cubicBezTo>
                  <a:cubicBezTo>
                    <a:pt x="90" y="488"/>
                    <a:pt x="88" y="486"/>
                    <a:pt x="87" y="486"/>
                  </a:cubicBezTo>
                  <a:cubicBezTo>
                    <a:pt x="86" y="485"/>
                    <a:pt x="85" y="484"/>
                    <a:pt x="84" y="484"/>
                  </a:cubicBezTo>
                  <a:cubicBezTo>
                    <a:pt x="83" y="484"/>
                    <a:pt x="81" y="485"/>
                    <a:pt x="80" y="485"/>
                  </a:cubicBezTo>
                  <a:cubicBezTo>
                    <a:pt x="79" y="486"/>
                    <a:pt x="79" y="488"/>
                    <a:pt x="78" y="488"/>
                  </a:cubicBezTo>
                  <a:cubicBezTo>
                    <a:pt x="77" y="489"/>
                    <a:pt x="76" y="489"/>
                    <a:pt x="75" y="489"/>
                  </a:cubicBezTo>
                  <a:cubicBezTo>
                    <a:pt x="74" y="489"/>
                    <a:pt x="73" y="485"/>
                    <a:pt x="73" y="485"/>
                  </a:cubicBezTo>
                  <a:cubicBezTo>
                    <a:pt x="62" y="469"/>
                    <a:pt x="62" y="469"/>
                    <a:pt x="62" y="469"/>
                  </a:cubicBezTo>
                  <a:cubicBezTo>
                    <a:pt x="44" y="474"/>
                    <a:pt x="44" y="474"/>
                    <a:pt x="44" y="474"/>
                  </a:cubicBezTo>
                  <a:cubicBezTo>
                    <a:pt x="39" y="459"/>
                    <a:pt x="39" y="459"/>
                    <a:pt x="39" y="459"/>
                  </a:cubicBezTo>
                  <a:cubicBezTo>
                    <a:pt x="47" y="457"/>
                    <a:pt x="47" y="457"/>
                    <a:pt x="47" y="457"/>
                  </a:cubicBezTo>
                  <a:cubicBezTo>
                    <a:pt x="48" y="453"/>
                    <a:pt x="48" y="453"/>
                    <a:pt x="48" y="453"/>
                  </a:cubicBezTo>
                  <a:cubicBezTo>
                    <a:pt x="33" y="454"/>
                    <a:pt x="33" y="454"/>
                    <a:pt x="33" y="454"/>
                  </a:cubicBezTo>
                  <a:cubicBezTo>
                    <a:pt x="33" y="438"/>
                    <a:pt x="33" y="438"/>
                    <a:pt x="33" y="438"/>
                  </a:cubicBezTo>
                  <a:cubicBezTo>
                    <a:pt x="25" y="426"/>
                    <a:pt x="25" y="426"/>
                    <a:pt x="25" y="426"/>
                  </a:cubicBezTo>
                  <a:cubicBezTo>
                    <a:pt x="7" y="416"/>
                    <a:pt x="7" y="416"/>
                    <a:pt x="7" y="416"/>
                  </a:cubicBezTo>
                  <a:cubicBezTo>
                    <a:pt x="20" y="412"/>
                    <a:pt x="20" y="412"/>
                    <a:pt x="20" y="412"/>
                  </a:cubicBezTo>
                  <a:lnTo>
                    <a:pt x="13" y="409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3" name="Freeform 34">
              <a:extLst>
                <a:ext uri="{FF2B5EF4-FFF2-40B4-BE49-F238E27FC236}">
                  <a16:creationId xmlns:a16="http://schemas.microsoft.com/office/drawing/2014/main" id="{D1DCE9F0-86C3-4502-BFC4-34CF6813657D}"/>
                </a:ext>
              </a:extLst>
            </p:cNvPr>
            <p:cNvSpPr>
              <a:spLocks/>
            </p:cNvSpPr>
            <p:nvPr/>
          </p:nvSpPr>
          <p:spPr bwMode="auto">
            <a:xfrm>
              <a:off x="9009063" y="2855913"/>
              <a:ext cx="1550988" cy="1430338"/>
            </a:xfrm>
            <a:custGeom>
              <a:avLst/>
              <a:gdLst>
                <a:gd name="T0" fmla="*/ 510 w 598"/>
                <a:gd name="T1" fmla="*/ 341 h 551"/>
                <a:gd name="T2" fmla="*/ 524 w 598"/>
                <a:gd name="T3" fmla="*/ 374 h 551"/>
                <a:gd name="T4" fmla="*/ 501 w 598"/>
                <a:gd name="T5" fmla="*/ 381 h 551"/>
                <a:gd name="T6" fmla="*/ 484 w 598"/>
                <a:gd name="T7" fmla="*/ 404 h 551"/>
                <a:gd name="T8" fmla="*/ 475 w 598"/>
                <a:gd name="T9" fmla="*/ 435 h 551"/>
                <a:gd name="T10" fmla="*/ 437 w 598"/>
                <a:gd name="T11" fmla="*/ 453 h 551"/>
                <a:gd name="T12" fmla="*/ 422 w 598"/>
                <a:gd name="T13" fmla="*/ 482 h 551"/>
                <a:gd name="T14" fmla="*/ 380 w 598"/>
                <a:gd name="T15" fmla="*/ 479 h 551"/>
                <a:gd name="T16" fmla="*/ 360 w 598"/>
                <a:gd name="T17" fmla="*/ 488 h 551"/>
                <a:gd name="T18" fmla="*/ 334 w 598"/>
                <a:gd name="T19" fmla="*/ 524 h 551"/>
                <a:gd name="T20" fmla="*/ 287 w 598"/>
                <a:gd name="T21" fmla="*/ 541 h 551"/>
                <a:gd name="T22" fmla="*/ 273 w 598"/>
                <a:gd name="T23" fmla="*/ 516 h 551"/>
                <a:gd name="T24" fmla="*/ 254 w 598"/>
                <a:gd name="T25" fmla="*/ 482 h 551"/>
                <a:gd name="T26" fmla="*/ 231 w 598"/>
                <a:gd name="T27" fmla="*/ 454 h 551"/>
                <a:gd name="T28" fmla="*/ 223 w 598"/>
                <a:gd name="T29" fmla="*/ 435 h 551"/>
                <a:gd name="T30" fmla="*/ 215 w 598"/>
                <a:gd name="T31" fmla="*/ 424 h 551"/>
                <a:gd name="T32" fmla="*/ 160 w 598"/>
                <a:gd name="T33" fmla="*/ 437 h 551"/>
                <a:gd name="T34" fmla="*/ 113 w 598"/>
                <a:gd name="T35" fmla="*/ 427 h 551"/>
                <a:gd name="T36" fmla="*/ 74 w 598"/>
                <a:gd name="T37" fmla="*/ 404 h 551"/>
                <a:gd name="T38" fmla="*/ 54 w 598"/>
                <a:gd name="T39" fmla="*/ 385 h 551"/>
                <a:gd name="T40" fmla="*/ 39 w 598"/>
                <a:gd name="T41" fmla="*/ 386 h 551"/>
                <a:gd name="T42" fmla="*/ 53 w 598"/>
                <a:gd name="T43" fmla="*/ 342 h 551"/>
                <a:gd name="T44" fmla="*/ 85 w 598"/>
                <a:gd name="T45" fmla="*/ 347 h 551"/>
                <a:gd name="T46" fmla="*/ 102 w 598"/>
                <a:gd name="T47" fmla="*/ 319 h 551"/>
                <a:gd name="T48" fmla="*/ 91 w 598"/>
                <a:gd name="T49" fmla="*/ 288 h 551"/>
                <a:gd name="T50" fmla="*/ 119 w 598"/>
                <a:gd name="T51" fmla="*/ 283 h 551"/>
                <a:gd name="T52" fmla="*/ 121 w 598"/>
                <a:gd name="T53" fmla="*/ 260 h 551"/>
                <a:gd name="T54" fmla="*/ 75 w 598"/>
                <a:gd name="T55" fmla="*/ 226 h 551"/>
                <a:gd name="T56" fmla="*/ 41 w 598"/>
                <a:gd name="T57" fmla="*/ 188 h 551"/>
                <a:gd name="T58" fmla="*/ 22 w 598"/>
                <a:gd name="T59" fmla="*/ 182 h 551"/>
                <a:gd name="T60" fmla="*/ 1 w 598"/>
                <a:gd name="T61" fmla="*/ 150 h 551"/>
                <a:gd name="T62" fmla="*/ 13 w 598"/>
                <a:gd name="T63" fmla="*/ 127 h 551"/>
                <a:gd name="T64" fmla="*/ 34 w 598"/>
                <a:gd name="T65" fmla="*/ 100 h 551"/>
                <a:gd name="T66" fmla="*/ 43 w 598"/>
                <a:gd name="T67" fmla="*/ 81 h 551"/>
                <a:gd name="T68" fmla="*/ 65 w 598"/>
                <a:gd name="T69" fmla="*/ 81 h 551"/>
                <a:gd name="T70" fmla="*/ 75 w 598"/>
                <a:gd name="T71" fmla="*/ 68 h 551"/>
                <a:gd name="T72" fmla="*/ 79 w 598"/>
                <a:gd name="T73" fmla="*/ 58 h 551"/>
                <a:gd name="T74" fmla="*/ 98 w 598"/>
                <a:gd name="T75" fmla="*/ 47 h 551"/>
                <a:gd name="T76" fmla="*/ 116 w 598"/>
                <a:gd name="T77" fmla="*/ 58 h 551"/>
                <a:gd name="T78" fmla="*/ 133 w 598"/>
                <a:gd name="T79" fmla="*/ 52 h 551"/>
                <a:gd name="T80" fmla="*/ 147 w 598"/>
                <a:gd name="T81" fmla="*/ 42 h 551"/>
                <a:gd name="T82" fmla="*/ 197 w 598"/>
                <a:gd name="T83" fmla="*/ 14 h 551"/>
                <a:gd name="T84" fmla="*/ 239 w 598"/>
                <a:gd name="T85" fmla="*/ 26 h 551"/>
                <a:gd name="T86" fmla="*/ 278 w 598"/>
                <a:gd name="T87" fmla="*/ 49 h 551"/>
                <a:gd name="T88" fmla="*/ 308 w 598"/>
                <a:gd name="T89" fmla="*/ 59 h 551"/>
                <a:gd name="T90" fmla="*/ 338 w 598"/>
                <a:gd name="T91" fmla="*/ 55 h 551"/>
                <a:gd name="T92" fmla="*/ 396 w 598"/>
                <a:gd name="T93" fmla="*/ 30 h 551"/>
                <a:gd name="T94" fmla="*/ 435 w 598"/>
                <a:gd name="T95" fmla="*/ 14 h 551"/>
                <a:gd name="T96" fmla="*/ 473 w 598"/>
                <a:gd name="T97" fmla="*/ 8 h 551"/>
                <a:gd name="T98" fmla="*/ 504 w 598"/>
                <a:gd name="T99" fmla="*/ 46 h 551"/>
                <a:gd name="T100" fmla="*/ 527 w 598"/>
                <a:gd name="T101" fmla="*/ 94 h 551"/>
                <a:gd name="T102" fmla="*/ 572 w 598"/>
                <a:gd name="T103" fmla="*/ 120 h 551"/>
                <a:gd name="T104" fmla="*/ 592 w 598"/>
                <a:gd name="T105" fmla="*/ 144 h 551"/>
                <a:gd name="T106" fmla="*/ 587 w 598"/>
                <a:gd name="T107" fmla="*/ 162 h 551"/>
                <a:gd name="T108" fmla="*/ 598 w 598"/>
                <a:gd name="T109" fmla="*/ 174 h 551"/>
                <a:gd name="T110" fmla="*/ 580 w 598"/>
                <a:gd name="T111" fmla="*/ 182 h 551"/>
                <a:gd name="T112" fmla="*/ 577 w 598"/>
                <a:gd name="T113" fmla="*/ 195 h 551"/>
                <a:gd name="T114" fmla="*/ 583 w 598"/>
                <a:gd name="T115" fmla="*/ 217 h 551"/>
                <a:gd name="T116" fmla="*/ 567 w 598"/>
                <a:gd name="T117" fmla="*/ 240 h 551"/>
                <a:gd name="T118" fmla="*/ 568 w 598"/>
                <a:gd name="T119" fmla="*/ 252 h 551"/>
                <a:gd name="T120" fmla="*/ 560 w 598"/>
                <a:gd name="T121" fmla="*/ 278 h 551"/>
                <a:gd name="T122" fmla="*/ 573 w 598"/>
                <a:gd name="T123" fmla="*/ 312 h 551"/>
                <a:gd name="T124" fmla="*/ 570 w 598"/>
                <a:gd name="T125" fmla="*/ 317 h 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98" h="551">
                  <a:moveTo>
                    <a:pt x="565" y="336"/>
                  </a:moveTo>
                  <a:cubicBezTo>
                    <a:pt x="560" y="344"/>
                    <a:pt x="560" y="344"/>
                    <a:pt x="560" y="344"/>
                  </a:cubicBezTo>
                  <a:cubicBezTo>
                    <a:pt x="526" y="337"/>
                    <a:pt x="526" y="337"/>
                    <a:pt x="526" y="337"/>
                  </a:cubicBezTo>
                  <a:cubicBezTo>
                    <a:pt x="523" y="342"/>
                    <a:pt x="523" y="342"/>
                    <a:pt x="523" y="342"/>
                  </a:cubicBezTo>
                  <a:cubicBezTo>
                    <a:pt x="510" y="341"/>
                    <a:pt x="510" y="341"/>
                    <a:pt x="510" y="341"/>
                  </a:cubicBezTo>
                  <a:cubicBezTo>
                    <a:pt x="506" y="352"/>
                    <a:pt x="506" y="352"/>
                    <a:pt x="506" y="352"/>
                  </a:cubicBezTo>
                  <a:cubicBezTo>
                    <a:pt x="507" y="358"/>
                    <a:pt x="507" y="358"/>
                    <a:pt x="507" y="358"/>
                  </a:cubicBezTo>
                  <a:cubicBezTo>
                    <a:pt x="524" y="364"/>
                    <a:pt x="524" y="364"/>
                    <a:pt x="524" y="364"/>
                  </a:cubicBezTo>
                  <a:cubicBezTo>
                    <a:pt x="524" y="364"/>
                    <a:pt x="525" y="367"/>
                    <a:pt x="525" y="368"/>
                  </a:cubicBezTo>
                  <a:cubicBezTo>
                    <a:pt x="526" y="370"/>
                    <a:pt x="525" y="373"/>
                    <a:pt x="524" y="374"/>
                  </a:cubicBezTo>
                  <a:cubicBezTo>
                    <a:pt x="524" y="375"/>
                    <a:pt x="521" y="378"/>
                    <a:pt x="520" y="378"/>
                  </a:cubicBezTo>
                  <a:cubicBezTo>
                    <a:pt x="518" y="379"/>
                    <a:pt x="514" y="379"/>
                    <a:pt x="512" y="379"/>
                  </a:cubicBezTo>
                  <a:cubicBezTo>
                    <a:pt x="510" y="378"/>
                    <a:pt x="507" y="377"/>
                    <a:pt x="505" y="377"/>
                  </a:cubicBezTo>
                  <a:cubicBezTo>
                    <a:pt x="504" y="377"/>
                    <a:pt x="502" y="377"/>
                    <a:pt x="501" y="378"/>
                  </a:cubicBezTo>
                  <a:cubicBezTo>
                    <a:pt x="501" y="378"/>
                    <a:pt x="501" y="380"/>
                    <a:pt x="501" y="381"/>
                  </a:cubicBezTo>
                  <a:cubicBezTo>
                    <a:pt x="501" y="382"/>
                    <a:pt x="502" y="385"/>
                    <a:pt x="502" y="387"/>
                  </a:cubicBezTo>
                  <a:cubicBezTo>
                    <a:pt x="502" y="387"/>
                    <a:pt x="500" y="389"/>
                    <a:pt x="499" y="389"/>
                  </a:cubicBezTo>
                  <a:cubicBezTo>
                    <a:pt x="498" y="390"/>
                    <a:pt x="495" y="391"/>
                    <a:pt x="493" y="391"/>
                  </a:cubicBezTo>
                  <a:cubicBezTo>
                    <a:pt x="491" y="393"/>
                    <a:pt x="487" y="396"/>
                    <a:pt x="486" y="398"/>
                  </a:cubicBezTo>
                  <a:cubicBezTo>
                    <a:pt x="485" y="399"/>
                    <a:pt x="485" y="402"/>
                    <a:pt x="484" y="404"/>
                  </a:cubicBezTo>
                  <a:cubicBezTo>
                    <a:pt x="484" y="405"/>
                    <a:pt x="483" y="408"/>
                    <a:pt x="482" y="409"/>
                  </a:cubicBezTo>
                  <a:cubicBezTo>
                    <a:pt x="480" y="410"/>
                    <a:pt x="475" y="411"/>
                    <a:pt x="473" y="412"/>
                  </a:cubicBezTo>
                  <a:cubicBezTo>
                    <a:pt x="472" y="414"/>
                    <a:pt x="468" y="416"/>
                    <a:pt x="467" y="418"/>
                  </a:cubicBezTo>
                  <a:cubicBezTo>
                    <a:pt x="467" y="419"/>
                    <a:pt x="468" y="422"/>
                    <a:pt x="468" y="422"/>
                  </a:cubicBezTo>
                  <a:cubicBezTo>
                    <a:pt x="475" y="435"/>
                    <a:pt x="475" y="435"/>
                    <a:pt x="475" y="435"/>
                  </a:cubicBezTo>
                  <a:cubicBezTo>
                    <a:pt x="455" y="436"/>
                    <a:pt x="455" y="436"/>
                    <a:pt x="455" y="436"/>
                  </a:cubicBezTo>
                  <a:cubicBezTo>
                    <a:pt x="446" y="447"/>
                    <a:pt x="446" y="447"/>
                    <a:pt x="446" y="447"/>
                  </a:cubicBezTo>
                  <a:cubicBezTo>
                    <a:pt x="447" y="466"/>
                    <a:pt x="447" y="466"/>
                    <a:pt x="447" y="466"/>
                  </a:cubicBezTo>
                  <a:cubicBezTo>
                    <a:pt x="437" y="467"/>
                    <a:pt x="437" y="467"/>
                    <a:pt x="437" y="467"/>
                  </a:cubicBezTo>
                  <a:cubicBezTo>
                    <a:pt x="437" y="453"/>
                    <a:pt x="437" y="453"/>
                    <a:pt x="437" y="453"/>
                  </a:cubicBezTo>
                  <a:cubicBezTo>
                    <a:pt x="427" y="453"/>
                    <a:pt x="427" y="453"/>
                    <a:pt x="427" y="453"/>
                  </a:cubicBezTo>
                  <a:cubicBezTo>
                    <a:pt x="424" y="465"/>
                    <a:pt x="424" y="465"/>
                    <a:pt x="424" y="465"/>
                  </a:cubicBezTo>
                  <a:cubicBezTo>
                    <a:pt x="421" y="459"/>
                    <a:pt x="421" y="459"/>
                    <a:pt x="421" y="459"/>
                  </a:cubicBezTo>
                  <a:cubicBezTo>
                    <a:pt x="412" y="467"/>
                    <a:pt x="412" y="467"/>
                    <a:pt x="412" y="467"/>
                  </a:cubicBezTo>
                  <a:cubicBezTo>
                    <a:pt x="422" y="482"/>
                    <a:pt x="422" y="482"/>
                    <a:pt x="422" y="482"/>
                  </a:cubicBezTo>
                  <a:cubicBezTo>
                    <a:pt x="418" y="485"/>
                    <a:pt x="418" y="485"/>
                    <a:pt x="418" y="485"/>
                  </a:cubicBezTo>
                  <a:cubicBezTo>
                    <a:pt x="405" y="470"/>
                    <a:pt x="405" y="470"/>
                    <a:pt x="405" y="470"/>
                  </a:cubicBezTo>
                  <a:cubicBezTo>
                    <a:pt x="388" y="469"/>
                    <a:pt x="388" y="469"/>
                    <a:pt x="388" y="469"/>
                  </a:cubicBezTo>
                  <a:cubicBezTo>
                    <a:pt x="386" y="475"/>
                    <a:pt x="386" y="475"/>
                    <a:pt x="386" y="475"/>
                  </a:cubicBezTo>
                  <a:cubicBezTo>
                    <a:pt x="380" y="479"/>
                    <a:pt x="380" y="479"/>
                    <a:pt x="380" y="479"/>
                  </a:cubicBezTo>
                  <a:cubicBezTo>
                    <a:pt x="372" y="471"/>
                    <a:pt x="372" y="471"/>
                    <a:pt x="372" y="471"/>
                  </a:cubicBezTo>
                  <a:cubicBezTo>
                    <a:pt x="357" y="472"/>
                    <a:pt x="357" y="472"/>
                    <a:pt x="357" y="472"/>
                  </a:cubicBezTo>
                  <a:cubicBezTo>
                    <a:pt x="357" y="472"/>
                    <a:pt x="354" y="474"/>
                    <a:pt x="354" y="475"/>
                  </a:cubicBezTo>
                  <a:cubicBezTo>
                    <a:pt x="354" y="476"/>
                    <a:pt x="354" y="478"/>
                    <a:pt x="355" y="479"/>
                  </a:cubicBezTo>
                  <a:cubicBezTo>
                    <a:pt x="356" y="482"/>
                    <a:pt x="359" y="486"/>
                    <a:pt x="360" y="488"/>
                  </a:cubicBezTo>
                  <a:cubicBezTo>
                    <a:pt x="362" y="491"/>
                    <a:pt x="366" y="498"/>
                    <a:pt x="366" y="498"/>
                  </a:cubicBezTo>
                  <a:cubicBezTo>
                    <a:pt x="363" y="525"/>
                    <a:pt x="363" y="525"/>
                    <a:pt x="363" y="525"/>
                  </a:cubicBezTo>
                  <a:cubicBezTo>
                    <a:pt x="354" y="521"/>
                    <a:pt x="354" y="521"/>
                    <a:pt x="354" y="521"/>
                  </a:cubicBezTo>
                  <a:cubicBezTo>
                    <a:pt x="345" y="530"/>
                    <a:pt x="345" y="530"/>
                    <a:pt x="345" y="530"/>
                  </a:cubicBezTo>
                  <a:cubicBezTo>
                    <a:pt x="334" y="524"/>
                    <a:pt x="334" y="524"/>
                    <a:pt x="334" y="524"/>
                  </a:cubicBezTo>
                  <a:cubicBezTo>
                    <a:pt x="324" y="517"/>
                    <a:pt x="324" y="517"/>
                    <a:pt x="324" y="517"/>
                  </a:cubicBezTo>
                  <a:cubicBezTo>
                    <a:pt x="294" y="550"/>
                    <a:pt x="294" y="550"/>
                    <a:pt x="294" y="550"/>
                  </a:cubicBezTo>
                  <a:cubicBezTo>
                    <a:pt x="294" y="550"/>
                    <a:pt x="291" y="551"/>
                    <a:pt x="290" y="551"/>
                  </a:cubicBezTo>
                  <a:cubicBezTo>
                    <a:pt x="289" y="550"/>
                    <a:pt x="287" y="548"/>
                    <a:pt x="287" y="547"/>
                  </a:cubicBezTo>
                  <a:cubicBezTo>
                    <a:pt x="286" y="546"/>
                    <a:pt x="287" y="543"/>
                    <a:pt x="287" y="541"/>
                  </a:cubicBezTo>
                  <a:cubicBezTo>
                    <a:pt x="287" y="540"/>
                    <a:pt x="286" y="537"/>
                    <a:pt x="286" y="535"/>
                  </a:cubicBezTo>
                  <a:cubicBezTo>
                    <a:pt x="285" y="534"/>
                    <a:pt x="282" y="531"/>
                    <a:pt x="282" y="529"/>
                  </a:cubicBezTo>
                  <a:cubicBezTo>
                    <a:pt x="282" y="528"/>
                    <a:pt x="284" y="527"/>
                    <a:pt x="284" y="526"/>
                  </a:cubicBezTo>
                  <a:cubicBezTo>
                    <a:pt x="284" y="523"/>
                    <a:pt x="283" y="519"/>
                    <a:pt x="281" y="517"/>
                  </a:cubicBezTo>
                  <a:cubicBezTo>
                    <a:pt x="280" y="516"/>
                    <a:pt x="275" y="516"/>
                    <a:pt x="273" y="516"/>
                  </a:cubicBezTo>
                  <a:cubicBezTo>
                    <a:pt x="272" y="515"/>
                    <a:pt x="268" y="511"/>
                    <a:pt x="268" y="511"/>
                  </a:cubicBezTo>
                  <a:cubicBezTo>
                    <a:pt x="259" y="503"/>
                    <a:pt x="259" y="503"/>
                    <a:pt x="259" y="503"/>
                  </a:cubicBezTo>
                  <a:cubicBezTo>
                    <a:pt x="259" y="503"/>
                    <a:pt x="256" y="501"/>
                    <a:pt x="256" y="500"/>
                  </a:cubicBezTo>
                  <a:cubicBezTo>
                    <a:pt x="255" y="498"/>
                    <a:pt x="254" y="491"/>
                    <a:pt x="254" y="491"/>
                  </a:cubicBezTo>
                  <a:cubicBezTo>
                    <a:pt x="254" y="482"/>
                    <a:pt x="254" y="482"/>
                    <a:pt x="254" y="482"/>
                  </a:cubicBezTo>
                  <a:cubicBezTo>
                    <a:pt x="240" y="474"/>
                    <a:pt x="240" y="474"/>
                    <a:pt x="240" y="474"/>
                  </a:cubicBezTo>
                  <a:cubicBezTo>
                    <a:pt x="241" y="469"/>
                    <a:pt x="241" y="469"/>
                    <a:pt x="241" y="469"/>
                  </a:cubicBezTo>
                  <a:cubicBezTo>
                    <a:pt x="241" y="469"/>
                    <a:pt x="235" y="463"/>
                    <a:pt x="233" y="461"/>
                  </a:cubicBezTo>
                  <a:cubicBezTo>
                    <a:pt x="233" y="460"/>
                    <a:pt x="231" y="459"/>
                    <a:pt x="231" y="458"/>
                  </a:cubicBezTo>
                  <a:cubicBezTo>
                    <a:pt x="230" y="457"/>
                    <a:pt x="231" y="455"/>
                    <a:pt x="231" y="454"/>
                  </a:cubicBezTo>
                  <a:cubicBezTo>
                    <a:pt x="231" y="454"/>
                    <a:pt x="233" y="453"/>
                    <a:pt x="233" y="453"/>
                  </a:cubicBezTo>
                  <a:cubicBezTo>
                    <a:pt x="233" y="452"/>
                    <a:pt x="234" y="449"/>
                    <a:pt x="233" y="448"/>
                  </a:cubicBezTo>
                  <a:cubicBezTo>
                    <a:pt x="233" y="447"/>
                    <a:pt x="230" y="444"/>
                    <a:pt x="229" y="443"/>
                  </a:cubicBezTo>
                  <a:cubicBezTo>
                    <a:pt x="228" y="442"/>
                    <a:pt x="225" y="441"/>
                    <a:pt x="225" y="439"/>
                  </a:cubicBezTo>
                  <a:cubicBezTo>
                    <a:pt x="224" y="439"/>
                    <a:pt x="223" y="437"/>
                    <a:pt x="223" y="435"/>
                  </a:cubicBezTo>
                  <a:cubicBezTo>
                    <a:pt x="223" y="434"/>
                    <a:pt x="224" y="430"/>
                    <a:pt x="224" y="428"/>
                  </a:cubicBezTo>
                  <a:cubicBezTo>
                    <a:pt x="225" y="427"/>
                    <a:pt x="226" y="424"/>
                    <a:pt x="226" y="423"/>
                  </a:cubicBezTo>
                  <a:cubicBezTo>
                    <a:pt x="227" y="422"/>
                    <a:pt x="228" y="421"/>
                    <a:pt x="227" y="420"/>
                  </a:cubicBezTo>
                  <a:cubicBezTo>
                    <a:pt x="227" y="419"/>
                    <a:pt x="225" y="421"/>
                    <a:pt x="225" y="421"/>
                  </a:cubicBezTo>
                  <a:cubicBezTo>
                    <a:pt x="222" y="422"/>
                    <a:pt x="217" y="422"/>
                    <a:pt x="215" y="424"/>
                  </a:cubicBezTo>
                  <a:cubicBezTo>
                    <a:pt x="212" y="425"/>
                    <a:pt x="209" y="429"/>
                    <a:pt x="206" y="430"/>
                  </a:cubicBezTo>
                  <a:cubicBezTo>
                    <a:pt x="202" y="433"/>
                    <a:pt x="194" y="436"/>
                    <a:pt x="190" y="438"/>
                  </a:cubicBezTo>
                  <a:cubicBezTo>
                    <a:pt x="187" y="439"/>
                    <a:pt x="181" y="442"/>
                    <a:pt x="177" y="442"/>
                  </a:cubicBezTo>
                  <a:cubicBezTo>
                    <a:pt x="175" y="442"/>
                    <a:pt x="172" y="440"/>
                    <a:pt x="170" y="439"/>
                  </a:cubicBezTo>
                  <a:cubicBezTo>
                    <a:pt x="167" y="439"/>
                    <a:pt x="162" y="438"/>
                    <a:pt x="160" y="437"/>
                  </a:cubicBezTo>
                  <a:cubicBezTo>
                    <a:pt x="157" y="437"/>
                    <a:pt x="151" y="435"/>
                    <a:pt x="149" y="435"/>
                  </a:cubicBezTo>
                  <a:cubicBezTo>
                    <a:pt x="146" y="435"/>
                    <a:pt x="140" y="435"/>
                    <a:pt x="137" y="435"/>
                  </a:cubicBezTo>
                  <a:cubicBezTo>
                    <a:pt x="135" y="435"/>
                    <a:pt x="130" y="436"/>
                    <a:pt x="127" y="436"/>
                  </a:cubicBezTo>
                  <a:cubicBezTo>
                    <a:pt x="126" y="435"/>
                    <a:pt x="123" y="434"/>
                    <a:pt x="122" y="433"/>
                  </a:cubicBezTo>
                  <a:cubicBezTo>
                    <a:pt x="119" y="432"/>
                    <a:pt x="116" y="428"/>
                    <a:pt x="113" y="427"/>
                  </a:cubicBezTo>
                  <a:cubicBezTo>
                    <a:pt x="110" y="425"/>
                    <a:pt x="104" y="423"/>
                    <a:pt x="101" y="421"/>
                  </a:cubicBezTo>
                  <a:cubicBezTo>
                    <a:pt x="99" y="420"/>
                    <a:pt x="96" y="416"/>
                    <a:pt x="94" y="415"/>
                  </a:cubicBezTo>
                  <a:cubicBezTo>
                    <a:pt x="92" y="413"/>
                    <a:pt x="89" y="410"/>
                    <a:pt x="87" y="408"/>
                  </a:cubicBezTo>
                  <a:cubicBezTo>
                    <a:pt x="86" y="407"/>
                    <a:pt x="81" y="406"/>
                    <a:pt x="79" y="405"/>
                  </a:cubicBezTo>
                  <a:cubicBezTo>
                    <a:pt x="78" y="405"/>
                    <a:pt x="75" y="404"/>
                    <a:pt x="74" y="404"/>
                  </a:cubicBezTo>
                  <a:cubicBezTo>
                    <a:pt x="73" y="403"/>
                    <a:pt x="71" y="401"/>
                    <a:pt x="70" y="400"/>
                  </a:cubicBezTo>
                  <a:cubicBezTo>
                    <a:pt x="70" y="398"/>
                    <a:pt x="71" y="394"/>
                    <a:pt x="70" y="393"/>
                  </a:cubicBezTo>
                  <a:cubicBezTo>
                    <a:pt x="70" y="391"/>
                    <a:pt x="67" y="388"/>
                    <a:pt x="66" y="387"/>
                  </a:cubicBezTo>
                  <a:cubicBezTo>
                    <a:pt x="65" y="386"/>
                    <a:pt x="61" y="385"/>
                    <a:pt x="59" y="385"/>
                  </a:cubicBezTo>
                  <a:cubicBezTo>
                    <a:pt x="58" y="385"/>
                    <a:pt x="56" y="385"/>
                    <a:pt x="54" y="385"/>
                  </a:cubicBezTo>
                  <a:cubicBezTo>
                    <a:pt x="53" y="386"/>
                    <a:pt x="51" y="387"/>
                    <a:pt x="50" y="386"/>
                  </a:cubicBezTo>
                  <a:cubicBezTo>
                    <a:pt x="49" y="386"/>
                    <a:pt x="47" y="384"/>
                    <a:pt x="46" y="384"/>
                  </a:cubicBezTo>
                  <a:cubicBezTo>
                    <a:pt x="46" y="383"/>
                    <a:pt x="44" y="383"/>
                    <a:pt x="43" y="384"/>
                  </a:cubicBezTo>
                  <a:cubicBezTo>
                    <a:pt x="42" y="384"/>
                    <a:pt x="40" y="385"/>
                    <a:pt x="39" y="385"/>
                  </a:cubicBezTo>
                  <a:cubicBezTo>
                    <a:pt x="39" y="386"/>
                    <a:pt x="39" y="386"/>
                    <a:pt x="39" y="386"/>
                  </a:cubicBezTo>
                  <a:cubicBezTo>
                    <a:pt x="25" y="361"/>
                    <a:pt x="25" y="361"/>
                    <a:pt x="25" y="361"/>
                  </a:cubicBezTo>
                  <a:cubicBezTo>
                    <a:pt x="25" y="361"/>
                    <a:pt x="26" y="355"/>
                    <a:pt x="26" y="353"/>
                  </a:cubicBezTo>
                  <a:cubicBezTo>
                    <a:pt x="27" y="349"/>
                    <a:pt x="30" y="341"/>
                    <a:pt x="33" y="339"/>
                  </a:cubicBezTo>
                  <a:cubicBezTo>
                    <a:pt x="35" y="338"/>
                    <a:pt x="40" y="340"/>
                    <a:pt x="43" y="340"/>
                  </a:cubicBezTo>
                  <a:cubicBezTo>
                    <a:pt x="45" y="341"/>
                    <a:pt x="51" y="342"/>
                    <a:pt x="53" y="342"/>
                  </a:cubicBezTo>
                  <a:cubicBezTo>
                    <a:pt x="55" y="343"/>
                    <a:pt x="59" y="342"/>
                    <a:pt x="61" y="343"/>
                  </a:cubicBezTo>
                  <a:cubicBezTo>
                    <a:pt x="63" y="343"/>
                    <a:pt x="66" y="345"/>
                    <a:pt x="67" y="345"/>
                  </a:cubicBezTo>
                  <a:cubicBezTo>
                    <a:pt x="69" y="345"/>
                    <a:pt x="73" y="345"/>
                    <a:pt x="75" y="345"/>
                  </a:cubicBezTo>
                  <a:cubicBezTo>
                    <a:pt x="76" y="345"/>
                    <a:pt x="78" y="347"/>
                    <a:pt x="80" y="347"/>
                  </a:cubicBezTo>
                  <a:cubicBezTo>
                    <a:pt x="81" y="347"/>
                    <a:pt x="84" y="348"/>
                    <a:pt x="85" y="347"/>
                  </a:cubicBezTo>
                  <a:cubicBezTo>
                    <a:pt x="86" y="346"/>
                    <a:pt x="88" y="344"/>
                    <a:pt x="88" y="343"/>
                  </a:cubicBezTo>
                  <a:cubicBezTo>
                    <a:pt x="88" y="341"/>
                    <a:pt x="85" y="339"/>
                    <a:pt x="85" y="337"/>
                  </a:cubicBezTo>
                  <a:cubicBezTo>
                    <a:pt x="85" y="335"/>
                    <a:pt x="88" y="331"/>
                    <a:pt x="90" y="329"/>
                  </a:cubicBezTo>
                  <a:cubicBezTo>
                    <a:pt x="91" y="327"/>
                    <a:pt x="94" y="325"/>
                    <a:pt x="95" y="324"/>
                  </a:cubicBezTo>
                  <a:cubicBezTo>
                    <a:pt x="97" y="323"/>
                    <a:pt x="101" y="321"/>
                    <a:pt x="102" y="319"/>
                  </a:cubicBezTo>
                  <a:cubicBezTo>
                    <a:pt x="102" y="317"/>
                    <a:pt x="100" y="312"/>
                    <a:pt x="99" y="311"/>
                  </a:cubicBezTo>
                  <a:cubicBezTo>
                    <a:pt x="98" y="309"/>
                    <a:pt x="94" y="307"/>
                    <a:pt x="93" y="305"/>
                  </a:cubicBezTo>
                  <a:cubicBezTo>
                    <a:pt x="92" y="304"/>
                    <a:pt x="90" y="301"/>
                    <a:pt x="89" y="300"/>
                  </a:cubicBezTo>
                  <a:cubicBezTo>
                    <a:pt x="89" y="298"/>
                    <a:pt x="88" y="296"/>
                    <a:pt x="88" y="294"/>
                  </a:cubicBezTo>
                  <a:cubicBezTo>
                    <a:pt x="89" y="292"/>
                    <a:pt x="90" y="289"/>
                    <a:pt x="91" y="288"/>
                  </a:cubicBezTo>
                  <a:cubicBezTo>
                    <a:pt x="92" y="287"/>
                    <a:pt x="95" y="287"/>
                    <a:pt x="97" y="286"/>
                  </a:cubicBezTo>
                  <a:cubicBezTo>
                    <a:pt x="99" y="286"/>
                    <a:pt x="103" y="286"/>
                    <a:pt x="105" y="287"/>
                  </a:cubicBezTo>
                  <a:cubicBezTo>
                    <a:pt x="107" y="287"/>
                    <a:pt x="109" y="290"/>
                    <a:pt x="110" y="290"/>
                  </a:cubicBezTo>
                  <a:cubicBezTo>
                    <a:pt x="112" y="291"/>
                    <a:pt x="115" y="291"/>
                    <a:pt x="116" y="290"/>
                  </a:cubicBezTo>
                  <a:cubicBezTo>
                    <a:pt x="118" y="289"/>
                    <a:pt x="118" y="285"/>
                    <a:pt x="119" y="283"/>
                  </a:cubicBezTo>
                  <a:cubicBezTo>
                    <a:pt x="120" y="282"/>
                    <a:pt x="121" y="279"/>
                    <a:pt x="121" y="278"/>
                  </a:cubicBezTo>
                  <a:cubicBezTo>
                    <a:pt x="121" y="277"/>
                    <a:pt x="119" y="276"/>
                    <a:pt x="118" y="276"/>
                  </a:cubicBezTo>
                  <a:cubicBezTo>
                    <a:pt x="118" y="274"/>
                    <a:pt x="117" y="272"/>
                    <a:pt x="118" y="270"/>
                  </a:cubicBezTo>
                  <a:cubicBezTo>
                    <a:pt x="118" y="269"/>
                    <a:pt x="120" y="267"/>
                    <a:pt x="120" y="266"/>
                  </a:cubicBezTo>
                  <a:cubicBezTo>
                    <a:pt x="121" y="265"/>
                    <a:pt x="121" y="260"/>
                    <a:pt x="121" y="260"/>
                  </a:cubicBezTo>
                  <a:cubicBezTo>
                    <a:pt x="106" y="237"/>
                    <a:pt x="106" y="237"/>
                    <a:pt x="106" y="237"/>
                  </a:cubicBezTo>
                  <a:cubicBezTo>
                    <a:pt x="84" y="235"/>
                    <a:pt x="84" y="235"/>
                    <a:pt x="84" y="235"/>
                  </a:cubicBezTo>
                  <a:cubicBezTo>
                    <a:pt x="84" y="235"/>
                    <a:pt x="80" y="233"/>
                    <a:pt x="80" y="232"/>
                  </a:cubicBezTo>
                  <a:cubicBezTo>
                    <a:pt x="79" y="231"/>
                    <a:pt x="81" y="228"/>
                    <a:pt x="80" y="227"/>
                  </a:cubicBezTo>
                  <a:cubicBezTo>
                    <a:pt x="79" y="226"/>
                    <a:pt x="76" y="226"/>
                    <a:pt x="75" y="226"/>
                  </a:cubicBezTo>
                  <a:cubicBezTo>
                    <a:pt x="73" y="226"/>
                    <a:pt x="70" y="227"/>
                    <a:pt x="69" y="227"/>
                  </a:cubicBezTo>
                  <a:cubicBezTo>
                    <a:pt x="68" y="226"/>
                    <a:pt x="67" y="223"/>
                    <a:pt x="67" y="223"/>
                  </a:cubicBezTo>
                  <a:cubicBezTo>
                    <a:pt x="64" y="192"/>
                    <a:pt x="64" y="192"/>
                    <a:pt x="64" y="192"/>
                  </a:cubicBezTo>
                  <a:cubicBezTo>
                    <a:pt x="58" y="188"/>
                    <a:pt x="58" y="188"/>
                    <a:pt x="58" y="188"/>
                  </a:cubicBezTo>
                  <a:cubicBezTo>
                    <a:pt x="41" y="188"/>
                    <a:pt x="41" y="188"/>
                    <a:pt x="41" y="188"/>
                  </a:cubicBezTo>
                  <a:cubicBezTo>
                    <a:pt x="39" y="182"/>
                    <a:pt x="39" y="182"/>
                    <a:pt x="39" y="182"/>
                  </a:cubicBezTo>
                  <a:cubicBezTo>
                    <a:pt x="39" y="182"/>
                    <a:pt x="37" y="184"/>
                    <a:pt x="36" y="185"/>
                  </a:cubicBezTo>
                  <a:cubicBezTo>
                    <a:pt x="34" y="185"/>
                    <a:pt x="31" y="179"/>
                    <a:pt x="29" y="179"/>
                  </a:cubicBezTo>
                  <a:cubicBezTo>
                    <a:pt x="28" y="179"/>
                    <a:pt x="27" y="182"/>
                    <a:pt x="26" y="182"/>
                  </a:cubicBezTo>
                  <a:cubicBezTo>
                    <a:pt x="26" y="182"/>
                    <a:pt x="23" y="182"/>
                    <a:pt x="22" y="182"/>
                  </a:cubicBezTo>
                  <a:cubicBezTo>
                    <a:pt x="20" y="181"/>
                    <a:pt x="16" y="177"/>
                    <a:pt x="14" y="175"/>
                  </a:cubicBezTo>
                  <a:cubicBezTo>
                    <a:pt x="12" y="173"/>
                    <a:pt x="8" y="171"/>
                    <a:pt x="7" y="169"/>
                  </a:cubicBezTo>
                  <a:cubicBezTo>
                    <a:pt x="6" y="168"/>
                    <a:pt x="5" y="164"/>
                    <a:pt x="4" y="163"/>
                  </a:cubicBezTo>
                  <a:cubicBezTo>
                    <a:pt x="3" y="161"/>
                    <a:pt x="1" y="158"/>
                    <a:pt x="1" y="156"/>
                  </a:cubicBezTo>
                  <a:cubicBezTo>
                    <a:pt x="1" y="155"/>
                    <a:pt x="0" y="152"/>
                    <a:pt x="1" y="150"/>
                  </a:cubicBezTo>
                  <a:cubicBezTo>
                    <a:pt x="1" y="149"/>
                    <a:pt x="3" y="148"/>
                    <a:pt x="3" y="148"/>
                  </a:cubicBezTo>
                  <a:cubicBezTo>
                    <a:pt x="4" y="146"/>
                    <a:pt x="5" y="141"/>
                    <a:pt x="5" y="138"/>
                  </a:cubicBezTo>
                  <a:cubicBezTo>
                    <a:pt x="5" y="137"/>
                    <a:pt x="4" y="133"/>
                    <a:pt x="5" y="131"/>
                  </a:cubicBezTo>
                  <a:cubicBezTo>
                    <a:pt x="5" y="131"/>
                    <a:pt x="7" y="129"/>
                    <a:pt x="7" y="129"/>
                  </a:cubicBezTo>
                  <a:cubicBezTo>
                    <a:pt x="8" y="128"/>
                    <a:pt x="12" y="129"/>
                    <a:pt x="13" y="127"/>
                  </a:cubicBezTo>
                  <a:cubicBezTo>
                    <a:pt x="16" y="123"/>
                    <a:pt x="11" y="108"/>
                    <a:pt x="11" y="108"/>
                  </a:cubicBezTo>
                  <a:cubicBezTo>
                    <a:pt x="11" y="108"/>
                    <a:pt x="17" y="97"/>
                    <a:pt x="21" y="97"/>
                  </a:cubicBezTo>
                  <a:cubicBezTo>
                    <a:pt x="22" y="97"/>
                    <a:pt x="23" y="98"/>
                    <a:pt x="24" y="99"/>
                  </a:cubicBezTo>
                  <a:cubicBezTo>
                    <a:pt x="25" y="99"/>
                    <a:pt x="27" y="100"/>
                    <a:pt x="27" y="101"/>
                  </a:cubicBezTo>
                  <a:cubicBezTo>
                    <a:pt x="29" y="101"/>
                    <a:pt x="32" y="100"/>
                    <a:pt x="34" y="100"/>
                  </a:cubicBezTo>
                  <a:cubicBezTo>
                    <a:pt x="34" y="100"/>
                    <a:pt x="36" y="101"/>
                    <a:pt x="36" y="100"/>
                  </a:cubicBezTo>
                  <a:cubicBezTo>
                    <a:pt x="37" y="100"/>
                    <a:pt x="37" y="98"/>
                    <a:pt x="38" y="97"/>
                  </a:cubicBezTo>
                  <a:cubicBezTo>
                    <a:pt x="38" y="95"/>
                    <a:pt x="37" y="92"/>
                    <a:pt x="38" y="91"/>
                  </a:cubicBezTo>
                  <a:cubicBezTo>
                    <a:pt x="38" y="90"/>
                    <a:pt x="38" y="87"/>
                    <a:pt x="39" y="86"/>
                  </a:cubicBezTo>
                  <a:cubicBezTo>
                    <a:pt x="40" y="85"/>
                    <a:pt x="42" y="82"/>
                    <a:pt x="43" y="81"/>
                  </a:cubicBezTo>
                  <a:cubicBezTo>
                    <a:pt x="44" y="80"/>
                    <a:pt x="46" y="78"/>
                    <a:pt x="47" y="78"/>
                  </a:cubicBezTo>
                  <a:cubicBezTo>
                    <a:pt x="47" y="78"/>
                    <a:pt x="49" y="79"/>
                    <a:pt x="50" y="79"/>
                  </a:cubicBezTo>
                  <a:cubicBezTo>
                    <a:pt x="52" y="80"/>
                    <a:pt x="56" y="81"/>
                    <a:pt x="58" y="81"/>
                  </a:cubicBezTo>
                  <a:cubicBezTo>
                    <a:pt x="59" y="81"/>
                    <a:pt x="61" y="82"/>
                    <a:pt x="63" y="82"/>
                  </a:cubicBezTo>
                  <a:cubicBezTo>
                    <a:pt x="63" y="82"/>
                    <a:pt x="64" y="81"/>
                    <a:pt x="65" y="81"/>
                  </a:cubicBezTo>
                  <a:cubicBezTo>
                    <a:pt x="66" y="80"/>
                    <a:pt x="67" y="79"/>
                    <a:pt x="68" y="78"/>
                  </a:cubicBezTo>
                  <a:cubicBezTo>
                    <a:pt x="68" y="77"/>
                    <a:pt x="69" y="76"/>
                    <a:pt x="69" y="75"/>
                  </a:cubicBezTo>
                  <a:cubicBezTo>
                    <a:pt x="69" y="74"/>
                    <a:pt x="67" y="72"/>
                    <a:pt x="67" y="71"/>
                  </a:cubicBezTo>
                  <a:cubicBezTo>
                    <a:pt x="67" y="70"/>
                    <a:pt x="68" y="68"/>
                    <a:pt x="69" y="68"/>
                  </a:cubicBezTo>
                  <a:cubicBezTo>
                    <a:pt x="70" y="67"/>
                    <a:pt x="74" y="68"/>
                    <a:pt x="75" y="68"/>
                  </a:cubicBezTo>
                  <a:cubicBezTo>
                    <a:pt x="77" y="68"/>
                    <a:pt x="80" y="68"/>
                    <a:pt x="81" y="68"/>
                  </a:cubicBezTo>
                  <a:cubicBezTo>
                    <a:pt x="82" y="68"/>
                    <a:pt x="83" y="67"/>
                    <a:pt x="83" y="66"/>
                  </a:cubicBezTo>
                  <a:cubicBezTo>
                    <a:pt x="84" y="66"/>
                    <a:pt x="83" y="64"/>
                    <a:pt x="83" y="64"/>
                  </a:cubicBezTo>
                  <a:cubicBezTo>
                    <a:pt x="83" y="63"/>
                    <a:pt x="81" y="62"/>
                    <a:pt x="80" y="61"/>
                  </a:cubicBezTo>
                  <a:cubicBezTo>
                    <a:pt x="80" y="60"/>
                    <a:pt x="79" y="59"/>
                    <a:pt x="79" y="58"/>
                  </a:cubicBezTo>
                  <a:cubicBezTo>
                    <a:pt x="79" y="57"/>
                    <a:pt x="80" y="56"/>
                    <a:pt x="81" y="55"/>
                  </a:cubicBezTo>
                  <a:cubicBezTo>
                    <a:pt x="81" y="55"/>
                    <a:pt x="83" y="55"/>
                    <a:pt x="84" y="54"/>
                  </a:cubicBezTo>
                  <a:cubicBezTo>
                    <a:pt x="86" y="54"/>
                    <a:pt x="89" y="52"/>
                    <a:pt x="91" y="51"/>
                  </a:cubicBezTo>
                  <a:cubicBezTo>
                    <a:pt x="92" y="51"/>
                    <a:pt x="95" y="50"/>
                    <a:pt x="96" y="49"/>
                  </a:cubicBezTo>
                  <a:cubicBezTo>
                    <a:pt x="97" y="48"/>
                    <a:pt x="98" y="47"/>
                    <a:pt x="98" y="47"/>
                  </a:cubicBezTo>
                  <a:cubicBezTo>
                    <a:pt x="100" y="47"/>
                    <a:pt x="101" y="50"/>
                    <a:pt x="102" y="51"/>
                  </a:cubicBezTo>
                  <a:cubicBezTo>
                    <a:pt x="103" y="52"/>
                    <a:pt x="106" y="55"/>
                    <a:pt x="107" y="57"/>
                  </a:cubicBezTo>
                  <a:cubicBezTo>
                    <a:pt x="108" y="58"/>
                    <a:pt x="110" y="61"/>
                    <a:pt x="112" y="61"/>
                  </a:cubicBezTo>
                  <a:cubicBezTo>
                    <a:pt x="113" y="61"/>
                    <a:pt x="114" y="60"/>
                    <a:pt x="114" y="60"/>
                  </a:cubicBezTo>
                  <a:cubicBezTo>
                    <a:pt x="115" y="60"/>
                    <a:pt x="116" y="59"/>
                    <a:pt x="116" y="58"/>
                  </a:cubicBezTo>
                  <a:cubicBezTo>
                    <a:pt x="117" y="57"/>
                    <a:pt x="114" y="55"/>
                    <a:pt x="115" y="54"/>
                  </a:cubicBezTo>
                  <a:cubicBezTo>
                    <a:pt x="115" y="53"/>
                    <a:pt x="118" y="52"/>
                    <a:pt x="119" y="52"/>
                  </a:cubicBezTo>
                  <a:cubicBezTo>
                    <a:pt x="121" y="51"/>
                    <a:pt x="123" y="50"/>
                    <a:pt x="125" y="50"/>
                  </a:cubicBezTo>
                  <a:cubicBezTo>
                    <a:pt x="126" y="50"/>
                    <a:pt x="129" y="49"/>
                    <a:pt x="131" y="49"/>
                  </a:cubicBezTo>
                  <a:cubicBezTo>
                    <a:pt x="131" y="50"/>
                    <a:pt x="132" y="51"/>
                    <a:pt x="133" y="52"/>
                  </a:cubicBezTo>
                  <a:cubicBezTo>
                    <a:pt x="134" y="52"/>
                    <a:pt x="135" y="54"/>
                    <a:pt x="136" y="54"/>
                  </a:cubicBezTo>
                  <a:cubicBezTo>
                    <a:pt x="137" y="54"/>
                    <a:pt x="138" y="52"/>
                    <a:pt x="139" y="52"/>
                  </a:cubicBezTo>
                  <a:cubicBezTo>
                    <a:pt x="140" y="51"/>
                    <a:pt x="140" y="48"/>
                    <a:pt x="141" y="47"/>
                  </a:cubicBezTo>
                  <a:cubicBezTo>
                    <a:pt x="141" y="46"/>
                    <a:pt x="141" y="44"/>
                    <a:pt x="142" y="42"/>
                  </a:cubicBezTo>
                  <a:cubicBezTo>
                    <a:pt x="144" y="42"/>
                    <a:pt x="146" y="42"/>
                    <a:pt x="147" y="42"/>
                  </a:cubicBezTo>
                  <a:cubicBezTo>
                    <a:pt x="150" y="42"/>
                    <a:pt x="155" y="41"/>
                    <a:pt x="157" y="40"/>
                  </a:cubicBezTo>
                  <a:cubicBezTo>
                    <a:pt x="158" y="39"/>
                    <a:pt x="161" y="37"/>
                    <a:pt x="163" y="35"/>
                  </a:cubicBezTo>
                  <a:cubicBezTo>
                    <a:pt x="166" y="33"/>
                    <a:pt x="170" y="28"/>
                    <a:pt x="173" y="26"/>
                  </a:cubicBezTo>
                  <a:cubicBezTo>
                    <a:pt x="175" y="24"/>
                    <a:pt x="180" y="20"/>
                    <a:pt x="182" y="18"/>
                  </a:cubicBezTo>
                  <a:cubicBezTo>
                    <a:pt x="186" y="17"/>
                    <a:pt x="193" y="14"/>
                    <a:pt x="197" y="14"/>
                  </a:cubicBezTo>
                  <a:cubicBezTo>
                    <a:pt x="199" y="13"/>
                    <a:pt x="204" y="13"/>
                    <a:pt x="206" y="13"/>
                  </a:cubicBezTo>
                  <a:cubicBezTo>
                    <a:pt x="208" y="13"/>
                    <a:pt x="212" y="13"/>
                    <a:pt x="214" y="14"/>
                  </a:cubicBezTo>
                  <a:cubicBezTo>
                    <a:pt x="216" y="14"/>
                    <a:pt x="219" y="16"/>
                    <a:pt x="220" y="17"/>
                  </a:cubicBezTo>
                  <a:cubicBezTo>
                    <a:pt x="223" y="18"/>
                    <a:pt x="228" y="19"/>
                    <a:pt x="231" y="20"/>
                  </a:cubicBezTo>
                  <a:cubicBezTo>
                    <a:pt x="233" y="21"/>
                    <a:pt x="237" y="24"/>
                    <a:pt x="239" y="26"/>
                  </a:cubicBezTo>
                  <a:cubicBezTo>
                    <a:pt x="242" y="28"/>
                    <a:pt x="246" y="32"/>
                    <a:pt x="248" y="34"/>
                  </a:cubicBezTo>
                  <a:cubicBezTo>
                    <a:pt x="250" y="37"/>
                    <a:pt x="252" y="44"/>
                    <a:pt x="255" y="47"/>
                  </a:cubicBezTo>
                  <a:cubicBezTo>
                    <a:pt x="256" y="48"/>
                    <a:pt x="259" y="51"/>
                    <a:pt x="261" y="52"/>
                  </a:cubicBezTo>
                  <a:cubicBezTo>
                    <a:pt x="263" y="52"/>
                    <a:pt x="267" y="52"/>
                    <a:pt x="270" y="51"/>
                  </a:cubicBezTo>
                  <a:cubicBezTo>
                    <a:pt x="272" y="51"/>
                    <a:pt x="276" y="50"/>
                    <a:pt x="278" y="49"/>
                  </a:cubicBezTo>
                  <a:cubicBezTo>
                    <a:pt x="279" y="49"/>
                    <a:pt x="281" y="49"/>
                    <a:pt x="282" y="49"/>
                  </a:cubicBezTo>
                  <a:cubicBezTo>
                    <a:pt x="285" y="50"/>
                    <a:pt x="290" y="50"/>
                    <a:pt x="293" y="51"/>
                  </a:cubicBezTo>
                  <a:cubicBezTo>
                    <a:pt x="295" y="51"/>
                    <a:pt x="300" y="52"/>
                    <a:pt x="302" y="52"/>
                  </a:cubicBezTo>
                  <a:cubicBezTo>
                    <a:pt x="303" y="52"/>
                    <a:pt x="306" y="52"/>
                    <a:pt x="306" y="53"/>
                  </a:cubicBezTo>
                  <a:cubicBezTo>
                    <a:pt x="307" y="54"/>
                    <a:pt x="307" y="57"/>
                    <a:pt x="308" y="59"/>
                  </a:cubicBezTo>
                  <a:cubicBezTo>
                    <a:pt x="308" y="61"/>
                    <a:pt x="309" y="65"/>
                    <a:pt x="310" y="67"/>
                  </a:cubicBezTo>
                  <a:cubicBezTo>
                    <a:pt x="311" y="68"/>
                    <a:pt x="315" y="70"/>
                    <a:pt x="317" y="71"/>
                  </a:cubicBezTo>
                  <a:cubicBezTo>
                    <a:pt x="319" y="71"/>
                    <a:pt x="323" y="71"/>
                    <a:pt x="326" y="70"/>
                  </a:cubicBezTo>
                  <a:cubicBezTo>
                    <a:pt x="328" y="69"/>
                    <a:pt x="332" y="65"/>
                    <a:pt x="334" y="63"/>
                  </a:cubicBezTo>
                  <a:cubicBezTo>
                    <a:pt x="335" y="61"/>
                    <a:pt x="337" y="57"/>
                    <a:pt x="338" y="55"/>
                  </a:cubicBezTo>
                  <a:cubicBezTo>
                    <a:pt x="340" y="52"/>
                    <a:pt x="345" y="48"/>
                    <a:pt x="347" y="46"/>
                  </a:cubicBezTo>
                  <a:cubicBezTo>
                    <a:pt x="350" y="44"/>
                    <a:pt x="355" y="40"/>
                    <a:pt x="358" y="38"/>
                  </a:cubicBezTo>
                  <a:cubicBezTo>
                    <a:pt x="361" y="36"/>
                    <a:pt x="367" y="33"/>
                    <a:pt x="370" y="32"/>
                  </a:cubicBezTo>
                  <a:cubicBezTo>
                    <a:pt x="374" y="31"/>
                    <a:pt x="382" y="31"/>
                    <a:pt x="385" y="31"/>
                  </a:cubicBezTo>
                  <a:cubicBezTo>
                    <a:pt x="388" y="31"/>
                    <a:pt x="393" y="31"/>
                    <a:pt x="396" y="30"/>
                  </a:cubicBezTo>
                  <a:cubicBezTo>
                    <a:pt x="398" y="30"/>
                    <a:pt x="402" y="27"/>
                    <a:pt x="404" y="27"/>
                  </a:cubicBezTo>
                  <a:cubicBezTo>
                    <a:pt x="406" y="26"/>
                    <a:pt x="409" y="26"/>
                    <a:pt x="410" y="25"/>
                  </a:cubicBezTo>
                  <a:cubicBezTo>
                    <a:pt x="412" y="25"/>
                    <a:pt x="417" y="26"/>
                    <a:pt x="419" y="25"/>
                  </a:cubicBezTo>
                  <a:cubicBezTo>
                    <a:pt x="421" y="25"/>
                    <a:pt x="424" y="23"/>
                    <a:pt x="425" y="22"/>
                  </a:cubicBezTo>
                  <a:cubicBezTo>
                    <a:pt x="428" y="20"/>
                    <a:pt x="432" y="16"/>
                    <a:pt x="435" y="14"/>
                  </a:cubicBezTo>
                  <a:cubicBezTo>
                    <a:pt x="437" y="12"/>
                    <a:pt x="442" y="9"/>
                    <a:pt x="444" y="8"/>
                  </a:cubicBezTo>
                  <a:cubicBezTo>
                    <a:pt x="447" y="6"/>
                    <a:pt x="452" y="4"/>
                    <a:pt x="454" y="3"/>
                  </a:cubicBezTo>
                  <a:cubicBezTo>
                    <a:pt x="456" y="3"/>
                    <a:pt x="460" y="0"/>
                    <a:pt x="462" y="0"/>
                  </a:cubicBezTo>
                  <a:cubicBezTo>
                    <a:pt x="463" y="0"/>
                    <a:pt x="465" y="1"/>
                    <a:pt x="466" y="1"/>
                  </a:cubicBezTo>
                  <a:cubicBezTo>
                    <a:pt x="468" y="2"/>
                    <a:pt x="472" y="6"/>
                    <a:pt x="473" y="8"/>
                  </a:cubicBezTo>
                  <a:cubicBezTo>
                    <a:pt x="475" y="10"/>
                    <a:pt x="476" y="18"/>
                    <a:pt x="478" y="20"/>
                  </a:cubicBezTo>
                  <a:cubicBezTo>
                    <a:pt x="480" y="23"/>
                    <a:pt x="486" y="26"/>
                    <a:pt x="488" y="28"/>
                  </a:cubicBezTo>
                  <a:cubicBezTo>
                    <a:pt x="491" y="30"/>
                    <a:pt x="496" y="33"/>
                    <a:pt x="498" y="35"/>
                  </a:cubicBezTo>
                  <a:cubicBezTo>
                    <a:pt x="499" y="36"/>
                    <a:pt x="501" y="38"/>
                    <a:pt x="501" y="39"/>
                  </a:cubicBezTo>
                  <a:cubicBezTo>
                    <a:pt x="502" y="41"/>
                    <a:pt x="503" y="44"/>
                    <a:pt x="504" y="46"/>
                  </a:cubicBezTo>
                  <a:cubicBezTo>
                    <a:pt x="504" y="49"/>
                    <a:pt x="504" y="56"/>
                    <a:pt x="505" y="59"/>
                  </a:cubicBezTo>
                  <a:cubicBezTo>
                    <a:pt x="505" y="62"/>
                    <a:pt x="507" y="69"/>
                    <a:pt x="508" y="72"/>
                  </a:cubicBezTo>
                  <a:cubicBezTo>
                    <a:pt x="510" y="75"/>
                    <a:pt x="514" y="80"/>
                    <a:pt x="516" y="82"/>
                  </a:cubicBezTo>
                  <a:cubicBezTo>
                    <a:pt x="518" y="84"/>
                    <a:pt x="521" y="87"/>
                    <a:pt x="523" y="89"/>
                  </a:cubicBezTo>
                  <a:cubicBezTo>
                    <a:pt x="524" y="90"/>
                    <a:pt x="525" y="93"/>
                    <a:pt x="527" y="94"/>
                  </a:cubicBezTo>
                  <a:cubicBezTo>
                    <a:pt x="528" y="95"/>
                    <a:pt x="530" y="96"/>
                    <a:pt x="531" y="96"/>
                  </a:cubicBezTo>
                  <a:cubicBezTo>
                    <a:pt x="533" y="97"/>
                    <a:pt x="537" y="96"/>
                    <a:pt x="540" y="96"/>
                  </a:cubicBezTo>
                  <a:cubicBezTo>
                    <a:pt x="541" y="97"/>
                    <a:pt x="544" y="98"/>
                    <a:pt x="546" y="98"/>
                  </a:cubicBezTo>
                  <a:cubicBezTo>
                    <a:pt x="549" y="100"/>
                    <a:pt x="557" y="106"/>
                    <a:pt x="560" y="109"/>
                  </a:cubicBezTo>
                  <a:cubicBezTo>
                    <a:pt x="563" y="111"/>
                    <a:pt x="569" y="117"/>
                    <a:pt x="572" y="120"/>
                  </a:cubicBezTo>
                  <a:cubicBezTo>
                    <a:pt x="574" y="122"/>
                    <a:pt x="578" y="126"/>
                    <a:pt x="580" y="129"/>
                  </a:cubicBezTo>
                  <a:cubicBezTo>
                    <a:pt x="581" y="130"/>
                    <a:pt x="584" y="134"/>
                    <a:pt x="586" y="134"/>
                  </a:cubicBezTo>
                  <a:cubicBezTo>
                    <a:pt x="586" y="135"/>
                    <a:pt x="586" y="135"/>
                    <a:pt x="586" y="135"/>
                  </a:cubicBezTo>
                  <a:cubicBezTo>
                    <a:pt x="586" y="136"/>
                    <a:pt x="585" y="138"/>
                    <a:pt x="586" y="139"/>
                  </a:cubicBezTo>
                  <a:cubicBezTo>
                    <a:pt x="586" y="140"/>
                    <a:pt x="590" y="143"/>
                    <a:pt x="592" y="144"/>
                  </a:cubicBezTo>
                  <a:cubicBezTo>
                    <a:pt x="593" y="145"/>
                    <a:pt x="594" y="148"/>
                    <a:pt x="595" y="150"/>
                  </a:cubicBezTo>
                  <a:cubicBezTo>
                    <a:pt x="595" y="151"/>
                    <a:pt x="596" y="155"/>
                    <a:pt x="595" y="157"/>
                  </a:cubicBezTo>
                  <a:cubicBezTo>
                    <a:pt x="595" y="158"/>
                    <a:pt x="593" y="158"/>
                    <a:pt x="592" y="158"/>
                  </a:cubicBezTo>
                  <a:cubicBezTo>
                    <a:pt x="591" y="159"/>
                    <a:pt x="589" y="158"/>
                    <a:pt x="588" y="159"/>
                  </a:cubicBezTo>
                  <a:cubicBezTo>
                    <a:pt x="588" y="159"/>
                    <a:pt x="588" y="161"/>
                    <a:pt x="587" y="162"/>
                  </a:cubicBezTo>
                  <a:cubicBezTo>
                    <a:pt x="587" y="163"/>
                    <a:pt x="585" y="163"/>
                    <a:pt x="585" y="163"/>
                  </a:cubicBezTo>
                  <a:cubicBezTo>
                    <a:pt x="584" y="165"/>
                    <a:pt x="586" y="167"/>
                    <a:pt x="586" y="168"/>
                  </a:cubicBezTo>
                  <a:cubicBezTo>
                    <a:pt x="587" y="169"/>
                    <a:pt x="589" y="169"/>
                    <a:pt x="590" y="170"/>
                  </a:cubicBezTo>
                  <a:cubicBezTo>
                    <a:pt x="592" y="170"/>
                    <a:pt x="596" y="170"/>
                    <a:pt x="597" y="172"/>
                  </a:cubicBezTo>
                  <a:cubicBezTo>
                    <a:pt x="598" y="172"/>
                    <a:pt x="598" y="173"/>
                    <a:pt x="598" y="174"/>
                  </a:cubicBezTo>
                  <a:cubicBezTo>
                    <a:pt x="598" y="175"/>
                    <a:pt x="595" y="175"/>
                    <a:pt x="594" y="175"/>
                  </a:cubicBezTo>
                  <a:cubicBezTo>
                    <a:pt x="593" y="176"/>
                    <a:pt x="590" y="178"/>
                    <a:pt x="589" y="179"/>
                  </a:cubicBezTo>
                  <a:cubicBezTo>
                    <a:pt x="588" y="180"/>
                    <a:pt x="587" y="181"/>
                    <a:pt x="586" y="182"/>
                  </a:cubicBezTo>
                  <a:cubicBezTo>
                    <a:pt x="585" y="183"/>
                    <a:pt x="584" y="184"/>
                    <a:pt x="583" y="184"/>
                  </a:cubicBezTo>
                  <a:cubicBezTo>
                    <a:pt x="582" y="184"/>
                    <a:pt x="581" y="182"/>
                    <a:pt x="580" y="182"/>
                  </a:cubicBezTo>
                  <a:cubicBezTo>
                    <a:pt x="579" y="182"/>
                    <a:pt x="578" y="182"/>
                    <a:pt x="577" y="182"/>
                  </a:cubicBezTo>
                  <a:cubicBezTo>
                    <a:pt x="576" y="182"/>
                    <a:pt x="575" y="184"/>
                    <a:pt x="575" y="185"/>
                  </a:cubicBezTo>
                  <a:cubicBezTo>
                    <a:pt x="574" y="186"/>
                    <a:pt x="575" y="189"/>
                    <a:pt x="574" y="191"/>
                  </a:cubicBezTo>
                  <a:cubicBezTo>
                    <a:pt x="574" y="192"/>
                    <a:pt x="571" y="195"/>
                    <a:pt x="572" y="196"/>
                  </a:cubicBezTo>
                  <a:cubicBezTo>
                    <a:pt x="573" y="197"/>
                    <a:pt x="575" y="195"/>
                    <a:pt x="577" y="195"/>
                  </a:cubicBezTo>
                  <a:cubicBezTo>
                    <a:pt x="578" y="196"/>
                    <a:pt x="580" y="199"/>
                    <a:pt x="582" y="201"/>
                  </a:cubicBezTo>
                  <a:cubicBezTo>
                    <a:pt x="583" y="203"/>
                    <a:pt x="586" y="207"/>
                    <a:pt x="587" y="209"/>
                  </a:cubicBezTo>
                  <a:cubicBezTo>
                    <a:pt x="587" y="210"/>
                    <a:pt x="588" y="212"/>
                    <a:pt x="588" y="213"/>
                  </a:cubicBezTo>
                  <a:cubicBezTo>
                    <a:pt x="588" y="214"/>
                    <a:pt x="587" y="216"/>
                    <a:pt x="587" y="216"/>
                  </a:cubicBezTo>
                  <a:cubicBezTo>
                    <a:pt x="586" y="217"/>
                    <a:pt x="583" y="217"/>
                    <a:pt x="583" y="217"/>
                  </a:cubicBezTo>
                  <a:cubicBezTo>
                    <a:pt x="582" y="218"/>
                    <a:pt x="581" y="221"/>
                    <a:pt x="581" y="223"/>
                  </a:cubicBezTo>
                  <a:cubicBezTo>
                    <a:pt x="581" y="224"/>
                    <a:pt x="580" y="228"/>
                    <a:pt x="580" y="229"/>
                  </a:cubicBezTo>
                  <a:cubicBezTo>
                    <a:pt x="580" y="231"/>
                    <a:pt x="580" y="235"/>
                    <a:pt x="579" y="236"/>
                  </a:cubicBezTo>
                  <a:cubicBezTo>
                    <a:pt x="578" y="238"/>
                    <a:pt x="575" y="239"/>
                    <a:pt x="574" y="239"/>
                  </a:cubicBezTo>
                  <a:cubicBezTo>
                    <a:pt x="573" y="240"/>
                    <a:pt x="569" y="240"/>
                    <a:pt x="567" y="240"/>
                  </a:cubicBezTo>
                  <a:cubicBezTo>
                    <a:pt x="566" y="241"/>
                    <a:pt x="564" y="242"/>
                    <a:pt x="563" y="243"/>
                  </a:cubicBezTo>
                  <a:cubicBezTo>
                    <a:pt x="562" y="243"/>
                    <a:pt x="562" y="245"/>
                    <a:pt x="562" y="246"/>
                  </a:cubicBezTo>
                  <a:cubicBezTo>
                    <a:pt x="563" y="247"/>
                    <a:pt x="565" y="247"/>
                    <a:pt x="566" y="248"/>
                  </a:cubicBezTo>
                  <a:cubicBezTo>
                    <a:pt x="567" y="248"/>
                    <a:pt x="568" y="248"/>
                    <a:pt x="568" y="249"/>
                  </a:cubicBezTo>
                  <a:cubicBezTo>
                    <a:pt x="569" y="250"/>
                    <a:pt x="568" y="251"/>
                    <a:pt x="568" y="252"/>
                  </a:cubicBezTo>
                  <a:cubicBezTo>
                    <a:pt x="567" y="253"/>
                    <a:pt x="566" y="254"/>
                    <a:pt x="565" y="254"/>
                  </a:cubicBezTo>
                  <a:cubicBezTo>
                    <a:pt x="564" y="255"/>
                    <a:pt x="562" y="255"/>
                    <a:pt x="561" y="255"/>
                  </a:cubicBezTo>
                  <a:cubicBezTo>
                    <a:pt x="560" y="257"/>
                    <a:pt x="559" y="261"/>
                    <a:pt x="559" y="262"/>
                  </a:cubicBezTo>
                  <a:cubicBezTo>
                    <a:pt x="559" y="265"/>
                    <a:pt x="558" y="269"/>
                    <a:pt x="558" y="271"/>
                  </a:cubicBezTo>
                  <a:cubicBezTo>
                    <a:pt x="558" y="273"/>
                    <a:pt x="560" y="276"/>
                    <a:pt x="560" y="278"/>
                  </a:cubicBezTo>
                  <a:cubicBezTo>
                    <a:pt x="561" y="279"/>
                    <a:pt x="562" y="283"/>
                    <a:pt x="563" y="284"/>
                  </a:cubicBezTo>
                  <a:cubicBezTo>
                    <a:pt x="563" y="286"/>
                    <a:pt x="563" y="290"/>
                    <a:pt x="563" y="292"/>
                  </a:cubicBezTo>
                  <a:cubicBezTo>
                    <a:pt x="564" y="295"/>
                    <a:pt x="565" y="302"/>
                    <a:pt x="566" y="305"/>
                  </a:cubicBezTo>
                  <a:cubicBezTo>
                    <a:pt x="567" y="306"/>
                    <a:pt x="567" y="308"/>
                    <a:pt x="568" y="309"/>
                  </a:cubicBezTo>
                  <a:cubicBezTo>
                    <a:pt x="569" y="310"/>
                    <a:pt x="572" y="311"/>
                    <a:pt x="573" y="312"/>
                  </a:cubicBezTo>
                  <a:cubicBezTo>
                    <a:pt x="575" y="312"/>
                    <a:pt x="578" y="313"/>
                    <a:pt x="579" y="314"/>
                  </a:cubicBezTo>
                  <a:cubicBezTo>
                    <a:pt x="580" y="314"/>
                    <a:pt x="582" y="316"/>
                    <a:pt x="582" y="317"/>
                  </a:cubicBezTo>
                  <a:cubicBezTo>
                    <a:pt x="582" y="317"/>
                    <a:pt x="582" y="319"/>
                    <a:pt x="582" y="320"/>
                  </a:cubicBezTo>
                  <a:cubicBezTo>
                    <a:pt x="582" y="321"/>
                    <a:pt x="580" y="322"/>
                    <a:pt x="580" y="322"/>
                  </a:cubicBezTo>
                  <a:cubicBezTo>
                    <a:pt x="570" y="317"/>
                    <a:pt x="570" y="317"/>
                    <a:pt x="570" y="317"/>
                  </a:cubicBezTo>
                  <a:cubicBezTo>
                    <a:pt x="570" y="329"/>
                    <a:pt x="570" y="329"/>
                    <a:pt x="570" y="329"/>
                  </a:cubicBezTo>
                  <a:lnTo>
                    <a:pt x="565" y="336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4" name="Freeform 35">
              <a:extLst>
                <a:ext uri="{FF2B5EF4-FFF2-40B4-BE49-F238E27FC236}">
                  <a16:creationId xmlns:a16="http://schemas.microsoft.com/office/drawing/2014/main" id="{2B2EACBE-ACD3-444C-9303-C456176582C9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4588" y="4598988"/>
              <a:ext cx="1495425" cy="1401763"/>
            </a:xfrm>
            <a:custGeom>
              <a:avLst/>
              <a:gdLst>
                <a:gd name="T0" fmla="*/ 565 w 576"/>
                <a:gd name="T1" fmla="*/ 209 h 540"/>
                <a:gd name="T2" fmla="*/ 553 w 576"/>
                <a:gd name="T3" fmla="*/ 217 h 540"/>
                <a:gd name="T4" fmla="*/ 518 w 576"/>
                <a:gd name="T5" fmla="*/ 217 h 540"/>
                <a:gd name="T6" fmla="*/ 522 w 576"/>
                <a:gd name="T7" fmla="*/ 253 h 540"/>
                <a:gd name="T8" fmla="*/ 534 w 576"/>
                <a:gd name="T9" fmla="*/ 287 h 540"/>
                <a:gd name="T10" fmla="*/ 556 w 576"/>
                <a:gd name="T11" fmla="*/ 323 h 540"/>
                <a:gd name="T12" fmla="*/ 507 w 576"/>
                <a:gd name="T13" fmla="*/ 389 h 540"/>
                <a:gd name="T14" fmla="*/ 503 w 576"/>
                <a:gd name="T15" fmla="*/ 402 h 540"/>
                <a:gd name="T16" fmla="*/ 442 w 576"/>
                <a:gd name="T17" fmla="*/ 383 h 540"/>
                <a:gd name="T18" fmla="*/ 399 w 576"/>
                <a:gd name="T19" fmla="*/ 444 h 540"/>
                <a:gd name="T20" fmla="*/ 382 w 576"/>
                <a:gd name="T21" fmla="*/ 448 h 540"/>
                <a:gd name="T22" fmla="*/ 405 w 576"/>
                <a:gd name="T23" fmla="*/ 413 h 540"/>
                <a:gd name="T24" fmla="*/ 382 w 576"/>
                <a:gd name="T25" fmla="*/ 407 h 540"/>
                <a:gd name="T26" fmla="*/ 316 w 576"/>
                <a:gd name="T27" fmla="*/ 419 h 540"/>
                <a:gd name="T28" fmla="*/ 248 w 576"/>
                <a:gd name="T29" fmla="*/ 478 h 540"/>
                <a:gd name="T30" fmla="*/ 236 w 576"/>
                <a:gd name="T31" fmla="*/ 472 h 540"/>
                <a:gd name="T32" fmla="*/ 220 w 576"/>
                <a:gd name="T33" fmla="*/ 426 h 540"/>
                <a:gd name="T34" fmla="*/ 211 w 576"/>
                <a:gd name="T35" fmla="*/ 441 h 540"/>
                <a:gd name="T36" fmla="*/ 231 w 576"/>
                <a:gd name="T37" fmla="*/ 491 h 540"/>
                <a:gd name="T38" fmla="*/ 229 w 576"/>
                <a:gd name="T39" fmla="*/ 500 h 540"/>
                <a:gd name="T40" fmla="*/ 206 w 576"/>
                <a:gd name="T41" fmla="*/ 538 h 540"/>
                <a:gd name="T42" fmla="*/ 218 w 576"/>
                <a:gd name="T43" fmla="*/ 507 h 540"/>
                <a:gd name="T44" fmla="*/ 208 w 576"/>
                <a:gd name="T45" fmla="*/ 482 h 540"/>
                <a:gd name="T46" fmla="*/ 187 w 576"/>
                <a:gd name="T47" fmla="*/ 478 h 540"/>
                <a:gd name="T48" fmla="*/ 180 w 576"/>
                <a:gd name="T49" fmla="*/ 503 h 540"/>
                <a:gd name="T50" fmla="*/ 173 w 576"/>
                <a:gd name="T51" fmla="*/ 514 h 540"/>
                <a:gd name="T52" fmla="*/ 168 w 576"/>
                <a:gd name="T53" fmla="*/ 526 h 540"/>
                <a:gd name="T54" fmla="*/ 160 w 576"/>
                <a:gd name="T55" fmla="*/ 480 h 540"/>
                <a:gd name="T56" fmla="*/ 126 w 576"/>
                <a:gd name="T57" fmla="*/ 454 h 540"/>
                <a:gd name="T58" fmla="*/ 99 w 576"/>
                <a:gd name="T59" fmla="*/ 448 h 540"/>
                <a:gd name="T60" fmla="*/ 101 w 576"/>
                <a:gd name="T61" fmla="*/ 424 h 540"/>
                <a:gd name="T62" fmla="*/ 82 w 576"/>
                <a:gd name="T63" fmla="*/ 418 h 540"/>
                <a:gd name="T64" fmla="*/ 99 w 576"/>
                <a:gd name="T65" fmla="*/ 403 h 540"/>
                <a:gd name="T66" fmla="*/ 102 w 576"/>
                <a:gd name="T67" fmla="*/ 386 h 540"/>
                <a:gd name="T68" fmla="*/ 104 w 576"/>
                <a:gd name="T69" fmla="*/ 367 h 540"/>
                <a:gd name="T70" fmla="*/ 93 w 576"/>
                <a:gd name="T71" fmla="*/ 346 h 540"/>
                <a:gd name="T72" fmla="*/ 67 w 576"/>
                <a:gd name="T73" fmla="*/ 326 h 540"/>
                <a:gd name="T74" fmla="*/ 54 w 576"/>
                <a:gd name="T75" fmla="*/ 259 h 540"/>
                <a:gd name="T76" fmla="*/ 0 w 576"/>
                <a:gd name="T77" fmla="*/ 226 h 540"/>
                <a:gd name="T78" fmla="*/ 29 w 576"/>
                <a:gd name="T79" fmla="*/ 189 h 540"/>
                <a:gd name="T80" fmla="*/ 79 w 576"/>
                <a:gd name="T81" fmla="*/ 177 h 540"/>
                <a:gd name="T82" fmla="*/ 116 w 576"/>
                <a:gd name="T83" fmla="*/ 200 h 540"/>
                <a:gd name="T84" fmla="*/ 162 w 576"/>
                <a:gd name="T85" fmla="*/ 201 h 540"/>
                <a:gd name="T86" fmla="*/ 195 w 576"/>
                <a:gd name="T87" fmla="*/ 159 h 540"/>
                <a:gd name="T88" fmla="*/ 196 w 576"/>
                <a:gd name="T89" fmla="*/ 132 h 540"/>
                <a:gd name="T90" fmla="*/ 178 w 576"/>
                <a:gd name="T91" fmla="*/ 123 h 540"/>
                <a:gd name="T92" fmla="*/ 151 w 576"/>
                <a:gd name="T93" fmla="*/ 159 h 540"/>
                <a:gd name="T94" fmla="*/ 127 w 576"/>
                <a:gd name="T95" fmla="*/ 145 h 540"/>
                <a:gd name="T96" fmla="*/ 130 w 576"/>
                <a:gd name="T97" fmla="*/ 114 h 540"/>
                <a:gd name="T98" fmla="*/ 124 w 576"/>
                <a:gd name="T99" fmla="*/ 89 h 540"/>
                <a:gd name="T100" fmla="*/ 118 w 576"/>
                <a:gd name="T101" fmla="*/ 62 h 540"/>
                <a:gd name="T102" fmla="*/ 108 w 576"/>
                <a:gd name="T103" fmla="*/ 29 h 540"/>
                <a:gd name="T104" fmla="*/ 156 w 576"/>
                <a:gd name="T105" fmla="*/ 40 h 540"/>
                <a:gd name="T106" fmla="*/ 167 w 576"/>
                <a:gd name="T107" fmla="*/ 74 h 540"/>
                <a:gd name="T108" fmla="*/ 156 w 576"/>
                <a:gd name="T109" fmla="*/ 20 h 540"/>
                <a:gd name="T110" fmla="*/ 198 w 576"/>
                <a:gd name="T111" fmla="*/ 2 h 540"/>
                <a:gd name="T112" fmla="*/ 314 w 576"/>
                <a:gd name="T113" fmla="*/ 15 h 540"/>
                <a:gd name="T114" fmla="*/ 350 w 576"/>
                <a:gd name="T115" fmla="*/ 68 h 540"/>
                <a:gd name="T116" fmla="*/ 425 w 576"/>
                <a:gd name="T117" fmla="*/ 79 h 540"/>
                <a:gd name="T118" fmla="*/ 466 w 576"/>
                <a:gd name="T119" fmla="*/ 118 h 540"/>
                <a:gd name="T120" fmla="*/ 508 w 576"/>
                <a:gd name="T121" fmla="*/ 153 h 540"/>
                <a:gd name="T122" fmla="*/ 532 w 576"/>
                <a:gd name="T123" fmla="*/ 157 h 540"/>
                <a:gd name="T124" fmla="*/ 562 w 576"/>
                <a:gd name="T125" fmla="*/ 172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76" h="540">
                  <a:moveTo>
                    <a:pt x="575" y="173"/>
                  </a:moveTo>
                  <a:cubicBezTo>
                    <a:pt x="576" y="175"/>
                    <a:pt x="575" y="177"/>
                    <a:pt x="575" y="178"/>
                  </a:cubicBezTo>
                  <a:cubicBezTo>
                    <a:pt x="575" y="181"/>
                    <a:pt x="574" y="185"/>
                    <a:pt x="573" y="188"/>
                  </a:cubicBezTo>
                  <a:cubicBezTo>
                    <a:pt x="573" y="190"/>
                    <a:pt x="571" y="195"/>
                    <a:pt x="570" y="197"/>
                  </a:cubicBezTo>
                  <a:cubicBezTo>
                    <a:pt x="570" y="198"/>
                    <a:pt x="571" y="201"/>
                    <a:pt x="571" y="202"/>
                  </a:cubicBezTo>
                  <a:cubicBezTo>
                    <a:pt x="571" y="203"/>
                    <a:pt x="570" y="206"/>
                    <a:pt x="569" y="207"/>
                  </a:cubicBezTo>
                  <a:cubicBezTo>
                    <a:pt x="569" y="208"/>
                    <a:pt x="566" y="209"/>
                    <a:pt x="565" y="209"/>
                  </a:cubicBezTo>
                  <a:cubicBezTo>
                    <a:pt x="564" y="209"/>
                    <a:pt x="564" y="206"/>
                    <a:pt x="564" y="205"/>
                  </a:cubicBezTo>
                  <a:cubicBezTo>
                    <a:pt x="563" y="204"/>
                    <a:pt x="561" y="201"/>
                    <a:pt x="560" y="200"/>
                  </a:cubicBezTo>
                  <a:cubicBezTo>
                    <a:pt x="560" y="199"/>
                    <a:pt x="558" y="198"/>
                    <a:pt x="557" y="198"/>
                  </a:cubicBezTo>
                  <a:cubicBezTo>
                    <a:pt x="556" y="198"/>
                    <a:pt x="554" y="198"/>
                    <a:pt x="553" y="199"/>
                  </a:cubicBezTo>
                  <a:cubicBezTo>
                    <a:pt x="552" y="200"/>
                    <a:pt x="552" y="204"/>
                    <a:pt x="552" y="205"/>
                  </a:cubicBezTo>
                  <a:cubicBezTo>
                    <a:pt x="552" y="207"/>
                    <a:pt x="553" y="211"/>
                    <a:pt x="554" y="213"/>
                  </a:cubicBezTo>
                  <a:cubicBezTo>
                    <a:pt x="554" y="214"/>
                    <a:pt x="554" y="216"/>
                    <a:pt x="553" y="217"/>
                  </a:cubicBezTo>
                  <a:cubicBezTo>
                    <a:pt x="553" y="219"/>
                    <a:pt x="551" y="220"/>
                    <a:pt x="550" y="221"/>
                  </a:cubicBezTo>
                  <a:cubicBezTo>
                    <a:pt x="548" y="222"/>
                    <a:pt x="542" y="223"/>
                    <a:pt x="540" y="224"/>
                  </a:cubicBezTo>
                  <a:cubicBezTo>
                    <a:pt x="538" y="224"/>
                    <a:pt x="534" y="225"/>
                    <a:pt x="533" y="224"/>
                  </a:cubicBezTo>
                  <a:cubicBezTo>
                    <a:pt x="532" y="224"/>
                    <a:pt x="531" y="223"/>
                    <a:pt x="530" y="222"/>
                  </a:cubicBezTo>
                  <a:cubicBezTo>
                    <a:pt x="529" y="222"/>
                    <a:pt x="527" y="222"/>
                    <a:pt x="525" y="222"/>
                  </a:cubicBezTo>
                  <a:cubicBezTo>
                    <a:pt x="524" y="222"/>
                    <a:pt x="523" y="221"/>
                    <a:pt x="522" y="221"/>
                  </a:cubicBezTo>
                  <a:cubicBezTo>
                    <a:pt x="521" y="220"/>
                    <a:pt x="519" y="218"/>
                    <a:pt x="518" y="217"/>
                  </a:cubicBezTo>
                  <a:cubicBezTo>
                    <a:pt x="516" y="217"/>
                    <a:pt x="513" y="218"/>
                    <a:pt x="512" y="219"/>
                  </a:cubicBezTo>
                  <a:cubicBezTo>
                    <a:pt x="511" y="220"/>
                    <a:pt x="512" y="224"/>
                    <a:pt x="512" y="225"/>
                  </a:cubicBezTo>
                  <a:cubicBezTo>
                    <a:pt x="512" y="226"/>
                    <a:pt x="514" y="227"/>
                    <a:pt x="514" y="228"/>
                  </a:cubicBezTo>
                  <a:cubicBezTo>
                    <a:pt x="515" y="229"/>
                    <a:pt x="516" y="234"/>
                    <a:pt x="517" y="236"/>
                  </a:cubicBezTo>
                  <a:cubicBezTo>
                    <a:pt x="518" y="238"/>
                    <a:pt x="521" y="244"/>
                    <a:pt x="522" y="246"/>
                  </a:cubicBezTo>
                  <a:cubicBezTo>
                    <a:pt x="522" y="247"/>
                    <a:pt x="524" y="249"/>
                    <a:pt x="524" y="250"/>
                  </a:cubicBezTo>
                  <a:cubicBezTo>
                    <a:pt x="524" y="251"/>
                    <a:pt x="523" y="253"/>
                    <a:pt x="522" y="253"/>
                  </a:cubicBezTo>
                  <a:cubicBezTo>
                    <a:pt x="520" y="255"/>
                    <a:pt x="513" y="251"/>
                    <a:pt x="511" y="253"/>
                  </a:cubicBezTo>
                  <a:cubicBezTo>
                    <a:pt x="511" y="254"/>
                    <a:pt x="513" y="256"/>
                    <a:pt x="513" y="256"/>
                  </a:cubicBezTo>
                  <a:cubicBezTo>
                    <a:pt x="514" y="258"/>
                    <a:pt x="517" y="262"/>
                    <a:pt x="519" y="264"/>
                  </a:cubicBezTo>
                  <a:cubicBezTo>
                    <a:pt x="521" y="265"/>
                    <a:pt x="525" y="267"/>
                    <a:pt x="526" y="269"/>
                  </a:cubicBezTo>
                  <a:cubicBezTo>
                    <a:pt x="528" y="270"/>
                    <a:pt x="532" y="272"/>
                    <a:pt x="534" y="274"/>
                  </a:cubicBezTo>
                  <a:cubicBezTo>
                    <a:pt x="535" y="276"/>
                    <a:pt x="536" y="280"/>
                    <a:pt x="536" y="282"/>
                  </a:cubicBezTo>
                  <a:cubicBezTo>
                    <a:pt x="536" y="284"/>
                    <a:pt x="534" y="287"/>
                    <a:pt x="534" y="287"/>
                  </a:cubicBezTo>
                  <a:cubicBezTo>
                    <a:pt x="541" y="294"/>
                    <a:pt x="541" y="294"/>
                    <a:pt x="541" y="294"/>
                  </a:cubicBezTo>
                  <a:cubicBezTo>
                    <a:pt x="551" y="292"/>
                    <a:pt x="551" y="292"/>
                    <a:pt x="551" y="292"/>
                  </a:cubicBezTo>
                  <a:cubicBezTo>
                    <a:pt x="557" y="287"/>
                    <a:pt x="557" y="287"/>
                    <a:pt x="557" y="287"/>
                  </a:cubicBezTo>
                  <a:cubicBezTo>
                    <a:pt x="563" y="293"/>
                    <a:pt x="563" y="293"/>
                    <a:pt x="563" y="293"/>
                  </a:cubicBezTo>
                  <a:cubicBezTo>
                    <a:pt x="566" y="308"/>
                    <a:pt x="566" y="308"/>
                    <a:pt x="566" y="308"/>
                  </a:cubicBezTo>
                  <a:cubicBezTo>
                    <a:pt x="566" y="318"/>
                    <a:pt x="566" y="318"/>
                    <a:pt x="566" y="318"/>
                  </a:cubicBezTo>
                  <a:cubicBezTo>
                    <a:pt x="556" y="323"/>
                    <a:pt x="556" y="323"/>
                    <a:pt x="556" y="323"/>
                  </a:cubicBezTo>
                  <a:cubicBezTo>
                    <a:pt x="547" y="319"/>
                    <a:pt x="547" y="319"/>
                    <a:pt x="547" y="319"/>
                  </a:cubicBezTo>
                  <a:cubicBezTo>
                    <a:pt x="539" y="330"/>
                    <a:pt x="539" y="330"/>
                    <a:pt x="539" y="330"/>
                  </a:cubicBezTo>
                  <a:cubicBezTo>
                    <a:pt x="547" y="343"/>
                    <a:pt x="547" y="343"/>
                    <a:pt x="547" y="343"/>
                  </a:cubicBezTo>
                  <a:cubicBezTo>
                    <a:pt x="542" y="345"/>
                    <a:pt x="537" y="347"/>
                    <a:pt x="534" y="349"/>
                  </a:cubicBezTo>
                  <a:cubicBezTo>
                    <a:pt x="530" y="351"/>
                    <a:pt x="522" y="357"/>
                    <a:pt x="519" y="360"/>
                  </a:cubicBezTo>
                  <a:cubicBezTo>
                    <a:pt x="517" y="364"/>
                    <a:pt x="513" y="372"/>
                    <a:pt x="511" y="375"/>
                  </a:cubicBezTo>
                  <a:cubicBezTo>
                    <a:pt x="510" y="379"/>
                    <a:pt x="508" y="385"/>
                    <a:pt x="507" y="389"/>
                  </a:cubicBezTo>
                  <a:cubicBezTo>
                    <a:pt x="507" y="391"/>
                    <a:pt x="508" y="396"/>
                    <a:pt x="508" y="399"/>
                  </a:cubicBezTo>
                  <a:cubicBezTo>
                    <a:pt x="508" y="400"/>
                    <a:pt x="507" y="404"/>
                    <a:pt x="506" y="405"/>
                  </a:cubicBezTo>
                  <a:cubicBezTo>
                    <a:pt x="505" y="407"/>
                    <a:pt x="502" y="409"/>
                    <a:pt x="501" y="409"/>
                  </a:cubicBezTo>
                  <a:cubicBezTo>
                    <a:pt x="499" y="410"/>
                    <a:pt x="496" y="413"/>
                    <a:pt x="495" y="412"/>
                  </a:cubicBezTo>
                  <a:cubicBezTo>
                    <a:pt x="494" y="412"/>
                    <a:pt x="492" y="412"/>
                    <a:pt x="492" y="411"/>
                  </a:cubicBezTo>
                  <a:cubicBezTo>
                    <a:pt x="492" y="409"/>
                    <a:pt x="497" y="408"/>
                    <a:pt x="498" y="407"/>
                  </a:cubicBezTo>
                  <a:cubicBezTo>
                    <a:pt x="500" y="406"/>
                    <a:pt x="502" y="403"/>
                    <a:pt x="503" y="402"/>
                  </a:cubicBezTo>
                  <a:cubicBezTo>
                    <a:pt x="504" y="400"/>
                    <a:pt x="504" y="396"/>
                    <a:pt x="505" y="395"/>
                  </a:cubicBezTo>
                  <a:cubicBezTo>
                    <a:pt x="505" y="393"/>
                    <a:pt x="505" y="389"/>
                    <a:pt x="504" y="387"/>
                  </a:cubicBezTo>
                  <a:cubicBezTo>
                    <a:pt x="503" y="384"/>
                    <a:pt x="501" y="379"/>
                    <a:pt x="499" y="378"/>
                  </a:cubicBezTo>
                  <a:cubicBezTo>
                    <a:pt x="497" y="376"/>
                    <a:pt x="491" y="373"/>
                    <a:pt x="488" y="372"/>
                  </a:cubicBezTo>
                  <a:cubicBezTo>
                    <a:pt x="486" y="371"/>
                    <a:pt x="480" y="371"/>
                    <a:pt x="477" y="371"/>
                  </a:cubicBezTo>
                  <a:cubicBezTo>
                    <a:pt x="473" y="372"/>
                    <a:pt x="465" y="374"/>
                    <a:pt x="461" y="375"/>
                  </a:cubicBezTo>
                  <a:cubicBezTo>
                    <a:pt x="456" y="377"/>
                    <a:pt x="447" y="381"/>
                    <a:pt x="442" y="383"/>
                  </a:cubicBezTo>
                  <a:cubicBezTo>
                    <a:pt x="439" y="384"/>
                    <a:pt x="432" y="387"/>
                    <a:pt x="429" y="388"/>
                  </a:cubicBezTo>
                  <a:cubicBezTo>
                    <a:pt x="426" y="389"/>
                    <a:pt x="421" y="392"/>
                    <a:pt x="419" y="394"/>
                  </a:cubicBezTo>
                  <a:cubicBezTo>
                    <a:pt x="417" y="396"/>
                    <a:pt x="414" y="400"/>
                    <a:pt x="413" y="403"/>
                  </a:cubicBezTo>
                  <a:cubicBezTo>
                    <a:pt x="411" y="406"/>
                    <a:pt x="409" y="412"/>
                    <a:pt x="408" y="415"/>
                  </a:cubicBezTo>
                  <a:cubicBezTo>
                    <a:pt x="407" y="417"/>
                    <a:pt x="406" y="420"/>
                    <a:pt x="406" y="422"/>
                  </a:cubicBezTo>
                  <a:cubicBezTo>
                    <a:pt x="405" y="425"/>
                    <a:pt x="403" y="430"/>
                    <a:pt x="402" y="433"/>
                  </a:cubicBezTo>
                  <a:cubicBezTo>
                    <a:pt x="401" y="435"/>
                    <a:pt x="400" y="441"/>
                    <a:pt x="399" y="444"/>
                  </a:cubicBezTo>
                  <a:cubicBezTo>
                    <a:pt x="397" y="446"/>
                    <a:pt x="393" y="451"/>
                    <a:pt x="390" y="453"/>
                  </a:cubicBezTo>
                  <a:cubicBezTo>
                    <a:pt x="388" y="455"/>
                    <a:pt x="382" y="458"/>
                    <a:pt x="379" y="459"/>
                  </a:cubicBezTo>
                  <a:cubicBezTo>
                    <a:pt x="378" y="460"/>
                    <a:pt x="375" y="461"/>
                    <a:pt x="374" y="461"/>
                  </a:cubicBezTo>
                  <a:cubicBezTo>
                    <a:pt x="373" y="461"/>
                    <a:pt x="372" y="460"/>
                    <a:pt x="371" y="459"/>
                  </a:cubicBezTo>
                  <a:cubicBezTo>
                    <a:pt x="371" y="458"/>
                    <a:pt x="372" y="456"/>
                    <a:pt x="372" y="455"/>
                  </a:cubicBezTo>
                  <a:cubicBezTo>
                    <a:pt x="373" y="454"/>
                    <a:pt x="375" y="452"/>
                    <a:pt x="376" y="451"/>
                  </a:cubicBezTo>
                  <a:cubicBezTo>
                    <a:pt x="377" y="450"/>
                    <a:pt x="380" y="449"/>
                    <a:pt x="382" y="448"/>
                  </a:cubicBezTo>
                  <a:cubicBezTo>
                    <a:pt x="383" y="448"/>
                    <a:pt x="386" y="447"/>
                    <a:pt x="387" y="446"/>
                  </a:cubicBezTo>
                  <a:cubicBezTo>
                    <a:pt x="389" y="445"/>
                    <a:pt x="393" y="442"/>
                    <a:pt x="394" y="440"/>
                  </a:cubicBezTo>
                  <a:cubicBezTo>
                    <a:pt x="396" y="439"/>
                    <a:pt x="399" y="435"/>
                    <a:pt x="400" y="434"/>
                  </a:cubicBezTo>
                  <a:cubicBezTo>
                    <a:pt x="401" y="432"/>
                    <a:pt x="402" y="428"/>
                    <a:pt x="402" y="426"/>
                  </a:cubicBezTo>
                  <a:cubicBezTo>
                    <a:pt x="403" y="425"/>
                    <a:pt x="403" y="421"/>
                    <a:pt x="404" y="420"/>
                  </a:cubicBezTo>
                  <a:cubicBezTo>
                    <a:pt x="404" y="419"/>
                    <a:pt x="405" y="416"/>
                    <a:pt x="405" y="415"/>
                  </a:cubicBezTo>
                  <a:cubicBezTo>
                    <a:pt x="405" y="415"/>
                    <a:pt x="405" y="413"/>
                    <a:pt x="405" y="413"/>
                  </a:cubicBezTo>
                  <a:cubicBezTo>
                    <a:pt x="404" y="413"/>
                    <a:pt x="403" y="414"/>
                    <a:pt x="403" y="415"/>
                  </a:cubicBezTo>
                  <a:cubicBezTo>
                    <a:pt x="402" y="416"/>
                    <a:pt x="401" y="418"/>
                    <a:pt x="400" y="419"/>
                  </a:cubicBezTo>
                  <a:cubicBezTo>
                    <a:pt x="399" y="420"/>
                    <a:pt x="398" y="420"/>
                    <a:pt x="397" y="420"/>
                  </a:cubicBezTo>
                  <a:cubicBezTo>
                    <a:pt x="396" y="420"/>
                    <a:pt x="395" y="419"/>
                    <a:pt x="394" y="418"/>
                  </a:cubicBezTo>
                  <a:cubicBezTo>
                    <a:pt x="393" y="417"/>
                    <a:pt x="393" y="414"/>
                    <a:pt x="392" y="413"/>
                  </a:cubicBezTo>
                  <a:cubicBezTo>
                    <a:pt x="391" y="411"/>
                    <a:pt x="389" y="409"/>
                    <a:pt x="388" y="409"/>
                  </a:cubicBezTo>
                  <a:cubicBezTo>
                    <a:pt x="386" y="408"/>
                    <a:pt x="383" y="407"/>
                    <a:pt x="382" y="407"/>
                  </a:cubicBezTo>
                  <a:cubicBezTo>
                    <a:pt x="380" y="407"/>
                    <a:pt x="375" y="408"/>
                    <a:pt x="373" y="409"/>
                  </a:cubicBezTo>
                  <a:cubicBezTo>
                    <a:pt x="371" y="409"/>
                    <a:pt x="368" y="410"/>
                    <a:pt x="366" y="410"/>
                  </a:cubicBezTo>
                  <a:cubicBezTo>
                    <a:pt x="364" y="411"/>
                    <a:pt x="360" y="412"/>
                    <a:pt x="358" y="413"/>
                  </a:cubicBezTo>
                  <a:cubicBezTo>
                    <a:pt x="356" y="413"/>
                    <a:pt x="350" y="413"/>
                    <a:pt x="347" y="413"/>
                  </a:cubicBezTo>
                  <a:cubicBezTo>
                    <a:pt x="344" y="414"/>
                    <a:pt x="338" y="415"/>
                    <a:pt x="335" y="415"/>
                  </a:cubicBezTo>
                  <a:cubicBezTo>
                    <a:pt x="333" y="416"/>
                    <a:pt x="327" y="416"/>
                    <a:pt x="325" y="416"/>
                  </a:cubicBezTo>
                  <a:cubicBezTo>
                    <a:pt x="322" y="417"/>
                    <a:pt x="318" y="418"/>
                    <a:pt x="316" y="419"/>
                  </a:cubicBezTo>
                  <a:cubicBezTo>
                    <a:pt x="315" y="420"/>
                    <a:pt x="312" y="423"/>
                    <a:pt x="311" y="425"/>
                  </a:cubicBezTo>
                  <a:cubicBezTo>
                    <a:pt x="309" y="426"/>
                    <a:pt x="307" y="429"/>
                    <a:pt x="305" y="431"/>
                  </a:cubicBezTo>
                  <a:cubicBezTo>
                    <a:pt x="301" y="434"/>
                    <a:pt x="292" y="442"/>
                    <a:pt x="288" y="446"/>
                  </a:cubicBezTo>
                  <a:cubicBezTo>
                    <a:pt x="283" y="451"/>
                    <a:pt x="273" y="461"/>
                    <a:pt x="267" y="465"/>
                  </a:cubicBezTo>
                  <a:cubicBezTo>
                    <a:pt x="265" y="467"/>
                    <a:pt x="260" y="471"/>
                    <a:pt x="258" y="472"/>
                  </a:cubicBezTo>
                  <a:cubicBezTo>
                    <a:pt x="257" y="473"/>
                    <a:pt x="254" y="476"/>
                    <a:pt x="253" y="476"/>
                  </a:cubicBezTo>
                  <a:cubicBezTo>
                    <a:pt x="252" y="477"/>
                    <a:pt x="249" y="478"/>
                    <a:pt x="248" y="478"/>
                  </a:cubicBezTo>
                  <a:cubicBezTo>
                    <a:pt x="247" y="478"/>
                    <a:pt x="245" y="476"/>
                    <a:pt x="244" y="475"/>
                  </a:cubicBezTo>
                  <a:cubicBezTo>
                    <a:pt x="244" y="474"/>
                    <a:pt x="245" y="472"/>
                    <a:pt x="246" y="470"/>
                  </a:cubicBezTo>
                  <a:cubicBezTo>
                    <a:pt x="246" y="470"/>
                    <a:pt x="248" y="468"/>
                    <a:pt x="248" y="467"/>
                  </a:cubicBezTo>
                  <a:cubicBezTo>
                    <a:pt x="248" y="467"/>
                    <a:pt x="246" y="465"/>
                    <a:pt x="245" y="465"/>
                  </a:cubicBezTo>
                  <a:cubicBezTo>
                    <a:pt x="244" y="465"/>
                    <a:pt x="242" y="468"/>
                    <a:pt x="241" y="469"/>
                  </a:cubicBezTo>
                  <a:cubicBezTo>
                    <a:pt x="241" y="469"/>
                    <a:pt x="240" y="472"/>
                    <a:pt x="239" y="472"/>
                  </a:cubicBezTo>
                  <a:cubicBezTo>
                    <a:pt x="239" y="473"/>
                    <a:pt x="236" y="472"/>
                    <a:pt x="236" y="472"/>
                  </a:cubicBezTo>
                  <a:cubicBezTo>
                    <a:pt x="233" y="471"/>
                    <a:pt x="231" y="467"/>
                    <a:pt x="229" y="465"/>
                  </a:cubicBezTo>
                  <a:cubicBezTo>
                    <a:pt x="228" y="463"/>
                    <a:pt x="226" y="458"/>
                    <a:pt x="225" y="455"/>
                  </a:cubicBezTo>
                  <a:cubicBezTo>
                    <a:pt x="225" y="453"/>
                    <a:pt x="226" y="449"/>
                    <a:pt x="226" y="447"/>
                  </a:cubicBezTo>
                  <a:cubicBezTo>
                    <a:pt x="226" y="446"/>
                    <a:pt x="224" y="443"/>
                    <a:pt x="223" y="442"/>
                  </a:cubicBezTo>
                  <a:cubicBezTo>
                    <a:pt x="223" y="441"/>
                    <a:pt x="222" y="439"/>
                    <a:pt x="222" y="438"/>
                  </a:cubicBezTo>
                  <a:cubicBezTo>
                    <a:pt x="222" y="436"/>
                    <a:pt x="223" y="432"/>
                    <a:pt x="222" y="430"/>
                  </a:cubicBezTo>
                  <a:cubicBezTo>
                    <a:pt x="222" y="429"/>
                    <a:pt x="220" y="427"/>
                    <a:pt x="220" y="426"/>
                  </a:cubicBezTo>
                  <a:cubicBezTo>
                    <a:pt x="219" y="425"/>
                    <a:pt x="219" y="422"/>
                    <a:pt x="218" y="421"/>
                  </a:cubicBezTo>
                  <a:cubicBezTo>
                    <a:pt x="218" y="420"/>
                    <a:pt x="217" y="418"/>
                    <a:pt x="216" y="418"/>
                  </a:cubicBezTo>
                  <a:cubicBezTo>
                    <a:pt x="216" y="417"/>
                    <a:pt x="214" y="416"/>
                    <a:pt x="213" y="416"/>
                  </a:cubicBezTo>
                  <a:cubicBezTo>
                    <a:pt x="212" y="416"/>
                    <a:pt x="211" y="418"/>
                    <a:pt x="211" y="419"/>
                  </a:cubicBezTo>
                  <a:cubicBezTo>
                    <a:pt x="210" y="421"/>
                    <a:pt x="210" y="425"/>
                    <a:pt x="210" y="427"/>
                  </a:cubicBezTo>
                  <a:cubicBezTo>
                    <a:pt x="210" y="428"/>
                    <a:pt x="212" y="431"/>
                    <a:pt x="212" y="433"/>
                  </a:cubicBezTo>
                  <a:cubicBezTo>
                    <a:pt x="212" y="435"/>
                    <a:pt x="211" y="439"/>
                    <a:pt x="211" y="441"/>
                  </a:cubicBezTo>
                  <a:cubicBezTo>
                    <a:pt x="211" y="444"/>
                    <a:pt x="212" y="449"/>
                    <a:pt x="212" y="451"/>
                  </a:cubicBezTo>
                  <a:cubicBezTo>
                    <a:pt x="213" y="454"/>
                    <a:pt x="215" y="460"/>
                    <a:pt x="216" y="463"/>
                  </a:cubicBezTo>
                  <a:cubicBezTo>
                    <a:pt x="216" y="465"/>
                    <a:pt x="216" y="471"/>
                    <a:pt x="217" y="473"/>
                  </a:cubicBezTo>
                  <a:cubicBezTo>
                    <a:pt x="217" y="476"/>
                    <a:pt x="219" y="481"/>
                    <a:pt x="220" y="483"/>
                  </a:cubicBezTo>
                  <a:cubicBezTo>
                    <a:pt x="221" y="485"/>
                    <a:pt x="222" y="489"/>
                    <a:pt x="223" y="490"/>
                  </a:cubicBezTo>
                  <a:cubicBezTo>
                    <a:pt x="224" y="491"/>
                    <a:pt x="225" y="492"/>
                    <a:pt x="226" y="492"/>
                  </a:cubicBezTo>
                  <a:cubicBezTo>
                    <a:pt x="227" y="492"/>
                    <a:pt x="230" y="492"/>
                    <a:pt x="231" y="491"/>
                  </a:cubicBezTo>
                  <a:cubicBezTo>
                    <a:pt x="231" y="491"/>
                    <a:pt x="232" y="489"/>
                    <a:pt x="232" y="489"/>
                  </a:cubicBezTo>
                  <a:cubicBezTo>
                    <a:pt x="233" y="488"/>
                    <a:pt x="234" y="486"/>
                    <a:pt x="235" y="485"/>
                  </a:cubicBezTo>
                  <a:cubicBezTo>
                    <a:pt x="235" y="485"/>
                    <a:pt x="236" y="483"/>
                    <a:pt x="237" y="483"/>
                  </a:cubicBezTo>
                  <a:cubicBezTo>
                    <a:pt x="237" y="483"/>
                    <a:pt x="239" y="484"/>
                    <a:pt x="239" y="484"/>
                  </a:cubicBezTo>
                  <a:cubicBezTo>
                    <a:pt x="239" y="485"/>
                    <a:pt x="238" y="488"/>
                    <a:pt x="237" y="489"/>
                  </a:cubicBezTo>
                  <a:cubicBezTo>
                    <a:pt x="237" y="490"/>
                    <a:pt x="235" y="491"/>
                    <a:pt x="234" y="492"/>
                  </a:cubicBezTo>
                  <a:cubicBezTo>
                    <a:pt x="233" y="494"/>
                    <a:pt x="230" y="498"/>
                    <a:pt x="229" y="500"/>
                  </a:cubicBezTo>
                  <a:cubicBezTo>
                    <a:pt x="227" y="502"/>
                    <a:pt x="225" y="508"/>
                    <a:pt x="224" y="511"/>
                  </a:cubicBezTo>
                  <a:cubicBezTo>
                    <a:pt x="223" y="514"/>
                    <a:pt x="220" y="520"/>
                    <a:pt x="218" y="522"/>
                  </a:cubicBezTo>
                  <a:cubicBezTo>
                    <a:pt x="218" y="524"/>
                    <a:pt x="216" y="526"/>
                    <a:pt x="215" y="528"/>
                  </a:cubicBezTo>
                  <a:cubicBezTo>
                    <a:pt x="214" y="529"/>
                    <a:pt x="212" y="532"/>
                    <a:pt x="212" y="534"/>
                  </a:cubicBezTo>
                  <a:cubicBezTo>
                    <a:pt x="211" y="535"/>
                    <a:pt x="210" y="538"/>
                    <a:pt x="210" y="540"/>
                  </a:cubicBezTo>
                  <a:cubicBezTo>
                    <a:pt x="209" y="540"/>
                    <a:pt x="209" y="540"/>
                    <a:pt x="209" y="540"/>
                  </a:cubicBezTo>
                  <a:cubicBezTo>
                    <a:pt x="206" y="538"/>
                    <a:pt x="206" y="538"/>
                    <a:pt x="206" y="538"/>
                  </a:cubicBezTo>
                  <a:cubicBezTo>
                    <a:pt x="207" y="537"/>
                    <a:pt x="208" y="535"/>
                    <a:pt x="209" y="535"/>
                  </a:cubicBezTo>
                  <a:cubicBezTo>
                    <a:pt x="210" y="533"/>
                    <a:pt x="211" y="530"/>
                    <a:pt x="212" y="529"/>
                  </a:cubicBezTo>
                  <a:cubicBezTo>
                    <a:pt x="213" y="527"/>
                    <a:pt x="214" y="523"/>
                    <a:pt x="215" y="522"/>
                  </a:cubicBezTo>
                  <a:cubicBezTo>
                    <a:pt x="216" y="520"/>
                    <a:pt x="218" y="517"/>
                    <a:pt x="219" y="516"/>
                  </a:cubicBezTo>
                  <a:cubicBezTo>
                    <a:pt x="219" y="515"/>
                    <a:pt x="221" y="513"/>
                    <a:pt x="221" y="512"/>
                  </a:cubicBezTo>
                  <a:cubicBezTo>
                    <a:pt x="221" y="511"/>
                    <a:pt x="221" y="509"/>
                    <a:pt x="221" y="508"/>
                  </a:cubicBezTo>
                  <a:cubicBezTo>
                    <a:pt x="220" y="508"/>
                    <a:pt x="219" y="507"/>
                    <a:pt x="218" y="507"/>
                  </a:cubicBezTo>
                  <a:cubicBezTo>
                    <a:pt x="217" y="507"/>
                    <a:pt x="214" y="508"/>
                    <a:pt x="213" y="508"/>
                  </a:cubicBezTo>
                  <a:cubicBezTo>
                    <a:pt x="212" y="507"/>
                    <a:pt x="209" y="507"/>
                    <a:pt x="208" y="506"/>
                  </a:cubicBezTo>
                  <a:cubicBezTo>
                    <a:pt x="207" y="505"/>
                    <a:pt x="207" y="503"/>
                    <a:pt x="207" y="502"/>
                  </a:cubicBezTo>
                  <a:cubicBezTo>
                    <a:pt x="206" y="500"/>
                    <a:pt x="207" y="497"/>
                    <a:pt x="208" y="496"/>
                  </a:cubicBezTo>
                  <a:cubicBezTo>
                    <a:pt x="208" y="495"/>
                    <a:pt x="210" y="493"/>
                    <a:pt x="210" y="492"/>
                  </a:cubicBezTo>
                  <a:cubicBezTo>
                    <a:pt x="211" y="490"/>
                    <a:pt x="211" y="487"/>
                    <a:pt x="211" y="485"/>
                  </a:cubicBezTo>
                  <a:cubicBezTo>
                    <a:pt x="210" y="484"/>
                    <a:pt x="209" y="483"/>
                    <a:pt x="208" y="482"/>
                  </a:cubicBezTo>
                  <a:cubicBezTo>
                    <a:pt x="207" y="482"/>
                    <a:pt x="205" y="482"/>
                    <a:pt x="205" y="482"/>
                  </a:cubicBezTo>
                  <a:cubicBezTo>
                    <a:pt x="204" y="482"/>
                    <a:pt x="201" y="481"/>
                    <a:pt x="200" y="481"/>
                  </a:cubicBezTo>
                  <a:cubicBezTo>
                    <a:pt x="199" y="480"/>
                    <a:pt x="199" y="478"/>
                    <a:pt x="198" y="477"/>
                  </a:cubicBezTo>
                  <a:cubicBezTo>
                    <a:pt x="197" y="475"/>
                    <a:pt x="196" y="473"/>
                    <a:pt x="196" y="472"/>
                  </a:cubicBezTo>
                  <a:cubicBezTo>
                    <a:pt x="195" y="471"/>
                    <a:pt x="193" y="470"/>
                    <a:pt x="193" y="470"/>
                  </a:cubicBezTo>
                  <a:cubicBezTo>
                    <a:pt x="191" y="470"/>
                    <a:pt x="189" y="472"/>
                    <a:pt x="188" y="473"/>
                  </a:cubicBezTo>
                  <a:cubicBezTo>
                    <a:pt x="187" y="474"/>
                    <a:pt x="186" y="477"/>
                    <a:pt x="187" y="478"/>
                  </a:cubicBezTo>
                  <a:cubicBezTo>
                    <a:pt x="187" y="479"/>
                    <a:pt x="190" y="481"/>
                    <a:pt x="190" y="482"/>
                  </a:cubicBezTo>
                  <a:cubicBezTo>
                    <a:pt x="192" y="483"/>
                    <a:pt x="194" y="486"/>
                    <a:pt x="195" y="488"/>
                  </a:cubicBezTo>
                  <a:cubicBezTo>
                    <a:pt x="196" y="489"/>
                    <a:pt x="196" y="493"/>
                    <a:pt x="195" y="494"/>
                  </a:cubicBezTo>
                  <a:cubicBezTo>
                    <a:pt x="195" y="496"/>
                    <a:pt x="194" y="499"/>
                    <a:pt x="193" y="500"/>
                  </a:cubicBezTo>
                  <a:cubicBezTo>
                    <a:pt x="192" y="501"/>
                    <a:pt x="190" y="505"/>
                    <a:pt x="188" y="506"/>
                  </a:cubicBezTo>
                  <a:cubicBezTo>
                    <a:pt x="187" y="506"/>
                    <a:pt x="185" y="507"/>
                    <a:pt x="184" y="507"/>
                  </a:cubicBezTo>
                  <a:cubicBezTo>
                    <a:pt x="183" y="506"/>
                    <a:pt x="180" y="505"/>
                    <a:pt x="180" y="503"/>
                  </a:cubicBezTo>
                  <a:cubicBezTo>
                    <a:pt x="179" y="502"/>
                    <a:pt x="180" y="499"/>
                    <a:pt x="180" y="498"/>
                  </a:cubicBezTo>
                  <a:cubicBezTo>
                    <a:pt x="180" y="496"/>
                    <a:pt x="181" y="493"/>
                    <a:pt x="180" y="492"/>
                  </a:cubicBezTo>
                  <a:cubicBezTo>
                    <a:pt x="180" y="491"/>
                    <a:pt x="179" y="489"/>
                    <a:pt x="178" y="489"/>
                  </a:cubicBezTo>
                  <a:cubicBezTo>
                    <a:pt x="177" y="489"/>
                    <a:pt x="175" y="490"/>
                    <a:pt x="175" y="490"/>
                  </a:cubicBezTo>
                  <a:cubicBezTo>
                    <a:pt x="174" y="492"/>
                    <a:pt x="174" y="495"/>
                    <a:pt x="173" y="496"/>
                  </a:cubicBezTo>
                  <a:cubicBezTo>
                    <a:pt x="173" y="499"/>
                    <a:pt x="173" y="505"/>
                    <a:pt x="173" y="507"/>
                  </a:cubicBezTo>
                  <a:cubicBezTo>
                    <a:pt x="173" y="509"/>
                    <a:pt x="172" y="513"/>
                    <a:pt x="173" y="514"/>
                  </a:cubicBezTo>
                  <a:cubicBezTo>
                    <a:pt x="174" y="514"/>
                    <a:pt x="175" y="513"/>
                    <a:pt x="176" y="513"/>
                  </a:cubicBezTo>
                  <a:cubicBezTo>
                    <a:pt x="177" y="512"/>
                    <a:pt x="178" y="511"/>
                    <a:pt x="179" y="511"/>
                  </a:cubicBezTo>
                  <a:cubicBezTo>
                    <a:pt x="179" y="512"/>
                    <a:pt x="179" y="514"/>
                    <a:pt x="179" y="514"/>
                  </a:cubicBezTo>
                  <a:cubicBezTo>
                    <a:pt x="179" y="516"/>
                    <a:pt x="178" y="519"/>
                    <a:pt x="178" y="520"/>
                  </a:cubicBezTo>
                  <a:cubicBezTo>
                    <a:pt x="177" y="521"/>
                    <a:pt x="176" y="524"/>
                    <a:pt x="175" y="526"/>
                  </a:cubicBezTo>
                  <a:cubicBezTo>
                    <a:pt x="174" y="526"/>
                    <a:pt x="174" y="527"/>
                    <a:pt x="173" y="527"/>
                  </a:cubicBezTo>
                  <a:cubicBezTo>
                    <a:pt x="171" y="527"/>
                    <a:pt x="169" y="526"/>
                    <a:pt x="168" y="526"/>
                  </a:cubicBezTo>
                  <a:cubicBezTo>
                    <a:pt x="166" y="525"/>
                    <a:pt x="165" y="522"/>
                    <a:pt x="164" y="521"/>
                  </a:cubicBezTo>
                  <a:cubicBezTo>
                    <a:pt x="163" y="519"/>
                    <a:pt x="162" y="516"/>
                    <a:pt x="162" y="514"/>
                  </a:cubicBezTo>
                  <a:cubicBezTo>
                    <a:pt x="161" y="513"/>
                    <a:pt x="162" y="511"/>
                    <a:pt x="162" y="510"/>
                  </a:cubicBezTo>
                  <a:cubicBezTo>
                    <a:pt x="163" y="509"/>
                    <a:pt x="166" y="508"/>
                    <a:pt x="166" y="507"/>
                  </a:cubicBezTo>
                  <a:cubicBezTo>
                    <a:pt x="167" y="505"/>
                    <a:pt x="165" y="501"/>
                    <a:pt x="165" y="499"/>
                  </a:cubicBezTo>
                  <a:cubicBezTo>
                    <a:pt x="164" y="496"/>
                    <a:pt x="163" y="489"/>
                    <a:pt x="162" y="485"/>
                  </a:cubicBezTo>
                  <a:cubicBezTo>
                    <a:pt x="161" y="484"/>
                    <a:pt x="160" y="481"/>
                    <a:pt x="160" y="480"/>
                  </a:cubicBezTo>
                  <a:cubicBezTo>
                    <a:pt x="158" y="479"/>
                    <a:pt x="156" y="476"/>
                    <a:pt x="154" y="474"/>
                  </a:cubicBezTo>
                  <a:cubicBezTo>
                    <a:pt x="152" y="473"/>
                    <a:pt x="148" y="472"/>
                    <a:pt x="146" y="471"/>
                  </a:cubicBezTo>
                  <a:cubicBezTo>
                    <a:pt x="144" y="470"/>
                    <a:pt x="140" y="470"/>
                    <a:pt x="138" y="469"/>
                  </a:cubicBezTo>
                  <a:cubicBezTo>
                    <a:pt x="137" y="468"/>
                    <a:pt x="135" y="467"/>
                    <a:pt x="135" y="466"/>
                  </a:cubicBezTo>
                  <a:cubicBezTo>
                    <a:pt x="133" y="464"/>
                    <a:pt x="133" y="459"/>
                    <a:pt x="132" y="457"/>
                  </a:cubicBezTo>
                  <a:cubicBezTo>
                    <a:pt x="132" y="456"/>
                    <a:pt x="131" y="454"/>
                    <a:pt x="130" y="453"/>
                  </a:cubicBezTo>
                  <a:cubicBezTo>
                    <a:pt x="129" y="453"/>
                    <a:pt x="127" y="454"/>
                    <a:pt x="126" y="454"/>
                  </a:cubicBezTo>
                  <a:cubicBezTo>
                    <a:pt x="124" y="454"/>
                    <a:pt x="121" y="457"/>
                    <a:pt x="119" y="457"/>
                  </a:cubicBezTo>
                  <a:cubicBezTo>
                    <a:pt x="118" y="458"/>
                    <a:pt x="116" y="458"/>
                    <a:pt x="114" y="458"/>
                  </a:cubicBezTo>
                  <a:cubicBezTo>
                    <a:pt x="113" y="457"/>
                    <a:pt x="112" y="455"/>
                    <a:pt x="111" y="454"/>
                  </a:cubicBezTo>
                  <a:cubicBezTo>
                    <a:pt x="110" y="453"/>
                    <a:pt x="108" y="450"/>
                    <a:pt x="107" y="448"/>
                  </a:cubicBezTo>
                  <a:cubicBezTo>
                    <a:pt x="106" y="448"/>
                    <a:pt x="104" y="445"/>
                    <a:pt x="103" y="445"/>
                  </a:cubicBezTo>
                  <a:cubicBezTo>
                    <a:pt x="102" y="445"/>
                    <a:pt x="102" y="447"/>
                    <a:pt x="102" y="447"/>
                  </a:cubicBezTo>
                  <a:cubicBezTo>
                    <a:pt x="101" y="448"/>
                    <a:pt x="99" y="448"/>
                    <a:pt x="99" y="448"/>
                  </a:cubicBezTo>
                  <a:cubicBezTo>
                    <a:pt x="98" y="448"/>
                    <a:pt x="97" y="446"/>
                    <a:pt x="96" y="445"/>
                  </a:cubicBezTo>
                  <a:cubicBezTo>
                    <a:pt x="96" y="444"/>
                    <a:pt x="96" y="442"/>
                    <a:pt x="96" y="441"/>
                  </a:cubicBezTo>
                  <a:cubicBezTo>
                    <a:pt x="96" y="441"/>
                    <a:pt x="96" y="440"/>
                    <a:pt x="97" y="439"/>
                  </a:cubicBezTo>
                  <a:cubicBezTo>
                    <a:pt x="97" y="439"/>
                    <a:pt x="99" y="437"/>
                    <a:pt x="100" y="437"/>
                  </a:cubicBezTo>
                  <a:cubicBezTo>
                    <a:pt x="100" y="436"/>
                    <a:pt x="102" y="434"/>
                    <a:pt x="102" y="434"/>
                  </a:cubicBezTo>
                  <a:cubicBezTo>
                    <a:pt x="103" y="432"/>
                    <a:pt x="102" y="429"/>
                    <a:pt x="102" y="428"/>
                  </a:cubicBezTo>
                  <a:cubicBezTo>
                    <a:pt x="102" y="427"/>
                    <a:pt x="101" y="425"/>
                    <a:pt x="101" y="424"/>
                  </a:cubicBezTo>
                  <a:cubicBezTo>
                    <a:pt x="101" y="423"/>
                    <a:pt x="100" y="422"/>
                    <a:pt x="99" y="421"/>
                  </a:cubicBezTo>
                  <a:cubicBezTo>
                    <a:pt x="98" y="421"/>
                    <a:pt x="96" y="421"/>
                    <a:pt x="95" y="421"/>
                  </a:cubicBezTo>
                  <a:cubicBezTo>
                    <a:pt x="94" y="421"/>
                    <a:pt x="91" y="421"/>
                    <a:pt x="90" y="421"/>
                  </a:cubicBezTo>
                  <a:cubicBezTo>
                    <a:pt x="90" y="421"/>
                    <a:pt x="89" y="419"/>
                    <a:pt x="89" y="419"/>
                  </a:cubicBezTo>
                  <a:cubicBezTo>
                    <a:pt x="88" y="418"/>
                    <a:pt x="88" y="417"/>
                    <a:pt x="88" y="417"/>
                  </a:cubicBezTo>
                  <a:cubicBezTo>
                    <a:pt x="87" y="416"/>
                    <a:pt x="85" y="417"/>
                    <a:pt x="84" y="417"/>
                  </a:cubicBezTo>
                  <a:cubicBezTo>
                    <a:pt x="84" y="417"/>
                    <a:pt x="82" y="418"/>
                    <a:pt x="82" y="418"/>
                  </a:cubicBezTo>
                  <a:cubicBezTo>
                    <a:pt x="81" y="418"/>
                    <a:pt x="81" y="416"/>
                    <a:pt x="81" y="415"/>
                  </a:cubicBezTo>
                  <a:cubicBezTo>
                    <a:pt x="81" y="414"/>
                    <a:pt x="81" y="412"/>
                    <a:pt x="81" y="411"/>
                  </a:cubicBezTo>
                  <a:cubicBezTo>
                    <a:pt x="81" y="411"/>
                    <a:pt x="81" y="409"/>
                    <a:pt x="81" y="408"/>
                  </a:cubicBezTo>
                  <a:cubicBezTo>
                    <a:pt x="82" y="407"/>
                    <a:pt x="84" y="407"/>
                    <a:pt x="85" y="407"/>
                  </a:cubicBezTo>
                  <a:cubicBezTo>
                    <a:pt x="87" y="407"/>
                    <a:pt x="89" y="406"/>
                    <a:pt x="91" y="406"/>
                  </a:cubicBezTo>
                  <a:cubicBezTo>
                    <a:pt x="92" y="406"/>
                    <a:pt x="95" y="405"/>
                    <a:pt x="96" y="405"/>
                  </a:cubicBezTo>
                  <a:cubicBezTo>
                    <a:pt x="97" y="404"/>
                    <a:pt x="99" y="404"/>
                    <a:pt x="99" y="403"/>
                  </a:cubicBezTo>
                  <a:cubicBezTo>
                    <a:pt x="99" y="403"/>
                    <a:pt x="99" y="402"/>
                    <a:pt x="99" y="401"/>
                  </a:cubicBezTo>
                  <a:cubicBezTo>
                    <a:pt x="99" y="400"/>
                    <a:pt x="97" y="398"/>
                    <a:pt x="98" y="397"/>
                  </a:cubicBezTo>
                  <a:cubicBezTo>
                    <a:pt x="98" y="397"/>
                    <a:pt x="100" y="397"/>
                    <a:pt x="101" y="397"/>
                  </a:cubicBezTo>
                  <a:cubicBezTo>
                    <a:pt x="102" y="397"/>
                    <a:pt x="104" y="397"/>
                    <a:pt x="104" y="397"/>
                  </a:cubicBezTo>
                  <a:cubicBezTo>
                    <a:pt x="105" y="396"/>
                    <a:pt x="104" y="394"/>
                    <a:pt x="104" y="394"/>
                  </a:cubicBezTo>
                  <a:cubicBezTo>
                    <a:pt x="104" y="393"/>
                    <a:pt x="103" y="391"/>
                    <a:pt x="102" y="390"/>
                  </a:cubicBezTo>
                  <a:cubicBezTo>
                    <a:pt x="102" y="389"/>
                    <a:pt x="102" y="387"/>
                    <a:pt x="102" y="386"/>
                  </a:cubicBezTo>
                  <a:cubicBezTo>
                    <a:pt x="102" y="385"/>
                    <a:pt x="100" y="382"/>
                    <a:pt x="101" y="381"/>
                  </a:cubicBezTo>
                  <a:cubicBezTo>
                    <a:pt x="101" y="381"/>
                    <a:pt x="103" y="380"/>
                    <a:pt x="103" y="380"/>
                  </a:cubicBezTo>
                  <a:cubicBezTo>
                    <a:pt x="104" y="379"/>
                    <a:pt x="106" y="379"/>
                    <a:pt x="106" y="379"/>
                  </a:cubicBezTo>
                  <a:cubicBezTo>
                    <a:pt x="107" y="379"/>
                    <a:pt x="110" y="379"/>
                    <a:pt x="110" y="378"/>
                  </a:cubicBezTo>
                  <a:cubicBezTo>
                    <a:pt x="111" y="377"/>
                    <a:pt x="110" y="376"/>
                    <a:pt x="109" y="375"/>
                  </a:cubicBezTo>
                  <a:cubicBezTo>
                    <a:pt x="109" y="374"/>
                    <a:pt x="107" y="372"/>
                    <a:pt x="107" y="370"/>
                  </a:cubicBezTo>
                  <a:cubicBezTo>
                    <a:pt x="106" y="370"/>
                    <a:pt x="104" y="368"/>
                    <a:pt x="104" y="367"/>
                  </a:cubicBezTo>
                  <a:cubicBezTo>
                    <a:pt x="103" y="366"/>
                    <a:pt x="102" y="365"/>
                    <a:pt x="102" y="364"/>
                  </a:cubicBezTo>
                  <a:cubicBezTo>
                    <a:pt x="103" y="364"/>
                    <a:pt x="105" y="365"/>
                    <a:pt x="106" y="364"/>
                  </a:cubicBezTo>
                  <a:cubicBezTo>
                    <a:pt x="106" y="364"/>
                    <a:pt x="106" y="363"/>
                    <a:pt x="106" y="363"/>
                  </a:cubicBezTo>
                  <a:cubicBezTo>
                    <a:pt x="106" y="362"/>
                    <a:pt x="104" y="360"/>
                    <a:pt x="103" y="359"/>
                  </a:cubicBezTo>
                  <a:cubicBezTo>
                    <a:pt x="102" y="358"/>
                    <a:pt x="100" y="355"/>
                    <a:pt x="99" y="354"/>
                  </a:cubicBezTo>
                  <a:cubicBezTo>
                    <a:pt x="98" y="353"/>
                    <a:pt x="96" y="350"/>
                    <a:pt x="95" y="349"/>
                  </a:cubicBezTo>
                  <a:cubicBezTo>
                    <a:pt x="95" y="348"/>
                    <a:pt x="94" y="347"/>
                    <a:pt x="93" y="346"/>
                  </a:cubicBezTo>
                  <a:cubicBezTo>
                    <a:pt x="92" y="346"/>
                    <a:pt x="90" y="346"/>
                    <a:pt x="89" y="346"/>
                  </a:cubicBezTo>
                  <a:cubicBezTo>
                    <a:pt x="88" y="346"/>
                    <a:pt x="86" y="346"/>
                    <a:pt x="86" y="346"/>
                  </a:cubicBezTo>
                  <a:cubicBezTo>
                    <a:pt x="84" y="345"/>
                    <a:pt x="81" y="342"/>
                    <a:pt x="80" y="340"/>
                  </a:cubicBezTo>
                  <a:cubicBezTo>
                    <a:pt x="78" y="339"/>
                    <a:pt x="75" y="337"/>
                    <a:pt x="74" y="336"/>
                  </a:cubicBezTo>
                  <a:cubicBezTo>
                    <a:pt x="73" y="335"/>
                    <a:pt x="72" y="333"/>
                    <a:pt x="71" y="332"/>
                  </a:cubicBezTo>
                  <a:cubicBezTo>
                    <a:pt x="71" y="331"/>
                    <a:pt x="70" y="329"/>
                    <a:pt x="70" y="328"/>
                  </a:cubicBezTo>
                  <a:cubicBezTo>
                    <a:pt x="69" y="327"/>
                    <a:pt x="67" y="327"/>
                    <a:pt x="67" y="326"/>
                  </a:cubicBezTo>
                  <a:cubicBezTo>
                    <a:pt x="66" y="324"/>
                    <a:pt x="65" y="321"/>
                    <a:pt x="64" y="319"/>
                  </a:cubicBezTo>
                  <a:cubicBezTo>
                    <a:pt x="63" y="317"/>
                    <a:pt x="62" y="312"/>
                    <a:pt x="62" y="310"/>
                  </a:cubicBezTo>
                  <a:cubicBezTo>
                    <a:pt x="61" y="309"/>
                    <a:pt x="61" y="305"/>
                    <a:pt x="60" y="304"/>
                  </a:cubicBezTo>
                  <a:cubicBezTo>
                    <a:pt x="59" y="303"/>
                    <a:pt x="56" y="303"/>
                    <a:pt x="55" y="302"/>
                  </a:cubicBezTo>
                  <a:cubicBezTo>
                    <a:pt x="54" y="301"/>
                    <a:pt x="52" y="298"/>
                    <a:pt x="52" y="298"/>
                  </a:cubicBezTo>
                  <a:cubicBezTo>
                    <a:pt x="45" y="262"/>
                    <a:pt x="45" y="262"/>
                    <a:pt x="45" y="262"/>
                  </a:cubicBezTo>
                  <a:cubicBezTo>
                    <a:pt x="54" y="259"/>
                    <a:pt x="54" y="259"/>
                    <a:pt x="54" y="259"/>
                  </a:cubicBezTo>
                  <a:cubicBezTo>
                    <a:pt x="54" y="252"/>
                    <a:pt x="54" y="252"/>
                    <a:pt x="54" y="252"/>
                  </a:cubicBezTo>
                  <a:cubicBezTo>
                    <a:pt x="45" y="250"/>
                    <a:pt x="45" y="250"/>
                    <a:pt x="45" y="250"/>
                  </a:cubicBezTo>
                  <a:cubicBezTo>
                    <a:pt x="45" y="239"/>
                    <a:pt x="45" y="239"/>
                    <a:pt x="45" y="239"/>
                  </a:cubicBezTo>
                  <a:cubicBezTo>
                    <a:pt x="37" y="239"/>
                    <a:pt x="37" y="239"/>
                    <a:pt x="37" y="239"/>
                  </a:cubicBezTo>
                  <a:cubicBezTo>
                    <a:pt x="36" y="249"/>
                    <a:pt x="36" y="249"/>
                    <a:pt x="36" y="249"/>
                  </a:cubicBezTo>
                  <a:cubicBezTo>
                    <a:pt x="13" y="250"/>
                    <a:pt x="13" y="250"/>
                    <a:pt x="13" y="250"/>
                  </a:cubicBezTo>
                  <a:cubicBezTo>
                    <a:pt x="0" y="226"/>
                    <a:pt x="0" y="226"/>
                    <a:pt x="0" y="226"/>
                  </a:cubicBezTo>
                  <a:cubicBezTo>
                    <a:pt x="6" y="218"/>
                    <a:pt x="6" y="218"/>
                    <a:pt x="6" y="218"/>
                  </a:cubicBezTo>
                  <a:cubicBezTo>
                    <a:pt x="0" y="211"/>
                    <a:pt x="0" y="211"/>
                    <a:pt x="0" y="211"/>
                  </a:cubicBezTo>
                  <a:cubicBezTo>
                    <a:pt x="2" y="211"/>
                    <a:pt x="4" y="211"/>
                    <a:pt x="5" y="210"/>
                  </a:cubicBezTo>
                  <a:cubicBezTo>
                    <a:pt x="8" y="209"/>
                    <a:pt x="13" y="207"/>
                    <a:pt x="14" y="205"/>
                  </a:cubicBezTo>
                  <a:cubicBezTo>
                    <a:pt x="16" y="203"/>
                    <a:pt x="18" y="199"/>
                    <a:pt x="19" y="197"/>
                  </a:cubicBezTo>
                  <a:cubicBezTo>
                    <a:pt x="20" y="196"/>
                    <a:pt x="22" y="192"/>
                    <a:pt x="23" y="191"/>
                  </a:cubicBezTo>
                  <a:cubicBezTo>
                    <a:pt x="25" y="190"/>
                    <a:pt x="28" y="190"/>
                    <a:pt x="29" y="189"/>
                  </a:cubicBezTo>
                  <a:cubicBezTo>
                    <a:pt x="30" y="189"/>
                    <a:pt x="33" y="189"/>
                    <a:pt x="35" y="189"/>
                  </a:cubicBezTo>
                  <a:cubicBezTo>
                    <a:pt x="36" y="189"/>
                    <a:pt x="39" y="190"/>
                    <a:pt x="40" y="190"/>
                  </a:cubicBezTo>
                  <a:cubicBezTo>
                    <a:pt x="42" y="190"/>
                    <a:pt x="45" y="189"/>
                    <a:pt x="47" y="189"/>
                  </a:cubicBezTo>
                  <a:cubicBezTo>
                    <a:pt x="49" y="188"/>
                    <a:pt x="52" y="185"/>
                    <a:pt x="53" y="184"/>
                  </a:cubicBezTo>
                  <a:cubicBezTo>
                    <a:pt x="55" y="183"/>
                    <a:pt x="60" y="180"/>
                    <a:pt x="62" y="179"/>
                  </a:cubicBezTo>
                  <a:cubicBezTo>
                    <a:pt x="64" y="178"/>
                    <a:pt x="69" y="176"/>
                    <a:pt x="71" y="176"/>
                  </a:cubicBezTo>
                  <a:cubicBezTo>
                    <a:pt x="73" y="176"/>
                    <a:pt x="77" y="176"/>
                    <a:pt x="79" y="177"/>
                  </a:cubicBezTo>
                  <a:cubicBezTo>
                    <a:pt x="80" y="178"/>
                    <a:pt x="81" y="180"/>
                    <a:pt x="82" y="181"/>
                  </a:cubicBezTo>
                  <a:cubicBezTo>
                    <a:pt x="83" y="182"/>
                    <a:pt x="85" y="184"/>
                    <a:pt x="86" y="184"/>
                  </a:cubicBezTo>
                  <a:cubicBezTo>
                    <a:pt x="87" y="185"/>
                    <a:pt x="90" y="185"/>
                    <a:pt x="91" y="185"/>
                  </a:cubicBezTo>
                  <a:cubicBezTo>
                    <a:pt x="93" y="186"/>
                    <a:pt x="96" y="186"/>
                    <a:pt x="97" y="187"/>
                  </a:cubicBezTo>
                  <a:cubicBezTo>
                    <a:pt x="99" y="189"/>
                    <a:pt x="101" y="192"/>
                    <a:pt x="103" y="194"/>
                  </a:cubicBezTo>
                  <a:cubicBezTo>
                    <a:pt x="104" y="195"/>
                    <a:pt x="107" y="197"/>
                    <a:pt x="108" y="198"/>
                  </a:cubicBezTo>
                  <a:cubicBezTo>
                    <a:pt x="110" y="199"/>
                    <a:pt x="114" y="199"/>
                    <a:pt x="116" y="200"/>
                  </a:cubicBezTo>
                  <a:cubicBezTo>
                    <a:pt x="117" y="201"/>
                    <a:pt x="119" y="203"/>
                    <a:pt x="121" y="204"/>
                  </a:cubicBezTo>
                  <a:cubicBezTo>
                    <a:pt x="122" y="205"/>
                    <a:pt x="124" y="209"/>
                    <a:pt x="126" y="210"/>
                  </a:cubicBezTo>
                  <a:cubicBezTo>
                    <a:pt x="127" y="212"/>
                    <a:pt x="131" y="214"/>
                    <a:pt x="133" y="214"/>
                  </a:cubicBezTo>
                  <a:cubicBezTo>
                    <a:pt x="134" y="214"/>
                    <a:pt x="137" y="214"/>
                    <a:pt x="138" y="214"/>
                  </a:cubicBezTo>
                  <a:cubicBezTo>
                    <a:pt x="140" y="213"/>
                    <a:pt x="144" y="211"/>
                    <a:pt x="145" y="210"/>
                  </a:cubicBezTo>
                  <a:cubicBezTo>
                    <a:pt x="147" y="208"/>
                    <a:pt x="151" y="204"/>
                    <a:pt x="153" y="203"/>
                  </a:cubicBezTo>
                  <a:cubicBezTo>
                    <a:pt x="155" y="202"/>
                    <a:pt x="160" y="201"/>
                    <a:pt x="162" y="201"/>
                  </a:cubicBezTo>
                  <a:cubicBezTo>
                    <a:pt x="165" y="200"/>
                    <a:pt x="170" y="201"/>
                    <a:pt x="172" y="201"/>
                  </a:cubicBezTo>
                  <a:cubicBezTo>
                    <a:pt x="175" y="200"/>
                    <a:pt x="181" y="200"/>
                    <a:pt x="184" y="199"/>
                  </a:cubicBezTo>
                  <a:cubicBezTo>
                    <a:pt x="187" y="199"/>
                    <a:pt x="192" y="195"/>
                    <a:pt x="195" y="193"/>
                  </a:cubicBezTo>
                  <a:cubicBezTo>
                    <a:pt x="197" y="191"/>
                    <a:pt x="201" y="187"/>
                    <a:pt x="202" y="184"/>
                  </a:cubicBezTo>
                  <a:cubicBezTo>
                    <a:pt x="203" y="183"/>
                    <a:pt x="203" y="179"/>
                    <a:pt x="203" y="177"/>
                  </a:cubicBezTo>
                  <a:cubicBezTo>
                    <a:pt x="202" y="174"/>
                    <a:pt x="202" y="169"/>
                    <a:pt x="201" y="166"/>
                  </a:cubicBezTo>
                  <a:cubicBezTo>
                    <a:pt x="200" y="164"/>
                    <a:pt x="197" y="161"/>
                    <a:pt x="195" y="159"/>
                  </a:cubicBezTo>
                  <a:cubicBezTo>
                    <a:pt x="195" y="157"/>
                    <a:pt x="194" y="154"/>
                    <a:pt x="194" y="153"/>
                  </a:cubicBezTo>
                  <a:cubicBezTo>
                    <a:pt x="194" y="151"/>
                    <a:pt x="193" y="148"/>
                    <a:pt x="193" y="146"/>
                  </a:cubicBezTo>
                  <a:cubicBezTo>
                    <a:pt x="194" y="145"/>
                    <a:pt x="195" y="143"/>
                    <a:pt x="195" y="142"/>
                  </a:cubicBezTo>
                  <a:cubicBezTo>
                    <a:pt x="196" y="141"/>
                    <a:pt x="198" y="139"/>
                    <a:pt x="199" y="138"/>
                  </a:cubicBezTo>
                  <a:cubicBezTo>
                    <a:pt x="200" y="138"/>
                    <a:pt x="201" y="136"/>
                    <a:pt x="201" y="135"/>
                  </a:cubicBezTo>
                  <a:cubicBezTo>
                    <a:pt x="201" y="134"/>
                    <a:pt x="200" y="133"/>
                    <a:pt x="200" y="132"/>
                  </a:cubicBezTo>
                  <a:cubicBezTo>
                    <a:pt x="199" y="132"/>
                    <a:pt x="197" y="132"/>
                    <a:pt x="196" y="132"/>
                  </a:cubicBezTo>
                  <a:cubicBezTo>
                    <a:pt x="196" y="133"/>
                    <a:pt x="195" y="134"/>
                    <a:pt x="194" y="135"/>
                  </a:cubicBezTo>
                  <a:cubicBezTo>
                    <a:pt x="193" y="135"/>
                    <a:pt x="192" y="137"/>
                    <a:pt x="191" y="137"/>
                  </a:cubicBezTo>
                  <a:cubicBezTo>
                    <a:pt x="191" y="138"/>
                    <a:pt x="189" y="138"/>
                    <a:pt x="188" y="137"/>
                  </a:cubicBezTo>
                  <a:cubicBezTo>
                    <a:pt x="186" y="137"/>
                    <a:pt x="183" y="136"/>
                    <a:pt x="182" y="134"/>
                  </a:cubicBezTo>
                  <a:cubicBezTo>
                    <a:pt x="182" y="134"/>
                    <a:pt x="182" y="132"/>
                    <a:pt x="181" y="131"/>
                  </a:cubicBezTo>
                  <a:cubicBezTo>
                    <a:pt x="181" y="129"/>
                    <a:pt x="183" y="125"/>
                    <a:pt x="181" y="124"/>
                  </a:cubicBezTo>
                  <a:cubicBezTo>
                    <a:pt x="181" y="123"/>
                    <a:pt x="179" y="123"/>
                    <a:pt x="178" y="123"/>
                  </a:cubicBezTo>
                  <a:cubicBezTo>
                    <a:pt x="176" y="123"/>
                    <a:pt x="174" y="125"/>
                    <a:pt x="174" y="125"/>
                  </a:cubicBezTo>
                  <a:cubicBezTo>
                    <a:pt x="172" y="126"/>
                    <a:pt x="171" y="128"/>
                    <a:pt x="170" y="129"/>
                  </a:cubicBezTo>
                  <a:cubicBezTo>
                    <a:pt x="169" y="131"/>
                    <a:pt x="168" y="135"/>
                    <a:pt x="168" y="137"/>
                  </a:cubicBezTo>
                  <a:cubicBezTo>
                    <a:pt x="167" y="138"/>
                    <a:pt x="166" y="141"/>
                    <a:pt x="165" y="143"/>
                  </a:cubicBezTo>
                  <a:cubicBezTo>
                    <a:pt x="165" y="144"/>
                    <a:pt x="162" y="146"/>
                    <a:pt x="161" y="147"/>
                  </a:cubicBezTo>
                  <a:cubicBezTo>
                    <a:pt x="160" y="148"/>
                    <a:pt x="158" y="150"/>
                    <a:pt x="157" y="151"/>
                  </a:cubicBezTo>
                  <a:cubicBezTo>
                    <a:pt x="156" y="153"/>
                    <a:pt x="153" y="158"/>
                    <a:pt x="151" y="159"/>
                  </a:cubicBezTo>
                  <a:cubicBezTo>
                    <a:pt x="149" y="161"/>
                    <a:pt x="144" y="164"/>
                    <a:pt x="142" y="165"/>
                  </a:cubicBezTo>
                  <a:cubicBezTo>
                    <a:pt x="140" y="166"/>
                    <a:pt x="136" y="169"/>
                    <a:pt x="134" y="170"/>
                  </a:cubicBezTo>
                  <a:cubicBezTo>
                    <a:pt x="132" y="169"/>
                    <a:pt x="130" y="168"/>
                    <a:pt x="129" y="167"/>
                  </a:cubicBezTo>
                  <a:cubicBezTo>
                    <a:pt x="128" y="167"/>
                    <a:pt x="125" y="165"/>
                    <a:pt x="124" y="164"/>
                  </a:cubicBezTo>
                  <a:cubicBezTo>
                    <a:pt x="123" y="163"/>
                    <a:pt x="122" y="160"/>
                    <a:pt x="122" y="159"/>
                  </a:cubicBezTo>
                  <a:cubicBezTo>
                    <a:pt x="123" y="157"/>
                    <a:pt x="125" y="154"/>
                    <a:pt x="126" y="153"/>
                  </a:cubicBezTo>
                  <a:cubicBezTo>
                    <a:pt x="126" y="151"/>
                    <a:pt x="127" y="147"/>
                    <a:pt x="127" y="145"/>
                  </a:cubicBezTo>
                  <a:cubicBezTo>
                    <a:pt x="127" y="144"/>
                    <a:pt x="126" y="141"/>
                    <a:pt x="126" y="140"/>
                  </a:cubicBezTo>
                  <a:cubicBezTo>
                    <a:pt x="125" y="139"/>
                    <a:pt x="124" y="137"/>
                    <a:pt x="125" y="136"/>
                  </a:cubicBezTo>
                  <a:cubicBezTo>
                    <a:pt x="125" y="135"/>
                    <a:pt x="126" y="134"/>
                    <a:pt x="126" y="134"/>
                  </a:cubicBezTo>
                  <a:cubicBezTo>
                    <a:pt x="127" y="133"/>
                    <a:pt x="130" y="133"/>
                    <a:pt x="131" y="133"/>
                  </a:cubicBezTo>
                  <a:cubicBezTo>
                    <a:pt x="132" y="132"/>
                    <a:pt x="133" y="130"/>
                    <a:pt x="133" y="129"/>
                  </a:cubicBezTo>
                  <a:cubicBezTo>
                    <a:pt x="133" y="127"/>
                    <a:pt x="132" y="123"/>
                    <a:pt x="132" y="121"/>
                  </a:cubicBezTo>
                  <a:cubicBezTo>
                    <a:pt x="132" y="120"/>
                    <a:pt x="131" y="116"/>
                    <a:pt x="130" y="114"/>
                  </a:cubicBezTo>
                  <a:cubicBezTo>
                    <a:pt x="129" y="113"/>
                    <a:pt x="126" y="113"/>
                    <a:pt x="125" y="113"/>
                  </a:cubicBezTo>
                  <a:cubicBezTo>
                    <a:pt x="124" y="112"/>
                    <a:pt x="122" y="111"/>
                    <a:pt x="122" y="110"/>
                  </a:cubicBezTo>
                  <a:cubicBezTo>
                    <a:pt x="121" y="109"/>
                    <a:pt x="121" y="106"/>
                    <a:pt x="121" y="104"/>
                  </a:cubicBezTo>
                  <a:cubicBezTo>
                    <a:pt x="121" y="103"/>
                    <a:pt x="120" y="99"/>
                    <a:pt x="121" y="98"/>
                  </a:cubicBezTo>
                  <a:cubicBezTo>
                    <a:pt x="121" y="97"/>
                    <a:pt x="123" y="96"/>
                    <a:pt x="124" y="96"/>
                  </a:cubicBezTo>
                  <a:cubicBezTo>
                    <a:pt x="124" y="95"/>
                    <a:pt x="126" y="94"/>
                    <a:pt x="126" y="94"/>
                  </a:cubicBezTo>
                  <a:cubicBezTo>
                    <a:pt x="126" y="92"/>
                    <a:pt x="125" y="90"/>
                    <a:pt x="124" y="89"/>
                  </a:cubicBezTo>
                  <a:cubicBezTo>
                    <a:pt x="123" y="87"/>
                    <a:pt x="119" y="85"/>
                    <a:pt x="118" y="85"/>
                  </a:cubicBezTo>
                  <a:cubicBezTo>
                    <a:pt x="117" y="84"/>
                    <a:pt x="115" y="84"/>
                    <a:pt x="114" y="84"/>
                  </a:cubicBezTo>
                  <a:cubicBezTo>
                    <a:pt x="113" y="84"/>
                    <a:pt x="111" y="86"/>
                    <a:pt x="109" y="86"/>
                  </a:cubicBezTo>
                  <a:cubicBezTo>
                    <a:pt x="108" y="86"/>
                    <a:pt x="105" y="85"/>
                    <a:pt x="104" y="84"/>
                  </a:cubicBezTo>
                  <a:cubicBezTo>
                    <a:pt x="104" y="83"/>
                    <a:pt x="102" y="81"/>
                    <a:pt x="102" y="81"/>
                  </a:cubicBezTo>
                  <a:cubicBezTo>
                    <a:pt x="103" y="56"/>
                    <a:pt x="103" y="56"/>
                    <a:pt x="103" y="56"/>
                  </a:cubicBezTo>
                  <a:cubicBezTo>
                    <a:pt x="118" y="62"/>
                    <a:pt x="118" y="62"/>
                    <a:pt x="118" y="62"/>
                  </a:cubicBezTo>
                  <a:cubicBezTo>
                    <a:pt x="118" y="62"/>
                    <a:pt x="119" y="59"/>
                    <a:pt x="119" y="58"/>
                  </a:cubicBezTo>
                  <a:cubicBezTo>
                    <a:pt x="119" y="57"/>
                    <a:pt x="119" y="54"/>
                    <a:pt x="119" y="52"/>
                  </a:cubicBezTo>
                  <a:cubicBezTo>
                    <a:pt x="118" y="51"/>
                    <a:pt x="115" y="49"/>
                    <a:pt x="115" y="48"/>
                  </a:cubicBezTo>
                  <a:cubicBezTo>
                    <a:pt x="114" y="46"/>
                    <a:pt x="115" y="43"/>
                    <a:pt x="115" y="42"/>
                  </a:cubicBezTo>
                  <a:cubicBezTo>
                    <a:pt x="114" y="41"/>
                    <a:pt x="113" y="39"/>
                    <a:pt x="112" y="39"/>
                  </a:cubicBezTo>
                  <a:cubicBezTo>
                    <a:pt x="111" y="38"/>
                    <a:pt x="110" y="36"/>
                    <a:pt x="109" y="35"/>
                  </a:cubicBezTo>
                  <a:cubicBezTo>
                    <a:pt x="108" y="34"/>
                    <a:pt x="108" y="29"/>
                    <a:pt x="108" y="29"/>
                  </a:cubicBezTo>
                  <a:cubicBezTo>
                    <a:pt x="107" y="4"/>
                    <a:pt x="107" y="4"/>
                    <a:pt x="107" y="4"/>
                  </a:cubicBezTo>
                  <a:cubicBezTo>
                    <a:pt x="112" y="3"/>
                    <a:pt x="112" y="3"/>
                    <a:pt x="112" y="3"/>
                  </a:cubicBezTo>
                  <a:cubicBezTo>
                    <a:pt x="119" y="18"/>
                    <a:pt x="119" y="18"/>
                    <a:pt x="119" y="18"/>
                  </a:cubicBezTo>
                  <a:cubicBezTo>
                    <a:pt x="141" y="14"/>
                    <a:pt x="141" y="14"/>
                    <a:pt x="141" y="14"/>
                  </a:cubicBezTo>
                  <a:cubicBezTo>
                    <a:pt x="142" y="16"/>
                    <a:pt x="143" y="19"/>
                    <a:pt x="143" y="21"/>
                  </a:cubicBezTo>
                  <a:cubicBezTo>
                    <a:pt x="144" y="24"/>
                    <a:pt x="147" y="31"/>
                    <a:pt x="149" y="33"/>
                  </a:cubicBezTo>
                  <a:cubicBezTo>
                    <a:pt x="151" y="35"/>
                    <a:pt x="155" y="38"/>
                    <a:pt x="156" y="40"/>
                  </a:cubicBezTo>
                  <a:cubicBezTo>
                    <a:pt x="157" y="42"/>
                    <a:pt x="157" y="46"/>
                    <a:pt x="157" y="48"/>
                  </a:cubicBezTo>
                  <a:cubicBezTo>
                    <a:pt x="156" y="50"/>
                    <a:pt x="155" y="55"/>
                    <a:pt x="154" y="57"/>
                  </a:cubicBezTo>
                  <a:cubicBezTo>
                    <a:pt x="154" y="61"/>
                    <a:pt x="155" y="67"/>
                    <a:pt x="156" y="70"/>
                  </a:cubicBezTo>
                  <a:cubicBezTo>
                    <a:pt x="157" y="72"/>
                    <a:pt x="159" y="75"/>
                    <a:pt x="160" y="77"/>
                  </a:cubicBezTo>
                  <a:cubicBezTo>
                    <a:pt x="161" y="78"/>
                    <a:pt x="161" y="81"/>
                    <a:pt x="162" y="82"/>
                  </a:cubicBezTo>
                  <a:cubicBezTo>
                    <a:pt x="163" y="82"/>
                    <a:pt x="165" y="82"/>
                    <a:pt x="166" y="81"/>
                  </a:cubicBezTo>
                  <a:cubicBezTo>
                    <a:pt x="167" y="80"/>
                    <a:pt x="167" y="76"/>
                    <a:pt x="167" y="74"/>
                  </a:cubicBezTo>
                  <a:cubicBezTo>
                    <a:pt x="166" y="72"/>
                    <a:pt x="165" y="68"/>
                    <a:pt x="164" y="66"/>
                  </a:cubicBezTo>
                  <a:cubicBezTo>
                    <a:pt x="164" y="65"/>
                    <a:pt x="164" y="61"/>
                    <a:pt x="164" y="60"/>
                  </a:cubicBezTo>
                  <a:cubicBezTo>
                    <a:pt x="165" y="58"/>
                    <a:pt x="167" y="56"/>
                    <a:pt x="167" y="55"/>
                  </a:cubicBezTo>
                  <a:cubicBezTo>
                    <a:pt x="168" y="52"/>
                    <a:pt x="167" y="46"/>
                    <a:pt x="166" y="43"/>
                  </a:cubicBezTo>
                  <a:cubicBezTo>
                    <a:pt x="166" y="41"/>
                    <a:pt x="163" y="37"/>
                    <a:pt x="162" y="34"/>
                  </a:cubicBezTo>
                  <a:cubicBezTo>
                    <a:pt x="161" y="32"/>
                    <a:pt x="162" y="27"/>
                    <a:pt x="161" y="25"/>
                  </a:cubicBezTo>
                  <a:cubicBezTo>
                    <a:pt x="160" y="23"/>
                    <a:pt x="157" y="21"/>
                    <a:pt x="156" y="20"/>
                  </a:cubicBezTo>
                  <a:cubicBezTo>
                    <a:pt x="155" y="18"/>
                    <a:pt x="154" y="15"/>
                    <a:pt x="154" y="14"/>
                  </a:cubicBezTo>
                  <a:cubicBezTo>
                    <a:pt x="155" y="11"/>
                    <a:pt x="159" y="9"/>
                    <a:pt x="162" y="8"/>
                  </a:cubicBezTo>
                  <a:cubicBezTo>
                    <a:pt x="164" y="6"/>
                    <a:pt x="170" y="4"/>
                    <a:pt x="173" y="4"/>
                  </a:cubicBezTo>
                  <a:cubicBezTo>
                    <a:pt x="175" y="3"/>
                    <a:pt x="181" y="4"/>
                    <a:pt x="183" y="4"/>
                  </a:cubicBezTo>
                  <a:cubicBezTo>
                    <a:pt x="185" y="4"/>
                    <a:pt x="189" y="5"/>
                    <a:pt x="191" y="5"/>
                  </a:cubicBezTo>
                  <a:cubicBezTo>
                    <a:pt x="192" y="5"/>
                    <a:pt x="196" y="5"/>
                    <a:pt x="197" y="4"/>
                  </a:cubicBezTo>
                  <a:cubicBezTo>
                    <a:pt x="197" y="3"/>
                    <a:pt x="198" y="3"/>
                    <a:pt x="198" y="2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38" y="21"/>
                    <a:pt x="238" y="21"/>
                    <a:pt x="238" y="21"/>
                  </a:cubicBezTo>
                  <a:cubicBezTo>
                    <a:pt x="270" y="0"/>
                    <a:pt x="270" y="0"/>
                    <a:pt x="270" y="0"/>
                  </a:cubicBezTo>
                  <a:cubicBezTo>
                    <a:pt x="275" y="13"/>
                    <a:pt x="275" y="13"/>
                    <a:pt x="275" y="13"/>
                  </a:cubicBezTo>
                  <a:cubicBezTo>
                    <a:pt x="290" y="9"/>
                    <a:pt x="290" y="9"/>
                    <a:pt x="290" y="9"/>
                  </a:cubicBezTo>
                  <a:cubicBezTo>
                    <a:pt x="291" y="19"/>
                    <a:pt x="291" y="19"/>
                    <a:pt x="291" y="19"/>
                  </a:cubicBezTo>
                  <a:cubicBezTo>
                    <a:pt x="314" y="15"/>
                    <a:pt x="314" y="15"/>
                    <a:pt x="314" y="15"/>
                  </a:cubicBezTo>
                  <a:cubicBezTo>
                    <a:pt x="316" y="27"/>
                    <a:pt x="316" y="27"/>
                    <a:pt x="316" y="27"/>
                  </a:cubicBezTo>
                  <a:cubicBezTo>
                    <a:pt x="337" y="19"/>
                    <a:pt x="337" y="19"/>
                    <a:pt x="337" y="19"/>
                  </a:cubicBezTo>
                  <a:cubicBezTo>
                    <a:pt x="340" y="31"/>
                    <a:pt x="340" y="31"/>
                    <a:pt x="340" y="31"/>
                  </a:cubicBezTo>
                  <a:cubicBezTo>
                    <a:pt x="333" y="35"/>
                    <a:pt x="333" y="35"/>
                    <a:pt x="333" y="35"/>
                  </a:cubicBezTo>
                  <a:cubicBezTo>
                    <a:pt x="349" y="45"/>
                    <a:pt x="349" y="45"/>
                    <a:pt x="349" y="45"/>
                  </a:cubicBezTo>
                  <a:cubicBezTo>
                    <a:pt x="356" y="55"/>
                    <a:pt x="356" y="55"/>
                    <a:pt x="356" y="55"/>
                  </a:cubicBezTo>
                  <a:cubicBezTo>
                    <a:pt x="350" y="68"/>
                    <a:pt x="350" y="68"/>
                    <a:pt x="350" y="68"/>
                  </a:cubicBezTo>
                  <a:cubicBezTo>
                    <a:pt x="340" y="67"/>
                    <a:pt x="340" y="67"/>
                    <a:pt x="340" y="67"/>
                  </a:cubicBezTo>
                  <a:cubicBezTo>
                    <a:pt x="343" y="80"/>
                    <a:pt x="343" y="80"/>
                    <a:pt x="343" y="80"/>
                  </a:cubicBezTo>
                  <a:cubicBezTo>
                    <a:pt x="385" y="78"/>
                    <a:pt x="385" y="78"/>
                    <a:pt x="385" y="78"/>
                  </a:cubicBezTo>
                  <a:cubicBezTo>
                    <a:pt x="385" y="86"/>
                    <a:pt x="385" y="86"/>
                    <a:pt x="385" y="86"/>
                  </a:cubicBezTo>
                  <a:cubicBezTo>
                    <a:pt x="390" y="86"/>
                    <a:pt x="390" y="86"/>
                    <a:pt x="390" y="86"/>
                  </a:cubicBezTo>
                  <a:cubicBezTo>
                    <a:pt x="394" y="78"/>
                    <a:pt x="394" y="78"/>
                    <a:pt x="394" y="78"/>
                  </a:cubicBezTo>
                  <a:cubicBezTo>
                    <a:pt x="425" y="79"/>
                    <a:pt x="425" y="79"/>
                    <a:pt x="425" y="79"/>
                  </a:cubicBezTo>
                  <a:cubicBezTo>
                    <a:pt x="427" y="73"/>
                    <a:pt x="427" y="73"/>
                    <a:pt x="427" y="73"/>
                  </a:cubicBezTo>
                  <a:cubicBezTo>
                    <a:pt x="446" y="73"/>
                    <a:pt x="446" y="73"/>
                    <a:pt x="446" y="73"/>
                  </a:cubicBezTo>
                  <a:cubicBezTo>
                    <a:pt x="453" y="76"/>
                    <a:pt x="453" y="76"/>
                    <a:pt x="453" y="76"/>
                  </a:cubicBezTo>
                  <a:cubicBezTo>
                    <a:pt x="440" y="80"/>
                    <a:pt x="440" y="80"/>
                    <a:pt x="440" y="80"/>
                  </a:cubicBezTo>
                  <a:cubicBezTo>
                    <a:pt x="458" y="90"/>
                    <a:pt x="458" y="90"/>
                    <a:pt x="458" y="90"/>
                  </a:cubicBezTo>
                  <a:cubicBezTo>
                    <a:pt x="466" y="102"/>
                    <a:pt x="466" y="102"/>
                    <a:pt x="466" y="102"/>
                  </a:cubicBezTo>
                  <a:cubicBezTo>
                    <a:pt x="466" y="118"/>
                    <a:pt x="466" y="118"/>
                    <a:pt x="466" y="118"/>
                  </a:cubicBezTo>
                  <a:cubicBezTo>
                    <a:pt x="481" y="117"/>
                    <a:pt x="481" y="117"/>
                    <a:pt x="481" y="117"/>
                  </a:cubicBezTo>
                  <a:cubicBezTo>
                    <a:pt x="480" y="121"/>
                    <a:pt x="480" y="121"/>
                    <a:pt x="480" y="121"/>
                  </a:cubicBezTo>
                  <a:cubicBezTo>
                    <a:pt x="472" y="123"/>
                    <a:pt x="472" y="123"/>
                    <a:pt x="472" y="123"/>
                  </a:cubicBezTo>
                  <a:cubicBezTo>
                    <a:pt x="477" y="138"/>
                    <a:pt x="477" y="138"/>
                    <a:pt x="477" y="138"/>
                  </a:cubicBezTo>
                  <a:cubicBezTo>
                    <a:pt x="495" y="133"/>
                    <a:pt x="495" y="133"/>
                    <a:pt x="495" y="133"/>
                  </a:cubicBezTo>
                  <a:cubicBezTo>
                    <a:pt x="506" y="149"/>
                    <a:pt x="506" y="149"/>
                    <a:pt x="506" y="149"/>
                  </a:cubicBezTo>
                  <a:cubicBezTo>
                    <a:pt x="506" y="149"/>
                    <a:pt x="507" y="153"/>
                    <a:pt x="508" y="153"/>
                  </a:cubicBezTo>
                  <a:cubicBezTo>
                    <a:pt x="509" y="153"/>
                    <a:pt x="510" y="153"/>
                    <a:pt x="511" y="152"/>
                  </a:cubicBezTo>
                  <a:cubicBezTo>
                    <a:pt x="512" y="152"/>
                    <a:pt x="512" y="150"/>
                    <a:pt x="513" y="149"/>
                  </a:cubicBezTo>
                  <a:cubicBezTo>
                    <a:pt x="514" y="149"/>
                    <a:pt x="516" y="148"/>
                    <a:pt x="517" y="148"/>
                  </a:cubicBezTo>
                  <a:cubicBezTo>
                    <a:pt x="518" y="148"/>
                    <a:pt x="519" y="149"/>
                    <a:pt x="520" y="150"/>
                  </a:cubicBezTo>
                  <a:cubicBezTo>
                    <a:pt x="521" y="150"/>
                    <a:pt x="523" y="152"/>
                    <a:pt x="524" y="153"/>
                  </a:cubicBezTo>
                  <a:cubicBezTo>
                    <a:pt x="525" y="154"/>
                    <a:pt x="527" y="156"/>
                    <a:pt x="528" y="156"/>
                  </a:cubicBezTo>
                  <a:cubicBezTo>
                    <a:pt x="529" y="157"/>
                    <a:pt x="531" y="157"/>
                    <a:pt x="532" y="157"/>
                  </a:cubicBezTo>
                  <a:cubicBezTo>
                    <a:pt x="533" y="157"/>
                    <a:pt x="534" y="156"/>
                    <a:pt x="535" y="156"/>
                  </a:cubicBezTo>
                  <a:cubicBezTo>
                    <a:pt x="536" y="156"/>
                    <a:pt x="537" y="157"/>
                    <a:pt x="538" y="158"/>
                  </a:cubicBezTo>
                  <a:cubicBezTo>
                    <a:pt x="539" y="159"/>
                    <a:pt x="541" y="162"/>
                    <a:pt x="542" y="164"/>
                  </a:cubicBezTo>
                  <a:cubicBezTo>
                    <a:pt x="544" y="166"/>
                    <a:pt x="549" y="171"/>
                    <a:pt x="552" y="173"/>
                  </a:cubicBezTo>
                  <a:cubicBezTo>
                    <a:pt x="553" y="174"/>
                    <a:pt x="555" y="177"/>
                    <a:pt x="557" y="177"/>
                  </a:cubicBezTo>
                  <a:cubicBezTo>
                    <a:pt x="558" y="177"/>
                    <a:pt x="559" y="176"/>
                    <a:pt x="560" y="176"/>
                  </a:cubicBezTo>
                  <a:cubicBezTo>
                    <a:pt x="560" y="175"/>
                    <a:pt x="561" y="173"/>
                    <a:pt x="562" y="172"/>
                  </a:cubicBezTo>
                  <a:cubicBezTo>
                    <a:pt x="563" y="172"/>
                    <a:pt x="565" y="172"/>
                    <a:pt x="567" y="172"/>
                  </a:cubicBezTo>
                  <a:cubicBezTo>
                    <a:pt x="568" y="172"/>
                    <a:pt x="571" y="172"/>
                    <a:pt x="572" y="172"/>
                  </a:cubicBezTo>
                  <a:cubicBezTo>
                    <a:pt x="573" y="172"/>
                    <a:pt x="575" y="173"/>
                    <a:pt x="575" y="173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5" name="Freeform 36">
              <a:extLst>
                <a:ext uri="{FF2B5EF4-FFF2-40B4-BE49-F238E27FC236}">
                  <a16:creationId xmlns:a16="http://schemas.microsoft.com/office/drawing/2014/main" id="{DB5ED699-E579-42FB-ADBF-5080D689A3F1}"/>
                </a:ext>
              </a:extLst>
            </p:cNvPr>
            <p:cNvSpPr>
              <a:spLocks/>
            </p:cNvSpPr>
            <p:nvPr/>
          </p:nvSpPr>
          <p:spPr bwMode="auto">
            <a:xfrm>
              <a:off x="8129588" y="3846513"/>
              <a:ext cx="1944688" cy="1266825"/>
            </a:xfrm>
            <a:custGeom>
              <a:avLst/>
              <a:gdLst>
                <a:gd name="T0" fmla="*/ 12 w 750"/>
                <a:gd name="T1" fmla="*/ 392 h 488"/>
                <a:gd name="T2" fmla="*/ 6 w 750"/>
                <a:gd name="T3" fmla="*/ 368 h 488"/>
                <a:gd name="T4" fmla="*/ 36 w 750"/>
                <a:gd name="T5" fmla="*/ 322 h 488"/>
                <a:gd name="T6" fmla="*/ 43 w 750"/>
                <a:gd name="T7" fmla="*/ 295 h 488"/>
                <a:gd name="T8" fmla="*/ 59 w 750"/>
                <a:gd name="T9" fmla="*/ 304 h 488"/>
                <a:gd name="T10" fmla="*/ 84 w 750"/>
                <a:gd name="T11" fmla="*/ 287 h 488"/>
                <a:gd name="T12" fmla="*/ 102 w 750"/>
                <a:gd name="T13" fmla="*/ 264 h 488"/>
                <a:gd name="T14" fmla="*/ 96 w 750"/>
                <a:gd name="T15" fmla="*/ 233 h 488"/>
                <a:gd name="T16" fmla="*/ 98 w 750"/>
                <a:gd name="T17" fmla="*/ 180 h 488"/>
                <a:gd name="T18" fmla="*/ 150 w 750"/>
                <a:gd name="T19" fmla="*/ 149 h 488"/>
                <a:gd name="T20" fmla="*/ 119 w 750"/>
                <a:gd name="T21" fmla="*/ 117 h 488"/>
                <a:gd name="T22" fmla="*/ 137 w 750"/>
                <a:gd name="T23" fmla="*/ 123 h 488"/>
                <a:gd name="T24" fmla="*/ 182 w 750"/>
                <a:gd name="T25" fmla="*/ 103 h 488"/>
                <a:gd name="T26" fmla="*/ 240 w 750"/>
                <a:gd name="T27" fmla="*/ 144 h 488"/>
                <a:gd name="T28" fmla="*/ 292 w 750"/>
                <a:gd name="T29" fmla="*/ 182 h 488"/>
                <a:gd name="T30" fmla="*/ 251 w 750"/>
                <a:gd name="T31" fmla="*/ 128 h 488"/>
                <a:gd name="T32" fmla="*/ 253 w 750"/>
                <a:gd name="T33" fmla="*/ 97 h 488"/>
                <a:gd name="T34" fmla="*/ 252 w 750"/>
                <a:gd name="T35" fmla="*/ 44 h 488"/>
                <a:gd name="T36" fmla="*/ 312 w 750"/>
                <a:gd name="T37" fmla="*/ 16 h 488"/>
                <a:gd name="T38" fmla="*/ 350 w 750"/>
                <a:gd name="T39" fmla="*/ 6 h 488"/>
                <a:gd name="T40" fmla="*/ 378 w 750"/>
                <a:gd name="T41" fmla="*/ 3 h 488"/>
                <a:gd name="T42" fmla="*/ 409 w 750"/>
                <a:gd name="T43" fmla="*/ 11 h 488"/>
                <a:gd name="T44" fmla="*/ 452 w 750"/>
                <a:gd name="T45" fmla="*/ 45 h 488"/>
                <a:gd name="T46" fmla="*/ 516 w 750"/>
                <a:gd name="T47" fmla="*/ 60 h 488"/>
                <a:gd name="T48" fmla="*/ 563 w 750"/>
                <a:gd name="T49" fmla="*/ 46 h 488"/>
                <a:gd name="T50" fmla="*/ 570 w 750"/>
                <a:gd name="T51" fmla="*/ 76 h 488"/>
                <a:gd name="T52" fmla="*/ 598 w 750"/>
                <a:gd name="T53" fmla="*/ 121 h 488"/>
                <a:gd name="T54" fmla="*/ 626 w 750"/>
                <a:gd name="T55" fmla="*/ 159 h 488"/>
                <a:gd name="T56" fmla="*/ 693 w 750"/>
                <a:gd name="T57" fmla="*/ 139 h 488"/>
                <a:gd name="T58" fmla="*/ 733 w 750"/>
                <a:gd name="T59" fmla="*/ 161 h 488"/>
                <a:gd name="T60" fmla="*/ 727 w 750"/>
                <a:gd name="T61" fmla="*/ 183 h 488"/>
                <a:gd name="T62" fmla="*/ 741 w 750"/>
                <a:gd name="T63" fmla="*/ 263 h 488"/>
                <a:gd name="T64" fmla="*/ 686 w 750"/>
                <a:gd name="T65" fmla="*/ 302 h 488"/>
                <a:gd name="T66" fmla="*/ 680 w 750"/>
                <a:gd name="T67" fmla="*/ 350 h 488"/>
                <a:gd name="T68" fmla="*/ 630 w 750"/>
                <a:gd name="T69" fmla="*/ 376 h 488"/>
                <a:gd name="T70" fmla="*/ 578 w 750"/>
                <a:gd name="T71" fmla="*/ 325 h 488"/>
                <a:gd name="T72" fmla="*/ 520 w 750"/>
                <a:gd name="T73" fmla="*/ 303 h 488"/>
                <a:gd name="T74" fmla="*/ 435 w 750"/>
                <a:gd name="T75" fmla="*/ 285 h 488"/>
                <a:gd name="T76" fmla="*/ 414 w 750"/>
                <a:gd name="T77" fmla="*/ 251 h 488"/>
                <a:gd name="T78" fmla="*/ 412 w 750"/>
                <a:gd name="T79" fmla="*/ 186 h 488"/>
                <a:gd name="T80" fmla="*/ 408 w 750"/>
                <a:gd name="T81" fmla="*/ 180 h 488"/>
                <a:gd name="T82" fmla="*/ 381 w 750"/>
                <a:gd name="T83" fmla="*/ 190 h 488"/>
                <a:gd name="T84" fmla="*/ 351 w 750"/>
                <a:gd name="T85" fmla="*/ 193 h 488"/>
                <a:gd name="T86" fmla="*/ 392 w 750"/>
                <a:gd name="T87" fmla="*/ 213 h 488"/>
                <a:gd name="T88" fmla="*/ 412 w 750"/>
                <a:gd name="T89" fmla="*/ 274 h 488"/>
                <a:gd name="T90" fmla="*/ 364 w 750"/>
                <a:gd name="T91" fmla="*/ 308 h 488"/>
                <a:gd name="T92" fmla="*/ 360 w 750"/>
                <a:gd name="T93" fmla="*/ 338 h 488"/>
                <a:gd name="T94" fmla="*/ 354 w 750"/>
                <a:gd name="T95" fmla="*/ 376 h 488"/>
                <a:gd name="T96" fmla="*/ 366 w 750"/>
                <a:gd name="T97" fmla="*/ 394 h 488"/>
                <a:gd name="T98" fmla="*/ 371 w 750"/>
                <a:gd name="T99" fmla="*/ 424 h 488"/>
                <a:gd name="T100" fmla="*/ 374 w 750"/>
                <a:gd name="T101" fmla="*/ 457 h 488"/>
                <a:gd name="T102" fmla="*/ 323 w 750"/>
                <a:gd name="T103" fmla="*/ 453 h 488"/>
                <a:gd name="T104" fmla="*/ 285 w 750"/>
                <a:gd name="T105" fmla="*/ 447 h 488"/>
                <a:gd name="T106" fmla="*/ 252 w 750"/>
                <a:gd name="T107" fmla="*/ 455 h 488"/>
                <a:gd name="T108" fmla="*/ 228 w 750"/>
                <a:gd name="T109" fmla="*/ 470 h 488"/>
                <a:gd name="T110" fmla="*/ 198 w 750"/>
                <a:gd name="T111" fmla="*/ 463 h 488"/>
                <a:gd name="T112" fmla="*/ 183 w 750"/>
                <a:gd name="T113" fmla="*/ 479 h 488"/>
                <a:gd name="T114" fmla="*/ 115 w 750"/>
                <a:gd name="T115" fmla="*/ 474 h 488"/>
                <a:gd name="T116" fmla="*/ 111 w 750"/>
                <a:gd name="T117" fmla="*/ 455 h 488"/>
                <a:gd name="T118" fmla="*/ 68 w 750"/>
                <a:gd name="T119" fmla="*/ 479 h 488"/>
                <a:gd name="T120" fmla="*/ 37 w 750"/>
                <a:gd name="T121" fmla="*/ 469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50" h="488">
                  <a:moveTo>
                    <a:pt x="15" y="462"/>
                  </a:moveTo>
                  <a:cubicBezTo>
                    <a:pt x="14" y="462"/>
                    <a:pt x="12" y="462"/>
                    <a:pt x="11" y="461"/>
                  </a:cubicBezTo>
                  <a:cubicBezTo>
                    <a:pt x="10" y="461"/>
                    <a:pt x="6" y="460"/>
                    <a:pt x="6" y="460"/>
                  </a:cubicBezTo>
                  <a:cubicBezTo>
                    <a:pt x="1" y="442"/>
                    <a:pt x="1" y="442"/>
                    <a:pt x="1" y="442"/>
                  </a:cubicBezTo>
                  <a:cubicBezTo>
                    <a:pt x="0" y="422"/>
                    <a:pt x="0" y="422"/>
                    <a:pt x="0" y="422"/>
                  </a:cubicBezTo>
                  <a:cubicBezTo>
                    <a:pt x="16" y="410"/>
                    <a:pt x="16" y="410"/>
                    <a:pt x="16" y="410"/>
                  </a:cubicBezTo>
                  <a:cubicBezTo>
                    <a:pt x="12" y="392"/>
                    <a:pt x="12" y="392"/>
                    <a:pt x="12" y="392"/>
                  </a:cubicBezTo>
                  <a:cubicBezTo>
                    <a:pt x="18" y="390"/>
                    <a:pt x="18" y="390"/>
                    <a:pt x="18" y="390"/>
                  </a:cubicBezTo>
                  <a:cubicBezTo>
                    <a:pt x="18" y="384"/>
                    <a:pt x="18" y="384"/>
                    <a:pt x="18" y="384"/>
                  </a:cubicBezTo>
                  <a:cubicBezTo>
                    <a:pt x="11" y="373"/>
                    <a:pt x="11" y="373"/>
                    <a:pt x="11" y="373"/>
                  </a:cubicBezTo>
                  <a:cubicBezTo>
                    <a:pt x="11" y="373"/>
                    <a:pt x="12" y="372"/>
                    <a:pt x="12" y="372"/>
                  </a:cubicBezTo>
                  <a:cubicBezTo>
                    <a:pt x="13" y="371"/>
                    <a:pt x="12" y="369"/>
                    <a:pt x="11" y="369"/>
                  </a:cubicBezTo>
                  <a:cubicBezTo>
                    <a:pt x="11" y="368"/>
                    <a:pt x="9" y="368"/>
                    <a:pt x="8" y="368"/>
                  </a:cubicBezTo>
                  <a:cubicBezTo>
                    <a:pt x="8" y="368"/>
                    <a:pt x="6" y="368"/>
                    <a:pt x="6" y="368"/>
                  </a:cubicBezTo>
                  <a:cubicBezTo>
                    <a:pt x="4" y="345"/>
                    <a:pt x="4" y="345"/>
                    <a:pt x="4" y="345"/>
                  </a:cubicBezTo>
                  <a:cubicBezTo>
                    <a:pt x="6" y="334"/>
                    <a:pt x="6" y="334"/>
                    <a:pt x="6" y="334"/>
                  </a:cubicBezTo>
                  <a:cubicBezTo>
                    <a:pt x="6" y="334"/>
                    <a:pt x="7" y="334"/>
                    <a:pt x="7" y="334"/>
                  </a:cubicBezTo>
                  <a:cubicBezTo>
                    <a:pt x="8" y="334"/>
                    <a:pt x="9" y="333"/>
                    <a:pt x="9" y="332"/>
                  </a:cubicBezTo>
                  <a:cubicBezTo>
                    <a:pt x="11" y="331"/>
                    <a:pt x="16" y="330"/>
                    <a:pt x="18" y="329"/>
                  </a:cubicBezTo>
                  <a:cubicBezTo>
                    <a:pt x="20" y="328"/>
                    <a:pt x="24" y="326"/>
                    <a:pt x="27" y="325"/>
                  </a:cubicBezTo>
                  <a:cubicBezTo>
                    <a:pt x="29" y="324"/>
                    <a:pt x="33" y="322"/>
                    <a:pt x="36" y="322"/>
                  </a:cubicBezTo>
                  <a:cubicBezTo>
                    <a:pt x="37" y="321"/>
                    <a:pt x="39" y="321"/>
                    <a:pt x="40" y="321"/>
                  </a:cubicBezTo>
                  <a:cubicBezTo>
                    <a:pt x="41" y="320"/>
                    <a:pt x="42" y="318"/>
                    <a:pt x="42" y="317"/>
                  </a:cubicBezTo>
                  <a:cubicBezTo>
                    <a:pt x="42" y="316"/>
                    <a:pt x="42" y="315"/>
                    <a:pt x="42" y="314"/>
                  </a:cubicBezTo>
                  <a:cubicBezTo>
                    <a:pt x="41" y="313"/>
                    <a:pt x="40" y="310"/>
                    <a:pt x="40" y="309"/>
                  </a:cubicBezTo>
                  <a:cubicBezTo>
                    <a:pt x="39" y="307"/>
                    <a:pt x="38" y="303"/>
                    <a:pt x="38" y="301"/>
                  </a:cubicBezTo>
                  <a:cubicBezTo>
                    <a:pt x="38" y="300"/>
                    <a:pt x="38" y="298"/>
                    <a:pt x="38" y="297"/>
                  </a:cubicBezTo>
                  <a:cubicBezTo>
                    <a:pt x="39" y="296"/>
                    <a:pt x="42" y="295"/>
                    <a:pt x="43" y="295"/>
                  </a:cubicBezTo>
                  <a:cubicBezTo>
                    <a:pt x="43" y="295"/>
                    <a:pt x="45" y="296"/>
                    <a:pt x="45" y="296"/>
                  </a:cubicBezTo>
                  <a:cubicBezTo>
                    <a:pt x="46" y="298"/>
                    <a:pt x="47" y="301"/>
                    <a:pt x="48" y="302"/>
                  </a:cubicBezTo>
                  <a:cubicBezTo>
                    <a:pt x="48" y="304"/>
                    <a:pt x="49" y="308"/>
                    <a:pt x="49" y="309"/>
                  </a:cubicBezTo>
                  <a:cubicBezTo>
                    <a:pt x="50" y="310"/>
                    <a:pt x="51" y="313"/>
                    <a:pt x="52" y="313"/>
                  </a:cubicBezTo>
                  <a:cubicBezTo>
                    <a:pt x="53" y="313"/>
                    <a:pt x="53" y="311"/>
                    <a:pt x="54" y="310"/>
                  </a:cubicBezTo>
                  <a:cubicBezTo>
                    <a:pt x="55" y="309"/>
                    <a:pt x="56" y="308"/>
                    <a:pt x="56" y="307"/>
                  </a:cubicBezTo>
                  <a:cubicBezTo>
                    <a:pt x="57" y="306"/>
                    <a:pt x="58" y="305"/>
                    <a:pt x="59" y="304"/>
                  </a:cubicBezTo>
                  <a:cubicBezTo>
                    <a:pt x="59" y="302"/>
                    <a:pt x="58" y="300"/>
                    <a:pt x="58" y="299"/>
                  </a:cubicBezTo>
                  <a:cubicBezTo>
                    <a:pt x="58" y="298"/>
                    <a:pt x="60" y="296"/>
                    <a:pt x="60" y="296"/>
                  </a:cubicBezTo>
                  <a:cubicBezTo>
                    <a:pt x="61" y="295"/>
                    <a:pt x="63" y="294"/>
                    <a:pt x="65" y="294"/>
                  </a:cubicBezTo>
                  <a:cubicBezTo>
                    <a:pt x="67" y="294"/>
                    <a:pt x="71" y="294"/>
                    <a:pt x="73" y="294"/>
                  </a:cubicBezTo>
                  <a:cubicBezTo>
                    <a:pt x="74" y="294"/>
                    <a:pt x="78" y="295"/>
                    <a:pt x="79" y="294"/>
                  </a:cubicBezTo>
                  <a:cubicBezTo>
                    <a:pt x="80" y="293"/>
                    <a:pt x="80" y="291"/>
                    <a:pt x="80" y="291"/>
                  </a:cubicBezTo>
                  <a:cubicBezTo>
                    <a:pt x="81" y="290"/>
                    <a:pt x="83" y="288"/>
                    <a:pt x="84" y="287"/>
                  </a:cubicBezTo>
                  <a:cubicBezTo>
                    <a:pt x="85" y="287"/>
                    <a:pt x="88" y="286"/>
                    <a:pt x="90" y="286"/>
                  </a:cubicBezTo>
                  <a:cubicBezTo>
                    <a:pt x="91" y="285"/>
                    <a:pt x="95" y="285"/>
                    <a:pt x="96" y="283"/>
                  </a:cubicBezTo>
                  <a:cubicBezTo>
                    <a:pt x="96" y="282"/>
                    <a:pt x="93" y="281"/>
                    <a:pt x="93" y="280"/>
                  </a:cubicBezTo>
                  <a:cubicBezTo>
                    <a:pt x="93" y="279"/>
                    <a:pt x="96" y="277"/>
                    <a:pt x="97" y="276"/>
                  </a:cubicBezTo>
                  <a:cubicBezTo>
                    <a:pt x="98" y="276"/>
                    <a:pt x="100" y="277"/>
                    <a:pt x="101" y="276"/>
                  </a:cubicBezTo>
                  <a:cubicBezTo>
                    <a:pt x="102" y="276"/>
                    <a:pt x="103" y="273"/>
                    <a:pt x="104" y="272"/>
                  </a:cubicBezTo>
                  <a:cubicBezTo>
                    <a:pt x="104" y="270"/>
                    <a:pt x="102" y="266"/>
                    <a:pt x="102" y="264"/>
                  </a:cubicBezTo>
                  <a:cubicBezTo>
                    <a:pt x="102" y="262"/>
                    <a:pt x="102" y="257"/>
                    <a:pt x="102" y="255"/>
                  </a:cubicBezTo>
                  <a:cubicBezTo>
                    <a:pt x="101" y="253"/>
                    <a:pt x="100" y="251"/>
                    <a:pt x="99" y="250"/>
                  </a:cubicBezTo>
                  <a:cubicBezTo>
                    <a:pt x="98" y="250"/>
                    <a:pt x="96" y="249"/>
                    <a:pt x="96" y="249"/>
                  </a:cubicBezTo>
                  <a:cubicBezTo>
                    <a:pt x="95" y="249"/>
                    <a:pt x="94" y="249"/>
                    <a:pt x="94" y="249"/>
                  </a:cubicBezTo>
                  <a:cubicBezTo>
                    <a:pt x="93" y="248"/>
                    <a:pt x="92" y="245"/>
                    <a:pt x="92" y="244"/>
                  </a:cubicBezTo>
                  <a:cubicBezTo>
                    <a:pt x="92" y="243"/>
                    <a:pt x="93" y="241"/>
                    <a:pt x="94" y="239"/>
                  </a:cubicBezTo>
                  <a:cubicBezTo>
                    <a:pt x="94" y="238"/>
                    <a:pt x="96" y="235"/>
                    <a:pt x="96" y="233"/>
                  </a:cubicBezTo>
                  <a:cubicBezTo>
                    <a:pt x="97" y="228"/>
                    <a:pt x="94" y="219"/>
                    <a:pt x="93" y="214"/>
                  </a:cubicBezTo>
                  <a:cubicBezTo>
                    <a:pt x="93" y="211"/>
                    <a:pt x="92" y="205"/>
                    <a:pt x="92" y="203"/>
                  </a:cubicBezTo>
                  <a:cubicBezTo>
                    <a:pt x="92" y="201"/>
                    <a:pt x="91" y="198"/>
                    <a:pt x="92" y="196"/>
                  </a:cubicBezTo>
                  <a:cubicBezTo>
                    <a:pt x="92" y="195"/>
                    <a:pt x="94" y="192"/>
                    <a:pt x="95" y="191"/>
                  </a:cubicBezTo>
                  <a:cubicBezTo>
                    <a:pt x="96" y="190"/>
                    <a:pt x="97" y="189"/>
                    <a:pt x="97" y="188"/>
                  </a:cubicBezTo>
                  <a:cubicBezTo>
                    <a:pt x="98" y="187"/>
                    <a:pt x="96" y="185"/>
                    <a:pt x="96" y="184"/>
                  </a:cubicBezTo>
                  <a:cubicBezTo>
                    <a:pt x="96" y="183"/>
                    <a:pt x="97" y="181"/>
                    <a:pt x="98" y="180"/>
                  </a:cubicBezTo>
                  <a:cubicBezTo>
                    <a:pt x="99" y="180"/>
                    <a:pt x="100" y="180"/>
                    <a:pt x="101" y="179"/>
                  </a:cubicBezTo>
                  <a:cubicBezTo>
                    <a:pt x="102" y="179"/>
                    <a:pt x="103" y="178"/>
                    <a:pt x="104" y="177"/>
                  </a:cubicBezTo>
                  <a:cubicBezTo>
                    <a:pt x="105" y="177"/>
                    <a:pt x="107" y="177"/>
                    <a:pt x="108" y="178"/>
                  </a:cubicBezTo>
                  <a:cubicBezTo>
                    <a:pt x="110" y="178"/>
                    <a:pt x="114" y="183"/>
                    <a:pt x="114" y="183"/>
                  </a:cubicBezTo>
                  <a:cubicBezTo>
                    <a:pt x="134" y="170"/>
                    <a:pt x="134" y="170"/>
                    <a:pt x="134" y="170"/>
                  </a:cubicBezTo>
                  <a:cubicBezTo>
                    <a:pt x="152" y="151"/>
                    <a:pt x="152" y="151"/>
                    <a:pt x="152" y="151"/>
                  </a:cubicBezTo>
                  <a:cubicBezTo>
                    <a:pt x="150" y="149"/>
                    <a:pt x="150" y="149"/>
                    <a:pt x="150" y="149"/>
                  </a:cubicBezTo>
                  <a:cubicBezTo>
                    <a:pt x="144" y="149"/>
                    <a:pt x="144" y="149"/>
                    <a:pt x="144" y="149"/>
                  </a:cubicBezTo>
                  <a:cubicBezTo>
                    <a:pt x="131" y="136"/>
                    <a:pt x="131" y="136"/>
                    <a:pt x="131" y="136"/>
                  </a:cubicBezTo>
                  <a:cubicBezTo>
                    <a:pt x="112" y="136"/>
                    <a:pt x="112" y="136"/>
                    <a:pt x="112" y="136"/>
                  </a:cubicBezTo>
                  <a:cubicBezTo>
                    <a:pt x="109" y="121"/>
                    <a:pt x="109" y="121"/>
                    <a:pt x="109" y="121"/>
                  </a:cubicBezTo>
                  <a:cubicBezTo>
                    <a:pt x="109" y="121"/>
                    <a:pt x="111" y="119"/>
                    <a:pt x="113" y="118"/>
                  </a:cubicBezTo>
                  <a:cubicBezTo>
                    <a:pt x="113" y="118"/>
                    <a:pt x="115" y="118"/>
                    <a:pt x="116" y="118"/>
                  </a:cubicBezTo>
                  <a:cubicBezTo>
                    <a:pt x="117" y="118"/>
                    <a:pt x="118" y="117"/>
                    <a:pt x="119" y="117"/>
                  </a:cubicBezTo>
                  <a:cubicBezTo>
                    <a:pt x="119" y="116"/>
                    <a:pt x="120" y="114"/>
                    <a:pt x="121" y="114"/>
                  </a:cubicBezTo>
                  <a:cubicBezTo>
                    <a:pt x="122" y="113"/>
                    <a:pt x="124" y="113"/>
                    <a:pt x="125" y="113"/>
                  </a:cubicBezTo>
                  <a:cubicBezTo>
                    <a:pt x="126" y="112"/>
                    <a:pt x="129" y="111"/>
                    <a:pt x="130" y="111"/>
                  </a:cubicBezTo>
                  <a:cubicBezTo>
                    <a:pt x="130" y="110"/>
                    <a:pt x="132" y="109"/>
                    <a:pt x="132" y="110"/>
                  </a:cubicBezTo>
                  <a:cubicBezTo>
                    <a:pt x="133" y="110"/>
                    <a:pt x="134" y="113"/>
                    <a:pt x="134" y="114"/>
                  </a:cubicBezTo>
                  <a:cubicBezTo>
                    <a:pt x="135" y="116"/>
                    <a:pt x="133" y="119"/>
                    <a:pt x="134" y="120"/>
                  </a:cubicBezTo>
                  <a:cubicBezTo>
                    <a:pt x="134" y="121"/>
                    <a:pt x="137" y="123"/>
                    <a:pt x="137" y="123"/>
                  </a:cubicBezTo>
                  <a:cubicBezTo>
                    <a:pt x="163" y="123"/>
                    <a:pt x="163" y="123"/>
                    <a:pt x="163" y="123"/>
                  </a:cubicBezTo>
                  <a:cubicBezTo>
                    <a:pt x="165" y="120"/>
                    <a:pt x="165" y="120"/>
                    <a:pt x="165" y="120"/>
                  </a:cubicBezTo>
                  <a:cubicBezTo>
                    <a:pt x="160" y="100"/>
                    <a:pt x="160" y="100"/>
                    <a:pt x="160" y="100"/>
                  </a:cubicBezTo>
                  <a:cubicBezTo>
                    <a:pt x="168" y="100"/>
                    <a:pt x="168" y="100"/>
                    <a:pt x="168" y="100"/>
                  </a:cubicBezTo>
                  <a:cubicBezTo>
                    <a:pt x="169" y="92"/>
                    <a:pt x="169" y="92"/>
                    <a:pt x="169" y="92"/>
                  </a:cubicBezTo>
                  <a:cubicBezTo>
                    <a:pt x="170" y="93"/>
                    <a:pt x="172" y="94"/>
                    <a:pt x="173" y="95"/>
                  </a:cubicBezTo>
                  <a:cubicBezTo>
                    <a:pt x="175" y="97"/>
                    <a:pt x="180" y="101"/>
                    <a:pt x="182" y="103"/>
                  </a:cubicBezTo>
                  <a:cubicBezTo>
                    <a:pt x="184" y="105"/>
                    <a:pt x="188" y="110"/>
                    <a:pt x="191" y="112"/>
                  </a:cubicBezTo>
                  <a:cubicBezTo>
                    <a:pt x="193" y="113"/>
                    <a:pt x="198" y="115"/>
                    <a:pt x="200" y="116"/>
                  </a:cubicBezTo>
                  <a:cubicBezTo>
                    <a:pt x="202" y="117"/>
                    <a:pt x="206" y="119"/>
                    <a:pt x="208" y="120"/>
                  </a:cubicBezTo>
                  <a:cubicBezTo>
                    <a:pt x="211" y="121"/>
                    <a:pt x="216" y="122"/>
                    <a:pt x="218" y="123"/>
                  </a:cubicBezTo>
                  <a:cubicBezTo>
                    <a:pt x="220" y="124"/>
                    <a:pt x="224" y="125"/>
                    <a:pt x="225" y="127"/>
                  </a:cubicBezTo>
                  <a:cubicBezTo>
                    <a:pt x="227" y="129"/>
                    <a:pt x="230" y="134"/>
                    <a:pt x="232" y="136"/>
                  </a:cubicBezTo>
                  <a:cubicBezTo>
                    <a:pt x="234" y="138"/>
                    <a:pt x="238" y="142"/>
                    <a:pt x="240" y="144"/>
                  </a:cubicBezTo>
                  <a:cubicBezTo>
                    <a:pt x="242" y="145"/>
                    <a:pt x="245" y="149"/>
                    <a:pt x="247" y="150"/>
                  </a:cubicBezTo>
                  <a:cubicBezTo>
                    <a:pt x="249" y="152"/>
                    <a:pt x="252" y="157"/>
                    <a:pt x="254" y="159"/>
                  </a:cubicBezTo>
                  <a:cubicBezTo>
                    <a:pt x="256" y="160"/>
                    <a:pt x="261" y="163"/>
                    <a:pt x="263" y="164"/>
                  </a:cubicBezTo>
                  <a:cubicBezTo>
                    <a:pt x="265" y="166"/>
                    <a:pt x="269" y="167"/>
                    <a:pt x="271" y="169"/>
                  </a:cubicBezTo>
                  <a:cubicBezTo>
                    <a:pt x="273" y="171"/>
                    <a:pt x="273" y="178"/>
                    <a:pt x="275" y="180"/>
                  </a:cubicBezTo>
                  <a:cubicBezTo>
                    <a:pt x="277" y="181"/>
                    <a:pt x="281" y="183"/>
                    <a:pt x="283" y="183"/>
                  </a:cubicBezTo>
                  <a:cubicBezTo>
                    <a:pt x="285" y="183"/>
                    <a:pt x="290" y="183"/>
                    <a:pt x="292" y="182"/>
                  </a:cubicBezTo>
                  <a:cubicBezTo>
                    <a:pt x="293" y="182"/>
                    <a:pt x="295" y="179"/>
                    <a:pt x="295" y="178"/>
                  </a:cubicBezTo>
                  <a:cubicBezTo>
                    <a:pt x="295" y="176"/>
                    <a:pt x="291" y="176"/>
                    <a:pt x="289" y="175"/>
                  </a:cubicBezTo>
                  <a:cubicBezTo>
                    <a:pt x="288" y="175"/>
                    <a:pt x="286" y="173"/>
                    <a:pt x="285" y="172"/>
                  </a:cubicBezTo>
                  <a:cubicBezTo>
                    <a:pt x="284" y="170"/>
                    <a:pt x="283" y="166"/>
                    <a:pt x="282" y="164"/>
                  </a:cubicBezTo>
                  <a:cubicBezTo>
                    <a:pt x="281" y="162"/>
                    <a:pt x="278" y="158"/>
                    <a:pt x="276" y="156"/>
                  </a:cubicBezTo>
                  <a:cubicBezTo>
                    <a:pt x="274" y="153"/>
                    <a:pt x="267" y="147"/>
                    <a:pt x="264" y="143"/>
                  </a:cubicBezTo>
                  <a:cubicBezTo>
                    <a:pt x="261" y="140"/>
                    <a:pt x="255" y="132"/>
                    <a:pt x="251" y="128"/>
                  </a:cubicBezTo>
                  <a:cubicBezTo>
                    <a:pt x="249" y="127"/>
                    <a:pt x="245" y="125"/>
                    <a:pt x="242" y="124"/>
                  </a:cubicBezTo>
                  <a:cubicBezTo>
                    <a:pt x="242" y="121"/>
                    <a:pt x="242" y="118"/>
                    <a:pt x="242" y="116"/>
                  </a:cubicBezTo>
                  <a:cubicBezTo>
                    <a:pt x="243" y="114"/>
                    <a:pt x="243" y="110"/>
                    <a:pt x="245" y="110"/>
                  </a:cubicBezTo>
                  <a:cubicBezTo>
                    <a:pt x="245" y="110"/>
                    <a:pt x="247" y="112"/>
                    <a:pt x="247" y="112"/>
                  </a:cubicBezTo>
                  <a:cubicBezTo>
                    <a:pt x="248" y="113"/>
                    <a:pt x="251" y="114"/>
                    <a:pt x="251" y="114"/>
                  </a:cubicBezTo>
                  <a:cubicBezTo>
                    <a:pt x="253" y="112"/>
                    <a:pt x="252" y="107"/>
                    <a:pt x="252" y="105"/>
                  </a:cubicBezTo>
                  <a:cubicBezTo>
                    <a:pt x="252" y="103"/>
                    <a:pt x="253" y="99"/>
                    <a:pt x="253" y="97"/>
                  </a:cubicBezTo>
                  <a:cubicBezTo>
                    <a:pt x="253" y="96"/>
                    <a:pt x="253" y="95"/>
                    <a:pt x="253" y="94"/>
                  </a:cubicBezTo>
                  <a:cubicBezTo>
                    <a:pt x="252" y="93"/>
                    <a:pt x="250" y="92"/>
                    <a:pt x="249" y="91"/>
                  </a:cubicBezTo>
                  <a:cubicBezTo>
                    <a:pt x="248" y="89"/>
                    <a:pt x="247" y="86"/>
                    <a:pt x="247" y="85"/>
                  </a:cubicBezTo>
                  <a:cubicBezTo>
                    <a:pt x="246" y="82"/>
                    <a:pt x="246" y="76"/>
                    <a:pt x="246" y="73"/>
                  </a:cubicBezTo>
                  <a:cubicBezTo>
                    <a:pt x="246" y="71"/>
                    <a:pt x="246" y="67"/>
                    <a:pt x="247" y="65"/>
                  </a:cubicBezTo>
                  <a:cubicBezTo>
                    <a:pt x="248" y="64"/>
                    <a:pt x="250" y="62"/>
                    <a:pt x="251" y="60"/>
                  </a:cubicBezTo>
                  <a:cubicBezTo>
                    <a:pt x="252" y="56"/>
                    <a:pt x="249" y="47"/>
                    <a:pt x="252" y="44"/>
                  </a:cubicBezTo>
                  <a:cubicBezTo>
                    <a:pt x="252" y="43"/>
                    <a:pt x="256" y="43"/>
                    <a:pt x="257" y="43"/>
                  </a:cubicBezTo>
                  <a:cubicBezTo>
                    <a:pt x="260" y="40"/>
                    <a:pt x="259" y="30"/>
                    <a:pt x="263" y="28"/>
                  </a:cubicBezTo>
                  <a:cubicBezTo>
                    <a:pt x="269" y="26"/>
                    <a:pt x="281" y="39"/>
                    <a:pt x="287" y="37"/>
                  </a:cubicBezTo>
                  <a:cubicBezTo>
                    <a:pt x="289" y="36"/>
                    <a:pt x="291" y="31"/>
                    <a:pt x="293" y="29"/>
                  </a:cubicBezTo>
                  <a:cubicBezTo>
                    <a:pt x="294" y="28"/>
                    <a:pt x="296" y="26"/>
                    <a:pt x="298" y="25"/>
                  </a:cubicBezTo>
                  <a:cubicBezTo>
                    <a:pt x="300" y="24"/>
                    <a:pt x="304" y="21"/>
                    <a:pt x="306" y="20"/>
                  </a:cubicBezTo>
                  <a:cubicBezTo>
                    <a:pt x="307" y="19"/>
                    <a:pt x="310" y="17"/>
                    <a:pt x="312" y="16"/>
                  </a:cubicBezTo>
                  <a:cubicBezTo>
                    <a:pt x="314" y="15"/>
                    <a:pt x="318" y="13"/>
                    <a:pt x="320" y="12"/>
                  </a:cubicBezTo>
                  <a:cubicBezTo>
                    <a:pt x="321" y="11"/>
                    <a:pt x="323" y="9"/>
                    <a:pt x="324" y="8"/>
                  </a:cubicBezTo>
                  <a:cubicBezTo>
                    <a:pt x="325" y="7"/>
                    <a:pt x="329" y="7"/>
                    <a:pt x="331" y="6"/>
                  </a:cubicBezTo>
                  <a:cubicBezTo>
                    <a:pt x="332" y="5"/>
                    <a:pt x="335" y="3"/>
                    <a:pt x="337" y="2"/>
                  </a:cubicBezTo>
                  <a:cubicBezTo>
                    <a:pt x="338" y="1"/>
                    <a:pt x="341" y="0"/>
                    <a:pt x="343" y="0"/>
                  </a:cubicBezTo>
                  <a:cubicBezTo>
                    <a:pt x="344" y="0"/>
                    <a:pt x="347" y="1"/>
                    <a:pt x="348" y="2"/>
                  </a:cubicBezTo>
                  <a:cubicBezTo>
                    <a:pt x="349" y="3"/>
                    <a:pt x="349" y="6"/>
                    <a:pt x="350" y="6"/>
                  </a:cubicBezTo>
                  <a:cubicBezTo>
                    <a:pt x="351" y="6"/>
                    <a:pt x="353" y="4"/>
                    <a:pt x="353" y="3"/>
                  </a:cubicBezTo>
                  <a:cubicBezTo>
                    <a:pt x="354" y="2"/>
                    <a:pt x="356" y="0"/>
                    <a:pt x="357" y="0"/>
                  </a:cubicBezTo>
                  <a:cubicBezTo>
                    <a:pt x="358" y="0"/>
                    <a:pt x="361" y="0"/>
                    <a:pt x="363" y="1"/>
                  </a:cubicBezTo>
                  <a:cubicBezTo>
                    <a:pt x="364" y="1"/>
                    <a:pt x="366" y="4"/>
                    <a:pt x="367" y="4"/>
                  </a:cubicBezTo>
                  <a:cubicBezTo>
                    <a:pt x="368" y="5"/>
                    <a:pt x="372" y="6"/>
                    <a:pt x="374" y="6"/>
                  </a:cubicBezTo>
                  <a:cubicBezTo>
                    <a:pt x="375" y="6"/>
                    <a:pt x="376" y="4"/>
                    <a:pt x="378" y="4"/>
                  </a:cubicBezTo>
                  <a:cubicBezTo>
                    <a:pt x="378" y="4"/>
                    <a:pt x="378" y="4"/>
                    <a:pt x="378" y="3"/>
                  </a:cubicBezTo>
                  <a:cubicBezTo>
                    <a:pt x="379" y="3"/>
                    <a:pt x="381" y="2"/>
                    <a:pt x="382" y="2"/>
                  </a:cubicBezTo>
                  <a:cubicBezTo>
                    <a:pt x="383" y="1"/>
                    <a:pt x="385" y="1"/>
                    <a:pt x="385" y="2"/>
                  </a:cubicBezTo>
                  <a:cubicBezTo>
                    <a:pt x="386" y="2"/>
                    <a:pt x="388" y="4"/>
                    <a:pt x="389" y="4"/>
                  </a:cubicBezTo>
                  <a:cubicBezTo>
                    <a:pt x="390" y="5"/>
                    <a:pt x="392" y="4"/>
                    <a:pt x="393" y="3"/>
                  </a:cubicBezTo>
                  <a:cubicBezTo>
                    <a:pt x="395" y="3"/>
                    <a:pt x="397" y="3"/>
                    <a:pt x="398" y="3"/>
                  </a:cubicBezTo>
                  <a:cubicBezTo>
                    <a:pt x="400" y="3"/>
                    <a:pt x="404" y="4"/>
                    <a:pt x="405" y="5"/>
                  </a:cubicBezTo>
                  <a:cubicBezTo>
                    <a:pt x="406" y="6"/>
                    <a:pt x="409" y="9"/>
                    <a:pt x="409" y="11"/>
                  </a:cubicBezTo>
                  <a:cubicBezTo>
                    <a:pt x="410" y="12"/>
                    <a:pt x="409" y="16"/>
                    <a:pt x="409" y="18"/>
                  </a:cubicBezTo>
                  <a:cubicBezTo>
                    <a:pt x="410" y="19"/>
                    <a:pt x="412" y="21"/>
                    <a:pt x="413" y="22"/>
                  </a:cubicBezTo>
                  <a:cubicBezTo>
                    <a:pt x="414" y="22"/>
                    <a:pt x="417" y="23"/>
                    <a:pt x="418" y="23"/>
                  </a:cubicBezTo>
                  <a:cubicBezTo>
                    <a:pt x="420" y="24"/>
                    <a:pt x="425" y="25"/>
                    <a:pt x="426" y="26"/>
                  </a:cubicBezTo>
                  <a:cubicBezTo>
                    <a:pt x="428" y="28"/>
                    <a:pt x="431" y="31"/>
                    <a:pt x="433" y="33"/>
                  </a:cubicBezTo>
                  <a:cubicBezTo>
                    <a:pt x="435" y="34"/>
                    <a:pt x="438" y="38"/>
                    <a:pt x="440" y="39"/>
                  </a:cubicBezTo>
                  <a:cubicBezTo>
                    <a:pt x="443" y="41"/>
                    <a:pt x="449" y="43"/>
                    <a:pt x="452" y="45"/>
                  </a:cubicBezTo>
                  <a:cubicBezTo>
                    <a:pt x="455" y="46"/>
                    <a:pt x="458" y="50"/>
                    <a:pt x="461" y="51"/>
                  </a:cubicBezTo>
                  <a:cubicBezTo>
                    <a:pt x="462" y="52"/>
                    <a:pt x="465" y="53"/>
                    <a:pt x="466" y="54"/>
                  </a:cubicBezTo>
                  <a:cubicBezTo>
                    <a:pt x="469" y="54"/>
                    <a:pt x="474" y="53"/>
                    <a:pt x="476" y="53"/>
                  </a:cubicBezTo>
                  <a:cubicBezTo>
                    <a:pt x="479" y="53"/>
                    <a:pt x="485" y="53"/>
                    <a:pt x="488" y="53"/>
                  </a:cubicBezTo>
                  <a:cubicBezTo>
                    <a:pt x="490" y="53"/>
                    <a:pt x="496" y="55"/>
                    <a:pt x="499" y="55"/>
                  </a:cubicBezTo>
                  <a:cubicBezTo>
                    <a:pt x="501" y="56"/>
                    <a:pt x="506" y="57"/>
                    <a:pt x="509" y="57"/>
                  </a:cubicBezTo>
                  <a:cubicBezTo>
                    <a:pt x="511" y="58"/>
                    <a:pt x="514" y="60"/>
                    <a:pt x="516" y="60"/>
                  </a:cubicBezTo>
                  <a:cubicBezTo>
                    <a:pt x="520" y="60"/>
                    <a:pt x="526" y="57"/>
                    <a:pt x="529" y="56"/>
                  </a:cubicBezTo>
                  <a:cubicBezTo>
                    <a:pt x="533" y="54"/>
                    <a:pt x="541" y="51"/>
                    <a:pt x="545" y="48"/>
                  </a:cubicBezTo>
                  <a:cubicBezTo>
                    <a:pt x="548" y="47"/>
                    <a:pt x="551" y="43"/>
                    <a:pt x="554" y="42"/>
                  </a:cubicBezTo>
                  <a:cubicBezTo>
                    <a:pt x="556" y="40"/>
                    <a:pt x="561" y="40"/>
                    <a:pt x="564" y="39"/>
                  </a:cubicBezTo>
                  <a:cubicBezTo>
                    <a:pt x="564" y="39"/>
                    <a:pt x="566" y="37"/>
                    <a:pt x="566" y="38"/>
                  </a:cubicBezTo>
                  <a:cubicBezTo>
                    <a:pt x="567" y="39"/>
                    <a:pt x="566" y="40"/>
                    <a:pt x="565" y="41"/>
                  </a:cubicBezTo>
                  <a:cubicBezTo>
                    <a:pt x="565" y="42"/>
                    <a:pt x="564" y="45"/>
                    <a:pt x="563" y="46"/>
                  </a:cubicBezTo>
                  <a:cubicBezTo>
                    <a:pt x="563" y="48"/>
                    <a:pt x="562" y="52"/>
                    <a:pt x="562" y="53"/>
                  </a:cubicBezTo>
                  <a:cubicBezTo>
                    <a:pt x="562" y="55"/>
                    <a:pt x="563" y="57"/>
                    <a:pt x="564" y="57"/>
                  </a:cubicBezTo>
                  <a:cubicBezTo>
                    <a:pt x="564" y="59"/>
                    <a:pt x="567" y="60"/>
                    <a:pt x="568" y="61"/>
                  </a:cubicBezTo>
                  <a:cubicBezTo>
                    <a:pt x="569" y="62"/>
                    <a:pt x="572" y="65"/>
                    <a:pt x="572" y="66"/>
                  </a:cubicBezTo>
                  <a:cubicBezTo>
                    <a:pt x="573" y="67"/>
                    <a:pt x="572" y="70"/>
                    <a:pt x="572" y="71"/>
                  </a:cubicBezTo>
                  <a:cubicBezTo>
                    <a:pt x="572" y="71"/>
                    <a:pt x="570" y="72"/>
                    <a:pt x="570" y="72"/>
                  </a:cubicBezTo>
                  <a:cubicBezTo>
                    <a:pt x="570" y="73"/>
                    <a:pt x="569" y="75"/>
                    <a:pt x="570" y="76"/>
                  </a:cubicBezTo>
                  <a:cubicBezTo>
                    <a:pt x="570" y="77"/>
                    <a:pt x="572" y="78"/>
                    <a:pt x="572" y="79"/>
                  </a:cubicBezTo>
                  <a:cubicBezTo>
                    <a:pt x="574" y="81"/>
                    <a:pt x="580" y="87"/>
                    <a:pt x="580" y="87"/>
                  </a:cubicBezTo>
                  <a:cubicBezTo>
                    <a:pt x="579" y="92"/>
                    <a:pt x="579" y="92"/>
                    <a:pt x="579" y="92"/>
                  </a:cubicBezTo>
                  <a:cubicBezTo>
                    <a:pt x="593" y="100"/>
                    <a:pt x="593" y="100"/>
                    <a:pt x="593" y="100"/>
                  </a:cubicBezTo>
                  <a:cubicBezTo>
                    <a:pt x="593" y="109"/>
                    <a:pt x="593" y="109"/>
                    <a:pt x="593" y="109"/>
                  </a:cubicBezTo>
                  <a:cubicBezTo>
                    <a:pt x="593" y="109"/>
                    <a:pt x="594" y="116"/>
                    <a:pt x="595" y="118"/>
                  </a:cubicBezTo>
                  <a:cubicBezTo>
                    <a:pt x="595" y="119"/>
                    <a:pt x="598" y="121"/>
                    <a:pt x="598" y="121"/>
                  </a:cubicBezTo>
                  <a:cubicBezTo>
                    <a:pt x="607" y="129"/>
                    <a:pt x="607" y="129"/>
                    <a:pt x="607" y="129"/>
                  </a:cubicBezTo>
                  <a:cubicBezTo>
                    <a:pt x="607" y="129"/>
                    <a:pt x="611" y="133"/>
                    <a:pt x="612" y="134"/>
                  </a:cubicBezTo>
                  <a:cubicBezTo>
                    <a:pt x="614" y="134"/>
                    <a:pt x="619" y="134"/>
                    <a:pt x="620" y="135"/>
                  </a:cubicBezTo>
                  <a:cubicBezTo>
                    <a:pt x="622" y="137"/>
                    <a:pt x="623" y="141"/>
                    <a:pt x="623" y="144"/>
                  </a:cubicBezTo>
                  <a:cubicBezTo>
                    <a:pt x="623" y="145"/>
                    <a:pt x="621" y="146"/>
                    <a:pt x="621" y="147"/>
                  </a:cubicBezTo>
                  <a:cubicBezTo>
                    <a:pt x="621" y="149"/>
                    <a:pt x="624" y="152"/>
                    <a:pt x="625" y="153"/>
                  </a:cubicBezTo>
                  <a:cubicBezTo>
                    <a:pt x="625" y="155"/>
                    <a:pt x="626" y="158"/>
                    <a:pt x="626" y="159"/>
                  </a:cubicBezTo>
                  <a:cubicBezTo>
                    <a:pt x="626" y="161"/>
                    <a:pt x="625" y="164"/>
                    <a:pt x="626" y="165"/>
                  </a:cubicBezTo>
                  <a:cubicBezTo>
                    <a:pt x="626" y="166"/>
                    <a:pt x="628" y="168"/>
                    <a:pt x="629" y="169"/>
                  </a:cubicBezTo>
                  <a:cubicBezTo>
                    <a:pt x="630" y="169"/>
                    <a:pt x="633" y="168"/>
                    <a:pt x="633" y="168"/>
                  </a:cubicBezTo>
                  <a:cubicBezTo>
                    <a:pt x="663" y="135"/>
                    <a:pt x="663" y="135"/>
                    <a:pt x="663" y="135"/>
                  </a:cubicBezTo>
                  <a:cubicBezTo>
                    <a:pt x="673" y="142"/>
                    <a:pt x="673" y="142"/>
                    <a:pt x="673" y="142"/>
                  </a:cubicBezTo>
                  <a:cubicBezTo>
                    <a:pt x="684" y="148"/>
                    <a:pt x="684" y="148"/>
                    <a:pt x="684" y="148"/>
                  </a:cubicBezTo>
                  <a:cubicBezTo>
                    <a:pt x="693" y="139"/>
                    <a:pt x="693" y="139"/>
                    <a:pt x="693" y="139"/>
                  </a:cubicBezTo>
                  <a:cubicBezTo>
                    <a:pt x="702" y="143"/>
                    <a:pt x="702" y="143"/>
                    <a:pt x="702" y="143"/>
                  </a:cubicBezTo>
                  <a:cubicBezTo>
                    <a:pt x="703" y="143"/>
                    <a:pt x="703" y="143"/>
                    <a:pt x="703" y="143"/>
                  </a:cubicBezTo>
                  <a:cubicBezTo>
                    <a:pt x="719" y="145"/>
                    <a:pt x="719" y="145"/>
                    <a:pt x="719" y="145"/>
                  </a:cubicBezTo>
                  <a:cubicBezTo>
                    <a:pt x="719" y="155"/>
                    <a:pt x="719" y="155"/>
                    <a:pt x="719" y="155"/>
                  </a:cubicBezTo>
                  <a:cubicBezTo>
                    <a:pt x="719" y="155"/>
                    <a:pt x="721" y="156"/>
                    <a:pt x="721" y="156"/>
                  </a:cubicBezTo>
                  <a:cubicBezTo>
                    <a:pt x="723" y="157"/>
                    <a:pt x="727" y="156"/>
                    <a:pt x="729" y="157"/>
                  </a:cubicBezTo>
                  <a:cubicBezTo>
                    <a:pt x="730" y="158"/>
                    <a:pt x="732" y="160"/>
                    <a:pt x="733" y="161"/>
                  </a:cubicBezTo>
                  <a:cubicBezTo>
                    <a:pt x="734" y="161"/>
                    <a:pt x="736" y="161"/>
                    <a:pt x="737" y="161"/>
                  </a:cubicBezTo>
                  <a:cubicBezTo>
                    <a:pt x="737" y="162"/>
                    <a:pt x="738" y="162"/>
                    <a:pt x="738" y="163"/>
                  </a:cubicBezTo>
                  <a:cubicBezTo>
                    <a:pt x="738" y="164"/>
                    <a:pt x="736" y="166"/>
                    <a:pt x="735" y="167"/>
                  </a:cubicBezTo>
                  <a:cubicBezTo>
                    <a:pt x="735" y="168"/>
                    <a:pt x="733" y="170"/>
                    <a:pt x="732" y="171"/>
                  </a:cubicBezTo>
                  <a:cubicBezTo>
                    <a:pt x="732" y="172"/>
                    <a:pt x="732" y="175"/>
                    <a:pt x="732" y="176"/>
                  </a:cubicBezTo>
                  <a:cubicBezTo>
                    <a:pt x="731" y="177"/>
                    <a:pt x="730" y="178"/>
                    <a:pt x="729" y="178"/>
                  </a:cubicBezTo>
                  <a:cubicBezTo>
                    <a:pt x="729" y="179"/>
                    <a:pt x="727" y="182"/>
                    <a:pt x="727" y="183"/>
                  </a:cubicBezTo>
                  <a:cubicBezTo>
                    <a:pt x="726" y="185"/>
                    <a:pt x="724" y="190"/>
                    <a:pt x="724" y="190"/>
                  </a:cubicBezTo>
                  <a:cubicBezTo>
                    <a:pt x="724" y="219"/>
                    <a:pt x="724" y="219"/>
                    <a:pt x="724" y="219"/>
                  </a:cubicBezTo>
                  <a:cubicBezTo>
                    <a:pt x="718" y="222"/>
                    <a:pt x="718" y="222"/>
                    <a:pt x="718" y="222"/>
                  </a:cubicBezTo>
                  <a:cubicBezTo>
                    <a:pt x="720" y="229"/>
                    <a:pt x="720" y="229"/>
                    <a:pt x="720" y="229"/>
                  </a:cubicBezTo>
                  <a:cubicBezTo>
                    <a:pt x="745" y="230"/>
                    <a:pt x="745" y="230"/>
                    <a:pt x="745" y="230"/>
                  </a:cubicBezTo>
                  <a:cubicBezTo>
                    <a:pt x="750" y="258"/>
                    <a:pt x="750" y="258"/>
                    <a:pt x="750" y="258"/>
                  </a:cubicBezTo>
                  <a:cubicBezTo>
                    <a:pt x="741" y="263"/>
                    <a:pt x="741" y="263"/>
                    <a:pt x="741" y="263"/>
                  </a:cubicBezTo>
                  <a:cubicBezTo>
                    <a:pt x="744" y="281"/>
                    <a:pt x="744" y="281"/>
                    <a:pt x="744" y="281"/>
                  </a:cubicBezTo>
                  <a:cubicBezTo>
                    <a:pt x="747" y="291"/>
                    <a:pt x="747" y="291"/>
                    <a:pt x="747" y="291"/>
                  </a:cubicBezTo>
                  <a:cubicBezTo>
                    <a:pt x="730" y="306"/>
                    <a:pt x="730" y="306"/>
                    <a:pt x="730" y="306"/>
                  </a:cubicBezTo>
                  <a:cubicBezTo>
                    <a:pt x="730" y="306"/>
                    <a:pt x="726" y="304"/>
                    <a:pt x="725" y="304"/>
                  </a:cubicBezTo>
                  <a:cubicBezTo>
                    <a:pt x="722" y="302"/>
                    <a:pt x="715" y="299"/>
                    <a:pt x="711" y="298"/>
                  </a:cubicBezTo>
                  <a:cubicBezTo>
                    <a:pt x="707" y="297"/>
                    <a:pt x="700" y="295"/>
                    <a:pt x="696" y="296"/>
                  </a:cubicBezTo>
                  <a:cubicBezTo>
                    <a:pt x="693" y="296"/>
                    <a:pt x="689" y="300"/>
                    <a:pt x="686" y="302"/>
                  </a:cubicBezTo>
                  <a:cubicBezTo>
                    <a:pt x="685" y="303"/>
                    <a:pt x="682" y="307"/>
                    <a:pt x="681" y="309"/>
                  </a:cubicBezTo>
                  <a:cubicBezTo>
                    <a:pt x="679" y="312"/>
                    <a:pt x="678" y="322"/>
                    <a:pt x="678" y="322"/>
                  </a:cubicBezTo>
                  <a:cubicBezTo>
                    <a:pt x="678" y="331"/>
                    <a:pt x="678" y="331"/>
                    <a:pt x="678" y="331"/>
                  </a:cubicBezTo>
                  <a:cubicBezTo>
                    <a:pt x="678" y="331"/>
                    <a:pt x="691" y="330"/>
                    <a:pt x="694" y="333"/>
                  </a:cubicBezTo>
                  <a:cubicBezTo>
                    <a:pt x="695" y="335"/>
                    <a:pt x="692" y="342"/>
                    <a:pt x="692" y="342"/>
                  </a:cubicBezTo>
                  <a:cubicBezTo>
                    <a:pt x="680" y="341"/>
                    <a:pt x="680" y="341"/>
                    <a:pt x="680" y="341"/>
                  </a:cubicBezTo>
                  <a:cubicBezTo>
                    <a:pt x="680" y="350"/>
                    <a:pt x="680" y="350"/>
                    <a:pt x="680" y="350"/>
                  </a:cubicBezTo>
                  <a:cubicBezTo>
                    <a:pt x="690" y="362"/>
                    <a:pt x="690" y="362"/>
                    <a:pt x="690" y="362"/>
                  </a:cubicBezTo>
                  <a:cubicBezTo>
                    <a:pt x="691" y="363"/>
                    <a:pt x="691" y="363"/>
                    <a:pt x="691" y="363"/>
                  </a:cubicBezTo>
                  <a:cubicBezTo>
                    <a:pt x="672" y="363"/>
                    <a:pt x="672" y="363"/>
                    <a:pt x="672" y="363"/>
                  </a:cubicBezTo>
                  <a:cubicBezTo>
                    <a:pt x="670" y="369"/>
                    <a:pt x="670" y="369"/>
                    <a:pt x="670" y="369"/>
                  </a:cubicBezTo>
                  <a:cubicBezTo>
                    <a:pt x="639" y="368"/>
                    <a:pt x="639" y="368"/>
                    <a:pt x="639" y="368"/>
                  </a:cubicBezTo>
                  <a:cubicBezTo>
                    <a:pt x="635" y="376"/>
                    <a:pt x="635" y="376"/>
                    <a:pt x="635" y="376"/>
                  </a:cubicBezTo>
                  <a:cubicBezTo>
                    <a:pt x="630" y="376"/>
                    <a:pt x="630" y="376"/>
                    <a:pt x="630" y="376"/>
                  </a:cubicBezTo>
                  <a:cubicBezTo>
                    <a:pt x="630" y="368"/>
                    <a:pt x="630" y="368"/>
                    <a:pt x="630" y="368"/>
                  </a:cubicBezTo>
                  <a:cubicBezTo>
                    <a:pt x="588" y="370"/>
                    <a:pt x="588" y="370"/>
                    <a:pt x="588" y="370"/>
                  </a:cubicBezTo>
                  <a:cubicBezTo>
                    <a:pt x="585" y="357"/>
                    <a:pt x="585" y="357"/>
                    <a:pt x="585" y="357"/>
                  </a:cubicBezTo>
                  <a:cubicBezTo>
                    <a:pt x="595" y="358"/>
                    <a:pt x="595" y="358"/>
                    <a:pt x="595" y="358"/>
                  </a:cubicBezTo>
                  <a:cubicBezTo>
                    <a:pt x="601" y="345"/>
                    <a:pt x="601" y="345"/>
                    <a:pt x="601" y="345"/>
                  </a:cubicBezTo>
                  <a:cubicBezTo>
                    <a:pt x="594" y="335"/>
                    <a:pt x="594" y="335"/>
                    <a:pt x="594" y="335"/>
                  </a:cubicBezTo>
                  <a:cubicBezTo>
                    <a:pt x="578" y="325"/>
                    <a:pt x="578" y="325"/>
                    <a:pt x="578" y="325"/>
                  </a:cubicBezTo>
                  <a:cubicBezTo>
                    <a:pt x="585" y="321"/>
                    <a:pt x="585" y="321"/>
                    <a:pt x="585" y="321"/>
                  </a:cubicBezTo>
                  <a:cubicBezTo>
                    <a:pt x="582" y="309"/>
                    <a:pt x="582" y="309"/>
                    <a:pt x="582" y="309"/>
                  </a:cubicBezTo>
                  <a:cubicBezTo>
                    <a:pt x="561" y="317"/>
                    <a:pt x="561" y="317"/>
                    <a:pt x="561" y="317"/>
                  </a:cubicBezTo>
                  <a:cubicBezTo>
                    <a:pt x="559" y="305"/>
                    <a:pt x="559" y="305"/>
                    <a:pt x="559" y="305"/>
                  </a:cubicBezTo>
                  <a:cubicBezTo>
                    <a:pt x="536" y="309"/>
                    <a:pt x="536" y="309"/>
                    <a:pt x="536" y="309"/>
                  </a:cubicBezTo>
                  <a:cubicBezTo>
                    <a:pt x="535" y="299"/>
                    <a:pt x="535" y="299"/>
                    <a:pt x="535" y="299"/>
                  </a:cubicBezTo>
                  <a:cubicBezTo>
                    <a:pt x="520" y="303"/>
                    <a:pt x="520" y="303"/>
                    <a:pt x="520" y="303"/>
                  </a:cubicBezTo>
                  <a:cubicBezTo>
                    <a:pt x="515" y="290"/>
                    <a:pt x="515" y="290"/>
                    <a:pt x="515" y="290"/>
                  </a:cubicBezTo>
                  <a:cubicBezTo>
                    <a:pt x="483" y="311"/>
                    <a:pt x="483" y="311"/>
                    <a:pt x="483" y="311"/>
                  </a:cubicBezTo>
                  <a:cubicBezTo>
                    <a:pt x="469" y="302"/>
                    <a:pt x="469" y="302"/>
                    <a:pt x="469" y="302"/>
                  </a:cubicBezTo>
                  <a:cubicBezTo>
                    <a:pt x="443" y="292"/>
                    <a:pt x="443" y="292"/>
                    <a:pt x="443" y="292"/>
                  </a:cubicBezTo>
                  <a:cubicBezTo>
                    <a:pt x="444" y="291"/>
                    <a:pt x="444" y="289"/>
                    <a:pt x="444" y="289"/>
                  </a:cubicBezTo>
                  <a:cubicBezTo>
                    <a:pt x="444" y="287"/>
                    <a:pt x="441" y="284"/>
                    <a:pt x="440" y="284"/>
                  </a:cubicBezTo>
                  <a:cubicBezTo>
                    <a:pt x="439" y="284"/>
                    <a:pt x="436" y="285"/>
                    <a:pt x="435" y="285"/>
                  </a:cubicBezTo>
                  <a:cubicBezTo>
                    <a:pt x="434" y="286"/>
                    <a:pt x="431" y="287"/>
                    <a:pt x="430" y="287"/>
                  </a:cubicBezTo>
                  <a:cubicBezTo>
                    <a:pt x="428" y="287"/>
                    <a:pt x="424" y="286"/>
                    <a:pt x="423" y="284"/>
                  </a:cubicBezTo>
                  <a:cubicBezTo>
                    <a:pt x="422" y="283"/>
                    <a:pt x="422" y="280"/>
                    <a:pt x="422" y="279"/>
                  </a:cubicBezTo>
                  <a:cubicBezTo>
                    <a:pt x="421" y="276"/>
                    <a:pt x="420" y="271"/>
                    <a:pt x="420" y="268"/>
                  </a:cubicBezTo>
                  <a:cubicBezTo>
                    <a:pt x="420" y="266"/>
                    <a:pt x="422" y="263"/>
                    <a:pt x="422" y="262"/>
                  </a:cubicBezTo>
                  <a:cubicBezTo>
                    <a:pt x="422" y="260"/>
                    <a:pt x="421" y="256"/>
                    <a:pt x="420" y="255"/>
                  </a:cubicBezTo>
                  <a:cubicBezTo>
                    <a:pt x="419" y="253"/>
                    <a:pt x="415" y="252"/>
                    <a:pt x="414" y="251"/>
                  </a:cubicBezTo>
                  <a:cubicBezTo>
                    <a:pt x="413" y="249"/>
                    <a:pt x="412" y="245"/>
                    <a:pt x="412" y="244"/>
                  </a:cubicBezTo>
                  <a:cubicBezTo>
                    <a:pt x="411" y="241"/>
                    <a:pt x="412" y="235"/>
                    <a:pt x="411" y="232"/>
                  </a:cubicBezTo>
                  <a:cubicBezTo>
                    <a:pt x="411" y="229"/>
                    <a:pt x="407" y="224"/>
                    <a:pt x="406" y="221"/>
                  </a:cubicBezTo>
                  <a:cubicBezTo>
                    <a:pt x="405" y="219"/>
                    <a:pt x="404" y="214"/>
                    <a:pt x="404" y="212"/>
                  </a:cubicBezTo>
                  <a:cubicBezTo>
                    <a:pt x="403" y="209"/>
                    <a:pt x="404" y="204"/>
                    <a:pt x="405" y="202"/>
                  </a:cubicBezTo>
                  <a:cubicBezTo>
                    <a:pt x="405" y="200"/>
                    <a:pt x="407" y="196"/>
                    <a:pt x="408" y="194"/>
                  </a:cubicBezTo>
                  <a:cubicBezTo>
                    <a:pt x="409" y="192"/>
                    <a:pt x="410" y="187"/>
                    <a:pt x="412" y="186"/>
                  </a:cubicBezTo>
                  <a:cubicBezTo>
                    <a:pt x="413" y="184"/>
                    <a:pt x="417" y="183"/>
                    <a:pt x="419" y="181"/>
                  </a:cubicBezTo>
                  <a:cubicBezTo>
                    <a:pt x="420" y="180"/>
                    <a:pt x="424" y="177"/>
                    <a:pt x="425" y="175"/>
                  </a:cubicBezTo>
                  <a:cubicBezTo>
                    <a:pt x="425" y="173"/>
                    <a:pt x="427" y="170"/>
                    <a:pt x="426" y="168"/>
                  </a:cubicBezTo>
                  <a:cubicBezTo>
                    <a:pt x="426" y="167"/>
                    <a:pt x="424" y="165"/>
                    <a:pt x="423" y="165"/>
                  </a:cubicBezTo>
                  <a:cubicBezTo>
                    <a:pt x="421" y="164"/>
                    <a:pt x="417" y="166"/>
                    <a:pt x="416" y="166"/>
                  </a:cubicBezTo>
                  <a:cubicBezTo>
                    <a:pt x="414" y="168"/>
                    <a:pt x="411" y="171"/>
                    <a:pt x="410" y="172"/>
                  </a:cubicBezTo>
                  <a:cubicBezTo>
                    <a:pt x="409" y="174"/>
                    <a:pt x="409" y="178"/>
                    <a:pt x="408" y="180"/>
                  </a:cubicBezTo>
                  <a:cubicBezTo>
                    <a:pt x="407" y="181"/>
                    <a:pt x="404" y="181"/>
                    <a:pt x="403" y="183"/>
                  </a:cubicBezTo>
                  <a:cubicBezTo>
                    <a:pt x="402" y="184"/>
                    <a:pt x="402" y="187"/>
                    <a:pt x="402" y="189"/>
                  </a:cubicBezTo>
                  <a:cubicBezTo>
                    <a:pt x="402" y="191"/>
                    <a:pt x="402" y="194"/>
                    <a:pt x="401" y="195"/>
                  </a:cubicBezTo>
                  <a:cubicBezTo>
                    <a:pt x="400" y="197"/>
                    <a:pt x="398" y="198"/>
                    <a:pt x="397" y="199"/>
                  </a:cubicBezTo>
                  <a:cubicBezTo>
                    <a:pt x="396" y="199"/>
                    <a:pt x="392" y="199"/>
                    <a:pt x="391" y="198"/>
                  </a:cubicBezTo>
                  <a:cubicBezTo>
                    <a:pt x="389" y="198"/>
                    <a:pt x="388" y="195"/>
                    <a:pt x="387" y="194"/>
                  </a:cubicBezTo>
                  <a:cubicBezTo>
                    <a:pt x="386" y="193"/>
                    <a:pt x="382" y="191"/>
                    <a:pt x="381" y="190"/>
                  </a:cubicBezTo>
                  <a:cubicBezTo>
                    <a:pt x="379" y="189"/>
                    <a:pt x="375" y="188"/>
                    <a:pt x="373" y="187"/>
                  </a:cubicBezTo>
                  <a:cubicBezTo>
                    <a:pt x="371" y="187"/>
                    <a:pt x="367" y="187"/>
                    <a:pt x="364" y="186"/>
                  </a:cubicBezTo>
                  <a:cubicBezTo>
                    <a:pt x="362" y="186"/>
                    <a:pt x="359" y="185"/>
                    <a:pt x="357" y="184"/>
                  </a:cubicBezTo>
                  <a:cubicBezTo>
                    <a:pt x="354" y="184"/>
                    <a:pt x="350" y="185"/>
                    <a:pt x="347" y="186"/>
                  </a:cubicBezTo>
                  <a:cubicBezTo>
                    <a:pt x="346" y="186"/>
                    <a:pt x="343" y="187"/>
                    <a:pt x="342" y="189"/>
                  </a:cubicBezTo>
                  <a:cubicBezTo>
                    <a:pt x="342" y="190"/>
                    <a:pt x="343" y="192"/>
                    <a:pt x="344" y="193"/>
                  </a:cubicBezTo>
                  <a:cubicBezTo>
                    <a:pt x="345" y="193"/>
                    <a:pt x="349" y="193"/>
                    <a:pt x="351" y="193"/>
                  </a:cubicBezTo>
                  <a:cubicBezTo>
                    <a:pt x="352" y="193"/>
                    <a:pt x="355" y="193"/>
                    <a:pt x="356" y="193"/>
                  </a:cubicBezTo>
                  <a:cubicBezTo>
                    <a:pt x="358" y="193"/>
                    <a:pt x="363" y="193"/>
                    <a:pt x="365" y="194"/>
                  </a:cubicBezTo>
                  <a:cubicBezTo>
                    <a:pt x="367" y="195"/>
                    <a:pt x="369" y="198"/>
                    <a:pt x="370" y="199"/>
                  </a:cubicBezTo>
                  <a:cubicBezTo>
                    <a:pt x="372" y="200"/>
                    <a:pt x="375" y="199"/>
                    <a:pt x="377" y="199"/>
                  </a:cubicBezTo>
                  <a:cubicBezTo>
                    <a:pt x="378" y="200"/>
                    <a:pt x="381" y="201"/>
                    <a:pt x="383" y="202"/>
                  </a:cubicBezTo>
                  <a:cubicBezTo>
                    <a:pt x="384" y="203"/>
                    <a:pt x="387" y="205"/>
                    <a:pt x="389" y="207"/>
                  </a:cubicBezTo>
                  <a:cubicBezTo>
                    <a:pt x="390" y="208"/>
                    <a:pt x="392" y="211"/>
                    <a:pt x="392" y="213"/>
                  </a:cubicBezTo>
                  <a:cubicBezTo>
                    <a:pt x="393" y="215"/>
                    <a:pt x="392" y="220"/>
                    <a:pt x="392" y="222"/>
                  </a:cubicBezTo>
                  <a:cubicBezTo>
                    <a:pt x="393" y="223"/>
                    <a:pt x="396" y="225"/>
                    <a:pt x="397" y="227"/>
                  </a:cubicBezTo>
                  <a:cubicBezTo>
                    <a:pt x="398" y="229"/>
                    <a:pt x="397" y="235"/>
                    <a:pt x="398" y="237"/>
                  </a:cubicBezTo>
                  <a:cubicBezTo>
                    <a:pt x="398" y="239"/>
                    <a:pt x="401" y="243"/>
                    <a:pt x="402" y="245"/>
                  </a:cubicBezTo>
                  <a:cubicBezTo>
                    <a:pt x="404" y="248"/>
                    <a:pt x="408" y="252"/>
                    <a:pt x="409" y="255"/>
                  </a:cubicBezTo>
                  <a:cubicBezTo>
                    <a:pt x="409" y="258"/>
                    <a:pt x="408" y="263"/>
                    <a:pt x="408" y="265"/>
                  </a:cubicBezTo>
                  <a:cubicBezTo>
                    <a:pt x="409" y="268"/>
                    <a:pt x="411" y="272"/>
                    <a:pt x="412" y="274"/>
                  </a:cubicBezTo>
                  <a:cubicBezTo>
                    <a:pt x="412" y="277"/>
                    <a:pt x="411" y="282"/>
                    <a:pt x="409" y="283"/>
                  </a:cubicBezTo>
                  <a:cubicBezTo>
                    <a:pt x="408" y="285"/>
                    <a:pt x="405" y="287"/>
                    <a:pt x="403" y="287"/>
                  </a:cubicBezTo>
                  <a:cubicBezTo>
                    <a:pt x="401" y="288"/>
                    <a:pt x="397" y="287"/>
                    <a:pt x="395" y="287"/>
                  </a:cubicBezTo>
                  <a:cubicBezTo>
                    <a:pt x="393" y="288"/>
                    <a:pt x="390" y="290"/>
                    <a:pt x="389" y="291"/>
                  </a:cubicBezTo>
                  <a:cubicBezTo>
                    <a:pt x="387" y="293"/>
                    <a:pt x="386" y="298"/>
                    <a:pt x="386" y="300"/>
                  </a:cubicBezTo>
                  <a:cubicBezTo>
                    <a:pt x="386" y="301"/>
                    <a:pt x="386" y="302"/>
                    <a:pt x="386" y="304"/>
                  </a:cubicBezTo>
                  <a:cubicBezTo>
                    <a:pt x="364" y="308"/>
                    <a:pt x="364" y="308"/>
                    <a:pt x="364" y="308"/>
                  </a:cubicBezTo>
                  <a:cubicBezTo>
                    <a:pt x="357" y="293"/>
                    <a:pt x="357" y="293"/>
                    <a:pt x="357" y="293"/>
                  </a:cubicBezTo>
                  <a:cubicBezTo>
                    <a:pt x="352" y="294"/>
                    <a:pt x="352" y="294"/>
                    <a:pt x="352" y="294"/>
                  </a:cubicBezTo>
                  <a:cubicBezTo>
                    <a:pt x="353" y="319"/>
                    <a:pt x="353" y="319"/>
                    <a:pt x="353" y="319"/>
                  </a:cubicBezTo>
                  <a:cubicBezTo>
                    <a:pt x="353" y="319"/>
                    <a:pt x="353" y="324"/>
                    <a:pt x="354" y="325"/>
                  </a:cubicBezTo>
                  <a:cubicBezTo>
                    <a:pt x="355" y="326"/>
                    <a:pt x="356" y="328"/>
                    <a:pt x="357" y="329"/>
                  </a:cubicBezTo>
                  <a:cubicBezTo>
                    <a:pt x="358" y="329"/>
                    <a:pt x="359" y="331"/>
                    <a:pt x="360" y="332"/>
                  </a:cubicBezTo>
                  <a:cubicBezTo>
                    <a:pt x="360" y="333"/>
                    <a:pt x="359" y="336"/>
                    <a:pt x="360" y="338"/>
                  </a:cubicBezTo>
                  <a:cubicBezTo>
                    <a:pt x="360" y="339"/>
                    <a:pt x="363" y="341"/>
                    <a:pt x="364" y="342"/>
                  </a:cubicBezTo>
                  <a:cubicBezTo>
                    <a:pt x="364" y="344"/>
                    <a:pt x="364" y="347"/>
                    <a:pt x="364" y="348"/>
                  </a:cubicBezTo>
                  <a:cubicBezTo>
                    <a:pt x="364" y="349"/>
                    <a:pt x="363" y="352"/>
                    <a:pt x="363" y="352"/>
                  </a:cubicBezTo>
                  <a:cubicBezTo>
                    <a:pt x="348" y="346"/>
                    <a:pt x="348" y="346"/>
                    <a:pt x="348" y="346"/>
                  </a:cubicBezTo>
                  <a:cubicBezTo>
                    <a:pt x="347" y="371"/>
                    <a:pt x="347" y="371"/>
                    <a:pt x="347" y="371"/>
                  </a:cubicBezTo>
                  <a:cubicBezTo>
                    <a:pt x="347" y="371"/>
                    <a:pt x="349" y="373"/>
                    <a:pt x="349" y="374"/>
                  </a:cubicBezTo>
                  <a:cubicBezTo>
                    <a:pt x="350" y="375"/>
                    <a:pt x="353" y="376"/>
                    <a:pt x="354" y="376"/>
                  </a:cubicBezTo>
                  <a:cubicBezTo>
                    <a:pt x="356" y="376"/>
                    <a:pt x="358" y="374"/>
                    <a:pt x="359" y="374"/>
                  </a:cubicBezTo>
                  <a:cubicBezTo>
                    <a:pt x="360" y="374"/>
                    <a:pt x="362" y="374"/>
                    <a:pt x="363" y="375"/>
                  </a:cubicBezTo>
                  <a:cubicBezTo>
                    <a:pt x="364" y="375"/>
                    <a:pt x="368" y="377"/>
                    <a:pt x="369" y="379"/>
                  </a:cubicBezTo>
                  <a:cubicBezTo>
                    <a:pt x="370" y="380"/>
                    <a:pt x="371" y="382"/>
                    <a:pt x="371" y="384"/>
                  </a:cubicBezTo>
                  <a:cubicBezTo>
                    <a:pt x="371" y="384"/>
                    <a:pt x="369" y="385"/>
                    <a:pt x="369" y="386"/>
                  </a:cubicBezTo>
                  <a:cubicBezTo>
                    <a:pt x="368" y="386"/>
                    <a:pt x="366" y="387"/>
                    <a:pt x="366" y="388"/>
                  </a:cubicBezTo>
                  <a:cubicBezTo>
                    <a:pt x="365" y="389"/>
                    <a:pt x="366" y="393"/>
                    <a:pt x="366" y="394"/>
                  </a:cubicBezTo>
                  <a:cubicBezTo>
                    <a:pt x="366" y="396"/>
                    <a:pt x="366" y="399"/>
                    <a:pt x="367" y="400"/>
                  </a:cubicBezTo>
                  <a:cubicBezTo>
                    <a:pt x="367" y="401"/>
                    <a:pt x="369" y="402"/>
                    <a:pt x="370" y="403"/>
                  </a:cubicBezTo>
                  <a:cubicBezTo>
                    <a:pt x="371" y="403"/>
                    <a:pt x="374" y="403"/>
                    <a:pt x="375" y="404"/>
                  </a:cubicBezTo>
                  <a:cubicBezTo>
                    <a:pt x="376" y="406"/>
                    <a:pt x="377" y="410"/>
                    <a:pt x="377" y="411"/>
                  </a:cubicBezTo>
                  <a:cubicBezTo>
                    <a:pt x="377" y="413"/>
                    <a:pt x="378" y="417"/>
                    <a:pt x="378" y="419"/>
                  </a:cubicBezTo>
                  <a:cubicBezTo>
                    <a:pt x="378" y="420"/>
                    <a:pt x="377" y="422"/>
                    <a:pt x="376" y="423"/>
                  </a:cubicBezTo>
                  <a:cubicBezTo>
                    <a:pt x="375" y="423"/>
                    <a:pt x="372" y="423"/>
                    <a:pt x="371" y="424"/>
                  </a:cubicBezTo>
                  <a:cubicBezTo>
                    <a:pt x="371" y="424"/>
                    <a:pt x="370" y="425"/>
                    <a:pt x="370" y="426"/>
                  </a:cubicBezTo>
                  <a:cubicBezTo>
                    <a:pt x="369" y="427"/>
                    <a:pt x="370" y="429"/>
                    <a:pt x="371" y="430"/>
                  </a:cubicBezTo>
                  <a:cubicBezTo>
                    <a:pt x="371" y="431"/>
                    <a:pt x="372" y="434"/>
                    <a:pt x="372" y="435"/>
                  </a:cubicBezTo>
                  <a:cubicBezTo>
                    <a:pt x="372" y="437"/>
                    <a:pt x="371" y="441"/>
                    <a:pt x="371" y="443"/>
                  </a:cubicBezTo>
                  <a:cubicBezTo>
                    <a:pt x="370" y="444"/>
                    <a:pt x="368" y="447"/>
                    <a:pt x="367" y="449"/>
                  </a:cubicBezTo>
                  <a:cubicBezTo>
                    <a:pt x="367" y="450"/>
                    <a:pt x="368" y="453"/>
                    <a:pt x="369" y="454"/>
                  </a:cubicBezTo>
                  <a:cubicBezTo>
                    <a:pt x="370" y="455"/>
                    <a:pt x="373" y="457"/>
                    <a:pt x="374" y="457"/>
                  </a:cubicBezTo>
                  <a:cubicBezTo>
                    <a:pt x="375" y="458"/>
                    <a:pt x="377" y="459"/>
                    <a:pt x="379" y="460"/>
                  </a:cubicBezTo>
                  <a:cubicBezTo>
                    <a:pt x="378" y="460"/>
                    <a:pt x="378" y="460"/>
                    <a:pt x="378" y="460"/>
                  </a:cubicBezTo>
                  <a:cubicBezTo>
                    <a:pt x="374" y="461"/>
                    <a:pt x="366" y="461"/>
                    <a:pt x="363" y="460"/>
                  </a:cubicBezTo>
                  <a:cubicBezTo>
                    <a:pt x="360" y="460"/>
                    <a:pt x="356" y="459"/>
                    <a:pt x="354" y="458"/>
                  </a:cubicBezTo>
                  <a:cubicBezTo>
                    <a:pt x="352" y="458"/>
                    <a:pt x="348" y="458"/>
                    <a:pt x="345" y="458"/>
                  </a:cubicBezTo>
                  <a:cubicBezTo>
                    <a:pt x="343" y="458"/>
                    <a:pt x="337" y="458"/>
                    <a:pt x="335" y="458"/>
                  </a:cubicBezTo>
                  <a:cubicBezTo>
                    <a:pt x="332" y="457"/>
                    <a:pt x="326" y="455"/>
                    <a:pt x="323" y="453"/>
                  </a:cubicBezTo>
                  <a:cubicBezTo>
                    <a:pt x="321" y="452"/>
                    <a:pt x="319" y="450"/>
                    <a:pt x="317" y="449"/>
                  </a:cubicBezTo>
                  <a:cubicBezTo>
                    <a:pt x="316" y="447"/>
                    <a:pt x="315" y="445"/>
                    <a:pt x="313" y="444"/>
                  </a:cubicBezTo>
                  <a:cubicBezTo>
                    <a:pt x="312" y="443"/>
                    <a:pt x="309" y="444"/>
                    <a:pt x="308" y="444"/>
                  </a:cubicBezTo>
                  <a:cubicBezTo>
                    <a:pt x="307" y="445"/>
                    <a:pt x="306" y="447"/>
                    <a:pt x="305" y="448"/>
                  </a:cubicBezTo>
                  <a:cubicBezTo>
                    <a:pt x="304" y="448"/>
                    <a:pt x="302" y="449"/>
                    <a:pt x="301" y="449"/>
                  </a:cubicBezTo>
                  <a:cubicBezTo>
                    <a:pt x="299" y="449"/>
                    <a:pt x="295" y="448"/>
                    <a:pt x="293" y="448"/>
                  </a:cubicBezTo>
                  <a:cubicBezTo>
                    <a:pt x="291" y="448"/>
                    <a:pt x="287" y="447"/>
                    <a:pt x="285" y="447"/>
                  </a:cubicBezTo>
                  <a:cubicBezTo>
                    <a:pt x="284" y="447"/>
                    <a:pt x="281" y="448"/>
                    <a:pt x="280" y="449"/>
                  </a:cubicBezTo>
                  <a:cubicBezTo>
                    <a:pt x="279" y="450"/>
                    <a:pt x="278" y="452"/>
                    <a:pt x="278" y="453"/>
                  </a:cubicBezTo>
                  <a:cubicBezTo>
                    <a:pt x="277" y="455"/>
                    <a:pt x="276" y="458"/>
                    <a:pt x="275" y="459"/>
                  </a:cubicBezTo>
                  <a:cubicBezTo>
                    <a:pt x="274" y="460"/>
                    <a:pt x="272" y="461"/>
                    <a:pt x="271" y="461"/>
                  </a:cubicBezTo>
                  <a:cubicBezTo>
                    <a:pt x="269" y="462"/>
                    <a:pt x="267" y="461"/>
                    <a:pt x="265" y="460"/>
                  </a:cubicBezTo>
                  <a:cubicBezTo>
                    <a:pt x="264" y="459"/>
                    <a:pt x="261" y="457"/>
                    <a:pt x="259" y="456"/>
                  </a:cubicBezTo>
                  <a:cubicBezTo>
                    <a:pt x="257" y="456"/>
                    <a:pt x="254" y="455"/>
                    <a:pt x="252" y="455"/>
                  </a:cubicBezTo>
                  <a:cubicBezTo>
                    <a:pt x="251" y="455"/>
                    <a:pt x="248" y="456"/>
                    <a:pt x="247" y="456"/>
                  </a:cubicBezTo>
                  <a:cubicBezTo>
                    <a:pt x="246" y="457"/>
                    <a:pt x="244" y="460"/>
                    <a:pt x="243" y="461"/>
                  </a:cubicBezTo>
                  <a:cubicBezTo>
                    <a:pt x="243" y="462"/>
                    <a:pt x="243" y="465"/>
                    <a:pt x="243" y="466"/>
                  </a:cubicBezTo>
                  <a:cubicBezTo>
                    <a:pt x="242" y="467"/>
                    <a:pt x="240" y="467"/>
                    <a:pt x="240" y="467"/>
                  </a:cubicBezTo>
                  <a:cubicBezTo>
                    <a:pt x="238" y="467"/>
                    <a:pt x="236" y="467"/>
                    <a:pt x="235" y="467"/>
                  </a:cubicBezTo>
                  <a:cubicBezTo>
                    <a:pt x="234" y="467"/>
                    <a:pt x="233" y="469"/>
                    <a:pt x="232" y="469"/>
                  </a:cubicBezTo>
                  <a:cubicBezTo>
                    <a:pt x="231" y="470"/>
                    <a:pt x="229" y="470"/>
                    <a:pt x="228" y="470"/>
                  </a:cubicBezTo>
                  <a:cubicBezTo>
                    <a:pt x="227" y="470"/>
                    <a:pt x="225" y="470"/>
                    <a:pt x="224" y="469"/>
                  </a:cubicBezTo>
                  <a:cubicBezTo>
                    <a:pt x="222" y="468"/>
                    <a:pt x="221" y="464"/>
                    <a:pt x="219" y="463"/>
                  </a:cubicBezTo>
                  <a:cubicBezTo>
                    <a:pt x="218" y="462"/>
                    <a:pt x="215" y="459"/>
                    <a:pt x="213" y="458"/>
                  </a:cubicBezTo>
                  <a:cubicBezTo>
                    <a:pt x="211" y="458"/>
                    <a:pt x="208" y="458"/>
                    <a:pt x="207" y="458"/>
                  </a:cubicBezTo>
                  <a:cubicBezTo>
                    <a:pt x="206" y="458"/>
                    <a:pt x="203" y="459"/>
                    <a:pt x="203" y="460"/>
                  </a:cubicBezTo>
                  <a:cubicBezTo>
                    <a:pt x="202" y="460"/>
                    <a:pt x="202" y="462"/>
                    <a:pt x="202" y="463"/>
                  </a:cubicBezTo>
                  <a:cubicBezTo>
                    <a:pt x="201" y="463"/>
                    <a:pt x="199" y="463"/>
                    <a:pt x="198" y="463"/>
                  </a:cubicBezTo>
                  <a:cubicBezTo>
                    <a:pt x="197" y="463"/>
                    <a:pt x="195" y="462"/>
                    <a:pt x="194" y="463"/>
                  </a:cubicBezTo>
                  <a:cubicBezTo>
                    <a:pt x="193" y="463"/>
                    <a:pt x="193" y="466"/>
                    <a:pt x="192" y="467"/>
                  </a:cubicBezTo>
                  <a:cubicBezTo>
                    <a:pt x="192" y="467"/>
                    <a:pt x="190" y="468"/>
                    <a:pt x="190" y="468"/>
                  </a:cubicBezTo>
                  <a:cubicBezTo>
                    <a:pt x="189" y="468"/>
                    <a:pt x="188" y="466"/>
                    <a:pt x="187" y="466"/>
                  </a:cubicBezTo>
                  <a:cubicBezTo>
                    <a:pt x="186" y="465"/>
                    <a:pt x="185" y="466"/>
                    <a:pt x="184" y="466"/>
                  </a:cubicBezTo>
                  <a:cubicBezTo>
                    <a:pt x="183" y="467"/>
                    <a:pt x="183" y="470"/>
                    <a:pt x="182" y="471"/>
                  </a:cubicBezTo>
                  <a:cubicBezTo>
                    <a:pt x="182" y="473"/>
                    <a:pt x="182" y="477"/>
                    <a:pt x="183" y="479"/>
                  </a:cubicBezTo>
                  <a:cubicBezTo>
                    <a:pt x="183" y="480"/>
                    <a:pt x="184" y="482"/>
                    <a:pt x="184" y="483"/>
                  </a:cubicBezTo>
                  <a:cubicBezTo>
                    <a:pt x="179" y="479"/>
                    <a:pt x="179" y="479"/>
                    <a:pt x="179" y="479"/>
                  </a:cubicBezTo>
                  <a:cubicBezTo>
                    <a:pt x="157" y="487"/>
                    <a:pt x="157" y="487"/>
                    <a:pt x="157" y="487"/>
                  </a:cubicBezTo>
                  <a:cubicBezTo>
                    <a:pt x="115" y="488"/>
                    <a:pt x="115" y="488"/>
                    <a:pt x="115" y="488"/>
                  </a:cubicBezTo>
                  <a:cubicBezTo>
                    <a:pt x="112" y="483"/>
                    <a:pt x="112" y="483"/>
                    <a:pt x="112" y="483"/>
                  </a:cubicBezTo>
                  <a:cubicBezTo>
                    <a:pt x="112" y="483"/>
                    <a:pt x="114" y="480"/>
                    <a:pt x="114" y="479"/>
                  </a:cubicBezTo>
                  <a:cubicBezTo>
                    <a:pt x="115" y="478"/>
                    <a:pt x="115" y="476"/>
                    <a:pt x="115" y="474"/>
                  </a:cubicBezTo>
                  <a:cubicBezTo>
                    <a:pt x="115" y="473"/>
                    <a:pt x="115" y="471"/>
                    <a:pt x="115" y="470"/>
                  </a:cubicBezTo>
                  <a:cubicBezTo>
                    <a:pt x="115" y="469"/>
                    <a:pt x="114" y="468"/>
                    <a:pt x="115" y="467"/>
                  </a:cubicBezTo>
                  <a:cubicBezTo>
                    <a:pt x="115" y="466"/>
                    <a:pt x="117" y="465"/>
                    <a:pt x="118" y="464"/>
                  </a:cubicBezTo>
                  <a:cubicBezTo>
                    <a:pt x="118" y="464"/>
                    <a:pt x="119" y="462"/>
                    <a:pt x="119" y="461"/>
                  </a:cubicBezTo>
                  <a:cubicBezTo>
                    <a:pt x="119" y="460"/>
                    <a:pt x="118" y="459"/>
                    <a:pt x="117" y="458"/>
                  </a:cubicBezTo>
                  <a:cubicBezTo>
                    <a:pt x="117" y="457"/>
                    <a:pt x="116" y="455"/>
                    <a:pt x="115" y="455"/>
                  </a:cubicBezTo>
                  <a:cubicBezTo>
                    <a:pt x="114" y="455"/>
                    <a:pt x="112" y="455"/>
                    <a:pt x="111" y="455"/>
                  </a:cubicBezTo>
                  <a:cubicBezTo>
                    <a:pt x="110" y="456"/>
                    <a:pt x="107" y="457"/>
                    <a:pt x="106" y="458"/>
                  </a:cubicBezTo>
                  <a:cubicBezTo>
                    <a:pt x="105" y="458"/>
                    <a:pt x="103" y="459"/>
                    <a:pt x="102" y="459"/>
                  </a:cubicBezTo>
                  <a:cubicBezTo>
                    <a:pt x="101" y="460"/>
                    <a:pt x="97" y="460"/>
                    <a:pt x="97" y="460"/>
                  </a:cubicBezTo>
                  <a:cubicBezTo>
                    <a:pt x="99" y="474"/>
                    <a:pt x="99" y="474"/>
                    <a:pt x="99" y="474"/>
                  </a:cubicBezTo>
                  <a:cubicBezTo>
                    <a:pt x="97" y="476"/>
                    <a:pt x="97" y="476"/>
                    <a:pt x="97" y="476"/>
                  </a:cubicBezTo>
                  <a:cubicBezTo>
                    <a:pt x="70" y="477"/>
                    <a:pt x="70" y="477"/>
                    <a:pt x="70" y="477"/>
                  </a:cubicBezTo>
                  <a:cubicBezTo>
                    <a:pt x="70" y="477"/>
                    <a:pt x="68" y="478"/>
                    <a:pt x="68" y="479"/>
                  </a:cubicBezTo>
                  <a:cubicBezTo>
                    <a:pt x="68" y="480"/>
                    <a:pt x="68" y="481"/>
                    <a:pt x="68" y="482"/>
                  </a:cubicBezTo>
                  <a:cubicBezTo>
                    <a:pt x="67" y="483"/>
                    <a:pt x="66" y="484"/>
                    <a:pt x="65" y="485"/>
                  </a:cubicBezTo>
                  <a:cubicBezTo>
                    <a:pt x="64" y="485"/>
                    <a:pt x="63" y="485"/>
                    <a:pt x="62" y="485"/>
                  </a:cubicBezTo>
                  <a:cubicBezTo>
                    <a:pt x="60" y="484"/>
                    <a:pt x="57" y="482"/>
                    <a:pt x="55" y="482"/>
                  </a:cubicBezTo>
                  <a:cubicBezTo>
                    <a:pt x="54" y="481"/>
                    <a:pt x="51" y="480"/>
                    <a:pt x="50" y="479"/>
                  </a:cubicBezTo>
                  <a:cubicBezTo>
                    <a:pt x="48" y="478"/>
                    <a:pt x="46" y="477"/>
                    <a:pt x="45" y="476"/>
                  </a:cubicBezTo>
                  <a:cubicBezTo>
                    <a:pt x="43" y="474"/>
                    <a:pt x="39" y="471"/>
                    <a:pt x="37" y="469"/>
                  </a:cubicBezTo>
                  <a:cubicBezTo>
                    <a:pt x="37" y="468"/>
                    <a:pt x="36" y="466"/>
                    <a:pt x="35" y="466"/>
                  </a:cubicBezTo>
                  <a:cubicBezTo>
                    <a:pt x="34" y="464"/>
                    <a:pt x="30" y="463"/>
                    <a:pt x="28" y="462"/>
                  </a:cubicBezTo>
                  <a:cubicBezTo>
                    <a:pt x="25" y="462"/>
                    <a:pt x="21" y="463"/>
                    <a:pt x="18" y="463"/>
                  </a:cubicBezTo>
                  <a:cubicBezTo>
                    <a:pt x="17" y="463"/>
                    <a:pt x="16" y="463"/>
                    <a:pt x="15" y="462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6" name="Freeform 37">
              <a:extLst>
                <a:ext uri="{FF2B5EF4-FFF2-40B4-BE49-F238E27FC236}">
                  <a16:creationId xmlns:a16="http://schemas.microsoft.com/office/drawing/2014/main" id="{01E78C2D-EBA0-4F16-8E08-D54E3E2E2388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0975" y="3922713"/>
              <a:ext cx="2036763" cy="1001713"/>
            </a:xfrm>
            <a:custGeom>
              <a:avLst/>
              <a:gdLst>
                <a:gd name="T0" fmla="*/ 604 w 785"/>
                <a:gd name="T1" fmla="*/ 297 h 386"/>
                <a:gd name="T2" fmla="*/ 590 w 785"/>
                <a:gd name="T3" fmla="*/ 322 h 386"/>
                <a:gd name="T4" fmla="*/ 568 w 785"/>
                <a:gd name="T5" fmla="*/ 320 h 386"/>
                <a:gd name="T6" fmla="*/ 561 w 785"/>
                <a:gd name="T7" fmla="*/ 329 h 386"/>
                <a:gd name="T8" fmla="*/ 549 w 785"/>
                <a:gd name="T9" fmla="*/ 335 h 386"/>
                <a:gd name="T10" fmla="*/ 489 w 785"/>
                <a:gd name="T11" fmla="*/ 380 h 386"/>
                <a:gd name="T12" fmla="*/ 445 w 785"/>
                <a:gd name="T13" fmla="*/ 382 h 386"/>
                <a:gd name="T14" fmla="*/ 390 w 785"/>
                <a:gd name="T15" fmla="*/ 375 h 386"/>
                <a:gd name="T16" fmla="*/ 393 w 785"/>
                <a:gd name="T17" fmla="*/ 335 h 386"/>
                <a:gd name="T18" fmla="*/ 376 w 785"/>
                <a:gd name="T19" fmla="*/ 289 h 386"/>
                <a:gd name="T20" fmla="*/ 344 w 785"/>
                <a:gd name="T21" fmla="*/ 288 h 386"/>
                <a:gd name="T22" fmla="*/ 309 w 785"/>
                <a:gd name="T23" fmla="*/ 278 h 386"/>
                <a:gd name="T24" fmla="*/ 254 w 785"/>
                <a:gd name="T25" fmla="*/ 250 h 386"/>
                <a:gd name="T26" fmla="*/ 237 w 785"/>
                <a:gd name="T27" fmla="*/ 254 h 386"/>
                <a:gd name="T28" fmla="*/ 149 w 785"/>
                <a:gd name="T29" fmla="*/ 276 h 386"/>
                <a:gd name="T30" fmla="*/ 111 w 785"/>
                <a:gd name="T31" fmla="*/ 270 h 386"/>
                <a:gd name="T32" fmla="*/ 72 w 785"/>
                <a:gd name="T33" fmla="*/ 269 h 386"/>
                <a:gd name="T34" fmla="*/ 35 w 785"/>
                <a:gd name="T35" fmla="*/ 238 h 386"/>
                <a:gd name="T36" fmla="*/ 0 w 785"/>
                <a:gd name="T37" fmla="*/ 227 h 386"/>
                <a:gd name="T38" fmla="*/ 49 w 785"/>
                <a:gd name="T39" fmla="*/ 173 h 386"/>
                <a:gd name="T40" fmla="*/ 99 w 785"/>
                <a:gd name="T41" fmla="*/ 174 h 386"/>
                <a:gd name="T42" fmla="*/ 164 w 785"/>
                <a:gd name="T43" fmla="*/ 143 h 386"/>
                <a:gd name="T44" fmla="*/ 166 w 785"/>
                <a:gd name="T45" fmla="*/ 120 h 386"/>
                <a:gd name="T46" fmla="*/ 170 w 785"/>
                <a:gd name="T47" fmla="*/ 96 h 386"/>
                <a:gd name="T48" fmla="*/ 223 w 785"/>
                <a:gd name="T49" fmla="*/ 96 h 386"/>
                <a:gd name="T50" fmla="*/ 269 w 785"/>
                <a:gd name="T51" fmla="*/ 99 h 386"/>
                <a:gd name="T52" fmla="*/ 315 w 785"/>
                <a:gd name="T53" fmla="*/ 101 h 386"/>
                <a:gd name="T54" fmla="*/ 339 w 785"/>
                <a:gd name="T55" fmla="*/ 87 h 386"/>
                <a:gd name="T56" fmla="*/ 338 w 785"/>
                <a:gd name="T57" fmla="*/ 56 h 386"/>
                <a:gd name="T58" fmla="*/ 361 w 785"/>
                <a:gd name="T59" fmla="*/ 50 h 386"/>
                <a:gd name="T60" fmla="*/ 389 w 785"/>
                <a:gd name="T61" fmla="*/ 44 h 386"/>
                <a:gd name="T62" fmla="*/ 408 w 785"/>
                <a:gd name="T63" fmla="*/ 58 h 386"/>
                <a:gd name="T64" fmla="*/ 423 w 785"/>
                <a:gd name="T65" fmla="*/ 53 h 386"/>
                <a:gd name="T66" fmla="*/ 453 w 785"/>
                <a:gd name="T67" fmla="*/ 53 h 386"/>
                <a:gd name="T68" fmla="*/ 470 w 785"/>
                <a:gd name="T69" fmla="*/ 9 h 386"/>
                <a:gd name="T70" fmla="*/ 533 w 785"/>
                <a:gd name="T71" fmla="*/ 31 h 386"/>
                <a:gd name="T72" fmla="*/ 595 w 785"/>
                <a:gd name="T73" fmla="*/ 37 h 386"/>
                <a:gd name="T74" fmla="*/ 612 w 785"/>
                <a:gd name="T75" fmla="*/ 3 h 386"/>
                <a:gd name="T76" fmla="*/ 641 w 785"/>
                <a:gd name="T77" fmla="*/ 5 h 386"/>
                <a:gd name="T78" fmla="*/ 626 w 785"/>
                <a:gd name="T79" fmla="*/ 30 h 386"/>
                <a:gd name="T80" fmla="*/ 645 w 785"/>
                <a:gd name="T81" fmla="*/ 21 h 386"/>
                <a:gd name="T82" fmla="*/ 675 w 785"/>
                <a:gd name="T83" fmla="*/ 11 h 386"/>
                <a:gd name="T84" fmla="*/ 692 w 785"/>
                <a:gd name="T85" fmla="*/ 50 h 386"/>
                <a:gd name="T86" fmla="*/ 729 w 785"/>
                <a:gd name="T87" fmla="*/ 54 h 386"/>
                <a:gd name="T88" fmla="*/ 769 w 785"/>
                <a:gd name="T89" fmla="*/ 53 h 386"/>
                <a:gd name="T90" fmla="*/ 779 w 785"/>
                <a:gd name="T91" fmla="*/ 94 h 386"/>
                <a:gd name="T92" fmla="*/ 741 w 785"/>
                <a:gd name="T93" fmla="*/ 84 h 386"/>
                <a:gd name="T94" fmla="*/ 728 w 785"/>
                <a:gd name="T95" fmla="*/ 107 h 386"/>
                <a:gd name="T96" fmla="*/ 730 w 785"/>
                <a:gd name="T97" fmla="*/ 154 h 386"/>
                <a:gd name="T98" fmla="*/ 713 w 785"/>
                <a:gd name="T99" fmla="*/ 159 h 386"/>
                <a:gd name="T100" fmla="*/ 710 w 785"/>
                <a:gd name="T101" fmla="*/ 210 h 386"/>
                <a:gd name="T102" fmla="*/ 718 w 785"/>
                <a:gd name="T103" fmla="*/ 235 h 386"/>
                <a:gd name="T104" fmla="*/ 706 w 785"/>
                <a:gd name="T105" fmla="*/ 257 h 386"/>
                <a:gd name="T106" fmla="*/ 676 w 785"/>
                <a:gd name="T107" fmla="*/ 267 h 386"/>
                <a:gd name="T108" fmla="*/ 665 w 785"/>
                <a:gd name="T109" fmla="*/ 280 h 386"/>
                <a:gd name="T110" fmla="*/ 656 w 785"/>
                <a:gd name="T111" fmla="*/ 280 h 386"/>
                <a:gd name="T112" fmla="*/ 634 w 785"/>
                <a:gd name="T113" fmla="*/ 300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85" h="386">
                  <a:moveTo>
                    <a:pt x="622" y="305"/>
                  </a:moveTo>
                  <a:cubicBezTo>
                    <a:pt x="621" y="305"/>
                    <a:pt x="620" y="304"/>
                    <a:pt x="619" y="304"/>
                  </a:cubicBezTo>
                  <a:cubicBezTo>
                    <a:pt x="618" y="303"/>
                    <a:pt x="615" y="301"/>
                    <a:pt x="613" y="300"/>
                  </a:cubicBezTo>
                  <a:cubicBezTo>
                    <a:pt x="613" y="299"/>
                    <a:pt x="612" y="297"/>
                    <a:pt x="611" y="296"/>
                  </a:cubicBezTo>
                  <a:cubicBezTo>
                    <a:pt x="610" y="296"/>
                    <a:pt x="610" y="294"/>
                    <a:pt x="609" y="294"/>
                  </a:cubicBezTo>
                  <a:cubicBezTo>
                    <a:pt x="608" y="294"/>
                    <a:pt x="606" y="296"/>
                    <a:pt x="604" y="297"/>
                  </a:cubicBezTo>
                  <a:cubicBezTo>
                    <a:pt x="603" y="298"/>
                    <a:pt x="600" y="299"/>
                    <a:pt x="598" y="299"/>
                  </a:cubicBezTo>
                  <a:cubicBezTo>
                    <a:pt x="597" y="300"/>
                    <a:pt x="593" y="301"/>
                    <a:pt x="592" y="302"/>
                  </a:cubicBezTo>
                  <a:cubicBezTo>
                    <a:pt x="591" y="302"/>
                    <a:pt x="590" y="303"/>
                    <a:pt x="589" y="303"/>
                  </a:cubicBezTo>
                  <a:cubicBezTo>
                    <a:pt x="589" y="304"/>
                    <a:pt x="588" y="306"/>
                    <a:pt x="588" y="308"/>
                  </a:cubicBezTo>
                  <a:cubicBezTo>
                    <a:pt x="588" y="310"/>
                    <a:pt x="590" y="314"/>
                    <a:pt x="590" y="316"/>
                  </a:cubicBezTo>
                  <a:cubicBezTo>
                    <a:pt x="591" y="317"/>
                    <a:pt x="591" y="321"/>
                    <a:pt x="590" y="322"/>
                  </a:cubicBezTo>
                  <a:cubicBezTo>
                    <a:pt x="590" y="323"/>
                    <a:pt x="588" y="324"/>
                    <a:pt x="587" y="324"/>
                  </a:cubicBezTo>
                  <a:cubicBezTo>
                    <a:pt x="586" y="325"/>
                    <a:pt x="582" y="324"/>
                    <a:pt x="580" y="324"/>
                  </a:cubicBezTo>
                  <a:cubicBezTo>
                    <a:pt x="579" y="324"/>
                    <a:pt x="577" y="325"/>
                    <a:pt x="576" y="324"/>
                  </a:cubicBezTo>
                  <a:cubicBezTo>
                    <a:pt x="575" y="323"/>
                    <a:pt x="575" y="320"/>
                    <a:pt x="574" y="319"/>
                  </a:cubicBezTo>
                  <a:cubicBezTo>
                    <a:pt x="574" y="319"/>
                    <a:pt x="572" y="318"/>
                    <a:pt x="571" y="318"/>
                  </a:cubicBezTo>
                  <a:cubicBezTo>
                    <a:pt x="570" y="318"/>
                    <a:pt x="569" y="320"/>
                    <a:pt x="568" y="320"/>
                  </a:cubicBezTo>
                  <a:cubicBezTo>
                    <a:pt x="566" y="321"/>
                    <a:pt x="561" y="322"/>
                    <a:pt x="559" y="322"/>
                  </a:cubicBezTo>
                  <a:cubicBezTo>
                    <a:pt x="558" y="323"/>
                    <a:pt x="555" y="322"/>
                    <a:pt x="553" y="323"/>
                  </a:cubicBezTo>
                  <a:cubicBezTo>
                    <a:pt x="553" y="323"/>
                    <a:pt x="552" y="324"/>
                    <a:pt x="551" y="325"/>
                  </a:cubicBezTo>
                  <a:cubicBezTo>
                    <a:pt x="551" y="326"/>
                    <a:pt x="548" y="327"/>
                    <a:pt x="549" y="328"/>
                  </a:cubicBezTo>
                  <a:cubicBezTo>
                    <a:pt x="549" y="330"/>
                    <a:pt x="552" y="329"/>
                    <a:pt x="554" y="329"/>
                  </a:cubicBezTo>
                  <a:cubicBezTo>
                    <a:pt x="556" y="329"/>
                    <a:pt x="559" y="329"/>
                    <a:pt x="561" y="329"/>
                  </a:cubicBezTo>
                  <a:cubicBezTo>
                    <a:pt x="562" y="329"/>
                    <a:pt x="565" y="328"/>
                    <a:pt x="566" y="329"/>
                  </a:cubicBezTo>
                  <a:cubicBezTo>
                    <a:pt x="567" y="329"/>
                    <a:pt x="567" y="331"/>
                    <a:pt x="568" y="332"/>
                  </a:cubicBezTo>
                  <a:cubicBezTo>
                    <a:pt x="568" y="333"/>
                    <a:pt x="568" y="334"/>
                    <a:pt x="567" y="334"/>
                  </a:cubicBezTo>
                  <a:cubicBezTo>
                    <a:pt x="567" y="335"/>
                    <a:pt x="564" y="335"/>
                    <a:pt x="563" y="336"/>
                  </a:cubicBezTo>
                  <a:cubicBezTo>
                    <a:pt x="561" y="336"/>
                    <a:pt x="558" y="335"/>
                    <a:pt x="556" y="335"/>
                  </a:cubicBezTo>
                  <a:cubicBezTo>
                    <a:pt x="554" y="335"/>
                    <a:pt x="551" y="334"/>
                    <a:pt x="549" y="335"/>
                  </a:cubicBezTo>
                  <a:cubicBezTo>
                    <a:pt x="548" y="336"/>
                    <a:pt x="547" y="339"/>
                    <a:pt x="547" y="339"/>
                  </a:cubicBezTo>
                  <a:cubicBezTo>
                    <a:pt x="551" y="342"/>
                    <a:pt x="551" y="342"/>
                    <a:pt x="551" y="342"/>
                  </a:cubicBezTo>
                  <a:cubicBezTo>
                    <a:pt x="551" y="342"/>
                    <a:pt x="541" y="373"/>
                    <a:pt x="541" y="373"/>
                  </a:cubicBezTo>
                  <a:cubicBezTo>
                    <a:pt x="541" y="373"/>
                    <a:pt x="530" y="373"/>
                    <a:pt x="530" y="373"/>
                  </a:cubicBezTo>
                  <a:cubicBezTo>
                    <a:pt x="517" y="368"/>
                    <a:pt x="517" y="368"/>
                    <a:pt x="517" y="368"/>
                  </a:cubicBezTo>
                  <a:cubicBezTo>
                    <a:pt x="489" y="380"/>
                    <a:pt x="489" y="380"/>
                    <a:pt x="489" y="380"/>
                  </a:cubicBezTo>
                  <a:cubicBezTo>
                    <a:pt x="483" y="366"/>
                    <a:pt x="483" y="366"/>
                    <a:pt x="483" y="366"/>
                  </a:cubicBezTo>
                  <a:cubicBezTo>
                    <a:pt x="474" y="367"/>
                    <a:pt x="474" y="367"/>
                    <a:pt x="474" y="367"/>
                  </a:cubicBezTo>
                  <a:cubicBezTo>
                    <a:pt x="464" y="373"/>
                    <a:pt x="464" y="373"/>
                    <a:pt x="464" y="373"/>
                  </a:cubicBezTo>
                  <a:cubicBezTo>
                    <a:pt x="458" y="383"/>
                    <a:pt x="458" y="383"/>
                    <a:pt x="458" y="383"/>
                  </a:cubicBezTo>
                  <a:cubicBezTo>
                    <a:pt x="448" y="386"/>
                    <a:pt x="448" y="386"/>
                    <a:pt x="448" y="386"/>
                  </a:cubicBezTo>
                  <a:cubicBezTo>
                    <a:pt x="445" y="382"/>
                    <a:pt x="445" y="382"/>
                    <a:pt x="445" y="382"/>
                  </a:cubicBezTo>
                  <a:cubicBezTo>
                    <a:pt x="445" y="375"/>
                    <a:pt x="445" y="375"/>
                    <a:pt x="445" y="375"/>
                  </a:cubicBezTo>
                  <a:cubicBezTo>
                    <a:pt x="438" y="361"/>
                    <a:pt x="438" y="361"/>
                    <a:pt x="438" y="361"/>
                  </a:cubicBezTo>
                  <a:cubicBezTo>
                    <a:pt x="413" y="365"/>
                    <a:pt x="413" y="365"/>
                    <a:pt x="413" y="365"/>
                  </a:cubicBezTo>
                  <a:cubicBezTo>
                    <a:pt x="413" y="372"/>
                    <a:pt x="413" y="372"/>
                    <a:pt x="413" y="372"/>
                  </a:cubicBezTo>
                  <a:cubicBezTo>
                    <a:pt x="410" y="375"/>
                    <a:pt x="410" y="375"/>
                    <a:pt x="410" y="375"/>
                  </a:cubicBezTo>
                  <a:cubicBezTo>
                    <a:pt x="390" y="375"/>
                    <a:pt x="390" y="375"/>
                    <a:pt x="390" y="375"/>
                  </a:cubicBezTo>
                  <a:cubicBezTo>
                    <a:pt x="396" y="368"/>
                    <a:pt x="396" y="368"/>
                    <a:pt x="396" y="368"/>
                  </a:cubicBezTo>
                  <a:cubicBezTo>
                    <a:pt x="397" y="355"/>
                    <a:pt x="397" y="355"/>
                    <a:pt x="397" y="355"/>
                  </a:cubicBezTo>
                  <a:cubicBezTo>
                    <a:pt x="403" y="352"/>
                    <a:pt x="403" y="352"/>
                    <a:pt x="403" y="352"/>
                  </a:cubicBezTo>
                  <a:cubicBezTo>
                    <a:pt x="399" y="349"/>
                    <a:pt x="399" y="349"/>
                    <a:pt x="399" y="349"/>
                  </a:cubicBezTo>
                  <a:cubicBezTo>
                    <a:pt x="400" y="346"/>
                    <a:pt x="400" y="346"/>
                    <a:pt x="400" y="346"/>
                  </a:cubicBezTo>
                  <a:cubicBezTo>
                    <a:pt x="393" y="335"/>
                    <a:pt x="393" y="335"/>
                    <a:pt x="393" y="335"/>
                  </a:cubicBezTo>
                  <a:cubicBezTo>
                    <a:pt x="392" y="329"/>
                    <a:pt x="392" y="329"/>
                    <a:pt x="392" y="329"/>
                  </a:cubicBezTo>
                  <a:cubicBezTo>
                    <a:pt x="387" y="331"/>
                    <a:pt x="387" y="331"/>
                    <a:pt x="387" y="331"/>
                  </a:cubicBezTo>
                  <a:cubicBezTo>
                    <a:pt x="377" y="321"/>
                    <a:pt x="377" y="321"/>
                    <a:pt x="377" y="321"/>
                  </a:cubicBezTo>
                  <a:cubicBezTo>
                    <a:pt x="372" y="305"/>
                    <a:pt x="372" y="305"/>
                    <a:pt x="372" y="305"/>
                  </a:cubicBezTo>
                  <a:cubicBezTo>
                    <a:pt x="383" y="300"/>
                    <a:pt x="383" y="300"/>
                    <a:pt x="383" y="300"/>
                  </a:cubicBezTo>
                  <a:cubicBezTo>
                    <a:pt x="376" y="289"/>
                    <a:pt x="376" y="289"/>
                    <a:pt x="376" y="289"/>
                  </a:cubicBezTo>
                  <a:cubicBezTo>
                    <a:pt x="367" y="289"/>
                    <a:pt x="367" y="289"/>
                    <a:pt x="367" y="289"/>
                  </a:cubicBezTo>
                  <a:cubicBezTo>
                    <a:pt x="361" y="284"/>
                    <a:pt x="361" y="284"/>
                    <a:pt x="361" y="284"/>
                  </a:cubicBezTo>
                  <a:cubicBezTo>
                    <a:pt x="356" y="286"/>
                    <a:pt x="356" y="286"/>
                    <a:pt x="356" y="286"/>
                  </a:cubicBezTo>
                  <a:cubicBezTo>
                    <a:pt x="350" y="280"/>
                    <a:pt x="350" y="280"/>
                    <a:pt x="350" y="280"/>
                  </a:cubicBezTo>
                  <a:cubicBezTo>
                    <a:pt x="345" y="284"/>
                    <a:pt x="345" y="284"/>
                    <a:pt x="345" y="284"/>
                  </a:cubicBezTo>
                  <a:cubicBezTo>
                    <a:pt x="344" y="288"/>
                    <a:pt x="344" y="288"/>
                    <a:pt x="344" y="288"/>
                  </a:cubicBezTo>
                  <a:cubicBezTo>
                    <a:pt x="334" y="294"/>
                    <a:pt x="334" y="294"/>
                    <a:pt x="334" y="294"/>
                  </a:cubicBezTo>
                  <a:cubicBezTo>
                    <a:pt x="326" y="294"/>
                    <a:pt x="326" y="294"/>
                    <a:pt x="326" y="294"/>
                  </a:cubicBezTo>
                  <a:cubicBezTo>
                    <a:pt x="330" y="285"/>
                    <a:pt x="330" y="285"/>
                    <a:pt x="330" y="285"/>
                  </a:cubicBezTo>
                  <a:cubicBezTo>
                    <a:pt x="330" y="281"/>
                    <a:pt x="330" y="281"/>
                    <a:pt x="330" y="281"/>
                  </a:cubicBezTo>
                  <a:cubicBezTo>
                    <a:pt x="314" y="282"/>
                    <a:pt x="314" y="282"/>
                    <a:pt x="314" y="282"/>
                  </a:cubicBezTo>
                  <a:cubicBezTo>
                    <a:pt x="309" y="278"/>
                    <a:pt x="309" y="278"/>
                    <a:pt x="309" y="278"/>
                  </a:cubicBezTo>
                  <a:cubicBezTo>
                    <a:pt x="311" y="273"/>
                    <a:pt x="311" y="273"/>
                    <a:pt x="311" y="273"/>
                  </a:cubicBezTo>
                  <a:cubicBezTo>
                    <a:pt x="282" y="274"/>
                    <a:pt x="282" y="274"/>
                    <a:pt x="282" y="274"/>
                  </a:cubicBezTo>
                  <a:cubicBezTo>
                    <a:pt x="272" y="262"/>
                    <a:pt x="272" y="262"/>
                    <a:pt x="272" y="262"/>
                  </a:cubicBezTo>
                  <a:cubicBezTo>
                    <a:pt x="275" y="256"/>
                    <a:pt x="275" y="256"/>
                    <a:pt x="275" y="256"/>
                  </a:cubicBezTo>
                  <a:cubicBezTo>
                    <a:pt x="268" y="249"/>
                    <a:pt x="268" y="249"/>
                    <a:pt x="268" y="249"/>
                  </a:cubicBezTo>
                  <a:cubicBezTo>
                    <a:pt x="254" y="250"/>
                    <a:pt x="254" y="250"/>
                    <a:pt x="254" y="250"/>
                  </a:cubicBezTo>
                  <a:cubicBezTo>
                    <a:pt x="254" y="250"/>
                    <a:pt x="253" y="244"/>
                    <a:pt x="251" y="244"/>
                  </a:cubicBezTo>
                  <a:cubicBezTo>
                    <a:pt x="250" y="244"/>
                    <a:pt x="250" y="245"/>
                    <a:pt x="249" y="246"/>
                  </a:cubicBezTo>
                  <a:cubicBezTo>
                    <a:pt x="247" y="246"/>
                    <a:pt x="243" y="245"/>
                    <a:pt x="241" y="246"/>
                  </a:cubicBezTo>
                  <a:cubicBezTo>
                    <a:pt x="241" y="246"/>
                    <a:pt x="241" y="247"/>
                    <a:pt x="240" y="247"/>
                  </a:cubicBezTo>
                  <a:cubicBezTo>
                    <a:pt x="240" y="248"/>
                    <a:pt x="239" y="248"/>
                    <a:pt x="238" y="248"/>
                  </a:cubicBezTo>
                  <a:cubicBezTo>
                    <a:pt x="237" y="249"/>
                    <a:pt x="237" y="254"/>
                    <a:pt x="237" y="254"/>
                  </a:cubicBezTo>
                  <a:cubicBezTo>
                    <a:pt x="215" y="265"/>
                    <a:pt x="215" y="265"/>
                    <a:pt x="215" y="265"/>
                  </a:cubicBezTo>
                  <a:cubicBezTo>
                    <a:pt x="208" y="260"/>
                    <a:pt x="208" y="260"/>
                    <a:pt x="208" y="260"/>
                  </a:cubicBezTo>
                  <a:cubicBezTo>
                    <a:pt x="173" y="261"/>
                    <a:pt x="173" y="261"/>
                    <a:pt x="173" y="261"/>
                  </a:cubicBezTo>
                  <a:cubicBezTo>
                    <a:pt x="161" y="266"/>
                    <a:pt x="161" y="266"/>
                    <a:pt x="161" y="266"/>
                  </a:cubicBezTo>
                  <a:cubicBezTo>
                    <a:pt x="153" y="266"/>
                    <a:pt x="153" y="266"/>
                    <a:pt x="153" y="266"/>
                  </a:cubicBezTo>
                  <a:cubicBezTo>
                    <a:pt x="149" y="276"/>
                    <a:pt x="149" y="276"/>
                    <a:pt x="149" y="276"/>
                  </a:cubicBezTo>
                  <a:cubicBezTo>
                    <a:pt x="149" y="276"/>
                    <a:pt x="147" y="273"/>
                    <a:pt x="146" y="273"/>
                  </a:cubicBezTo>
                  <a:cubicBezTo>
                    <a:pt x="144" y="271"/>
                    <a:pt x="141" y="268"/>
                    <a:pt x="139" y="267"/>
                  </a:cubicBezTo>
                  <a:cubicBezTo>
                    <a:pt x="137" y="266"/>
                    <a:pt x="132" y="266"/>
                    <a:pt x="130" y="265"/>
                  </a:cubicBezTo>
                  <a:cubicBezTo>
                    <a:pt x="127" y="265"/>
                    <a:pt x="122" y="265"/>
                    <a:pt x="120" y="266"/>
                  </a:cubicBezTo>
                  <a:cubicBezTo>
                    <a:pt x="118" y="266"/>
                    <a:pt x="116" y="268"/>
                    <a:pt x="115" y="268"/>
                  </a:cubicBezTo>
                  <a:cubicBezTo>
                    <a:pt x="114" y="269"/>
                    <a:pt x="112" y="269"/>
                    <a:pt x="111" y="270"/>
                  </a:cubicBezTo>
                  <a:cubicBezTo>
                    <a:pt x="111" y="270"/>
                    <a:pt x="111" y="270"/>
                    <a:pt x="111" y="270"/>
                  </a:cubicBezTo>
                  <a:cubicBezTo>
                    <a:pt x="109" y="272"/>
                    <a:pt x="105" y="271"/>
                    <a:pt x="104" y="271"/>
                  </a:cubicBezTo>
                  <a:cubicBezTo>
                    <a:pt x="102" y="271"/>
                    <a:pt x="98" y="269"/>
                    <a:pt x="95" y="269"/>
                  </a:cubicBezTo>
                  <a:cubicBezTo>
                    <a:pt x="93" y="268"/>
                    <a:pt x="89" y="267"/>
                    <a:pt x="87" y="267"/>
                  </a:cubicBezTo>
                  <a:cubicBezTo>
                    <a:pt x="86" y="267"/>
                    <a:pt x="84" y="268"/>
                    <a:pt x="83" y="268"/>
                  </a:cubicBezTo>
                  <a:cubicBezTo>
                    <a:pt x="80" y="268"/>
                    <a:pt x="75" y="269"/>
                    <a:pt x="72" y="269"/>
                  </a:cubicBezTo>
                  <a:cubicBezTo>
                    <a:pt x="70" y="269"/>
                    <a:pt x="65" y="269"/>
                    <a:pt x="62" y="268"/>
                  </a:cubicBezTo>
                  <a:cubicBezTo>
                    <a:pt x="61" y="267"/>
                    <a:pt x="57" y="265"/>
                    <a:pt x="56" y="263"/>
                  </a:cubicBezTo>
                  <a:cubicBezTo>
                    <a:pt x="53" y="261"/>
                    <a:pt x="49" y="257"/>
                    <a:pt x="48" y="254"/>
                  </a:cubicBezTo>
                  <a:cubicBezTo>
                    <a:pt x="46" y="252"/>
                    <a:pt x="44" y="247"/>
                    <a:pt x="43" y="244"/>
                  </a:cubicBezTo>
                  <a:cubicBezTo>
                    <a:pt x="42" y="243"/>
                    <a:pt x="40" y="239"/>
                    <a:pt x="40" y="239"/>
                  </a:cubicBezTo>
                  <a:cubicBezTo>
                    <a:pt x="35" y="238"/>
                    <a:pt x="35" y="238"/>
                    <a:pt x="35" y="238"/>
                  </a:cubicBezTo>
                  <a:cubicBezTo>
                    <a:pt x="35" y="250"/>
                    <a:pt x="35" y="250"/>
                    <a:pt x="35" y="250"/>
                  </a:cubicBezTo>
                  <a:cubicBezTo>
                    <a:pt x="24" y="250"/>
                    <a:pt x="24" y="250"/>
                    <a:pt x="24" y="250"/>
                  </a:cubicBezTo>
                  <a:cubicBezTo>
                    <a:pt x="18" y="241"/>
                    <a:pt x="18" y="241"/>
                    <a:pt x="18" y="241"/>
                  </a:cubicBezTo>
                  <a:cubicBezTo>
                    <a:pt x="9" y="242"/>
                    <a:pt x="9" y="242"/>
                    <a:pt x="9" y="242"/>
                  </a:cubicBezTo>
                  <a:cubicBezTo>
                    <a:pt x="8" y="233"/>
                    <a:pt x="8" y="233"/>
                    <a:pt x="8" y="233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24" y="194"/>
                    <a:pt x="24" y="194"/>
                    <a:pt x="24" y="194"/>
                  </a:cubicBezTo>
                  <a:cubicBezTo>
                    <a:pt x="23" y="187"/>
                    <a:pt x="23" y="187"/>
                    <a:pt x="23" y="187"/>
                  </a:cubicBezTo>
                  <a:cubicBezTo>
                    <a:pt x="30" y="181"/>
                    <a:pt x="30" y="181"/>
                    <a:pt x="30" y="181"/>
                  </a:cubicBezTo>
                  <a:cubicBezTo>
                    <a:pt x="39" y="186"/>
                    <a:pt x="39" y="186"/>
                    <a:pt x="39" y="186"/>
                  </a:cubicBezTo>
                  <a:cubicBezTo>
                    <a:pt x="46" y="175"/>
                    <a:pt x="46" y="175"/>
                    <a:pt x="46" y="175"/>
                  </a:cubicBezTo>
                  <a:cubicBezTo>
                    <a:pt x="49" y="173"/>
                    <a:pt x="49" y="173"/>
                    <a:pt x="49" y="173"/>
                  </a:cubicBezTo>
                  <a:cubicBezTo>
                    <a:pt x="49" y="172"/>
                    <a:pt x="49" y="172"/>
                    <a:pt x="49" y="172"/>
                  </a:cubicBezTo>
                  <a:cubicBezTo>
                    <a:pt x="64" y="167"/>
                    <a:pt x="64" y="167"/>
                    <a:pt x="64" y="167"/>
                  </a:cubicBezTo>
                  <a:cubicBezTo>
                    <a:pt x="67" y="169"/>
                    <a:pt x="67" y="169"/>
                    <a:pt x="67" y="169"/>
                  </a:cubicBezTo>
                  <a:cubicBezTo>
                    <a:pt x="70" y="185"/>
                    <a:pt x="70" y="185"/>
                    <a:pt x="70" y="185"/>
                  </a:cubicBezTo>
                  <a:cubicBezTo>
                    <a:pt x="86" y="166"/>
                    <a:pt x="86" y="166"/>
                    <a:pt x="86" y="166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139" y="143"/>
                    <a:pt x="139" y="143"/>
                    <a:pt x="139" y="143"/>
                  </a:cubicBezTo>
                  <a:cubicBezTo>
                    <a:pt x="139" y="143"/>
                    <a:pt x="143" y="147"/>
                    <a:pt x="145" y="148"/>
                  </a:cubicBezTo>
                  <a:cubicBezTo>
                    <a:pt x="147" y="148"/>
                    <a:pt x="150" y="150"/>
                    <a:pt x="152" y="150"/>
                  </a:cubicBezTo>
                  <a:cubicBezTo>
                    <a:pt x="154" y="150"/>
                    <a:pt x="158" y="150"/>
                    <a:pt x="160" y="149"/>
                  </a:cubicBezTo>
                  <a:cubicBezTo>
                    <a:pt x="161" y="149"/>
                    <a:pt x="164" y="148"/>
                    <a:pt x="164" y="146"/>
                  </a:cubicBezTo>
                  <a:cubicBezTo>
                    <a:pt x="165" y="146"/>
                    <a:pt x="164" y="144"/>
                    <a:pt x="164" y="143"/>
                  </a:cubicBezTo>
                  <a:cubicBezTo>
                    <a:pt x="163" y="141"/>
                    <a:pt x="160" y="139"/>
                    <a:pt x="158" y="137"/>
                  </a:cubicBezTo>
                  <a:cubicBezTo>
                    <a:pt x="157" y="136"/>
                    <a:pt x="155" y="132"/>
                    <a:pt x="155" y="131"/>
                  </a:cubicBezTo>
                  <a:cubicBezTo>
                    <a:pt x="155" y="129"/>
                    <a:pt x="156" y="126"/>
                    <a:pt x="157" y="125"/>
                  </a:cubicBezTo>
                  <a:cubicBezTo>
                    <a:pt x="158" y="123"/>
                    <a:pt x="159" y="120"/>
                    <a:pt x="160" y="119"/>
                  </a:cubicBezTo>
                  <a:cubicBezTo>
                    <a:pt x="160" y="119"/>
                    <a:pt x="162" y="119"/>
                    <a:pt x="163" y="119"/>
                  </a:cubicBezTo>
                  <a:cubicBezTo>
                    <a:pt x="164" y="119"/>
                    <a:pt x="165" y="120"/>
                    <a:pt x="166" y="120"/>
                  </a:cubicBezTo>
                  <a:cubicBezTo>
                    <a:pt x="166" y="120"/>
                    <a:pt x="167" y="121"/>
                    <a:pt x="168" y="121"/>
                  </a:cubicBezTo>
                  <a:cubicBezTo>
                    <a:pt x="169" y="121"/>
                    <a:pt x="170" y="120"/>
                    <a:pt x="171" y="119"/>
                  </a:cubicBezTo>
                  <a:cubicBezTo>
                    <a:pt x="171" y="118"/>
                    <a:pt x="170" y="114"/>
                    <a:pt x="170" y="113"/>
                  </a:cubicBezTo>
                  <a:cubicBezTo>
                    <a:pt x="169" y="111"/>
                    <a:pt x="168" y="107"/>
                    <a:pt x="167" y="105"/>
                  </a:cubicBezTo>
                  <a:cubicBezTo>
                    <a:pt x="167" y="104"/>
                    <a:pt x="166" y="100"/>
                    <a:pt x="167" y="99"/>
                  </a:cubicBezTo>
                  <a:cubicBezTo>
                    <a:pt x="167" y="98"/>
                    <a:pt x="169" y="96"/>
                    <a:pt x="170" y="96"/>
                  </a:cubicBezTo>
                  <a:cubicBezTo>
                    <a:pt x="173" y="94"/>
                    <a:pt x="178" y="92"/>
                    <a:pt x="180" y="92"/>
                  </a:cubicBezTo>
                  <a:cubicBezTo>
                    <a:pt x="182" y="91"/>
                    <a:pt x="187" y="90"/>
                    <a:pt x="189" y="90"/>
                  </a:cubicBezTo>
                  <a:cubicBezTo>
                    <a:pt x="192" y="90"/>
                    <a:pt x="197" y="90"/>
                    <a:pt x="199" y="91"/>
                  </a:cubicBezTo>
                  <a:cubicBezTo>
                    <a:pt x="201" y="92"/>
                    <a:pt x="204" y="94"/>
                    <a:pt x="206" y="95"/>
                  </a:cubicBezTo>
                  <a:cubicBezTo>
                    <a:pt x="207" y="96"/>
                    <a:pt x="210" y="97"/>
                    <a:pt x="211" y="97"/>
                  </a:cubicBezTo>
                  <a:cubicBezTo>
                    <a:pt x="214" y="97"/>
                    <a:pt x="220" y="96"/>
                    <a:pt x="223" y="96"/>
                  </a:cubicBezTo>
                  <a:cubicBezTo>
                    <a:pt x="225" y="96"/>
                    <a:pt x="230" y="95"/>
                    <a:pt x="232" y="95"/>
                  </a:cubicBezTo>
                  <a:cubicBezTo>
                    <a:pt x="234" y="95"/>
                    <a:pt x="239" y="96"/>
                    <a:pt x="241" y="96"/>
                  </a:cubicBezTo>
                  <a:cubicBezTo>
                    <a:pt x="243" y="97"/>
                    <a:pt x="247" y="99"/>
                    <a:pt x="249" y="100"/>
                  </a:cubicBezTo>
                  <a:cubicBezTo>
                    <a:pt x="251" y="100"/>
                    <a:pt x="253" y="100"/>
                    <a:pt x="254" y="100"/>
                  </a:cubicBezTo>
                  <a:cubicBezTo>
                    <a:pt x="256" y="101"/>
                    <a:pt x="258" y="101"/>
                    <a:pt x="260" y="101"/>
                  </a:cubicBezTo>
                  <a:cubicBezTo>
                    <a:pt x="262" y="101"/>
                    <a:pt x="266" y="99"/>
                    <a:pt x="269" y="99"/>
                  </a:cubicBezTo>
                  <a:cubicBezTo>
                    <a:pt x="272" y="98"/>
                    <a:pt x="279" y="97"/>
                    <a:pt x="282" y="96"/>
                  </a:cubicBezTo>
                  <a:cubicBezTo>
                    <a:pt x="285" y="96"/>
                    <a:pt x="292" y="96"/>
                    <a:pt x="295" y="97"/>
                  </a:cubicBezTo>
                  <a:cubicBezTo>
                    <a:pt x="297" y="97"/>
                    <a:pt x="301" y="98"/>
                    <a:pt x="303" y="100"/>
                  </a:cubicBezTo>
                  <a:cubicBezTo>
                    <a:pt x="304" y="100"/>
                    <a:pt x="306" y="103"/>
                    <a:pt x="307" y="104"/>
                  </a:cubicBezTo>
                  <a:cubicBezTo>
                    <a:pt x="308" y="104"/>
                    <a:pt x="310" y="105"/>
                    <a:pt x="310" y="104"/>
                  </a:cubicBezTo>
                  <a:cubicBezTo>
                    <a:pt x="312" y="104"/>
                    <a:pt x="314" y="102"/>
                    <a:pt x="315" y="101"/>
                  </a:cubicBezTo>
                  <a:cubicBezTo>
                    <a:pt x="316" y="101"/>
                    <a:pt x="319" y="99"/>
                    <a:pt x="319" y="98"/>
                  </a:cubicBezTo>
                  <a:cubicBezTo>
                    <a:pt x="320" y="97"/>
                    <a:pt x="320" y="94"/>
                    <a:pt x="320" y="93"/>
                  </a:cubicBezTo>
                  <a:cubicBezTo>
                    <a:pt x="321" y="92"/>
                    <a:pt x="322" y="91"/>
                    <a:pt x="322" y="90"/>
                  </a:cubicBezTo>
                  <a:cubicBezTo>
                    <a:pt x="324" y="90"/>
                    <a:pt x="327" y="89"/>
                    <a:pt x="328" y="89"/>
                  </a:cubicBezTo>
                  <a:cubicBezTo>
                    <a:pt x="330" y="89"/>
                    <a:pt x="333" y="89"/>
                    <a:pt x="335" y="89"/>
                  </a:cubicBezTo>
                  <a:cubicBezTo>
                    <a:pt x="336" y="89"/>
                    <a:pt x="338" y="88"/>
                    <a:pt x="339" y="87"/>
                  </a:cubicBezTo>
                  <a:cubicBezTo>
                    <a:pt x="341" y="86"/>
                    <a:pt x="343" y="84"/>
                    <a:pt x="344" y="82"/>
                  </a:cubicBezTo>
                  <a:cubicBezTo>
                    <a:pt x="344" y="82"/>
                    <a:pt x="344" y="80"/>
                    <a:pt x="344" y="79"/>
                  </a:cubicBezTo>
                  <a:cubicBezTo>
                    <a:pt x="344" y="77"/>
                    <a:pt x="344" y="74"/>
                    <a:pt x="343" y="72"/>
                  </a:cubicBezTo>
                  <a:cubicBezTo>
                    <a:pt x="343" y="71"/>
                    <a:pt x="342" y="67"/>
                    <a:pt x="341" y="66"/>
                  </a:cubicBezTo>
                  <a:cubicBezTo>
                    <a:pt x="341" y="64"/>
                    <a:pt x="340" y="61"/>
                    <a:pt x="339" y="60"/>
                  </a:cubicBezTo>
                  <a:cubicBezTo>
                    <a:pt x="339" y="59"/>
                    <a:pt x="338" y="57"/>
                    <a:pt x="338" y="56"/>
                  </a:cubicBezTo>
                  <a:cubicBezTo>
                    <a:pt x="338" y="55"/>
                    <a:pt x="339" y="53"/>
                    <a:pt x="340" y="52"/>
                  </a:cubicBezTo>
                  <a:cubicBezTo>
                    <a:pt x="341" y="51"/>
                    <a:pt x="342" y="51"/>
                    <a:pt x="343" y="50"/>
                  </a:cubicBezTo>
                  <a:cubicBezTo>
                    <a:pt x="344" y="50"/>
                    <a:pt x="347" y="49"/>
                    <a:pt x="348" y="49"/>
                  </a:cubicBezTo>
                  <a:cubicBezTo>
                    <a:pt x="349" y="49"/>
                    <a:pt x="350" y="50"/>
                    <a:pt x="351" y="50"/>
                  </a:cubicBezTo>
                  <a:cubicBezTo>
                    <a:pt x="352" y="50"/>
                    <a:pt x="354" y="51"/>
                    <a:pt x="354" y="51"/>
                  </a:cubicBezTo>
                  <a:cubicBezTo>
                    <a:pt x="356" y="51"/>
                    <a:pt x="359" y="50"/>
                    <a:pt x="361" y="50"/>
                  </a:cubicBezTo>
                  <a:cubicBezTo>
                    <a:pt x="362" y="50"/>
                    <a:pt x="365" y="50"/>
                    <a:pt x="366" y="50"/>
                  </a:cubicBezTo>
                  <a:cubicBezTo>
                    <a:pt x="367" y="51"/>
                    <a:pt x="368" y="53"/>
                    <a:pt x="368" y="53"/>
                  </a:cubicBezTo>
                  <a:cubicBezTo>
                    <a:pt x="369" y="54"/>
                    <a:pt x="371" y="54"/>
                    <a:pt x="372" y="53"/>
                  </a:cubicBezTo>
                  <a:cubicBezTo>
                    <a:pt x="373" y="53"/>
                    <a:pt x="376" y="52"/>
                    <a:pt x="377" y="51"/>
                  </a:cubicBezTo>
                  <a:cubicBezTo>
                    <a:pt x="379" y="50"/>
                    <a:pt x="382" y="47"/>
                    <a:pt x="384" y="46"/>
                  </a:cubicBezTo>
                  <a:cubicBezTo>
                    <a:pt x="385" y="46"/>
                    <a:pt x="387" y="44"/>
                    <a:pt x="389" y="44"/>
                  </a:cubicBezTo>
                  <a:cubicBezTo>
                    <a:pt x="390" y="44"/>
                    <a:pt x="393" y="43"/>
                    <a:pt x="394" y="44"/>
                  </a:cubicBezTo>
                  <a:cubicBezTo>
                    <a:pt x="395" y="44"/>
                    <a:pt x="396" y="46"/>
                    <a:pt x="397" y="46"/>
                  </a:cubicBezTo>
                  <a:cubicBezTo>
                    <a:pt x="398" y="47"/>
                    <a:pt x="400" y="48"/>
                    <a:pt x="401" y="49"/>
                  </a:cubicBezTo>
                  <a:cubicBezTo>
                    <a:pt x="402" y="50"/>
                    <a:pt x="404" y="51"/>
                    <a:pt x="405" y="52"/>
                  </a:cubicBezTo>
                  <a:cubicBezTo>
                    <a:pt x="406" y="53"/>
                    <a:pt x="408" y="54"/>
                    <a:pt x="408" y="54"/>
                  </a:cubicBezTo>
                  <a:cubicBezTo>
                    <a:pt x="408" y="55"/>
                    <a:pt x="408" y="57"/>
                    <a:pt x="408" y="58"/>
                  </a:cubicBezTo>
                  <a:cubicBezTo>
                    <a:pt x="408" y="58"/>
                    <a:pt x="407" y="60"/>
                    <a:pt x="407" y="61"/>
                  </a:cubicBezTo>
                  <a:cubicBezTo>
                    <a:pt x="408" y="62"/>
                    <a:pt x="409" y="63"/>
                    <a:pt x="409" y="63"/>
                  </a:cubicBezTo>
                  <a:cubicBezTo>
                    <a:pt x="410" y="63"/>
                    <a:pt x="411" y="64"/>
                    <a:pt x="411" y="64"/>
                  </a:cubicBezTo>
                  <a:cubicBezTo>
                    <a:pt x="413" y="64"/>
                    <a:pt x="414" y="62"/>
                    <a:pt x="415" y="61"/>
                  </a:cubicBezTo>
                  <a:cubicBezTo>
                    <a:pt x="416" y="60"/>
                    <a:pt x="417" y="57"/>
                    <a:pt x="418" y="56"/>
                  </a:cubicBezTo>
                  <a:cubicBezTo>
                    <a:pt x="419" y="55"/>
                    <a:pt x="422" y="54"/>
                    <a:pt x="423" y="53"/>
                  </a:cubicBezTo>
                  <a:cubicBezTo>
                    <a:pt x="424" y="53"/>
                    <a:pt x="426" y="53"/>
                    <a:pt x="427" y="52"/>
                  </a:cubicBezTo>
                  <a:cubicBezTo>
                    <a:pt x="428" y="52"/>
                    <a:pt x="430" y="50"/>
                    <a:pt x="431" y="49"/>
                  </a:cubicBezTo>
                  <a:cubicBezTo>
                    <a:pt x="433" y="48"/>
                    <a:pt x="436" y="48"/>
                    <a:pt x="438" y="48"/>
                  </a:cubicBezTo>
                  <a:cubicBezTo>
                    <a:pt x="439" y="48"/>
                    <a:pt x="442" y="49"/>
                    <a:pt x="444" y="49"/>
                  </a:cubicBezTo>
                  <a:cubicBezTo>
                    <a:pt x="445" y="50"/>
                    <a:pt x="448" y="52"/>
                    <a:pt x="449" y="53"/>
                  </a:cubicBezTo>
                  <a:cubicBezTo>
                    <a:pt x="450" y="53"/>
                    <a:pt x="452" y="53"/>
                    <a:pt x="453" y="53"/>
                  </a:cubicBezTo>
                  <a:cubicBezTo>
                    <a:pt x="454" y="52"/>
                    <a:pt x="455" y="51"/>
                    <a:pt x="455" y="50"/>
                  </a:cubicBezTo>
                  <a:cubicBezTo>
                    <a:pt x="456" y="50"/>
                    <a:pt x="457" y="48"/>
                    <a:pt x="457" y="47"/>
                  </a:cubicBezTo>
                  <a:cubicBezTo>
                    <a:pt x="457" y="46"/>
                    <a:pt x="455" y="45"/>
                    <a:pt x="454" y="44"/>
                  </a:cubicBezTo>
                  <a:cubicBezTo>
                    <a:pt x="453" y="44"/>
                    <a:pt x="451" y="41"/>
                    <a:pt x="451" y="41"/>
                  </a:cubicBezTo>
                  <a:cubicBezTo>
                    <a:pt x="463" y="36"/>
                    <a:pt x="463" y="36"/>
                    <a:pt x="463" y="36"/>
                  </a:cubicBezTo>
                  <a:cubicBezTo>
                    <a:pt x="470" y="9"/>
                    <a:pt x="470" y="9"/>
                    <a:pt x="470" y="9"/>
                  </a:cubicBezTo>
                  <a:cubicBezTo>
                    <a:pt x="496" y="4"/>
                    <a:pt x="496" y="4"/>
                    <a:pt x="496" y="4"/>
                  </a:cubicBezTo>
                  <a:cubicBezTo>
                    <a:pt x="496" y="12"/>
                    <a:pt x="496" y="12"/>
                    <a:pt x="496" y="12"/>
                  </a:cubicBezTo>
                  <a:cubicBezTo>
                    <a:pt x="507" y="19"/>
                    <a:pt x="507" y="19"/>
                    <a:pt x="507" y="19"/>
                  </a:cubicBezTo>
                  <a:cubicBezTo>
                    <a:pt x="515" y="13"/>
                    <a:pt x="515" y="13"/>
                    <a:pt x="515" y="13"/>
                  </a:cubicBezTo>
                  <a:cubicBezTo>
                    <a:pt x="524" y="39"/>
                    <a:pt x="524" y="39"/>
                    <a:pt x="524" y="39"/>
                  </a:cubicBezTo>
                  <a:cubicBezTo>
                    <a:pt x="533" y="31"/>
                    <a:pt x="533" y="31"/>
                    <a:pt x="533" y="31"/>
                  </a:cubicBezTo>
                  <a:cubicBezTo>
                    <a:pt x="537" y="25"/>
                    <a:pt x="537" y="25"/>
                    <a:pt x="537" y="25"/>
                  </a:cubicBezTo>
                  <a:cubicBezTo>
                    <a:pt x="541" y="36"/>
                    <a:pt x="541" y="36"/>
                    <a:pt x="541" y="36"/>
                  </a:cubicBezTo>
                  <a:cubicBezTo>
                    <a:pt x="553" y="37"/>
                    <a:pt x="553" y="37"/>
                    <a:pt x="553" y="37"/>
                  </a:cubicBezTo>
                  <a:cubicBezTo>
                    <a:pt x="557" y="31"/>
                    <a:pt x="557" y="31"/>
                    <a:pt x="557" y="31"/>
                  </a:cubicBezTo>
                  <a:cubicBezTo>
                    <a:pt x="563" y="40"/>
                    <a:pt x="563" y="40"/>
                    <a:pt x="563" y="40"/>
                  </a:cubicBezTo>
                  <a:cubicBezTo>
                    <a:pt x="595" y="37"/>
                    <a:pt x="595" y="37"/>
                    <a:pt x="595" y="37"/>
                  </a:cubicBezTo>
                  <a:cubicBezTo>
                    <a:pt x="584" y="21"/>
                    <a:pt x="584" y="21"/>
                    <a:pt x="584" y="21"/>
                  </a:cubicBezTo>
                  <a:cubicBezTo>
                    <a:pt x="587" y="5"/>
                    <a:pt x="587" y="5"/>
                    <a:pt x="587" y="5"/>
                  </a:cubicBezTo>
                  <a:cubicBezTo>
                    <a:pt x="587" y="5"/>
                    <a:pt x="587" y="5"/>
                    <a:pt x="587" y="5"/>
                  </a:cubicBezTo>
                  <a:cubicBezTo>
                    <a:pt x="589" y="4"/>
                    <a:pt x="593" y="5"/>
                    <a:pt x="595" y="5"/>
                  </a:cubicBezTo>
                  <a:cubicBezTo>
                    <a:pt x="598" y="4"/>
                    <a:pt x="603" y="5"/>
                    <a:pt x="605" y="5"/>
                  </a:cubicBezTo>
                  <a:cubicBezTo>
                    <a:pt x="607" y="4"/>
                    <a:pt x="610" y="4"/>
                    <a:pt x="612" y="3"/>
                  </a:cubicBezTo>
                  <a:cubicBezTo>
                    <a:pt x="613" y="3"/>
                    <a:pt x="614" y="1"/>
                    <a:pt x="615" y="1"/>
                  </a:cubicBezTo>
                  <a:cubicBezTo>
                    <a:pt x="617" y="0"/>
                    <a:pt x="622" y="0"/>
                    <a:pt x="624" y="0"/>
                  </a:cubicBezTo>
                  <a:cubicBezTo>
                    <a:pt x="626" y="1"/>
                    <a:pt x="629" y="2"/>
                    <a:pt x="631" y="2"/>
                  </a:cubicBezTo>
                  <a:cubicBezTo>
                    <a:pt x="632" y="2"/>
                    <a:pt x="634" y="0"/>
                    <a:pt x="635" y="0"/>
                  </a:cubicBezTo>
                  <a:cubicBezTo>
                    <a:pt x="636" y="0"/>
                    <a:pt x="638" y="0"/>
                    <a:pt x="639" y="1"/>
                  </a:cubicBezTo>
                  <a:cubicBezTo>
                    <a:pt x="640" y="2"/>
                    <a:pt x="641" y="4"/>
                    <a:pt x="641" y="5"/>
                  </a:cubicBezTo>
                  <a:cubicBezTo>
                    <a:pt x="641" y="6"/>
                    <a:pt x="638" y="8"/>
                    <a:pt x="638" y="9"/>
                  </a:cubicBezTo>
                  <a:cubicBezTo>
                    <a:pt x="637" y="12"/>
                    <a:pt x="639" y="17"/>
                    <a:pt x="639" y="19"/>
                  </a:cubicBezTo>
                  <a:cubicBezTo>
                    <a:pt x="638" y="21"/>
                    <a:pt x="638" y="24"/>
                    <a:pt x="636" y="25"/>
                  </a:cubicBezTo>
                  <a:cubicBezTo>
                    <a:pt x="635" y="26"/>
                    <a:pt x="630" y="25"/>
                    <a:pt x="629" y="25"/>
                  </a:cubicBezTo>
                  <a:cubicBezTo>
                    <a:pt x="628" y="26"/>
                    <a:pt x="627" y="27"/>
                    <a:pt x="626" y="28"/>
                  </a:cubicBezTo>
                  <a:cubicBezTo>
                    <a:pt x="626" y="28"/>
                    <a:pt x="626" y="30"/>
                    <a:pt x="626" y="30"/>
                  </a:cubicBezTo>
                  <a:cubicBezTo>
                    <a:pt x="627" y="31"/>
                    <a:pt x="629" y="31"/>
                    <a:pt x="630" y="31"/>
                  </a:cubicBezTo>
                  <a:cubicBezTo>
                    <a:pt x="630" y="31"/>
                    <a:pt x="631" y="30"/>
                    <a:pt x="632" y="30"/>
                  </a:cubicBezTo>
                  <a:cubicBezTo>
                    <a:pt x="633" y="30"/>
                    <a:pt x="635" y="30"/>
                    <a:pt x="635" y="30"/>
                  </a:cubicBezTo>
                  <a:cubicBezTo>
                    <a:pt x="636" y="30"/>
                    <a:pt x="639" y="31"/>
                    <a:pt x="639" y="31"/>
                  </a:cubicBezTo>
                  <a:cubicBezTo>
                    <a:pt x="641" y="30"/>
                    <a:pt x="642" y="28"/>
                    <a:pt x="642" y="27"/>
                  </a:cubicBezTo>
                  <a:cubicBezTo>
                    <a:pt x="643" y="25"/>
                    <a:pt x="644" y="23"/>
                    <a:pt x="645" y="21"/>
                  </a:cubicBezTo>
                  <a:cubicBezTo>
                    <a:pt x="645" y="20"/>
                    <a:pt x="644" y="17"/>
                    <a:pt x="644" y="16"/>
                  </a:cubicBezTo>
                  <a:cubicBezTo>
                    <a:pt x="645" y="14"/>
                    <a:pt x="648" y="11"/>
                    <a:pt x="650" y="10"/>
                  </a:cubicBezTo>
                  <a:cubicBezTo>
                    <a:pt x="652" y="9"/>
                    <a:pt x="656" y="7"/>
                    <a:pt x="658" y="7"/>
                  </a:cubicBezTo>
                  <a:cubicBezTo>
                    <a:pt x="660" y="6"/>
                    <a:pt x="664" y="6"/>
                    <a:pt x="666" y="7"/>
                  </a:cubicBezTo>
                  <a:cubicBezTo>
                    <a:pt x="668" y="7"/>
                    <a:pt x="671" y="8"/>
                    <a:pt x="672" y="9"/>
                  </a:cubicBezTo>
                  <a:cubicBezTo>
                    <a:pt x="673" y="9"/>
                    <a:pt x="674" y="11"/>
                    <a:pt x="675" y="11"/>
                  </a:cubicBezTo>
                  <a:cubicBezTo>
                    <a:pt x="676" y="11"/>
                    <a:pt x="677" y="11"/>
                    <a:pt x="677" y="10"/>
                  </a:cubicBezTo>
                  <a:cubicBezTo>
                    <a:pt x="679" y="16"/>
                    <a:pt x="679" y="16"/>
                    <a:pt x="679" y="16"/>
                  </a:cubicBezTo>
                  <a:cubicBezTo>
                    <a:pt x="677" y="22"/>
                    <a:pt x="677" y="22"/>
                    <a:pt x="677" y="22"/>
                  </a:cubicBezTo>
                  <a:cubicBezTo>
                    <a:pt x="667" y="22"/>
                    <a:pt x="667" y="22"/>
                    <a:pt x="667" y="22"/>
                  </a:cubicBezTo>
                  <a:cubicBezTo>
                    <a:pt x="682" y="47"/>
                    <a:pt x="682" y="47"/>
                    <a:pt x="682" y="47"/>
                  </a:cubicBezTo>
                  <a:cubicBezTo>
                    <a:pt x="692" y="50"/>
                    <a:pt x="692" y="50"/>
                    <a:pt x="692" y="50"/>
                  </a:cubicBezTo>
                  <a:cubicBezTo>
                    <a:pt x="693" y="41"/>
                    <a:pt x="693" y="41"/>
                    <a:pt x="693" y="41"/>
                  </a:cubicBezTo>
                  <a:cubicBezTo>
                    <a:pt x="703" y="42"/>
                    <a:pt x="703" y="42"/>
                    <a:pt x="703" y="42"/>
                  </a:cubicBezTo>
                  <a:cubicBezTo>
                    <a:pt x="706" y="48"/>
                    <a:pt x="706" y="48"/>
                    <a:pt x="706" y="48"/>
                  </a:cubicBezTo>
                  <a:cubicBezTo>
                    <a:pt x="720" y="48"/>
                    <a:pt x="720" y="48"/>
                    <a:pt x="720" y="48"/>
                  </a:cubicBezTo>
                  <a:cubicBezTo>
                    <a:pt x="723" y="54"/>
                    <a:pt x="723" y="54"/>
                    <a:pt x="723" y="54"/>
                  </a:cubicBezTo>
                  <a:cubicBezTo>
                    <a:pt x="729" y="54"/>
                    <a:pt x="729" y="54"/>
                    <a:pt x="729" y="54"/>
                  </a:cubicBezTo>
                  <a:cubicBezTo>
                    <a:pt x="735" y="41"/>
                    <a:pt x="735" y="41"/>
                    <a:pt x="735" y="41"/>
                  </a:cubicBezTo>
                  <a:cubicBezTo>
                    <a:pt x="735" y="43"/>
                    <a:pt x="736" y="44"/>
                    <a:pt x="737" y="44"/>
                  </a:cubicBezTo>
                  <a:cubicBezTo>
                    <a:pt x="739" y="46"/>
                    <a:pt x="744" y="46"/>
                    <a:pt x="746" y="46"/>
                  </a:cubicBezTo>
                  <a:cubicBezTo>
                    <a:pt x="748" y="46"/>
                    <a:pt x="752" y="45"/>
                    <a:pt x="754" y="45"/>
                  </a:cubicBezTo>
                  <a:cubicBezTo>
                    <a:pt x="757" y="45"/>
                    <a:pt x="761" y="47"/>
                    <a:pt x="763" y="48"/>
                  </a:cubicBezTo>
                  <a:cubicBezTo>
                    <a:pt x="764" y="49"/>
                    <a:pt x="767" y="52"/>
                    <a:pt x="769" y="53"/>
                  </a:cubicBezTo>
                  <a:cubicBezTo>
                    <a:pt x="771" y="55"/>
                    <a:pt x="777" y="58"/>
                    <a:pt x="779" y="60"/>
                  </a:cubicBezTo>
                  <a:cubicBezTo>
                    <a:pt x="781" y="60"/>
                    <a:pt x="783" y="62"/>
                    <a:pt x="785" y="63"/>
                  </a:cubicBezTo>
                  <a:cubicBezTo>
                    <a:pt x="784" y="71"/>
                    <a:pt x="784" y="71"/>
                    <a:pt x="784" y="71"/>
                  </a:cubicBezTo>
                  <a:cubicBezTo>
                    <a:pt x="776" y="71"/>
                    <a:pt x="776" y="71"/>
                    <a:pt x="776" y="71"/>
                  </a:cubicBezTo>
                  <a:cubicBezTo>
                    <a:pt x="781" y="91"/>
                    <a:pt x="781" y="91"/>
                    <a:pt x="781" y="91"/>
                  </a:cubicBezTo>
                  <a:cubicBezTo>
                    <a:pt x="779" y="94"/>
                    <a:pt x="779" y="94"/>
                    <a:pt x="779" y="94"/>
                  </a:cubicBezTo>
                  <a:cubicBezTo>
                    <a:pt x="753" y="94"/>
                    <a:pt x="753" y="94"/>
                    <a:pt x="753" y="94"/>
                  </a:cubicBezTo>
                  <a:cubicBezTo>
                    <a:pt x="753" y="94"/>
                    <a:pt x="750" y="92"/>
                    <a:pt x="750" y="91"/>
                  </a:cubicBezTo>
                  <a:cubicBezTo>
                    <a:pt x="749" y="90"/>
                    <a:pt x="751" y="87"/>
                    <a:pt x="750" y="85"/>
                  </a:cubicBezTo>
                  <a:cubicBezTo>
                    <a:pt x="750" y="84"/>
                    <a:pt x="749" y="81"/>
                    <a:pt x="748" y="81"/>
                  </a:cubicBezTo>
                  <a:cubicBezTo>
                    <a:pt x="748" y="80"/>
                    <a:pt x="746" y="81"/>
                    <a:pt x="746" y="82"/>
                  </a:cubicBezTo>
                  <a:cubicBezTo>
                    <a:pt x="745" y="82"/>
                    <a:pt x="742" y="83"/>
                    <a:pt x="741" y="84"/>
                  </a:cubicBezTo>
                  <a:cubicBezTo>
                    <a:pt x="740" y="84"/>
                    <a:pt x="738" y="84"/>
                    <a:pt x="737" y="85"/>
                  </a:cubicBezTo>
                  <a:cubicBezTo>
                    <a:pt x="736" y="85"/>
                    <a:pt x="735" y="87"/>
                    <a:pt x="735" y="88"/>
                  </a:cubicBezTo>
                  <a:cubicBezTo>
                    <a:pt x="734" y="88"/>
                    <a:pt x="733" y="89"/>
                    <a:pt x="732" y="89"/>
                  </a:cubicBezTo>
                  <a:cubicBezTo>
                    <a:pt x="731" y="89"/>
                    <a:pt x="729" y="89"/>
                    <a:pt x="729" y="89"/>
                  </a:cubicBezTo>
                  <a:cubicBezTo>
                    <a:pt x="727" y="90"/>
                    <a:pt x="725" y="92"/>
                    <a:pt x="725" y="92"/>
                  </a:cubicBezTo>
                  <a:cubicBezTo>
                    <a:pt x="728" y="107"/>
                    <a:pt x="728" y="107"/>
                    <a:pt x="728" y="107"/>
                  </a:cubicBezTo>
                  <a:cubicBezTo>
                    <a:pt x="747" y="107"/>
                    <a:pt x="747" y="107"/>
                    <a:pt x="747" y="107"/>
                  </a:cubicBezTo>
                  <a:cubicBezTo>
                    <a:pt x="760" y="120"/>
                    <a:pt x="760" y="120"/>
                    <a:pt x="760" y="120"/>
                  </a:cubicBezTo>
                  <a:cubicBezTo>
                    <a:pt x="766" y="120"/>
                    <a:pt x="766" y="120"/>
                    <a:pt x="766" y="120"/>
                  </a:cubicBezTo>
                  <a:cubicBezTo>
                    <a:pt x="768" y="122"/>
                    <a:pt x="768" y="122"/>
                    <a:pt x="768" y="122"/>
                  </a:cubicBezTo>
                  <a:cubicBezTo>
                    <a:pt x="750" y="141"/>
                    <a:pt x="750" y="141"/>
                    <a:pt x="750" y="141"/>
                  </a:cubicBezTo>
                  <a:cubicBezTo>
                    <a:pt x="730" y="154"/>
                    <a:pt x="730" y="154"/>
                    <a:pt x="730" y="154"/>
                  </a:cubicBezTo>
                  <a:cubicBezTo>
                    <a:pt x="730" y="154"/>
                    <a:pt x="726" y="149"/>
                    <a:pt x="724" y="149"/>
                  </a:cubicBezTo>
                  <a:cubicBezTo>
                    <a:pt x="723" y="148"/>
                    <a:pt x="721" y="148"/>
                    <a:pt x="720" y="148"/>
                  </a:cubicBezTo>
                  <a:cubicBezTo>
                    <a:pt x="719" y="149"/>
                    <a:pt x="718" y="150"/>
                    <a:pt x="717" y="150"/>
                  </a:cubicBezTo>
                  <a:cubicBezTo>
                    <a:pt x="716" y="151"/>
                    <a:pt x="715" y="151"/>
                    <a:pt x="714" y="151"/>
                  </a:cubicBezTo>
                  <a:cubicBezTo>
                    <a:pt x="713" y="152"/>
                    <a:pt x="712" y="154"/>
                    <a:pt x="712" y="155"/>
                  </a:cubicBezTo>
                  <a:cubicBezTo>
                    <a:pt x="712" y="156"/>
                    <a:pt x="714" y="158"/>
                    <a:pt x="713" y="159"/>
                  </a:cubicBezTo>
                  <a:cubicBezTo>
                    <a:pt x="713" y="160"/>
                    <a:pt x="712" y="161"/>
                    <a:pt x="711" y="162"/>
                  </a:cubicBezTo>
                  <a:cubicBezTo>
                    <a:pt x="710" y="163"/>
                    <a:pt x="708" y="166"/>
                    <a:pt x="708" y="167"/>
                  </a:cubicBezTo>
                  <a:cubicBezTo>
                    <a:pt x="707" y="169"/>
                    <a:pt x="708" y="172"/>
                    <a:pt x="708" y="174"/>
                  </a:cubicBezTo>
                  <a:cubicBezTo>
                    <a:pt x="708" y="176"/>
                    <a:pt x="709" y="182"/>
                    <a:pt x="709" y="185"/>
                  </a:cubicBezTo>
                  <a:cubicBezTo>
                    <a:pt x="710" y="190"/>
                    <a:pt x="713" y="199"/>
                    <a:pt x="712" y="204"/>
                  </a:cubicBezTo>
                  <a:cubicBezTo>
                    <a:pt x="712" y="206"/>
                    <a:pt x="710" y="209"/>
                    <a:pt x="710" y="210"/>
                  </a:cubicBezTo>
                  <a:cubicBezTo>
                    <a:pt x="709" y="212"/>
                    <a:pt x="708" y="214"/>
                    <a:pt x="708" y="215"/>
                  </a:cubicBezTo>
                  <a:cubicBezTo>
                    <a:pt x="708" y="216"/>
                    <a:pt x="709" y="219"/>
                    <a:pt x="710" y="220"/>
                  </a:cubicBezTo>
                  <a:cubicBezTo>
                    <a:pt x="710" y="220"/>
                    <a:pt x="711" y="220"/>
                    <a:pt x="712" y="220"/>
                  </a:cubicBezTo>
                  <a:cubicBezTo>
                    <a:pt x="712" y="220"/>
                    <a:pt x="714" y="221"/>
                    <a:pt x="715" y="221"/>
                  </a:cubicBezTo>
                  <a:cubicBezTo>
                    <a:pt x="716" y="222"/>
                    <a:pt x="717" y="224"/>
                    <a:pt x="718" y="226"/>
                  </a:cubicBezTo>
                  <a:cubicBezTo>
                    <a:pt x="718" y="228"/>
                    <a:pt x="718" y="233"/>
                    <a:pt x="718" y="235"/>
                  </a:cubicBezTo>
                  <a:cubicBezTo>
                    <a:pt x="718" y="237"/>
                    <a:pt x="720" y="241"/>
                    <a:pt x="720" y="243"/>
                  </a:cubicBezTo>
                  <a:cubicBezTo>
                    <a:pt x="719" y="244"/>
                    <a:pt x="718" y="247"/>
                    <a:pt x="717" y="247"/>
                  </a:cubicBezTo>
                  <a:cubicBezTo>
                    <a:pt x="716" y="248"/>
                    <a:pt x="714" y="247"/>
                    <a:pt x="713" y="247"/>
                  </a:cubicBezTo>
                  <a:cubicBezTo>
                    <a:pt x="712" y="248"/>
                    <a:pt x="709" y="250"/>
                    <a:pt x="709" y="251"/>
                  </a:cubicBezTo>
                  <a:cubicBezTo>
                    <a:pt x="709" y="252"/>
                    <a:pt x="712" y="253"/>
                    <a:pt x="712" y="254"/>
                  </a:cubicBezTo>
                  <a:cubicBezTo>
                    <a:pt x="711" y="256"/>
                    <a:pt x="707" y="256"/>
                    <a:pt x="706" y="257"/>
                  </a:cubicBezTo>
                  <a:cubicBezTo>
                    <a:pt x="704" y="257"/>
                    <a:pt x="701" y="258"/>
                    <a:pt x="700" y="258"/>
                  </a:cubicBezTo>
                  <a:cubicBezTo>
                    <a:pt x="699" y="259"/>
                    <a:pt x="697" y="261"/>
                    <a:pt x="696" y="262"/>
                  </a:cubicBezTo>
                  <a:cubicBezTo>
                    <a:pt x="696" y="262"/>
                    <a:pt x="696" y="264"/>
                    <a:pt x="695" y="265"/>
                  </a:cubicBezTo>
                  <a:cubicBezTo>
                    <a:pt x="694" y="266"/>
                    <a:pt x="690" y="265"/>
                    <a:pt x="689" y="265"/>
                  </a:cubicBezTo>
                  <a:cubicBezTo>
                    <a:pt x="687" y="265"/>
                    <a:pt x="683" y="265"/>
                    <a:pt x="681" y="265"/>
                  </a:cubicBezTo>
                  <a:cubicBezTo>
                    <a:pt x="679" y="265"/>
                    <a:pt x="677" y="266"/>
                    <a:pt x="676" y="267"/>
                  </a:cubicBezTo>
                  <a:cubicBezTo>
                    <a:pt x="676" y="267"/>
                    <a:pt x="674" y="269"/>
                    <a:pt x="674" y="270"/>
                  </a:cubicBezTo>
                  <a:cubicBezTo>
                    <a:pt x="674" y="271"/>
                    <a:pt x="675" y="273"/>
                    <a:pt x="675" y="275"/>
                  </a:cubicBezTo>
                  <a:cubicBezTo>
                    <a:pt x="674" y="276"/>
                    <a:pt x="673" y="277"/>
                    <a:pt x="672" y="278"/>
                  </a:cubicBezTo>
                  <a:cubicBezTo>
                    <a:pt x="672" y="279"/>
                    <a:pt x="671" y="280"/>
                    <a:pt x="670" y="281"/>
                  </a:cubicBezTo>
                  <a:cubicBezTo>
                    <a:pt x="669" y="282"/>
                    <a:pt x="669" y="284"/>
                    <a:pt x="668" y="284"/>
                  </a:cubicBezTo>
                  <a:cubicBezTo>
                    <a:pt x="667" y="284"/>
                    <a:pt x="666" y="281"/>
                    <a:pt x="665" y="280"/>
                  </a:cubicBezTo>
                  <a:cubicBezTo>
                    <a:pt x="665" y="279"/>
                    <a:pt x="664" y="275"/>
                    <a:pt x="664" y="273"/>
                  </a:cubicBezTo>
                  <a:cubicBezTo>
                    <a:pt x="663" y="272"/>
                    <a:pt x="662" y="269"/>
                    <a:pt x="661" y="267"/>
                  </a:cubicBezTo>
                  <a:cubicBezTo>
                    <a:pt x="661" y="267"/>
                    <a:pt x="659" y="266"/>
                    <a:pt x="659" y="266"/>
                  </a:cubicBezTo>
                  <a:cubicBezTo>
                    <a:pt x="658" y="266"/>
                    <a:pt x="655" y="267"/>
                    <a:pt x="654" y="268"/>
                  </a:cubicBezTo>
                  <a:cubicBezTo>
                    <a:pt x="654" y="269"/>
                    <a:pt x="654" y="271"/>
                    <a:pt x="654" y="272"/>
                  </a:cubicBezTo>
                  <a:cubicBezTo>
                    <a:pt x="654" y="274"/>
                    <a:pt x="655" y="278"/>
                    <a:pt x="656" y="280"/>
                  </a:cubicBezTo>
                  <a:cubicBezTo>
                    <a:pt x="656" y="281"/>
                    <a:pt x="657" y="284"/>
                    <a:pt x="658" y="285"/>
                  </a:cubicBezTo>
                  <a:cubicBezTo>
                    <a:pt x="658" y="286"/>
                    <a:pt x="658" y="287"/>
                    <a:pt x="658" y="288"/>
                  </a:cubicBezTo>
                  <a:cubicBezTo>
                    <a:pt x="658" y="289"/>
                    <a:pt x="657" y="291"/>
                    <a:pt x="656" y="292"/>
                  </a:cubicBezTo>
                  <a:cubicBezTo>
                    <a:pt x="655" y="292"/>
                    <a:pt x="653" y="292"/>
                    <a:pt x="652" y="293"/>
                  </a:cubicBezTo>
                  <a:cubicBezTo>
                    <a:pt x="649" y="293"/>
                    <a:pt x="645" y="295"/>
                    <a:pt x="643" y="296"/>
                  </a:cubicBezTo>
                  <a:cubicBezTo>
                    <a:pt x="640" y="297"/>
                    <a:pt x="636" y="299"/>
                    <a:pt x="634" y="300"/>
                  </a:cubicBezTo>
                  <a:cubicBezTo>
                    <a:pt x="632" y="301"/>
                    <a:pt x="627" y="302"/>
                    <a:pt x="625" y="303"/>
                  </a:cubicBezTo>
                  <a:cubicBezTo>
                    <a:pt x="625" y="304"/>
                    <a:pt x="624" y="305"/>
                    <a:pt x="623" y="305"/>
                  </a:cubicBezTo>
                  <a:cubicBezTo>
                    <a:pt x="623" y="305"/>
                    <a:pt x="622" y="305"/>
                    <a:pt x="622" y="305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aphicFrame>
        <p:nvGraphicFramePr>
          <p:cNvPr id="37" name="Chart 36">
            <a:extLst>
              <a:ext uri="{FF2B5EF4-FFF2-40B4-BE49-F238E27FC236}">
                <a16:creationId xmlns:a16="http://schemas.microsoft.com/office/drawing/2014/main" id="{DD77DA94-417E-40D2-80C5-FCFD2979A80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08849646"/>
              </p:ext>
            </p:extLst>
          </p:nvPr>
        </p:nvGraphicFramePr>
        <p:xfrm>
          <a:off x="868384" y="3805491"/>
          <a:ext cx="5055414" cy="2444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8" name="TextBox 37">
            <a:extLst>
              <a:ext uri="{FF2B5EF4-FFF2-40B4-BE49-F238E27FC236}">
                <a16:creationId xmlns:a16="http://schemas.microsoft.com/office/drawing/2014/main" id="{7B98C984-CBC6-4310-92F5-424CD31221D6}"/>
              </a:ext>
            </a:extLst>
          </p:cNvPr>
          <p:cNvSpPr txBox="1"/>
          <p:nvPr/>
        </p:nvSpPr>
        <p:spPr>
          <a:xfrm>
            <a:off x="815959" y="2505611"/>
            <a:ext cx="3784413" cy="1163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/>
              <a:t>A wonderful serenity has taken possession of my entire soul, like these sweet mornings of spring which I enjoy with my whole heart. I am alone, and feel the charm of existence in this spot</a:t>
            </a:r>
          </a:p>
        </p:txBody>
      </p:sp>
      <p:graphicFrame>
        <p:nvGraphicFramePr>
          <p:cNvPr id="40" name="Chart 39">
            <a:extLst>
              <a:ext uri="{FF2B5EF4-FFF2-40B4-BE49-F238E27FC236}">
                <a16:creationId xmlns:a16="http://schemas.microsoft.com/office/drawing/2014/main" id="{BC5773EF-3740-4195-ACBC-803A2E83326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83796921"/>
              </p:ext>
            </p:extLst>
          </p:nvPr>
        </p:nvGraphicFramePr>
        <p:xfrm>
          <a:off x="4664934" y="1595601"/>
          <a:ext cx="1869547" cy="17553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 useBgFill="1">
        <p:nvSpPr>
          <p:cNvPr id="41" name="Oval 40">
            <a:extLst>
              <a:ext uri="{FF2B5EF4-FFF2-40B4-BE49-F238E27FC236}">
                <a16:creationId xmlns:a16="http://schemas.microsoft.com/office/drawing/2014/main" id="{20063C01-FD23-4FC1-BFAB-38FDBA742FF3}"/>
              </a:ext>
            </a:extLst>
          </p:cNvPr>
          <p:cNvSpPr/>
          <p:nvPr/>
        </p:nvSpPr>
        <p:spPr>
          <a:xfrm>
            <a:off x="5056875" y="1933289"/>
            <a:ext cx="1085665" cy="108566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aphicFrame>
        <p:nvGraphicFramePr>
          <p:cNvPr id="42" name="Chart 41">
            <a:extLst>
              <a:ext uri="{FF2B5EF4-FFF2-40B4-BE49-F238E27FC236}">
                <a16:creationId xmlns:a16="http://schemas.microsoft.com/office/drawing/2014/main" id="{FBB91C12-F2BC-4115-A823-B9240043437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5232840"/>
              </p:ext>
            </p:extLst>
          </p:nvPr>
        </p:nvGraphicFramePr>
        <p:xfrm>
          <a:off x="7437490" y="3849503"/>
          <a:ext cx="1869547" cy="17553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 useBgFill="1">
        <p:nvSpPr>
          <p:cNvPr id="43" name="Oval 42">
            <a:extLst>
              <a:ext uri="{FF2B5EF4-FFF2-40B4-BE49-F238E27FC236}">
                <a16:creationId xmlns:a16="http://schemas.microsoft.com/office/drawing/2014/main" id="{0967C64B-C835-45D3-BDBD-DD6D2D0DA635}"/>
              </a:ext>
            </a:extLst>
          </p:cNvPr>
          <p:cNvSpPr/>
          <p:nvPr/>
        </p:nvSpPr>
        <p:spPr>
          <a:xfrm>
            <a:off x="7829431" y="4187191"/>
            <a:ext cx="1085665" cy="108566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aphicFrame>
        <p:nvGraphicFramePr>
          <p:cNvPr id="44" name="Chart 43">
            <a:extLst>
              <a:ext uri="{FF2B5EF4-FFF2-40B4-BE49-F238E27FC236}">
                <a16:creationId xmlns:a16="http://schemas.microsoft.com/office/drawing/2014/main" id="{67F2143B-6D3B-405B-AC09-6DE90DADBEF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68717631"/>
              </p:ext>
            </p:extLst>
          </p:nvPr>
        </p:nvGraphicFramePr>
        <p:xfrm>
          <a:off x="9876968" y="1869277"/>
          <a:ext cx="1869547" cy="17553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 useBgFill="1">
        <p:nvSpPr>
          <p:cNvPr id="45" name="Oval 44">
            <a:extLst>
              <a:ext uri="{FF2B5EF4-FFF2-40B4-BE49-F238E27FC236}">
                <a16:creationId xmlns:a16="http://schemas.microsoft.com/office/drawing/2014/main" id="{299F0231-406B-4208-96BF-602DD10FF318}"/>
              </a:ext>
            </a:extLst>
          </p:cNvPr>
          <p:cNvSpPr/>
          <p:nvPr/>
        </p:nvSpPr>
        <p:spPr>
          <a:xfrm>
            <a:off x="10268909" y="2206965"/>
            <a:ext cx="1085665" cy="108566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24A14E8-220E-4F42-9C1B-8965C35F35FC}"/>
              </a:ext>
            </a:extLst>
          </p:cNvPr>
          <p:cNvSpPr txBox="1"/>
          <p:nvPr/>
        </p:nvSpPr>
        <p:spPr>
          <a:xfrm>
            <a:off x="4747578" y="2291980"/>
            <a:ext cx="16861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400" dirty="0"/>
              <a:t>Ukraine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23B950A-99FC-4641-979F-27D013F1E300}"/>
              </a:ext>
            </a:extLst>
          </p:cNvPr>
          <p:cNvSpPr txBox="1"/>
          <p:nvPr/>
        </p:nvSpPr>
        <p:spPr>
          <a:xfrm>
            <a:off x="7523615" y="4444567"/>
            <a:ext cx="16861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400" dirty="0"/>
              <a:t>Western</a:t>
            </a:r>
          </a:p>
          <a:p>
            <a:pPr algn="ctr"/>
            <a:r>
              <a:rPr lang="id-ID" sz="1400" dirty="0"/>
              <a:t>Ukraine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A431A05-E6EF-4833-8686-7EA4524BB130}"/>
              </a:ext>
            </a:extLst>
          </p:cNvPr>
          <p:cNvSpPr txBox="1"/>
          <p:nvPr/>
        </p:nvSpPr>
        <p:spPr>
          <a:xfrm>
            <a:off x="9975200" y="2483451"/>
            <a:ext cx="16861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400" dirty="0"/>
              <a:t>Eastern</a:t>
            </a:r>
          </a:p>
          <a:p>
            <a:pPr algn="ctr"/>
            <a:r>
              <a:rPr lang="id-ID" sz="1400" dirty="0"/>
              <a:t>Ukraine</a:t>
            </a:r>
          </a:p>
        </p:txBody>
      </p:sp>
    </p:spTree>
    <p:extLst>
      <p:ext uri="{BB962C8B-B14F-4D97-AF65-F5344CB8AC3E}">
        <p14:creationId xmlns:p14="http://schemas.microsoft.com/office/powerpoint/2010/main" val="3116744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build="p"/>
      <p:bldGraphic spid="37" grpId="0">
        <p:bldAsOne/>
      </p:bldGraphic>
      <p:bldP spid="38" grpId="0"/>
      <p:bldGraphic spid="40" grpId="0">
        <p:bldAsOne/>
      </p:bldGraphic>
      <p:bldP spid="41" grpId="0" animBg="1"/>
      <p:bldGraphic spid="42" grpId="0">
        <p:bldAsOne/>
      </p:bldGraphic>
      <p:bldP spid="43" grpId="0" animBg="1"/>
      <p:bldGraphic spid="44" grpId="0">
        <p:bldAsOne/>
      </p:bldGraphic>
      <p:bldP spid="45" grpId="0" animBg="1"/>
      <p:bldP spid="46" grpId="0"/>
      <p:bldP spid="47" grpId="0"/>
      <p:bldP spid="4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870EBC7F-CD74-448C-8EAB-B021C2F07549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4" r="6164"/>
          <a:stretch>
            <a:fillRect/>
          </a:stretch>
        </p:blipFill>
        <p:spPr/>
      </p:pic>
      <p:sp>
        <p:nvSpPr>
          <p:cNvPr id="50" name="Rectangle 49">
            <a:extLst>
              <a:ext uri="{FF2B5EF4-FFF2-40B4-BE49-F238E27FC236}">
                <a16:creationId xmlns:a16="http://schemas.microsoft.com/office/drawing/2014/main" id="{6E76871F-6615-4346-91CF-00F409389AF0}"/>
              </a:ext>
            </a:extLst>
          </p:cNvPr>
          <p:cNvSpPr/>
          <p:nvPr/>
        </p:nvSpPr>
        <p:spPr>
          <a:xfrm rot="2700000">
            <a:off x="6861612" y="5070419"/>
            <a:ext cx="308544" cy="3085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D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6BC073B9-D984-47D6-826C-2665710F9670}"/>
              </a:ext>
            </a:extLst>
          </p:cNvPr>
          <p:cNvSpPr/>
          <p:nvPr/>
        </p:nvSpPr>
        <p:spPr>
          <a:xfrm rot="2700000">
            <a:off x="6861613" y="4571106"/>
            <a:ext cx="308544" cy="3085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D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F744FF3F-3E00-4F81-8B59-F5C35175F94E}"/>
              </a:ext>
            </a:extLst>
          </p:cNvPr>
          <p:cNvSpPr/>
          <p:nvPr/>
        </p:nvSpPr>
        <p:spPr>
          <a:xfrm rot="2700000">
            <a:off x="6861614" y="4076381"/>
            <a:ext cx="308544" cy="3085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D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5E29862-BF09-461A-BFFE-81495C490E7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Contact Us</a:t>
            </a:r>
            <a:endParaRPr lang="en-ID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EFF95B3-76B4-4547-A3C4-65F37477AE48}"/>
              </a:ext>
            </a:extLst>
          </p:cNvPr>
          <p:cNvSpPr/>
          <p:nvPr/>
        </p:nvSpPr>
        <p:spPr>
          <a:xfrm>
            <a:off x="940292" y="4663317"/>
            <a:ext cx="3747541" cy="1394085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3000000" scaled="0"/>
          </a:gradFill>
          <a:ln>
            <a:noFill/>
          </a:ln>
          <a:effectLst>
            <a:outerShdw blurRad="228600" dist="50800" dir="5400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5">
            <a:extLst>
              <a:ext uri="{FF2B5EF4-FFF2-40B4-BE49-F238E27FC236}">
                <a16:creationId xmlns:a16="http://schemas.microsoft.com/office/drawing/2014/main" id="{216B6A12-6C94-460B-AAAD-44F634417983}"/>
              </a:ext>
            </a:extLst>
          </p:cNvPr>
          <p:cNvSpPr>
            <a:spLocks noEditPoints="1"/>
          </p:cNvSpPr>
          <p:nvPr/>
        </p:nvSpPr>
        <p:spPr bwMode="auto">
          <a:xfrm>
            <a:off x="1252251" y="5024936"/>
            <a:ext cx="284163" cy="439738"/>
          </a:xfrm>
          <a:custGeom>
            <a:avLst/>
            <a:gdLst>
              <a:gd name="T0" fmla="*/ 73 w 75"/>
              <a:gd name="T1" fmla="*/ 29 h 117"/>
              <a:gd name="T2" fmla="*/ 38 w 75"/>
              <a:gd name="T3" fmla="*/ 0 h 117"/>
              <a:gd name="T4" fmla="*/ 38 w 75"/>
              <a:gd name="T5" fmla="*/ 0 h 117"/>
              <a:gd name="T6" fmla="*/ 2 w 75"/>
              <a:gd name="T7" fmla="*/ 29 h 117"/>
              <a:gd name="T8" fmla="*/ 6 w 75"/>
              <a:gd name="T9" fmla="*/ 53 h 117"/>
              <a:gd name="T10" fmla="*/ 14 w 75"/>
              <a:gd name="T11" fmla="*/ 68 h 117"/>
              <a:gd name="T12" fmla="*/ 37 w 75"/>
              <a:gd name="T13" fmla="*/ 117 h 117"/>
              <a:gd name="T14" fmla="*/ 61 w 75"/>
              <a:gd name="T15" fmla="*/ 68 h 117"/>
              <a:gd name="T16" fmla="*/ 69 w 75"/>
              <a:gd name="T17" fmla="*/ 53 h 117"/>
              <a:gd name="T18" fmla="*/ 73 w 75"/>
              <a:gd name="T19" fmla="*/ 29 h 117"/>
              <a:gd name="T20" fmla="*/ 38 w 75"/>
              <a:gd name="T21" fmla="*/ 47 h 117"/>
              <a:gd name="T22" fmla="*/ 27 w 75"/>
              <a:gd name="T23" fmla="*/ 36 h 117"/>
              <a:gd name="T24" fmla="*/ 38 w 75"/>
              <a:gd name="T25" fmla="*/ 24 h 117"/>
              <a:gd name="T26" fmla="*/ 49 w 75"/>
              <a:gd name="T27" fmla="*/ 36 h 117"/>
              <a:gd name="T28" fmla="*/ 38 w 75"/>
              <a:gd name="T29" fmla="*/ 47 h 1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75" h="117">
                <a:moveTo>
                  <a:pt x="73" y="29"/>
                </a:moveTo>
                <a:cubicBezTo>
                  <a:pt x="66" y="0"/>
                  <a:pt x="38" y="0"/>
                  <a:pt x="38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35" y="0"/>
                  <a:pt x="9" y="1"/>
                  <a:pt x="2" y="29"/>
                </a:cubicBezTo>
                <a:cubicBezTo>
                  <a:pt x="2" y="29"/>
                  <a:pt x="0" y="39"/>
                  <a:pt x="6" y="53"/>
                </a:cubicBezTo>
                <a:cubicBezTo>
                  <a:pt x="6" y="53"/>
                  <a:pt x="13" y="66"/>
                  <a:pt x="14" y="68"/>
                </a:cubicBezTo>
                <a:cubicBezTo>
                  <a:pt x="14" y="68"/>
                  <a:pt x="33" y="96"/>
                  <a:pt x="37" y="117"/>
                </a:cubicBezTo>
                <a:cubicBezTo>
                  <a:pt x="41" y="96"/>
                  <a:pt x="61" y="68"/>
                  <a:pt x="61" y="68"/>
                </a:cubicBezTo>
                <a:cubicBezTo>
                  <a:pt x="62" y="67"/>
                  <a:pt x="69" y="53"/>
                  <a:pt x="69" y="53"/>
                </a:cubicBezTo>
                <a:cubicBezTo>
                  <a:pt x="75" y="39"/>
                  <a:pt x="73" y="29"/>
                  <a:pt x="73" y="29"/>
                </a:cubicBezTo>
                <a:close/>
                <a:moveTo>
                  <a:pt x="38" y="47"/>
                </a:moveTo>
                <a:cubicBezTo>
                  <a:pt x="32" y="47"/>
                  <a:pt x="27" y="42"/>
                  <a:pt x="27" y="36"/>
                </a:cubicBezTo>
                <a:cubicBezTo>
                  <a:pt x="27" y="29"/>
                  <a:pt x="32" y="24"/>
                  <a:pt x="38" y="24"/>
                </a:cubicBezTo>
                <a:cubicBezTo>
                  <a:pt x="44" y="24"/>
                  <a:pt x="49" y="29"/>
                  <a:pt x="49" y="36"/>
                </a:cubicBezTo>
                <a:cubicBezTo>
                  <a:pt x="49" y="42"/>
                  <a:pt x="44" y="47"/>
                  <a:pt x="38" y="47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EFFB085-8A95-4283-99AF-4E8998F7D1B7}"/>
              </a:ext>
            </a:extLst>
          </p:cNvPr>
          <p:cNvSpPr txBox="1"/>
          <p:nvPr/>
        </p:nvSpPr>
        <p:spPr>
          <a:xfrm>
            <a:off x="1697296" y="4913442"/>
            <a:ext cx="2746377" cy="893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d-ID" sz="1200" dirty="0">
                <a:solidFill>
                  <a:schemeClr val="bg2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Suitable for all categories business and personal</a:t>
            </a:r>
            <a:r>
              <a:rPr lang="en-US" sz="1200" dirty="0">
                <a:solidFill>
                  <a:schemeClr val="bg2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 Block C, No. 108 Netherland, </a:t>
            </a:r>
            <a:r>
              <a:rPr lang="en-US" sz="1200" dirty="0" err="1">
                <a:solidFill>
                  <a:schemeClr val="bg2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AMsterdam</a:t>
            </a:r>
            <a:endParaRPr lang="en-US" sz="1200" dirty="0">
              <a:solidFill>
                <a:schemeClr val="bg2"/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02C635E-2259-4D69-983A-884CFDC57D74}"/>
              </a:ext>
            </a:extLst>
          </p:cNvPr>
          <p:cNvSpPr txBox="1"/>
          <p:nvPr/>
        </p:nvSpPr>
        <p:spPr>
          <a:xfrm>
            <a:off x="6625767" y="3015814"/>
            <a:ext cx="4048603" cy="893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d-ID" sz="1200" dirty="0">
                <a:ea typeface="Open Sans Light" panose="020B0306030504020204" pitchFamily="34" charset="0"/>
                <a:cs typeface="Open Sans Light" panose="020B0306030504020204" pitchFamily="34" charset="0"/>
              </a:rPr>
              <a:t>Suitable for all categories business and personal presentation </a:t>
            </a:r>
            <a:r>
              <a:rPr lang="en-US" sz="1200" dirty="0">
                <a:ea typeface="Open Sans Light" panose="020B0306030504020204" pitchFamily="34" charset="0"/>
                <a:cs typeface="Open Sans Light" panose="020B0306030504020204" pitchFamily="34" charset="0"/>
              </a:rPr>
              <a:t>farmers ensure that we will bring the best of the market to your</a:t>
            </a:r>
            <a:r>
              <a:rPr lang="id-ID" sz="1200" dirty="0">
                <a:ea typeface="Open Sans Light" panose="020B0306030504020204" pitchFamily="34" charset="0"/>
                <a:cs typeface="Open Sans Light" panose="020B0306030504020204" pitchFamily="34" charset="0"/>
              </a:rPr>
              <a:t> kimquae</a:t>
            </a:r>
            <a:r>
              <a:rPr lang="en-US" sz="1200" dirty="0">
                <a:ea typeface="Open Sans Light" panose="020B0306030504020204" pitchFamily="34" charset="0"/>
                <a:cs typeface="Open Sans Light" panose="020B0306030504020204" pitchFamily="34" charset="0"/>
              </a:rPr>
              <a:t>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2E9FDE4-920D-4F27-AB3B-771B9A877F3B}"/>
              </a:ext>
            </a:extLst>
          </p:cNvPr>
          <p:cNvSpPr txBox="1"/>
          <p:nvPr/>
        </p:nvSpPr>
        <p:spPr>
          <a:xfrm>
            <a:off x="6625767" y="2631093"/>
            <a:ext cx="2028704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  <a:latin typeface="+mj-lt"/>
              </a:rPr>
              <a:t>Get in touch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0636248-7139-49C6-A94E-DFE7BF601BEE}"/>
              </a:ext>
            </a:extLst>
          </p:cNvPr>
          <p:cNvSpPr txBox="1"/>
          <p:nvPr/>
        </p:nvSpPr>
        <p:spPr>
          <a:xfrm>
            <a:off x="7383602" y="4591831"/>
            <a:ext cx="1968555" cy="2769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+76 869 – 8743 - 5432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53B3D35-EE18-4E71-A689-9A1FBB7839FD}"/>
              </a:ext>
            </a:extLst>
          </p:cNvPr>
          <p:cNvSpPr txBox="1"/>
          <p:nvPr/>
        </p:nvSpPr>
        <p:spPr>
          <a:xfrm>
            <a:off x="7383602" y="4103348"/>
            <a:ext cx="1968555" cy="2769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r>
              <a:rPr lang="en-GB" sz="1200">
                <a:ea typeface="Open Sans" panose="020B0606030504020204" pitchFamily="34" charset="0"/>
                <a:cs typeface="Open Sans" panose="020B0606030504020204" pitchFamily="34" charset="0"/>
              </a:rPr>
              <a:t>company@email.</a:t>
            </a: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com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54CF926-AC73-4D62-9270-55FC9473990D}"/>
              </a:ext>
            </a:extLst>
          </p:cNvPr>
          <p:cNvGrpSpPr/>
          <p:nvPr/>
        </p:nvGrpSpPr>
        <p:grpSpPr>
          <a:xfrm>
            <a:off x="6971210" y="4200704"/>
            <a:ext cx="80746" cy="49100"/>
            <a:chOff x="2301871" y="6188075"/>
            <a:chExt cx="279400" cy="169896"/>
          </a:xfrm>
          <a:solidFill>
            <a:schemeClr val="bg2"/>
          </a:solidFill>
        </p:grpSpPr>
        <p:sp>
          <p:nvSpPr>
            <p:cNvPr id="28" name="Freeform 5">
              <a:extLst>
                <a:ext uri="{FF2B5EF4-FFF2-40B4-BE49-F238E27FC236}">
                  <a16:creationId xmlns:a16="http://schemas.microsoft.com/office/drawing/2014/main" id="{AC7C197B-C237-4542-9D69-96E5A4F30C7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1871" y="6189695"/>
              <a:ext cx="279400" cy="168276"/>
            </a:xfrm>
            <a:custGeom>
              <a:avLst/>
              <a:gdLst>
                <a:gd name="T0" fmla="*/ 88 w 176"/>
                <a:gd name="T1" fmla="*/ 71 h 106"/>
                <a:gd name="T2" fmla="*/ 0 w 176"/>
                <a:gd name="T3" fmla="*/ 0 h 106"/>
                <a:gd name="T4" fmla="*/ 0 w 176"/>
                <a:gd name="T5" fmla="*/ 106 h 106"/>
                <a:gd name="T6" fmla="*/ 176 w 176"/>
                <a:gd name="T7" fmla="*/ 106 h 106"/>
                <a:gd name="T8" fmla="*/ 176 w 176"/>
                <a:gd name="T9" fmla="*/ 4 h 106"/>
                <a:gd name="T10" fmla="*/ 88 w 176"/>
                <a:gd name="T11" fmla="*/ 71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6" h="106">
                  <a:moveTo>
                    <a:pt x="88" y="71"/>
                  </a:moveTo>
                  <a:lnTo>
                    <a:pt x="0" y="0"/>
                  </a:lnTo>
                  <a:lnTo>
                    <a:pt x="0" y="106"/>
                  </a:lnTo>
                  <a:lnTo>
                    <a:pt x="176" y="106"/>
                  </a:lnTo>
                  <a:lnTo>
                    <a:pt x="176" y="4"/>
                  </a:lnTo>
                  <a:lnTo>
                    <a:pt x="88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6">
              <a:extLst>
                <a:ext uri="{FF2B5EF4-FFF2-40B4-BE49-F238E27FC236}">
                  <a16:creationId xmlns:a16="http://schemas.microsoft.com/office/drawing/2014/main" id="{1E6E3509-5163-4A38-9AE3-64C32D6C775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0925" y="6188075"/>
              <a:ext cx="249238" cy="93664"/>
            </a:xfrm>
            <a:custGeom>
              <a:avLst/>
              <a:gdLst>
                <a:gd name="T0" fmla="*/ 157 w 157"/>
                <a:gd name="T1" fmla="*/ 0 h 59"/>
                <a:gd name="T2" fmla="*/ 0 w 157"/>
                <a:gd name="T3" fmla="*/ 0 h 59"/>
                <a:gd name="T4" fmla="*/ 76 w 157"/>
                <a:gd name="T5" fmla="*/ 59 h 59"/>
                <a:gd name="T6" fmla="*/ 157 w 157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7" h="59">
                  <a:moveTo>
                    <a:pt x="157" y="0"/>
                  </a:moveTo>
                  <a:lnTo>
                    <a:pt x="0" y="0"/>
                  </a:lnTo>
                  <a:lnTo>
                    <a:pt x="76" y="59"/>
                  </a:lnTo>
                  <a:lnTo>
                    <a:pt x="1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983DBBC-3610-4C63-8F80-648199745048}"/>
              </a:ext>
            </a:extLst>
          </p:cNvPr>
          <p:cNvGrpSpPr/>
          <p:nvPr/>
        </p:nvGrpSpPr>
        <p:grpSpPr>
          <a:xfrm>
            <a:off x="6971212" y="4671738"/>
            <a:ext cx="80748" cy="87170"/>
            <a:chOff x="1177925" y="6181725"/>
            <a:chExt cx="279400" cy="301626"/>
          </a:xfrm>
          <a:solidFill>
            <a:schemeClr val="bg2"/>
          </a:solidFill>
        </p:grpSpPr>
        <p:sp>
          <p:nvSpPr>
            <p:cNvPr id="31" name="Freeform 9">
              <a:extLst>
                <a:ext uri="{FF2B5EF4-FFF2-40B4-BE49-F238E27FC236}">
                  <a16:creationId xmlns:a16="http://schemas.microsoft.com/office/drawing/2014/main" id="{86526A41-28CE-43B3-9E79-691CC0D393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7925" y="6199188"/>
              <a:ext cx="225425" cy="284163"/>
            </a:xfrm>
            <a:custGeom>
              <a:avLst/>
              <a:gdLst>
                <a:gd name="T0" fmla="*/ 17 w 82"/>
                <a:gd name="T1" fmla="*/ 0 h 102"/>
                <a:gd name="T2" fmla="*/ 9 w 82"/>
                <a:gd name="T3" fmla="*/ 38 h 102"/>
                <a:gd name="T4" fmla="*/ 49 w 82"/>
                <a:gd name="T5" fmla="*/ 91 h 102"/>
                <a:gd name="T6" fmla="*/ 82 w 82"/>
                <a:gd name="T7" fmla="*/ 89 h 102"/>
                <a:gd name="T8" fmla="*/ 60 w 82"/>
                <a:gd name="T9" fmla="*/ 60 h 102"/>
                <a:gd name="T10" fmla="*/ 37 w 82"/>
                <a:gd name="T11" fmla="*/ 59 h 102"/>
                <a:gd name="T12" fmla="*/ 37 w 82"/>
                <a:gd name="T13" fmla="*/ 29 h 102"/>
                <a:gd name="T14" fmla="*/ 17 w 82"/>
                <a:gd name="T15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2" h="102">
                  <a:moveTo>
                    <a:pt x="17" y="0"/>
                  </a:moveTo>
                  <a:cubicBezTo>
                    <a:pt x="17" y="0"/>
                    <a:pt x="0" y="14"/>
                    <a:pt x="9" y="38"/>
                  </a:cubicBezTo>
                  <a:cubicBezTo>
                    <a:pt x="18" y="62"/>
                    <a:pt x="29" y="80"/>
                    <a:pt x="49" y="91"/>
                  </a:cubicBezTo>
                  <a:cubicBezTo>
                    <a:pt x="69" y="102"/>
                    <a:pt x="82" y="89"/>
                    <a:pt x="82" y="89"/>
                  </a:cubicBezTo>
                  <a:cubicBezTo>
                    <a:pt x="60" y="60"/>
                    <a:pt x="60" y="60"/>
                    <a:pt x="60" y="60"/>
                  </a:cubicBezTo>
                  <a:cubicBezTo>
                    <a:pt x="60" y="60"/>
                    <a:pt x="51" y="76"/>
                    <a:pt x="37" y="59"/>
                  </a:cubicBezTo>
                  <a:cubicBezTo>
                    <a:pt x="26" y="46"/>
                    <a:pt x="25" y="37"/>
                    <a:pt x="37" y="29"/>
                  </a:cubicBezTo>
                  <a:cubicBezTo>
                    <a:pt x="38" y="18"/>
                    <a:pt x="22" y="1"/>
                    <a:pt x="1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10">
              <a:extLst>
                <a:ext uri="{FF2B5EF4-FFF2-40B4-BE49-F238E27FC236}">
                  <a16:creationId xmlns:a16="http://schemas.microsoft.com/office/drawing/2014/main" id="{BEFFF7AB-F044-41B0-BD1E-DDC928402A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7625" y="6235700"/>
              <a:ext cx="76200" cy="103188"/>
            </a:xfrm>
            <a:custGeom>
              <a:avLst/>
              <a:gdLst>
                <a:gd name="T0" fmla="*/ 0 w 28"/>
                <a:gd name="T1" fmla="*/ 3 h 37"/>
                <a:gd name="T2" fmla="*/ 0 w 28"/>
                <a:gd name="T3" fmla="*/ 12 h 37"/>
                <a:gd name="T4" fmla="*/ 13 w 28"/>
                <a:gd name="T5" fmla="*/ 18 h 37"/>
                <a:gd name="T6" fmla="*/ 14 w 28"/>
                <a:gd name="T7" fmla="*/ 33 h 37"/>
                <a:gd name="T8" fmla="*/ 24 w 28"/>
                <a:gd name="T9" fmla="*/ 37 h 37"/>
                <a:gd name="T10" fmla="*/ 20 w 28"/>
                <a:gd name="T11" fmla="*/ 11 h 37"/>
                <a:gd name="T12" fmla="*/ 0 w 28"/>
                <a:gd name="T13" fmla="*/ 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37">
                  <a:moveTo>
                    <a:pt x="0" y="3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9" y="11"/>
                    <a:pt x="13" y="18"/>
                  </a:cubicBezTo>
                  <a:cubicBezTo>
                    <a:pt x="15" y="21"/>
                    <a:pt x="16" y="24"/>
                    <a:pt x="14" y="33"/>
                  </a:cubicBezTo>
                  <a:cubicBezTo>
                    <a:pt x="16" y="33"/>
                    <a:pt x="24" y="37"/>
                    <a:pt x="24" y="37"/>
                  </a:cubicBezTo>
                  <a:cubicBezTo>
                    <a:pt x="24" y="37"/>
                    <a:pt x="28" y="20"/>
                    <a:pt x="20" y="11"/>
                  </a:cubicBezTo>
                  <a:cubicBezTo>
                    <a:pt x="11" y="0"/>
                    <a:pt x="0" y="3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11">
              <a:extLst>
                <a:ext uri="{FF2B5EF4-FFF2-40B4-BE49-F238E27FC236}">
                  <a16:creationId xmlns:a16="http://schemas.microsoft.com/office/drawing/2014/main" id="{FA24984A-173D-4556-85BF-E46C7D60C85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0800" y="6181725"/>
              <a:ext cx="136525" cy="184150"/>
            </a:xfrm>
            <a:custGeom>
              <a:avLst/>
              <a:gdLst>
                <a:gd name="T0" fmla="*/ 0 w 50"/>
                <a:gd name="T1" fmla="*/ 12 h 66"/>
                <a:gd name="T2" fmla="*/ 0 w 50"/>
                <a:gd name="T3" fmla="*/ 0 h 66"/>
                <a:gd name="T4" fmla="*/ 39 w 50"/>
                <a:gd name="T5" fmla="*/ 23 h 66"/>
                <a:gd name="T6" fmla="*/ 41 w 50"/>
                <a:gd name="T7" fmla="*/ 66 h 66"/>
                <a:gd name="T8" fmla="*/ 31 w 50"/>
                <a:gd name="T9" fmla="*/ 60 h 66"/>
                <a:gd name="T10" fmla="*/ 26 w 50"/>
                <a:gd name="T11" fmla="*/ 25 h 66"/>
                <a:gd name="T12" fmla="*/ 0 w 50"/>
                <a:gd name="T13" fmla="*/ 12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66">
                  <a:moveTo>
                    <a:pt x="0" y="1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29" y="1"/>
                    <a:pt x="39" y="23"/>
                  </a:cubicBezTo>
                  <a:cubicBezTo>
                    <a:pt x="50" y="44"/>
                    <a:pt x="41" y="66"/>
                    <a:pt x="41" y="66"/>
                  </a:cubicBezTo>
                  <a:cubicBezTo>
                    <a:pt x="31" y="60"/>
                    <a:pt x="31" y="60"/>
                    <a:pt x="31" y="60"/>
                  </a:cubicBezTo>
                  <a:cubicBezTo>
                    <a:pt x="31" y="60"/>
                    <a:pt x="37" y="38"/>
                    <a:pt x="26" y="25"/>
                  </a:cubicBezTo>
                  <a:cubicBezTo>
                    <a:pt x="16" y="11"/>
                    <a:pt x="0" y="12"/>
                    <a:pt x="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34" name="Freeform 9">
            <a:extLst>
              <a:ext uri="{FF2B5EF4-FFF2-40B4-BE49-F238E27FC236}">
                <a16:creationId xmlns:a16="http://schemas.microsoft.com/office/drawing/2014/main" id="{96483146-A82B-48AB-94C5-B6CEB9D70B50}"/>
              </a:ext>
            </a:extLst>
          </p:cNvPr>
          <p:cNvSpPr>
            <a:spLocks noEditPoints="1"/>
          </p:cNvSpPr>
          <p:nvPr/>
        </p:nvSpPr>
        <p:spPr bwMode="auto">
          <a:xfrm>
            <a:off x="6963473" y="5171655"/>
            <a:ext cx="96048" cy="93224"/>
          </a:xfrm>
          <a:custGeom>
            <a:avLst/>
            <a:gdLst>
              <a:gd name="T0" fmla="*/ 108 w 116"/>
              <a:gd name="T1" fmla="*/ 67 h 112"/>
              <a:gd name="T2" fmla="*/ 88 w 116"/>
              <a:gd name="T3" fmla="*/ 18 h 112"/>
              <a:gd name="T4" fmla="*/ 49 w 116"/>
              <a:gd name="T5" fmla="*/ 9 h 112"/>
              <a:gd name="T6" fmla="*/ 15 w 116"/>
              <a:gd name="T7" fmla="*/ 14 h 112"/>
              <a:gd name="T8" fmla="*/ 11 w 116"/>
              <a:gd name="T9" fmla="*/ 46 h 112"/>
              <a:gd name="T10" fmla="*/ 14 w 116"/>
              <a:gd name="T11" fmla="*/ 77 h 112"/>
              <a:gd name="T12" fmla="*/ 69 w 116"/>
              <a:gd name="T13" fmla="*/ 107 h 112"/>
              <a:gd name="T14" fmla="*/ 104 w 116"/>
              <a:gd name="T15" fmla="*/ 102 h 112"/>
              <a:gd name="T16" fmla="*/ 108 w 116"/>
              <a:gd name="T17" fmla="*/ 67 h 112"/>
              <a:gd name="T18" fmla="*/ 89 w 116"/>
              <a:gd name="T19" fmla="*/ 74 h 112"/>
              <a:gd name="T20" fmla="*/ 62 w 116"/>
              <a:gd name="T21" fmla="*/ 93 h 112"/>
              <a:gd name="T22" fmla="*/ 33 w 116"/>
              <a:gd name="T23" fmla="*/ 79 h 112"/>
              <a:gd name="T24" fmla="*/ 34 w 116"/>
              <a:gd name="T25" fmla="*/ 70 h 112"/>
              <a:gd name="T26" fmla="*/ 43 w 116"/>
              <a:gd name="T27" fmla="*/ 72 h 112"/>
              <a:gd name="T28" fmla="*/ 63 w 116"/>
              <a:gd name="T29" fmla="*/ 81 h 112"/>
              <a:gd name="T30" fmla="*/ 65 w 116"/>
              <a:gd name="T31" fmla="*/ 65 h 112"/>
              <a:gd name="T32" fmla="*/ 31 w 116"/>
              <a:gd name="T33" fmla="*/ 44 h 112"/>
              <a:gd name="T34" fmla="*/ 58 w 116"/>
              <a:gd name="T35" fmla="*/ 22 h 112"/>
              <a:gd name="T36" fmla="*/ 85 w 116"/>
              <a:gd name="T37" fmla="*/ 33 h 112"/>
              <a:gd name="T38" fmla="*/ 84 w 116"/>
              <a:gd name="T39" fmla="*/ 43 h 112"/>
              <a:gd name="T40" fmla="*/ 74 w 116"/>
              <a:gd name="T41" fmla="*/ 40 h 112"/>
              <a:gd name="T42" fmla="*/ 57 w 116"/>
              <a:gd name="T43" fmla="*/ 34 h 112"/>
              <a:gd name="T44" fmla="*/ 52 w 116"/>
              <a:gd name="T45" fmla="*/ 47 h 112"/>
              <a:gd name="T46" fmla="*/ 76 w 116"/>
              <a:gd name="T47" fmla="*/ 53 h 112"/>
              <a:gd name="T48" fmla="*/ 89 w 116"/>
              <a:gd name="T49" fmla="*/ 74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16" h="112">
                <a:moveTo>
                  <a:pt x="108" y="67"/>
                </a:moveTo>
                <a:cubicBezTo>
                  <a:pt x="109" y="47"/>
                  <a:pt x="105" y="32"/>
                  <a:pt x="88" y="18"/>
                </a:cubicBezTo>
                <a:cubicBezTo>
                  <a:pt x="72" y="4"/>
                  <a:pt x="49" y="9"/>
                  <a:pt x="49" y="9"/>
                </a:cubicBezTo>
                <a:cubicBezTo>
                  <a:pt x="49" y="9"/>
                  <a:pt x="31" y="0"/>
                  <a:pt x="15" y="14"/>
                </a:cubicBezTo>
                <a:cubicBezTo>
                  <a:pt x="0" y="28"/>
                  <a:pt x="11" y="46"/>
                  <a:pt x="11" y="46"/>
                </a:cubicBezTo>
                <a:cubicBezTo>
                  <a:pt x="11" y="46"/>
                  <a:pt x="7" y="61"/>
                  <a:pt x="14" y="77"/>
                </a:cubicBezTo>
                <a:cubicBezTo>
                  <a:pt x="30" y="111"/>
                  <a:pt x="62" y="108"/>
                  <a:pt x="69" y="107"/>
                </a:cubicBezTo>
                <a:cubicBezTo>
                  <a:pt x="77" y="111"/>
                  <a:pt x="92" y="112"/>
                  <a:pt x="104" y="102"/>
                </a:cubicBezTo>
                <a:cubicBezTo>
                  <a:pt x="116" y="91"/>
                  <a:pt x="111" y="72"/>
                  <a:pt x="108" y="67"/>
                </a:cubicBezTo>
                <a:close/>
                <a:moveTo>
                  <a:pt x="89" y="74"/>
                </a:moveTo>
                <a:cubicBezTo>
                  <a:pt x="88" y="89"/>
                  <a:pt x="70" y="93"/>
                  <a:pt x="62" y="93"/>
                </a:cubicBezTo>
                <a:cubicBezTo>
                  <a:pt x="53" y="93"/>
                  <a:pt x="39" y="90"/>
                  <a:pt x="33" y="79"/>
                </a:cubicBezTo>
                <a:cubicBezTo>
                  <a:pt x="30" y="74"/>
                  <a:pt x="33" y="71"/>
                  <a:pt x="34" y="70"/>
                </a:cubicBezTo>
                <a:cubicBezTo>
                  <a:pt x="36" y="69"/>
                  <a:pt x="40" y="68"/>
                  <a:pt x="43" y="72"/>
                </a:cubicBezTo>
                <a:cubicBezTo>
                  <a:pt x="46" y="75"/>
                  <a:pt x="52" y="82"/>
                  <a:pt x="63" y="81"/>
                </a:cubicBezTo>
                <a:cubicBezTo>
                  <a:pt x="75" y="80"/>
                  <a:pt x="76" y="67"/>
                  <a:pt x="65" y="65"/>
                </a:cubicBezTo>
                <a:cubicBezTo>
                  <a:pt x="54" y="63"/>
                  <a:pt x="34" y="60"/>
                  <a:pt x="31" y="44"/>
                </a:cubicBezTo>
                <a:cubicBezTo>
                  <a:pt x="29" y="30"/>
                  <a:pt x="45" y="22"/>
                  <a:pt x="58" y="22"/>
                </a:cubicBezTo>
                <a:cubicBezTo>
                  <a:pt x="71" y="22"/>
                  <a:pt x="80" y="27"/>
                  <a:pt x="85" y="33"/>
                </a:cubicBezTo>
                <a:cubicBezTo>
                  <a:pt x="88" y="38"/>
                  <a:pt x="85" y="42"/>
                  <a:pt x="84" y="43"/>
                </a:cubicBezTo>
                <a:cubicBezTo>
                  <a:pt x="82" y="43"/>
                  <a:pt x="78" y="45"/>
                  <a:pt x="74" y="40"/>
                </a:cubicBezTo>
                <a:cubicBezTo>
                  <a:pt x="74" y="40"/>
                  <a:pt x="69" y="33"/>
                  <a:pt x="57" y="34"/>
                </a:cubicBezTo>
                <a:cubicBezTo>
                  <a:pt x="46" y="35"/>
                  <a:pt x="44" y="45"/>
                  <a:pt x="52" y="47"/>
                </a:cubicBezTo>
                <a:cubicBezTo>
                  <a:pt x="59" y="49"/>
                  <a:pt x="71" y="52"/>
                  <a:pt x="76" y="53"/>
                </a:cubicBezTo>
                <a:cubicBezTo>
                  <a:pt x="81" y="55"/>
                  <a:pt x="91" y="58"/>
                  <a:pt x="89" y="74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TextBox 25">
            <a:extLst>
              <a:ext uri="{FF2B5EF4-FFF2-40B4-BE49-F238E27FC236}">
                <a16:creationId xmlns:a16="http://schemas.microsoft.com/office/drawing/2014/main" id="{125DFDF9-9D0C-4A46-ACD8-A3FE53E520E7}"/>
              </a:ext>
            </a:extLst>
          </p:cNvPr>
          <p:cNvSpPr txBox="1"/>
          <p:nvPr/>
        </p:nvSpPr>
        <p:spPr>
          <a:xfrm>
            <a:off x="7383602" y="5079427"/>
            <a:ext cx="1968555" cy="2769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r>
              <a:rPr lang="en-GB" sz="1200">
                <a:ea typeface="Open Sans" panose="020B0606030504020204" pitchFamily="34" charset="0"/>
                <a:cs typeface="Open Sans" panose="020B0606030504020204" pitchFamily="34" charset="0"/>
              </a:rPr>
              <a:t>yourSkype</a:t>
            </a:r>
            <a:endParaRPr lang="en-GB" sz="1200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23B4E91-C96F-476D-9A58-E66C9978D0E6}"/>
              </a:ext>
            </a:extLst>
          </p:cNvPr>
          <p:cNvSpPr/>
          <p:nvPr/>
        </p:nvSpPr>
        <p:spPr>
          <a:xfrm>
            <a:off x="6619009" y="1870298"/>
            <a:ext cx="4055361" cy="5042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3700" dist="50800" dir="5400000" algn="ctr" rotWithShape="0">
              <a:srgbClr val="000000">
                <a:alpha val="1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D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67A6155-E82D-46EA-8B53-22FA8736CD3E}"/>
              </a:ext>
            </a:extLst>
          </p:cNvPr>
          <p:cNvSpPr/>
          <p:nvPr/>
        </p:nvSpPr>
        <p:spPr>
          <a:xfrm>
            <a:off x="9705109" y="1870298"/>
            <a:ext cx="969261" cy="50423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D"/>
          </a:p>
        </p:txBody>
      </p:sp>
      <p:sp>
        <p:nvSpPr>
          <p:cNvPr id="38" name="Graphic 59" descr="Magnifying glass">
            <a:extLst>
              <a:ext uri="{FF2B5EF4-FFF2-40B4-BE49-F238E27FC236}">
                <a16:creationId xmlns:a16="http://schemas.microsoft.com/office/drawing/2014/main" id="{972EF4A9-DC6B-4475-B9D2-62599E4058E2}"/>
              </a:ext>
            </a:extLst>
          </p:cNvPr>
          <p:cNvSpPr/>
          <p:nvPr/>
        </p:nvSpPr>
        <p:spPr>
          <a:xfrm>
            <a:off x="10052877" y="1977084"/>
            <a:ext cx="248037" cy="248037"/>
          </a:xfrm>
          <a:custGeom>
            <a:avLst/>
            <a:gdLst>
              <a:gd name="connsiteX0" fmla="*/ 350215 w 355225"/>
              <a:gd name="connsiteY0" fmla="*/ 305129 h 355225"/>
              <a:gd name="connsiteX1" fmla="*/ 293288 w 355225"/>
              <a:gd name="connsiteY1" fmla="*/ 248202 h 355225"/>
              <a:gd name="connsiteX2" fmla="*/ 265053 w 355225"/>
              <a:gd name="connsiteY2" fmla="*/ 239549 h 355225"/>
              <a:gd name="connsiteX3" fmla="*/ 245014 w 355225"/>
              <a:gd name="connsiteY3" fmla="*/ 219511 h 355225"/>
              <a:gd name="connsiteX4" fmla="*/ 273250 w 355225"/>
              <a:gd name="connsiteY4" fmla="*/ 136625 h 355225"/>
              <a:gd name="connsiteX5" fmla="*/ 136625 w 355225"/>
              <a:gd name="connsiteY5" fmla="*/ 0 h 355225"/>
              <a:gd name="connsiteX6" fmla="*/ 0 w 355225"/>
              <a:gd name="connsiteY6" fmla="*/ 136625 h 355225"/>
              <a:gd name="connsiteX7" fmla="*/ 136625 w 355225"/>
              <a:gd name="connsiteY7" fmla="*/ 273250 h 355225"/>
              <a:gd name="connsiteX8" fmla="*/ 219511 w 355225"/>
              <a:gd name="connsiteY8" fmla="*/ 245014 h 355225"/>
              <a:gd name="connsiteX9" fmla="*/ 239549 w 355225"/>
              <a:gd name="connsiteY9" fmla="*/ 265053 h 355225"/>
              <a:gd name="connsiteX10" fmla="*/ 248202 w 355225"/>
              <a:gd name="connsiteY10" fmla="*/ 293288 h 355225"/>
              <a:gd name="connsiteX11" fmla="*/ 305129 w 355225"/>
              <a:gd name="connsiteY11" fmla="*/ 350215 h 355225"/>
              <a:gd name="connsiteX12" fmla="*/ 327900 w 355225"/>
              <a:gd name="connsiteY12" fmla="*/ 359779 h 355225"/>
              <a:gd name="connsiteX13" fmla="*/ 350671 w 355225"/>
              <a:gd name="connsiteY13" fmla="*/ 350215 h 355225"/>
              <a:gd name="connsiteX14" fmla="*/ 350215 w 355225"/>
              <a:gd name="connsiteY14" fmla="*/ 305129 h 355225"/>
              <a:gd name="connsiteX15" fmla="*/ 136170 w 355225"/>
              <a:gd name="connsiteY15" fmla="*/ 245470 h 355225"/>
              <a:gd name="connsiteX16" fmla="*/ 26870 w 355225"/>
              <a:gd name="connsiteY16" fmla="*/ 136170 h 355225"/>
              <a:gd name="connsiteX17" fmla="*/ 136170 w 355225"/>
              <a:gd name="connsiteY17" fmla="*/ 26870 h 355225"/>
              <a:gd name="connsiteX18" fmla="*/ 245470 w 355225"/>
              <a:gd name="connsiteY18" fmla="*/ 136170 h 355225"/>
              <a:gd name="connsiteX19" fmla="*/ 136170 w 355225"/>
              <a:gd name="connsiteY19" fmla="*/ 245470 h 355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55225" h="355225">
                <a:moveTo>
                  <a:pt x="350215" y="305129"/>
                </a:moveTo>
                <a:lnTo>
                  <a:pt x="293288" y="248202"/>
                </a:lnTo>
                <a:cubicBezTo>
                  <a:pt x="285546" y="240460"/>
                  <a:pt x="275072" y="237728"/>
                  <a:pt x="265053" y="239549"/>
                </a:cubicBezTo>
                <a:lnTo>
                  <a:pt x="245014" y="219511"/>
                </a:lnTo>
                <a:cubicBezTo>
                  <a:pt x="262775" y="196740"/>
                  <a:pt x="273250" y="167593"/>
                  <a:pt x="273250" y="136625"/>
                </a:cubicBezTo>
                <a:cubicBezTo>
                  <a:pt x="273250" y="61481"/>
                  <a:pt x="211769" y="0"/>
                  <a:pt x="136625" y="0"/>
                </a:cubicBezTo>
                <a:cubicBezTo>
                  <a:pt x="61481" y="0"/>
                  <a:pt x="0" y="61481"/>
                  <a:pt x="0" y="136625"/>
                </a:cubicBezTo>
                <a:cubicBezTo>
                  <a:pt x="0" y="211769"/>
                  <a:pt x="61481" y="273250"/>
                  <a:pt x="136625" y="273250"/>
                </a:cubicBezTo>
                <a:cubicBezTo>
                  <a:pt x="167593" y="273250"/>
                  <a:pt x="196285" y="262775"/>
                  <a:pt x="219511" y="245014"/>
                </a:cubicBezTo>
                <a:lnTo>
                  <a:pt x="239549" y="265053"/>
                </a:lnTo>
                <a:cubicBezTo>
                  <a:pt x="237728" y="275072"/>
                  <a:pt x="240460" y="285546"/>
                  <a:pt x="248202" y="293288"/>
                </a:cubicBezTo>
                <a:lnTo>
                  <a:pt x="305129" y="350215"/>
                </a:lnTo>
                <a:cubicBezTo>
                  <a:pt x="311505" y="356591"/>
                  <a:pt x="319703" y="359779"/>
                  <a:pt x="327900" y="359779"/>
                </a:cubicBezTo>
                <a:cubicBezTo>
                  <a:pt x="336098" y="359779"/>
                  <a:pt x="344295" y="356591"/>
                  <a:pt x="350671" y="350215"/>
                </a:cubicBezTo>
                <a:cubicBezTo>
                  <a:pt x="362512" y="337464"/>
                  <a:pt x="362512" y="317425"/>
                  <a:pt x="350215" y="305129"/>
                </a:cubicBezTo>
                <a:close/>
                <a:moveTo>
                  <a:pt x="136170" y="245470"/>
                </a:moveTo>
                <a:cubicBezTo>
                  <a:pt x="76055" y="245470"/>
                  <a:pt x="26870" y="196285"/>
                  <a:pt x="26870" y="136170"/>
                </a:cubicBezTo>
                <a:cubicBezTo>
                  <a:pt x="26870" y="76055"/>
                  <a:pt x="76055" y="26870"/>
                  <a:pt x="136170" y="26870"/>
                </a:cubicBezTo>
                <a:cubicBezTo>
                  <a:pt x="196285" y="26870"/>
                  <a:pt x="245470" y="76055"/>
                  <a:pt x="245470" y="136170"/>
                </a:cubicBezTo>
                <a:cubicBezTo>
                  <a:pt x="245470" y="196285"/>
                  <a:pt x="196285" y="245470"/>
                  <a:pt x="136170" y="245470"/>
                </a:cubicBezTo>
                <a:close/>
              </a:path>
            </a:pathLst>
          </a:custGeom>
          <a:solidFill>
            <a:schemeClr val="bg2"/>
          </a:solidFill>
          <a:ln w="4465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61D7D24-797E-442F-A092-1B8D77CBA614}"/>
              </a:ext>
            </a:extLst>
          </p:cNvPr>
          <p:cNvSpPr txBox="1"/>
          <p:nvPr/>
        </p:nvSpPr>
        <p:spPr>
          <a:xfrm>
            <a:off x="6638311" y="1983913"/>
            <a:ext cx="29632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ea typeface="Open Sans Light" panose="020B0306030504020204" pitchFamily="34" charset="0"/>
                <a:cs typeface="Open Sans Light" panose="020B0306030504020204" pitchFamily="34" charset="0"/>
              </a:rPr>
              <a:t>www.yourcompany.com</a:t>
            </a:r>
            <a:endParaRPr lang="en-US" sz="1200" dirty="0"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5177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49" grpId="0" animBg="1"/>
      <p:bldP spid="48" grpId="0" animBg="1"/>
      <p:bldP spid="2" grpId="0" build="p"/>
      <p:bldP spid="17" grpId="0" animBg="1"/>
      <p:bldP spid="18" grpId="0" animBg="1"/>
      <p:bldP spid="19" grpId="0"/>
      <p:bldP spid="20" grpId="0"/>
      <p:bldP spid="21" grpId="0"/>
      <p:bldP spid="25" grpId="0"/>
      <p:bldP spid="26" grpId="0"/>
      <p:bldP spid="34" grpId="0" animBg="1"/>
      <p:bldP spid="35" grpId="0"/>
      <p:bldP spid="36" grpId="0" animBg="1"/>
      <p:bldP spid="37" grpId="0" animBg="1"/>
      <p:bldP spid="38" grpId="0" animBg="1"/>
      <p:bldP spid="3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31B893D9-D6C0-4902-960A-89FA0D27AB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45" t="13384" r="7202" b="2261"/>
          <a:stretch>
            <a:fillRect/>
          </a:stretch>
        </p:blipFill>
        <p:spPr>
          <a:xfrm>
            <a:off x="0" y="2"/>
            <a:ext cx="6153681" cy="6702134"/>
          </a:xfrm>
          <a:custGeom>
            <a:avLst/>
            <a:gdLst>
              <a:gd name="connsiteX0" fmla="*/ 0 w 6153681"/>
              <a:gd name="connsiteY0" fmla="*/ 0 h 6702134"/>
              <a:gd name="connsiteX1" fmla="*/ 4776633 w 6153681"/>
              <a:gd name="connsiteY1" fmla="*/ 0 h 6702134"/>
              <a:gd name="connsiteX2" fmla="*/ 6153681 w 6153681"/>
              <a:gd name="connsiteY2" fmla="*/ 1377049 h 6702134"/>
              <a:gd name="connsiteX3" fmla="*/ 828595 w 6153681"/>
              <a:gd name="connsiteY3" fmla="*/ 6702134 h 6702134"/>
              <a:gd name="connsiteX4" fmla="*/ 0 w 6153681"/>
              <a:gd name="connsiteY4" fmla="*/ 5873539 h 6702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53681" h="6702134">
                <a:moveTo>
                  <a:pt x="0" y="0"/>
                </a:moveTo>
                <a:lnTo>
                  <a:pt x="4776633" y="0"/>
                </a:lnTo>
                <a:lnTo>
                  <a:pt x="6153681" y="1377049"/>
                </a:lnTo>
                <a:lnTo>
                  <a:pt x="828595" y="6702134"/>
                </a:lnTo>
                <a:lnTo>
                  <a:pt x="0" y="5873539"/>
                </a:lnTo>
                <a:close/>
              </a:path>
            </a:pathLst>
          </a:custGeom>
        </p:spPr>
      </p:pic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032D325E-9981-4028-A4CF-9C308E064448}"/>
              </a:ext>
            </a:extLst>
          </p:cNvPr>
          <p:cNvSpPr/>
          <p:nvPr/>
        </p:nvSpPr>
        <p:spPr>
          <a:xfrm>
            <a:off x="-1" y="-799"/>
            <a:ext cx="6162647" cy="6711899"/>
          </a:xfrm>
          <a:custGeom>
            <a:avLst/>
            <a:gdLst>
              <a:gd name="connsiteX0" fmla="*/ 0 w 4965542"/>
              <a:gd name="connsiteY0" fmla="*/ 0 h 5408101"/>
              <a:gd name="connsiteX1" fmla="*/ 3854371 w 4965542"/>
              <a:gd name="connsiteY1" fmla="*/ 0 h 5408101"/>
              <a:gd name="connsiteX2" fmla="*/ 4965542 w 4965542"/>
              <a:gd name="connsiteY2" fmla="*/ 1111171 h 5408101"/>
              <a:gd name="connsiteX3" fmla="*/ 668612 w 4965542"/>
              <a:gd name="connsiteY3" fmla="*/ 5408101 h 5408101"/>
              <a:gd name="connsiteX4" fmla="*/ 0 w 4965542"/>
              <a:gd name="connsiteY4" fmla="*/ 4739489 h 5408101"/>
              <a:gd name="connsiteX5" fmla="*/ 0 w 4965542"/>
              <a:gd name="connsiteY5" fmla="*/ 0 h 5408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65542" h="5408101">
                <a:moveTo>
                  <a:pt x="0" y="0"/>
                </a:moveTo>
                <a:lnTo>
                  <a:pt x="3854371" y="0"/>
                </a:lnTo>
                <a:lnTo>
                  <a:pt x="4965542" y="1111171"/>
                </a:lnTo>
                <a:lnTo>
                  <a:pt x="668612" y="5408101"/>
                </a:lnTo>
                <a:lnTo>
                  <a:pt x="0" y="4739489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D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9C247B7-7575-45F1-AC7F-7601888B65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/>
              <a:t>Introducing Messages</a:t>
            </a:r>
            <a:endParaRPr lang="en-ID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672FA0B-4550-412B-9845-D4B12CAEDDB1}"/>
              </a:ext>
            </a:extLst>
          </p:cNvPr>
          <p:cNvSpPr/>
          <p:nvPr/>
        </p:nvSpPr>
        <p:spPr>
          <a:xfrm rot="2700000">
            <a:off x="-25532" y="959869"/>
            <a:ext cx="2637250" cy="2637250"/>
          </a:xfrm>
          <a:prstGeom prst="rect">
            <a:avLst/>
          </a:prstGeom>
          <a:noFill/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D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69F78ED-2035-4CD1-98E4-9CF18A741A0B}"/>
              </a:ext>
            </a:extLst>
          </p:cNvPr>
          <p:cNvSpPr txBox="1"/>
          <p:nvPr/>
        </p:nvSpPr>
        <p:spPr>
          <a:xfrm>
            <a:off x="7150330" y="2898830"/>
            <a:ext cx="368236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/>
              <a:t>A wonderful serenity has taken possession of my entire soul, like these sweet mornings of spring which I enjoy with my whole heart. I am alone, and feel the charm of existence in this spot, which was created for the bliss of souls like mine</a:t>
            </a:r>
            <a:r>
              <a:rPr lang="en-US" sz="1200"/>
              <a:t>. </a:t>
            </a:r>
            <a:endParaRPr lang="en-US" sz="1200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133F31C-E7AC-42AC-A83D-4B7353AA0B11}"/>
              </a:ext>
            </a:extLst>
          </p:cNvPr>
          <p:cNvSpPr/>
          <p:nvPr/>
        </p:nvSpPr>
        <p:spPr>
          <a:xfrm>
            <a:off x="7233495" y="4520780"/>
            <a:ext cx="2080281" cy="52420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D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0C47C04-0695-4FEE-8292-6BAAD6F3EACC}"/>
              </a:ext>
            </a:extLst>
          </p:cNvPr>
          <p:cNvSpPr txBox="1"/>
          <p:nvPr/>
        </p:nvSpPr>
        <p:spPr>
          <a:xfrm>
            <a:off x="7278870" y="4611742"/>
            <a:ext cx="12515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solidFill>
                  <a:schemeClr val="bg2"/>
                </a:solidFill>
                <a:latin typeface="+mj-lt"/>
              </a:rPr>
              <a:t>About Us</a:t>
            </a:r>
            <a:endParaRPr lang="en-US" sz="1400" b="1" dirty="0">
              <a:solidFill>
                <a:schemeClr val="bg2"/>
              </a:solidFill>
              <a:latin typeface="+mj-lt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21C7EA59-4266-41BF-8BF4-9EB0ACE95C4C}"/>
              </a:ext>
            </a:extLst>
          </p:cNvPr>
          <p:cNvGrpSpPr/>
          <p:nvPr/>
        </p:nvGrpSpPr>
        <p:grpSpPr>
          <a:xfrm rot="16200000">
            <a:off x="8699083" y="4622354"/>
            <a:ext cx="200212" cy="321058"/>
            <a:chOff x="5995895" y="5939292"/>
            <a:chExt cx="200212" cy="321058"/>
          </a:xfrm>
        </p:grpSpPr>
        <p:sp>
          <p:nvSpPr>
            <p:cNvPr id="38" name="Freeform 6">
              <a:extLst>
                <a:ext uri="{FF2B5EF4-FFF2-40B4-BE49-F238E27FC236}">
                  <a16:creationId xmlns:a16="http://schemas.microsoft.com/office/drawing/2014/main" id="{17A7260B-0628-4509-A409-0FEB4BC3A0A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95895" y="5939292"/>
              <a:ext cx="200212" cy="200524"/>
            </a:xfrm>
            <a:custGeom>
              <a:avLst/>
              <a:gdLst>
                <a:gd name="T0" fmla="*/ 320 w 639"/>
                <a:gd name="T1" fmla="*/ 640 h 640"/>
                <a:gd name="T2" fmla="*/ 0 w 639"/>
                <a:gd name="T3" fmla="*/ 320 h 640"/>
                <a:gd name="T4" fmla="*/ 320 w 639"/>
                <a:gd name="T5" fmla="*/ 0 h 640"/>
                <a:gd name="T6" fmla="*/ 639 w 639"/>
                <a:gd name="T7" fmla="*/ 320 h 640"/>
                <a:gd name="T8" fmla="*/ 320 w 639"/>
                <a:gd name="T9" fmla="*/ 640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9" h="640">
                  <a:moveTo>
                    <a:pt x="320" y="640"/>
                  </a:moveTo>
                  <a:lnTo>
                    <a:pt x="0" y="320"/>
                  </a:lnTo>
                  <a:lnTo>
                    <a:pt x="320" y="0"/>
                  </a:lnTo>
                  <a:lnTo>
                    <a:pt x="639" y="320"/>
                  </a:lnTo>
                  <a:lnTo>
                    <a:pt x="320" y="640"/>
                  </a:lnTo>
                  <a:close/>
                </a:path>
              </a:pathLst>
            </a:custGeom>
            <a:noFill/>
            <a:ln w="9525" cap="flat">
              <a:solidFill>
                <a:schemeClr val="bg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9" name="Graphic 218" descr="Line arrow: Straight">
              <a:extLst>
                <a:ext uri="{FF2B5EF4-FFF2-40B4-BE49-F238E27FC236}">
                  <a16:creationId xmlns:a16="http://schemas.microsoft.com/office/drawing/2014/main" id="{4F460AF8-2EC6-4A87-AEC3-97D2BD772618}"/>
                </a:ext>
              </a:extLst>
            </p:cNvPr>
            <p:cNvSpPr/>
            <p:nvPr/>
          </p:nvSpPr>
          <p:spPr>
            <a:xfrm rot="16200000">
              <a:off x="6035733" y="6177223"/>
              <a:ext cx="120534" cy="45720"/>
            </a:xfrm>
            <a:custGeom>
              <a:avLst/>
              <a:gdLst>
                <a:gd name="connsiteX0" fmla="*/ 361498 w 370003"/>
                <a:gd name="connsiteY0" fmla="*/ 59541 h 140346"/>
                <a:gd name="connsiteX1" fmla="*/ 43380 w 370003"/>
                <a:gd name="connsiteY1" fmla="*/ 59541 h 140346"/>
                <a:gd name="connsiteX2" fmla="*/ 81231 w 370003"/>
                <a:gd name="connsiteY2" fmla="*/ 21690 h 140346"/>
                <a:gd name="connsiteX3" fmla="*/ 81231 w 370003"/>
                <a:gd name="connsiteY3" fmla="*/ 3828 h 140346"/>
                <a:gd name="connsiteX4" fmla="*/ 63368 w 370003"/>
                <a:gd name="connsiteY4" fmla="*/ 3828 h 140346"/>
                <a:gd name="connsiteX5" fmla="*/ 3828 w 370003"/>
                <a:gd name="connsiteY5" fmla="*/ 63368 h 140346"/>
                <a:gd name="connsiteX6" fmla="*/ 3828 w 370003"/>
                <a:gd name="connsiteY6" fmla="*/ 81231 h 140346"/>
                <a:gd name="connsiteX7" fmla="*/ 63368 w 370003"/>
                <a:gd name="connsiteY7" fmla="*/ 140772 h 140346"/>
                <a:gd name="connsiteX8" fmla="*/ 72300 w 370003"/>
                <a:gd name="connsiteY8" fmla="*/ 144599 h 140346"/>
                <a:gd name="connsiteX9" fmla="*/ 81231 w 370003"/>
                <a:gd name="connsiteY9" fmla="*/ 140772 h 140346"/>
                <a:gd name="connsiteX10" fmla="*/ 81231 w 370003"/>
                <a:gd name="connsiteY10" fmla="*/ 122909 h 140346"/>
                <a:gd name="connsiteX11" fmla="*/ 43380 w 370003"/>
                <a:gd name="connsiteY11" fmla="*/ 85058 h 140346"/>
                <a:gd name="connsiteX12" fmla="*/ 361498 w 370003"/>
                <a:gd name="connsiteY12" fmla="*/ 85058 h 140346"/>
                <a:gd name="connsiteX13" fmla="*/ 374257 w 370003"/>
                <a:gd name="connsiteY13" fmla="*/ 72300 h 140346"/>
                <a:gd name="connsiteX14" fmla="*/ 361498 w 370003"/>
                <a:gd name="connsiteY14" fmla="*/ 59541 h 140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70003" h="140346">
                  <a:moveTo>
                    <a:pt x="361498" y="59541"/>
                  </a:moveTo>
                  <a:lnTo>
                    <a:pt x="43380" y="59541"/>
                  </a:lnTo>
                  <a:lnTo>
                    <a:pt x="81231" y="21690"/>
                  </a:lnTo>
                  <a:cubicBezTo>
                    <a:pt x="86334" y="16586"/>
                    <a:pt x="86334" y="8506"/>
                    <a:pt x="81231" y="3828"/>
                  </a:cubicBezTo>
                  <a:cubicBezTo>
                    <a:pt x="76127" y="-1276"/>
                    <a:pt x="68047" y="-1276"/>
                    <a:pt x="63368" y="3828"/>
                  </a:cubicBezTo>
                  <a:lnTo>
                    <a:pt x="3828" y="63368"/>
                  </a:lnTo>
                  <a:cubicBezTo>
                    <a:pt x="-1276" y="68472"/>
                    <a:pt x="-1276" y="76553"/>
                    <a:pt x="3828" y="81231"/>
                  </a:cubicBezTo>
                  <a:lnTo>
                    <a:pt x="63368" y="140772"/>
                  </a:lnTo>
                  <a:cubicBezTo>
                    <a:pt x="65920" y="143323"/>
                    <a:pt x="69323" y="144599"/>
                    <a:pt x="72300" y="144599"/>
                  </a:cubicBezTo>
                  <a:cubicBezTo>
                    <a:pt x="75277" y="144599"/>
                    <a:pt x="78679" y="143323"/>
                    <a:pt x="81231" y="140772"/>
                  </a:cubicBezTo>
                  <a:cubicBezTo>
                    <a:pt x="86334" y="135668"/>
                    <a:pt x="86334" y="127588"/>
                    <a:pt x="81231" y="122909"/>
                  </a:cubicBezTo>
                  <a:lnTo>
                    <a:pt x="43380" y="85058"/>
                  </a:lnTo>
                  <a:lnTo>
                    <a:pt x="361498" y="85058"/>
                  </a:lnTo>
                  <a:cubicBezTo>
                    <a:pt x="368728" y="85058"/>
                    <a:pt x="374257" y="79530"/>
                    <a:pt x="374257" y="72300"/>
                  </a:cubicBezTo>
                  <a:cubicBezTo>
                    <a:pt x="374257" y="65070"/>
                    <a:pt x="368728" y="59541"/>
                    <a:pt x="361498" y="59541"/>
                  </a:cubicBezTo>
                  <a:close/>
                </a:path>
              </a:pathLst>
            </a:custGeom>
            <a:solidFill>
              <a:schemeClr val="bg2"/>
            </a:solidFill>
            <a:ln w="41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9934B5C4-E8B5-40C1-9336-DD0881A62A26}"/>
              </a:ext>
            </a:extLst>
          </p:cNvPr>
          <p:cNvSpPr txBox="1"/>
          <p:nvPr/>
        </p:nvSpPr>
        <p:spPr>
          <a:xfrm>
            <a:off x="1969688" y="5508558"/>
            <a:ext cx="304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latin typeface="+mj-lt"/>
              </a:rPr>
              <a:t>Fernandio Ferez</a:t>
            </a:r>
            <a:endParaRPr lang="en-US" sz="2000" b="1" dirty="0">
              <a:latin typeface="+mj-lt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8F2BD71-98E6-466F-97B6-645E0B954CD3}"/>
              </a:ext>
            </a:extLst>
          </p:cNvPr>
          <p:cNvSpPr txBox="1"/>
          <p:nvPr/>
        </p:nvSpPr>
        <p:spPr>
          <a:xfrm>
            <a:off x="1969688" y="5856978"/>
            <a:ext cx="304046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>
                <a:solidFill>
                  <a:schemeClr val="accent1"/>
                </a:solidFill>
              </a:rPr>
              <a:t>Chief Executive Director</a:t>
            </a:r>
            <a:endParaRPr lang="en-US" sz="1100" dirty="0">
              <a:solidFill>
                <a:schemeClr val="accent1"/>
              </a:solidFill>
            </a:endParaRPr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EE8A68A0-F1A1-47B3-95F6-BEE1058D421C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62A62DE-7886-4425-8148-D16BC35D8A4B}"/>
              </a:ext>
            </a:extLst>
          </p:cNvPr>
          <p:cNvSpPr/>
          <p:nvPr/>
        </p:nvSpPr>
        <p:spPr>
          <a:xfrm rot="2700000">
            <a:off x="5270546" y="3231437"/>
            <a:ext cx="395126" cy="3951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74115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8" grpId="0" build="p"/>
      <p:bldP spid="5" grpId="0" animBg="1"/>
      <p:bldP spid="12" grpId="0"/>
      <p:bldP spid="35" grpId="0" animBg="1"/>
      <p:bldP spid="36" grpId="0"/>
      <p:bldP spid="40" grpId="0"/>
      <p:bldP spid="41" grpId="0"/>
      <p:bldP spid="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083F47-E2FD-4464-BEAE-B7821AF725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Thank You</a:t>
            </a:r>
            <a:endParaRPr lang="en-ID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7D030FF-6588-4E65-83DB-B2B5DE2CCC26}"/>
              </a:ext>
            </a:extLst>
          </p:cNvPr>
          <p:cNvSpPr/>
          <p:nvPr/>
        </p:nvSpPr>
        <p:spPr>
          <a:xfrm rot="2700000">
            <a:off x="8228323" y="2884414"/>
            <a:ext cx="256553" cy="2565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D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901F666-C224-44B5-AB30-32892F9D8EB5}"/>
              </a:ext>
            </a:extLst>
          </p:cNvPr>
          <p:cNvSpPr/>
          <p:nvPr/>
        </p:nvSpPr>
        <p:spPr>
          <a:xfrm rot="2700000">
            <a:off x="3707123" y="2884414"/>
            <a:ext cx="256553" cy="2565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D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887A83-84F2-422F-AF8F-8A7F98274252}"/>
              </a:ext>
            </a:extLst>
          </p:cNvPr>
          <p:cNvSpPr txBox="1"/>
          <p:nvPr/>
        </p:nvSpPr>
        <p:spPr>
          <a:xfrm>
            <a:off x="3787303" y="3429000"/>
            <a:ext cx="461739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d-ID" sz="1200" dirty="0">
                <a:ea typeface="Open Sans Light" panose="020B0306030504020204" pitchFamily="34" charset="0"/>
                <a:cs typeface="Open Sans Light" panose="020B0306030504020204" pitchFamily="34" charset="0"/>
              </a:rPr>
              <a:t>Suitable for all categories business and personal presentation </a:t>
            </a:r>
            <a:r>
              <a:rPr lang="en-US" sz="1200" dirty="0">
                <a:ea typeface="Open Sans Light" panose="020B0306030504020204" pitchFamily="34" charset="0"/>
                <a:cs typeface="Open Sans Light" panose="020B0306030504020204" pitchFamily="34" charset="0"/>
              </a:rPr>
              <a:t>farmers ensure that we will bring </a:t>
            </a:r>
            <a:r>
              <a:rPr lang="en-US" sz="1200">
                <a:ea typeface="Open Sans Light" panose="020B0306030504020204" pitchFamily="34" charset="0"/>
                <a:cs typeface="Open Sans Light" panose="020B0306030504020204" pitchFamily="34" charset="0"/>
              </a:rPr>
              <a:t>the best</a:t>
            </a:r>
            <a:endParaRPr lang="en-US" sz="1200" dirty="0"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0" name="Freeform 7">
            <a:extLst>
              <a:ext uri="{FF2B5EF4-FFF2-40B4-BE49-F238E27FC236}">
                <a16:creationId xmlns:a16="http://schemas.microsoft.com/office/drawing/2014/main" id="{645576E2-F6A9-432B-8AE5-909E87328780}"/>
              </a:ext>
            </a:extLst>
          </p:cNvPr>
          <p:cNvSpPr>
            <a:spLocks/>
          </p:cNvSpPr>
          <p:nvPr/>
        </p:nvSpPr>
        <p:spPr bwMode="auto">
          <a:xfrm>
            <a:off x="6049010" y="1440868"/>
            <a:ext cx="771525" cy="773112"/>
          </a:xfrm>
          <a:custGeom>
            <a:avLst/>
            <a:gdLst>
              <a:gd name="T0" fmla="*/ 243 w 486"/>
              <a:gd name="T1" fmla="*/ 487 h 487"/>
              <a:gd name="T2" fmla="*/ 0 w 486"/>
              <a:gd name="T3" fmla="*/ 243 h 487"/>
              <a:gd name="T4" fmla="*/ 243 w 486"/>
              <a:gd name="T5" fmla="*/ 0 h 487"/>
              <a:gd name="T6" fmla="*/ 486 w 486"/>
              <a:gd name="T7" fmla="*/ 243 h 487"/>
              <a:gd name="T8" fmla="*/ 243 w 486"/>
              <a:gd name="T9" fmla="*/ 487 h 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6" h="487">
                <a:moveTo>
                  <a:pt x="243" y="487"/>
                </a:moveTo>
                <a:lnTo>
                  <a:pt x="0" y="243"/>
                </a:lnTo>
                <a:lnTo>
                  <a:pt x="243" y="0"/>
                </a:lnTo>
                <a:lnTo>
                  <a:pt x="486" y="243"/>
                </a:lnTo>
                <a:lnTo>
                  <a:pt x="243" y="487"/>
                </a:lnTo>
                <a:close/>
              </a:path>
            </a:pathLst>
          </a:custGeom>
          <a:noFill/>
          <a:ln w="9525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1" name="Freeform 6">
            <a:extLst>
              <a:ext uri="{FF2B5EF4-FFF2-40B4-BE49-F238E27FC236}">
                <a16:creationId xmlns:a16="http://schemas.microsoft.com/office/drawing/2014/main" id="{BD168516-DBFA-4693-B690-D063D11FBD37}"/>
              </a:ext>
            </a:extLst>
          </p:cNvPr>
          <p:cNvSpPr>
            <a:spLocks/>
          </p:cNvSpPr>
          <p:nvPr/>
        </p:nvSpPr>
        <p:spPr bwMode="auto">
          <a:xfrm>
            <a:off x="5656262" y="1318630"/>
            <a:ext cx="1014413" cy="1016000"/>
          </a:xfrm>
          <a:custGeom>
            <a:avLst/>
            <a:gdLst>
              <a:gd name="T0" fmla="*/ 320 w 639"/>
              <a:gd name="T1" fmla="*/ 640 h 640"/>
              <a:gd name="T2" fmla="*/ 0 w 639"/>
              <a:gd name="T3" fmla="*/ 320 h 640"/>
              <a:gd name="T4" fmla="*/ 320 w 639"/>
              <a:gd name="T5" fmla="*/ 0 h 640"/>
              <a:gd name="T6" fmla="*/ 639 w 639"/>
              <a:gd name="T7" fmla="*/ 320 h 640"/>
              <a:gd name="T8" fmla="*/ 320 w 639"/>
              <a:gd name="T9" fmla="*/ 640 h 6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39" h="640">
                <a:moveTo>
                  <a:pt x="320" y="640"/>
                </a:moveTo>
                <a:lnTo>
                  <a:pt x="0" y="320"/>
                </a:lnTo>
                <a:lnTo>
                  <a:pt x="320" y="0"/>
                </a:lnTo>
                <a:lnTo>
                  <a:pt x="639" y="320"/>
                </a:lnTo>
                <a:lnTo>
                  <a:pt x="320" y="640"/>
                </a:lnTo>
                <a:close/>
              </a:path>
            </a:pathLst>
          </a:custGeom>
          <a:noFill/>
          <a:ln w="9525" cap="flat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2" name="Freeform 5">
            <a:extLst>
              <a:ext uri="{FF2B5EF4-FFF2-40B4-BE49-F238E27FC236}">
                <a16:creationId xmlns:a16="http://schemas.microsoft.com/office/drawing/2014/main" id="{1B1CFCFD-EE85-448B-93F7-2E8D38170893}"/>
              </a:ext>
            </a:extLst>
          </p:cNvPr>
          <p:cNvSpPr>
            <a:spLocks/>
          </p:cNvSpPr>
          <p:nvPr/>
        </p:nvSpPr>
        <p:spPr bwMode="auto">
          <a:xfrm>
            <a:off x="5327650" y="1255130"/>
            <a:ext cx="1136650" cy="1136650"/>
          </a:xfrm>
          <a:custGeom>
            <a:avLst/>
            <a:gdLst>
              <a:gd name="T0" fmla="*/ 356 w 716"/>
              <a:gd name="T1" fmla="*/ 716 h 716"/>
              <a:gd name="T2" fmla="*/ 0 w 716"/>
              <a:gd name="T3" fmla="*/ 360 h 716"/>
              <a:gd name="T4" fmla="*/ 356 w 716"/>
              <a:gd name="T5" fmla="*/ 0 h 716"/>
              <a:gd name="T6" fmla="*/ 716 w 716"/>
              <a:gd name="T7" fmla="*/ 360 h 716"/>
              <a:gd name="T8" fmla="*/ 356 w 716"/>
              <a:gd name="T9" fmla="*/ 716 h 7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16" h="716">
                <a:moveTo>
                  <a:pt x="356" y="716"/>
                </a:moveTo>
                <a:lnTo>
                  <a:pt x="0" y="360"/>
                </a:lnTo>
                <a:lnTo>
                  <a:pt x="356" y="0"/>
                </a:lnTo>
                <a:lnTo>
                  <a:pt x="716" y="360"/>
                </a:lnTo>
                <a:lnTo>
                  <a:pt x="356" y="716"/>
                </a:lnTo>
                <a:close/>
              </a:path>
            </a:pathLst>
          </a:custGeom>
          <a:noFill/>
          <a:ln w="9525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BB99A465-A7F5-4631-965D-B0920B0C401A}"/>
              </a:ext>
            </a:extLst>
          </p:cNvPr>
          <p:cNvSpPr/>
          <p:nvPr/>
        </p:nvSpPr>
        <p:spPr>
          <a:xfrm>
            <a:off x="6647816" y="1644792"/>
            <a:ext cx="45719" cy="4571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D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18F1172F-589B-4F0A-8E6B-D5C63BB3B621}"/>
              </a:ext>
            </a:extLst>
          </p:cNvPr>
          <p:cNvSpPr/>
          <p:nvPr/>
        </p:nvSpPr>
        <p:spPr>
          <a:xfrm>
            <a:off x="6140608" y="1913478"/>
            <a:ext cx="45719" cy="4571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D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B90C1207-790F-4AF6-AC68-55FB371E37D1}"/>
              </a:ext>
            </a:extLst>
          </p:cNvPr>
          <p:cNvSpPr/>
          <p:nvPr/>
        </p:nvSpPr>
        <p:spPr>
          <a:xfrm>
            <a:off x="5514451" y="1588641"/>
            <a:ext cx="45719" cy="4571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D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DE561C9-8699-43E2-8BD8-5D1BCE276C1F}"/>
              </a:ext>
            </a:extLst>
          </p:cNvPr>
          <p:cNvSpPr txBox="1"/>
          <p:nvPr/>
        </p:nvSpPr>
        <p:spPr>
          <a:xfrm>
            <a:off x="4964351" y="4408377"/>
            <a:ext cx="22633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solidFill>
                  <a:schemeClr val="accent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www.yourcompany.com</a:t>
            </a:r>
            <a:endParaRPr lang="en-US" sz="1200" dirty="0">
              <a:solidFill>
                <a:schemeClr val="accent1"/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2292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animBg="1"/>
      <p:bldP spid="7" grpId="0" animBg="1"/>
      <p:bldP spid="8" grpId="0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2A94C285-77A3-43FA-88C3-93116177299F}"/>
              </a:ext>
            </a:extLst>
          </p:cNvPr>
          <p:cNvGrpSpPr/>
          <p:nvPr/>
        </p:nvGrpSpPr>
        <p:grpSpPr>
          <a:xfrm>
            <a:off x="868384" y="1207200"/>
            <a:ext cx="11228366" cy="6779682"/>
            <a:chOff x="868384" y="1207200"/>
            <a:chExt cx="11228366" cy="6779682"/>
          </a:xfrm>
          <a:solidFill>
            <a:schemeClr val="tx2">
              <a:alpha val="10000"/>
            </a:schemeClr>
          </a:solidFill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DEAB825-06FB-4067-87C2-AAAA69D67B7D}"/>
                </a:ext>
              </a:extLst>
            </p:cNvPr>
            <p:cNvSpPr/>
            <p:nvPr/>
          </p:nvSpPr>
          <p:spPr>
            <a:xfrm flipH="1">
              <a:off x="6907082" y="4520780"/>
              <a:ext cx="104415" cy="10441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D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8C628524-04E3-49A6-B54B-3E7D7E19B887}"/>
                </a:ext>
              </a:extLst>
            </p:cNvPr>
            <p:cNvSpPr/>
            <p:nvPr/>
          </p:nvSpPr>
          <p:spPr>
            <a:xfrm flipH="1">
              <a:off x="10569955" y="2051900"/>
              <a:ext cx="104415" cy="10441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D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C405C7B8-9000-4D20-ABD2-E26B1616A071}"/>
                </a:ext>
              </a:extLst>
            </p:cNvPr>
            <p:cNvSpPr/>
            <p:nvPr/>
          </p:nvSpPr>
          <p:spPr>
            <a:xfrm flipH="1">
              <a:off x="11992335" y="4819861"/>
              <a:ext cx="104415" cy="10441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D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62A99C87-E458-485A-A703-08807828E47E}"/>
                </a:ext>
              </a:extLst>
            </p:cNvPr>
            <p:cNvSpPr/>
            <p:nvPr/>
          </p:nvSpPr>
          <p:spPr>
            <a:xfrm flipH="1">
              <a:off x="5368033" y="7882467"/>
              <a:ext cx="104415" cy="10441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D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3964E46-99D7-4C0B-B373-8C1CEC30FB54}"/>
                </a:ext>
              </a:extLst>
            </p:cNvPr>
            <p:cNvSpPr/>
            <p:nvPr/>
          </p:nvSpPr>
          <p:spPr>
            <a:xfrm flipH="1">
              <a:off x="868384" y="1207200"/>
              <a:ext cx="104415" cy="10441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D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A556ED29-7D1B-4419-9E7B-6396F898493E}"/>
              </a:ext>
            </a:extLst>
          </p:cNvPr>
          <p:cNvSpPr/>
          <p:nvPr/>
        </p:nvSpPr>
        <p:spPr>
          <a:xfrm>
            <a:off x="920592" y="682645"/>
            <a:ext cx="10350817" cy="549271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D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6ABD3CC-D722-489E-AF44-58EAE107440F}"/>
              </a:ext>
            </a:extLst>
          </p:cNvPr>
          <p:cNvSpPr/>
          <p:nvPr/>
        </p:nvSpPr>
        <p:spPr>
          <a:xfrm rot="2700000">
            <a:off x="532358" y="3081757"/>
            <a:ext cx="694481" cy="694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D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EF458A1-3F00-4D7D-8FDF-F026C6B2F2C5}"/>
              </a:ext>
            </a:extLst>
          </p:cNvPr>
          <p:cNvSpPr/>
          <p:nvPr/>
        </p:nvSpPr>
        <p:spPr>
          <a:xfrm rot="2700000">
            <a:off x="10965161" y="3081757"/>
            <a:ext cx="694481" cy="694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D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D92AB29-2E2E-47F4-88C3-EFD64CA6E4FB}"/>
              </a:ext>
            </a:extLst>
          </p:cNvPr>
          <p:cNvSpPr txBox="1"/>
          <p:nvPr/>
        </p:nvSpPr>
        <p:spPr>
          <a:xfrm>
            <a:off x="1834256" y="2272476"/>
            <a:ext cx="3212306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bg2"/>
                </a:solidFill>
              </a:rPr>
              <a:t>A wonderful serenity has taken possession of my entire soul, like these sweet mornings of spring which I enjoy with my whole heart. I am alone, and feel the charm of existence in this spot, which was created for the bliss of souls like mine. </a:t>
            </a:r>
          </a:p>
          <a:p>
            <a:pPr>
              <a:lnSpc>
                <a:spcPct val="150000"/>
              </a:lnSpc>
            </a:pPr>
            <a:endParaRPr lang="en-US" sz="1200" dirty="0">
              <a:solidFill>
                <a:schemeClr val="bg2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bg2"/>
                </a:solidFill>
              </a:rPr>
              <a:t>I am so happy, my dear friend, so absorbed in the exquisite sense of mere tranquil existence, that I neglect my talents.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D256C18-BF17-481B-B441-0B4A6ED79BC0}"/>
              </a:ext>
            </a:extLst>
          </p:cNvPr>
          <p:cNvSpPr/>
          <p:nvPr/>
        </p:nvSpPr>
        <p:spPr>
          <a:xfrm>
            <a:off x="6109245" y="1487779"/>
            <a:ext cx="4099480" cy="32276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D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2B8BBA43-0A41-4971-A15D-004C468599F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About Us</a:t>
            </a:r>
            <a:endParaRPr lang="en-ID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F67FA9FF-1643-4F72-B1DE-4AF41FEA83FB}"/>
              </a:ext>
            </a:extLst>
          </p:cNvPr>
          <p:cNvGrpSpPr/>
          <p:nvPr/>
        </p:nvGrpSpPr>
        <p:grpSpPr>
          <a:xfrm rot="16200000">
            <a:off x="6169123" y="4884025"/>
            <a:ext cx="200212" cy="321058"/>
            <a:chOff x="5995895" y="5939292"/>
            <a:chExt cx="200212" cy="321058"/>
          </a:xfrm>
        </p:grpSpPr>
        <p:sp>
          <p:nvSpPr>
            <p:cNvPr id="34" name="Freeform 6">
              <a:extLst>
                <a:ext uri="{FF2B5EF4-FFF2-40B4-BE49-F238E27FC236}">
                  <a16:creationId xmlns:a16="http://schemas.microsoft.com/office/drawing/2014/main" id="{81B50F76-650B-43D1-99A3-98C967712761}"/>
                </a:ext>
              </a:extLst>
            </p:cNvPr>
            <p:cNvSpPr>
              <a:spLocks/>
            </p:cNvSpPr>
            <p:nvPr/>
          </p:nvSpPr>
          <p:spPr bwMode="auto">
            <a:xfrm>
              <a:off x="5995895" y="5939292"/>
              <a:ext cx="200212" cy="200524"/>
            </a:xfrm>
            <a:custGeom>
              <a:avLst/>
              <a:gdLst>
                <a:gd name="T0" fmla="*/ 320 w 639"/>
                <a:gd name="T1" fmla="*/ 640 h 640"/>
                <a:gd name="T2" fmla="*/ 0 w 639"/>
                <a:gd name="T3" fmla="*/ 320 h 640"/>
                <a:gd name="T4" fmla="*/ 320 w 639"/>
                <a:gd name="T5" fmla="*/ 0 h 640"/>
                <a:gd name="T6" fmla="*/ 639 w 639"/>
                <a:gd name="T7" fmla="*/ 320 h 640"/>
                <a:gd name="T8" fmla="*/ 320 w 639"/>
                <a:gd name="T9" fmla="*/ 640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9" h="640">
                  <a:moveTo>
                    <a:pt x="320" y="640"/>
                  </a:moveTo>
                  <a:lnTo>
                    <a:pt x="0" y="320"/>
                  </a:lnTo>
                  <a:lnTo>
                    <a:pt x="320" y="0"/>
                  </a:lnTo>
                  <a:lnTo>
                    <a:pt x="639" y="320"/>
                  </a:lnTo>
                  <a:lnTo>
                    <a:pt x="320" y="640"/>
                  </a:ln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5" name="Graphic 218" descr="Line arrow: Straight">
              <a:extLst>
                <a:ext uri="{FF2B5EF4-FFF2-40B4-BE49-F238E27FC236}">
                  <a16:creationId xmlns:a16="http://schemas.microsoft.com/office/drawing/2014/main" id="{685B1687-E21A-48FE-89FB-66817E38E86C}"/>
                </a:ext>
              </a:extLst>
            </p:cNvPr>
            <p:cNvSpPr/>
            <p:nvPr/>
          </p:nvSpPr>
          <p:spPr>
            <a:xfrm rot="16200000">
              <a:off x="6035733" y="6177223"/>
              <a:ext cx="120534" cy="45720"/>
            </a:xfrm>
            <a:custGeom>
              <a:avLst/>
              <a:gdLst>
                <a:gd name="connsiteX0" fmla="*/ 361498 w 370003"/>
                <a:gd name="connsiteY0" fmla="*/ 59541 h 140346"/>
                <a:gd name="connsiteX1" fmla="*/ 43380 w 370003"/>
                <a:gd name="connsiteY1" fmla="*/ 59541 h 140346"/>
                <a:gd name="connsiteX2" fmla="*/ 81231 w 370003"/>
                <a:gd name="connsiteY2" fmla="*/ 21690 h 140346"/>
                <a:gd name="connsiteX3" fmla="*/ 81231 w 370003"/>
                <a:gd name="connsiteY3" fmla="*/ 3828 h 140346"/>
                <a:gd name="connsiteX4" fmla="*/ 63368 w 370003"/>
                <a:gd name="connsiteY4" fmla="*/ 3828 h 140346"/>
                <a:gd name="connsiteX5" fmla="*/ 3828 w 370003"/>
                <a:gd name="connsiteY5" fmla="*/ 63368 h 140346"/>
                <a:gd name="connsiteX6" fmla="*/ 3828 w 370003"/>
                <a:gd name="connsiteY6" fmla="*/ 81231 h 140346"/>
                <a:gd name="connsiteX7" fmla="*/ 63368 w 370003"/>
                <a:gd name="connsiteY7" fmla="*/ 140772 h 140346"/>
                <a:gd name="connsiteX8" fmla="*/ 72300 w 370003"/>
                <a:gd name="connsiteY8" fmla="*/ 144599 h 140346"/>
                <a:gd name="connsiteX9" fmla="*/ 81231 w 370003"/>
                <a:gd name="connsiteY9" fmla="*/ 140772 h 140346"/>
                <a:gd name="connsiteX10" fmla="*/ 81231 w 370003"/>
                <a:gd name="connsiteY10" fmla="*/ 122909 h 140346"/>
                <a:gd name="connsiteX11" fmla="*/ 43380 w 370003"/>
                <a:gd name="connsiteY11" fmla="*/ 85058 h 140346"/>
                <a:gd name="connsiteX12" fmla="*/ 361498 w 370003"/>
                <a:gd name="connsiteY12" fmla="*/ 85058 h 140346"/>
                <a:gd name="connsiteX13" fmla="*/ 374257 w 370003"/>
                <a:gd name="connsiteY13" fmla="*/ 72300 h 140346"/>
                <a:gd name="connsiteX14" fmla="*/ 361498 w 370003"/>
                <a:gd name="connsiteY14" fmla="*/ 59541 h 140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70003" h="140346">
                  <a:moveTo>
                    <a:pt x="361498" y="59541"/>
                  </a:moveTo>
                  <a:lnTo>
                    <a:pt x="43380" y="59541"/>
                  </a:lnTo>
                  <a:lnTo>
                    <a:pt x="81231" y="21690"/>
                  </a:lnTo>
                  <a:cubicBezTo>
                    <a:pt x="86334" y="16586"/>
                    <a:pt x="86334" y="8506"/>
                    <a:pt x="81231" y="3828"/>
                  </a:cubicBezTo>
                  <a:cubicBezTo>
                    <a:pt x="76127" y="-1276"/>
                    <a:pt x="68047" y="-1276"/>
                    <a:pt x="63368" y="3828"/>
                  </a:cubicBezTo>
                  <a:lnTo>
                    <a:pt x="3828" y="63368"/>
                  </a:lnTo>
                  <a:cubicBezTo>
                    <a:pt x="-1276" y="68472"/>
                    <a:pt x="-1276" y="76553"/>
                    <a:pt x="3828" y="81231"/>
                  </a:cubicBezTo>
                  <a:lnTo>
                    <a:pt x="63368" y="140772"/>
                  </a:lnTo>
                  <a:cubicBezTo>
                    <a:pt x="65920" y="143323"/>
                    <a:pt x="69323" y="144599"/>
                    <a:pt x="72300" y="144599"/>
                  </a:cubicBezTo>
                  <a:cubicBezTo>
                    <a:pt x="75277" y="144599"/>
                    <a:pt x="78679" y="143323"/>
                    <a:pt x="81231" y="140772"/>
                  </a:cubicBezTo>
                  <a:cubicBezTo>
                    <a:pt x="86334" y="135668"/>
                    <a:pt x="86334" y="127588"/>
                    <a:pt x="81231" y="122909"/>
                  </a:cubicBezTo>
                  <a:lnTo>
                    <a:pt x="43380" y="85058"/>
                  </a:lnTo>
                  <a:lnTo>
                    <a:pt x="361498" y="85058"/>
                  </a:lnTo>
                  <a:cubicBezTo>
                    <a:pt x="368728" y="85058"/>
                    <a:pt x="374257" y="79530"/>
                    <a:pt x="374257" y="72300"/>
                  </a:cubicBezTo>
                  <a:cubicBezTo>
                    <a:pt x="374257" y="65070"/>
                    <a:pt x="368728" y="59541"/>
                    <a:pt x="361498" y="59541"/>
                  </a:cubicBezTo>
                  <a:close/>
                </a:path>
              </a:pathLst>
            </a:custGeom>
            <a:solidFill>
              <a:schemeClr val="accent1"/>
            </a:solidFill>
            <a:ln w="41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865741A8-F02D-4936-8B72-BCCD8653EF66}"/>
              </a:ext>
            </a:extLst>
          </p:cNvPr>
          <p:cNvSpPr txBox="1"/>
          <p:nvPr/>
        </p:nvSpPr>
        <p:spPr>
          <a:xfrm>
            <a:off x="6617564" y="4816655"/>
            <a:ext cx="357885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bg2"/>
                </a:solidFill>
              </a:rPr>
              <a:t>A wonderful serenity has taken possession of my entire soul, like these </a:t>
            </a:r>
            <a:r>
              <a:rPr lang="en-US" sz="1200">
                <a:solidFill>
                  <a:schemeClr val="bg2"/>
                </a:solidFill>
              </a:rPr>
              <a:t>sweet mornings</a:t>
            </a:r>
            <a:endParaRPr lang="en-US" sz="1200" dirty="0">
              <a:solidFill>
                <a:schemeClr val="bg2"/>
              </a:solidFill>
            </a:endParaRPr>
          </a:p>
        </p:txBody>
      </p:sp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id="{823798D3-9AFF-4779-A2E0-9C9543BAF4D1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47" b="1064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30595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19" grpId="0" animBg="1"/>
      <p:bldP spid="20" grpId="0" animBg="1"/>
      <p:bldP spid="25" grpId="0"/>
      <p:bldP spid="26" grpId="0" animBg="1"/>
      <p:bldP spid="30" grpId="0" build="p"/>
      <p:bldP spid="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753875E6-7752-4567-8214-A308B8C69A1A}"/>
              </a:ext>
            </a:extLst>
          </p:cNvPr>
          <p:cNvSpPr/>
          <p:nvPr/>
        </p:nvSpPr>
        <p:spPr>
          <a:xfrm rot="2700000">
            <a:off x="6724991" y="1928261"/>
            <a:ext cx="1580994" cy="158099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D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7E8772A-31C1-4245-9D15-5314D7072311}"/>
              </a:ext>
            </a:extLst>
          </p:cNvPr>
          <p:cNvSpPr/>
          <p:nvPr/>
        </p:nvSpPr>
        <p:spPr>
          <a:xfrm rot="2700000">
            <a:off x="3595889" y="1469235"/>
            <a:ext cx="2499044" cy="249904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D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AA83390-B19A-47BA-AADE-03A7B2CBE6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1" t="6131" r="6131" b="6131"/>
          <a:stretch>
            <a:fillRect/>
          </a:stretch>
        </p:blipFill>
        <p:spPr>
          <a:xfrm>
            <a:off x="4066236" y="688996"/>
            <a:ext cx="4059531" cy="4059531"/>
          </a:xfrm>
          <a:custGeom>
            <a:avLst/>
            <a:gdLst>
              <a:gd name="connsiteX0" fmla="*/ 2029766 w 4059531"/>
              <a:gd name="connsiteY0" fmla="*/ 0 h 4059531"/>
              <a:gd name="connsiteX1" fmla="*/ 4059531 w 4059531"/>
              <a:gd name="connsiteY1" fmla="*/ 2029766 h 4059531"/>
              <a:gd name="connsiteX2" fmla="*/ 2029766 w 4059531"/>
              <a:gd name="connsiteY2" fmla="*/ 4059531 h 4059531"/>
              <a:gd name="connsiteX3" fmla="*/ 0 w 4059531"/>
              <a:gd name="connsiteY3" fmla="*/ 2029766 h 4059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531" h="4059531">
                <a:moveTo>
                  <a:pt x="2029766" y="0"/>
                </a:moveTo>
                <a:lnTo>
                  <a:pt x="4059531" y="2029766"/>
                </a:lnTo>
                <a:lnTo>
                  <a:pt x="2029766" y="4059531"/>
                </a:lnTo>
                <a:lnTo>
                  <a:pt x="0" y="2029766"/>
                </a:lnTo>
                <a:close/>
              </a:path>
            </a:pathLst>
          </a:cu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37712C0F-9492-435B-AFE5-563ED564779D}"/>
              </a:ext>
            </a:extLst>
          </p:cNvPr>
          <p:cNvSpPr txBox="1"/>
          <p:nvPr/>
        </p:nvSpPr>
        <p:spPr>
          <a:xfrm>
            <a:off x="856892" y="2344448"/>
            <a:ext cx="21298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latin typeface="+mj-lt"/>
              </a:rPr>
              <a:t>Section</a:t>
            </a:r>
            <a:endParaRPr lang="en-ID" sz="4000" b="1">
              <a:latin typeface="+mj-lt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5142185F-ABF6-48CD-8D34-8BF31D4E8234}"/>
              </a:ext>
            </a:extLst>
          </p:cNvPr>
          <p:cNvSpPr txBox="1"/>
          <p:nvPr/>
        </p:nvSpPr>
        <p:spPr>
          <a:xfrm>
            <a:off x="8721934" y="2344448"/>
            <a:ext cx="17564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>
                <a:latin typeface="+mj-lt"/>
              </a:rPr>
              <a:t>Break</a:t>
            </a:r>
            <a:endParaRPr lang="en-ID" sz="4000" b="1">
              <a:latin typeface="+mj-lt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EB0CAC5-2B38-4179-B1AA-4D8EDC91BAAE}"/>
              </a:ext>
            </a:extLst>
          </p:cNvPr>
          <p:cNvSpPr txBox="1"/>
          <p:nvPr/>
        </p:nvSpPr>
        <p:spPr>
          <a:xfrm>
            <a:off x="3193473" y="4979030"/>
            <a:ext cx="580505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/>
              <a:t>A wonderful serenity has taken possession of my entire soul, like these sweet mornings of spring which I enjoy with my whole heart</a:t>
            </a:r>
            <a:r>
              <a:rPr lang="en-US" sz="1200"/>
              <a:t>. </a:t>
            </a:r>
            <a:endParaRPr lang="en-US" sz="1200" dirty="0"/>
          </a:p>
        </p:txBody>
      </p:sp>
      <p:sp>
        <p:nvSpPr>
          <p:cNvPr id="51" name="Freeform 6">
            <a:extLst>
              <a:ext uri="{FF2B5EF4-FFF2-40B4-BE49-F238E27FC236}">
                <a16:creationId xmlns:a16="http://schemas.microsoft.com/office/drawing/2014/main" id="{40F50CE4-DEA4-4C6A-81AC-27827848A841}"/>
              </a:ext>
            </a:extLst>
          </p:cNvPr>
          <p:cNvSpPr>
            <a:spLocks/>
          </p:cNvSpPr>
          <p:nvPr/>
        </p:nvSpPr>
        <p:spPr bwMode="auto">
          <a:xfrm>
            <a:off x="5995895" y="6146108"/>
            <a:ext cx="200212" cy="200524"/>
          </a:xfrm>
          <a:custGeom>
            <a:avLst/>
            <a:gdLst>
              <a:gd name="T0" fmla="*/ 320 w 639"/>
              <a:gd name="T1" fmla="*/ 640 h 640"/>
              <a:gd name="T2" fmla="*/ 0 w 639"/>
              <a:gd name="T3" fmla="*/ 320 h 640"/>
              <a:gd name="T4" fmla="*/ 320 w 639"/>
              <a:gd name="T5" fmla="*/ 0 h 640"/>
              <a:gd name="T6" fmla="*/ 639 w 639"/>
              <a:gd name="T7" fmla="*/ 320 h 640"/>
              <a:gd name="T8" fmla="*/ 320 w 639"/>
              <a:gd name="T9" fmla="*/ 640 h 6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39" h="640">
                <a:moveTo>
                  <a:pt x="320" y="640"/>
                </a:moveTo>
                <a:lnTo>
                  <a:pt x="0" y="320"/>
                </a:lnTo>
                <a:lnTo>
                  <a:pt x="320" y="0"/>
                </a:lnTo>
                <a:lnTo>
                  <a:pt x="639" y="320"/>
                </a:lnTo>
                <a:lnTo>
                  <a:pt x="320" y="640"/>
                </a:lnTo>
                <a:close/>
              </a:path>
            </a:pathLst>
          </a:custGeom>
          <a:noFill/>
          <a:ln w="9525" cap="flat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52" name="Graphic 218" descr="Line arrow: Straight">
            <a:extLst>
              <a:ext uri="{FF2B5EF4-FFF2-40B4-BE49-F238E27FC236}">
                <a16:creationId xmlns:a16="http://schemas.microsoft.com/office/drawing/2014/main" id="{41D9C5D2-9163-43AD-A4F1-47D9749E0F1F}"/>
              </a:ext>
            </a:extLst>
          </p:cNvPr>
          <p:cNvSpPr/>
          <p:nvPr/>
        </p:nvSpPr>
        <p:spPr>
          <a:xfrm rot="16200000">
            <a:off x="6035733" y="6384039"/>
            <a:ext cx="120534" cy="45720"/>
          </a:xfrm>
          <a:custGeom>
            <a:avLst/>
            <a:gdLst>
              <a:gd name="connsiteX0" fmla="*/ 361498 w 370003"/>
              <a:gd name="connsiteY0" fmla="*/ 59541 h 140346"/>
              <a:gd name="connsiteX1" fmla="*/ 43380 w 370003"/>
              <a:gd name="connsiteY1" fmla="*/ 59541 h 140346"/>
              <a:gd name="connsiteX2" fmla="*/ 81231 w 370003"/>
              <a:gd name="connsiteY2" fmla="*/ 21690 h 140346"/>
              <a:gd name="connsiteX3" fmla="*/ 81231 w 370003"/>
              <a:gd name="connsiteY3" fmla="*/ 3828 h 140346"/>
              <a:gd name="connsiteX4" fmla="*/ 63368 w 370003"/>
              <a:gd name="connsiteY4" fmla="*/ 3828 h 140346"/>
              <a:gd name="connsiteX5" fmla="*/ 3828 w 370003"/>
              <a:gd name="connsiteY5" fmla="*/ 63368 h 140346"/>
              <a:gd name="connsiteX6" fmla="*/ 3828 w 370003"/>
              <a:gd name="connsiteY6" fmla="*/ 81231 h 140346"/>
              <a:gd name="connsiteX7" fmla="*/ 63368 w 370003"/>
              <a:gd name="connsiteY7" fmla="*/ 140772 h 140346"/>
              <a:gd name="connsiteX8" fmla="*/ 72300 w 370003"/>
              <a:gd name="connsiteY8" fmla="*/ 144599 h 140346"/>
              <a:gd name="connsiteX9" fmla="*/ 81231 w 370003"/>
              <a:gd name="connsiteY9" fmla="*/ 140772 h 140346"/>
              <a:gd name="connsiteX10" fmla="*/ 81231 w 370003"/>
              <a:gd name="connsiteY10" fmla="*/ 122909 h 140346"/>
              <a:gd name="connsiteX11" fmla="*/ 43380 w 370003"/>
              <a:gd name="connsiteY11" fmla="*/ 85058 h 140346"/>
              <a:gd name="connsiteX12" fmla="*/ 361498 w 370003"/>
              <a:gd name="connsiteY12" fmla="*/ 85058 h 140346"/>
              <a:gd name="connsiteX13" fmla="*/ 374257 w 370003"/>
              <a:gd name="connsiteY13" fmla="*/ 72300 h 140346"/>
              <a:gd name="connsiteX14" fmla="*/ 361498 w 370003"/>
              <a:gd name="connsiteY14" fmla="*/ 59541 h 140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70003" h="140346">
                <a:moveTo>
                  <a:pt x="361498" y="59541"/>
                </a:moveTo>
                <a:lnTo>
                  <a:pt x="43380" y="59541"/>
                </a:lnTo>
                <a:lnTo>
                  <a:pt x="81231" y="21690"/>
                </a:lnTo>
                <a:cubicBezTo>
                  <a:pt x="86334" y="16586"/>
                  <a:pt x="86334" y="8506"/>
                  <a:pt x="81231" y="3828"/>
                </a:cubicBezTo>
                <a:cubicBezTo>
                  <a:pt x="76127" y="-1276"/>
                  <a:pt x="68047" y="-1276"/>
                  <a:pt x="63368" y="3828"/>
                </a:cubicBezTo>
                <a:lnTo>
                  <a:pt x="3828" y="63368"/>
                </a:lnTo>
                <a:cubicBezTo>
                  <a:pt x="-1276" y="68472"/>
                  <a:pt x="-1276" y="76553"/>
                  <a:pt x="3828" y="81231"/>
                </a:cubicBezTo>
                <a:lnTo>
                  <a:pt x="63368" y="140772"/>
                </a:lnTo>
                <a:cubicBezTo>
                  <a:pt x="65920" y="143323"/>
                  <a:pt x="69323" y="144599"/>
                  <a:pt x="72300" y="144599"/>
                </a:cubicBezTo>
                <a:cubicBezTo>
                  <a:pt x="75277" y="144599"/>
                  <a:pt x="78679" y="143323"/>
                  <a:pt x="81231" y="140772"/>
                </a:cubicBezTo>
                <a:cubicBezTo>
                  <a:pt x="86334" y="135668"/>
                  <a:pt x="86334" y="127588"/>
                  <a:pt x="81231" y="122909"/>
                </a:cubicBezTo>
                <a:lnTo>
                  <a:pt x="43380" y="85058"/>
                </a:lnTo>
                <a:lnTo>
                  <a:pt x="361498" y="85058"/>
                </a:lnTo>
                <a:cubicBezTo>
                  <a:pt x="368728" y="85058"/>
                  <a:pt x="374257" y="79530"/>
                  <a:pt x="374257" y="72300"/>
                </a:cubicBezTo>
                <a:cubicBezTo>
                  <a:pt x="374257" y="65070"/>
                  <a:pt x="368728" y="59541"/>
                  <a:pt x="361498" y="59541"/>
                </a:cubicBezTo>
                <a:close/>
              </a:path>
            </a:pathLst>
          </a:custGeom>
          <a:solidFill>
            <a:schemeClr val="accent1"/>
          </a:solidFill>
          <a:ln w="4167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6E2D2210-F3E5-48D3-8BA9-EC3C5DA23F09}"/>
              </a:ext>
            </a:extLst>
          </p:cNvPr>
          <p:cNvSpPr txBox="1"/>
          <p:nvPr/>
        </p:nvSpPr>
        <p:spPr>
          <a:xfrm>
            <a:off x="4943858" y="5628467"/>
            <a:ext cx="23042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>
                <a:ea typeface="Open Sans Light" panose="020B0306030504020204" pitchFamily="34" charset="0"/>
                <a:cs typeface="Open Sans Light" panose="020B0306030504020204" pitchFamily="34" charset="0"/>
              </a:rPr>
              <a:t>www.yourcompany.com</a:t>
            </a:r>
            <a:endParaRPr lang="en-US" sz="1000" dirty="0"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7421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49" grpId="0"/>
      <p:bldP spid="50" grpId="0"/>
      <p:bldP spid="51" grpId="0" animBg="1"/>
      <p:bldP spid="52" grpId="0" animBg="1"/>
      <p:bldP spid="5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>
            <a:extLst>
              <a:ext uri="{FF2B5EF4-FFF2-40B4-BE49-F238E27FC236}">
                <a16:creationId xmlns:a16="http://schemas.microsoft.com/office/drawing/2014/main" id="{12BAE46D-3F75-4B99-A85B-98F3B8EEFF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2" t="19074" r="4910" b="19074"/>
          <a:stretch>
            <a:fillRect/>
          </a:stretch>
        </p:blipFill>
        <p:spPr>
          <a:xfrm>
            <a:off x="587377" y="549277"/>
            <a:ext cx="5508625" cy="5759451"/>
          </a:xfrm>
          <a:custGeom>
            <a:avLst/>
            <a:gdLst>
              <a:gd name="connsiteX0" fmla="*/ 0 w 5508625"/>
              <a:gd name="connsiteY0" fmla="*/ 3013365 h 5759451"/>
              <a:gd name="connsiteX1" fmla="*/ 3620943 w 5508625"/>
              <a:gd name="connsiteY1" fmla="*/ 3013365 h 5759451"/>
              <a:gd name="connsiteX2" fmla="*/ 3620943 w 5508625"/>
              <a:gd name="connsiteY2" fmla="*/ 5759451 h 5759451"/>
              <a:gd name="connsiteX3" fmla="*/ 0 w 5508625"/>
              <a:gd name="connsiteY3" fmla="*/ 5759451 h 5759451"/>
              <a:gd name="connsiteX4" fmla="*/ 0 w 5508625"/>
              <a:gd name="connsiteY4" fmla="*/ 0 h 5759451"/>
              <a:gd name="connsiteX5" fmla="*/ 5508625 w 5508625"/>
              <a:gd name="connsiteY5" fmla="*/ 0 h 5759451"/>
              <a:gd name="connsiteX6" fmla="*/ 5508625 w 5508625"/>
              <a:gd name="connsiteY6" fmla="*/ 2879725 h 5759451"/>
              <a:gd name="connsiteX7" fmla="*/ 0 w 5508625"/>
              <a:gd name="connsiteY7" fmla="*/ 2879725 h 5759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08625" h="5759451">
                <a:moveTo>
                  <a:pt x="0" y="3013365"/>
                </a:moveTo>
                <a:lnTo>
                  <a:pt x="3620943" y="3013365"/>
                </a:lnTo>
                <a:lnTo>
                  <a:pt x="3620943" y="5759451"/>
                </a:lnTo>
                <a:lnTo>
                  <a:pt x="0" y="5759451"/>
                </a:lnTo>
                <a:close/>
                <a:moveTo>
                  <a:pt x="0" y="0"/>
                </a:moveTo>
                <a:lnTo>
                  <a:pt x="5508625" y="0"/>
                </a:lnTo>
                <a:lnTo>
                  <a:pt x="5508625" y="2879725"/>
                </a:lnTo>
                <a:lnTo>
                  <a:pt x="0" y="2879725"/>
                </a:lnTo>
                <a:close/>
              </a:path>
            </a:pathLst>
          </a:custGeom>
        </p:spPr>
      </p:pic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1000B037-9C50-49B0-B48E-1BB3919BDD2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Vision and Missions</a:t>
            </a:r>
            <a:endParaRPr lang="en-ID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6365125-5F93-481F-833A-990DB6EECFEC}"/>
              </a:ext>
            </a:extLst>
          </p:cNvPr>
          <p:cNvSpPr/>
          <p:nvPr/>
        </p:nvSpPr>
        <p:spPr>
          <a:xfrm>
            <a:off x="587375" y="3562640"/>
            <a:ext cx="3620943" cy="2746086"/>
          </a:xfrm>
          <a:prstGeom prst="rect">
            <a:avLst/>
          </a:prstGeom>
          <a:solidFill>
            <a:schemeClr val="tx2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D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B13FE339-D868-41BB-8DF3-F0A76164096F}"/>
              </a:ext>
            </a:extLst>
          </p:cNvPr>
          <p:cNvGrpSpPr/>
          <p:nvPr/>
        </p:nvGrpSpPr>
        <p:grpSpPr>
          <a:xfrm>
            <a:off x="1651404" y="4056870"/>
            <a:ext cx="1492885" cy="1136650"/>
            <a:chOff x="5327650" y="1663700"/>
            <a:chExt cx="1492885" cy="1136650"/>
          </a:xfrm>
        </p:grpSpPr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0FD18186-22F5-47FB-82F5-178AA48D6E4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9010" y="1849438"/>
              <a:ext cx="771525" cy="773112"/>
            </a:xfrm>
            <a:custGeom>
              <a:avLst/>
              <a:gdLst>
                <a:gd name="T0" fmla="*/ 243 w 486"/>
                <a:gd name="T1" fmla="*/ 487 h 487"/>
                <a:gd name="T2" fmla="*/ 0 w 486"/>
                <a:gd name="T3" fmla="*/ 243 h 487"/>
                <a:gd name="T4" fmla="*/ 243 w 486"/>
                <a:gd name="T5" fmla="*/ 0 h 487"/>
                <a:gd name="T6" fmla="*/ 486 w 486"/>
                <a:gd name="T7" fmla="*/ 243 h 487"/>
                <a:gd name="T8" fmla="*/ 243 w 486"/>
                <a:gd name="T9" fmla="*/ 487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6" h="487">
                  <a:moveTo>
                    <a:pt x="243" y="487"/>
                  </a:moveTo>
                  <a:lnTo>
                    <a:pt x="0" y="243"/>
                  </a:lnTo>
                  <a:lnTo>
                    <a:pt x="243" y="0"/>
                  </a:lnTo>
                  <a:lnTo>
                    <a:pt x="486" y="243"/>
                  </a:lnTo>
                  <a:lnTo>
                    <a:pt x="243" y="487"/>
                  </a:lnTo>
                  <a:close/>
                </a:path>
              </a:pathLst>
            </a:custGeom>
            <a:noFill/>
            <a:ln w="9525" cap="flat">
              <a:solidFill>
                <a:schemeClr val="tx2">
                  <a:lumMod val="7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id="{4FC28326-E9C5-42E0-A185-DDA003EE769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6262" y="1727200"/>
              <a:ext cx="1014413" cy="1016000"/>
            </a:xfrm>
            <a:custGeom>
              <a:avLst/>
              <a:gdLst>
                <a:gd name="T0" fmla="*/ 320 w 639"/>
                <a:gd name="T1" fmla="*/ 640 h 640"/>
                <a:gd name="T2" fmla="*/ 0 w 639"/>
                <a:gd name="T3" fmla="*/ 320 h 640"/>
                <a:gd name="T4" fmla="*/ 320 w 639"/>
                <a:gd name="T5" fmla="*/ 0 h 640"/>
                <a:gd name="T6" fmla="*/ 639 w 639"/>
                <a:gd name="T7" fmla="*/ 320 h 640"/>
                <a:gd name="T8" fmla="*/ 320 w 639"/>
                <a:gd name="T9" fmla="*/ 640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9" h="640">
                  <a:moveTo>
                    <a:pt x="320" y="640"/>
                  </a:moveTo>
                  <a:lnTo>
                    <a:pt x="0" y="320"/>
                  </a:lnTo>
                  <a:lnTo>
                    <a:pt x="320" y="0"/>
                  </a:lnTo>
                  <a:lnTo>
                    <a:pt x="639" y="320"/>
                  </a:lnTo>
                  <a:lnTo>
                    <a:pt x="320" y="640"/>
                  </a:ln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5F7C6287-1A43-466A-97D1-D459366244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7650" y="1663700"/>
              <a:ext cx="1136650" cy="1136650"/>
            </a:xfrm>
            <a:custGeom>
              <a:avLst/>
              <a:gdLst>
                <a:gd name="T0" fmla="*/ 356 w 716"/>
                <a:gd name="T1" fmla="*/ 716 h 716"/>
                <a:gd name="T2" fmla="*/ 0 w 716"/>
                <a:gd name="T3" fmla="*/ 360 h 716"/>
                <a:gd name="T4" fmla="*/ 356 w 716"/>
                <a:gd name="T5" fmla="*/ 0 h 716"/>
                <a:gd name="T6" fmla="*/ 716 w 716"/>
                <a:gd name="T7" fmla="*/ 360 h 716"/>
                <a:gd name="T8" fmla="*/ 356 w 716"/>
                <a:gd name="T9" fmla="*/ 716 h 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6" h="716">
                  <a:moveTo>
                    <a:pt x="356" y="716"/>
                  </a:moveTo>
                  <a:lnTo>
                    <a:pt x="0" y="360"/>
                  </a:lnTo>
                  <a:lnTo>
                    <a:pt x="356" y="0"/>
                  </a:lnTo>
                  <a:lnTo>
                    <a:pt x="716" y="360"/>
                  </a:lnTo>
                  <a:lnTo>
                    <a:pt x="356" y="716"/>
                  </a:lnTo>
                  <a:close/>
                </a:path>
              </a:pathLst>
            </a:custGeom>
            <a:noFill/>
            <a:ln w="9525" cap="flat">
              <a:solidFill>
                <a:schemeClr val="tx2">
                  <a:lumMod val="7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44F4AA93-1F2F-4ACB-BE19-464B1D7FAA1E}"/>
                </a:ext>
              </a:extLst>
            </p:cNvPr>
            <p:cNvSpPr/>
            <p:nvPr/>
          </p:nvSpPr>
          <p:spPr>
            <a:xfrm>
              <a:off x="6647816" y="2053362"/>
              <a:ext cx="45719" cy="45719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D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E001CC71-07E3-4CF1-A0FF-C9BB47EFE8C2}"/>
                </a:ext>
              </a:extLst>
            </p:cNvPr>
            <p:cNvSpPr/>
            <p:nvPr/>
          </p:nvSpPr>
          <p:spPr>
            <a:xfrm>
              <a:off x="6140608" y="2322048"/>
              <a:ext cx="45719" cy="4571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D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7F116D16-67D1-4198-92DC-1F386429AB9C}"/>
                </a:ext>
              </a:extLst>
            </p:cNvPr>
            <p:cNvSpPr/>
            <p:nvPr/>
          </p:nvSpPr>
          <p:spPr>
            <a:xfrm>
              <a:off x="5514451" y="1997211"/>
              <a:ext cx="45719" cy="4571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D"/>
            </a:p>
          </p:txBody>
        </p:sp>
      </p:grpSp>
      <p:sp>
        <p:nvSpPr>
          <p:cNvPr id="30" name="Text Placeholder 28">
            <a:extLst>
              <a:ext uri="{FF2B5EF4-FFF2-40B4-BE49-F238E27FC236}">
                <a16:creationId xmlns:a16="http://schemas.microsoft.com/office/drawing/2014/main" id="{A6BF89C2-0F75-4758-AB3F-9A87DF442A4C}"/>
              </a:ext>
            </a:extLst>
          </p:cNvPr>
          <p:cNvSpPr txBox="1">
            <a:spLocks/>
          </p:cNvSpPr>
          <p:nvPr/>
        </p:nvSpPr>
        <p:spPr>
          <a:xfrm rot="5400000">
            <a:off x="3606945" y="4450326"/>
            <a:ext cx="2452255" cy="947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>
                <a:solidFill>
                  <a:schemeClr val="accent1"/>
                </a:solidFill>
              </a:rPr>
              <a:t>2 0 1 9</a:t>
            </a:r>
            <a:endParaRPr lang="en-ID">
              <a:solidFill>
                <a:schemeClr val="accent1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E65B444-ED09-4038-8D80-3D9255385EF4}"/>
              </a:ext>
            </a:extLst>
          </p:cNvPr>
          <p:cNvSpPr txBox="1"/>
          <p:nvPr/>
        </p:nvSpPr>
        <p:spPr>
          <a:xfrm>
            <a:off x="7071744" y="2898830"/>
            <a:ext cx="7843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solidFill>
                  <a:schemeClr val="accent1"/>
                </a:solidFill>
              </a:rPr>
              <a:t>Vision</a:t>
            </a:r>
            <a:endParaRPr lang="en-US" sz="1200" dirty="0">
              <a:solidFill>
                <a:schemeClr val="accent1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846308C-E34E-464D-AC74-0DD95108BC47}"/>
              </a:ext>
            </a:extLst>
          </p:cNvPr>
          <p:cNvSpPr txBox="1"/>
          <p:nvPr/>
        </p:nvSpPr>
        <p:spPr>
          <a:xfrm>
            <a:off x="7926210" y="2898830"/>
            <a:ext cx="10543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solidFill>
                  <a:schemeClr val="accent1"/>
                </a:solidFill>
              </a:rPr>
              <a:t>Automotive</a:t>
            </a:r>
            <a:endParaRPr lang="en-US" sz="1200" dirty="0">
              <a:solidFill>
                <a:schemeClr val="accent1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DFD7425-B8EB-44AA-83F5-301E4D00F4AD}"/>
              </a:ext>
            </a:extLst>
          </p:cNvPr>
          <p:cNvSpPr txBox="1"/>
          <p:nvPr/>
        </p:nvSpPr>
        <p:spPr>
          <a:xfrm>
            <a:off x="9039839" y="2898830"/>
            <a:ext cx="10543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solidFill>
                  <a:schemeClr val="accent1"/>
                </a:solidFill>
              </a:rPr>
              <a:t>Missions</a:t>
            </a:r>
            <a:endParaRPr lang="en-US" sz="1200" dirty="0">
              <a:solidFill>
                <a:schemeClr val="accent1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FFAFBCE-1F3E-4A7A-BC53-7C79BA5CAA6B}"/>
              </a:ext>
            </a:extLst>
          </p:cNvPr>
          <p:cNvSpPr/>
          <p:nvPr/>
        </p:nvSpPr>
        <p:spPr>
          <a:xfrm rot="2700000">
            <a:off x="9033595" y="3026827"/>
            <a:ext cx="67970" cy="6797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D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B1ED52F-E707-4F63-9803-32A06CC74C4E}"/>
              </a:ext>
            </a:extLst>
          </p:cNvPr>
          <p:cNvSpPr/>
          <p:nvPr/>
        </p:nvSpPr>
        <p:spPr>
          <a:xfrm rot="2700000">
            <a:off x="7852599" y="3026827"/>
            <a:ext cx="67970" cy="6797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D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10282A3-2C13-4F1D-AB14-8C54017E1727}"/>
              </a:ext>
            </a:extLst>
          </p:cNvPr>
          <p:cNvSpPr txBox="1"/>
          <p:nvPr/>
        </p:nvSpPr>
        <p:spPr>
          <a:xfrm>
            <a:off x="7150330" y="3220870"/>
            <a:ext cx="368236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/>
              <a:t>A wonderful serenity has taken possession of my entire soul, like these sweet mornings of spring which I enjoy with my whole heart. I am alone, and feel the charm of existence in this spot, which was created for the bliss of souls like mine</a:t>
            </a:r>
            <a:r>
              <a:rPr lang="en-US" sz="1200"/>
              <a:t>. </a:t>
            </a:r>
            <a:endParaRPr lang="en-US" sz="1200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F91BE7A-DA99-4A11-A704-A04169BDE32A}"/>
              </a:ext>
            </a:extLst>
          </p:cNvPr>
          <p:cNvSpPr txBox="1"/>
          <p:nvPr/>
        </p:nvSpPr>
        <p:spPr>
          <a:xfrm>
            <a:off x="1536011" y="5367856"/>
            <a:ext cx="172367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>
                <a:solidFill>
                  <a:schemeClr val="bg2"/>
                </a:solidFill>
              </a:rPr>
              <a:t>“Have a great vision and missions”</a:t>
            </a:r>
            <a:endParaRPr lang="en-US" sz="1200" dirty="0">
              <a:solidFill>
                <a:schemeClr val="bg2"/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9858F4C-5D71-4879-AE8D-9CAD2F671D8D}"/>
              </a:ext>
            </a:extLst>
          </p:cNvPr>
          <p:cNvSpPr txBox="1"/>
          <p:nvPr/>
        </p:nvSpPr>
        <p:spPr>
          <a:xfrm>
            <a:off x="7150330" y="4730457"/>
            <a:ext cx="7843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accent1"/>
                </a:solidFill>
                <a:latin typeface="+mj-lt"/>
              </a:rPr>
              <a:t>10</a:t>
            </a:r>
            <a:endParaRPr lang="en-US" sz="40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9D85EEB-5834-41FB-A9E5-1EF6ACA9CA75}"/>
              </a:ext>
            </a:extLst>
          </p:cNvPr>
          <p:cNvSpPr txBox="1"/>
          <p:nvPr/>
        </p:nvSpPr>
        <p:spPr>
          <a:xfrm>
            <a:off x="7911102" y="4887901"/>
            <a:ext cx="10498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More missions</a:t>
            </a:r>
            <a:endParaRPr lang="en-US" sz="1200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2740AB48-3C06-4B6F-9749-D89276921C39}"/>
              </a:ext>
            </a:extLst>
          </p:cNvPr>
          <p:cNvSpPr txBox="1"/>
          <p:nvPr/>
        </p:nvSpPr>
        <p:spPr>
          <a:xfrm>
            <a:off x="8988975" y="4730457"/>
            <a:ext cx="7843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accent1"/>
                </a:solidFill>
                <a:latin typeface="+mj-lt"/>
              </a:rPr>
              <a:t>5</a:t>
            </a:r>
            <a:endParaRPr lang="en-US" sz="40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4DBE1622-35C5-4528-A731-69CE4A88A91E}"/>
              </a:ext>
            </a:extLst>
          </p:cNvPr>
          <p:cNvSpPr txBox="1"/>
          <p:nvPr/>
        </p:nvSpPr>
        <p:spPr>
          <a:xfrm>
            <a:off x="9749747" y="4887901"/>
            <a:ext cx="10498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Great mentors</a:t>
            </a:r>
            <a:endParaRPr lang="en-US" sz="1200" dirty="0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B8D98DF7-E891-46DA-9457-74D8A134765E}"/>
              </a:ext>
            </a:extLst>
          </p:cNvPr>
          <p:cNvSpPr/>
          <p:nvPr/>
        </p:nvSpPr>
        <p:spPr>
          <a:xfrm>
            <a:off x="7264342" y="5601578"/>
            <a:ext cx="2080281" cy="52420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D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52C4D9CA-61E2-4C0B-83A5-7ACF6CC455FB}"/>
              </a:ext>
            </a:extLst>
          </p:cNvPr>
          <p:cNvSpPr txBox="1"/>
          <p:nvPr/>
        </p:nvSpPr>
        <p:spPr>
          <a:xfrm>
            <a:off x="7309717" y="5692540"/>
            <a:ext cx="12515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solidFill>
                  <a:schemeClr val="bg2"/>
                </a:solidFill>
                <a:latin typeface="+mj-lt"/>
              </a:rPr>
              <a:t>Next Slide</a:t>
            </a:r>
            <a:endParaRPr lang="en-US" sz="1400" b="1" dirty="0">
              <a:solidFill>
                <a:schemeClr val="bg2"/>
              </a:solidFill>
              <a:latin typeface="+mj-lt"/>
            </a:endParaRPr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BF550C77-5FB7-47F5-8752-C7D84F9BA5F5}"/>
              </a:ext>
            </a:extLst>
          </p:cNvPr>
          <p:cNvGrpSpPr/>
          <p:nvPr/>
        </p:nvGrpSpPr>
        <p:grpSpPr>
          <a:xfrm rot="16200000">
            <a:off x="8729930" y="5703152"/>
            <a:ext cx="200212" cy="321058"/>
            <a:chOff x="5995895" y="5939292"/>
            <a:chExt cx="200212" cy="321058"/>
          </a:xfrm>
        </p:grpSpPr>
        <p:sp>
          <p:nvSpPr>
            <p:cNvPr id="77" name="Freeform 6">
              <a:extLst>
                <a:ext uri="{FF2B5EF4-FFF2-40B4-BE49-F238E27FC236}">
                  <a16:creationId xmlns:a16="http://schemas.microsoft.com/office/drawing/2014/main" id="{17DC062C-5EC9-456F-860C-F3DCE064310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95895" y="5939292"/>
              <a:ext cx="200212" cy="200524"/>
            </a:xfrm>
            <a:custGeom>
              <a:avLst/>
              <a:gdLst>
                <a:gd name="T0" fmla="*/ 320 w 639"/>
                <a:gd name="T1" fmla="*/ 640 h 640"/>
                <a:gd name="T2" fmla="*/ 0 w 639"/>
                <a:gd name="T3" fmla="*/ 320 h 640"/>
                <a:gd name="T4" fmla="*/ 320 w 639"/>
                <a:gd name="T5" fmla="*/ 0 h 640"/>
                <a:gd name="T6" fmla="*/ 639 w 639"/>
                <a:gd name="T7" fmla="*/ 320 h 640"/>
                <a:gd name="T8" fmla="*/ 320 w 639"/>
                <a:gd name="T9" fmla="*/ 640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9" h="640">
                  <a:moveTo>
                    <a:pt x="320" y="640"/>
                  </a:moveTo>
                  <a:lnTo>
                    <a:pt x="0" y="320"/>
                  </a:lnTo>
                  <a:lnTo>
                    <a:pt x="320" y="0"/>
                  </a:lnTo>
                  <a:lnTo>
                    <a:pt x="639" y="320"/>
                  </a:lnTo>
                  <a:lnTo>
                    <a:pt x="320" y="640"/>
                  </a:lnTo>
                  <a:close/>
                </a:path>
              </a:pathLst>
            </a:custGeom>
            <a:noFill/>
            <a:ln w="9525" cap="flat">
              <a:solidFill>
                <a:schemeClr val="bg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78" name="Graphic 218" descr="Line arrow: Straight">
              <a:extLst>
                <a:ext uri="{FF2B5EF4-FFF2-40B4-BE49-F238E27FC236}">
                  <a16:creationId xmlns:a16="http://schemas.microsoft.com/office/drawing/2014/main" id="{3F77C19C-9837-4EEF-9429-41B8E7D40AB7}"/>
                </a:ext>
              </a:extLst>
            </p:cNvPr>
            <p:cNvSpPr/>
            <p:nvPr/>
          </p:nvSpPr>
          <p:spPr>
            <a:xfrm rot="16200000">
              <a:off x="6035733" y="6177223"/>
              <a:ext cx="120534" cy="45720"/>
            </a:xfrm>
            <a:custGeom>
              <a:avLst/>
              <a:gdLst>
                <a:gd name="connsiteX0" fmla="*/ 361498 w 370003"/>
                <a:gd name="connsiteY0" fmla="*/ 59541 h 140346"/>
                <a:gd name="connsiteX1" fmla="*/ 43380 w 370003"/>
                <a:gd name="connsiteY1" fmla="*/ 59541 h 140346"/>
                <a:gd name="connsiteX2" fmla="*/ 81231 w 370003"/>
                <a:gd name="connsiteY2" fmla="*/ 21690 h 140346"/>
                <a:gd name="connsiteX3" fmla="*/ 81231 w 370003"/>
                <a:gd name="connsiteY3" fmla="*/ 3828 h 140346"/>
                <a:gd name="connsiteX4" fmla="*/ 63368 w 370003"/>
                <a:gd name="connsiteY4" fmla="*/ 3828 h 140346"/>
                <a:gd name="connsiteX5" fmla="*/ 3828 w 370003"/>
                <a:gd name="connsiteY5" fmla="*/ 63368 h 140346"/>
                <a:gd name="connsiteX6" fmla="*/ 3828 w 370003"/>
                <a:gd name="connsiteY6" fmla="*/ 81231 h 140346"/>
                <a:gd name="connsiteX7" fmla="*/ 63368 w 370003"/>
                <a:gd name="connsiteY7" fmla="*/ 140772 h 140346"/>
                <a:gd name="connsiteX8" fmla="*/ 72300 w 370003"/>
                <a:gd name="connsiteY8" fmla="*/ 144599 h 140346"/>
                <a:gd name="connsiteX9" fmla="*/ 81231 w 370003"/>
                <a:gd name="connsiteY9" fmla="*/ 140772 h 140346"/>
                <a:gd name="connsiteX10" fmla="*/ 81231 w 370003"/>
                <a:gd name="connsiteY10" fmla="*/ 122909 h 140346"/>
                <a:gd name="connsiteX11" fmla="*/ 43380 w 370003"/>
                <a:gd name="connsiteY11" fmla="*/ 85058 h 140346"/>
                <a:gd name="connsiteX12" fmla="*/ 361498 w 370003"/>
                <a:gd name="connsiteY12" fmla="*/ 85058 h 140346"/>
                <a:gd name="connsiteX13" fmla="*/ 374257 w 370003"/>
                <a:gd name="connsiteY13" fmla="*/ 72300 h 140346"/>
                <a:gd name="connsiteX14" fmla="*/ 361498 w 370003"/>
                <a:gd name="connsiteY14" fmla="*/ 59541 h 140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70003" h="140346">
                  <a:moveTo>
                    <a:pt x="361498" y="59541"/>
                  </a:moveTo>
                  <a:lnTo>
                    <a:pt x="43380" y="59541"/>
                  </a:lnTo>
                  <a:lnTo>
                    <a:pt x="81231" y="21690"/>
                  </a:lnTo>
                  <a:cubicBezTo>
                    <a:pt x="86334" y="16586"/>
                    <a:pt x="86334" y="8506"/>
                    <a:pt x="81231" y="3828"/>
                  </a:cubicBezTo>
                  <a:cubicBezTo>
                    <a:pt x="76127" y="-1276"/>
                    <a:pt x="68047" y="-1276"/>
                    <a:pt x="63368" y="3828"/>
                  </a:cubicBezTo>
                  <a:lnTo>
                    <a:pt x="3828" y="63368"/>
                  </a:lnTo>
                  <a:cubicBezTo>
                    <a:pt x="-1276" y="68472"/>
                    <a:pt x="-1276" y="76553"/>
                    <a:pt x="3828" y="81231"/>
                  </a:cubicBezTo>
                  <a:lnTo>
                    <a:pt x="63368" y="140772"/>
                  </a:lnTo>
                  <a:cubicBezTo>
                    <a:pt x="65920" y="143323"/>
                    <a:pt x="69323" y="144599"/>
                    <a:pt x="72300" y="144599"/>
                  </a:cubicBezTo>
                  <a:cubicBezTo>
                    <a:pt x="75277" y="144599"/>
                    <a:pt x="78679" y="143323"/>
                    <a:pt x="81231" y="140772"/>
                  </a:cubicBezTo>
                  <a:cubicBezTo>
                    <a:pt x="86334" y="135668"/>
                    <a:pt x="86334" y="127588"/>
                    <a:pt x="81231" y="122909"/>
                  </a:cubicBezTo>
                  <a:lnTo>
                    <a:pt x="43380" y="85058"/>
                  </a:lnTo>
                  <a:lnTo>
                    <a:pt x="361498" y="85058"/>
                  </a:lnTo>
                  <a:cubicBezTo>
                    <a:pt x="368728" y="85058"/>
                    <a:pt x="374257" y="79530"/>
                    <a:pt x="374257" y="72300"/>
                  </a:cubicBezTo>
                  <a:cubicBezTo>
                    <a:pt x="374257" y="65070"/>
                    <a:pt x="368728" y="59541"/>
                    <a:pt x="361498" y="59541"/>
                  </a:cubicBezTo>
                  <a:close/>
                </a:path>
              </a:pathLst>
            </a:custGeom>
            <a:solidFill>
              <a:schemeClr val="bg2"/>
            </a:solidFill>
            <a:ln w="41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</p:grpSp>
    </p:spTree>
    <p:extLst>
      <p:ext uri="{BB962C8B-B14F-4D97-AF65-F5344CB8AC3E}">
        <p14:creationId xmlns:p14="http://schemas.microsoft.com/office/powerpoint/2010/main" val="625325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uild="p"/>
      <p:bldP spid="7" grpId="0" animBg="1"/>
      <p:bldP spid="30" grpId="0"/>
      <p:bldP spid="31" grpId="0"/>
      <p:bldP spid="32" grpId="0"/>
      <p:bldP spid="33" grpId="0"/>
      <p:bldP spid="34" grpId="0" animBg="1"/>
      <p:bldP spid="35" grpId="0" animBg="1"/>
      <p:bldP spid="36" grpId="0"/>
      <p:bldP spid="46" grpId="0"/>
      <p:bldP spid="48" grpId="0"/>
      <p:bldP spid="49" grpId="0"/>
      <p:bldP spid="61" grpId="0"/>
      <p:bldP spid="62" grpId="0"/>
      <p:bldP spid="74" grpId="0" animBg="1"/>
      <p:bldP spid="7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7A9F292-80DC-46BB-8357-69852F90C07F}"/>
              </a:ext>
            </a:extLst>
          </p:cNvPr>
          <p:cNvCxnSpPr>
            <a:cxnSpLocks/>
          </p:cNvCxnSpPr>
          <p:nvPr/>
        </p:nvCxnSpPr>
        <p:spPr>
          <a:xfrm flipH="1">
            <a:off x="6729766" y="1474707"/>
            <a:ext cx="1" cy="402305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647A48FE-20D1-4381-94A7-93C27297155C}"/>
              </a:ext>
            </a:extLst>
          </p:cNvPr>
          <p:cNvSpPr/>
          <p:nvPr/>
        </p:nvSpPr>
        <p:spPr>
          <a:xfrm rot="2700000">
            <a:off x="6637225" y="1267704"/>
            <a:ext cx="185083" cy="185083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D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78FF6BF-BDBC-4F61-AC97-45CF039B5358}"/>
              </a:ext>
            </a:extLst>
          </p:cNvPr>
          <p:cNvSpPr/>
          <p:nvPr/>
        </p:nvSpPr>
        <p:spPr>
          <a:xfrm rot="2700000">
            <a:off x="6637225" y="2294347"/>
            <a:ext cx="185083" cy="185083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D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3945A20-F7DB-4A41-9FD1-6922EE35FDA4}"/>
              </a:ext>
            </a:extLst>
          </p:cNvPr>
          <p:cNvSpPr/>
          <p:nvPr/>
        </p:nvSpPr>
        <p:spPr>
          <a:xfrm rot="2700000">
            <a:off x="6637225" y="3331381"/>
            <a:ext cx="185083" cy="185083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D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8BFE9F4-58BE-4E42-A2F6-8F0068323B5F}"/>
              </a:ext>
            </a:extLst>
          </p:cNvPr>
          <p:cNvSpPr/>
          <p:nvPr/>
        </p:nvSpPr>
        <p:spPr>
          <a:xfrm rot="2700000">
            <a:off x="6637225" y="4368182"/>
            <a:ext cx="185083" cy="185083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D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FBA1419-2B02-4D1B-AFEC-3332E8C94E94}"/>
              </a:ext>
            </a:extLst>
          </p:cNvPr>
          <p:cNvSpPr/>
          <p:nvPr/>
        </p:nvSpPr>
        <p:spPr>
          <a:xfrm rot="2700000">
            <a:off x="6637225" y="5405216"/>
            <a:ext cx="185083" cy="185083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D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A6494DE-F391-4D40-BEF0-6C5A87F23E9B}"/>
              </a:ext>
            </a:extLst>
          </p:cNvPr>
          <p:cNvSpPr txBox="1"/>
          <p:nvPr/>
        </p:nvSpPr>
        <p:spPr>
          <a:xfrm>
            <a:off x="7255771" y="1223061"/>
            <a:ext cx="359836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/>
              <a:t>A wonderful serenity has taken possession of my entire soul, like these </a:t>
            </a:r>
            <a:r>
              <a:rPr lang="en-US" sz="1200"/>
              <a:t>sweet mornings</a:t>
            </a:r>
            <a:endParaRPr lang="en-US" sz="1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F15A864-C685-4169-A63B-7E44106C6928}"/>
              </a:ext>
            </a:extLst>
          </p:cNvPr>
          <p:cNvSpPr txBox="1"/>
          <p:nvPr/>
        </p:nvSpPr>
        <p:spPr>
          <a:xfrm>
            <a:off x="7233470" y="881875"/>
            <a:ext cx="19071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  <a:latin typeface="+mj-lt"/>
              </a:rPr>
              <a:t>Description</a:t>
            </a:r>
            <a:endParaRPr lang="en-ID" sz="20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724908C-8FB3-4866-88E5-BCF6E685C5CC}"/>
              </a:ext>
            </a:extLst>
          </p:cNvPr>
          <p:cNvSpPr txBox="1"/>
          <p:nvPr/>
        </p:nvSpPr>
        <p:spPr>
          <a:xfrm>
            <a:off x="7255771" y="2249704"/>
            <a:ext cx="359836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/>
              <a:t>A wonderful serenity has taken possession of my entire soul, like these </a:t>
            </a:r>
            <a:r>
              <a:rPr lang="en-US" sz="1200"/>
              <a:t>sweet mornings</a:t>
            </a:r>
            <a:endParaRPr lang="en-US" sz="12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B94B488-F8AB-4F63-ABFA-B01ABC545188}"/>
              </a:ext>
            </a:extLst>
          </p:cNvPr>
          <p:cNvSpPr txBox="1"/>
          <p:nvPr/>
        </p:nvSpPr>
        <p:spPr>
          <a:xfrm>
            <a:off x="7233470" y="1908518"/>
            <a:ext cx="19071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  <a:latin typeface="+mj-lt"/>
              </a:rPr>
              <a:t>Description</a:t>
            </a:r>
            <a:endParaRPr lang="en-ID" sz="20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7F05554-E6F2-4DF1-B7EB-ACB92210453A}"/>
              </a:ext>
            </a:extLst>
          </p:cNvPr>
          <p:cNvSpPr txBox="1"/>
          <p:nvPr/>
        </p:nvSpPr>
        <p:spPr>
          <a:xfrm>
            <a:off x="7255771" y="3286738"/>
            <a:ext cx="359836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/>
              <a:t>A wonderful serenity has taken possession of my entire soul, like these </a:t>
            </a:r>
            <a:r>
              <a:rPr lang="en-US" sz="1200"/>
              <a:t>sweet mornings</a:t>
            </a:r>
            <a:endParaRPr lang="en-US" sz="12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076E8B7-B83E-47E2-AB53-2C983EBCCCD9}"/>
              </a:ext>
            </a:extLst>
          </p:cNvPr>
          <p:cNvSpPr txBox="1"/>
          <p:nvPr/>
        </p:nvSpPr>
        <p:spPr>
          <a:xfrm>
            <a:off x="7233470" y="2945552"/>
            <a:ext cx="19071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  <a:latin typeface="+mj-lt"/>
              </a:rPr>
              <a:t>Description</a:t>
            </a:r>
            <a:endParaRPr lang="en-ID" sz="20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7EA1BC4-8970-4F83-91A1-446977945C09}"/>
              </a:ext>
            </a:extLst>
          </p:cNvPr>
          <p:cNvSpPr txBox="1"/>
          <p:nvPr/>
        </p:nvSpPr>
        <p:spPr>
          <a:xfrm>
            <a:off x="7255771" y="4323539"/>
            <a:ext cx="359836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/>
              <a:t>A wonderful serenity has taken possession of my entire soul, like these </a:t>
            </a:r>
            <a:r>
              <a:rPr lang="en-US" sz="1200"/>
              <a:t>sweet mornings</a:t>
            </a:r>
            <a:endParaRPr lang="en-US" sz="12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EEBBB2E-967D-4E01-B85E-E128F492AEAC}"/>
              </a:ext>
            </a:extLst>
          </p:cNvPr>
          <p:cNvSpPr txBox="1"/>
          <p:nvPr/>
        </p:nvSpPr>
        <p:spPr>
          <a:xfrm>
            <a:off x="7233470" y="3982353"/>
            <a:ext cx="19071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  <a:latin typeface="+mj-lt"/>
              </a:rPr>
              <a:t>Description</a:t>
            </a:r>
            <a:endParaRPr lang="en-ID" sz="20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13FA845-01CE-4ADE-84A4-5DE3B08A5FDE}"/>
              </a:ext>
            </a:extLst>
          </p:cNvPr>
          <p:cNvSpPr txBox="1"/>
          <p:nvPr/>
        </p:nvSpPr>
        <p:spPr>
          <a:xfrm>
            <a:off x="7255771" y="5360573"/>
            <a:ext cx="359836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/>
              <a:t>A wonderful serenity has taken possession of my entire soul, like these </a:t>
            </a:r>
            <a:r>
              <a:rPr lang="en-US" sz="1200"/>
              <a:t>sweet mornings</a:t>
            </a:r>
            <a:endParaRPr lang="en-US" sz="12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6B3424A-201E-4AEE-9A84-C41EF97C9328}"/>
              </a:ext>
            </a:extLst>
          </p:cNvPr>
          <p:cNvSpPr txBox="1"/>
          <p:nvPr/>
        </p:nvSpPr>
        <p:spPr>
          <a:xfrm>
            <a:off x="7233470" y="5019387"/>
            <a:ext cx="19071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  <a:latin typeface="+mj-lt"/>
              </a:rPr>
              <a:t>Description</a:t>
            </a:r>
            <a:endParaRPr lang="en-ID" sz="20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0AB556F8-B2D6-47EF-80DB-66B9DD9AF419}"/>
              </a:ext>
            </a:extLst>
          </p:cNvPr>
          <p:cNvSpPr/>
          <p:nvPr/>
        </p:nvSpPr>
        <p:spPr>
          <a:xfrm>
            <a:off x="0" y="-1"/>
            <a:ext cx="587375" cy="501938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D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3CC18739-72D8-42F8-9893-E268B370BFA3}"/>
              </a:ext>
            </a:extLst>
          </p:cNvPr>
          <p:cNvSpPr/>
          <p:nvPr/>
        </p:nvSpPr>
        <p:spPr>
          <a:xfrm>
            <a:off x="0" y="5019387"/>
            <a:ext cx="587375" cy="183861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D"/>
          </a:p>
        </p:txBody>
      </p:sp>
      <p:sp>
        <p:nvSpPr>
          <p:cNvPr id="45" name="Text Placeholder 28">
            <a:extLst>
              <a:ext uri="{FF2B5EF4-FFF2-40B4-BE49-F238E27FC236}">
                <a16:creationId xmlns:a16="http://schemas.microsoft.com/office/drawing/2014/main" id="{24600D5D-620E-4ACF-8B33-FD93820F66FF}"/>
              </a:ext>
            </a:extLst>
          </p:cNvPr>
          <p:cNvSpPr txBox="1">
            <a:spLocks/>
          </p:cNvSpPr>
          <p:nvPr/>
        </p:nvSpPr>
        <p:spPr>
          <a:xfrm rot="16200000">
            <a:off x="-101227" y="5761159"/>
            <a:ext cx="789829" cy="3053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>
                <a:solidFill>
                  <a:schemeClr val="bg2"/>
                </a:solidFill>
              </a:rPr>
              <a:t>2 0 1 9</a:t>
            </a:r>
            <a:endParaRPr lang="en-ID" sz="1400">
              <a:solidFill>
                <a:schemeClr val="bg2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DDE616A-3DDA-46F3-ADD8-BED6EB7E3225}"/>
              </a:ext>
            </a:extLst>
          </p:cNvPr>
          <p:cNvSpPr txBox="1"/>
          <p:nvPr/>
        </p:nvSpPr>
        <p:spPr>
          <a:xfrm rot="16200000">
            <a:off x="-858456" y="2434370"/>
            <a:ext cx="23042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>
                <a:solidFill>
                  <a:schemeClr val="bg2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www.yourcompany.com</a:t>
            </a:r>
            <a:endParaRPr lang="en-US" sz="1000" dirty="0">
              <a:solidFill>
                <a:schemeClr val="bg2"/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7" name="Text Placeholder 46">
            <a:extLst>
              <a:ext uri="{FF2B5EF4-FFF2-40B4-BE49-F238E27FC236}">
                <a16:creationId xmlns:a16="http://schemas.microsoft.com/office/drawing/2014/main" id="{5CE35BB2-647F-4DE4-A46F-45A2E87D5B2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Future </a:t>
            </a:r>
          </a:p>
          <a:p>
            <a:r>
              <a:rPr lang="en-US"/>
              <a:t>Missions</a:t>
            </a:r>
            <a:endParaRPr lang="en-ID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EE64E3A-AC86-4AD6-91FE-A609F49A5757}"/>
              </a:ext>
            </a:extLst>
          </p:cNvPr>
          <p:cNvSpPr txBox="1"/>
          <p:nvPr/>
        </p:nvSpPr>
        <p:spPr>
          <a:xfrm>
            <a:off x="1600093" y="2669839"/>
            <a:ext cx="368236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/>
              <a:t>A wonderful serenity has taken possession of my entire soul, like these sweet mornings of spring which I enjoy with my whole heart. I am alone, and feel the charm of existence in this spot, which was created for the bliss of souls like mine</a:t>
            </a:r>
            <a:r>
              <a:rPr lang="en-US" sz="1200"/>
              <a:t>. </a:t>
            </a:r>
            <a:endParaRPr lang="en-US" sz="1200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8A99F491-3DA7-4CFB-AC30-C332F3947FC2}"/>
              </a:ext>
            </a:extLst>
          </p:cNvPr>
          <p:cNvSpPr/>
          <p:nvPr/>
        </p:nvSpPr>
        <p:spPr>
          <a:xfrm rot="2700000">
            <a:off x="1749257" y="4326398"/>
            <a:ext cx="320146" cy="32014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D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03A1009-FCBF-419F-A311-4CCB03185689}"/>
              </a:ext>
            </a:extLst>
          </p:cNvPr>
          <p:cNvSpPr txBox="1"/>
          <p:nvPr/>
        </p:nvSpPr>
        <p:spPr>
          <a:xfrm>
            <a:off x="1654699" y="4337314"/>
            <a:ext cx="5092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>
                <a:solidFill>
                  <a:schemeClr val="bg2"/>
                </a:solidFill>
                <a:latin typeface="+mj-lt"/>
              </a:rPr>
              <a:t>01</a:t>
            </a:r>
            <a:endParaRPr lang="en-US" sz="120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CC9132B2-61BB-4983-B21B-E24877CE567B}"/>
              </a:ext>
            </a:extLst>
          </p:cNvPr>
          <p:cNvSpPr/>
          <p:nvPr/>
        </p:nvSpPr>
        <p:spPr>
          <a:xfrm rot="2700000">
            <a:off x="2341656" y="4326397"/>
            <a:ext cx="320146" cy="32014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D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C956A797-D49F-400C-BF8E-80323A86AAC0}"/>
              </a:ext>
            </a:extLst>
          </p:cNvPr>
          <p:cNvSpPr txBox="1"/>
          <p:nvPr/>
        </p:nvSpPr>
        <p:spPr>
          <a:xfrm>
            <a:off x="2247098" y="4337313"/>
            <a:ext cx="5092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>
                <a:solidFill>
                  <a:schemeClr val="bg2"/>
                </a:solidFill>
                <a:latin typeface="+mj-lt"/>
              </a:rPr>
              <a:t>02</a:t>
            </a:r>
            <a:endParaRPr lang="en-US" sz="120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D685B054-0DD3-479E-8FD5-B0B0DB62FD9B}"/>
              </a:ext>
            </a:extLst>
          </p:cNvPr>
          <p:cNvSpPr/>
          <p:nvPr/>
        </p:nvSpPr>
        <p:spPr>
          <a:xfrm rot="2700000">
            <a:off x="2934041" y="4326397"/>
            <a:ext cx="320146" cy="32014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D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46F4436D-ADF3-452B-9F03-600914D26372}"/>
              </a:ext>
            </a:extLst>
          </p:cNvPr>
          <p:cNvSpPr txBox="1"/>
          <p:nvPr/>
        </p:nvSpPr>
        <p:spPr>
          <a:xfrm>
            <a:off x="2839483" y="4337313"/>
            <a:ext cx="5092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>
                <a:solidFill>
                  <a:schemeClr val="bg2"/>
                </a:solidFill>
                <a:latin typeface="+mj-lt"/>
              </a:rPr>
              <a:t>03</a:t>
            </a:r>
            <a:endParaRPr lang="en-US" sz="120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5E6F3C57-CA22-4A74-A817-8B4DBCDC6D7D}"/>
              </a:ext>
            </a:extLst>
          </p:cNvPr>
          <p:cNvSpPr/>
          <p:nvPr/>
        </p:nvSpPr>
        <p:spPr>
          <a:xfrm rot="2700000">
            <a:off x="3529275" y="4273708"/>
            <a:ext cx="425526" cy="42552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D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E9742581-2829-486A-8477-93729B9073DD}"/>
              </a:ext>
            </a:extLst>
          </p:cNvPr>
          <p:cNvSpPr txBox="1"/>
          <p:nvPr/>
        </p:nvSpPr>
        <p:spPr>
          <a:xfrm>
            <a:off x="3487407" y="4317194"/>
            <a:ext cx="5092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solidFill>
                  <a:schemeClr val="bg2"/>
                </a:solidFill>
                <a:latin typeface="+mj-lt"/>
              </a:rPr>
              <a:t>04</a:t>
            </a:r>
            <a:endParaRPr lang="en-US" sz="160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D6598E86-8F7E-4585-8EEB-7BD0F4F4F5EB}"/>
              </a:ext>
            </a:extLst>
          </p:cNvPr>
          <p:cNvSpPr/>
          <p:nvPr/>
        </p:nvSpPr>
        <p:spPr>
          <a:xfrm rot="2700000">
            <a:off x="4225233" y="4326398"/>
            <a:ext cx="320146" cy="32014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D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0D4496E7-304D-4313-B943-02B942227642}"/>
              </a:ext>
            </a:extLst>
          </p:cNvPr>
          <p:cNvSpPr txBox="1"/>
          <p:nvPr/>
        </p:nvSpPr>
        <p:spPr>
          <a:xfrm>
            <a:off x="4130675" y="4337314"/>
            <a:ext cx="5092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>
                <a:solidFill>
                  <a:schemeClr val="bg2"/>
                </a:solidFill>
                <a:latin typeface="+mj-lt"/>
              </a:rPr>
              <a:t>05</a:t>
            </a:r>
            <a:endParaRPr lang="en-US" sz="120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A347F7E4-0BBE-4249-8071-1EC6C7A7890A}"/>
              </a:ext>
            </a:extLst>
          </p:cNvPr>
          <p:cNvSpPr txBox="1"/>
          <p:nvPr/>
        </p:nvSpPr>
        <p:spPr>
          <a:xfrm>
            <a:off x="1600093" y="4875444"/>
            <a:ext cx="18410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accent1"/>
                </a:solidFill>
              </a:rPr>
              <a:t>Description</a:t>
            </a:r>
            <a:endParaRPr lang="en-US" sz="2000" b="1" dirty="0">
              <a:solidFill>
                <a:schemeClr val="accent1"/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DA866AFF-7195-4EC5-83BF-BF9064E068BC}"/>
              </a:ext>
            </a:extLst>
          </p:cNvPr>
          <p:cNvSpPr txBox="1"/>
          <p:nvPr/>
        </p:nvSpPr>
        <p:spPr>
          <a:xfrm>
            <a:off x="1600093" y="5221654"/>
            <a:ext cx="368236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/>
              <a:t>A wonderful serenity has taken possession of my entire soul, like these </a:t>
            </a:r>
            <a:r>
              <a:rPr lang="en-US" sz="1200"/>
              <a:t>sweet mornings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097382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8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8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/>
      <p:bldP spid="11" grpId="0"/>
      <p:bldP spid="20" grpId="0"/>
      <p:bldP spid="21" grpId="0"/>
      <p:bldP spid="23" grpId="0"/>
      <p:bldP spid="24" grpId="0"/>
      <p:bldP spid="26" grpId="0"/>
      <p:bldP spid="27" grpId="0"/>
      <p:bldP spid="29" grpId="0"/>
      <p:bldP spid="30" grpId="0"/>
      <p:bldP spid="43" grpId="0" animBg="1"/>
      <p:bldP spid="44" grpId="0" animBg="1"/>
      <p:bldP spid="45" grpId="0"/>
      <p:bldP spid="46" grpId="0"/>
      <p:bldP spid="47" grpId="0" build="p"/>
      <p:bldP spid="48" grpId="0"/>
      <p:bldP spid="49" grpId="0" animBg="1"/>
      <p:bldP spid="50" grpId="0"/>
      <p:bldP spid="53" grpId="0" animBg="1"/>
      <p:bldP spid="54" grpId="0"/>
      <p:bldP spid="56" grpId="0" animBg="1"/>
      <p:bldP spid="57" grpId="0"/>
      <p:bldP spid="58" grpId="0" animBg="1"/>
      <p:bldP spid="59" grpId="0"/>
      <p:bldP spid="60" grpId="0" animBg="1"/>
      <p:bldP spid="61" grpId="0"/>
      <p:bldP spid="62" grpId="0"/>
      <p:bldP spid="6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4E8F2D-58D3-46EC-A97D-9CD6BFEC7AC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/>
              <a:t>Excellent Services</a:t>
            </a:r>
            <a:endParaRPr lang="en-ID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77310B-F74C-4F39-BD73-EF59A2E5E695}"/>
              </a:ext>
            </a:extLst>
          </p:cNvPr>
          <p:cNvSpPr/>
          <p:nvPr/>
        </p:nvSpPr>
        <p:spPr>
          <a:xfrm rot="2700000">
            <a:off x="4827142" y="2354380"/>
            <a:ext cx="2537718" cy="25377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D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23E6942-91C9-4DF3-960F-E190C75756AB}"/>
              </a:ext>
            </a:extLst>
          </p:cNvPr>
          <p:cNvSpPr/>
          <p:nvPr/>
        </p:nvSpPr>
        <p:spPr>
          <a:xfrm rot="2700000">
            <a:off x="8873001" y="2611515"/>
            <a:ext cx="2023448" cy="202344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D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5AAE563-FF47-4725-A600-AF51FE31A834}"/>
              </a:ext>
            </a:extLst>
          </p:cNvPr>
          <p:cNvSpPr/>
          <p:nvPr/>
        </p:nvSpPr>
        <p:spPr>
          <a:xfrm rot="2700000">
            <a:off x="1295551" y="2611515"/>
            <a:ext cx="2023448" cy="202344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D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4012E18-FDA0-469A-8460-C496914667FA}"/>
              </a:ext>
            </a:extLst>
          </p:cNvPr>
          <p:cNvSpPr txBox="1"/>
          <p:nvPr/>
        </p:nvSpPr>
        <p:spPr>
          <a:xfrm>
            <a:off x="4870811" y="3328115"/>
            <a:ext cx="249679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bg2"/>
                </a:solidFill>
              </a:rPr>
              <a:t>A wonderful serenity has taken possession of my entire soul, like these sweet mornings of spring which I enjoy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D4E6C1B-1FDB-4048-A02E-36354C530754}"/>
              </a:ext>
            </a:extLst>
          </p:cNvPr>
          <p:cNvSpPr txBox="1"/>
          <p:nvPr/>
        </p:nvSpPr>
        <p:spPr>
          <a:xfrm>
            <a:off x="5165612" y="2986929"/>
            <a:ext cx="19071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2"/>
                </a:solidFill>
                <a:latin typeface="+mj-lt"/>
              </a:rPr>
              <a:t>Description</a:t>
            </a:r>
            <a:endParaRPr lang="en-ID" sz="200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D04DBAC-0E7A-445C-BAC3-496B2D52F9EE}"/>
              </a:ext>
            </a:extLst>
          </p:cNvPr>
          <p:cNvSpPr txBox="1"/>
          <p:nvPr/>
        </p:nvSpPr>
        <p:spPr>
          <a:xfrm>
            <a:off x="8830035" y="3391500"/>
            <a:ext cx="221359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bg2"/>
                </a:solidFill>
              </a:rPr>
              <a:t>A wonderful serenity has taken possession of my </a:t>
            </a:r>
            <a:r>
              <a:rPr lang="en-US" sz="1200">
                <a:solidFill>
                  <a:schemeClr val="bg2"/>
                </a:solidFill>
              </a:rPr>
              <a:t>entire soul</a:t>
            </a:r>
            <a:endParaRPr lang="en-US" sz="1200" dirty="0">
              <a:solidFill>
                <a:schemeClr val="bg2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6DD77C7-3419-413F-A443-21DC81C3FEC4}"/>
              </a:ext>
            </a:extLst>
          </p:cNvPr>
          <p:cNvSpPr txBox="1"/>
          <p:nvPr/>
        </p:nvSpPr>
        <p:spPr>
          <a:xfrm>
            <a:off x="8983233" y="3050314"/>
            <a:ext cx="19071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2"/>
                </a:solidFill>
                <a:latin typeface="+mj-lt"/>
              </a:rPr>
              <a:t>Description</a:t>
            </a:r>
            <a:endParaRPr lang="en-ID" sz="200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834C9C3-2230-419F-866E-F653069BB1DD}"/>
              </a:ext>
            </a:extLst>
          </p:cNvPr>
          <p:cNvSpPr txBox="1"/>
          <p:nvPr/>
        </p:nvSpPr>
        <p:spPr>
          <a:xfrm>
            <a:off x="1200480" y="3391500"/>
            <a:ext cx="221359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bg2"/>
                </a:solidFill>
              </a:rPr>
              <a:t>A wonderful serenity has taken possession of my </a:t>
            </a:r>
            <a:r>
              <a:rPr lang="en-US" sz="1200">
                <a:solidFill>
                  <a:schemeClr val="bg2"/>
                </a:solidFill>
              </a:rPr>
              <a:t>entire soul</a:t>
            </a:r>
            <a:endParaRPr lang="en-US" sz="1200" dirty="0">
              <a:solidFill>
                <a:schemeClr val="bg2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B817932-C31D-4EDA-8411-4236D8DB889B}"/>
              </a:ext>
            </a:extLst>
          </p:cNvPr>
          <p:cNvSpPr txBox="1"/>
          <p:nvPr/>
        </p:nvSpPr>
        <p:spPr>
          <a:xfrm>
            <a:off x="1353678" y="3050314"/>
            <a:ext cx="19071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2"/>
                </a:solidFill>
                <a:latin typeface="+mj-lt"/>
              </a:rPr>
              <a:t>Description</a:t>
            </a:r>
            <a:endParaRPr lang="en-ID" sz="200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70B8CB4-762C-4E8C-BE08-39B58D77D71B}"/>
              </a:ext>
            </a:extLst>
          </p:cNvPr>
          <p:cNvSpPr/>
          <p:nvPr/>
        </p:nvSpPr>
        <p:spPr>
          <a:xfrm rot="2700000">
            <a:off x="5578285" y="1654865"/>
            <a:ext cx="1035432" cy="103543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3700" dist="50800" dir="5400000" algn="ctr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D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35C37D07-C0EA-4ECD-B1F2-82D21C22A29D}"/>
              </a:ext>
            </a:extLst>
          </p:cNvPr>
          <p:cNvSpPr/>
          <p:nvPr/>
        </p:nvSpPr>
        <p:spPr>
          <a:xfrm rot="2700000">
            <a:off x="9471924" y="1931540"/>
            <a:ext cx="825602" cy="825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3700" dist="50800" dir="5400000" algn="ctr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D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58807428-D202-4E6F-99AD-7E441A9B0562}"/>
              </a:ext>
            </a:extLst>
          </p:cNvPr>
          <p:cNvSpPr/>
          <p:nvPr/>
        </p:nvSpPr>
        <p:spPr>
          <a:xfrm rot="2700000">
            <a:off x="1894474" y="1931540"/>
            <a:ext cx="825602" cy="825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3700" dist="50800" dir="5400000" algn="ctr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D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D429434-B72A-41CB-AEFF-C97ECD150001}"/>
              </a:ext>
            </a:extLst>
          </p:cNvPr>
          <p:cNvGrpSpPr/>
          <p:nvPr/>
        </p:nvGrpSpPr>
        <p:grpSpPr>
          <a:xfrm>
            <a:off x="2140590" y="2175809"/>
            <a:ext cx="333368" cy="333548"/>
            <a:chOff x="4532800" y="1136586"/>
            <a:chExt cx="333368" cy="333548"/>
          </a:xfrm>
          <a:solidFill>
            <a:schemeClr val="accent1"/>
          </a:solidFill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80E7F5DD-235F-4393-A5D9-C8D2FD62076B}"/>
                </a:ext>
              </a:extLst>
            </p:cNvPr>
            <p:cNvSpPr/>
            <p:nvPr/>
          </p:nvSpPr>
          <p:spPr>
            <a:xfrm>
              <a:off x="4532800" y="1136766"/>
              <a:ext cx="333368" cy="333368"/>
            </a:xfrm>
            <a:custGeom>
              <a:avLst/>
              <a:gdLst>
                <a:gd name="connsiteX0" fmla="*/ 35463 w 333367"/>
                <a:gd name="connsiteY0" fmla="*/ 311519 h 333367"/>
                <a:gd name="connsiteX1" fmla="*/ 25045 w 333367"/>
                <a:gd name="connsiteY1" fmla="*/ 313602 h 333367"/>
                <a:gd name="connsiteX2" fmla="*/ 19211 w 333367"/>
                <a:gd name="connsiteY2" fmla="*/ 304851 h 333367"/>
                <a:gd name="connsiteX3" fmla="*/ 25045 w 333367"/>
                <a:gd name="connsiteY3" fmla="*/ 296100 h 333367"/>
                <a:gd name="connsiteX4" fmla="*/ 35463 w 333367"/>
                <a:gd name="connsiteY4" fmla="*/ 298184 h 333367"/>
                <a:gd name="connsiteX5" fmla="*/ 35463 w 333367"/>
                <a:gd name="connsiteY5" fmla="*/ 311519 h 333367"/>
                <a:gd name="connsiteX6" fmla="*/ 329660 w 333367"/>
                <a:gd name="connsiteY6" fmla="*/ 36907 h 333367"/>
                <a:gd name="connsiteX7" fmla="*/ 295906 w 333367"/>
                <a:gd name="connsiteY7" fmla="*/ 70661 h 333367"/>
                <a:gd name="connsiteX8" fmla="*/ 269237 w 333367"/>
                <a:gd name="connsiteY8" fmla="*/ 63576 h 333367"/>
                <a:gd name="connsiteX9" fmla="*/ 262570 w 333367"/>
                <a:gd name="connsiteY9" fmla="*/ 37324 h 333367"/>
                <a:gd name="connsiteX10" fmla="*/ 296323 w 333367"/>
                <a:gd name="connsiteY10" fmla="*/ 3570 h 333367"/>
                <a:gd name="connsiteX11" fmla="*/ 237984 w 333367"/>
                <a:gd name="connsiteY11" fmla="*/ 14821 h 333367"/>
                <a:gd name="connsiteX12" fmla="*/ 221315 w 333367"/>
                <a:gd name="connsiteY12" fmla="*/ 71911 h 333367"/>
                <a:gd name="connsiteX13" fmla="*/ 8793 w 333367"/>
                <a:gd name="connsiteY13" fmla="*/ 284432 h 333367"/>
                <a:gd name="connsiteX14" fmla="*/ 876 w 333367"/>
                <a:gd name="connsiteY14" fmla="*/ 312352 h 333367"/>
                <a:gd name="connsiteX15" fmla="*/ 21295 w 333367"/>
                <a:gd name="connsiteY15" fmla="*/ 332771 h 333367"/>
                <a:gd name="connsiteX16" fmla="*/ 49214 w 333367"/>
                <a:gd name="connsiteY16" fmla="*/ 324853 h 333367"/>
                <a:gd name="connsiteX17" fmla="*/ 261736 w 333367"/>
                <a:gd name="connsiteY17" fmla="*/ 112331 h 333367"/>
                <a:gd name="connsiteX18" fmla="*/ 318825 w 333367"/>
                <a:gd name="connsiteY18" fmla="*/ 95663 h 333367"/>
                <a:gd name="connsiteX19" fmla="*/ 329660 w 333367"/>
                <a:gd name="connsiteY19" fmla="*/ 36907 h 333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33367" h="333367">
                  <a:moveTo>
                    <a:pt x="35463" y="311519"/>
                  </a:moveTo>
                  <a:cubicBezTo>
                    <a:pt x="32546" y="314436"/>
                    <a:pt x="28796" y="315269"/>
                    <a:pt x="25045" y="313602"/>
                  </a:cubicBezTo>
                  <a:cubicBezTo>
                    <a:pt x="21295" y="311935"/>
                    <a:pt x="19211" y="308602"/>
                    <a:pt x="19211" y="304851"/>
                  </a:cubicBezTo>
                  <a:cubicBezTo>
                    <a:pt x="19211" y="301101"/>
                    <a:pt x="21711" y="297350"/>
                    <a:pt x="25045" y="296100"/>
                  </a:cubicBezTo>
                  <a:cubicBezTo>
                    <a:pt x="28796" y="294433"/>
                    <a:pt x="32546" y="295267"/>
                    <a:pt x="35463" y="298184"/>
                  </a:cubicBezTo>
                  <a:cubicBezTo>
                    <a:pt x="39213" y="301518"/>
                    <a:pt x="39213" y="307768"/>
                    <a:pt x="35463" y="311519"/>
                  </a:cubicBezTo>
                  <a:close/>
                  <a:moveTo>
                    <a:pt x="329660" y="36907"/>
                  </a:moveTo>
                  <a:lnTo>
                    <a:pt x="295906" y="70661"/>
                  </a:lnTo>
                  <a:lnTo>
                    <a:pt x="269237" y="63576"/>
                  </a:lnTo>
                  <a:lnTo>
                    <a:pt x="262570" y="37324"/>
                  </a:lnTo>
                  <a:lnTo>
                    <a:pt x="296323" y="3570"/>
                  </a:lnTo>
                  <a:cubicBezTo>
                    <a:pt x="276321" y="-3930"/>
                    <a:pt x="253819" y="653"/>
                    <a:pt x="237984" y="14821"/>
                  </a:cubicBezTo>
                  <a:cubicBezTo>
                    <a:pt x="222149" y="29406"/>
                    <a:pt x="215898" y="51075"/>
                    <a:pt x="221315" y="71911"/>
                  </a:cubicBezTo>
                  <a:lnTo>
                    <a:pt x="8793" y="284432"/>
                  </a:lnTo>
                  <a:cubicBezTo>
                    <a:pt x="1293" y="291517"/>
                    <a:pt x="-1624" y="302351"/>
                    <a:pt x="876" y="312352"/>
                  </a:cubicBezTo>
                  <a:cubicBezTo>
                    <a:pt x="3376" y="322353"/>
                    <a:pt x="11294" y="330270"/>
                    <a:pt x="21295" y="332771"/>
                  </a:cubicBezTo>
                  <a:cubicBezTo>
                    <a:pt x="31296" y="335271"/>
                    <a:pt x="41714" y="332354"/>
                    <a:pt x="49214" y="324853"/>
                  </a:cubicBezTo>
                  <a:lnTo>
                    <a:pt x="261736" y="112331"/>
                  </a:lnTo>
                  <a:cubicBezTo>
                    <a:pt x="282572" y="117749"/>
                    <a:pt x="304240" y="111498"/>
                    <a:pt x="318825" y="95663"/>
                  </a:cubicBezTo>
                  <a:cubicBezTo>
                    <a:pt x="332993" y="79828"/>
                    <a:pt x="337577" y="56909"/>
                    <a:pt x="329660" y="36907"/>
                  </a:cubicBezTo>
                  <a:close/>
                </a:path>
              </a:pathLst>
            </a:custGeom>
            <a:grpFill/>
            <a:ln w="40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6977AC86-3A51-48E4-9BEE-CB5C3C0CD664}"/>
                </a:ext>
              </a:extLst>
            </p:cNvPr>
            <p:cNvSpPr/>
            <p:nvPr/>
          </p:nvSpPr>
          <p:spPr>
            <a:xfrm>
              <a:off x="4709944" y="1313687"/>
              <a:ext cx="154182" cy="154182"/>
            </a:xfrm>
            <a:custGeom>
              <a:avLst/>
              <a:gdLst>
                <a:gd name="connsiteX0" fmla="*/ 150849 w 154182"/>
                <a:gd name="connsiteY0" fmla="*/ 107511 h 154182"/>
                <a:gd name="connsiteX1" fmla="*/ 43338 w 154182"/>
                <a:gd name="connsiteY1" fmla="*/ 0 h 154182"/>
                <a:gd name="connsiteX2" fmla="*/ 0 w 154182"/>
                <a:gd name="connsiteY2" fmla="*/ 43338 h 154182"/>
                <a:gd name="connsiteX3" fmla="*/ 104177 w 154182"/>
                <a:gd name="connsiteY3" fmla="*/ 147515 h 154182"/>
                <a:gd name="connsiteX4" fmla="*/ 107928 w 154182"/>
                <a:gd name="connsiteY4" fmla="*/ 151266 h 154182"/>
                <a:gd name="connsiteX5" fmla="*/ 108344 w 154182"/>
                <a:gd name="connsiteY5" fmla="*/ 150849 h 154182"/>
                <a:gd name="connsiteX6" fmla="*/ 147515 w 154182"/>
                <a:gd name="connsiteY6" fmla="*/ 147515 h 154182"/>
                <a:gd name="connsiteX7" fmla="*/ 150849 w 154182"/>
                <a:gd name="connsiteY7" fmla="*/ 107511 h 154182"/>
                <a:gd name="connsiteX8" fmla="*/ 150849 w 154182"/>
                <a:gd name="connsiteY8" fmla="*/ 107511 h 154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4182" h="154182">
                  <a:moveTo>
                    <a:pt x="150849" y="107511"/>
                  </a:moveTo>
                  <a:lnTo>
                    <a:pt x="43338" y="0"/>
                  </a:lnTo>
                  <a:lnTo>
                    <a:pt x="0" y="43338"/>
                  </a:lnTo>
                  <a:lnTo>
                    <a:pt x="104177" y="147515"/>
                  </a:lnTo>
                  <a:lnTo>
                    <a:pt x="107928" y="151266"/>
                  </a:lnTo>
                  <a:lnTo>
                    <a:pt x="108344" y="150849"/>
                  </a:lnTo>
                  <a:cubicBezTo>
                    <a:pt x="120429" y="159600"/>
                    <a:pt x="137097" y="157933"/>
                    <a:pt x="147515" y="147515"/>
                  </a:cubicBezTo>
                  <a:cubicBezTo>
                    <a:pt x="157933" y="136681"/>
                    <a:pt x="159183" y="120012"/>
                    <a:pt x="150849" y="107511"/>
                  </a:cubicBezTo>
                  <a:lnTo>
                    <a:pt x="150849" y="107511"/>
                  </a:lnTo>
                  <a:close/>
                </a:path>
              </a:pathLst>
            </a:custGeom>
            <a:grpFill/>
            <a:ln w="40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93D2CC0F-E165-4E9B-87B6-C264D9A79D1E}"/>
                </a:ext>
              </a:extLst>
            </p:cNvPr>
            <p:cNvSpPr/>
            <p:nvPr/>
          </p:nvSpPr>
          <p:spPr>
            <a:xfrm>
              <a:off x="4532843" y="1136586"/>
              <a:ext cx="137514" cy="137514"/>
            </a:xfrm>
            <a:custGeom>
              <a:avLst/>
              <a:gdLst>
                <a:gd name="connsiteX0" fmla="*/ 60840 w 137514"/>
                <a:gd name="connsiteY0" fmla="*/ 49172 h 137514"/>
                <a:gd name="connsiteX1" fmla="*/ 61256 w 137514"/>
                <a:gd name="connsiteY1" fmla="*/ 48755 h 137514"/>
                <a:gd name="connsiteX2" fmla="*/ 50422 w 137514"/>
                <a:gd name="connsiteY2" fmla="*/ 28753 h 137514"/>
                <a:gd name="connsiteX3" fmla="*/ 14585 w 137514"/>
                <a:gd name="connsiteY3" fmla="*/ 0 h 137514"/>
                <a:gd name="connsiteX4" fmla="*/ 0 w 137514"/>
                <a:gd name="connsiteY4" fmla="*/ 14585 h 137514"/>
                <a:gd name="connsiteX5" fmla="*/ 28753 w 137514"/>
                <a:gd name="connsiteY5" fmla="*/ 50422 h 137514"/>
                <a:gd name="connsiteX6" fmla="*/ 48755 w 137514"/>
                <a:gd name="connsiteY6" fmla="*/ 61256 h 137514"/>
                <a:gd name="connsiteX7" fmla="*/ 49172 w 137514"/>
                <a:gd name="connsiteY7" fmla="*/ 60840 h 137514"/>
                <a:gd name="connsiteX8" fmla="*/ 128763 w 137514"/>
                <a:gd name="connsiteY8" fmla="*/ 140431 h 137514"/>
                <a:gd name="connsiteX9" fmla="*/ 140431 w 137514"/>
                <a:gd name="connsiteY9" fmla="*/ 128763 h 137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7514" h="137514">
                  <a:moveTo>
                    <a:pt x="60840" y="49172"/>
                  </a:moveTo>
                  <a:lnTo>
                    <a:pt x="61256" y="48755"/>
                  </a:lnTo>
                  <a:lnTo>
                    <a:pt x="50422" y="28753"/>
                  </a:lnTo>
                  <a:lnTo>
                    <a:pt x="14585" y="0"/>
                  </a:lnTo>
                  <a:lnTo>
                    <a:pt x="0" y="14585"/>
                  </a:lnTo>
                  <a:lnTo>
                    <a:pt x="28753" y="50422"/>
                  </a:lnTo>
                  <a:lnTo>
                    <a:pt x="48755" y="61256"/>
                  </a:lnTo>
                  <a:lnTo>
                    <a:pt x="49172" y="60840"/>
                  </a:lnTo>
                  <a:lnTo>
                    <a:pt x="128763" y="140431"/>
                  </a:lnTo>
                  <a:lnTo>
                    <a:pt x="140431" y="128763"/>
                  </a:lnTo>
                  <a:close/>
                </a:path>
              </a:pathLst>
            </a:custGeom>
            <a:grpFill/>
            <a:ln w="40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</p:grpSp>
      <p:sp>
        <p:nvSpPr>
          <p:cNvPr id="32" name="Graphic 50" descr="Wrench">
            <a:extLst>
              <a:ext uri="{FF2B5EF4-FFF2-40B4-BE49-F238E27FC236}">
                <a16:creationId xmlns:a16="http://schemas.microsoft.com/office/drawing/2014/main" id="{6D352343-7927-4719-B4F1-2A81B204C947}"/>
              </a:ext>
            </a:extLst>
          </p:cNvPr>
          <p:cNvSpPr/>
          <p:nvPr/>
        </p:nvSpPr>
        <p:spPr>
          <a:xfrm>
            <a:off x="5836831" y="1908675"/>
            <a:ext cx="518340" cy="524296"/>
          </a:xfrm>
          <a:custGeom>
            <a:avLst/>
            <a:gdLst>
              <a:gd name="connsiteX0" fmla="*/ 325269 w 362537"/>
              <a:gd name="connsiteY0" fmla="*/ 79083 h 366704"/>
              <a:gd name="connsiteX1" fmla="*/ 295683 w 362537"/>
              <a:gd name="connsiteY1" fmla="*/ 71166 h 366704"/>
              <a:gd name="connsiteX2" fmla="*/ 287766 w 362537"/>
              <a:gd name="connsiteY2" fmla="*/ 41579 h 366704"/>
              <a:gd name="connsiteX3" fmla="*/ 325269 w 362537"/>
              <a:gd name="connsiteY3" fmla="*/ 4076 h 366704"/>
              <a:gd name="connsiteX4" fmla="*/ 259846 w 362537"/>
              <a:gd name="connsiteY4" fmla="*/ 16577 h 366704"/>
              <a:gd name="connsiteX5" fmla="*/ 241511 w 362537"/>
              <a:gd name="connsiteY5" fmla="*/ 80333 h 366704"/>
              <a:gd name="connsiteX6" fmla="*/ 79828 w 362537"/>
              <a:gd name="connsiteY6" fmla="*/ 242017 h 366704"/>
              <a:gd name="connsiteX7" fmla="*/ 16488 w 362537"/>
              <a:gd name="connsiteY7" fmla="*/ 260769 h 366704"/>
              <a:gd name="connsiteX8" fmla="*/ 3987 w 362537"/>
              <a:gd name="connsiteY8" fmla="*/ 325775 h 366704"/>
              <a:gd name="connsiteX9" fmla="*/ 41490 w 362537"/>
              <a:gd name="connsiteY9" fmla="*/ 288271 h 366704"/>
              <a:gd name="connsiteX10" fmla="*/ 70660 w 362537"/>
              <a:gd name="connsiteY10" fmla="*/ 296189 h 366704"/>
              <a:gd name="connsiteX11" fmla="*/ 78577 w 362537"/>
              <a:gd name="connsiteY11" fmla="*/ 325775 h 366704"/>
              <a:gd name="connsiteX12" fmla="*/ 41074 w 362537"/>
              <a:gd name="connsiteY12" fmla="*/ 363279 h 366704"/>
              <a:gd name="connsiteX13" fmla="*/ 106497 w 362537"/>
              <a:gd name="connsiteY13" fmla="*/ 350778 h 366704"/>
              <a:gd name="connsiteX14" fmla="*/ 124832 w 362537"/>
              <a:gd name="connsiteY14" fmla="*/ 287021 h 366704"/>
              <a:gd name="connsiteX15" fmla="*/ 286516 w 362537"/>
              <a:gd name="connsiteY15" fmla="*/ 125338 h 366704"/>
              <a:gd name="connsiteX16" fmla="*/ 349855 w 362537"/>
              <a:gd name="connsiteY16" fmla="*/ 106586 h 366704"/>
              <a:gd name="connsiteX17" fmla="*/ 362357 w 362537"/>
              <a:gd name="connsiteY17" fmla="*/ 41579 h 366704"/>
              <a:gd name="connsiteX18" fmla="*/ 325269 w 362537"/>
              <a:gd name="connsiteY18" fmla="*/ 79083 h 366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62537" h="366704">
                <a:moveTo>
                  <a:pt x="325269" y="79083"/>
                </a:moveTo>
                <a:lnTo>
                  <a:pt x="295683" y="71166"/>
                </a:lnTo>
                <a:lnTo>
                  <a:pt x="287766" y="41579"/>
                </a:lnTo>
                <a:lnTo>
                  <a:pt x="325269" y="4076"/>
                </a:lnTo>
                <a:cubicBezTo>
                  <a:pt x="302767" y="-4259"/>
                  <a:pt x="277765" y="325"/>
                  <a:pt x="259846" y="16577"/>
                </a:cubicBezTo>
                <a:cubicBezTo>
                  <a:pt x="242344" y="32829"/>
                  <a:pt x="234844" y="57414"/>
                  <a:pt x="241511" y="80333"/>
                </a:cubicBezTo>
                <a:lnTo>
                  <a:pt x="79828" y="242017"/>
                </a:lnTo>
                <a:cubicBezTo>
                  <a:pt x="56909" y="235766"/>
                  <a:pt x="32323" y="243267"/>
                  <a:pt x="16488" y="260769"/>
                </a:cubicBezTo>
                <a:cubicBezTo>
                  <a:pt x="653" y="278270"/>
                  <a:pt x="-4348" y="303273"/>
                  <a:pt x="3987" y="325775"/>
                </a:cubicBezTo>
                <a:lnTo>
                  <a:pt x="41490" y="288271"/>
                </a:lnTo>
                <a:lnTo>
                  <a:pt x="70660" y="296189"/>
                </a:lnTo>
                <a:lnTo>
                  <a:pt x="78577" y="325775"/>
                </a:lnTo>
                <a:lnTo>
                  <a:pt x="41074" y="363279"/>
                </a:lnTo>
                <a:cubicBezTo>
                  <a:pt x="63576" y="371613"/>
                  <a:pt x="88579" y="367030"/>
                  <a:pt x="106497" y="350778"/>
                </a:cubicBezTo>
                <a:cubicBezTo>
                  <a:pt x="123999" y="334526"/>
                  <a:pt x="131500" y="309940"/>
                  <a:pt x="124832" y="287021"/>
                </a:cubicBezTo>
                <a:lnTo>
                  <a:pt x="286516" y="125338"/>
                </a:lnTo>
                <a:cubicBezTo>
                  <a:pt x="309435" y="131589"/>
                  <a:pt x="334020" y="124088"/>
                  <a:pt x="349855" y="106586"/>
                </a:cubicBezTo>
                <a:cubicBezTo>
                  <a:pt x="365690" y="89084"/>
                  <a:pt x="370691" y="64082"/>
                  <a:pt x="362357" y="41579"/>
                </a:cubicBezTo>
                <a:lnTo>
                  <a:pt x="325269" y="79083"/>
                </a:lnTo>
                <a:close/>
              </a:path>
            </a:pathLst>
          </a:custGeom>
          <a:solidFill>
            <a:schemeClr val="accent1"/>
          </a:solidFill>
          <a:ln w="4068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2A17207-EAB4-496E-AB4B-1D1F651BBA93}"/>
              </a:ext>
            </a:extLst>
          </p:cNvPr>
          <p:cNvGrpSpPr/>
          <p:nvPr/>
        </p:nvGrpSpPr>
        <p:grpSpPr>
          <a:xfrm>
            <a:off x="9701344" y="2172578"/>
            <a:ext cx="365612" cy="340010"/>
            <a:chOff x="8589647" y="1132860"/>
            <a:chExt cx="365612" cy="340010"/>
          </a:xfrm>
          <a:solidFill>
            <a:schemeClr val="accent1"/>
          </a:solidFill>
        </p:grpSpPr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260D921A-E3CA-4DBD-AAE2-2105E17212DB}"/>
                </a:ext>
              </a:extLst>
            </p:cNvPr>
            <p:cNvSpPr/>
            <p:nvPr/>
          </p:nvSpPr>
          <p:spPr>
            <a:xfrm>
              <a:off x="8589647" y="1143670"/>
              <a:ext cx="329200" cy="329200"/>
            </a:xfrm>
            <a:custGeom>
              <a:avLst/>
              <a:gdLst>
                <a:gd name="connsiteX0" fmla="*/ 574 w 329200"/>
                <a:gd name="connsiteY0" fmla="*/ 143765 h 329200"/>
                <a:gd name="connsiteX1" fmla="*/ 23493 w 329200"/>
                <a:gd name="connsiteY1" fmla="*/ 83759 h 329200"/>
                <a:gd name="connsiteX2" fmla="*/ 27660 w 329200"/>
                <a:gd name="connsiteY2" fmla="*/ 77508 h 329200"/>
                <a:gd name="connsiteX3" fmla="*/ 39745 w 329200"/>
                <a:gd name="connsiteY3" fmla="*/ 65423 h 329200"/>
                <a:gd name="connsiteX4" fmla="*/ 33494 w 329200"/>
                <a:gd name="connsiteY4" fmla="*/ 58756 h 329200"/>
                <a:gd name="connsiteX5" fmla="*/ 33494 w 329200"/>
                <a:gd name="connsiteY5" fmla="*/ 46255 h 329200"/>
                <a:gd name="connsiteX6" fmla="*/ 46412 w 329200"/>
                <a:gd name="connsiteY6" fmla="*/ 33337 h 329200"/>
                <a:gd name="connsiteX7" fmla="*/ 58914 w 329200"/>
                <a:gd name="connsiteY7" fmla="*/ 33337 h 329200"/>
                <a:gd name="connsiteX8" fmla="*/ 65581 w 329200"/>
                <a:gd name="connsiteY8" fmla="*/ 39587 h 329200"/>
                <a:gd name="connsiteX9" fmla="*/ 102668 w 329200"/>
                <a:gd name="connsiteY9" fmla="*/ 2500 h 329200"/>
                <a:gd name="connsiteX10" fmla="*/ 115169 w 329200"/>
                <a:gd name="connsiteY10" fmla="*/ 2500 h 329200"/>
                <a:gd name="connsiteX11" fmla="*/ 155590 w 329200"/>
                <a:gd name="connsiteY11" fmla="*/ 43338 h 329200"/>
                <a:gd name="connsiteX12" fmla="*/ 155590 w 329200"/>
                <a:gd name="connsiteY12" fmla="*/ 55839 h 329200"/>
                <a:gd name="connsiteX13" fmla="*/ 119753 w 329200"/>
                <a:gd name="connsiteY13" fmla="*/ 92093 h 329200"/>
                <a:gd name="connsiteX14" fmla="*/ 327275 w 329200"/>
                <a:gd name="connsiteY14" fmla="*/ 290446 h 329200"/>
                <a:gd name="connsiteX15" fmla="*/ 327275 w 329200"/>
                <a:gd name="connsiteY15" fmla="*/ 302948 h 329200"/>
                <a:gd name="connsiteX16" fmla="*/ 302689 w 329200"/>
                <a:gd name="connsiteY16" fmla="*/ 327534 h 329200"/>
                <a:gd name="connsiteX17" fmla="*/ 290187 w 329200"/>
                <a:gd name="connsiteY17" fmla="*/ 327534 h 329200"/>
                <a:gd name="connsiteX18" fmla="*/ 91834 w 329200"/>
                <a:gd name="connsiteY18" fmla="*/ 120012 h 329200"/>
                <a:gd name="connsiteX19" fmla="*/ 81416 w 329200"/>
                <a:gd name="connsiteY19" fmla="*/ 130430 h 329200"/>
                <a:gd name="connsiteX20" fmla="*/ 74332 w 329200"/>
                <a:gd name="connsiteY20" fmla="*/ 134597 h 329200"/>
                <a:gd name="connsiteX21" fmla="*/ 11826 w 329200"/>
                <a:gd name="connsiteY21" fmla="*/ 155016 h 329200"/>
                <a:gd name="connsiteX22" fmla="*/ 2658 w 329200"/>
                <a:gd name="connsiteY22" fmla="*/ 152516 h 329200"/>
                <a:gd name="connsiteX23" fmla="*/ 574 w 329200"/>
                <a:gd name="connsiteY23" fmla="*/ 143765 h 32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29200" h="329200">
                  <a:moveTo>
                    <a:pt x="574" y="143765"/>
                  </a:moveTo>
                  <a:lnTo>
                    <a:pt x="23493" y="83759"/>
                  </a:lnTo>
                  <a:cubicBezTo>
                    <a:pt x="24327" y="81258"/>
                    <a:pt x="25994" y="79175"/>
                    <a:pt x="27660" y="77508"/>
                  </a:cubicBezTo>
                  <a:lnTo>
                    <a:pt x="39745" y="65423"/>
                  </a:lnTo>
                  <a:lnTo>
                    <a:pt x="33494" y="58756"/>
                  </a:lnTo>
                  <a:cubicBezTo>
                    <a:pt x="30161" y="55422"/>
                    <a:pt x="30161" y="49588"/>
                    <a:pt x="33494" y="46255"/>
                  </a:cubicBezTo>
                  <a:lnTo>
                    <a:pt x="46412" y="33337"/>
                  </a:lnTo>
                  <a:cubicBezTo>
                    <a:pt x="49746" y="30003"/>
                    <a:pt x="55580" y="30003"/>
                    <a:pt x="58914" y="33337"/>
                  </a:cubicBezTo>
                  <a:lnTo>
                    <a:pt x="65581" y="39587"/>
                  </a:lnTo>
                  <a:lnTo>
                    <a:pt x="102668" y="2500"/>
                  </a:lnTo>
                  <a:cubicBezTo>
                    <a:pt x="106002" y="-833"/>
                    <a:pt x="111836" y="-833"/>
                    <a:pt x="115169" y="2500"/>
                  </a:cubicBezTo>
                  <a:lnTo>
                    <a:pt x="155590" y="43338"/>
                  </a:lnTo>
                  <a:cubicBezTo>
                    <a:pt x="158924" y="46671"/>
                    <a:pt x="158924" y="52505"/>
                    <a:pt x="155590" y="55839"/>
                  </a:cubicBezTo>
                  <a:lnTo>
                    <a:pt x="119753" y="92093"/>
                  </a:lnTo>
                  <a:lnTo>
                    <a:pt x="327275" y="290446"/>
                  </a:lnTo>
                  <a:cubicBezTo>
                    <a:pt x="330608" y="293780"/>
                    <a:pt x="330608" y="299614"/>
                    <a:pt x="327275" y="302948"/>
                  </a:cubicBezTo>
                  <a:lnTo>
                    <a:pt x="302689" y="327534"/>
                  </a:lnTo>
                  <a:cubicBezTo>
                    <a:pt x="299355" y="330867"/>
                    <a:pt x="293521" y="330867"/>
                    <a:pt x="290187" y="327534"/>
                  </a:cubicBezTo>
                  <a:lnTo>
                    <a:pt x="91834" y="120012"/>
                  </a:lnTo>
                  <a:lnTo>
                    <a:pt x="81416" y="130430"/>
                  </a:lnTo>
                  <a:cubicBezTo>
                    <a:pt x="79332" y="132514"/>
                    <a:pt x="76832" y="133764"/>
                    <a:pt x="74332" y="134597"/>
                  </a:cubicBezTo>
                  <a:lnTo>
                    <a:pt x="11826" y="155016"/>
                  </a:lnTo>
                  <a:cubicBezTo>
                    <a:pt x="8492" y="155849"/>
                    <a:pt x="5158" y="155016"/>
                    <a:pt x="2658" y="152516"/>
                  </a:cubicBezTo>
                  <a:cubicBezTo>
                    <a:pt x="158" y="150432"/>
                    <a:pt x="-676" y="146682"/>
                    <a:pt x="574" y="143765"/>
                  </a:cubicBezTo>
                  <a:close/>
                </a:path>
              </a:pathLst>
            </a:custGeom>
            <a:grpFill/>
            <a:ln w="40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CB84E0BC-56F6-45EC-A55F-0D1276F78436}"/>
                </a:ext>
              </a:extLst>
            </p:cNvPr>
            <p:cNvSpPr/>
            <p:nvPr/>
          </p:nvSpPr>
          <p:spPr>
            <a:xfrm>
              <a:off x="8780241" y="1132860"/>
              <a:ext cx="175018" cy="175018"/>
            </a:xfrm>
            <a:custGeom>
              <a:avLst/>
              <a:gdLst>
                <a:gd name="connsiteX0" fmla="*/ 60006 w 175017"/>
                <a:gd name="connsiteY0" fmla="*/ 88734 h 175017"/>
                <a:gd name="connsiteX1" fmla="*/ 5834 w 175017"/>
                <a:gd name="connsiteY1" fmla="*/ 52897 h 175017"/>
                <a:gd name="connsiteX2" fmla="*/ 2084 w 175017"/>
                <a:gd name="connsiteY2" fmla="*/ 46646 h 175017"/>
                <a:gd name="connsiteX3" fmla="*/ 4584 w 175017"/>
                <a:gd name="connsiteY3" fmla="*/ 39562 h 175017"/>
                <a:gd name="connsiteX4" fmla="*/ 42088 w 175017"/>
                <a:gd name="connsiteY4" fmla="*/ 2475 h 175017"/>
                <a:gd name="connsiteX5" fmla="*/ 53339 w 175017"/>
                <a:gd name="connsiteY5" fmla="*/ 1642 h 175017"/>
                <a:gd name="connsiteX6" fmla="*/ 117095 w 175017"/>
                <a:gd name="connsiteY6" fmla="*/ 44146 h 175017"/>
                <a:gd name="connsiteX7" fmla="*/ 117929 w 175017"/>
                <a:gd name="connsiteY7" fmla="*/ 44979 h 175017"/>
                <a:gd name="connsiteX8" fmla="*/ 118345 w 175017"/>
                <a:gd name="connsiteY8" fmla="*/ 45396 h 175017"/>
                <a:gd name="connsiteX9" fmla="*/ 130430 w 175017"/>
                <a:gd name="connsiteY9" fmla="*/ 57481 h 175017"/>
                <a:gd name="connsiteX10" fmla="*/ 131263 w 175017"/>
                <a:gd name="connsiteY10" fmla="*/ 58314 h 175017"/>
                <a:gd name="connsiteX11" fmla="*/ 131680 w 175017"/>
                <a:gd name="connsiteY11" fmla="*/ 58731 h 175017"/>
                <a:gd name="connsiteX12" fmla="*/ 131680 w 175017"/>
                <a:gd name="connsiteY12" fmla="*/ 59148 h 175017"/>
                <a:gd name="connsiteX13" fmla="*/ 174601 w 175017"/>
                <a:gd name="connsiteY13" fmla="*/ 121654 h 175017"/>
                <a:gd name="connsiteX14" fmla="*/ 173768 w 175017"/>
                <a:gd name="connsiteY14" fmla="*/ 132905 h 175017"/>
                <a:gd name="connsiteX15" fmla="*/ 136264 w 175017"/>
                <a:gd name="connsiteY15" fmla="*/ 169992 h 175017"/>
                <a:gd name="connsiteX16" fmla="*/ 129180 w 175017"/>
                <a:gd name="connsiteY16" fmla="*/ 172493 h 175017"/>
                <a:gd name="connsiteX17" fmla="*/ 122513 w 175017"/>
                <a:gd name="connsiteY17" fmla="*/ 168742 h 175017"/>
                <a:gd name="connsiteX18" fmla="*/ 87509 w 175017"/>
                <a:gd name="connsiteY18" fmla="*/ 116237 h 175017"/>
                <a:gd name="connsiteX19" fmla="*/ 30836 w 175017"/>
                <a:gd name="connsiteY19" fmla="*/ 175410 h 175017"/>
                <a:gd name="connsiteX20" fmla="*/ 0 w 175017"/>
                <a:gd name="connsiteY20" fmla="*/ 145823 h 175017"/>
                <a:gd name="connsiteX21" fmla="*/ 60006 w 175017"/>
                <a:gd name="connsiteY21" fmla="*/ 88734 h 175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75017" h="175017">
                  <a:moveTo>
                    <a:pt x="60006" y="88734"/>
                  </a:moveTo>
                  <a:lnTo>
                    <a:pt x="5834" y="52897"/>
                  </a:lnTo>
                  <a:cubicBezTo>
                    <a:pt x="3750" y="51230"/>
                    <a:pt x="2500" y="49147"/>
                    <a:pt x="2084" y="46646"/>
                  </a:cubicBezTo>
                  <a:cubicBezTo>
                    <a:pt x="2084" y="44146"/>
                    <a:pt x="2917" y="41646"/>
                    <a:pt x="4584" y="39562"/>
                  </a:cubicBezTo>
                  <a:lnTo>
                    <a:pt x="42088" y="2475"/>
                  </a:lnTo>
                  <a:cubicBezTo>
                    <a:pt x="45005" y="-442"/>
                    <a:pt x="50005" y="-859"/>
                    <a:pt x="53339" y="1642"/>
                  </a:cubicBezTo>
                  <a:lnTo>
                    <a:pt x="117095" y="44146"/>
                  </a:lnTo>
                  <a:cubicBezTo>
                    <a:pt x="117512" y="44146"/>
                    <a:pt x="117929" y="44563"/>
                    <a:pt x="117929" y="44979"/>
                  </a:cubicBezTo>
                  <a:lnTo>
                    <a:pt x="118345" y="45396"/>
                  </a:lnTo>
                  <a:lnTo>
                    <a:pt x="130430" y="57481"/>
                  </a:lnTo>
                  <a:lnTo>
                    <a:pt x="131263" y="58314"/>
                  </a:lnTo>
                  <a:lnTo>
                    <a:pt x="131680" y="58731"/>
                  </a:lnTo>
                  <a:lnTo>
                    <a:pt x="131680" y="59148"/>
                  </a:lnTo>
                  <a:lnTo>
                    <a:pt x="174601" y="121654"/>
                  </a:lnTo>
                  <a:cubicBezTo>
                    <a:pt x="177101" y="124988"/>
                    <a:pt x="176685" y="129988"/>
                    <a:pt x="173768" y="132905"/>
                  </a:cubicBezTo>
                  <a:lnTo>
                    <a:pt x="136264" y="169992"/>
                  </a:lnTo>
                  <a:cubicBezTo>
                    <a:pt x="134597" y="171659"/>
                    <a:pt x="131680" y="172909"/>
                    <a:pt x="129180" y="172493"/>
                  </a:cubicBezTo>
                  <a:cubicBezTo>
                    <a:pt x="126680" y="172076"/>
                    <a:pt x="124179" y="170826"/>
                    <a:pt x="122513" y="168742"/>
                  </a:cubicBezTo>
                  <a:lnTo>
                    <a:pt x="87509" y="116237"/>
                  </a:lnTo>
                  <a:lnTo>
                    <a:pt x="30836" y="175410"/>
                  </a:lnTo>
                  <a:lnTo>
                    <a:pt x="0" y="145823"/>
                  </a:lnTo>
                  <a:lnTo>
                    <a:pt x="60006" y="88734"/>
                  </a:lnTo>
                  <a:close/>
                </a:path>
              </a:pathLst>
            </a:custGeom>
            <a:grpFill/>
            <a:ln w="40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14D67D7D-7D4E-4828-B78F-0A9806108E9F}"/>
                </a:ext>
              </a:extLst>
            </p:cNvPr>
            <p:cNvSpPr/>
            <p:nvPr/>
          </p:nvSpPr>
          <p:spPr>
            <a:xfrm>
              <a:off x="8615224" y="1333273"/>
              <a:ext cx="137514" cy="137514"/>
            </a:xfrm>
            <a:custGeom>
              <a:avLst/>
              <a:gdLst>
                <a:gd name="connsiteX0" fmla="*/ 40004 w 137514"/>
                <a:gd name="connsiteY0" fmla="*/ 137931 h 137514"/>
                <a:gd name="connsiteX1" fmla="*/ 27503 w 137514"/>
                <a:gd name="connsiteY1" fmla="*/ 137931 h 137514"/>
                <a:gd name="connsiteX2" fmla="*/ 2500 w 137514"/>
                <a:gd name="connsiteY2" fmla="*/ 112928 h 137514"/>
                <a:gd name="connsiteX3" fmla="*/ 2500 w 137514"/>
                <a:gd name="connsiteY3" fmla="*/ 100427 h 137514"/>
                <a:gd name="connsiteX4" fmla="*/ 107928 w 137514"/>
                <a:gd name="connsiteY4" fmla="*/ 0 h 137514"/>
                <a:gd name="connsiteX5" fmla="*/ 140014 w 137514"/>
                <a:gd name="connsiteY5" fmla="*/ 33337 h 137514"/>
                <a:gd name="connsiteX6" fmla="*/ 40004 w 137514"/>
                <a:gd name="connsiteY6" fmla="*/ 137931 h 137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7514" h="137514">
                  <a:moveTo>
                    <a:pt x="40004" y="137931"/>
                  </a:moveTo>
                  <a:cubicBezTo>
                    <a:pt x="36670" y="141264"/>
                    <a:pt x="30836" y="141264"/>
                    <a:pt x="27503" y="137931"/>
                  </a:cubicBezTo>
                  <a:lnTo>
                    <a:pt x="2500" y="112928"/>
                  </a:lnTo>
                  <a:cubicBezTo>
                    <a:pt x="-833" y="109595"/>
                    <a:pt x="-833" y="103761"/>
                    <a:pt x="2500" y="100427"/>
                  </a:cubicBezTo>
                  <a:lnTo>
                    <a:pt x="107928" y="0"/>
                  </a:lnTo>
                  <a:lnTo>
                    <a:pt x="140014" y="33337"/>
                  </a:lnTo>
                  <a:lnTo>
                    <a:pt x="40004" y="137931"/>
                  </a:lnTo>
                  <a:close/>
                </a:path>
              </a:pathLst>
            </a:custGeom>
            <a:grpFill/>
            <a:ln w="40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935E1280-4A1A-43BD-A577-8D7F38B42DD8}"/>
              </a:ext>
            </a:extLst>
          </p:cNvPr>
          <p:cNvSpPr txBox="1"/>
          <p:nvPr/>
        </p:nvSpPr>
        <p:spPr>
          <a:xfrm>
            <a:off x="1472375" y="5687359"/>
            <a:ext cx="924725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/>
              <a:t>A wonderful serenity has taken possession of my entire soul, like these sweet mornings of spring which I enjoy with my whole heart. I am alone, and feel the charm of existence in this spot, which was created for the bliss of souls like mine</a:t>
            </a:r>
            <a:r>
              <a:rPr lang="en-US" sz="1200"/>
              <a:t>.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033886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5" grpId="0" animBg="1"/>
      <p:bldP spid="16" grpId="0" animBg="1"/>
      <p:bldP spid="17" grpId="0" animBg="1"/>
      <p:bldP spid="19" grpId="0"/>
      <p:bldP spid="20" grpId="0"/>
      <p:bldP spid="23" grpId="0"/>
      <p:bldP spid="24" grpId="0"/>
      <p:bldP spid="26" grpId="0"/>
      <p:bldP spid="27" grpId="0"/>
      <p:bldP spid="39" grpId="0" animBg="1"/>
      <p:bldP spid="40" grpId="0" animBg="1"/>
      <p:bldP spid="41" grpId="0" animBg="1"/>
      <p:bldP spid="32" grpId="0" animBg="1"/>
      <p:bldP spid="4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BDF6E1E1-22A5-4DCE-ABE5-84D378AA5AD8}"/>
              </a:ext>
            </a:extLst>
          </p:cNvPr>
          <p:cNvSpPr/>
          <p:nvPr/>
        </p:nvSpPr>
        <p:spPr>
          <a:xfrm>
            <a:off x="7375573" y="2661920"/>
            <a:ext cx="3752675" cy="168289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D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06E9A55-7BCC-429B-B91F-B91C2697AE2E}"/>
              </a:ext>
            </a:extLst>
          </p:cNvPr>
          <p:cNvSpPr/>
          <p:nvPr/>
        </p:nvSpPr>
        <p:spPr>
          <a:xfrm rot="2700000">
            <a:off x="6998838" y="3126631"/>
            <a:ext cx="753470" cy="75347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3700" dist="50800" dir="5400000" algn="ctr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D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E357806-B081-4811-B090-35192A318915}"/>
              </a:ext>
            </a:extLst>
          </p:cNvPr>
          <p:cNvSpPr/>
          <p:nvPr/>
        </p:nvSpPr>
        <p:spPr>
          <a:xfrm>
            <a:off x="1063752" y="4353085"/>
            <a:ext cx="3752675" cy="168289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D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3952488-E49F-41DE-9A7A-FFD06E740402}"/>
              </a:ext>
            </a:extLst>
          </p:cNvPr>
          <p:cNvSpPr/>
          <p:nvPr/>
        </p:nvSpPr>
        <p:spPr>
          <a:xfrm rot="2700000">
            <a:off x="4444725" y="4817796"/>
            <a:ext cx="753470" cy="75347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3700" dist="50800" dir="5400000" algn="ctr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D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675D611-ED30-4AA7-8228-8B060EA05422}"/>
              </a:ext>
            </a:extLst>
          </p:cNvPr>
          <p:cNvCxnSpPr/>
          <p:nvPr/>
        </p:nvCxnSpPr>
        <p:spPr>
          <a:xfrm>
            <a:off x="6096000" y="1863524"/>
            <a:ext cx="0" cy="4994476"/>
          </a:xfrm>
          <a:prstGeom prst="line">
            <a:avLst/>
          </a:prstGeom>
          <a:ln w="127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6EAA392-75CC-44C8-A916-FABBA64020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/>
              <a:t>Timeline</a:t>
            </a:r>
            <a:endParaRPr lang="en-ID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7E4C05A-11B5-4EFB-A078-7DCCA37F8C97}"/>
              </a:ext>
            </a:extLst>
          </p:cNvPr>
          <p:cNvSpPr/>
          <p:nvPr/>
        </p:nvSpPr>
        <p:spPr>
          <a:xfrm rot="2700000" flipH="1">
            <a:off x="6043415" y="1806603"/>
            <a:ext cx="105170" cy="1051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D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0037D49-E1D2-4A75-B8E2-1557739C796E}"/>
              </a:ext>
            </a:extLst>
          </p:cNvPr>
          <p:cNvSpPr/>
          <p:nvPr/>
        </p:nvSpPr>
        <p:spPr>
          <a:xfrm rot="2700000" flipH="1" flipV="1">
            <a:off x="5990828" y="3398195"/>
            <a:ext cx="210342" cy="21034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D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08500D0-D6DE-4A12-AD11-ED759F38FEEA}"/>
              </a:ext>
            </a:extLst>
          </p:cNvPr>
          <p:cNvSpPr/>
          <p:nvPr/>
        </p:nvSpPr>
        <p:spPr>
          <a:xfrm rot="2700000" flipH="1" flipV="1">
            <a:off x="5990828" y="5089360"/>
            <a:ext cx="210342" cy="21034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D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63D3680-9E6D-431A-95DF-FCE289D167AB}"/>
              </a:ext>
            </a:extLst>
          </p:cNvPr>
          <p:cNvSpPr txBox="1"/>
          <p:nvPr/>
        </p:nvSpPr>
        <p:spPr>
          <a:xfrm>
            <a:off x="8292990" y="2887737"/>
            <a:ext cx="18410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2"/>
                </a:solidFill>
              </a:rPr>
              <a:t>Description</a:t>
            </a:r>
            <a:endParaRPr lang="en-US" sz="2000" b="1" dirty="0">
              <a:solidFill>
                <a:schemeClr val="bg2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C938821-8D05-4B92-901D-C99D6365352F}"/>
              </a:ext>
            </a:extLst>
          </p:cNvPr>
          <p:cNvSpPr txBox="1"/>
          <p:nvPr/>
        </p:nvSpPr>
        <p:spPr>
          <a:xfrm>
            <a:off x="8292990" y="3233947"/>
            <a:ext cx="250019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bg2"/>
                </a:solidFill>
              </a:rPr>
              <a:t>A wonderful serenity has taken possession of my entire soul, like these </a:t>
            </a:r>
            <a:r>
              <a:rPr lang="en-US" sz="1200">
                <a:solidFill>
                  <a:schemeClr val="bg2"/>
                </a:solidFill>
              </a:rPr>
              <a:t>sweet mornings</a:t>
            </a:r>
            <a:endParaRPr lang="en-US" sz="1200" dirty="0">
              <a:solidFill>
                <a:schemeClr val="bg2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6419E27-E605-4050-83BC-7AD1CFB10A64}"/>
              </a:ext>
            </a:extLst>
          </p:cNvPr>
          <p:cNvSpPr txBox="1"/>
          <p:nvPr/>
        </p:nvSpPr>
        <p:spPr>
          <a:xfrm>
            <a:off x="4374033" y="1663469"/>
            <a:ext cx="12761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>
                <a:solidFill>
                  <a:schemeClr val="accent1"/>
                </a:solidFill>
              </a:rPr>
              <a:t>First history</a:t>
            </a:r>
            <a:endParaRPr lang="en-US" sz="2000" b="1" dirty="0">
              <a:solidFill>
                <a:schemeClr val="accent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41EBFAB-9B2F-4FDF-9D21-A9E9464F81F8}"/>
              </a:ext>
            </a:extLst>
          </p:cNvPr>
          <p:cNvSpPr txBox="1"/>
          <p:nvPr/>
        </p:nvSpPr>
        <p:spPr>
          <a:xfrm>
            <a:off x="1588674" y="4524166"/>
            <a:ext cx="18410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2"/>
                </a:solidFill>
              </a:rPr>
              <a:t>Description</a:t>
            </a:r>
            <a:endParaRPr lang="en-US" sz="2000" b="1" dirty="0">
              <a:solidFill>
                <a:schemeClr val="bg2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DA20AE6-FA08-4183-A6E2-6C0E34321295}"/>
              </a:ext>
            </a:extLst>
          </p:cNvPr>
          <p:cNvSpPr txBox="1"/>
          <p:nvPr/>
        </p:nvSpPr>
        <p:spPr>
          <a:xfrm>
            <a:off x="1588674" y="4870376"/>
            <a:ext cx="250019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bg2"/>
                </a:solidFill>
              </a:rPr>
              <a:t>A wonderful serenity has taken possession of my entire soul, like these </a:t>
            </a:r>
            <a:r>
              <a:rPr lang="en-US" sz="1200">
                <a:solidFill>
                  <a:schemeClr val="bg2"/>
                </a:solidFill>
              </a:rPr>
              <a:t>sweet mornings</a:t>
            </a:r>
            <a:endParaRPr lang="en-US" sz="1200" dirty="0">
              <a:solidFill>
                <a:schemeClr val="bg2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44280AE-A80B-45C5-9C4D-9CAB43B5A956}"/>
              </a:ext>
            </a:extLst>
          </p:cNvPr>
          <p:cNvSpPr txBox="1"/>
          <p:nvPr/>
        </p:nvSpPr>
        <p:spPr>
          <a:xfrm>
            <a:off x="6842779" y="3313547"/>
            <a:ext cx="10655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solidFill>
                  <a:schemeClr val="accent1"/>
                </a:solidFill>
              </a:rPr>
              <a:t>2016</a:t>
            </a:r>
            <a:endParaRPr lang="en-US" sz="1600" b="1" dirty="0">
              <a:solidFill>
                <a:schemeClr val="accent1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4DE9D9B-683A-4960-BA0C-01ADF415F157}"/>
              </a:ext>
            </a:extLst>
          </p:cNvPr>
          <p:cNvSpPr txBox="1"/>
          <p:nvPr/>
        </p:nvSpPr>
        <p:spPr>
          <a:xfrm>
            <a:off x="4287748" y="5004712"/>
            <a:ext cx="10655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solidFill>
                  <a:schemeClr val="accent1"/>
                </a:solidFill>
              </a:rPr>
              <a:t>2017</a:t>
            </a:r>
            <a:endParaRPr lang="en-US" sz="16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439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4" grpId="0" animBg="1"/>
      <p:bldP spid="25" grpId="0" animBg="1"/>
      <p:bldP spid="2" grpId="0" build="p"/>
      <p:bldP spid="16" grpId="0" animBg="1"/>
      <p:bldP spid="17" grpId="0" animBg="1"/>
      <p:bldP spid="18" grpId="0" animBg="1"/>
      <p:bldP spid="21" grpId="0"/>
      <p:bldP spid="22" grpId="0"/>
      <p:bldP spid="23" grpId="0"/>
      <p:bldP spid="28" grpId="0"/>
      <p:bldP spid="29" grpId="0"/>
      <p:bldP spid="30" grpId="0"/>
      <p:bldP spid="32" grpId="0"/>
    </p:bldLst>
  </p:timing>
</p:sld>
</file>

<file path=ppt/theme/theme1.xml><?xml version="1.0" encoding="utf-8"?>
<a:theme xmlns:a="http://schemas.openxmlformats.org/drawingml/2006/main" name="Office Theme">
  <a:themeElements>
    <a:clrScheme name="Crawling Dark">
      <a:dk1>
        <a:srgbClr val="FFFFFF"/>
      </a:dk1>
      <a:lt1>
        <a:srgbClr val="3F3F3F"/>
      </a:lt1>
      <a:dk2>
        <a:srgbClr val="313C41"/>
      </a:dk2>
      <a:lt2>
        <a:srgbClr val="FFFFFF"/>
      </a:lt2>
      <a:accent1>
        <a:srgbClr val="FF8100"/>
      </a:accent1>
      <a:accent2>
        <a:srgbClr val="FFA74C"/>
      </a:accent2>
      <a:accent3>
        <a:srgbClr val="FF5C00"/>
      </a:accent3>
      <a:accent4>
        <a:srgbClr val="FF9F00"/>
      </a:accent4>
      <a:accent5>
        <a:srgbClr val="FFC34D"/>
      </a:accent5>
      <a:accent6>
        <a:srgbClr val="B44010"/>
      </a:accent6>
      <a:hlink>
        <a:srgbClr val="A05024"/>
      </a:hlink>
      <a:folHlink>
        <a:srgbClr val="FEC037"/>
      </a:folHlink>
    </a:clrScheme>
    <a:fontScheme name="CREATIVE">
      <a:majorFont>
        <a:latin typeface="Ubuntu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19789</TotalTime>
  <Words>2210</Words>
  <Application>Microsoft Office PowerPoint</Application>
  <PresentationFormat>Widescreen</PresentationFormat>
  <Paragraphs>278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Arial</vt:lpstr>
      <vt:lpstr>Calibri</vt:lpstr>
      <vt:lpstr>Open Sans</vt:lpstr>
      <vt:lpstr>Open Sans Light</vt:lpstr>
      <vt:lpstr>Roboto</vt:lpstr>
      <vt:lpstr>Ubuntu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Andrian Kurniawan</dc:creator>
  <cp:lastModifiedBy>Amanpreet Kaur</cp:lastModifiedBy>
  <cp:revision>792</cp:revision>
  <dcterms:created xsi:type="dcterms:W3CDTF">2018-12-05T18:19:15Z</dcterms:created>
  <dcterms:modified xsi:type="dcterms:W3CDTF">2024-06-28T07:53:47Z</dcterms:modified>
</cp:coreProperties>
</file>