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4" r:id="rId19"/>
    <p:sldId id="275" r:id="rId20"/>
    <p:sldId id="276" r:id="rId21"/>
    <p:sldId id="277" r:id="rId22"/>
    <p:sldId id="271" r:id="rId23"/>
    <p:sldId id="278" r:id="rId2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EC487-68D6-4D13-ADAA-058DB0308981}" type="datetimeFigureOut">
              <a:rPr lang="id-ID" smtClean="0"/>
              <a:t>26/02/2024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69692-F801-435F-BD9C-0D738F9F525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821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69692-F801-435F-BD9C-0D738F9F5259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391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93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4526" y="0"/>
            <a:ext cx="1787856" cy="341194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3562067" y="0"/>
            <a:ext cx="1787856" cy="341194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92120" y="3411940"/>
            <a:ext cx="1787856" cy="344606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9389661" y="3411940"/>
            <a:ext cx="1787856" cy="344606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879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425626" y="2046164"/>
            <a:ext cx="1455758" cy="2765672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240779" y="544910"/>
            <a:ext cx="1455758" cy="2689609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3240779" y="3603008"/>
            <a:ext cx="1455758" cy="259166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5055932" y="2046164"/>
            <a:ext cx="1455758" cy="2765672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07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892955" y="1"/>
            <a:ext cx="4299045" cy="685800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837527" y="4148919"/>
            <a:ext cx="2129051" cy="270908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47983" y="1"/>
            <a:ext cx="1787856" cy="308439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999026" y="2197290"/>
            <a:ext cx="1967551" cy="1589965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41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1152909" y="3780430"/>
            <a:ext cx="1890213" cy="216999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152909" y="900753"/>
            <a:ext cx="1890213" cy="2524836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20"/>
          </p:nvPr>
        </p:nvSpPr>
        <p:spPr>
          <a:xfrm>
            <a:off x="3768931" y="2565779"/>
            <a:ext cx="1935833" cy="3384645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3768931" y="0"/>
            <a:ext cx="1935833" cy="2224585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22"/>
          </p:nvPr>
        </p:nvSpPr>
        <p:spPr>
          <a:xfrm>
            <a:off x="9046595" y="3780430"/>
            <a:ext cx="1890213" cy="216999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9046595" y="900753"/>
            <a:ext cx="1890213" cy="2524836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24"/>
          </p:nvPr>
        </p:nvSpPr>
        <p:spPr>
          <a:xfrm>
            <a:off x="6430573" y="4899546"/>
            <a:ext cx="1890213" cy="195163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6430573" y="900753"/>
            <a:ext cx="1890213" cy="3603008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0874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335070" y="0"/>
            <a:ext cx="2856930" cy="4162567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2702256"/>
            <a:ext cx="2866030" cy="415574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234520" y="1351129"/>
            <a:ext cx="2674960" cy="415574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6277970" y="1351129"/>
            <a:ext cx="2688610" cy="415574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0775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50878" y="0"/>
            <a:ext cx="6864823" cy="234034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299045" y="4504765"/>
            <a:ext cx="6823879" cy="235323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2120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497540" y="1"/>
            <a:ext cx="3607558" cy="197892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05098" y="1"/>
            <a:ext cx="3598461" cy="197892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97540" y="4858603"/>
            <a:ext cx="3589362" cy="1999397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114197" y="4858603"/>
            <a:ext cx="3589362" cy="1999397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2497540" cy="6857998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9694460" y="1"/>
            <a:ext cx="2497540" cy="6857998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015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720919" y="559558"/>
            <a:ext cx="2843284" cy="573888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431808" y="559558"/>
            <a:ext cx="2843284" cy="573888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667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68740" y="559558"/>
            <a:ext cx="2183642" cy="573888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3207223" y="559558"/>
            <a:ext cx="2183642" cy="2156346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207223" y="4148919"/>
            <a:ext cx="2183642" cy="214952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939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73372" y="3766781"/>
            <a:ext cx="4001828" cy="249754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773372" y="627796"/>
            <a:ext cx="4001828" cy="2511187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16801" y="3766781"/>
            <a:ext cx="4074614" cy="249754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416801" y="627796"/>
            <a:ext cx="4074614" cy="2511187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751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123295" y="559559"/>
            <a:ext cx="2365614" cy="3780212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811904" y="1"/>
            <a:ext cx="3380096" cy="5056094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434686" y="559559"/>
            <a:ext cx="2365614" cy="3780212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746077" y="559559"/>
            <a:ext cx="2365614" cy="3780212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491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5036024" cy="6858001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333166" y="900753"/>
            <a:ext cx="1405718" cy="133748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0072049" y="900753"/>
            <a:ext cx="1405718" cy="133748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441742" y="900753"/>
            <a:ext cx="2927448" cy="133748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427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187823" y="557939"/>
            <a:ext cx="4981430" cy="5690075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703932" y="4767232"/>
            <a:ext cx="1683220" cy="148078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697711" y="4767232"/>
            <a:ext cx="1683220" cy="148078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91490" y="4767232"/>
            <a:ext cx="1683220" cy="1480783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889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758846" y="1274164"/>
            <a:ext cx="8674308" cy="4309672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896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193576" cy="685800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998424" y="0"/>
            <a:ext cx="3193576" cy="6858000"/>
          </a:xfrm>
          <a:prstGeom prst="rect">
            <a:avLst/>
          </a:prstGeom>
          <a:pattFill prst="open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452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29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microsoft.com/office/2007/relationships/hdphoto" Target="../media/hdphoto5.wdp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9" name="Group 8"/>
          <p:cNvGrpSpPr/>
          <p:nvPr/>
        </p:nvGrpSpPr>
        <p:grpSpPr>
          <a:xfrm>
            <a:off x="3516378" y="2782669"/>
            <a:ext cx="5159244" cy="1292662"/>
            <a:chOff x="3516378" y="2258914"/>
            <a:chExt cx="5159244" cy="1292662"/>
          </a:xfrm>
        </p:grpSpPr>
        <p:sp>
          <p:nvSpPr>
            <p:cNvPr id="7" name="TextBox 6"/>
            <p:cNvSpPr txBox="1"/>
            <p:nvPr/>
          </p:nvSpPr>
          <p:spPr>
            <a:xfrm>
              <a:off x="3986265" y="2258914"/>
              <a:ext cx="42194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>
                  <a:latin typeface="+mj-lt"/>
                </a:rPr>
                <a:t>CARTER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16378" y="3274577"/>
              <a:ext cx="51592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spc="300">
                  <a:cs typeface="Circular Std Book" panose="020B0604020101020102" pitchFamily="34" charset="0"/>
                </a:rPr>
                <a:t>Architecture </a:t>
              </a:r>
              <a:r>
                <a:rPr lang="id-ID" sz="1200" b="1" spc="300">
                  <a:cs typeface="Circular Std Book" panose="020B0604020101020102" pitchFamily="34" charset="0"/>
                </a:rPr>
                <a:t>Presentation</a:t>
              </a:r>
              <a:r>
                <a:rPr lang="en-US" sz="1200" b="1" spc="300">
                  <a:cs typeface="Circular Std Book" panose="020B0604020101020102" pitchFamily="34" charset="0"/>
                </a:rPr>
                <a:t> </a:t>
              </a:r>
              <a:r>
                <a:rPr lang="id-ID" sz="1200" b="1" spc="300">
                  <a:cs typeface="Circular Std Book" panose="020B0604020101020102" pitchFamily="34" charset="0"/>
                </a:rPr>
                <a:t>Template</a:t>
              </a:r>
              <a:endParaRPr lang="en-US" sz="1200" b="1" spc="300">
                <a:cs typeface="Circular Std Book" panose="020B0604020101020102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996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825999"/>
            <a:ext cx="1527875" cy="2032001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/>
          <p:cNvSpPr/>
          <p:nvPr/>
        </p:nvSpPr>
        <p:spPr>
          <a:xfrm>
            <a:off x="10455565" y="0"/>
            <a:ext cx="1736435" cy="1959428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4" name="Group 13"/>
          <p:cNvGrpSpPr/>
          <p:nvPr/>
        </p:nvGrpSpPr>
        <p:grpSpPr>
          <a:xfrm>
            <a:off x="6892120" y="700421"/>
            <a:ext cx="4285397" cy="1974614"/>
            <a:chOff x="6892120" y="865914"/>
            <a:chExt cx="4285397" cy="1974614"/>
          </a:xfrm>
        </p:grpSpPr>
        <p:sp>
          <p:nvSpPr>
            <p:cNvPr id="8" name="TextBox 7"/>
            <p:cNvSpPr txBox="1"/>
            <p:nvPr/>
          </p:nvSpPr>
          <p:spPr>
            <a:xfrm>
              <a:off x="6892120" y="1716921"/>
              <a:ext cx="178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6892120" y="1953682"/>
              <a:ext cx="1787856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389660" y="1716921"/>
              <a:ext cx="1787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9389660" y="1953682"/>
              <a:ext cx="1787857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12" name="Google Shape;594;p32"/>
            <p:cNvSpPr/>
            <p:nvPr/>
          </p:nvSpPr>
          <p:spPr>
            <a:xfrm>
              <a:off x="7573334" y="876229"/>
              <a:ext cx="425427" cy="558373"/>
            </a:xfrm>
            <a:custGeom>
              <a:avLst/>
              <a:gdLst/>
              <a:ahLst/>
              <a:cxnLst/>
              <a:rect l="l" t="t" r="r" b="b"/>
              <a:pathLst>
                <a:path w="4080" h="5355" extrusionOk="0">
                  <a:moveTo>
                    <a:pt x="2040" y="511"/>
                  </a:moveTo>
                  <a:cubicBezTo>
                    <a:pt x="2458" y="511"/>
                    <a:pt x="2805" y="858"/>
                    <a:pt x="2805" y="1276"/>
                  </a:cubicBezTo>
                  <a:cubicBezTo>
                    <a:pt x="2805" y="1694"/>
                    <a:pt x="2458" y="2040"/>
                    <a:pt x="2040" y="2040"/>
                  </a:cubicBezTo>
                  <a:cubicBezTo>
                    <a:pt x="1612" y="2040"/>
                    <a:pt x="1275" y="1694"/>
                    <a:pt x="1275" y="1276"/>
                  </a:cubicBezTo>
                  <a:cubicBezTo>
                    <a:pt x="1275" y="858"/>
                    <a:pt x="1612" y="511"/>
                    <a:pt x="2040" y="511"/>
                  </a:cubicBezTo>
                  <a:close/>
                  <a:moveTo>
                    <a:pt x="3059" y="2550"/>
                  </a:moveTo>
                  <a:cubicBezTo>
                    <a:pt x="3335" y="2550"/>
                    <a:pt x="3569" y="2775"/>
                    <a:pt x="3569" y="3060"/>
                  </a:cubicBezTo>
                  <a:lnTo>
                    <a:pt x="3569" y="4080"/>
                  </a:lnTo>
                  <a:lnTo>
                    <a:pt x="510" y="4080"/>
                  </a:lnTo>
                  <a:lnTo>
                    <a:pt x="510" y="3060"/>
                  </a:lnTo>
                  <a:cubicBezTo>
                    <a:pt x="510" y="2775"/>
                    <a:pt x="735" y="2550"/>
                    <a:pt x="1020" y="2550"/>
                  </a:cubicBezTo>
                  <a:close/>
                  <a:moveTo>
                    <a:pt x="2040" y="1"/>
                  </a:moveTo>
                  <a:cubicBezTo>
                    <a:pt x="1326" y="1"/>
                    <a:pt x="765" y="572"/>
                    <a:pt x="765" y="1276"/>
                  </a:cubicBezTo>
                  <a:cubicBezTo>
                    <a:pt x="765" y="1561"/>
                    <a:pt x="857" y="1826"/>
                    <a:pt x="1010" y="2040"/>
                  </a:cubicBezTo>
                  <a:cubicBezTo>
                    <a:pt x="449" y="2040"/>
                    <a:pt x="0" y="2499"/>
                    <a:pt x="0" y="3060"/>
                  </a:cubicBezTo>
                  <a:lnTo>
                    <a:pt x="0" y="4590"/>
                  </a:lnTo>
                  <a:lnTo>
                    <a:pt x="4079" y="4590"/>
                  </a:lnTo>
                  <a:lnTo>
                    <a:pt x="4079" y="3060"/>
                  </a:lnTo>
                  <a:cubicBezTo>
                    <a:pt x="4079" y="2499"/>
                    <a:pt x="3620" y="2040"/>
                    <a:pt x="3059" y="2040"/>
                  </a:cubicBezTo>
                  <a:cubicBezTo>
                    <a:pt x="3212" y="1826"/>
                    <a:pt x="3314" y="1561"/>
                    <a:pt x="3314" y="1276"/>
                  </a:cubicBezTo>
                  <a:cubicBezTo>
                    <a:pt x="3314" y="572"/>
                    <a:pt x="2743" y="1"/>
                    <a:pt x="2040" y="1"/>
                  </a:cubicBezTo>
                  <a:close/>
                  <a:moveTo>
                    <a:pt x="0" y="4845"/>
                  </a:moveTo>
                  <a:lnTo>
                    <a:pt x="0" y="5354"/>
                  </a:lnTo>
                  <a:lnTo>
                    <a:pt x="4079" y="5354"/>
                  </a:lnTo>
                  <a:lnTo>
                    <a:pt x="4079" y="4845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595;p32"/>
            <p:cNvSpPr/>
            <p:nvPr/>
          </p:nvSpPr>
          <p:spPr>
            <a:xfrm>
              <a:off x="9991108" y="865914"/>
              <a:ext cx="584959" cy="584856"/>
            </a:xfrm>
            <a:custGeom>
              <a:avLst/>
              <a:gdLst/>
              <a:ahLst/>
              <a:cxnLst/>
              <a:rect l="l" t="t" r="r" b="b"/>
              <a:pathLst>
                <a:path w="5610" h="5609" extrusionOk="0">
                  <a:moveTo>
                    <a:pt x="3060" y="520"/>
                  </a:moveTo>
                  <a:cubicBezTo>
                    <a:pt x="4121" y="632"/>
                    <a:pt x="4967" y="1479"/>
                    <a:pt x="5079" y="2550"/>
                  </a:cubicBezTo>
                  <a:lnTo>
                    <a:pt x="3060" y="2550"/>
                  </a:lnTo>
                  <a:lnTo>
                    <a:pt x="3060" y="520"/>
                  </a:lnTo>
                  <a:close/>
                  <a:moveTo>
                    <a:pt x="2550" y="520"/>
                  </a:moveTo>
                  <a:lnTo>
                    <a:pt x="2550" y="3059"/>
                  </a:lnTo>
                  <a:lnTo>
                    <a:pt x="5079" y="3059"/>
                  </a:lnTo>
                  <a:cubicBezTo>
                    <a:pt x="4957" y="4201"/>
                    <a:pt x="3978" y="5099"/>
                    <a:pt x="2805" y="5099"/>
                  </a:cubicBezTo>
                  <a:cubicBezTo>
                    <a:pt x="1530" y="5099"/>
                    <a:pt x="511" y="4069"/>
                    <a:pt x="511" y="2804"/>
                  </a:cubicBezTo>
                  <a:cubicBezTo>
                    <a:pt x="511" y="1622"/>
                    <a:pt x="1398" y="643"/>
                    <a:pt x="2550" y="520"/>
                  </a:cubicBezTo>
                  <a:close/>
                  <a:moveTo>
                    <a:pt x="2550" y="0"/>
                  </a:moveTo>
                  <a:lnTo>
                    <a:pt x="2550" y="10"/>
                  </a:lnTo>
                  <a:cubicBezTo>
                    <a:pt x="1112" y="133"/>
                    <a:pt x="1" y="1336"/>
                    <a:pt x="1" y="2804"/>
                  </a:cubicBezTo>
                  <a:cubicBezTo>
                    <a:pt x="1" y="4344"/>
                    <a:pt x="1255" y="5609"/>
                    <a:pt x="2805" y="5609"/>
                  </a:cubicBezTo>
                  <a:cubicBezTo>
                    <a:pt x="4263" y="5609"/>
                    <a:pt x="5467" y="4487"/>
                    <a:pt x="5589" y="3059"/>
                  </a:cubicBezTo>
                  <a:lnTo>
                    <a:pt x="5609" y="3059"/>
                  </a:lnTo>
                  <a:lnTo>
                    <a:pt x="5609" y="2804"/>
                  </a:lnTo>
                  <a:cubicBezTo>
                    <a:pt x="5609" y="1255"/>
                    <a:pt x="4345" y="0"/>
                    <a:pt x="2805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64526" y="4281090"/>
            <a:ext cx="4285397" cy="1988474"/>
            <a:chOff x="3923840" y="4571376"/>
            <a:chExt cx="4285397" cy="1988474"/>
          </a:xfrm>
        </p:grpSpPr>
        <p:sp>
          <p:nvSpPr>
            <p:cNvPr id="15" name="TextBox 14"/>
            <p:cNvSpPr txBox="1"/>
            <p:nvPr/>
          </p:nvSpPr>
          <p:spPr>
            <a:xfrm>
              <a:off x="3923840" y="5436243"/>
              <a:ext cx="178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3923840" y="5673004"/>
              <a:ext cx="1787856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21381" y="5436243"/>
              <a:ext cx="1787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6421381" y="5673004"/>
              <a:ext cx="1787856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19" name="Google Shape;621;p32"/>
            <p:cNvSpPr/>
            <p:nvPr/>
          </p:nvSpPr>
          <p:spPr>
            <a:xfrm>
              <a:off x="4525340" y="4571376"/>
              <a:ext cx="584856" cy="584959"/>
            </a:xfrm>
            <a:custGeom>
              <a:avLst/>
              <a:gdLst/>
              <a:ahLst/>
              <a:cxnLst/>
              <a:rect l="l" t="t" r="r" b="b"/>
              <a:pathLst>
                <a:path w="5609" h="5610" extrusionOk="0">
                  <a:moveTo>
                    <a:pt x="2295" y="1531"/>
                  </a:moveTo>
                  <a:cubicBezTo>
                    <a:pt x="2152" y="1531"/>
                    <a:pt x="2040" y="1643"/>
                    <a:pt x="2040" y="1785"/>
                  </a:cubicBezTo>
                  <a:cubicBezTo>
                    <a:pt x="2040" y="1918"/>
                    <a:pt x="2152" y="2040"/>
                    <a:pt x="2295" y="2040"/>
                  </a:cubicBezTo>
                  <a:cubicBezTo>
                    <a:pt x="2427" y="2040"/>
                    <a:pt x="2550" y="1918"/>
                    <a:pt x="2550" y="1785"/>
                  </a:cubicBezTo>
                  <a:cubicBezTo>
                    <a:pt x="2550" y="1643"/>
                    <a:pt x="2427" y="1531"/>
                    <a:pt x="2295" y="1531"/>
                  </a:cubicBezTo>
                  <a:close/>
                  <a:moveTo>
                    <a:pt x="1938" y="3111"/>
                  </a:moveTo>
                  <a:lnTo>
                    <a:pt x="2295" y="3825"/>
                  </a:lnTo>
                  <a:lnTo>
                    <a:pt x="1581" y="3825"/>
                  </a:lnTo>
                  <a:lnTo>
                    <a:pt x="1938" y="3111"/>
                  </a:lnTo>
                  <a:close/>
                  <a:moveTo>
                    <a:pt x="3151" y="2601"/>
                  </a:moveTo>
                  <a:lnTo>
                    <a:pt x="3763" y="3825"/>
                  </a:lnTo>
                  <a:lnTo>
                    <a:pt x="2855" y="3825"/>
                  </a:lnTo>
                  <a:lnTo>
                    <a:pt x="2702" y="3509"/>
                  </a:lnTo>
                  <a:lnTo>
                    <a:pt x="3151" y="2601"/>
                  </a:lnTo>
                  <a:close/>
                  <a:moveTo>
                    <a:pt x="3151" y="1531"/>
                  </a:moveTo>
                  <a:lnTo>
                    <a:pt x="2417" y="2938"/>
                  </a:lnTo>
                  <a:lnTo>
                    <a:pt x="1938" y="2040"/>
                  </a:lnTo>
                  <a:lnTo>
                    <a:pt x="765" y="4335"/>
                  </a:lnTo>
                  <a:lnTo>
                    <a:pt x="4589" y="4335"/>
                  </a:lnTo>
                  <a:lnTo>
                    <a:pt x="3151" y="1531"/>
                  </a:lnTo>
                  <a:close/>
                  <a:moveTo>
                    <a:pt x="5099" y="511"/>
                  </a:moveTo>
                  <a:lnTo>
                    <a:pt x="5099" y="5100"/>
                  </a:lnTo>
                  <a:lnTo>
                    <a:pt x="510" y="5100"/>
                  </a:lnTo>
                  <a:lnTo>
                    <a:pt x="510" y="511"/>
                  </a:lnTo>
                  <a:close/>
                  <a:moveTo>
                    <a:pt x="0" y="1"/>
                  </a:moveTo>
                  <a:lnTo>
                    <a:pt x="0" y="5609"/>
                  </a:lnTo>
                  <a:lnTo>
                    <a:pt x="5609" y="5609"/>
                  </a:lnTo>
                  <a:lnTo>
                    <a:pt x="5609" y="1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700;p32"/>
            <p:cNvSpPr/>
            <p:nvPr/>
          </p:nvSpPr>
          <p:spPr>
            <a:xfrm>
              <a:off x="7049469" y="4585338"/>
              <a:ext cx="531680" cy="584856"/>
            </a:xfrm>
            <a:custGeom>
              <a:avLst/>
              <a:gdLst/>
              <a:ahLst/>
              <a:cxnLst/>
              <a:rect l="l" t="t" r="r" b="b"/>
              <a:pathLst>
                <a:path w="5099" h="5609" extrusionOk="0">
                  <a:moveTo>
                    <a:pt x="3222" y="1785"/>
                  </a:moveTo>
                  <a:lnTo>
                    <a:pt x="2437" y="2601"/>
                  </a:lnTo>
                  <a:lnTo>
                    <a:pt x="2121" y="2274"/>
                  </a:lnTo>
                  <a:lnTo>
                    <a:pt x="1785" y="2631"/>
                  </a:lnTo>
                  <a:lnTo>
                    <a:pt x="2447" y="3314"/>
                  </a:lnTo>
                  <a:lnTo>
                    <a:pt x="3569" y="2132"/>
                  </a:lnTo>
                  <a:lnTo>
                    <a:pt x="3222" y="1785"/>
                  </a:lnTo>
                  <a:close/>
                  <a:moveTo>
                    <a:pt x="2549" y="551"/>
                  </a:moveTo>
                  <a:lnTo>
                    <a:pt x="4589" y="1448"/>
                  </a:lnTo>
                  <a:lnTo>
                    <a:pt x="4589" y="2805"/>
                  </a:lnTo>
                  <a:cubicBezTo>
                    <a:pt x="4589" y="3804"/>
                    <a:pt x="3926" y="4548"/>
                    <a:pt x="2549" y="5068"/>
                  </a:cubicBezTo>
                  <a:cubicBezTo>
                    <a:pt x="1163" y="4528"/>
                    <a:pt x="510" y="3773"/>
                    <a:pt x="510" y="2805"/>
                  </a:cubicBezTo>
                  <a:lnTo>
                    <a:pt x="510" y="1448"/>
                  </a:lnTo>
                  <a:lnTo>
                    <a:pt x="2549" y="551"/>
                  </a:lnTo>
                  <a:close/>
                  <a:moveTo>
                    <a:pt x="2549" y="0"/>
                  </a:moveTo>
                  <a:lnTo>
                    <a:pt x="0" y="1122"/>
                  </a:lnTo>
                  <a:lnTo>
                    <a:pt x="0" y="2805"/>
                  </a:lnTo>
                  <a:cubicBezTo>
                    <a:pt x="0" y="4038"/>
                    <a:pt x="836" y="4966"/>
                    <a:pt x="2458" y="5568"/>
                  </a:cubicBezTo>
                  <a:lnTo>
                    <a:pt x="2539" y="5609"/>
                  </a:lnTo>
                  <a:lnTo>
                    <a:pt x="2692" y="5548"/>
                  </a:lnTo>
                  <a:cubicBezTo>
                    <a:pt x="4273" y="4966"/>
                    <a:pt x="5099" y="4049"/>
                    <a:pt x="5099" y="2805"/>
                  </a:cubicBezTo>
                  <a:lnTo>
                    <a:pt x="5099" y="1122"/>
                  </a:lnTo>
                  <a:lnTo>
                    <a:pt x="2549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36882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366474" y="4443994"/>
            <a:ext cx="2523114" cy="133296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10505" y="1889714"/>
            <a:ext cx="3152227" cy="3368086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4" name="Group 23"/>
          <p:cNvGrpSpPr/>
          <p:nvPr/>
        </p:nvGrpSpPr>
        <p:grpSpPr>
          <a:xfrm>
            <a:off x="7967677" y="1962292"/>
            <a:ext cx="2768336" cy="3210416"/>
            <a:chOff x="4386436" y="1176458"/>
            <a:chExt cx="2768336" cy="3210416"/>
          </a:xfrm>
        </p:grpSpPr>
        <p:sp>
          <p:nvSpPr>
            <p:cNvPr id="25" name="TextBox 24"/>
            <p:cNvSpPr txBox="1"/>
            <p:nvPr/>
          </p:nvSpPr>
          <p:spPr>
            <a:xfrm>
              <a:off x="4386440" y="1176458"/>
              <a:ext cx="22328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4800" b="1" spc="300">
                  <a:latin typeface="+mj-lt"/>
                </a:rPr>
                <a:t>Port-folio</a:t>
              </a:r>
              <a:endParaRPr lang="en-US" sz="4800" b="1" spc="300">
                <a:latin typeface="+mj-lt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386436" y="2909546"/>
              <a:ext cx="276833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 your brand. Most people think of social media</a:t>
              </a:r>
              <a:r>
                <a:rPr lang="id-ID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  <a:endParaRPr lang="en-US" sz="120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333984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196281" y="5028194"/>
            <a:ext cx="1634400" cy="1829806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1633676" cy="2180356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2" name="Group 11"/>
          <p:cNvGrpSpPr/>
          <p:nvPr/>
        </p:nvGrpSpPr>
        <p:grpSpPr>
          <a:xfrm>
            <a:off x="1489823" y="1962292"/>
            <a:ext cx="2768336" cy="3210416"/>
            <a:chOff x="4386436" y="1176458"/>
            <a:chExt cx="2768336" cy="3210416"/>
          </a:xfrm>
        </p:grpSpPr>
        <p:sp>
          <p:nvSpPr>
            <p:cNvPr id="13" name="TextBox 12"/>
            <p:cNvSpPr txBox="1"/>
            <p:nvPr/>
          </p:nvSpPr>
          <p:spPr>
            <a:xfrm>
              <a:off x="4386440" y="1176458"/>
              <a:ext cx="22328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4800" b="1" spc="300">
                  <a:latin typeface="+mj-lt"/>
                </a:rPr>
                <a:t>Port-folio</a:t>
              </a:r>
              <a:endParaRPr lang="en-US" sz="4800" b="1" spc="300"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386436" y="2909546"/>
              <a:ext cx="276833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 your brand. Most people think of social media</a:t>
              </a:r>
              <a:r>
                <a:rPr lang="id-ID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  <a:endParaRPr lang="en-US" sz="120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435915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1177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220491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1177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407848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4720553" y="572392"/>
            <a:ext cx="2750894" cy="866699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5" name="Group 24"/>
          <p:cNvGrpSpPr/>
          <p:nvPr/>
        </p:nvGrpSpPr>
        <p:grpSpPr>
          <a:xfrm>
            <a:off x="920054" y="2132196"/>
            <a:ext cx="10351892" cy="4114800"/>
            <a:chOff x="920054" y="783843"/>
            <a:chExt cx="10351892" cy="4114800"/>
          </a:xfrm>
        </p:grpSpPr>
        <p:grpSp>
          <p:nvGrpSpPr>
            <p:cNvPr id="12" name="Group 11"/>
            <p:cNvGrpSpPr/>
            <p:nvPr/>
          </p:nvGrpSpPr>
          <p:grpSpPr>
            <a:xfrm>
              <a:off x="920054" y="783843"/>
              <a:ext cx="10351892" cy="4114800"/>
              <a:chOff x="920055" y="1371600"/>
              <a:chExt cx="10351892" cy="4114800"/>
            </a:xfrm>
          </p:grpSpPr>
          <p:sp>
            <p:nvSpPr>
              <p:cNvPr id="13" name="Google Shape;325;p21"/>
              <p:cNvSpPr/>
              <p:nvPr/>
            </p:nvSpPr>
            <p:spPr>
              <a:xfrm>
                <a:off x="920055" y="1371600"/>
                <a:ext cx="3056709" cy="4114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190500" sx="102000" sy="102000" algn="ctr" rotWithShape="0">
                  <a:prstClr val="black">
                    <a:alpha val="25000"/>
                  </a:prst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accent5"/>
                  </a:solidFill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14" name="Google Shape;326;p21"/>
              <p:cNvSpPr/>
              <p:nvPr/>
            </p:nvSpPr>
            <p:spPr>
              <a:xfrm>
                <a:off x="4567647" y="1371600"/>
                <a:ext cx="3056709" cy="4114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381000" sx="102000" sy="102000" algn="ctr" rotWithShape="0">
                  <a:prstClr val="black">
                    <a:alpha val="25000"/>
                  </a:prst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accent1"/>
                  </a:solidFill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15" name="Google Shape;328;p21"/>
              <p:cNvSpPr/>
              <p:nvPr/>
            </p:nvSpPr>
            <p:spPr>
              <a:xfrm>
                <a:off x="8215238" y="1371600"/>
                <a:ext cx="3056709" cy="4114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190500" sx="102000" sy="102000" algn="ctr" rotWithShape="0">
                  <a:prstClr val="black">
                    <a:alpha val="25000"/>
                  </a:prst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16" name="Google Shape;329;p21"/>
              <p:cNvSpPr txBox="1"/>
              <p:nvPr/>
            </p:nvSpPr>
            <p:spPr>
              <a:xfrm>
                <a:off x="5357230" y="2709515"/>
                <a:ext cx="1477544" cy="5905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GB" sz="3600" b="1" i="0" u="none" strike="noStrike" cap="none">
                    <a:solidFill>
                      <a:srgbClr val="FFFFFF"/>
                    </a:solidFill>
                    <a:latin typeface="+mj-lt"/>
                    <a:ea typeface="Montserrat"/>
                    <a:cs typeface="Montserrat"/>
                    <a:sym typeface="Montserrat"/>
                  </a:rPr>
                  <a:t>250$</a:t>
                </a:r>
                <a:endParaRPr sz="3600" b="1" i="0" u="none" strike="noStrike" cap="none">
                  <a:solidFill>
                    <a:srgbClr val="FFFFFF"/>
                  </a:solidFill>
                  <a:latin typeface="+mj-l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7" name="Google Shape;330;p21"/>
              <p:cNvSpPr txBox="1"/>
              <p:nvPr/>
            </p:nvSpPr>
            <p:spPr>
              <a:xfrm>
                <a:off x="1648651" y="2709515"/>
                <a:ext cx="1599518" cy="5905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GB" sz="3600" b="1" i="0" u="none" strike="noStrike" cap="none">
                    <a:solidFill>
                      <a:schemeClr val="bg1"/>
                    </a:solidFill>
                    <a:latin typeface="+mj-lt"/>
                    <a:ea typeface="Montserrat"/>
                    <a:cs typeface="Montserrat"/>
                    <a:sym typeface="Montserrat"/>
                  </a:rPr>
                  <a:t>100$</a:t>
                </a:r>
                <a:endParaRPr sz="3600" b="1" i="0" u="none" strike="noStrike" cap="none">
                  <a:solidFill>
                    <a:schemeClr val="bg1"/>
                  </a:solidFill>
                  <a:latin typeface="+mj-l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8" name="Google Shape;331;p21"/>
              <p:cNvSpPr txBox="1"/>
              <p:nvPr/>
            </p:nvSpPr>
            <p:spPr>
              <a:xfrm>
                <a:off x="8998226" y="2709530"/>
                <a:ext cx="1490734" cy="5905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GB" sz="3600" b="1" i="0" u="none" strike="noStrike" cap="none">
                    <a:solidFill>
                      <a:schemeClr val="bg1"/>
                    </a:solidFill>
                    <a:latin typeface="+mj-lt"/>
                    <a:ea typeface="Montserrat"/>
                    <a:cs typeface="Montserrat"/>
                    <a:sym typeface="Montserrat"/>
                  </a:rPr>
                  <a:t>500$</a:t>
                </a:r>
                <a:endParaRPr sz="3600" b="1" i="0" u="none" strike="noStrike" cap="none">
                  <a:solidFill>
                    <a:schemeClr val="bg1"/>
                  </a:solidFill>
                  <a:latin typeface="+mj-l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9" name="Google Shape;335;p21"/>
              <p:cNvSpPr txBox="1"/>
              <p:nvPr/>
            </p:nvSpPr>
            <p:spPr>
              <a:xfrm>
                <a:off x="1797291" y="2018407"/>
                <a:ext cx="1302237" cy="5905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600" b="1" u="none" strike="noStrike" cap="none">
                    <a:solidFill>
                      <a:schemeClr val="bg1"/>
                    </a:solidFill>
                    <a:ea typeface="Montserrat"/>
                    <a:cs typeface="Montserrat"/>
                    <a:sym typeface="Montserrat"/>
                  </a:rPr>
                  <a:t>Standart</a:t>
                </a:r>
                <a:endParaRPr sz="1600" b="1" u="none" strike="noStrike" cap="none">
                  <a:solidFill>
                    <a:schemeClr val="bg1"/>
                  </a:solidFill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0" name="Google Shape;336;p21"/>
              <p:cNvSpPr txBox="1"/>
              <p:nvPr/>
            </p:nvSpPr>
            <p:spPr>
              <a:xfrm>
                <a:off x="5357230" y="2018407"/>
                <a:ext cx="1477543" cy="5905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600" b="1" u="none" strike="noStrike" cap="none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Premium</a:t>
                </a:r>
                <a:endParaRPr sz="1600" b="1" u="none" strike="noStrike" cap="none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1" name="Google Shape;337;p21"/>
              <p:cNvSpPr txBox="1"/>
              <p:nvPr/>
            </p:nvSpPr>
            <p:spPr>
              <a:xfrm>
                <a:off x="9077387" y="2018407"/>
                <a:ext cx="1332412" cy="5905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GB" sz="1600" b="1" u="none" strike="noStrike" cap="none">
                    <a:solidFill>
                      <a:schemeClr val="bg1"/>
                    </a:solidFill>
                    <a:ea typeface="Montserrat"/>
                    <a:cs typeface="Montserrat"/>
                    <a:sym typeface="Montserrat"/>
                  </a:rPr>
                  <a:t>Ultimate</a:t>
                </a:r>
                <a:endParaRPr sz="1600" b="1" u="none" strike="noStrike" cap="none">
                  <a:solidFill>
                    <a:schemeClr val="bg1"/>
                  </a:solidFill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1072962" y="3231842"/>
              <a:ext cx="275089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720553" y="3231842"/>
              <a:ext cx="275089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8368145" y="3231842"/>
              <a:ext cx="275089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199651" y="548678"/>
            <a:ext cx="3792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spc="300">
                <a:latin typeface="+mj-lt"/>
              </a:rPr>
              <a:t>Pricing</a:t>
            </a:r>
            <a:endParaRPr lang="en-US" sz="4800" b="1" spc="3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5365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06962" y="655412"/>
            <a:ext cx="10178076" cy="4354642"/>
            <a:chOff x="532940" y="1048871"/>
            <a:chExt cx="11126120" cy="4760258"/>
          </a:xfrm>
        </p:grpSpPr>
        <p:sp>
          <p:nvSpPr>
            <p:cNvPr id="3" name="Google Shape;344;p22"/>
            <p:cNvSpPr/>
            <p:nvPr/>
          </p:nvSpPr>
          <p:spPr>
            <a:xfrm>
              <a:off x="537930" y="1351536"/>
              <a:ext cx="3566944" cy="4154770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bg2">
                  <a:lumMod val="50000"/>
                  <a:alpha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345;p22"/>
            <p:cNvSpPr/>
            <p:nvPr/>
          </p:nvSpPr>
          <p:spPr>
            <a:xfrm>
              <a:off x="4094740" y="1048871"/>
              <a:ext cx="3997376" cy="4760258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bg2">
                  <a:lumMod val="50000"/>
                  <a:alpha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347;p22"/>
            <p:cNvSpPr/>
            <p:nvPr/>
          </p:nvSpPr>
          <p:spPr>
            <a:xfrm>
              <a:off x="8092116" y="1351536"/>
              <a:ext cx="3566944" cy="4154770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bg2">
                  <a:lumMod val="50000"/>
                  <a:alpha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382343" y="3038967"/>
              <a:ext cx="2986567" cy="1967748"/>
              <a:chOff x="8382343" y="2556413"/>
              <a:chExt cx="2986567" cy="1967748"/>
            </a:xfrm>
          </p:grpSpPr>
          <p:sp>
            <p:nvSpPr>
              <p:cNvPr id="19" name="Google Shape;350;p22"/>
              <p:cNvSpPr txBox="1"/>
              <p:nvPr/>
            </p:nvSpPr>
            <p:spPr>
              <a:xfrm>
                <a:off x="9085894" y="2556413"/>
                <a:ext cx="1805058" cy="7162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GB" sz="3600" b="1" i="0" u="none" strike="noStrike" cap="none">
                    <a:latin typeface="+mj-lt"/>
                    <a:ea typeface="Montserrat"/>
                    <a:cs typeface="Montserrat"/>
                    <a:sym typeface="Montserrat"/>
                  </a:rPr>
                  <a:t>500$</a:t>
                </a:r>
                <a:endParaRPr sz="3600" b="1" i="0" u="none" strike="noStrike" cap="none">
                  <a:latin typeface="+mj-l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0" name="Google Shape;351;p22"/>
              <p:cNvSpPr txBox="1"/>
              <p:nvPr/>
            </p:nvSpPr>
            <p:spPr>
              <a:xfrm>
                <a:off x="8382343" y="3541651"/>
                <a:ext cx="2986567" cy="9825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4713572" y="3142016"/>
              <a:ext cx="2986567" cy="2014600"/>
              <a:chOff x="4713572" y="2556394"/>
              <a:chExt cx="2986567" cy="2014600"/>
            </a:xfrm>
          </p:grpSpPr>
          <p:sp>
            <p:nvSpPr>
              <p:cNvPr id="17" name="Google Shape;348;p22"/>
              <p:cNvSpPr txBox="1"/>
              <p:nvPr/>
            </p:nvSpPr>
            <p:spPr>
              <a:xfrm>
                <a:off x="5308842" y="2556394"/>
                <a:ext cx="1579307" cy="7162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GB" sz="3600" b="1" i="0" u="none" strike="noStrike" cap="none">
                    <a:latin typeface="+mj-lt"/>
                    <a:ea typeface="Montserrat"/>
                    <a:cs typeface="Montserrat"/>
                    <a:sym typeface="Montserrat"/>
                  </a:rPr>
                  <a:t>250$</a:t>
                </a:r>
                <a:endParaRPr sz="3600" b="1" i="0" u="none" strike="noStrike" cap="none">
                  <a:latin typeface="+mj-l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8" name="Google Shape;352;p22"/>
              <p:cNvSpPr txBox="1"/>
              <p:nvPr/>
            </p:nvSpPr>
            <p:spPr>
              <a:xfrm>
                <a:off x="4713572" y="3541651"/>
                <a:ext cx="2986567" cy="10293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23089" y="3038958"/>
              <a:ext cx="2986568" cy="1967757"/>
              <a:chOff x="823089" y="2556394"/>
              <a:chExt cx="2986568" cy="1967757"/>
            </a:xfrm>
          </p:grpSpPr>
          <p:sp>
            <p:nvSpPr>
              <p:cNvPr id="15" name="Google Shape;349;p22"/>
              <p:cNvSpPr txBox="1"/>
              <p:nvPr/>
            </p:nvSpPr>
            <p:spPr>
              <a:xfrm>
                <a:off x="1526780" y="2556394"/>
                <a:ext cx="1579307" cy="7162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GB" sz="3600" b="1" i="0" u="none" strike="noStrike" cap="none">
                    <a:latin typeface="+mj-lt"/>
                    <a:ea typeface="Montserrat"/>
                    <a:cs typeface="Montserrat"/>
                    <a:sym typeface="Montserrat"/>
                  </a:rPr>
                  <a:t>100$</a:t>
                </a:r>
                <a:endParaRPr sz="3600" b="1" i="0" u="none" strike="noStrike" cap="none">
                  <a:latin typeface="+mj-l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6" name="Google Shape;353;p22"/>
              <p:cNvSpPr txBox="1"/>
              <p:nvPr/>
            </p:nvSpPr>
            <p:spPr>
              <a:xfrm>
                <a:off x="823089" y="3541652"/>
                <a:ext cx="2986568" cy="9824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</a:t>
                </a:r>
              </a:p>
            </p:txBody>
          </p:sp>
        </p:grpSp>
        <p:sp>
          <p:nvSpPr>
            <p:cNvPr id="9" name="Google Shape;356;p22"/>
            <p:cNvSpPr txBox="1"/>
            <p:nvPr/>
          </p:nvSpPr>
          <p:spPr>
            <a:xfrm>
              <a:off x="1526720" y="1461355"/>
              <a:ext cx="1579307" cy="7162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600" b="1" u="none" strike="noStrike" cap="none">
                  <a:solidFill>
                    <a:schemeClr val="bg2">
                      <a:lumMod val="50000"/>
                    </a:schemeClr>
                  </a:solidFill>
                  <a:ea typeface="Montserrat"/>
                  <a:cs typeface="Montserrat"/>
                  <a:sym typeface="Montserrat"/>
                </a:rPr>
                <a:t>Standart</a:t>
              </a:r>
              <a:endParaRPr sz="1600" b="1" u="none" strike="noStrike" cap="none">
                <a:solidFill>
                  <a:schemeClr val="bg2">
                    <a:lumMod val="50000"/>
                  </a:schemeClr>
                </a:solidFill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" name="Google Shape;359;p22"/>
            <p:cNvSpPr txBox="1"/>
            <p:nvPr/>
          </p:nvSpPr>
          <p:spPr>
            <a:xfrm>
              <a:off x="5193471" y="1244205"/>
              <a:ext cx="1941538" cy="7162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GB" sz="1600" b="1" u="none" strike="noStrike" cap="none">
                  <a:solidFill>
                    <a:schemeClr val="bg2">
                      <a:lumMod val="50000"/>
                    </a:schemeClr>
                  </a:solidFill>
                  <a:ea typeface="Montserrat"/>
                  <a:cs typeface="Montserrat"/>
                  <a:sym typeface="Montserrat"/>
                </a:rPr>
                <a:t>Premium</a:t>
              </a:r>
              <a:endParaRPr sz="1600" b="1" u="none" strike="noStrike" cap="none">
                <a:solidFill>
                  <a:schemeClr val="bg2">
                    <a:lumMod val="50000"/>
                  </a:schemeClr>
                </a:solidFill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" name="Google Shape;360;p22"/>
            <p:cNvSpPr txBox="1"/>
            <p:nvPr/>
          </p:nvSpPr>
          <p:spPr>
            <a:xfrm>
              <a:off x="9085973" y="1461395"/>
              <a:ext cx="1615902" cy="7162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600" b="1" u="none" strike="noStrike" cap="none">
                  <a:solidFill>
                    <a:schemeClr val="bg2">
                      <a:lumMod val="50000"/>
                    </a:schemeClr>
                  </a:solidFill>
                  <a:ea typeface="Montserrat"/>
                  <a:cs typeface="Montserrat"/>
                  <a:sym typeface="Montserrat"/>
                </a:rPr>
                <a:t>Ultimate</a:t>
              </a:r>
              <a:endParaRPr sz="1600" b="1" u="none" strike="noStrike" cap="none">
                <a:solidFill>
                  <a:schemeClr val="bg2">
                    <a:lumMod val="50000"/>
                  </a:schemeClr>
                </a:solidFill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" name="Google Shape;355;p22"/>
            <p:cNvSpPr/>
            <p:nvPr/>
          </p:nvSpPr>
          <p:spPr>
            <a:xfrm>
              <a:off x="532940" y="1351615"/>
              <a:ext cx="3561719" cy="935798"/>
            </a:xfrm>
            <a:prstGeom prst="rect">
              <a:avLst/>
            </a:prstGeom>
            <a:noFill/>
            <a:ln w="25400" cap="flat" cmpd="sng">
              <a:solidFill>
                <a:schemeClr val="bg2">
                  <a:lumMod val="50000"/>
                  <a:alpha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357;p22"/>
            <p:cNvSpPr/>
            <p:nvPr/>
          </p:nvSpPr>
          <p:spPr>
            <a:xfrm>
              <a:off x="8092116" y="1351615"/>
              <a:ext cx="3566944" cy="935798"/>
            </a:xfrm>
            <a:prstGeom prst="rect">
              <a:avLst/>
            </a:prstGeom>
            <a:noFill/>
            <a:ln w="25400" cap="flat" cmpd="sng">
              <a:solidFill>
                <a:schemeClr val="bg2">
                  <a:lumMod val="50000"/>
                  <a:alpha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358;p22"/>
            <p:cNvSpPr/>
            <p:nvPr/>
          </p:nvSpPr>
          <p:spPr>
            <a:xfrm>
              <a:off x="4094818" y="1048871"/>
              <a:ext cx="3997298" cy="1106893"/>
            </a:xfrm>
            <a:prstGeom prst="rect">
              <a:avLst/>
            </a:prstGeom>
            <a:noFill/>
            <a:ln w="25400" cap="flat" cmpd="sng">
              <a:solidFill>
                <a:schemeClr val="bg2">
                  <a:lumMod val="50000"/>
                  <a:alpha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4742558" y="5478919"/>
            <a:ext cx="2706885" cy="866699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4199651" y="5535944"/>
            <a:ext cx="3792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spc="300" dirty="0">
                <a:latin typeface="+mj-lt"/>
              </a:rPr>
              <a:t>Pricing</a:t>
            </a:r>
            <a:endParaRPr lang="en-US" sz="4800" b="1" spc="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8217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972000" y="2562301"/>
            <a:ext cx="2124000" cy="866699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096000" y="3429000"/>
            <a:ext cx="2124000" cy="866699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5886450" y="3412696"/>
            <a:ext cx="2303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4800" b="1">
                <a:latin typeface="+mj-lt"/>
              </a:rPr>
              <a:t>Slides</a:t>
            </a:r>
            <a:endParaRPr lang="en-US" sz="4800" b="1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0332" y="2601413"/>
            <a:ext cx="33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b="1">
                <a:latin typeface="+mj-lt"/>
              </a:rPr>
              <a:t>Break</a:t>
            </a:r>
            <a:endParaRPr lang="en-US" sz="4800" b="1">
              <a:latin typeface="+mj-lt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8691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631072" y="1018140"/>
            <a:ext cx="2929856" cy="1625864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504752" y="3359854"/>
            <a:ext cx="11182498" cy="2938061"/>
            <a:chOff x="-1306276" y="716951"/>
            <a:chExt cx="10175441" cy="2673470"/>
          </a:xfrm>
        </p:grpSpPr>
        <p:sp>
          <p:nvSpPr>
            <p:cNvPr id="3" name="Google Shape;407;p25"/>
            <p:cNvSpPr/>
            <p:nvPr/>
          </p:nvSpPr>
          <p:spPr>
            <a:xfrm>
              <a:off x="4537984" y="758149"/>
              <a:ext cx="1090435" cy="1090434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410;p25"/>
            <p:cNvSpPr/>
            <p:nvPr/>
          </p:nvSpPr>
          <p:spPr>
            <a:xfrm>
              <a:off x="7152859" y="763343"/>
              <a:ext cx="1090435" cy="1090434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413;p25"/>
            <p:cNvSpPr/>
            <p:nvPr/>
          </p:nvSpPr>
          <p:spPr>
            <a:xfrm>
              <a:off x="4889662" y="1030755"/>
              <a:ext cx="387102" cy="545223"/>
            </a:xfrm>
            <a:custGeom>
              <a:avLst/>
              <a:gdLst/>
              <a:ahLst/>
              <a:cxnLst/>
              <a:rect l="l" t="t" r="r" b="b"/>
              <a:pathLst>
                <a:path w="4080" h="5609" extrusionOk="0">
                  <a:moveTo>
                    <a:pt x="2040" y="510"/>
                  </a:moveTo>
                  <a:cubicBezTo>
                    <a:pt x="2876" y="510"/>
                    <a:pt x="3570" y="1193"/>
                    <a:pt x="3570" y="2040"/>
                  </a:cubicBezTo>
                  <a:cubicBezTo>
                    <a:pt x="3570" y="2509"/>
                    <a:pt x="3427" y="2825"/>
                    <a:pt x="3111" y="3223"/>
                  </a:cubicBezTo>
                  <a:cubicBezTo>
                    <a:pt x="3111" y="3222"/>
                    <a:pt x="3111" y="3222"/>
                    <a:pt x="3110" y="3222"/>
                  </a:cubicBezTo>
                  <a:cubicBezTo>
                    <a:pt x="3103" y="3222"/>
                    <a:pt x="2896" y="3479"/>
                    <a:pt x="2846" y="3559"/>
                  </a:cubicBezTo>
                  <a:lnTo>
                    <a:pt x="2815" y="3600"/>
                  </a:lnTo>
                  <a:cubicBezTo>
                    <a:pt x="2631" y="3845"/>
                    <a:pt x="2550" y="4069"/>
                    <a:pt x="2550" y="4334"/>
                  </a:cubicBezTo>
                  <a:lnTo>
                    <a:pt x="1530" y="4334"/>
                  </a:lnTo>
                  <a:cubicBezTo>
                    <a:pt x="1530" y="4049"/>
                    <a:pt x="1428" y="3824"/>
                    <a:pt x="1224" y="3559"/>
                  </a:cubicBezTo>
                  <a:cubicBezTo>
                    <a:pt x="1173" y="3488"/>
                    <a:pt x="1000" y="3263"/>
                    <a:pt x="969" y="3223"/>
                  </a:cubicBezTo>
                  <a:lnTo>
                    <a:pt x="929" y="3172"/>
                  </a:lnTo>
                  <a:cubicBezTo>
                    <a:pt x="633" y="2794"/>
                    <a:pt x="510" y="2488"/>
                    <a:pt x="510" y="2040"/>
                  </a:cubicBezTo>
                  <a:cubicBezTo>
                    <a:pt x="510" y="1193"/>
                    <a:pt x="1194" y="510"/>
                    <a:pt x="2040" y="510"/>
                  </a:cubicBezTo>
                  <a:close/>
                  <a:moveTo>
                    <a:pt x="2040" y="0"/>
                  </a:moveTo>
                  <a:cubicBezTo>
                    <a:pt x="908" y="0"/>
                    <a:pt x="1" y="908"/>
                    <a:pt x="1" y="2040"/>
                  </a:cubicBezTo>
                  <a:cubicBezTo>
                    <a:pt x="1" y="2641"/>
                    <a:pt x="174" y="3049"/>
                    <a:pt x="561" y="3539"/>
                  </a:cubicBezTo>
                  <a:cubicBezTo>
                    <a:pt x="561" y="3539"/>
                    <a:pt x="562" y="3538"/>
                    <a:pt x="562" y="3538"/>
                  </a:cubicBezTo>
                  <a:cubicBezTo>
                    <a:pt x="569" y="3538"/>
                    <a:pt x="766" y="3795"/>
                    <a:pt x="816" y="3855"/>
                  </a:cubicBezTo>
                  <a:lnTo>
                    <a:pt x="847" y="3896"/>
                  </a:lnTo>
                  <a:cubicBezTo>
                    <a:pt x="969" y="4059"/>
                    <a:pt x="1020" y="4191"/>
                    <a:pt x="1020" y="4334"/>
                  </a:cubicBezTo>
                  <a:lnTo>
                    <a:pt x="1020" y="4844"/>
                  </a:lnTo>
                  <a:lnTo>
                    <a:pt x="3060" y="4844"/>
                  </a:lnTo>
                  <a:lnTo>
                    <a:pt x="3060" y="4334"/>
                  </a:lnTo>
                  <a:cubicBezTo>
                    <a:pt x="3060" y="4181"/>
                    <a:pt x="3111" y="4049"/>
                    <a:pt x="3253" y="3865"/>
                  </a:cubicBezTo>
                  <a:cubicBezTo>
                    <a:pt x="3294" y="3804"/>
                    <a:pt x="3457" y="3600"/>
                    <a:pt x="3498" y="3549"/>
                  </a:cubicBezTo>
                  <a:lnTo>
                    <a:pt x="3549" y="3498"/>
                  </a:lnTo>
                  <a:cubicBezTo>
                    <a:pt x="3906" y="3029"/>
                    <a:pt x="4079" y="2621"/>
                    <a:pt x="4079" y="2040"/>
                  </a:cubicBezTo>
                  <a:cubicBezTo>
                    <a:pt x="4079" y="908"/>
                    <a:pt x="3162" y="0"/>
                    <a:pt x="2040" y="0"/>
                  </a:cubicBezTo>
                  <a:close/>
                  <a:moveTo>
                    <a:pt x="1020" y="5099"/>
                  </a:moveTo>
                  <a:lnTo>
                    <a:pt x="1020" y="5609"/>
                  </a:lnTo>
                  <a:lnTo>
                    <a:pt x="3060" y="5609"/>
                  </a:lnTo>
                  <a:lnTo>
                    <a:pt x="3060" y="50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414;p25"/>
            <p:cNvSpPr/>
            <p:nvPr/>
          </p:nvSpPr>
          <p:spPr>
            <a:xfrm>
              <a:off x="7425468" y="1035952"/>
              <a:ext cx="545223" cy="545223"/>
            </a:xfrm>
            <a:custGeom>
              <a:avLst/>
              <a:gdLst/>
              <a:ahLst/>
              <a:cxnLst/>
              <a:rect l="l" t="t" r="r" b="b"/>
              <a:pathLst>
                <a:path w="5609" h="5609" extrusionOk="0">
                  <a:moveTo>
                    <a:pt x="2295" y="1785"/>
                  </a:moveTo>
                  <a:lnTo>
                    <a:pt x="2295" y="2295"/>
                  </a:lnTo>
                  <a:lnTo>
                    <a:pt x="4334" y="2295"/>
                  </a:lnTo>
                  <a:lnTo>
                    <a:pt x="4334" y="1785"/>
                  </a:lnTo>
                  <a:close/>
                  <a:moveTo>
                    <a:pt x="2295" y="2805"/>
                  </a:moveTo>
                  <a:lnTo>
                    <a:pt x="2295" y="3314"/>
                  </a:lnTo>
                  <a:lnTo>
                    <a:pt x="4334" y="3314"/>
                  </a:lnTo>
                  <a:lnTo>
                    <a:pt x="4334" y="2805"/>
                  </a:lnTo>
                  <a:close/>
                  <a:moveTo>
                    <a:pt x="1020" y="3059"/>
                  </a:moveTo>
                  <a:lnTo>
                    <a:pt x="1020" y="4844"/>
                  </a:lnTo>
                  <a:cubicBezTo>
                    <a:pt x="1020" y="4987"/>
                    <a:pt x="908" y="5099"/>
                    <a:pt x="765" y="5099"/>
                  </a:cubicBezTo>
                  <a:cubicBezTo>
                    <a:pt x="623" y="5099"/>
                    <a:pt x="510" y="4987"/>
                    <a:pt x="510" y="4844"/>
                  </a:cubicBezTo>
                  <a:lnTo>
                    <a:pt x="510" y="3059"/>
                  </a:lnTo>
                  <a:close/>
                  <a:moveTo>
                    <a:pt x="5099" y="510"/>
                  </a:moveTo>
                  <a:lnTo>
                    <a:pt x="5099" y="4844"/>
                  </a:lnTo>
                  <a:cubicBezTo>
                    <a:pt x="5099" y="4987"/>
                    <a:pt x="4987" y="5099"/>
                    <a:pt x="4844" y="5099"/>
                  </a:cubicBezTo>
                  <a:lnTo>
                    <a:pt x="1489" y="5099"/>
                  </a:lnTo>
                  <a:cubicBezTo>
                    <a:pt x="1510" y="5017"/>
                    <a:pt x="1530" y="4936"/>
                    <a:pt x="1530" y="4844"/>
                  </a:cubicBezTo>
                  <a:lnTo>
                    <a:pt x="1530" y="510"/>
                  </a:lnTo>
                  <a:close/>
                  <a:moveTo>
                    <a:pt x="1020" y="0"/>
                  </a:moveTo>
                  <a:lnTo>
                    <a:pt x="1020" y="2550"/>
                  </a:lnTo>
                  <a:lnTo>
                    <a:pt x="1" y="2550"/>
                  </a:lnTo>
                  <a:lnTo>
                    <a:pt x="1" y="4844"/>
                  </a:lnTo>
                  <a:cubicBezTo>
                    <a:pt x="1" y="5262"/>
                    <a:pt x="347" y="5609"/>
                    <a:pt x="765" y="5609"/>
                  </a:cubicBezTo>
                  <a:lnTo>
                    <a:pt x="4844" y="5609"/>
                  </a:lnTo>
                  <a:cubicBezTo>
                    <a:pt x="5262" y="5609"/>
                    <a:pt x="5609" y="5262"/>
                    <a:pt x="5609" y="4844"/>
                  </a:cubicBezTo>
                  <a:lnTo>
                    <a:pt x="56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992104" y="2121188"/>
              <a:ext cx="2182164" cy="1269233"/>
              <a:chOff x="3992104" y="2121188"/>
              <a:chExt cx="2182164" cy="1269233"/>
            </a:xfrm>
          </p:grpSpPr>
          <p:sp>
            <p:nvSpPr>
              <p:cNvPr id="21" name="Google Shape;417;p25"/>
              <p:cNvSpPr txBox="1"/>
              <p:nvPr/>
            </p:nvSpPr>
            <p:spPr>
              <a:xfrm>
                <a:off x="3992104" y="2427117"/>
                <a:ext cx="2182164" cy="9633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</a:t>
                </a:r>
              </a:p>
            </p:txBody>
          </p:sp>
          <p:sp>
            <p:nvSpPr>
              <p:cNvPr id="22" name="Google Shape;418;p25"/>
              <p:cNvSpPr txBox="1"/>
              <p:nvPr/>
            </p:nvSpPr>
            <p:spPr>
              <a:xfrm>
                <a:off x="4537984" y="2121188"/>
                <a:ext cx="1090405" cy="3537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GB" sz="1400" b="1" u="none" strike="noStrike" cap="none">
                    <a:ea typeface="Montserrat"/>
                    <a:cs typeface="Montserrat"/>
                    <a:sym typeface="Montserrat"/>
                  </a:rPr>
                  <a:t>Text Here</a:t>
                </a:r>
                <a:endParaRPr sz="1400" b="1" u="none" strike="noStrike" cap="none"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8" name="Google Shape;408;p25"/>
            <p:cNvSpPr/>
            <p:nvPr/>
          </p:nvSpPr>
          <p:spPr>
            <a:xfrm>
              <a:off x="1887667" y="758144"/>
              <a:ext cx="1090435" cy="109043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409;p25"/>
            <p:cNvSpPr/>
            <p:nvPr/>
          </p:nvSpPr>
          <p:spPr>
            <a:xfrm>
              <a:off x="-793533" y="716951"/>
              <a:ext cx="1156762" cy="115676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415;p25"/>
            <p:cNvSpPr/>
            <p:nvPr/>
          </p:nvSpPr>
          <p:spPr>
            <a:xfrm>
              <a:off x="2160276" y="1069977"/>
              <a:ext cx="545223" cy="545223"/>
            </a:xfrm>
            <a:custGeom>
              <a:avLst/>
              <a:gdLst/>
              <a:ahLst/>
              <a:cxnLst/>
              <a:rect l="l" t="t" r="r" b="b"/>
              <a:pathLst>
                <a:path w="5609" h="5609" extrusionOk="0">
                  <a:moveTo>
                    <a:pt x="5099" y="510"/>
                  </a:moveTo>
                  <a:lnTo>
                    <a:pt x="5099" y="2804"/>
                  </a:lnTo>
                  <a:lnTo>
                    <a:pt x="510" y="2804"/>
                  </a:lnTo>
                  <a:lnTo>
                    <a:pt x="510" y="510"/>
                  </a:lnTo>
                  <a:close/>
                  <a:moveTo>
                    <a:pt x="5099" y="3314"/>
                  </a:moveTo>
                  <a:lnTo>
                    <a:pt x="5099" y="3569"/>
                  </a:lnTo>
                  <a:lnTo>
                    <a:pt x="510" y="3569"/>
                  </a:lnTo>
                  <a:lnTo>
                    <a:pt x="510" y="3314"/>
                  </a:lnTo>
                  <a:close/>
                  <a:moveTo>
                    <a:pt x="3049" y="4079"/>
                  </a:moveTo>
                  <a:lnTo>
                    <a:pt x="3212" y="5099"/>
                  </a:lnTo>
                  <a:lnTo>
                    <a:pt x="2386" y="5099"/>
                  </a:lnTo>
                  <a:lnTo>
                    <a:pt x="2550" y="4079"/>
                  </a:lnTo>
                  <a:close/>
                  <a:moveTo>
                    <a:pt x="0" y="0"/>
                  </a:moveTo>
                  <a:lnTo>
                    <a:pt x="0" y="4079"/>
                  </a:lnTo>
                  <a:lnTo>
                    <a:pt x="2040" y="4079"/>
                  </a:lnTo>
                  <a:lnTo>
                    <a:pt x="1866" y="5099"/>
                  </a:lnTo>
                  <a:lnTo>
                    <a:pt x="1275" y="5099"/>
                  </a:lnTo>
                  <a:lnTo>
                    <a:pt x="1275" y="5609"/>
                  </a:lnTo>
                  <a:lnTo>
                    <a:pt x="4334" y="5609"/>
                  </a:lnTo>
                  <a:lnTo>
                    <a:pt x="4334" y="5099"/>
                  </a:lnTo>
                  <a:lnTo>
                    <a:pt x="3732" y="5099"/>
                  </a:lnTo>
                  <a:lnTo>
                    <a:pt x="3569" y="4079"/>
                  </a:lnTo>
                  <a:lnTo>
                    <a:pt x="5609" y="4079"/>
                  </a:lnTo>
                  <a:lnTo>
                    <a:pt x="56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416;p25"/>
            <p:cNvSpPr/>
            <p:nvPr/>
          </p:nvSpPr>
          <p:spPr>
            <a:xfrm>
              <a:off x="-504343" y="1006141"/>
              <a:ext cx="578386" cy="578387"/>
            </a:xfrm>
            <a:custGeom>
              <a:avLst/>
              <a:gdLst/>
              <a:ahLst/>
              <a:cxnLst/>
              <a:rect l="l" t="t" r="r" b="b"/>
              <a:pathLst>
                <a:path w="5610" h="5609" extrusionOk="0">
                  <a:moveTo>
                    <a:pt x="2805" y="2295"/>
                  </a:moveTo>
                  <a:cubicBezTo>
                    <a:pt x="3080" y="2295"/>
                    <a:pt x="3315" y="2519"/>
                    <a:pt x="3315" y="2805"/>
                  </a:cubicBezTo>
                  <a:cubicBezTo>
                    <a:pt x="3315" y="3080"/>
                    <a:pt x="3080" y="3315"/>
                    <a:pt x="2805" y="3315"/>
                  </a:cubicBezTo>
                  <a:cubicBezTo>
                    <a:pt x="2520" y="3315"/>
                    <a:pt x="2295" y="3080"/>
                    <a:pt x="2295" y="2805"/>
                  </a:cubicBezTo>
                  <a:cubicBezTo>
                    <a:pt x="2295" y="2519"/>
                    <a:pt x="2520" y="2295"/>
                    <a:pt x="2805" y="2295"/>
                  </a:cubicBezTo>
                  <a:close/>
                  <a:moveTo>
                    <a:pt x="2805" y="1785"/>
                  </a:moveTo>
                  <a:cubicBezTo>
                    <a:pt x="2234" y="1785"/>
                    <a:pt x="1785" y="2234"/>
                    <a:pt x="1785" y="2805"/>
                  </a:cubicBezTo>
                  <a:cubicBezTo>
                    <a:pt x="1785" y="3366"/>
                    <a:pt x="2234" y="3824"/>
                    <a:pt x="2805" y="3824"/>
                  </a:cubicBezTo>
                  <a:cubicBezTo>
                    <a:pt x="3366" y="3824"/>
                    <a:pt x="3825" y="3366"/>
                    <a:pt x="3825" y="2805"/>
                  </a:cubicBezTo>
                  <a:cubicBezTo>
                    <a:pt x="3825" y="2234"/>
                    <a:pt x="3366" y="1785"/>
                    <a:pt x="2805" y="1785"/>
                  </a:cubicBezTo>
                  <a:close/>
                  <a:moveTo>
                    <a:pt x="3080" y="510"/>
                  </a:moveTo>
                  <a:lnTo>
                    <a:pt x="3131" y="1041"/>
                  </a:lnTo>
                  <a:lnTo>
                    <a:pt x="3295" y="1081"/>
                  </a:lnTo>
                  <a:cubicBezTo>
                    <a:pt x="3580" y="1163"/>
                    <a:pt x="3825" y="1316"/>
                    <a:pt x="4039" y="1510"/>
                  </a:cubicBezTo>
                  <a:lnTo>
                    <a:pt x="4161" y="1632"/>
                  </a:lnTo>
                  <a:lnTo>
                    <a:pt x="4651" y="1408"/>
                  </a:lnTo>
                  <a:lnTo>
                    <a:pt x="4926" y="1897"/>
                  </a:lnTo>
                  <a:lnTo>
                    <a:pt x="4498" y="2203"/>
                  </a:lnTo>
                  <a:lnTo>
                    <a:pt x="4539" y="2376"/>
                  </a:lnTo>
                  <a:cubicBezTo>
                    <a:pt x="4569" y="2509"/>
                    <a:pt x="4590" y="2652"/>
                    <a:pt x="4590" y="2805"/>
                  </a:cubicBezTo>
                  <a:cubicBezTo>
                    <a:pt x="4590" y="2948"/>
                    <a:pt x="4569" y="3090"/>
                    <a:pt x="4539" y="3223"/>
                  </a:cubicBezTo>
                  <a:lnTo>
                    <a:pt x="4498" y="3396"/>
                  </a:lnTo>
                  <a:lnTo>
                    <a:pt x="4926" y="3702"/>
                  </a:lnTo>
                  <a:lnTo>
                    <a:pt x="4651" y="4192"/>
                  </a:lnTo>
                  <a:lnTo>
                    <a:pt x="4161" y="3967"/>
                  </a:lnTo>
                  <a:lnTo>
                    <a:pt x="4039" y="4090"/>
                  </a:lnTo>
                  <a:cubicBezTo>
                    <a:pt x="3825" y="4283"/>
                    <a:pt x="3580" y="4436"/>
                    <a:pt x="3295" y="4518"/>
                  </a:cubicBezTo>
                  <a:lnTo>
                    <a:pt x="3131" y="4559"/>
                  </a:lnTo>
                  <a:lnTo>
                    <a:pt x="3080" y="5099"/>
                  </a:lnTo>
                  <a:lnTo>
                    <a:pt x="2520" y="5099"/>
                  </a:lnTo>
                  <a:lnTo>
                    <a:pt x="2469" y="4559"/>
                  </a:lnTo>
                  <a:lnTo>
                    <a:pt x="2305" y="4518"/>
                  </a:lnTo>
                  <a:cubicBezTo>
                    <a:pt x="2020" y="4436"/>
                    <a:pt x="1775" y="4283"/>
                    <a:pt x="1561" y="4090"/>
                  </a:cubicBezTo>
                  <a:lnTo>
                    <a:pt x="1439" y="3967"/>
                  </a:lnTo>
                  <a:lnTo>
                    <a:pt x="949" y="4192"/>
                  </a:lnTo>
                  <a:lnTo>
                    <a:pt x="674" y="3702"/>
                  </a:lnTo>
                  <a:lnTo>
                    <a:pt x="1102" y="3396"/>
                  </a:lnTo>
                  <a:lnTo>
                    <a:pt x="1061" y="3223"/>
                  </a:lnTo>
                  <a:cubicBezTo>
                    <a:pt x="1031" y="3090"/>
                    <a:pt x="1010" y="2948"/>
                    <a:pt x="1010" y="2805"/>
                  </a:cubicBezTo>
                  <a:cubicBezTo>
                    <a:pt x="1010" y="2652"/>
                    <a:pt x="1031" y="2509"/>
                    <a:pt x="1061" y="2376"/>
                  </a:cubicBezTo>
                  <a:lnTo>
                    <a:pt x="1102" y="2203"/>
                  </a:lnTo>
                  <a:lnTo>
                    <a:pt x="674" y="1897"/>
                  </a:lnTo>
                  <a:lnTo>
                    <a:pt x="949" y="1408"/>
                  </a:lnTo>
                  <a:lnTo>
                    <a:pt x="1439" y="1632"/>
                  </a:lnTo>
                  <a:lnTo>
                    <a:pt x="1561" y="1510"/>
                  </a:lnTo>
                  <a:cubicBezTo>
                    <a:pt x="1775" y="1316"/>
                    <a:pt x="2020" y="1163"/>
                    <a:pt x="2305" y="1081"/>
                  </a:cubicBezTo>
                  <a:lnTo>
                    <a:pt x="2469" y="1041"/>
                  </a:lnTo>
                  <a:lnTo>
                    <a:pt x="2520" y="510"/>
                  </a:lnTo>
                  <a:close/>
                  <a:moveTo>
                    <a:pt x="2061" y="1"/>
                  </a:moveTo>
                  <a:lnTo>
                    <a:pt x="1989" y="653"/>
                  </a:lnTo>
                  <a:cubicBezTo>
                    <a:pt x="1755" y="735"/>
                    <a:pt x="1530" y="867"/>
                    <a:pt x="1337" y="1030"/>
                  </a:cubicBezTo>
                  <a:lnTo>
                    <a:pt x="735" y="755"/>
                  </a:lnTo>
                  <a:lnTo>
                    <a:pt x="1" y="2040"/>
                  </a:lnTo>
                  <a:lnTo>
                    <a:pt x="531" y="2427"/>
                  </a:lnTo>
                  <a:cubicBezTo>
                    <a:pt x="511" y="2550"/>
                    <a:pt x="501" y="2672"/>
                    <a:pt x="501" y="2805"/>
                  </a:cubicBezTo>
                  <a:cubicBezTo>
                    <a:pt x="501" y="2927"/>
                    <a:pt x="511" y="3049"/>
                    <a:pt x="531" y="3172"/>
                  </a:cubicBezTo>
                  <a:lnTo>
                    <a:pt x="1" y="3559"/>
                  </a:lnTo>
                  <a:lnTo>
                    <a:pt x="735" y="4844"/>
                  </a:lnTo>
                  <a:lnTo>
                    <a:pt x="1337" y="4569"/>
                  </a:lnTo>
                  <a:cubicBezTo>
                    <a:pt x="1530" y="4732"/>
                    <a:pt x="1755" y="4865"/>
                    <a:pt x="1989" y="4946"/>
                  </a:cubicBezTo>
                  <a:lnTo>
                    <a:pt x="2061" y="5609"/>
                  </a:lnTo>
                  <a:lnTo>
                    <a:pt x="3539" y="5609"/>
                  </a:lnTo>
                  <a:lnTo>
                    <a:pt x="3611" y="4946"/>
                  </a:lnTo>
                  <a:cubicBezTo>
                    <a:pt x="3845" y="4865"/>
                    <a:pt x="4069" y="4732"/>
                    <a:pt x="4263" y="4569"/>
                  </a:cubicBezTo>
                  <a:lnTo>
                    <a:pt x="4865" y="4844"/>
                  </a:lnTo>
                  <a:lnTo>
                    <a:pt x="5609" y="3559"/>
                  </a:lnTo>
                  <a:lnTo>
                    <a:pt x="5069" y="3172"/>
                  </a:lnTo>
                  <a:cubicBezTo>
                    <a:pt x="5089" y="3049"/>
                    <a:pt x="5099" y="2927"/>
                    <a:pt x="5099" y="2805"/>
                  </a:cubicBezTo>
                  <a:cubicBezTo>
                    <a:pt x="5099" y="2672"/>
                    <a:pt x="5089" y="2550"/>
                    <a:pt x="5069" y="2427"/>
                  </a:cubicBezTo>
                  <a:lnTo>
                    <a:pt x="5609" y="2040"/>
                  </a:lnTo>
                  <a:lnTo>
                    <a:pt x="4865" y="755"/>
                  </a:lnTo>
                  <a:lnTo>
                    <a:pt x="4263" y="1030"/>
                  </a:lnTo>
                  <a:cubicBezTo>
                    <a:pt x="4069" y="867"/>
                    <a:pt x="3845" y="735"/>
                    <a:pt x="3611" y="653"/>
                  </a:cubicBezTo>
                  <a:lnTo>
                    <a:pt x="3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526985" y="2121188"/>
              <a:ext cx="2342180" cy="1269233"/>
              <a:chOff x="3322793" y="2121188"/>
              <a:chExt cx="2342180" cy="1269233"/>
            </a:xfrm>
          </p:grpSpPr>
          <p:sp>
            <p:nvSpPr>
              <p:cNvPr id="19" name="Google Shape;417;p25"/>
              <p:cNvSpPr txBox="1"/>
              <p:nvPr/>
            </p:nvSpPr>
            <p:spPr>
              <a:xfrm>
                <a:off x="3322793" y="2427117"/>
                <a:ext cx="2342180" cy="9633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</a:t>
                </a:r>
              </a:p>
            </p:txBody>
          </p:sp>
          <p:sp>
            <p:nvSpPr>
              <p:cNvPr id="20" name="Google Shape;418;p25"/>
              <p:cNvSpPr txBox="1"/>
              <p:nvPr/>
            </p:nvSpPr>
            <p:spPr>
              <a:xfrm>
                <a:off x="3948681" y="2121188"/>
                <a:ext cx="1090405" cy="3537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GB" sz="1400" b="1" u="none" strike="noStrike" cap="none">
                    <a:ea typeface="Montserrat"/>
                    <a:cs typeface="Montserrat"/>
                    <a:sym typeface="Montserrat"/>
                  </a:rPr>
                  <a:t>Text Here</a:t>
                </a:r>
                <a:endParaRPr sz="1400" b="1" u="none" strike="noStrike" cap="none"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74866" y="2121188"/>
              <a:ext cx="2115982" cy="1269233"/>
              <a:chOff x="1374866" y="-649532"/>
              <a:chExt cx="2115982" cy="1269233"/>
            </a:xfrm>
          </p:grpSpPr>
          <p:sp>
            <p:nvSpPr>
              <p:cNvPr id="17" name="Google Shape;417;p25"/>
              <p:cNvSpPr txBox="1"/>
              <p:nvPr/>
            </p:nvSpPr>
            <p:spPr>
              <a:xfrm>
                <a:off x="1374866" y="-343603"/>
                <a:ext cx="2115982" cy="9633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</a:t>
                </a:r>
              </a:p>
            </p:txBody>
          </p:sp>
          <p:sp>
            <p:nvSpPr>
              <p:cNvPr id="18" name="Google Shape;418;p25"/>
              <p:cNvSpPr txBox="1"/>
              <p:nvPr/>
            </p:nvSpPr>
            <p:spPr>
              <a:xfrm>
                <a:off x="1887656" y="-649532"/>
                <a:ext cx="1090405" cy="3537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GB" sz="1400" b="1" u="none" strike="noStrike" cap="none">
                    <a:ea typeface="Montserrat"/>
                    <a:cs typeface="Montserrat"/>
                    <a:sym typeface="Montserrat"/>
                  </a:rPr>
                  <a:t>Text Here</a:t>
                </a:r>
                <a:endParaRPr sz="1400" b="1" u="none" strike="noStrike" cap="none"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-1306276" y="2121188"/>
              <a:ext cx="2182246" cy="1269233"/>
              <a:chOff x="-4510468" y="-649532"/>
              <a:chExt cx="2182246" cy="1269233"/>
            </a:xfrm>
          </p:grpSpPr>
          <p:sp>
            <p:nvSpPr>
              <p:cNvPr id="15" name="Google Shape;417;p25"/>
              <p:cNvSpPr txBox="1"/>
              <p:nvPr/>
            </p:nvSpPr>
            <p:spPr>
              <a:xfrm>
                <a:off x="-4510468" y="-343603"/>
                <a:ext cx="2182246" cy="9633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</a:t>
                </a:r>
              </a:p>
            </p:txBody>
          </p:sp>
          <p:sp>
            <p:nvSpPr>
              <p:cNvPr id="16" name="Google Shape;418;p25"/>
              <p:cNvSpPr txBox="1"/>
              <p:nvPr/>
            </p:nvSpPr>
            <p:spPr>
              <a:xfrm>
                <a:off x="-3964547" y="-649532"/>
                <a:ext cx="1090405" cy="3537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-GB" sz="1400" b="1" u="none" strike="noStrike" cap="none">
                    <a:ea typeface="Montserrat"/>
                    <a:cs typeface="Montserrat"/>
                    <a:sym typeface="Montserrat"/>
                  </a:rPr>
                  <a:t>Text Here</a:t>
                </a:r>
                <a:endParaRPr sz="1400" b="1" u="none" strike="noStrike" cap="none"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4452691" y="1018140"/>
            <a:ext cx="3286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spc="300" dirty="0">
                <a:latin typeface="+mj-lt"/>
              </a:rPr>
              <a:t>Info Graphic</a:t>
            </a:r>
            <a:endParaRPr lang="en-US" sz="4800" b="1" spc="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6669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0906" y="3210162"/>
            <a:ext cx="10740032" cy="2533177"/>
            <a:chOff x="700906" y="2805193"/>
            <a:chExt cx="10740032" cy="2533177"/>
          </a:xfrm>
        </p:grpSpPr>
        <p:grpSp>
          <p:nvGrpSpPr>
            <p:cNvPr id="3" name="Group 2"/>
            <p:cNvGrpSpPr/>
            <p:nvPr/>
          </p:nvGrpSpPr>
          <p:grpSpPr>
            <a:xfrm>
              <a:off x="700906" y="2805193"/>
              <a:ext cx="3538495" cy="2533176"/>
              <a:chOff x="706163" y="2644170"/>
              <a:chExt cx="3044763" cy="217971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706164" y="2690337"/>
                <a:ext cx="697624" cy="715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4800" b="1" spc="300">
                    <a:latin typeface="+mj-lt"/>
                  </a:rPr>
                  <a:t>1.</a:t>
                </a:r>
                <a:endParaRPr lang="en-US" sz="4800" b="1" spc="300">
                  <a:latin typeface="+mj-lt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5765EB-2FBE-4D87-845D-92635586BBCF}"/>
                  </a:ext>
                </a:extLst>
              </p:cNvPr>
              <p:cNvSpPr txBox="1"/>
              <p:nvPr/>
            </p:nvSpPr>
            <p:spPr>
              <a:xfrm>
                <a:off x="1483835" y="2644170"/>
                <a:ext cx="2267091" cy="1032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 consumers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06163" y="3837211"/>
                <a:ext cx="878755" cy="715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4800" b="1" spc="300">
                    <a:latin typeface="+mj-lt"/>
                  </a:rPr>
                  <a:t>2.</a:t>
                </a:r>
                <a:endParaRPr lang="en-US" sz="4800" b="1" spc="300">
                  <a:latin typeface="+mj-lt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5765EB-2FBE-4D87-845D-92635586BBCF}"/>
                  </a:ext>
                </a:extLst>
              </p:cNvPr>
              <p:cNvSpPr txBox="1"/>
              <p:nvPr/>
            </p:nvSpPr>
            <p:spPr>
              <a:xfrm>
                <a:off x="1483835" y="3791044"/>
                <a:ext cx="2267091" cy="1032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 consumers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6389160" y="2805193"/>
              <a:ext cx="3599020" cy="2533177"/>
              <a:chOff x="5832882" y="3580097"/>
              <a:chExt cx="3599020" cy="2533177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832883" y="3633751"/>
                <a:ext cx="96430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4800" b="1" spc="300">
                    <a:latin typeface="+mj-lt"/>
                  </a:rPr>
                  <a:t>3.</a:t>
                </a:r>
                <a:endParaRPr lang="en-US" sz="4800" b="1" spc="300">
                  <a:latin typeface="+mj-lt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5765EB-2FBE-4D87-845D-92635586BBCF}"/>
                  </a:ext>
                </a:extLst>
              </p:cNvPr>
              <p:cNvSpPr txBox="1"/>
              <p:nvPr/>
            </p:nvSpPr>
            <p:spPr>
              <a:xfrm>
                <a:off x="6797185" y="3580097"/>
                <a:ext cx="26347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 consumers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832882" y="4966599"/>
                <a:ext cx="10212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4800" b="1" spc="300">
                    <a:latin typeface="+mj-lt"/>
                  </a:rPr>
                  <a:t>4.</a:t>
                </a:r>
                <a:endParaRPr lang="en-US" sz="4800" b="1" spc="300">
                  <a:latin typeface="+mj-lt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45765EB-2FBE-4D87-845D-92635586BBCF}"/>
                  </a:ext>
                </a:extLst>
              </p:cNvPr>
              <p:cNvSpPr txBox="1"/>
              <p:nvPr/>
            </p:nvSpPr>
            <p:spPr>
              <a:xfrm>
                <a:off x="6797185" y="4912945"/>
                <a:ext cx="26347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2">
                        <a:lumMod val="50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Then, think about every level of brand management, which is another way of saying: every point at which consumers</a:t>
                </a:r>
              </a:p>
            </p:txBody>
          </p:sp>
        </p:grpSp>
        <p:sp>
          <p:nvSpPr>
            <p:cNvPr id="5" name="Google Shape;574;p32"/>
            <p:cNvSpPr/>
            <p:nvPr/>
          </p:nvSpPr>
          <p:spPr>
            <a:xfrm>
              <a:off x="10686690" y="2940041"/>
              <a:ext cx="754248" cy="617224"/>
            </a:xfrm>
            <a:custGeom>
              <a:avLst/>
              <a:gdLst/>
              <a:ahLst/>
              <a:cxnLst/>
              <a:rect l="l" t="t" r="r" b="b"/>
              <a:pathLst>
                <a:path w="5609" h="4590" extrusionOk="0">
                  <a:moveTo>
                    <a:pt x="2804" y="2040"/>
                  </a:moveTo>
                  <a:cubicBezTo>
                    <a:pt x="3080" y="2040"/>
                    <a:pt x="3314" y="2265"/>
                    <a:pt x="3314" y="2550"/>
                  </a:cubicBezTo>
                  <a:cubicBezTo>
                    <a:pt x="3314" y="2825"/>
                    <a:pt x="3080" y="3060"/>
                    <a:pt x="2804" y="3060"/>
                  </a:cubicBezTo>
                  <a:cubicBezTo>
                    <a:pt x="2519" y="3060"/>
                    <a:pt x="2295" y="2825"/>
                    <a:pt x="2295" y="2550"/>
                  </a:cubicBezTo>
                  <a:cubicBezTo>
                    <a:pt x="2295" y="2265"/>
                    <a:pt x="2519" y="2040"/>
                    <a:pt x="2804" y="2040"/>
                  </a:cubicBezTo>
                  <a:close/>
                  <a:moveTo>
                    <a:pt x="2804" y="1530"/>
                  </a:moveTo>
                  <a:cubicBezTo>
                    <a:pt x="2233" y="1530"/>
                    <a:pt x="1785" y="1979"/>
                    <a:pt x="1785" y="2550"/>
                  </a:cubicBezTo>
                  <a:cubicBezTo>
                    <a:pt x="1785" y="3111"/>
                    <a:pt x="2233" y="3570"/>
                    <a:pt x="2804" y="3570"/>
                  </a:cubicBezTo>
                  <a:cubicBezTo>
                    <a:pt x="3365" y="3570"/>
                    <a:pt x="3824" y="3111"/>
                    <a:pt x="3824" y="2550"/>
                  </a:cubicBezTo>
                  <a:cubicBezTo>
                    <a:pt x="3824" y="1979"/>
                    <a:pt x="3365" y="1530"/>
                    <a:pt x="2804" y="1530"/>
                  </a:cubicBezTo>
                  <a:close/>
                  <a:moveTo>
                    <a:pt x="3426" y="511"/>
                  </a:moveTo>
                  <a:lnTo>
                    <a:pt x="3936" y="1275"/>
                  </a:lnTo>
                  <a:lnTo>
                    <a:pt x="5099" y="1275"/>
                  </a:lnTo>
                  <a:lnTo>
                    <a:pt x="5099" y="4080"/>
                  </a:lnTo>
                  <a:lnTo>
                    <a:pt x="510" y="4080"/>
                  </a:lnTo>
                  <a:lnTo>
                    <a:pt x="510" y="1275"/>
                  </a:lnTo>
                  <a:lnTo>
                    <a:pt x="1662" y="1275"/>
                  </a:lnTo>
                  <a:lnTo>
                    <a:pt x="2172" y="511"/>
                  </a:lnTo>
                  <a:close/>
                  <a:moveTo>
                    <a:pt x="1897" y="1"/>
                  </a:moveTo>
                  <a:lnTo>
                    <a:pt x="1387" y="766"/>
                  </a:lnTo>
                  <a:lnTo>
                    <a:pt x="0" y="766"/>
                  </a:lnTo>
                  <a:lnTo>
                    <a:pt x="0" y="4589"/>
                  </a:lnTo>
                  <a:lnTo>
                    <a:pt x="5609" y="4589"/>
                  </a:lnTo>
                  <a:lnTo>
                    <a:pt x="5609" y="766"/>
                  </a:lnTo>
                  <a:lnTo>
                    <a:pt x="4212" y="766"/>
                  </a:lnTo>
                  <a:lnTo>
                    <a:pt x="3702" y="1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bg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756;p32"/>
            <p:cNvSpPr/>
            <p:nvPr/>
          </p:nvSpPr>
          <p:spPr>
            <a:xfrm>
              <a:off x="4840496" y="4331736"/>
              <a:ext cx="754246" cy="685668"/>
            </a:xfrm>
            <a:custGeom>
              <a:avLst/>
              <a:gdLst/>
              <a:ahLst/>
              <a:cxnLst/>
              <a:rect l="l" t="t" r="r" b="b"/>
              <a:pathLst>
                <a:path w="5609" h="5099" extrusionOk="0">
                  <a:moveTo>
                    <a:pt x="4396" y="510"/>
                  </a:moveTo>
                  <a:lnTo>
                    <a:pt x="4752" y="1785"/>
                  </a:lnTo>
                  <a:lnTo>
                    <a:pt x="847" y="1785"/>
                  </a:lnTo>
                  <a:lnTo>
                    <a:pt x="1204" y="510"/>
                  </a:lnTo>
                  <a:close/>
                  <a:moveTo>
                    <a:pt x="1530" y="2549"/>
                  </a:moveTo>
                  <a:cubicBezTo>
                    <a:pt x="1245" y="2549"/>
                    <a:pt x="1020" y="2774"/>
                    <a:pt x="1020" y="3059"/>
                  </a:cubicBezTo>
                  <a:cubicBezTo>
                    <a:pt x="1020" y="3335"/>
                    <a:pt x="1245" y="3569"/>
                    <a:pt x="1530" y="3569"/>
                  </a:cubicBezTo>
                  <a:cubicBezTo>
                    <a:pt x="1805" y="3569"/>
                    <a:pt x="2040" y="3335"/>
                    <a:pt x="2040" y="3059"/>
                  </a:cubicBezTo>
                  <a:cubicBezTo>
                    <a:pt x="2040" y="2774"/>
                    <a:pt x="1805" y="2549"/>
                    <a:pt x="1530" y="2549"/>
                  </a:cubicBezTo>
                  <a:close/>
                  <a:moveTo>
                    <a:pt x="4079" y="2549"/>
                  </a:moveTo>
                  <a:cubicBezTo>
                    <a:pt x="3794" y="2549"/>
                    <a:pt x="3570" y="2774"/>
                    <a:pt x="3570" y="3059"/>
                  </a:cubicBezTo>
                  <a:cubicBezTo>
                    <a:pt x="3570" y="3335"/>
                    <a:pt x="3794" y="3569"/>
                    <a:pt x="4079" y="3569"/>
                  </a:cubicBezTo>
                  <a:cubicBezTo>
                    <a:pt x="4355" y="3569"/>
                    <a:pt x="4589" y="3335"/>
                    <a:pt x="4589" y="3059"/>
                  </a:cubicBezTo>
                  <a:cubicBezTo>
                    <a:pt x="4589" y="2774"/>
                    <a:pt x="4355" y="2549"/>
                    <a:pt x="4079" y="2549"/>
                  </a:cubicBezTo>
                  <a:close/>
                  <a:moveTo>
                    <a:pt x="4844" y="2294"/>
                  </a:moveTo>
                  <a:lnTo>
                    <a:pt x="4844" y="3824"/>
                  </a:lnTo>
                  <a:lnTo>
                    <a:pt x="765" y="3824"/>
                  </a:lnTo>
                  <a:lnTo>
                    <a:pt x="765" y="2294"/>
                  </a:lnTo>
                  <a:close/>
                  <a:moveTo>
                    <a:pt x="827" y="0"/>
                  </a:moveTo>
                  <a:lnTo>
                    <a:pt x="317" y="1785"/>
                  </a:lnTo>
                  <a:lnTo>
                    <a:pt x="1" y="1785"/>
                  </a:lnTo>
                  <a:lnTo>
                    <a:pt x="1" y="2294"/>
                  </a:lnTo>
                  <a:lnTo>
                    <a:pt x="256" y="2294"/>
                  </a:lnTo>
                  <a:lnTo>
                    <a:pt x="256" y="5099"/>
                  </a:lnTo>
                  <a:lnTo>
                    <a:pt x="1275" y="5099"/>
                  </a:lnTo>
                  <a:lnTo>
                    <a:pt x="1275" y="4334"/>
                  </a:lnTo>
                  <a:lnTo>
                    <a:pt x="4334" y="4334"/>
                  </a:lnTo>
                  <a:lnTo>
                    <a:pt x="4334" y="5099"/>
                  </a:lnTo>
                  <a:lnTo>
                    <a:pt x="5354" y="5099"/>
                  </a:lnTo>
                  <a:lnTo>
                    <a:pt x="5354" y="2294"/>
                  </a:lnTo>
                  <a:lnTo>
                    <a:pt x="5609" y="2294"/>
                  </a:lnTo>
                  <a:lnTo>
                    <a:pt x="5609" y="1785"/>
                  </a:lnTo>
                  <a:lnTo>
                    <a:pt x="5283" y="1785"/>
                  </a:lnTo>
                  <a:lnTo>
                    <a:pt x="4773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bg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557;p32"/>
            <p:cNvSpPr/>
            <p:nvPr/>
          </p:nvSpPr>
          <p:spPr>
            <a:xfrm>
              <a:off x="4806779" y="2833156"/>
              <a:ext cx="831144" cy="830994"/>
            </a:xfrm>
            <a:custGeom>
              <a:avLst/>
              <a:gdLst/>
              <a:ahLst/>
              <a:cxnLst/>
              <a:rect l="l" t="t" r="r" b="b"/>
              <a:pathLst>
                <a:path w="5610" h="5609" extrusionOk="0">
                  <a:moveTo>
                    <a:pt x="4079" y="1"/>
                  </a:moveTo>
                  <a:lnTo>
                    <a:pt x="4079" y="694"/>
                  </a:lnTo>
                  <a:lnTo>
                    <a:pt x="4589" y="1020"/>
                  </a:lnTo>
                  <a:lnTo>
                    <a:pt x="4589" y="1"/>
                  </a:lnTo>
                  <a:close/>
                  <a:moveTo>
                    <a:pt x="2805" y="878"/>
                  </a:moveTo>
                  <a:lnTo>
                    <a:pt x="5099" y="2478"/>
                  </a:lnTo>
                  <a:lnTo>
                    <a:pt x="5099" y="2805"/>
                  </a:lnTo>
                  <a:lnTo>
                    <a:pt x="4589" y="2805"/>
                  </a:lnTo>
                  <a:lnTo>
                    <a:pt x="4589" y="5099"/>
                  </a:lnTo>
                  <a:lnTo>
                    <a:pt x="3825" y="5099"/>
                  </a:lnTo>
                  <a:lnTo>
                    <a:pt x="3825" y="4732"/>
                  </a:lnTo>
                  <a:cubicBezTo>
                    <a:pt x="3825" y="4161"/>
                    <a:pt x="3366" y="3712"/>
                    <a:pt x="2805" y="3712"/>
                  </a:cubicBezTo>
                  <a:cubicBezTo>
                    <a:pt x="2234" y="3712"/>
                    <a:pt x="1785" y="4161"/>
                    <a:pt x="1785" y="4732"/>
                  </a:cubicBezTo>
                  <a:lnTo>
                    <a:pt x="1785" y="5099"/>
                  </a:lnTo>
                  <a:lnTo>
                    <a:pt x="1020" y="5099"/>
                  </a:lnTo>
                  <a:lnTo>
                    <a:pt x="1020" y="2805"/>
                  </a:lnTo>
                  <a:lnTo>
                    <a:pt x="510" y="2805"/>
                  </a:lnTo>
                  <a:lnTo>
                    <a:pt x="510" y="2478"/>
                  </a:lnTo>
                  <a:lnTo>
                    <a:pt x="2805" y="878"/>
                  </a:lnTo>
                  <a:close/>
                  <a:moveTo>
                    <a:pt x="2805" y="255"/>
                  </a:moveTo>
                  <a:lnTo>
                    <a:pt x="1" y="2213"/>
                  </a:lnTo>
                  <a:lnTo>
                    <a:pt x="1" y="3315"/>
                  </a:lnTo>
                  <a:lnTo>
                    <a:pt x="510" y="3315"/>
                  </a:lnTo>
                  <a:lnTo>
                    <a:pt x="510" y="5609"/>
                  </a:lnTo>
                  <a:lnTo>
                    <a:pt x="2295" y="5609"/>
                  </a:lnTo>
                  <a:lnTo>
                    <a:pt x="2295" y="4732"/>
                  </a:lnTo>
                  <a:cubicBezTo>
                    <a:pt x="2295" y="4446"/>
                    <a:pt x="2519" y="4222"/>
                    <a:pt x="2805" y="4222"/>
                  </a:cubicBezTo>
                  <a:cubicBezTo>
                    <a:pt x="3080" y="4222"/>
                    <a:pt x="3315" y="4446"/>
                    <a:pt x="3315" y="4732"/>
                  </a:cubicBezTo>
                  <a:lnTo>
                    <a:pt x="3315" y="5609"/>
                  </a:lnTo>
                  <a:lnTo>
                    <a:pt x="5099" y="5609"/>
                  </a:lnTo>
                  <a:lnTo>
                    <a:pt x="5099" y="3315"/>
                  </a:lnTo>
                  <a:lnTo>
                    <a:pt x="5609" y="3315"/>
                  </a:lnTo>
                  <a:lnTo>
                    <a:pt x="5609" y="2213"/>
                  </a:lnTo>
                  <a:lnTo>
                    <a:pt x="2805" y="255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bg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671;p32"/>
            <p:cNvSpPr/>
            <p:nvPr/>
          </p:nvSpPr>
          <p:spPr>
            <a:xfrm>
              <a:off x="10782598" y="4284922"/>
              <a:ext cx="467038" cy="732482"/>
            </a:xfrm>
            <a:custGeom>
              <a:avLst/>
              <a:gdLst/>
              <a:ahLst/>
              <a:cxnLst/>
              <a:rect l="l" t="t" r="r" b="b"/>
              <a:pathLst>
                <a:path w="3570" h="5599" extrusionOk="0">
                  <a:moveTo>
                    <a:pt x="1530" y="1"/>
                  </a:moveTo>
                  <a:lnTo>
                    <a:pt x="1530" y="511"/>
                  </a:lnTo>
                  <a:lnTo>
                    <a:pt x="1286" y="511"/>
                  </a:lnTo>
                  <a:cubicBezTo>
                    <a:pt x="582" y="511"/>
                    <a:pt x="11" y="1071"/>
                    <a:pt x="11" y="1775"/>
                  </a:cubicBezTo>
                  <a:cubicBezTo>
                    <a:pt x="11" y="2489"/>
                    <a:pt x="582" y="3060"/>
                    <a:pt x="1286" y="3060"/>
                  </a:cubicBezTo>
                  <a:lnTo>
                    <a:pt x="2295" y="3060"/>
                  </a:lnTo>
                  <a:cubicBezTo>
                    <a:pt x="2713" y="3060"/>
                    <a:pt x="3060" y="3396"/>
                    <a:pt x="3060" y="3825"/>
                  </a:cubicBezTo>
                  <a:cubicBezTo>
                    <a:pt x="3060" y="4243"/>
                    <a:pt x="2713" y="4589"/>
                    <a:pt x="2295" y="4589"/>
                  </a:cubicBezTo>
                  <a:lnTo>
                    <a:pt x="1275" y="4589"/>
                  </a:lnTo>
                  <a:cubicBezTo>
                    <a:pt x="847" y="4589"/>
                    <a:pt x="511" y="4243"/>
                    <a:pt x="511" y="3825"/>
                  </a:cubicBezTo>
                  <a:lnTo>
                    <a:pt x="1" y="3825"/>
                  </a:lnTo>
                  <a:cubicBezTo>
                    <a:pt x="1" y="4528"/>
                    <a:pt x="562" y="5099"/>
                    <a:pt x="1275" y="5099"/>
                  </a:cubicBezTo>
                  <a:lnTo>
                    <a:pt x="1530" y="5099"/>
                  </a:lnTo>
                  <a:lnTo>
                    <a:pt x="1530" y="5599"/>
                  </a:lnTo>
                  <a:lnTo>
                    <a:pt x="2040" y="5599"/>
                  </a:lnTo>
                  <a:lnTo>
                    <a:pt x="2040" y="5099"/>
                  </a:lnTo>
                  <a:lnTo>
                    <a:pt x="2295" y="5099"/>
                  </a:lnTo>
                  <a:cubicBezTo>
                    <a:pt x="2999" y="5099"/>
                    <a:pt x="3570" y="4528"/>
                    <a:pt x="3570" y="3825"/>
                  </a:cubicBezTo>
                  <a:cubicBezTo>
                    <a:pt x="3570" y="3121"/>
                    <a:pt x="2999" y="2550"/>
                    <a:pt x="2295" y="2550"/>
                  </a:cubicBezTo>
                  <a:lnTo>
                    <a:pt x="1286" y="2550"/>
                  </a:lnTo>
                  <a:cubicBezTo>
                    <a:pt x="857" y="2550"/>
                    <a:pt x="521" y="2203"/>
                    <a:pt x="521" y="1785"/>
                  </a:cubicBezTo>
                  <a:cubicBezTo>
                    <a:pt x="521" y="1357"/>
                    <a:pt x="857" y="1020"/>
                    <a:pt x="1286" y="1020"/>
                  </a:cubicBezTo>
                  <a:lnTo>
                    <a:pt x="2550" y="1020"/>
                  </a:lnTo>
                  <a:cubicBezTo>
                    <a:pt x="2825" y="1020"/>
                    <a:pt x="3060" y="1245"/>
                    <a:pt x="3060" y="1530"/>
                  </a:cubicBezTo>
                  <a:lnTo>
                    <a:pt x="3570" y="1530"/>
                  </a:lnTo>
                  <a:cubicBezTo>
                    <a:pt x="3570" y="959"/>
                    <a:pt x="3111" y="511"/>
                    <a:pt x="2550" y="511"/>
                  </a:cubicBezTo>
                  <a:lnTo>
                    <a:pt x="2040" y="511"/>
                  </a:lnTo>
                  <a:lnTo>
                    <a:pt x="2040" y="1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bg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723894" y="944814"/>
            <a:ext cx="2744213" cy="1625864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TextBox 17"/>
          <p:cNvSpPr txBox="1"/>
          <p:nvPr/>
        </p:nvSpPr>
        <p:spPr>
          <a:xfrm>
            <a:off x="4452691" y="972916"/>
            <a:ext cx="3286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spc="300" dirty="0">
                <a:latin typeface="+mj-lt"/>
              </a:rPr>
              <a:t>Info Graphic</a:t>
            </a:r>
            <a:endParaRPr lang="en-US" sz="4800" b="1" spc="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578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532856" y="3649964"/>
            <a:ext cx="2888342" cy="1495784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0" y="1150683"/>
            <a:ext cx="2496457" cy="1785257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1047668" y="1582982"/>
            <a:ext cx="2784103" cy="3692037"/>
            <a:chOff x="4794402" y="971835"/>
            <a:chExt cx="2784103" cy="3692037"/>
          </a:xfrm>
        </p:grpSpPr>
        <p:sp>
          <p:nvSpPr>
            <p:cNvPr id="11" name="TextBox 10"/>
            <p:cNvSpPr txBox="1"/>
            <p:nvPr/>
          </p:nvSpPr>
          <p:spPr>
            <a:xfrm>
              <a:off x="4794403" y="971835"/>
              <a:ext cx="240673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4800" b="1" spc="300" dirty="0">
                  <a:latin typeface="+mj-lt"/>
                </a:rPr>
                <a:t>About Us</a:t>
              </a:r>
              <a:endParaRPr lang="en-US" sz="4800" b="1" spc="300" dirty="0">
                <a:latin typeface="+mj-lt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794402" y="2909546"/>
              <a:ext cx="2784103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 your brand. Most people think of social media and website, because those are.</a:t>
              </a: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95505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743216" y="4749773"/>
            <a:ext cx="2397246" cy="1269156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DC21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72051" y="655983"/>
            <a:ext cx="2002575" cy="1639972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DC212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6353" y="2025833"/>
            <a:ext cx="7517524" cy="2806334"/>
            <a:chOff x="5133072" y="3328814"/>
            <a:chExt cx="6839649" cy="2553280"/>
          </a:xfrm>
        </p:grpSpPr>
        <p:pic>
          <p:nvPicPr>
            <p:cNvPr id="3" name="Google Shape;522;p29" title="Points scored"/>
            <p:cNvPicPr preferRelativeResize="0"/>
            <p:nvPr/>
          </p:nvPicPr>
          <p:blipFill rotWithShape="1">
            <a:blip r:embed="rId2">
              <a:alphaModFix/>
              <a:duotone>
                <a:prstClr val="black"/>
                <a:schemeClr val="bg2">
                  <a:lumMod val="5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</a14:imgLayer>
                  </a14:imgProps>
                </a:ext>
              </a:extLst>
            </a:blip>
            <a:srcRect/>
            <a:stretch/>
          </p:blipFill>
          <p:spPr>
            <a:xfrm>
              <a:off x="5133072" y="3328814"/>
              <a:ext cx="6839649" cy="22618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523;p29"/>
            <p:cNvSpPr txBox="1"/>
            <p:nvPr/>
          </p:nvSpPr>
          <p:spPr>
            <a:xfrm>
              <a:off x="5987097" y="5531694"/>
              <a:ext cx="759466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GB" sz="1200" b="1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Chart 1</a:t>
              </a:r>
              <a:endParaRPr sz="1200" b="1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" name="Google Shape;524;p29"/>
            <p:cNvSpPr txBox="1"/>
            <p:nvPr/>
          </p:nvSpPr>
          <p:spPr>
            <a:xfrm>
              <a:off x="7402347" y="5531694"/>
              <a:ext cx="8052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GB" sz="1200" b="1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Chart 2</a:t>
              </a:r>
              <a:endParaRPr sz="1200" b="1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" name="Google Shape;525;p29"/>
            <p:cNvSpPr txBox="1"/>
            <p:nvPr/>
          </p:nvSpPr>
          <p:spPr>
            <a:xfrm>
              <a:off x="8904597" y="5531694"/>
              <a:ext cx="8052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GB" sz="1200" b="1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Chart 3</a:t>
              </a:r>
              <a:endParaRPr sz="1200" b="1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" name="Google Shape;526;p29"/>
            <p:cNvSpPr txBox="1"/>
            <p:nvPr/>
          </p:nvSpPr>
          <p:spPr>
            <a:xfrm>
              <a:off x="10365572" y="5531694"/>
              <a:ext cx="8052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GB" sz="1200" b="1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Chart 4</a:t>
              </a:r>
              <a:endParaRPr sz="1200" b="1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087565" y="1194836"/>
            <a:ext cx="3349003" cy="4468328"/>
            <a:chOff x="1071484" y="946740"/>
            <a:chExt cx="3349003" cy="4468328"/>
          </a:xfrm>
        </p:grpSpPr>
        <p:sp>
          <p:nvSpPr>
            <p:cNvPr id="9" name="TextBox 8"/>
            <p:cNvSpPr txBox="1"/>
            <p:nvPr/>
          </p:nvSpPr>
          <p:spPr>
            <a:xfrm>
              <a:off x="1071484" y="946740"/>
              <a:ext cx="205289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4800" b="1" spc="300">
                  <a:latin typeface="+mj-lt"/>
                </a:rPr>
                <a:t>Cha-rt</a:t>
              </a:r>
              <a:endParaRPr lang="en-US" sz="4800" b="1" spc="300">
                <a:latin typeface="+mj-lt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1071484" y="2658645"/>
              <a:ext cx="33490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Circular Std Book" panose="020B0604020101020102" pitchFamily="34" charset="0"/>
                </a:rPr>
                <a:t>Then, think about every level of brand management, which is another way of saying: every point at which consumers interact with your brand.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1071484" y="4214739"/>
              <a:ext cx="276196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Circular Std Book" panose="020B0604020101020102" pitchFamily="34" charset="0"/>
                </a:rPr>
                <a:t>Then, think about every level of brand management, which is another way of saying: every point at which consumers 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246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093644" y="918438"/>
            <a:ext cx="2004712" cy="1098919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658093" y="2528769"/>
            <a:ext cx="10875818" cy="3276832"/>
            <a:chOff x="669275" y="2057722"/>
            <a:chExt cx="7829874" cy="2359104"/>
          </a:xfrm>
        </p:grpSpPr>
        <p:sp>
          <p:nvSpPr>
            <p:cNvPr id="3" name="Google Shape;492;p28"/>
            <p:cNvSpPr txBox="1"/>
            <p:nvPr/>
          </p:nvSpPr>
          <p:spPr>
            <a:xfrm>
              <a:off x="669275" y="3868126"/>
              <a:ext cx="18486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 b="0" i="0" u="none" strike="noStrike" cap="none">
                  <a:solidFill>
                    <a:schemeClr val="bg2">
                      <a:lumMod val="50000"/>
                    </a:schemeClr>
                  </a:solidFill>
                  <a:ea typeface="Muli"/>
                  <a:cs typeface="Muli"/>
                  <a:sym typeface="Muli"/>
                </a:rPr>
                <a:t>Lorem ipsum dolor sit amet, consectetur adipiscing elit, sed do eiusmod</a:t>
              </a:r>
              <a:endParaRPr sz="1000" b="0" i="0" u="none" strike="noStrike" cap="none">
                <a:solidFill>
                  <a:schemeClr val="bg2">
                    <a:lumMod val="50000"/>
                  </a:schemeClr>
                </a:solidFill>
                <a:ea typeface="Muli"/>
                <a:cs typeface="Muli"/>
                <a:sym typeface="Muli"/>
              </a:endParaRPr>
            </a:p>
          </p:txBody>
        </p:sp>
        <p:sp>
          <p:nvSpPr>
            <p:cNvPr id="4" name="Google Shape;493;p28"/>
            <p:cNvSpPr txBox="1"/>
            <p:nvPr/>
          </p:nvSpPr>
          <p:spPr>
            <a:xfrm>
              <a:off x="1086024" y="2057722"/>
              <a:ext cx="9657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600" b="1" u="none" strike="noStrike" cap="none">
                  <a:ea typeface="Montserrat"/>
                  <a:cs typeface="Montserrat"/>
                  <a:sym typeface="Montserrat"/>
                </a:rPr>
                <a:t>Lowest</a:t>
              </a:r>
              <a:endParaRPr sz="16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" name="Google Shape;494;p28"/>
            <p:cNvSpPr txBox="1"/>
            <p:nvPr/>
          </p:nvSpPr>
          <p:spPr>
            <a:xfrm>
              <a:off x="1135400" y="3633313"/>
              <a:ext cx="9165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200" b="1" u="none" strike="noStrike" cap="none">
                  <a:ea typeface="Montserrat"/>
                  <a:cs typeface="Montserrat"/>
                  <a:sym typeface="Montserrat"/>
                </a:rPr>
                <a:t>Text Here</a:t>
              </a:r>
              <a:endParaRPr sz="12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" name="Google Shape;495;p28"/>
            <p:cNvSpPr txBox="1"/>
            <p:nvPr/>
          </p:nvSpPr>
          <p:spPr>
            <a:xfrm>
              <a:off x="2630474" y="3868126"/>
              <a:ext cx="18975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 b="0" i="0" u="none" strike="noStrike" cap="none">
                  <a:solidFill>
                    <a:schemeClr val="bg2">
                      <a:lumMod val="50000"/>
                    </a:schemeClr>
                  </a:solidFill>
                  <a:ea typeface="Muli"/>
                  <a:cs typeface="Muli"/>
                  <a:sym typeface="Muli"/>
                </a:rPr>
                <a:t>Lorem ipsum dolor sit amet, consectetur adipiscing elit, sed do eiusmod</a:t>
              </a:r>
              <a:endParaRPr sz="800" b="0" i="0" u="none" strike="noStrike" cap="none">
                <a:solidFill>
                  <a:schemeClr val="bg2">
                    <a:lumMod val="50000"/>
                  </a:schemeClr>
                </a:solidFill>
                <a:ea typeface="Muli"/>
                <a:cs typeface="Muli"/>
                <a:sym typeface="Muli"/>
              </a:endParaRPr>
            </a:p>
          </p:txBody>
        </p:sp>
        <p:sp>
          <p:nvSpPr>
            <p:cNvPr id="7" name="Google Shape;496;p28"/>
            <p:cNvSpPr txBox="1"/>
            <p:nvPr/>
          </p:nvSpPr>
          <p:spPr>
            <a:xfrm>
              <a:off x="3121000" y="3633301"/>
              <a:ext cx="9165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200" b="1" u="none" strike="noStrike" cap="none">
                  <a:ea typeface="Montserrat"/>
                  <a:cs typeface="Montserrat"/>
                  <a:sym typeface="Montserrat"/>
                </a:rPr>
                <a:t>Text Here</a:t>
              </a:r>
              <a:endParaRPr sz="12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" name="Google Shape;497;p28"/>
            <p:cNvSpPr txBox="1"/>
            <p:nvPr/>
          </p:nvSpPr>
          <p:spPr>
            <a:xfrm>
              <a:off x="4640486" y="3868126"/>
              <a:ext cx="18486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 b="0" i="0" u="none" strike="noStrike" cap="none">
                  <a:solidFill>
                    <a:schemeClr val="bg2">
                      <a:lumMod val="50000"/>
                    </a:schemeClr>
                  </a:solidFill>
                  <a:ea typeface="Muli"/>
                  <a:cs typeface="Muli"/>
                  <a:sym typeface="Muli"/>
                </a:rPr>
                <a:t>Lorem ipsum dolor sit amet, consectetur adipiscing elit, sed do eiusmod</a:t>
              </a:r>
              <a:endParaRPr sz="800" b="0" i="0" u="none" strike="noStrike" cap="none">
                <a:solidFill>
                  <a:schemeClr val="bg2">
                    <a:lumMod val="50000"/>
                  </a:schemeClr>
                </a:solidFill>
                <a:ea typeface="Muli"/>
                <a:cs typeface="Muli"/>
                <a:sym typeface="Muli"/>
              </a:endParaRPr>
            </a:p>
          </p:txBody>
        </p:sp>
        <p:sp>
          <p:nvSpPr>
            <p:cNvPr id="9" name="Google Shape;498;p28"/>
            <p:cNvSpPr txBox="1"/>
            <p:nvPr/>
          </p:nvSpPr>
          <p:spPr>
            <a:xfrm>
              <a:off x="5106566" y="3633300"/>
              <a:ext cx="9165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200" b="1" u="none" strike="noStrike" cap="none">
                  <a:ea typeface="Montserrat"/>
                  <a:cs typeface="Montserrat"/>
                  <a:sym typeface="Montserrat"/>
                </a:rPr>
                <a:t>Text Here</a:t>
              </a:r>
              <a:endParaRPr sz="12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" name="Google Shape;499;p28"/>
            <p:cNvSpPr txBox="1"/>
            <p:nvPr/>
          </p:nvSpPr>
          <p:spPr>
            <a:xfrm>
              <a:off x="6601649" y="3868125"/>
              <a:ext cx="18975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 b="0" i="0" u="none" strike="noStrike" cap="none">
                  <a:solidFill>
                    <a:schemeClr val="bg2">
                      <a:lumMod val="50000"/>
                    </a:schemeClr>
                  </a:solidFill>
                  <a:ea typeface="Muli"/>
                  <a:cs typeface="Muli"/>
                  <a:sym typeface="Muli"/>
                </a:rPr>
                <a:t>Lorem ipsum dolor sit amet, consectetur adipiscing elit, sed do eiusmod</a:t>
              </a:r>
              <a:endParaRPr sz="800" b="0" i="0" u="none" strike="noStrike" cap="none">
                <a:solidFill>
                  <a:schemeClr val="bg2">
                    <a:lumMod val="50000"/>
                  </a:schemeClr>
                </a:solidFill>
                <a:ea typeface="Muli"/>
                <a:cs typeface="Muli"/>
                <a:sym typeface="Muli"/>
              </a:endParaRPr>
            </a:p>
          </p:txBody>
        </p:sp>
        <p:pic>
          <p:nvPicPr>
            <p:cNvPr id="11" name="Google Shape;500;p28" title="Chart"/>
            <p:cNvPicPr preferRelativeResize="0"/>
            <p:nvPr/>
          </p:nvPicPr>
          <p:blipFill rotWithShape="1">
            <a:blip r:embed="rId2">
              <a:alphaModFix/>
              <a:duotone>
                <a:prstClr val="black"/>
                <a:schemeClr val="bg2">
                  <a:lumMod val="5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</a14:imgLayer>
                  </a14:imgProps>
                </a:ext>
              </a:extLst>
            </a:blip>
            <a:srcRect/>
            <a:stretch/>
          </p:blipFill>
          <p:spPr>
            <a:xfrm>
              <a:off x="5024799" y="2527838"/>
              <a:ext cx="1080000" cy="101236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501;p28"/>
            <p:cNvSpPr txBox="1"/>
            <p:nvPr/>
          </p:nvSpPr>
          <p:spPr>
            <a:xfrm>
              <a:off x="7092156" y="3633300"/>
              <a:ext cx="9165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200" b="1" u="none" strike="noStrike" cap="none">
                  <a:ea typeface="Montserrat"/>
                  <a:cs typeface="Montserrat"/>
                  <a:sym typeface="Montserrat"/>
                </a:rPr>
                <a:t>Text Here</a:t>
              </a:r>
              <a:endParaRPr sz="12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13" name="Google Shape;502;p28" title="Chart"/>
            <p:cNvPicPr preferRelativeResize="0"/>
            <p:nvPr/>
          </p:nvPicPr>
          <p:blipFill rotWithShape="1">
            <a:blip r:embed="rId4">
              <a:alphaModFix/>
              <a:duotone>
                <a:prstClr val="black"/>
                <a:schemeClr val="bg2">
                  <a:lumMod val="5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500"/>
                      </a14:imgEffect>
                    </a14:imgLayer>
                  </a14:imgProps>
                </a:ext>
              </a:extLst>
            </a:blip>
            <a:srcRect/>
            <a:stretch/>
          </p:blipFill>
          <p:spPr>
            <a:xfrm>
              <a:off x="6998524" y="2529375"/>
              <a:ext cx="1080000" cy="101236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Google Shape;503;p28"/>
            <p:cNvSpPr txBox="1"/>
            <p:nvPr/>
          </p:nvSpPr>
          <p:spPr>
            <a:xfrm>
              <a:off x="3096364" y="2057722"/>
              <a:ext cx="9657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600" b="1" u="none" strike="noStrike" cap="none">
                  <a:ea typeface="Montserrat"/>
                  <a:cs typeface="Montserrat"/>
                  <a:sym typeface="Montserrat"/>
                </a:rPr>
                <a:t>Normal</a:t>
              </a:r>
              <a:endParaRPr sz="16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15" name="Google Shape;504;p28" title="Chart"/>
            <p:cNvPicPr preferRelativeResize="0"/>
            <p:nvPr/>
          </p:nvPicPr>
          <p:blipFill rotWithShape="1">
            <a:blip r:embed="rId6">
              <a:alphaModFix/>
              <a:duotone>
                <a:prstClr val="black"/>
                <a:schemeClr val="bg2">
                  <a:lumMod val="5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500"/>
                      </a14:imgEffect>
                    </a14:imgLayer>
                  </a14:imgProps>
                </a:ext>
              </a:extLst>
            </a:blip>
            <a:srcRect/>
            <a:stretch/>
          </p:blipFill>
          <p:spPr>
            <a:xfrm>
              <a:off x="3040712" y="2529375"/>
              <a:ext cx="1080000" cy="101236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505;p28"/>
            <p:cNvSpPr txBox="1"/>
            <p:nvPr/>
          </p:nvSpPr>
          <p:spPr>
            <a:xfrm>
              <a:off x="5106703" y="2057722"/>
              <a:ext cx="998094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600" b="1" u="none" strike="noStrike" cap="none">
                  <a:ea typeface="Montserrat"/>
                  <a:cs typeface="Montserrat"/>
                  <a:sym typeface="Montserrat"/>
                </a:rPr>
                <a:t>Standart</a:t>
              </a:r>
              <a:endParaRPr sz="16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" name="Google Shape;506;p28"/>
            <p:cNvSpPr txBox="1"/>
            <p:nvPr/>
          </p:nvSpPr>
          <p:spPr>
            <a:xfrm>
              <a:off x="7067542" y="2057722"/>
              <a:ext cx="9657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1600" b="1" u="none" strike="noStrike" cap="none">
                  <a:ea typeface="Montserrat"/>
                  <a:cs typeface="Montserrat"/>
                  <a:sym typeface="Montserrat"/>
                </a:rPr>
                <a:t>Highest</a:t>
              </a:r>
              <a:endParaRPr sz="1600" b="1" u="none" strike="noStrike" cap="none"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" name="Google Shape;507;p28"/>
            <p:cNvSpPr txBox="1"/>
            <p:nvPr/>
          </p:nvSpPr>
          <p:spPr>
            <a:xfrm>
              <a:off x="3300825" y="2859751"/>
              <a:ext cx="5805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2000" b="1" i="0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50%</a:t>
              </a:r>
              <a:endParaRPr sz="2000" b="1" i="0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" name="Google Shape;508;p28"/>
            <p:cNvSpPr txBox="1"/>
            <p:nvPr/>
          </p:nvSpPr>
          <p:spPr>
            <a:xfrm>
              <a:off x="5289398" y="2858826"/>
              <a:ext cx="5568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2000" b="1" i="0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75%</a:t>
              </a:r>
              <a:endParaRPr sz="2000" b="1" i="0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0" name="Google Shape;509;p28"/>
            <p:cNvSpPr txBox="1"/>
            <p:nvPr/>
          </p:nvSpPr>
          <p:spPr>
            <a:xfrm>
              <a:off x="7248275" y="2859726"/>
              <a:ext cx="5805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2000" b="1" i="0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90%</a:t>
              </a:r>
              <a:endParaRPr sz="2000" b="1" i="0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21" name="Google Shape;512;p28" title="Points scored"/>
            <p:cNvPicPr preferRelativeResize="0"/>
            <p:nvPr/>
          </p:nvPicPr>
          <p:blipFill rotWithShape="1">
            <a:blip r:embed="rId8">
              <a:alphaModFix/>
              <a:duotone>
                <a:prstClr val="black"/>
                <a:schemeClr val="bg2">
                  <a:lumMod val="5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colorTemperature colorTemp="1500"/>
                      </a14:imgEffect>
                    </a14:imgLayer>
                  </a14:imgProps>
                </a:ext>
              </a:extLst>
            </a:blip>
            <a:srcRect/>
            <a:stretch/>
          </p:blipFill>
          <p:spPr>
            <a:xfrm>
              <a:off x="1031125" y="2529887"/>
              <a:ext cx="1080000" cy="10113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Google Shape;513;p28"/>
            <p:cNvSpPr txBox="1"/>
            <p:nvPr/>
          </p:nvSpPr>
          <p:spPr>
            <a:xfrm>
              <a:off x="1315225" y="2859750"/>
              <a:ext cx="556800" cy="35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 sz="2000" b="1" i="0" u="none" strike="noStrike" cap="none">
                  <a:solidFill>
                    <a:schemeClr val="bg2">
                      <a:lumMod val="50000"/>
                    </a:schemeClr>
                  </a:solidFill>
                  <a:latin typeface="+mj-lt"/>
                  <a:ea typeface="Montserrat"/>
                  <a:cs typeface="Montserrat"/>
                  <a:sym typeface="Montserrat"/>
                </a:rPr>
                <a:t>25%</a:t>
              </a:r>
              <a:endParaRPr sz="2000" b="1" i="0" u="none" strike="noStrike" cap="none">
                <a:solidFill>
                  <a:schemeClr val="bg2">
                    <a:lumMod val="50000"/>
                  </a:schemeClr>
                </a:solidFill>
                <a:latin typeface="+mj-l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617493" y="1052400"/>
            <a:ext cx="2957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>
                <a:latin typeface="+mj-lt"/>
              </a:rPr>
              <a:t>Chart</a:t>
            </a:r>
          </a:p>
        </p:txBody>
      </p:sp>
    </p:spTree>
    <p:extLst>
      <p:ext uri="{BB962C8B-B14F-4D97-AF65-F5344CB8AC3E}">
        <p14:creationId xmlns:p14="http://schemas.microsoft.com/office/powerpoint/2010/main" val="2266786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497540" y="1978926"/>
            <a:ext cx="7206019" cy="2879676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4638261" y="2644170"/>
            <a:ext cx="2915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>
                <a:latin typeface="+mj-lt"/>
              </a:rPr>
              <a:t>Thank You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20523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212593" y="747192"/>
            <a:ext cx="5766816" cy="5363616"/>
            <a:chOff x="3041919" y="502724"/>
            <a:chExt cx="6108163" cy="5681099"/>
          </a:xfrm>
          <a:solidFill>
            <a:schemeClr val="bg2">
              <a:lumMod val="50000"/>
            </a:schemeClr>
          </a:solidFill>
        </p:grpSpPr>
        <p:grpSp>
          <p:nvGrpSpPr>
            <p:cNvPr id="3" name="Group 2"/>
            <p:cNvGrpSpPr/>
            <p:nvPr/>
          </p:nvGrpSpPr>
          <p:grpSpPr>
            <a:xfrm>
              <a:off x="3468834" y="5152409"/>
              <a:ext cx="5254333" cy="186007"/>
              <a:chOff x="1429747" y="5152409"/>
              <a:chExt cx="5254333" cy="186007"/>
            </a:xfrm>
            <a:grpFill/>
          </p:grpSpPr>
          <p:sp>
            <p:nvSpPr>
              <p:cNvPr id="195" name="Google Shape;703;p32"/>
              <p:cNvSpPr/>
              <p:nvPr/>
            </p:nvSpPr>
            <p:spPr>
              <a:xfrm>
                <a:off x="2693794" y="5152409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3896" y="1530"/>
                    </a:moveTo>
                    <a:lnTo>
                      <a:pt x="2448" y="3365"/>
                    </a:lnTo>
                    <a:lnTo>
                      <a:pt x="1591" y="2743"/>
                    </a:lnTo>
                    <a:lnTo>
                      <a:pt x="1275" y="3162"/>
                    </a:lnTo>
                    <a:lnTo>
                      <a:pt x="2560" y="4079"/>
                    </a:lnTo>
                    <a:lnTo>
                      <a:pt x="4334" y="1836"/>
                    </a:lnTo>
                    <a:lnTo>
                      <a:pt x="3896" y="1530"/>
                    </a:lnTo>
                    <a:close/>
                    <a:moveTo>
                      <a:pt x="2805" y="510"/>
                    </a:moveTo>
                    <a:cubicBezTo>
                      <a:pt x="4069" y="510"/>
                      <a:pt x="5099" y="1530"/>
                      <a:pt x="5099" y="2805"/>
                    </a:cubicBezTo>
                    <a:cubicBezTo>
                      <a:pt x="5099" y="4069"/>
                      <a:pt x="4069" y="5099"/>
                      <a:pt x="2805" y="5099"/>
                    </a:cubicBezTo>
                    <a:cubicBezTo>
                      <a:pt x="1530" y="5099"/>
                      <a:pt x="510" y="4069"/>
                      <a:pt x="510" y="2805"/>
                    </a:cubicBezTo>
                    <a:cubicBezTo>
                      <a:pt x="510" y="1530"/>
                      <a:pt x="1530" y="510"/>
                      <a:pt x="2805" y="510"/>
                    </a:cubicBezTo>
                    <a:close/>
                    <a:moveTo>
                      <a:pt x="2805" y="0"/>
                    </a:moveTo>
                    <a:cubicBezTo>
                      <a:pt x="1255" y="0"/>
                      <a:pt x="1" y="1255"/>
                      <a:pt x="1" y="2805"/>
                    </a:cubicBezTo>
                    <a:cubicBezTo>
                      <a:pt x="1" y="4344"/>
                      <a:pt x="1255" y="5609"/>
                      <a:pt x="2805" y="5609"/>
                    </a:cubicBezTo>
                    <a:cubicBezTo>
                      <a:pt x="4345" y="5609"/>
                      <a:pt x="5609" y="4344"/>
                      <a:pt x="5609" y="2805"/>
                    </a:cubicBezTo>
                    <a:cubicBezTo>
                      <a:pt x="5609" y="1255"/>
                      <a:pt x="4345" y="0"/>
                      <a:pt x="280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705;p32"/>
              <p:cNvSpPr/>
              <p:nvPr/>
            </p:nvSpPr>
            <p:spPr>
              <a:xfrm>
                <a:off x="3116481" y="5152409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2550" y="1530"/>
                    </a:moveTo>
                    <a:lnTo>
                      <a:pt x="2550" y="2550"/>
                    </a:lnTo>
                    <a:lnTo>
                      <a:pt x="1530" y="2550"/>
                    </a:lnTo>
                    <a:lnTo>
                      <a:pt x="1530" y="3060"/>
                    </a:lnTo>
                    <a:lnTo>
                      <a:pt x="2550" y="3060"/>
                    </a:lnTo>
                    <a:lnTo>
                      <a:pt x="2550" y="4079"/>
                    </a:lnTo>
                    <a:lnTo>
                      <a:pt x="3060" y="4079"/>
                    </a:lnTo>
                    <a:lnTo>
                      <a:pt x="3060" y="3060"/>
                    </a:lnTo>
                    <a:lnTo>
                      <a:pt x="4080" y="3060"/>
                    </a:lnTo>
                    <a:lnTo>
                      <a:pt x="4080" y="2550"/>
                    </a:lnTo>
                    <a:lnTo>
                      <a:pt x="3060" y="2550"/>
                    </a:lnTo>
                    <a:lnTo>
                      <a:pt x="3060" y="1530"/>
                    </a:lnTo>
                    <a:close/>
                    <a:moveTo>
                      <a:pt x="2805" y="510"/>
                    </a:moveTo>
                    <a:cubicBezTo>
                      <a:pt x="4070" y="510"/>
                      <a:pt x="5099" y="1530"/>
                      <a:pt x="5099" y="2805"/>
                    </a:cubicBezTo>
                    <a:cubicBezTo>
                      <a:pt x="5099" y="4069"/>
                      <a:pt x="4070" y="5099"/>
                      <a:pt x="2805" y="5099"/>
                    </a:cubicBezTo>
                    <a:cubicBezTo>
                      <a:pt x="1530" y="5099"/>
                      <a:pt x="511" y="4069"/>
                      <a:pt x="511" y="2805"/>
                    </a:cubicBezTo>
                    <a:cubicBezTo>
                      <a:pt x="511" y="1530"/>
                      <a:pt x="1530" y="510"/>
                      <a:pt x="2805" y="510"/>
                    </a:cubicBezTo>
                    <a:close/>
                    <a:moveTo>
                      <a:pt x="2805" y="0"/>
                    </a:moveTo>
                    <a:cubicBezTo>
                      <a:pt x="1255" y="0"/>
                      <a:pt x="1" y="1255"/>
                      <a:pt x="1" y="2805"/>
                    </a:cubicBezTo>
                    <a:cubicBezTo>
                      <a:pt x="1" y="4344"/>
                      <a:pt x="1255" y="5609"/>
                      <a:pt x="2805" y="5609"/>
                    </a:cubicBezTo>
                    <a:cubicBezTo>
                      <a:pt x="4345" y="5609"/>
                      <a:pt x="5609" y="4344"/>
                      <a:pt x="5609" y="2805"/>
                    </a:cubicBezTo>
                    <a:cubicBezTo>
                      <a:pt x="5609" y="1255"/>
                      <a:pt x="4345" y="0"/>
                      <a:pt x="280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707;p32"/>
              <p:cNvSpPr/>
              <p:nvPr/>
            </p:nvSpPr>
            <p:spPr>
              <a:xfrm>
                <a:off x="3539201" y="5152409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1530" y="2550"/>
                    </a:moveTo>
                    <a:lnTo>
                      <a:pt x="1530" y="3060"/>
                    </a:lnTo>
                    <a:lnTo>
                      <a:pt x="4079" y="3060"/>
                    </a:lnTo>
                    <a:lnTo>
                      <a:pt x="4079" y="2550"/>
                    </a:lnTo>
                    <a:close/>
                    <a:moveTo>
                      <a:pt x="2804" y="510"/>
                    </a:moveTo>
                    <a:cubicBezTo>
                      <a:pt x="4069" y="510"/>
                      <a:pt x="5099" y="1530"/>
                      <a:pt x="5099" y="2805"/>
                    </a:cubicBezTo>
                    <a:cubicBezTo>
                      <a:pt x="5099" y="4069"/>
                      <a:pt x="4069" y="5099"/>
                      <a:pt x="2804" y="5099"/>
                    </a:cubicBezTo>
                    <a:cubicBezTo>
                      <a:pt x="1530" y="5099"/>
                      <a:pt x="510" y="4069"/>
                      <a:pt x="510" y="2805"/>
                    </a:cubicBezTo>
                    <a:cubicBezTo>
                      <a:pt x="510" y="1530"/>
                      <a:pt x="1530" y="510"/>
                      <a:pt x="2804" y="510"/>
                    </a:cubicBezTo>
                    <a:close/>
                    <a:moveTo>
                      <a:pt x="2804" y="0"/>
                    </a:moveTo>
                    <a:cubicBezTo>
                      <a:pt x="1254" y="0"/>
                      <a:pt x="0" y="1255"/>
                      <a:pt x="0" y="2805"/>
                    </a:cubicBezTo>
                    <a:cubicBezTo>
                      <a:pt x="0" y="4344"/>
                      <a:pt x="1254" y="5609"/>
                      <a:pt x="2804" y="5609"/>
                    </a:cubicBezTo>
                    <a:cubicBezTo>
                      <a:pt x="4344" y="5609"/>
                      <a:pt x="5609" y="4344"/>
                      <a:pt x="5609" y="2805"/>
                    </a:cubicBezTo>
                    <a:cubicBezTo>
                      <a:pt x="5609" y="1255"/>
                      <a:pt x="4344" y="0"/>
                      <a:pt x="280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709;p32"/>
              <p:cNvSpPr/>
              <p:nvPr/>
            </p:nvSpPr>
            <p:spPr>
              <a:xfrm>
                <a:off x="3961887" y="5152409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1887" y="1530"/>
                    </a:moveTo>
                    <a:lnTo>
                      <a:pt x="1530" y="1887"/>
                    </a:lnTo>
                    <a:lnTo>
                      <a:pt x="2438" y="2805"/>
                    </a:lnTo>
                    <a:lnTo>
                      <a:pt x="1530" y="3712"/>
                    </a:lnTo>
                    <a:lnTo>
                      <a:pt x="1887" y="4079"/>
                    </a:lnTo>
                    <a:lnTo>
                      <a:pt x="2805" y="3162"/>
                    </a:lnTo>
                    <a:lnTo>
                      <a:pt x="3712" y="4079"/>
                    </a:lnTo>
                    <a:lnTo>
                      <a:pt x="4079" y="3712"/>
                    </a:lnTo>
                    <a:lnTo>
                      <a:pt x="3162" y="2805"/>
                    </a:lnTo>
                    <a:lnTo>
                      <a:pt x="4079" y="1887"/>
                    </a:lnTo>
                    <a:lnTo>
                      <a:pt x="3712" y="1530"/>
                    </a:lnTo>
                    <a:lnTo>
                      <a:pt x="2805" y="2438"/>
                    </a:lnTo>
                    <a:lnTo>
                      <a:pt x="1887" y="1530"/>
                    </a:lnTo>
                    <a:close/>
                    <a:moveTo>
                      <a:pt x="2805" y="510"/>
                    </a:moveTo>
                    <a:cubicBezTo>
                      <a:pt x="4069" y="510"/>
                      <a:pt x="5099" y="1530"/>
                      <a:pt x="5099" y="2805"/>
                    </a:cubicBezTo>
                    <a:cubicBezTo>
                      <a:pt x="5099" y="4069"/>
                      <a:pt x="4069" y="5099"/>
                      <a:pt x="2805" y="5099"/>
                    </a:cubicBezTo>
                    <a:cubicBezTo>
                      <a:pt x="1530" y="5099"/>
                      <a:pt x="510" y="4069"/>
                      <a:pt x="510" y="2805"/>
                    </a:cubicBezTo>
                    <a:cubicBezTo>
                      <a:pt x="510" y="1530"/>
                      <a:pt x="1530" y="510"/>
                      <a:pt x="2805" y="510"/>
                    </a:cubicBezTo>
                    <a:close/>
                    <a:moveTo>
                      <a:pt x="2805" y="0"/>
                    </a:moveTo>
                    <a:cubicBezTo>
                      <a:pt x="1255" y="0"/>
                      <a:pt x="1" y="1255"/>
                      <a:pt x="1" y="2805"/>
                    </a:cubicBezTo>
                    <a:cubicBezTo>
                      <a:pt x="1" y="4344"/>
                      <a:pt x="1255" y="5609"/>
                      <a:pt x="2805" y="5609"/>
                    </a:cubicBezTo>
                    <a:cubicBezTo>
                      <a:pt x="4345" y="5609"/>
                      <a:pt x="5609" y="4344"/>
                      <a:pt x="5609" y="2805"/>
                    </a:cubicBezTo>
                    <a:cubicBezTo>
                      <a:pt x="5609" y="1255"/>
                      <a:pt x="4345" y="0"/>
                      <a:pt x="280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" name="Google Shape;711;p32"/>
              <p:cNvSpPr/>
              <p:nvPr/>
            </p:nvSpPr>
            <p:spPr>
              <a:xfrm>
                <a:off x="4384574" y="5152409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3213" y="1275"/>
                    </a:moveTo>
                    <a:lnTo>
                      <a:pt x="1785" y="2672"/>
                    </a:lnTo>
                    <a:lnTo>
                      <a:pt x="3213" y="4079"/>
                    </a:lnTo>
                    <a:lnTo>
                      <a:pt x="3570" y="3722"/>
                    </a:lnTo>
                    <a:lnTo>
                      <a:pt x="2489" y="2672"/>
                    </a:lnTo>
                    <a:lnTo>
                      <a:pt x="3570" y="1622"/>
                    </a:lnTo>
                    <a:lnTo>
                      <a:pt x="3213" y="1275"/>
                    </a:lnTo>
                    <a:close/>
                    <a:moveTo>
                      <a:pt x="2805" y="510"/>
                    </a:moveTo>
                    <a:cubicBezTo>
                      <a:pt x="4070" y="510"/>
                      <a:pt x="5099" y="1530"/>
                      <a:pt x="5099" y="2805"/>
                    </a:cubicBezTo>
                    <a:cubicBezTo>
                      <a:pt x="5099" y="4069"/>
                      <a:pt x="4070" y="5099"/>
                      <a:pt x="2805" y="5099"/>
                    </a:cubicBezTo>
                    <a:cubicBezTo>
                      <a:pt x="1530" y="5099"/>
                      <a:pt x="511" y="4069"/>
                      <a:pt x="511" y="2805"/>
                    </a:cubicBezTo>
                    <a:cubicBezTo>
                      <a:pt x="511" y="1530"/>
                      <a:pt x="1530" y="510"/>
                      <a:pt x="2805" y="510"/>
                    </a:cubicBezTo>
                    <a:close/>
                    <a:moveTo>
                      <a:pt x="2805" y="0"/>
                    </a:moveTo>
                    <a:cubicBezTo>
                      <a:pt x="1255" y="0"/>
                      <a:pt x="1" y="1255"/>
                      <a:pt x="1" y="2805"/>
                    </a:cubicBezTo>
                    <a:cubicBezTo>
                      <a:pt x="1" y="4344"/>
                      <a:pt x="1255" y="5609"/>
                      <a:pt x="2805" y="5609"/>
                    </a:cubicBezTo>
                    <a:cubicBezTo>
                      <a:pt x="4345" y="5609"/>
                      <a:pt x="5609" y="4344"/>
                      <a:pt x="5609" y="2805"/>
                    </a:cubicBezTo>
                    <a:cubicBezTo>
                      <a:pt x="5609" y="1255"/>
                      <a:pt x="4345" y="0"/>
                      <a:pt x="280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713;p32"/>
              <p:cNvSpPr/>
              <p:nvPr/>
            </p:nvSpPr>
            <p:spPr>
              <a:xfrm>
                <a:off x="4807294" y="5152409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386" y="1275"/>
                    </a:moveTo>
                    <a:lnTo>
                      <a:pt x="2040" y="1622"/>
                    </a:lnTo>
                    <a:lnTo>
                      <a:pt x="3110" y="2672"/>
                    </a:lnTo>
                    <a:lnTo>
                      <a:pt x="2040" y="3722"/>
                    </a:lnTo>
                    <a:lnTo>
                      <a:pt x="2386" y="4079"/>
                    </a:lnTo>
                    <a:lnTo>
                      <a:pt x="3824" y="2672"/>
                    </a:lnTo>
                    <a:lnTo>
                      <a:pt x="2386" y="1275"/>
                    </a:lnTo>
                    <a:close/>
                    <a:moveTo>
                      <a:pt x="2804" y="510"/>
                    </a:moveTo>
                    <a:cubicBezTo>
                      <a:pt x="4069" y="510"/>
                      <a:pt x="5099" y="1530"/>
                      <a:pt x="5099" y="2805"/>
                    </a:cubicBezTo>
                    <a:cubicBezTo>
                      <a:pt x="5099" y="4069"/>
                      <a:pt x="4069" y="5099"/>
                      <a:pt x="2804" y="5099"/>
                    </a:cubicBezTo>
                    <a:cubicBezTo>
                      <a:pt x="1530" y="5099"/>
                      <a:pt x="510" y="4069"/>
                      <a:pt x="510" y="2805"/>
                    </a:cubicBezTo>
                    <a:cubicBezTo>
                      <a:pt x="510" y="1530"/>
                      <a:pt x="1530" y="510"/>
                      <a:pt x="2804" y="510"/>
                    </a:cubicBezTo>
                    <a:close/>
                    <a:moveTo>
                      <a:pt x="2804" y="0"/>
                    </a:moveTo>
                    <a:cubicBezTo>
                      <a:pt x="1254" y="0"/>
                      <a:pt x="0" y="1255"/>
                      <a:pt x="0" y="2805"/>
                    </a:cubicBezTo>
                    <a:cubicBezTo>
                      <a:pt x="0" y="4344"/>
                      <a:pt x="1254" y="5609"/>
                      <a:pt x="2804" y="5609"/>
                    </a:cubicBezTo>
                    <a:cubicBezTo>
                      <a:pt x="4344" y="5609"/>
                      <a:pt x="5609" y="4344"/>
                      <a:pt x="5609" y="2805"/>
                    </a:cubicBezTo>
                    <a:cubicBezTo>
                      <a:pt x="5609" y="1255"/>
                      <a:pt x="4344" y="0"/>
                      <a:pt x="280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715;p32"/>
              <p:cNvSpPr/>
              <p:nvPr/>
            </p:nvSpPr>
            <p:spPr>
              <a:xfrm>
                <a:off x="5255350" y="5198737"/>
                <a:ext cx="135302" cy="76107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2295" extrusionOk="0">
                    <a:moveTo>
                      <a:pt x="2040" y="0"/>
                    </a:moveTo>
                    <a:lnTo>
                      <a:pt x="0" y="1938"/>
                    </a:lnTo>
                    <a:lnTo>
                      <a:pt x="367" y="2295"/>
                    </a:lnTo>
                    <a:lnTo>
                      <a:pt x="2040" y="714"/>
                    </a:lnTo>
                    <a:lnTo>
                      <a:pt x="3702" y="2295"/>
                    </a:lnTo>
                    <a:lnTo>
                      <a:pt x="4079" y="1938"/>
                    </a:lnTo>
                    <a:lnTo>
                      <a:pt x="204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717;p32"/>
              <p:cNvSpPr/>
              <p:nvPr/>
            </p:nvSpPr>
            <p:spPr>
              <a:xfrm>
                <a:off x="5678036" y="5207193"/>
                <a:ext cx="135302" cy="76107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2295" extrusionOk="0">
                    <a:moveTo>
                      <a:pt x="368" y="0"/>
                    </a:moveTo>
                    <a:lnTo>
                      <a:pt x="1" y="357"/>
                    </a:lnTo>
                    <a:lnTo>
                      <a:pt x="2040" y="2295"/>
                    </a:lnTo>
                    <a:lnTo>
                      <a:pt x="4079" y="357"/>
                    </a:lnTo>
                    <a:lnTo>
                      <a:pt x="3702" y="0"/>
                    </a:lnTo>
                    <a:lnTo>
                      <a:pt x="2040" y="1581"/>
                    </a:lnTo>
                    <a:lnTo>
                      <a:pt x="36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719;p32"/>
              <p:cNvSpPr/>
              <p:nvPr/>
            </p:nvSpPr>
            <p:spPr>
              <a:xfrm>
                <a:off x="6075387" y="5152409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804" y="541"/>
                    </a:moveTo>
                    <a:lnTo>
                      <a:pt x="5099" y="1448"/>
                    </a:lnTo>
                    <a:lnTo>
                      <a:pt x="5099" y="1530"/>
                    </a:lnTo>
                    <a:lnTo>
                      <a:pt x="510" y="1530"/>
                    </a:lnTo>
                    <a:lnTo>
                      <a:pt x="510" y="1448"/>
                    </a:lnTo>
                    <a:lnTo>
                      <a:pt x="2804" y="541"/>
                    </a:lnTo>
                    <a:close/>
                    <a:moveTo>
                      <a:pt x="2804" y="0"/>
                    </a:moveTo>
                    <a:lnTo>
                      <a:pt x="0" y="1102"/>
                    </a:lnTo>
                    <a:lnTo>
                      <a:pt x="0" y="2040"/>
                    </a:lnTo>
                    <a:lnTo>
                      <a:pt x="5609" y="2040"/>
                    </a:lnTo>
                    <a:lnTo>
                      <a:pt x="5609" y="1102"/>
                    </a:lnTo>
                    <a:lnTo>
                      <a:pt x="2804" y="0"/>
                    </a:lnTo>
                    <a:close/>
                    <a:moveTo>
                      <a:pt x="765" y="2550"/>
                    </a:moveTo>
                    <a:lnTo>
                      <a:pt x="765" y="4589"/>
                    </a:lnTo>
                    <a:lnTo>
                      <a:pt x="1275" y="4589"/>
                    </a:lnTo>
                    <a:lnTo>
                      <a:pt x="1275" y="2550"/>
                    </a:lnTo>
                    <a:close/>
                    <a:moveTo>
                      <a:pt x="2549" y="2550"/>
                    </a:moveTo>
                    <a:lnTo>
                      <a:pt x="2549" y="4589"/>
                    </a:lnTo>
                    <a:lnTo>
                      <a:pt x="3059" y="4589"/>
                    </a:lnTo>
                    <a:lnTo>
                      <a:pt x="3059" y="2550"/>
                    </a:lnTo>
                    <a:close/>
                    <a:moveTo>
                      <a:pt x="4334" y="2550"/>
                    </a:moveTo>
                    <a:lnTo>
                      <a:pt x="4334" y="4589"/>
                    </a:lnTo>
                    <a:lnTo>
                      <a:pt x="4844" y="4589"/>
                    </a:lnTo>
                    <a:lnTo>
                      <a:pt x="4844" y="2550"/>
                    </a:lnTo>
                    <a:close/>
                    <a:moveTo>
                      <a:pt x="0" y="5099"/>
                    </a:moveTo>
                    <a:lnTo>
                      <a:pt x="0" y="5609"/>
                    </a:lnTo>
                    <a:lnTo>
                      <a:pt x="5609" y="5609"/>
                    </a:lnTo>
                    <a:lnTo>
                      <a:pt x="5609" y="50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721;p32"/>
              <p:cNvSpPr/>
              <p:nvPr/>
            </p:nvSpPr>
            <p:spPr>
              <a:xfrm>
                <a:off x="6498073" y="5152409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3427" y="2295"/>
                    </a:moveTo>
                    <a:lnTo>
                      <a:pt x="2529" y="3111"/>
                    </a:lnTo>
                    <a:lnTo>
                      <a:pt x="2172" y="2794"/>
                    </a:lnTo>
                    <a:lnTo>
                      <a:pt x="1785" y="3141"/>
                    </a:lnTo>
                    <a:lnTo>
                      <a:pt x="2529" y="3824"/>
                    </a:lnTo>
                    <a:lnTo>
                      <a:pt x="3824" y="2641"/>
                    </a:lnTo>
                    <a:lnTo>
                      <a:pt x="3427" y="2295"/>
                    </a:lnTo>
                    <a:close/>
                    <a:moveTo>
                      <a:pt x="5099" y="153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1530"/>
                    </a:lnTo>
                    <a:close/>
                    <a:moveTo>
                      <a:pt x="765" y="0"/>
                    </a:moveTo>
                    <a:lnTo>
                      <a:pt x="765" y="510"/>
                    </a:lnTo>
                    <a:lnTo>
                      <a:pt x="1" y="510"/>
                    </a:lnTo>
                    <a:lnTo>
                      <a:pt x="1" y="5609"/>
                    </a:lnTo>
                    <a:lnTo>
                      <a:pt x="5609" y="5609"/>
                    </a:lnTo>
                    <a:lnTo>
                      <a:pt x="5609" y="510"/>
                    </a:lnTo>
                    <a:lnTo>
                      <a:pt x="4844" y="510"/>
                    </a:lnTo>
                    <a:lnTo>
                      <a:pt x="4844" y="0"/>
                    </a:lnTo>
                    <a:lnTo>
                      <a:pt x="4334" y="0"/>
                    </a:lnTo>
                    <a:lnTo>
                      <a:pt x="4334" y="510"/>
                    </a:lnTo>
                    <a:lnTo>
                      <a:pt x="1275" y="510"/>
                    </a:lnTo>
                    <a:lnTo>
                      <a:pt x="127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727;p32"/>
              <p:cNvSpPr/>
              <p:nvPr/>
            </p:nvSpPr>
            <p:spPr>
              <a:xfrm>
                <a:off x="1429747" y="5156455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4590" y="511"/>
                    </a:moveTo>
                    <a:lnTo>
                      <a:pt x="4590" y="1021"/>
                    </a:lnTo>
                    <a:lnTo>
                      <a:pt x="4080" y="1021"/>
                    </a:lnTo>
                    <a:lnTo>
                      <a:pt x="4080" y="511"/>
                    </a:lnTo>
                    <a:close/>
                    <a:moveTo>
                      <a:pt x="1021" y="2295"/>
                    </a:moveTo>
                    <a:lnTo>
                      <a:pt x="1021" y="2805"/>
                    </a:lnTo>
                    <a:lnTo>
                      <a:pt x="511" y="2805"/>
                    </a:lnTo>
                    <a:lnTo>
                      <a:pt x="511" y="2295"/>
                    </a:lnTo>
                    <a:close/>
                    <a:moveTo>
                      <a:pt x="4590" y="4080"/>
                    </a:moveTo>
                    <a:lnTo>
                      <a:pt x="4590" y="4589"/>
                    </a:lnTo>
                    <a:lnTo>
                      <a:pt x="4080" y="4589"/>
                    </a:lnTo>
                    <a:lnTo>
                      <a:pt x="4080" y="4080"/>
                    </a:lnTo>
                    <a:close/>
                    <a:moveTo>
                      <a:pt x="3570" y="1"/>
                    </a:moveTo>
                    <a:lnTo>
                      <a:pt x="3570" y="511"/>
                    </a:lnTo>
                    <a:lnTo>
                      <a:pt x="766" y="1785"/>
                    </a:lnTo>
                    <a:lnTo>
                      <a:pt x="1" y="1785"/>
                    </a:lnTo>
                    <a:lnTo>
                      <a:pt x="1" y="3315"/>
                    </a:lnTo>
                    <a:lnTo>
                      <a:pt x="766" y="3315"/>
                    </a:lnTo>
                    <a:lnTo>
                      <a:pt x="3570" y="4589"/>
                    </a:lnTo>
                    <a:lnTo>
                      <a:pt x="3570" y="5099"/>
                    </a:lnTo>
                    <a:lnTo>
                      <a:pt x="5100" y="5099"/>
                    </a:lnTo>
                    <a:lnTo>
                      <a:pt x="5100" y="3570"/>
                    </a:lnTo>
                    <a:lnTo>
                      <a:pt x="3570" y="3570"/>
                    </a:lnTo>
                    <a:lnTo>
                      <a:pt x="3570" y="4029"/>
                    </a:lnTo>
                    <a:lnTo>
                      <a:pt x="1531" y="3101"/>
                    </a:lnTo>
                    <a:lnTo>
                      <a:pt x="1531" y="1999"/>
                    </a:lnTo>
                    <a:lnTo>
                      <a:pt x="3570" y="1071"/>
                    </a:lnTo>
                    <a:lnTo>
                      <a:pt x="3570" y="1530"/>
                    </a:lnTo>
                    <a:lnTo>
                      <a:pt x="5100" y="1530"/>
                    </a:lnTo>
                    <a:lnTo>
                      <a:pt x="510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729;p32"/>
              <p:cNvSpPr/>
              <p:nvPr/>
            </p:nvSpPr>
            <p:spPr>
              <a:xfrm>
                <a:off x="1856844" y="5160866"/>
                <a:ext cx="169128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099" extrusionOk="0">
                    <a:moveTo>
                      <a:pt x="1021" y="510"/>
                    </a:moveTo>
                    <a:lnTo>
                      <a:pt x="1021" y="1020"/>
                    </a:lnTo>
                    <a:lnTo>
                      <a:pt x="511" y="1020"/>
                    </a:lnTo>
                    <a:lnTo>
                      <a:pt x="511" y="510"/>
                    </a:lnTo>
                    <a:close/>
                    <a:moveTo>
                      <a:pt x="4335" y="510"/>
                    </a:moveTo>
                    <a:cubicBezTo>
                      <a:pt x="4467" y="510"/>
                      <a:pt x="4590" y="622"/>
                      <a:pt x="4590" y="765"/>
                    </a:cubicBezTo>
                    <a:cubicBezTo>
                      <a:pt x="4590" y="898"/>
                      <a:pt x="4467" y="1020"/>
                      <a:pt x="4335" y="1020"/>
                    </a:cubicBezTo>
                    <a:cubicBezTo>
                      <a:pt x="4192" y="1020"/>
                      <a:pt x="4080" y="898"/>
                      <a:pt x="4080" y="765"/>
                    </a:cubicBezTo>
                    <a:cubicBezTo>
                      <a:pt x="4080" y="622"/>
                      <a:pt x="4192" y="510"/>
                      <a:pt x="4335" y="510"/>
                    </a:cubicBezTo>
                    <a:close/>
                    <a:moveTo>
                      <a:pt x="1021" y="4079"/>
                    </a:moveTo>
                    <a:lnTo>
                      <a:pt x="1021" y="4589"/>
                    </a:lnTo>
                    <a:lnTo>
                      <a:pt x="511" y="4589"/>
                    </a:lnTo>
                    <a:lnTo>
                      <a:pt x="511" y="4079"/>
                    </a:lnTo>
                    <a:close/>
                    <a:moveTo>
                      <a:pt x="4590" y="4079"/>
                    </a:moveTo>
                    <a:lnTo>
                      <a:pt x="4590" y="4589"/>
                    </a:lnTo>
                    <a:lnTo>
                      <a:pt x="4080" y="4589"/>
                    </a:lnTo>
                    <a:lnTo>
                      <a:pt x="4080" y="4079"/>
                    </a:lnTo>
                    <a:close/>
                    <a:moveTo>
                      <a:pt x="1" y="0"/>
                    </a:moveTo>
                    <a:lnTo>
                      <a:pt x="1" y="1530"/>
                    </a:lnTo>
                    <a:lnTo>
                      <a:pt x="1530" y="1530"/>
                    </a:lnTo>
                    <a:lnTo>
                      <a:pt x="1530" y="1020"/>
                    </a:lnTo>
                    <a:lnTo>
                      <a:pt x="3611" y="1020"/>
                    </a:lnTo>
                    <a:cubicBezTo>
                      <a:pt x="3682" y="1234"/>
                      <a:pt x="3855" y="1408"/>
                      <a:pt x="4080" y="1479"/>
                    </a:cubicBezTo>
                    <a:lnTo>
                      <a:pt x="4080" y="3569"/>
                    </a:lnTo>
                    <a:lnTo>
                      <a:pt x="3570" y="3569"/>
                    </a:lnTo>
                    <a:lnTo>
                      <a:pt x="3570" y="4079"/>
                    </a:lnTo>
                    <a:lnTo>
                      <a:pt x="1530" y="4079"/>
                    </a:lnTo>
                    <a:lnTo>
                      <a:pt x="1530" y="3569"/>
                    </a:lnTo>
                    <a:lnTo>
                      <a:pt x="1" y="3569"/>
                    </a:lnTo>
                    <a:lnTo>
                      <a:pt x="1" y="5099"/>
                    </a:lnTo>
                    <a:lnTo>
                      <a:pt x="1530" y="5099"/>
                    </a:lnTo>
                    <a:lnTo>
                      <a:pt x="1530" y="4589"/>
                    </a:lnTo>
                    <a:lnTo>
                      <a:pt x="3570" y="4589"/>
                    </a:lnTo>
                    <a:lnTo>
                      <a:pt x="3570" y="5099"/>
                    </a:lnTo>
                    <a:lnTo>
                      <a:pt x="5099" y="5099"/>
                    </a:lnTo>
                    <a:lnTo>
                      <a:pt x="5099" y="3569"/>
                    </a:lnTo>
                    <a:lnTo>
                      <a:pt x="4590" y="3569"/>
                    </a:lnTo>
                    <a:lnTo>
                      <a:pt x="4590" y="1479"/>
                    </a:lnTo>
                    <a:cubicBezTo>
                      <a:pt x="4885" y="1377"/>
                      <a:pt x="5099" y="1091"/>
                      <a:pt x="5099" y="765"/>
                    </a:cubicBezTo>
                    <a:cubicBezTo>
                      <a:pt x="5099" y="337"/>
                      <a:pt x="4753" y="0"/>
                      <a:pt x="4335" y="0"/>
                    </a:cubicBezTo>
                    <a:cubicBezTo>
                      <a:pt x="3998" y="0"/>
                      <a:pt x="3713" y="204"/>
                      <a:pt x="3611" y="510"/>
                    </a:cubicBezTo>
                    <a:lnTo>
                      <a:pt x="1530" y="510"/>
                    </a:lnTo>
                    <a:lnTo>
                      <a:pt x="15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731;p32"/>
              <p:cNvSpPr/>
              <p:nvPr/>
            </p:nvSpPr>
            <p:spPr>
              <a:xfrm>
                <a:off x="2279564" y="5160866"/>
                <a:ext cx="169095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099" extrusionOk="0">
                    <a:moveTo>
                      <a:pt x="2804" y="510"/>
                    </a:moveTo>
                    <a:lnTo>
                      <a:pt x="2804" y="1020"/>
                    </a:lnTo>
                    <a:lnTo>
                      <a:pt x="2295" y="1020"/>
                    </a:lnTo>
                    <a:lnTo>
                      <a:pt x="2295" y="510"/>
                    </a:lnTo>
                    <a:close/>
                    <a:moveTo>
                      <a:pt x="1020" y="4079"/>
                    </a:moveTo>
                    <a:lnTo>
                      <a:pt x="1020" y="4589"/>
                    </a:lnTo>
                    <a:lnTo>
                      <a:pt x="510" y="4589"/>
                    </a:lnTo>
                    <a:lnTo>
                      <a:pt x="510" y="4079"/>
                    </a:lnTo>
                    <a:close/>
                    <a:moveTo>
                      <a:pt x="4589" y="4079"/>
                    </a:moveTo>
                    <a:lnTo>
                      <a:pt x="4589" y="4589"/>
                    </a:lnTo>
                    <a:lnTo>
                      <a:pt x="4079" y="4589"/>
                    </a:lnTo>
                    <a:lnTo>
                      <a:pt x="4079" y="4079"/>
                    </a:lnTo>
                    <a:close/>
                    <a:moveTo>
                      <a:pt x="1785" y="0"/>
                    </a:moveTo>
                    <a:lnTo>
                      <a:pt x="1785" y="1530"/>
                    </a:lnTo>
                    <a:lnTo>
                      <a:pt x="2295" y="1530"/>
                    </a:lnTo>
                    <a:lnTo>
                      <a:pt x="2295" y="2295"/>
                    </a:lnTo>
                    <a:lnTo>
                      <a:pt x="510" y="2295"/>
                    </a:lnTo>
                    <a:lnTo>
                      <a:pt x="510" y="3569"/>
                    </a:lnTo>
                    <a:lnTo>
                      <a:pt x="0" y="3569"/>
                    </a:lnTo>
                    <a:lnTo>
                      <a:pt x="0" y="5099"/>
                    </a:lnTo>
                    <a:lnTo>
                      <a:pt x="1530" y="5099"/>
                    </a:lnTo>
                    <a:lnTo>
                      <a:pt x="1530" y="3569"/>
                    </a:lnTo>
                    <a:lnTo>
                      <a:pt x="1020" y="3569"/>
                    </a:lnTo>
                    <a:lnTo>
                      <a:pt x="1020" y="2805"/>
                    </a:lnTo>
                    <a:lnTo>
                      <a:pt x="4079" y="2805"/>
                    </a:lnTo>
                    <a:lnTo>
                      <a:pt x="4079" y="3569"/>
                    </a:lnTo>
                    <a:lnTo>
                      <a:pt x="3569" y="3569"/>
                    </a:lnTo>
                    <a:lnTo>
                      <a:pt x="3569" y="5099"/>
                    </a:lnTo>
                    <a:lnTo>
                      <a:pt x="5099" y="5099"/>
                    </a:lnTo>
                    <a:lnTo>
                      <a:pt x="5099" y="3569"/>
                    </a:lnTo>
                    <a:lnTo>
                      <a:pt x="4589" y="3569"/>
                    </a:lnTo>
                    <a:lnTo>
                      <a:pt x="4589" y="2295"/>
                    </a:lnTo>
                    <a:lnTo>
                      <a:pt x="2804" y="2295"/>
                    </a:lnTo>
                    <a:lnTo>
                      <a:pt x="2804" y="1530"/>
                    </a:lnTo>
                    <a:lnTo>
                      <a:pt x="3314" y="1530"/>
                    </a:lnTo>
                    <a:lnTo>
                      <a:pt x="33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675939" y="5570718"/>
              <a:ext cx="4840122" cy="253643"/>
              <a:chOff x="1429747" y="5570718"/>
              <a:chExt cx="4840122" cy="253643"/>
            </a:xfrm>
            <a:grpFill/>
          </p:grpSpPr>
          <p:sp>
            <p:nvSpPr>
              <p:cNvPr id="183" name="Google Shape;723;p32"/>
              <p:cNvSpPr/>
              <p:nvPr/>
            </p:nvSpPr>
            <p:spPr>
              <a:xfrm>
                <a:off x="6083829" y="5638354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2550" y="2295"/>
                    </a:moveTo>
                    <a:lnTo>
                      <a:pt x="2550" y="3060"/>
                    </a:lnTo>
                    <a:lnTo>
                      <a:pt x="1785" y="3060"/>
                    </a:lnTo>
                    <a:lnTo>
                      <a:pt x="1785" y="3569"/>
                    </a:lnTo>
                    <a:lnTo>
                      <a:pt x="2550" y="3569"/>
                    </a:lnTo>
                    <a:lnTo>
                      <a:pt x="2550" y="4334"/>
                    </a:lnTo>
                    <a:lnTo>
                      <a:pt x="3060" y="4334"/>
                    </a:lnTo>
                    <a:lnTo>
                      <a:pt x="3060" y="3569"/>
                    </a:lnTo>
                    <a:lnTo>
                      <a:pt x="3825" y="3569"/>
                    </a:lnTo>
                    <a:lnTo>
                      <a:pt x="3825" y="3060"/>
                    </a:lnTo>
                    <a:lnTo>
                      <a:pt x="3060" y="3060"/>
                    </a:lnTo>
                    <a:lnTo>
                      <a:pt x="3060" y="2295"/>
                    </a:lnTo>
                    <a:close/>
                    <a:moveTo>
                      <a:pt x="5099" y="1530"/>
                    </a:moveTo>
                    <a:lnTo>
                      <a:pt x="5099" y="5099"/>
                    </a:lnTo>
                    <a:lnTo>
                      <a:pt x="511" y="5099"/>
                    </a:lnTo>
                    <a:lnTo>
                      <a:pt x="511" y="1530"/>
                    </a:lnTo>
                    <a:close/>
                    <a:moveTo>
                      <a:pt x="766" y="0"/>
                    </a:moveTo>
                    <a:lnTo>
                      <a:pt x="766" y="510"/>
                    </a:lnTo>
                    <a:lnTo>
                      <a:pt x="1" y="510"/>
                    </a:lnTo>
                    <a:lnTo>
                      <a:pt x="1" y="5609"/>
                    </a:lnTo>
                    <a:lnTo>
                      <a:pt x="5609" y="5609"/>
                    </a:lnTo>
                    <a:lnTo>
                      <a:pt x="5609" y="510"/>
                    </a:lnTo>
                    <a:lnTo>
                      <a:pt x="4844" y="510"/>
                    </a:lnTo>
                    <a:lnTo>
                      <a:pt x="4844" y="0"/>
                    </a:lnTo>
                    <a:lnTo>
                      <a:pt x="4335" y="0"/>
                    </a:lnTo>
                    <a:lnTo>
                      <a:pt x="4335" y="510"/>
                    </a:lnTo>
                    <a:lnTo>
                      <a:pt x="1275" y="510"/>
                    </a:lnTo>
                    <a:lnTo>
                      <a:pt x="127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725;p32"/>
              <p:cNvSpPr/>
              <p:nvPr/>
            </p:nvSpPr>
            <p:spPr>
              <a:xfrm>
                <a:off x="5669613" y="5621422"/>
                <a:ext cx="152182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5355" extrusionOk="0">
                    <a:moveTo>
                      <a:pt x="2294" y="1785"/>
                    </a:moveTo>
                    <a:cubicBezTo>
                      <a:pt x="2570" y="1785"/>
                      <a:pt x="2804" y="2010"/>
                      <a:pt x="2804" y="2295"/>
                    </a:cubicBezTo>
                    <a:cubicBezTo>
                      <a:pt x="2804" y="2336"/>
                      <a:pt x="2794" y="2387"/>
                      <a:pt x="2784" y="2428"/>
                    </a:cubicBezTo>
                    <a:lnTo>
                      <a:pt x="2162" y="1806"/>
                    </a:lnTo>
                    <a:cubicBezTo>
                      <a:pt x="2203" y="1795"/>
                      <a:pt x="2243" y="1785"/>
                      <a:pt x="2294" y="1785"/>
                    </a:cubicBezTo>
                    <a:close/>
                    <a:moveTo>
                      <a:pt x="1795" y="2163"/>
                    </a:moveTo>
                    <a:lnTo>
                      <a:pt x="2417" y="2785"/>
                    </a:lnTo>
                    <a:cubicBezTo>
                      <a:pt x="2376" y="2795"/>
                      <a:pt x="2335" y="2805"/>
                      <a:pt x="2294" y="2805"/>
                    </a:cubicBezTo>
                    <a:cubicBezTo>
                      <a:pt x="2009" y="2805"/>
                      <a:pt x="1784" y="2581"/>
                      <a:pt x="1784" y="2295"/>
                    </a:cubicBezTo>
                    <a:cubicBezTo>
                      <a:pt x="1784" y="2254"/>
                      <a:pt x="1784" y="2203"/>
                      <a:pt x="1795" y="2163"/>
                    </a:cubicBezTo>
                    <a:close/>
                    <a:moveTo>
                      <a:pt x="2294" y="511"/>
                    </a:moveTo>
                    <a:cubicBezTo>
                      <a:pt x="3273" y="511"/>
                      <a:pt x="4079" y="1306"/>
                      <a:pt x="4079" y="2295"/>
                    </a:cubicBezTo>
                    <a:cubicBezTo>
                      <a:pt x="4079" y="2601"/>
                      <a:pt x="3936" y="2927"/>
                      <a:pt x="3661" y="3305"/>
                    </a:cubicBezTo>
                    <a:lnTo>
                      <a:pt x="3171" y="2815"/>
                    </a:lnTo>
                    <a:cubicBezTo>
                      <a:pt x="3253" y="2662"/>
                      <a:pt x="3314" y="2489"/>
                      <a:pt x="3314" y="2295"/>
                    </a:cubicBezTo>
                    <a:cubicBezTo>
                      <a:pt x="3314" y="1734"/>
                      <a:pt x="2855" y="1275"/>
                      <a:pt x="2294" y="1275"/>
                    </a:cubicBezTo>
                    <a:cubicBezTo>
                      <a:pt x="2101" y="1275"/>
                      <a:pt x="1927" y="1326"/>
                      <a:pt x="1774" y="1418"/>
                    </a:cubicBezTo>
                    <a:lnTo>
                      <a:pt x="1224" y="868"/>
                    </a:lnTo>
                    <a:cubicBezTo>
                      <a:pt x="1519" y="643"/>
                      <a:pt x="1886" y="511"/>
                      <a:pt x="2294" y="511"/>
                    </a:cubicBezTo>
                    <a:close/>
                    <a:moveTo>
                      <a:pt x="857" y="1224"/>
                    </a:moveTo>
                    <a:lnTo>
                      <a:pt x="1407" y="1775"/>
                    </a:lnTo>
                    <a:cubicBezTo>
                      <a:pt x="1326" y="1928"/>
                      <a:pt x="1275" y="2101"/>
                      <a:pt x="1275" y="2295"/>
                    </a:cubicBezTo>
                    <a:cubicBezTo>
                      <a:pt x="1275" y="2856"/>
                      <a:pt x="1723" y="3315"/>
                      <a:pt x="2294" y="3315"/>
                    </a:cubicBezTo>
                    <a:cubicBezTo>
                      <a:pt x="2478" y="3315"/>
                      <a:pt x="2651" y="3264"/>
                      <a:pt x="2804" y="3172"/>
                    </a:cubicBezTo>
                    <a:lnTo>
                      <a:pt x="3334" y="3702"/>
                    </a:lnTo>
                    <a:cubicBezTo>
                      <a:pt x="3059" y="4008"/>
                      <a:pt x="2712" y="4335"/>
                      <a:pt x="2294" y="4691"/>
                    </a:cubicBezTo>
                    <a:cubicBezTo>
                      <a:pt x="1091" y="3682"/>
                      <a:pt x="510" y="2917"/>
                      <a:pt x="510" y="2295"/>
                    </a:cubicBezTo>
                    <a:cubicBezTo>
                      <a:pt x="510" y="1897"/>
                      <a:pt x="632" y="1520"/>
                      <a:pt x="857" y="1224"/>
                    </a:cubicBezTo>
                    <a:close/>
                    <a:moveTo>
                      <a:pt x="357" y="1"/>
                    </a:moveTo>
                    <a:lnTo>
                      <a:pt x="0" y="358"/>
                    </a:lnTo>
                    <a:lnTo>
                      <a:pt x="500" y="868"/>
                    </a:lnTo>
                    <a:cubicBezTo>
                      <a:pt x="184" y="1255"/>
                      <a:pt x="0" y="1755"/>
                      <a:pt x="0" y="2295"/>
                    </a:cubicBezTo>
                    <a:cubicBezTo>
                      <a:pt x="0" y="3141"/>
                      <a:pt x="714" y="4059"/>
                      <a:pt x="2131" y="5222"/>
                    </a:cubicBezTo>
                    <a:lnTo>
                      <a:pt x="2294" y="5354"/>
                    </a:lnTo>
                    <a:lnTo>
                      <a:pt x="2539" y="5150"/>
                    </a:lnTo>
                    <a:cubicBezTo>
                      <a:pt x="2998" y="4763"/>
                      <a:pt x="3385" y="4406"/>
                      <a:pt x="3702" y="4059"/>
                    </a:cubicBezTo>
                    <a:lnTo>
                      <a:pt x="4222" y="4589"/>
                    </a:lnTo>
                    <a:lnTo>
                      <a:pt x="4589" y="4233"/>
                    </a:lnTo>
                    <a:lnTo>
                      <a:pt x="4028" y="3672"/>
                    </a:lnTo>
                    <a:cubicBezTo>
                      <a:pt x="4395" y="3182"/>
                      <a:pt x="4589" y="2734"/>
                      <a:pt x="4589" y="2295"/>
                    </a:cubicBezTo>
                    <a:cubicBezTo>
                      <a:pt x="4589" y="1031"/>
                      <a:pt x="3559" y="1"/>
                      <a:pt x="2294" y="1"/>
                    </a:cubicBezTo>
                    <a:cubicBezTo>
                      <a:pt x="1744" y="1"/>
                      <a:pt x="1254" y="184"/>
                      <a:pt x="857" y="500"/>
                    </a:cubicBezTo>
                    <a:lnTo>
                      <a:pt x="35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732;p32"/>
              <p:cNvSpPr/>
              <p:nvPr/>
            </p:nvSpPr>
            <p:spPr>
              <a:xfrm>
                <a:off x="1429747" y="5596088"/>
                <a:ext cx="186040" cy="135269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079" extrusionOk="0">
                    <a:moveTo>
                      <a:pt x="3570" y="1081"/>
                    </a:moveTo>
                    <a:lnTo>
                      <a:pt x="4824" y="2009"/>
                    </a:lnTo>
                    <a:lnTo>
                      <a:pt x="3570" y="2998"/>
                    </a:lnTo>
                    <a:lnTo>
                      <a:pt x="3570" y="2264"/>
                    </a:lnTo>
                    <a:lnTo>
                      <a:pt x="1612" y="2264"/>
                    </a:lnTo>
                    <a:cubicBezTo>
                      <a:pt x="1337" y="2264"/>
                      <a:pt x="1072" y="2345"/>
                      <a:pt x="847" y="2508"/>
                    </a:cubicBezTo>
                    <a:lnTo>
                      <a:pt x="511" y="2774"/>
                    </a:lnTo>
                    <a:lnTo>
                      <a:pt x="511" y="2508"/>
                    </a:lnTo>
                    <a:cubicBezTo>
                      <a:pt x="511" y="2090"/>
                      <a:pt x="858" y="1764"/>
                      <a:pt x="1276" y="1764"/>
                    </a:cubicBezTo>
                    <a:lnTo>
                      <a:pt x="3570" y="1764"/>
                    </a:lnTo>
                    <a:lnTo>
                      <a:pt x="3570" y="1081"/>
                    </a:lnTo>
                    <a:close/>
                    <a:moveTo>
                      <a:pt x="3060" y="0"/>
                    </a:moveTo>
                    <a:lnTo>
                      <a:pt x="3060" y="1244"/>
                    </a:lnTo>
                    <a:lnTo>
                      <a:pt x="1276" y="1244"/>
                    </a:lnTo>
                    <a:cubicBezTo>
                      <a:pt x="572" y="1244"/>
                      <a:pt x="1" y="1815"/>
                      <a:pt x="1" y="2508"/>
                    </a:cubicBezTo>
                    <a:lnTo>
                      <a:pt x="1" y="3793"/>
                    </a:lnTo>
                    <a:lnTo>
                      <a:pt x="1153" y="2906"/>
                    </a:lnTo>
                    <a:cubicBezTo>
                      <a:pt x="1286" y="2814"/>
                      <a:pt x="1449" y="2753"/>
                      <a:pt x="1612" y="2753"/>
                    </a:cubicBezTo>
                    <a:lnTo>
                      <a:pt x="3060" y="2784"/>
                    </a:lnTo>
                    <a:lnTo>
                      <a:pt x="3060" y="4079"/>
                    </a:lnTo>
                    <a:lnTo>
                      <a:pt x="5609" y="2009"/>
                    </a:lnTo>
                    <a:lnTo>
                      <a:pt x="306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733;p32"/>
              <p:cNvSpPr/>
              <p:nvPr/>
            </p:nvSpPr>
            <p:spPr>
              <a:xfrm>
                <a:off x="1852467" y="5579175"/>
                <a:ext cx="169095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099" extrusionOk="0">
                    <a:moveTo>
                      <a:pt x="2805" y="1530"/>
                    </a:moveTo>
                    <a:lnTo>
                      <a:pt x="2805" y="2294"/>
                    </a:lnTo>
                    <a:lnTo>
                      <a:pt x="0" y="2294"/>
                    </a:lnTo>
                    <a:lnTo>
                      <a:pt x="0" y="2804"/>
                    </a:lnTo>
                    <a:lnTo>
                      <a:pt x="2805" y="2804"/>
                    </a:lnTo>
                    <a:lnTo>
                      <a:pt x="2805" y="3569"/>
                    </a:lnTo>
                    <a:lnTo>
                      <a:pt x="4079" y="2549"/>
                    </a:lnTo>
                    <a:lnTo>
                      <a:pt x="2805" y="1530"/>
                    </a:lnTo>
                    <a:close/>
                    <a:moveTo>
                      <a:pt x="0" y="0"/>
                    </a:moveTo>
                    <a:lnTo>
                      <a:pt x="0" y="1530"/>
                    </a:lnTo>
                    <a:lnTo>
                      <a:pt x="510" y="1530"/>
                    </a:lnTo>
                    <a:lnTo>
                      <a:pt x="510" y="510"/>
                    </a:lnTo>
                    <a:lnTo>
                      <a:pt x="4589" y="510"/>
                    </a:lnTo>
                    <a:lnTo>
                      <a:pt x="4589" y="4589"/>
                    </a:lnTo>
                    <a:lnTo>
                      <a:pt x="510" y="4589"/>
                    </a:lnTo>
                    <a:lnTo>
                      <a:pt x="510" y="3569"/>
                    </a:lnTo>
                    <a:lnTo>
                      <a:pt x="0" y="3569"/>
                    </a:lnTo>
                    <a:lnTo>
                      <a:pt x="0" y="5099"/>
                    </a:lnTo>
                    <a:lnTo>
                      <a:pt x="5099" y="5099"/>
                    </a:lnTo>
                    <a:lnTo>
                      <a:pt x="509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734;p32"/>
              <p:cNvSpPr/>
              <p:nvPr/>
            </p:nvSpPr>
            <p:spPr>
              <a:xfrm>
                <a:off x="2275154" y="5579175"/>
                <a:ext cx="169128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099" extrusionOk="0">
                    <a:moveTo>
                      <a:pt x="3825" y="1530"/>
                    </a:moveTo>
                    <a:lnTo>
                      <a:pt x="3825" y="2294"/>
                    </a:lnTo>
                    <a:lnTo>
                      <a:pt x="1020" y="2294"/>
                    </a:lnTo>
                    <a:lnTo>
                      <a:pt x="1020" y="2804"/>
                    </a:lnTo>
                    <a:lnTo>
                      <a:pt x="3825" y="2804"/>
                    </a:lnTo>
                    <a:lnTo>
                      <a:pt x="3825" y="3569"/>
                    </a:lnTo>
                    <a:lnTo>
                      <a:pt x="5099" y="2549"/>
                    </a:lnTo>
                    <a:lnTo>
                      <a:pt x="3825" y="1530"/>
                    </a:lnTo>
                    <a:close/>
                    <a:moveTo>
                      <a:pt x="1" y="0"/>
                    </a:moveTo>
                    <a:lnTo>
                      <a:pt x="1" y="5099"/>
                    </a:lnTo>
                    <a:lnTo>
                      <a:pt x="5099" y="5099"/>
                    </a:lnTo>
                    <a:lnTo>
                      <a:pt x="5099" y="3569"/>
                    </a:lnTo>
                    <a:lnTo>
                      <a:pt x="4589" y="3569"/>
                    </a:lnTo>
                    <a:lnTo>
                      <a:pt x="4589" y="4589"/>
                    </a:lnTo>
                    <a:lnTo>
                      <a:pt x="510" y="4589"/>
                    </a:lnTo>
                    <a:lnTo>
                      <a:pt x="510" y="510"/>
                    </a:lnTo>
                    <a:lnTo>
                      <a:pt x="4589" y="510"/>
                    </a:lnTo>
                    <a:lnTo>
                      <a:pt x="4589" y="1530"/>
                    </a:lnTo>
                    <a:lnTo>
                      <a:pt x="5099" y="1530"/>
                    </a:lnTo>
                    <a:lnTo>
                      <a:pt x="509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735;p32"/>
              <p:cNvSpPr/>
              <p:nvPr/>
            </p:nvSpPr>
            <p:spPr>
              <a:xfrm>
                <a:off x="2697840" y="5579175"/>
                <a:ext cx="169128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099" extrusionOk="0">
                    <a:moveTo>
                      <a:pt x="2550" y="0"/>
                    </a:moveTo>
                    <a:lnTo>
                      <a:pt x="1531" y="1275"/>
                    </a:lnTo>
                    <a:lnTo>
                      <a:pt x="2295" y="1275"/>
                    </a:lnTo>
                    <a:lnTo>
                      <a:pt x="2295" y="4079"/>
                    </a:lnTo>
                    <a:lnTo>
                      <a:pt x="2805" y="4079"/>
                    </a:lnTo>
                    <a:lnTo>
                      <a:pt x="2805" y="1275"/>
                    </a:lnTo>
                    <a:lnTo>
                      <a:pt x="3570" y="1275"/>
                    </a:lnTo>
                    <a:lnTo>
                      <a:pt x="2550" y="0"/>
                    </a:lnTo>
                    <a:close/>
                    <a:moveTo>
                      <a:pt x="1" y="2804"/>
                    </a:moveTo>
                    <a:lnTo>
                      <a:pt x="1" y="5099"/>
                    </a:lnTo>
                    <a:lnTo>
                      <a:pt x="5099" y="5099"/>
                    </a:lnTo>
                    <a:lnTo>
                      <a:pt x="5099" y="2804"/>
                    </a:lnTo>
                    <a:lnTo>
                      <a:pt x="4590" y="2804"/>
                    </a:lnTo>
                    <a:lnTo>
                      <a:pt x="4590" y="4589"/>
                    </a:lnTo>
                    <a:lnTo>
                      <a:pt x="511" y="4589"/>
                    </a:lnTo>
                    <a:lnTo>
                      <a:pt x="511" y="280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736;p32"/>
              <p:cNvSpPr/>
              <p:nvPr/>
            </p:nvSpPr>
            <p:spPr>
              <a:xfrm>
                <a:off x="3116846" y="5579142"/>
                <a:ext cx="181265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466" h="5355" extrusionOk="0">
                    <a:moveTo>
                      <a:pt x="1713" y="521"/>
                    </a:moveTo>
                    <a:lnTo>
                      <a:pt x="1713" y="521"/>
                    </a:lnTo>
                    <a:cubicBezTo>
                      <a:pt x="1958" y="531"/>
                      <a:pt x="2192" y="633"/>
                      <a:pt x="2376" y="817"/>
                    </a:cubicBezTo>
                    <a:cubicBezTo>
                      <a:pt x="2672" y="1102"/>
                      <a:pt x="2753" y="1541"/>
                      <a:pt x="2611" y="1918"/>
                    </a:cubicBezTo>
                    <a:lnTo>
                      <a:pt x="2549" y="2071"/>
                    </a:lnTo>
                    <a:lnTo>
                      <a:pt x="4742" y="4264"/>
                    </a:lnTo>
                    <a:lnTo>
                      <a:pt x="4375" y="4631"/>
                    </a:lnTo>
                    <a:lnTo>
                      <a:pt x="2182" y="2438"/>
                    </a:lnTo>
                    <a:lnTo>
                      <a:pt x="2029" y="2499"/>
                    </a:lnTo>
                    <a:cubicBezTo>
                      <a:pt x="1908" y="2545"/>
                      <a:pt x="1781" y="2568"/>
                      <a:pt x="1655" y="2568"/>
                    </a:cubicBezTo>
                    <a:cubicBezTo>
                      <a:pt x="1387" y="2568"/>
                      <a:pt x="1122" y="2466"/>
                      <a:pt x="928" y="2265"/>
                    </a:cubicBezTo>
                    <a:cubicBezTo>
                      <a:pt x="745" y="2081"/>
                      <a:pt x="643" y="1847"/>
                      <a:pt x="632" y="1602"/>
                    </a:cubicBezTo>
                    <a:lnTo>
                      <a:pt x="632" y="1602"/>
                    </a:lnTo>
                    <a:lnTo>
                      <a:pt x="1224" y="2204"/>
                    </a:lnTo>
                    <a:lnTo>
                      <a:pt x="2040" y="1928"/>
                    </a:lnTo>
                    <a:lnTo>
                      <a:pt x="2315" y="1113"/>
                    </a:lnTo>
                    <a:lnTo>
                      <a:pt x="1713" y="521"/>
                    </a:lnTo>
                    <a:close/>
                    <a:moveTo>
                      <a:pt x="1650" y="0"/>
                    </a:moveTo>
                    <a:cubicBezTo>
                      <a:pt x="1461" y="0"/>
                      <a:pt x="1271" y="34"/>
                      <a:pt x="1091" y="103"/>
                    </a:cubicBezTo>
                    <a:lnTo>
                      <a:pt x="724" y="246"/>
                    </a:lnTo>
                    <a:lnTo>
                      <a:pt x="1723" y="1245"/>
                    </a:lnTo>
                    <a:lnTo>
                      <a:pt x="1632" y="1521"/>
                    </a:lnTo>
                    <a:lnTo>
                      <a:pt x="1356" y="1612"/>
                    </a:lnTo>
                    <a:lnTo>
                      <a:pt x="357" y="613"/>
                    </a:lnTo>
                    <a:lnTo>
                      <a:pt x="214" y="980"/>
                    </a:lnTo>
                    <a:cubicBezTo>
                      <a:pt x="0" y="1541"/>
                      <a:pt x="122" y="2194"/>
                      <a:pt x="561" y="2632"/>
                    </a:cubicBezTo>
                    <a:cubicBezTo>
                      <a:pt x="858" y="2929"/>
                      <a:pt x="1251" y="3084"/>
                      <a:pt x="1648" y="3084"/>
                    </a:cubicBezTo>
                    <a:cubicBezTo>
                      <a:pt x="1783" y="3084"/>
                      <a:pt x="1918" y="3066"/>
                      <a:pt x="2050" y="3030"/>
                    </a:cubicBezTo>
                    <a:lnTo>
                      <a:pt x="4375" y="5355"/>
                    </a:lnTo>
                    <a:lnTo>
                      <a:pt x="5466" y="4264"/>
                    </a:lnTo>
                    <a:lnTo>
                      <a:pt x="3141" y="1939"/>
                    </a:lnTo>
                    <a:cubicBezTo>
                      <a:pt x="3284" y="1419"/>
                      <a:pt x="3141" y="848"/>
                      <a:pt x="2743" y="450"/>
                    </a:cubicBezTo>
                    <a:cubicBezTo>
                      <a:pt x="2446" y="152"/>
                      <a:pt x="2049" y="0"/>
                      <a:pt x="165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737;p32"/>
              <p:cNvSpPr/>
              <p:nvPr/>
            </p:nvSpPr>
            <p:spPr>
              <a:xfrm>
                <a:off x="3528721" y="5587631"/>
                <a:ext cx="175528" cy="160638"/>
              </a:xfrm>
              <a:custGeom>
                <a:avLst/>
                <a:gdLst/>
                <a:ahLst/>
                <a:cxnLst/>
                <a:rect l="l" t="t" r="r" b="b"/>
                <a:pathLst>
                  <a:path w="5293" h="4844" extrusionOk="0">
                    <a:moveTo>
                      <a:pt x="3202" y="2029"/>
                    </a:moveTo>
                    <a:lnTo>
                      <a:pt x="2672" y="2050"/>
                    </a:lnTo>
                    <a:cubicBezTo>
                      <a:pt x="2723" y="3528"/>
                      <a:pt x="3253" y="4334"/>
                      <a:pt x="4263" y="4334"/>
                    </a:cubicBezTo>
                    <a:lnTo>
                      <a:pt x="4263" y="3824"/>
                    </a:lnTo>
                    <a:cubicBezTo>
                      <a:pt x="3610" y="3824"/>
                      <a:pt x="3253" y="3273"/>
                      <a:pt x="3202" y="2029"/>
                    </a:cubicBezTo>
                    <a:close/>
                    <a:moveTo>
                      <a:pt x="2957" y="0"/>
                    </a:moveTo>
                    <a:cubicBezTo>
                      <a:pt x="704" y="0"/>
                      <a:pt x="0" y="2712"/>
                      <a:pt x="1448" y="4844"/>
                    </a:cubicBezTo>
                    <a:lnTo>
                      <a:pt x="1876" y="4548"/>
                    </a:lnTo>
                    <a:cubicBezTo>
                      <a:pt x="632" y="2723"/>
                      <a:pt x="1193" y="520"/>
                      <a:pt x="2957" y="520"/>
                    </a:cubicBezTo>
                    <a:cubicBezTo>
                      <a:pt x="4201" y="520"/>
                      <a:pt x="4772" y="1101"/>
                      <a:pt x="4762" y="2345"/>
                    </a:cubicBezTo>
                    <a:cubicBezTo>
                      <a:pt x="4762" y="2549"/>
                      <a:pt x="4711" y="2611"/>
                      <a:pt x="4507" y="2611"/>
                    </a:cubicBezTo>
                    <a:cubicBezTo>
                      <a:pt x="4303" y="2611"/>
                      <a:pt x="4252" y="2549"/>
                      <a:pt x="4252" y="2345"/>
                    </a:cubicBezTo>
                    <a:cubicBezTo>
                      <a:pt x="4252" y="1509"/>
                      <a:pt x="3793" y="1040"/>
                      <a:pt x="2957" y="1040"/>
                    </a:cubicBezTo>
                    <a:cubicBezTo>
                      <a:pt x="2121" y="1040"/>
                      <a:pt x="1662" y="1509"/>
                      <a:pt x="1662" y="2345"/>
                    </a:cubicBezTo>
                    <a:cubicBezTo>
                      <a:pt x="1662" y="3100"/>
                      <a:pt x="1948" y="3855"/>
                      <a:pt x="2488" y="4589"/>
                    </a:cubicBezTo>
                    <a:lnTo>
                      <a:pt x="2906" y="4283"/>
                    </a:lnTo>
                    <a:cubicBezTo>
                      <a:pt x="2417" y="3630"/>
                      <a:pt x="2182" y="2988"/>
                      <a:pt x="2182" y="2345"/>
                    </a:cubicBezTo>
                    <a:cubicBezTo>
                      <a:pt x="2182" y="1795"/>
                      <a:pt x="2407" y="1560"/>
                      <a:pt x="2957" y="1560"/>
                    </a:cubicBezTo>
                    <a:cubicBezTo>
                      <a:pt x="3508" y="1560"/>
                      <a:pt x="3732" y="1795"/>
                      <a:pt x="3732" y="2345"/>
                    </a:cubicBezTo>
                    <a:cubicBezTo>
                      <a:pt x="3732" y="2835"/>
                      <a:pt x="4018" y="3131"/>
                      <a:pt x="4507" y="3131"/>
                    </a:cubicBezTo>
                    <a:cubicBezTo>
                      <a:pt x="4997" y="3131"/>
                      <a:pt x="5282" y="2835"/>
                      <a:pt x="5282" y="2345"/>
                    </a:cubicBezTo>
                    <a:cubicBezTo>
                      <a:pt x="5292" y="816"/>
                      <a:pt x="4487" y="0"/>
                      <a:pt x="295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738;p32"/>
              <p:cNvSpPr/>
              <p:nvPr/>
            </p:nvSpPr>
            <p:spPr>
              <a:xfrm>
                <a:off x="3965933" y="5646793"/>
                <a:ext cx="169128" cy="33859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1021" extrusionOk="0">
                    <a:moveTo>
                      <a:pt x="1021" y="510"/>
                    </a:moveTo>
                    <a:cubicBezTo>
                      <a:pt x="1021" y="796"/>
                      <a:pt x="796" y="1020"/>
                      <a:pt x="511" y="1020"/>
                    </a:cubicBezTo>
                    <a:cubicBezTo>
                      <a:pt x="225" y="1020"/>
                      <a:pt x="1" y="796"/>
                      <a:pt x="1" y="510"/>
                    </a:cubicBezTo>
                    <a:cubicBezTo>
                      <a:pt x="1" y="225"/>
                      <a:pt x="225" y="1"/>
                      <a:pt x="511" y="1"/>
                    </a:cubicBezTo>
                    <a:cubicBezTo>
                      <a:pt x="796" y="1"/>
                      <a:pt x="1021" y="225"/>
                      <a:pt x="1021" y="510"/>
                    </a:cubicBezTo>
                    <a:close/>
                    <a:moveTo>
                      <a:pt x="3060" y="510"/>
                    </a:moveTo>
                    <a:cubicBezTo>
                      <a:pt x="3060" y="796"/>
                      <a:pt x="2836" y="1020"/>
                      <a:pt x="2550" y="1020"/>
                    </a:cubicBezTo>
                    <a:cubicBezTo>
                      <a:pt x="2265" y="1020"/>
                      <a:pt x="2040" y="796"/>
                      <a:pt x="2040" y="510"/>
                    </a:cubicBezTo>
                    <a:cubicBezTo>
                      <a:pt x="2040" y="225"/>
                      <a:pt x="2265" y="1"/>
                      <a:pt x="2550" y="1"/>
                    </a:cubicBezTo>
                    <a:cubicBezTo>
                      <a:pt x="2836" y="1"/>
                      <a:pt x="3060" y="225"/>
                      <a:pt x="3060" y="510"/>
                    </a:cubicBezTo>
                    <a:close/>
                    <a:moveTo>
                      <a:pt x="5099" y="510"/>
                    </a:moveTo>
                    <a:cubicBezTo>
                      <a:pt x="5099" y="796"/>
                      <a:pt x="4875" y="1020"/>
                      <a:pt x="4590" y="1020"/>
                    </a:cubicBezTo>
                    <a:cubicBezTo>
                      <a:pt x="4304" y="1020"/>
                      <a:pt x="4080" y="796"/>
                      <a:pt x="4080" y="510"/>
                    </a:cubicBezTo>
                    <a:cubicBezTo>
                      <a:pt x="4080" y="225"/>
                      <a:pt x="4304" y="1"/>
                      <a:pt x="4590" y="1"/>
                    </a:cubicBezTo>
                    <a:cubicBezTo>
                      <a:pt x="4875" y="1"/>
                      <a:pt x="5099" y="225"/>
                      <a:pt x="5099" y="5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739;p32"/>
              <p:cNvSpPr/>
              <p:nvPr/>
            </p:nvSpPr>
            <p:spPr>
              <a:xfrm>
                <a:off x="4380197" y="5570718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3488" y="2040"/>
                    </a:moveTo>
                    <a:lnTo>
                      <a:pt x="2692" y="2866"/>
                    </a:lnTo>
                    <a:lnTo>
                      <a:pt x="2376" y="2539"/>
                    </a:lnTo>
                    <a:lnTo>
                      <a:pt x="2040" y="2896"/>
                    </a:lnTo>
                    <a:lnTo>
                      <a:pt x="2692" y="3569"/>
                    </a:lnTo>
                    <a:lnTo>
                      <a:pt x="3824" y="2397"/>
                    </a:lnTo>
                    <a:lnTo>
                      <a:pt x="3488" y="2040"/>
                    </a:lnTo>
                    <a:close/>
                    <a:moveTo>
                      <a:pt x="2805" y="694"/>
                    </a:moveTo>
                    <a:lnTo>
                      <a:pt x="3437" y="1275"/>
                    </a:lnTo>
                    <a:lnTo>
                      <a:pt x="4334" y="1275"/>
                    </a:lnTo>
                    <a:lnTo>
                      <a:pt x="4334" y="2172"/>
                    </a:lnTo>
                    <a:lnTo>
                      <a:pt x="4915" y="2804"/>
                    </a:lnTo>
                    <a:lnTo>
                      <a:pt x="4334" y="3437"/>
                    </a:lnTo>
                    <a:lnTo>
                      <a:pt x="4334" y="4334"/>
                    </a:lnTo>
                    <a:lnTo>
                      <a:pt x="3437" y="4334"/>
                    </a:lnTo>
                    <a:lnTo>
                      <a:pt x="2805" y="4915"/>
                    </a:lnTo>
                    <a:lnTo>
                      <a:pt x="2172" y="4334"/>
                    </a:lnTo>
                    <a:lnTo>
                      <a:pt x="1275" y="4334"/>
                    </a:lnTo>
                    <a:lnTo>
                      <a:pt x="1275" y="3437"/>
                    </a:lnTo>
                    <a:lnTo>
                      <a:pt x="694" y="2804"/>
                    </a:lnTo>
                    <a:lnTo>
                      <a:pt x="1275" y="2172"/>
                    </a:lnTo>
                    <a:lnTo>
                      <a:pt x="1275" y="1275"/>
                    </a:lnTo>
                    <a:lnTo>
                      <a:pt x="2172" y="1275"/>
                    </a:lnTo>
                    <a:lnTo>
                      <a:pt x="2805" y="694"/>
                    </a:lnTo>
                    <a:close/>
                    <a:moveTo>
                      <a:pt x="2805" y="0"/>
                    </a:moveTo>
                    <a:lnTo>
                      <a:pt x="1968" y="765"/>
                    </a:lnTo>
                    <a:lnTo>
                      <a:pt x="765" y="765"/>
                    </a:lnTo>
                    <a:lnTo>
                      <a:pt x="765" y="1968"/>
                    </a:lnTo>
                    <a:lnTo>
                      <a:pt x="0" y="2804"/>
                    </a:lnTo>
                    <a:lnTo>
                      <a:pt x="765" y="3641"/>
                    </a:lnTo>
                    <a:lnTo>
                      <a:pt x="765" y="4844"/>
                    </a:lnTo>
                    <a:lnTo>
                      <a:pt x="1968" y="4844"/>
                    </a:lnTo>
                    <a:lnTo>
                      <a:pt x="2805" y="5609"/>
                    </a:lnTo>
                    <a:lnTo>
                      <a:pt x="3641" y="4844"/>
                    </a:lnTo>
                    <a:lnTo>
                      <a:pt x="4844" y="4844"/>
                    </a:lnTo>
                    <a:lnTo>
                      <a:pt x="4844" y="3641"/>
                    </a:lnTo>
                    <a:lnTo>
                      <a:pt x="5609" y="2804"/>
                    </a:lnTo>
                    <a:lnTo>
                      <a:pt x="4844" y="1968"/>
                    </a:lnTo>
                    <a:lnTo>
                      <a:pt x="4844" y="765"/>
                    </a:lnTo>
                    <a:lnTo>
                      <a:pt x="3641" y="765"/>
                    </a:lnTo>
                    <a:lnTo>
                      <a:pt x="280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740;p32"/>
              <p:cNvSpPr/>
              <p:nvPr/>
            </p:nvSpPr>
            <p:spPr>
              <a:xfrm>
                <a:off x="4819796" y="5579175"/>
                <a:ext cx="160671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5354" extrusionOk="0">
                    <a:moveTo>
                      <a:pt x="1020" y="0"/>
                    </a:moveTo>
                    <a:cubicBezTo>
                      <a:pt x="459" y="0"/>
                      <a:pt x="1" y="459"/>
                      <a:pt x="1" y="1020"/>
                    </a:cubicBezTo>
                    <a:lnTo>
                      <a:pt x="510" y="1020"/>
                    </a:lnTo>
                    <a:cubicBezTo>
                      <a:pt x="510" y="734"/>
                      <a:pt x="735" y="510"/>
                      <a:pt x="1020" y="510"/>
                    </a:cubicBezTo>
                    <a:lnTo>
                      <a:pt x="1020" y="0"/>
                    </a:lnTo>
                    <a:close/>
                    <a:moveTo>
                      <a:pt x="3824" y="0"/>
                    </a:moveTo>
                    <a:lnTo>
                      <a:pt x="3824" y="510"/>
                    </a:lnTo>
                    <a:cubicBezTo>
                      <a:pt x="4110" y="510"/>
                      <a:pt x="4334" y="734"/>
                      <a:pt x="4334" y="1020"/>
                    </a:cubicBezTo>
                    <a:lnTo>
                      <a:pt x="4844" y="1020"/>
                    </a:lnTo>
                    <a:cubicBezTo>
                      <a:pt x="4844" y="459"/>
                      <a:pt x="4385" y="0"/>
                      <a:pt x="3824" y="0"/>
                    </a:cubicBezTo>
                    <a:close/>
                    <a:moveTo>
                      <a:pt x="2427" y="765"/>
                    </a:moveTo>
                    <a:cubicBezTo>
                      <a:pt x="3131" y="765"/>
                      <a:pt x="3702" y="1336"/>
                      <a:pt x="3702" y="2040"/>
                    </a:cubicBezTo>
                    <a:lnTo>
                      <a:pt x="3702" y="3110"/>
                    </a:lnTo>
                    <a:lnTo>
                      <a:pt x="4090" y="4079"/>
                    </a:lnTo>
                    <a:lnTo>
                      <a:pt x="755" y="4079"/>
                    </a:lnTo>
                    <a:lnTo>
                      <a:pt x="1143" y="3110"/>
                    </a:lnTo>
                    <a:lnTo>
                      <a:pt x="1143" y="2040"/>
                    </a:lnTo>
                    <a:cubicBezTo>
                      <a:pt x="1143" y="1336"/>
                      <a:pt x="1714" y="765"/>
                      <a:pt x="2427" y="765"/>
                    </a:cubicBezTo>
                    <a:close/>
                    <a:moveTo>
                      <a:pt x="2866" y="4589"/>
                    </a:moveTo>
                    <a:cubicBezTo>
                      <a:pt x="2774" y="4742"/>
                      <a:pt x="2611" y="4844"/>
                      <a:pt x="2427" y="4844"/>
                    </a:cubicBezTo>
                    <a:cubicBezTo>
                      <a:pt x="2234" y="4844"/>
                      <a:pt x="2071" y="4742"/>
                      <a:pt x="1979" y="4589"/>
                    </a:cubicBezTo>
                    <a:close/>
                    <a:moveTo>
                      <a:pt x="2172" y="0"/>
                    </a:moveTo>
                    <a:lnTo>
                      <a:pt x="2172" y="275"/>
                    </a:lnTo>
                    <a:cubicBezTo>
                      <a:pt x="1296" y="398"/>
                      <a:pt x="633" y="1142"/>
                      <a:pt x="633" y="2040"/>
                    </a:cubicBezTo>
                    <a:lnTo>
                      <a:pt x="633" y="3008"/>
                    </a:lnTo>
                    <a:lnTo>
                      <a:pt x="1" y="4589"/>
                    </a:lnTo>
                    <a:lnTo>
                      <a:pt x="1438" y="4589"/>
                    </a:lnTo>
                    <a:cubicBezTo>
                      <a:pt x="1550" y="5027"/>
                      <a:pt x="1948" y="5354"/>
                      <a:pt x="2427" y="5354"/>
                    </a:cubicBezTo>
                    <a:cubicBezTo>
                      <a:pt x="2896" y="5354"/>
                      <a:pt x="3294" y="5027"/>
                      <a:pt x="3406" y="4589"/>
                    </a:cubicBezTo>
                    <a:lnTo>
                      <a:pt x="4844" y="4589"/>
                    </a:lnTo>
                    <a:lnTo>
                      <a:pt x="4212" y="3008"/>
                    </a:lnTo>
                    <a:lnTo>
                      <a:pt x="4212" y="2040"/>
                    </a:lnTo>
                    <a:cubicBezTo>
                      <a:pt x="4212" y="1142"/>
                      <a:pt x="3549" y="398"/>
                      <a:pt x="2682" y="275"/>
                    </a:cubicBezTo>
                    <a:lnTo>
                      <a:pt x="268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741;p32"/>
              <p:cNvSpPr/>
              <p:nvPr/>
            </p:nvSpPr>
            <p:spPr>
              <a:xfrm>
                <a:off x="5238437" y="5583552"/>
                <a:ext cx="169095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100" extrusionOk="0">
                    <a:moveTo>
                      <a:pt x="4589" y="511"/>
                    </a:moveTo>
                    <a:lnTo>
                      <a:pt x="4589" y="1275"/>
                    </a:lnTo>
                    <a:lnTo>
                      <a:pt x="2550" y="1275"/>
                    </a:lnTo>
                    <a:lnTo>
                      <a:pt x="2550" y="511"/>
                    </a:lnTo>
                    <a:close/>
                    <a:moveTo>
                      <a:pt x="2040" y="1"/>
                    </a:moveTo>
                    <a:lnTo>
                      <a:pt x="2040" y="1785"/>
                    </a:lnTo>
                    <a:lnTo>
                      <a:pt x="5099" y="1785"/>
                    </a:lnTo>
                    <a:lnTo>
                      <a:pt x="5099" y="1"/>
                    </a:lnTo>
                    <a:close/>
                    <a:moveTo>
                      <a:pt x="1020" y="511"/>
                    </a:moveTo>
                    <a:lnTo>
                      <a:pt x="1020" y="2295"/>
                    </a:lnTo>
                    <a:lnTo>
                      <a:pt x="510" y="2295"/>
                    </a:lnTo>
                    <a:lnTo>
                      <a:pt x="510" y="511"/>
                    </a:lnTo>
                    <a:close/>
                    <a:moveTo>
                      <a:pt x="0" y="1"/>
                    </a:moveTo>
                    <a:lnTo>
                      <a:pt x="0" y="2805"/>
                    </a:lnTo>
                    <a:lnTo>
                      <a:pt x="1530" y="2805"/>
                    </a:lnTo>
                    <a:lnTo>
                      <a:pt x="1530" y="1"/>
                    </a:lnTo>
                    <a:close/>
                    <a:moveTo>
                      <a:pt x="1020" y="3825"/>
                    </a:moveTo>
                    <a:lnTo>
                      <a:pt x="1020" y="4589"/>
                    </a:lnTo>
                    <a:lnTo>
                      <a:pt x="510" y="4589"/>
                    </a:lnTo>
                    <a:lnTo>
                      <a:pt x="510" y="3825"/>
                    </a:lnTo>
                    <a:close/>
                    <a:moveTo>
                      <a:pt x="4589" y="2805"/>
                    </a:moveTo>
                    <a:lnTo>
                      <a:pt x="4589" y="4589"/>
                    </a:lnTo>
                    <a:lnTo>
                      <a:pt x="2550" y="4589"/>
                    </a:lnTo>
                    <a:lnTo>
                      <a:pt x="2550" y="2805"/>
                    </a:lnTo>
                    <a:close/>
                    <a:moveTo>
                      <a:pt x="0" y="3315"/>
                    </a:moveTo>
                    <a:lnTo>
                      <a:pt x="0" y="5099"/>
                    </a:lnTo>
                    <a:lnTo>
                      <a:pt x="1530" y="5099"/>
                    </a:lnTo>
                    <a:lnTo>
                      <a:pt x="1530" y="3315"/>
                    </a:lnTo>
                    <a:close/>
                    <a:moveTo>
                      <a:pt x="2040" y="2295"/>
                    </a:moveTo>
                    <a:lnTo>
                      <a:pt x="2040" y="5099"/>
                    </a:lnTo>
                    <a:lnTo>
                      <a:pt x="5099" y="5099"/>
                    </a:lnTo>
                    <a:lnTo>
                      <a:pt x="5099" y="22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3041919" y="502724"/>
              <a:ext cx="6108163" cy="4413006"/>
              <a:chOff x="1421324" y="502724"/>
              <a:chExt cx="6108163" cy="4413006"/>
            </a:xfrm>
            <a:grpFill/>
          </p:grpSpPr>
          <p:sp>
            <p:nvSpPr>
              <p:cNvPr id="17" name="Google Shape;557;p32"/>
              <p:cNvSpPr/>
              <p:nvPr/>
            </p:nvSpPr>
            <p:spPr>
              <a:xfrm>
                <a:off x="1425701" y="502724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4079" y="1"/>
                    </a:moveTo>
                    <a:lnTo>
                      <a:pt x="4079" y="694"/>
                    </a:lnTo>
                    <a:lnTo>
                      <a:pt x="4589" y="1020"/>
                    </a:lnTo>
                    <a:lnTo>
                      <a:pt x="4589" y="1"/>
                    </a:lnTo>
                    <a:close/>
                    <a:moveTo>
                      <a:pt x="2805" y="878"/>
                    </a:moveTo>
                    <a:lnTo>
                      <a:pt x="5099" y="2478"/>
                    </a:lnTo>
                    <a:lnTo>
                      <a:pt x="5099" y="2805"/>
                    </a:lnTo>
                    <a:lnTo>
                      <a:pt x="4589" y="2805"/>
                    </a:lnTo>
                    <a:lnTo>
                      <a:pt x="4589" y="5099"/>
                    </a:lnTo>
                    <a:lnTo>
                      <a:pt x="3825" y="5099"/>
                    </a:lnTo>
                    <a:lnTo>
                      <a:pt x="3825" y="4732"/>
                    </a:lnTo>
                    <a:cubicBezTo>
                      <a:pt x="3825" y="4161"/>
                      <a:pt x="3366" y="3712"/>
                      <a:pt x="2805" y="3712"/>
                    </a:cubicBezTo>
                    <a:cubicBezTo>
                      <a:pt x="2234" y="3712"/>
                      <a:pt x="1785" y="4161"/>
                      <a:pt x="1785" y="4732"/>
                    </a:cubicBezTo>
                    <a:lnTo>
                      <a:pt x="1785" y="5099"/>
                    </a:lnTo>
                    <a:lnTo>
                      <a:pt x="1020" y="5099"/>
                    </a:lnTo>
                    <a:lnTo>
                      <a:pt x="1020" y="2805"/>
                    </a:lnTo>
                    <a:lnTo>
                      <a:pt x="510" y="2805"/>
                    </a:lnTo>
                    <a:lnTo>
                      <a:pt x="510" y="2478"/>
                    </a:lnTo>
                    <a:lnTo>
                      <a:pt x="2805" y="878"/>
                    </a:lnTo>
                    <a:close/>
                    <a:moveTo>
                      <a:pt x="2805" y="255"/>
                    </a:moveTo>
                    <a:lnTo>
                      <a:pt x="1" y="2213"/>
                    </a:lnTo>
                    <a:lnTo>
                      <a:pt x="1" y="3315"/>
                    </a:lnTo>
                    <a:lnTo>
                      <a:pt x="510" y="3315"/>
                    </a:lnTo>
                    <a:lnTo>
                      <a:pt x="510" y="5609"/>
                    </a:lnTo>
                    <a:lnTo>
                      <a:pt x="2295" y="5609"/>
                    </a:lnTo>
                    <a:lnTo>
                      <a:pt x="2295" y="4732"/>
                    </a:lnTo>
                    <a:cubicBezTo>
                      <a:pt x="2295" y="4446"/>
                      <a:pt x="2519" y="4222"/>
                      <a:pt x="2805" y="4222"/>
                    </a:cubicBezTo>
                    <a:cubicBezTo>
                      <a:pt x="3080" y="4222"/>
                      <a:pt x="3315" y="4446"/>
                      <a:pt x="3315" y="4732"/>
                    </a:cubicBezTo>
                    <a:lnTo>
                      <a:pt x="3315" y="5609"/>
                    </a:lnTo>
                    <a:lnTo>
                      <a:pt x="5099" y="5609"/>
                    </a:lnTo>
                    <a:lnTo>
                      <a:pt x="5099" y="3315"/>
                    </a:lnTo>
                    <a:lnTo>
                      <a:pt x="5609" y="3315"/>
                    </a:lnTo>
                    <a:lnTo>
                      <a:pt x="5609" y="2213"/>
                    </a:lnTo>
                    <a:lnTo>
                      <a:pt x="2805" y="2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558;p32"/>
              <p:cNvSpPr/>
              <p:nvPr/>
            </p:nvSpPr>
            <p:spPr>
              <a:xfrm>
                <a:off x="1856844" y="502724"/>
                <a:ext cx="169128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609" extrusionOk="0">
                    <a:moveTo>
                      <a:pt x="3060" y="510"/>
                    </a:moveTo>
                    <a:lnTo>
                      <a:pt x="3060" y="1275"/>
                    </a:lnTo>
                    <a:lnTo>
                      <a:pt x="2040" y="1275"/>
                    </a:lnTo>
                    <a:lnTo>
                      <a:pt x="2040" y="510"/>
                    </a:lnTo>
                    <a:close/>
                    <a:moveTo>
                      <a:pt x="3060" y="4334"/>
                    </a:moveTo>
                    <a:lnTo>
                      <a:pt x="3060" y="5099"/>
                    </a:lnTo>
                    <a:lnTo>
                      <a:pt x="2040" y="5099"/>
                    </a:lnTo>
                    <a:lnTo>
                      <a:pt x="2040" y="4334"/>
                    </a:lnTo>
                    <a:close/>
                    <a:moveTo>
                      <a:pt x="3713" y="510"/>
                    </a:moveTo>
                    <a:lnTo>
                      <a:pt x="4590" y="1377"/>
                    </a:lnTo>
                    <a:lnTo>
                      <a:pt x="4590" y="5099"/>
                    </a:lnTo>
                    <a:lnTo>
                      <a:pt x="3570" y="5099"/>
                    </a:lnTo>
                    <a:lnTo>
                      <a:pt x="3570" y="3824"/>
                    </a:lnTo>
                    <a:lnTo>
                      <a:pt x="1530" y="3824"/>
                    </a:lnTo>
                    <a:lnTo>
                      <a:pt x="1530" y="5099"/>
                    </a:lnTo>
                    <a:lnTo>
                      <a:pt x="511" y="5099"/>
                    </a:lnTo>
                    <a:lnTo>
                      <a:pt x="511" y="510"/>
                    </a:lnTo>
                    <a:lnTo>
                      <a:pt x="1530" y="510"/>
                    </a:lnTo>
                    <a:lnTo>
                      <a:pt x="1530" y="1785"/>
                    </a:lnTo>
                    <a:lnTo>
                      <a:pt x="3570" y="1785"/>
                    </a:lnTo>
                    <a:lnTo>
                      <a:pt x="3570" y="510"/>
                    </a:lnTo>
                    <a:close/>
                    <a:moveTo>
                      <a:pt x="1" y="1"/>
                    </a:moveTo>
                    <a:lnTo>
                      <a:pt x="1" y="5609"/>
                    </a:lnTo>
                    <a:lnTo>
                      <a:pt x="5099" y="5609"/>
                    </a:lnTo>
                    <a:lnTo>
                      <a:pt x="5099" y="1163"/>
                    </a:lnTo>
                    <a:lnTo>
                      <a:pt x="392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559;p32"/>
              <p:cNvSpPr/>
              <p:nvPr/>
            </p:nvSpPr>
            <p:spPr>
              <a:xfrm>
                <a:off x="2279564" y="502724"/>
                <a:ext cx="16909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609" extrusionOk="0">
                    <a:moveTo>
                      <a:pt x="2866" y="510"/>
                    </a:moveTo>
                    <a:lnTo>
                      <a:pt x="2957" y="765"/>
                    </a:lnTo>
                    <a:lnTo>
                      <a:pt x="2131" y="765"/>
                    </a:lnTo>
                    <a:lnTo>
                      <a:pt x="2223" y="510"/>
                    </a:lnTo>
                    <a:close/>
                    <a:moveTo>
                      <a:pt x="1785" y="2550"/>
                    </a:moveTo>
                    <a:lnTo>
                      <a:pt x="1785" y="3824"/>
                    </a:lnTo>
                    <a:lnTo>
                      <a:pt x="2295" y="3824"/>
                    </a:lnTo>
                    <a:lnTo>
                      <a:pt x="2295" y="2550"/>
                    </a:lnTo>
                    <a:close/>
                    <a:moveTo>
                      <a:pt x="2804" y="2550"/>
                    </a:moveTo>
                    <a:lnTo>
                      <a:pt x="2804" y="3824"/>
                    </a:lnTo>
                    <a:lnTo>
                      <a:pt x="3314" y="3824"/>
                    </a:lnTo>
                    <a:lnTo>
                      <a:pt x="3314" y="2550"/>
                    </a:lnTo>
                    <a:close/>
                    <a:moveTo>
                      <a:pt x="4079" y="1275"/>
                    </a:moveTo>
                    <a:lnTo>
                      <a:pt x="4079" y="5099"/>
                    </a:lnTo>
                    <a:lnTo>
                      <a:pt x="1020" y="5099"/>
                    </a:lnTo>
                    <a:lnTo>
                      <a:pt x="1020" y="1275"/>
                    </a:lnTo>
                    <a:close/>
                    <a:moveTo>
                      <a:pt x="1846" y="1"/>
                    </a:moveTo>
                    <a:lnTo>
                      <a:pt x="1591" y="765"/>
                    </a:lnTo>
                    <a:lnTo>
                      <a:pt x="0" y="765"/>
                    </a:lnTo>
                    <a:lnTo>
                      <a:pt x="0" y="1275"/>
                    </a:lnTo>
                    <a:lnTo>
                      <a:pt x="510" y="1275"/>
                    </a:lnTo>
                    <a:lnTo>
                      <a:pt x="510" y="5609"/>
                    </a:lnTo>
                    <a:lnTo>
                      <a:pt x="4589" y="5609"/>
                    </a:lnTo>
                    <a:lnTo>
                      <a:pt x="4589" y="1275"/>
                    </a:lnTo>
                    <a:lnTo>
                      <a:pt x="5099" y="1275"/>
                    </a:lnTo>
                    <a:lnTo>
                      <a:pt x="5099" y="765"/>
                    </a:lnTo>
                    <a:lnTo>
                      <a:pt x="3498" y="765"/>
                    </a:lnTo>
                    <a:lnTo>
                      <a:pt x="3243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560;p32"/>
              <p:cNvSpPr/>
              <p:nvPr/>
            </p:nvSpPr>
            <p:spPr>
              <a:xfrm>
                <a:off x="2693794" y="511180"/>
                <a:ext cx="186007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4" extrusionOk="0">
                    <a:moveTo>
                      <a:pt x="1530" y="1275"/>
                    </a:moveTo>
                    <a:lnTo>
                      <a:pt x="1530" y="1785"/>
                    </a:lnTo>
                    <a:lnTo>
                      <a:pt x="3315" y="1785"/>
                    </a:lnTo>
                    <a:lnTo>
                      <a:pt x="3315" y="1275"/>
                    </a:lnTo>
                    <a:close/>
                    <a:moveTo>
                      <a:pt x="1530" y="2295"/>
                    </a:moveTo>
                    <a:lnTo>
                      <a:pt x="1530" y="2805"/>
                    </a:lnTo>
                    <a:lnTo>
                      <a:pt x="4079" y="2805"/>
                    </a:lnTo>
                    <a:lnTo>
                      <a:pt x="4079" y="2295"/>
                    </a:lnTo>
                    <a:close/>
                    <a:moveTo>
                      <a:pt x="5099" y="510"/>
                    </a:moveTo>
                    <a:lnTo>
                      <a:pt x="5099" y="4120"/>
                    </a:lnTo>
                    <a:lnTo>
                      <a:pt x="4436" y="3569"/>
                    </a:lnTo>
                    <a:lnTo>
                      <a:pt x="510" y="3569"/>
                    </a:lnTo>
                    <a:lnTo>
                      <a:pt x="510" y="510"/>
                    </a:lnTo>
                    <a:close/>
                    <a:moveTo>
                      <a:pt x="1" y="0"/>
                    </a:moveTo>
                    <a:lnTo>
                      <a:pt x="1" y="4079"/>
                    </a:lnTo>
                    <a:lnTo>
                      <a:pt x="4222" y="4079"/>
                    </a:lnTo>
                    <a:lnTo>
                      <a:pt x="5609" y="5354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561;p32"/>
              <p:cNvSpPr/>
              <p:nvPr/>
            </p:nvSpPr>
            <p:spPr>
              <a:xfrm>
                <a:off x="3116481" y="528093"/>
                <a:ext cx="186040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080" extrusionOk="0">
                    <a:moveTo>
                      <a:pt x="4539" y="510"/>
                    </a:moveTo>
                    <a:lnTo>
                      <a:pt x="2805" y="1673"/>
                    </a:lnTo>
                    <a:lnTo>
                      <a:pt x="1061" y="510"/>
                    </a:lnTo>
                    <a:close/>
                    <a:moveTo>
                      <a:pt x="5099" y="755"/>
                    </a:moveTo>
                    <a:lnTo>
                      <a:pt x="5099" y="3569"/>
                    </a:lnTo>
                    <a:lnTo>
                      <a:pt x="511" y="3569"/>
                    </a:lnTo>
                    <a:lnTo>
                      <a:pt x="511" y="755"/>
                    </a:lnTo>
                    <a:lnTo>
                      <a:pt x="2805" y="2295"/>
                    </a:lnTo>
                    <a:lnTo>
                      <a:pt x="5099" y="755"/>
                    </a:lnTo>
                    <a:close/>
                    <a:moveTo>
                      <a:pt x="1" y="0"/>
                    </a:moveTo>
                    <a:lnTo>
                      <a:pt x="1" y="4079"/>
                    </a:lnTo>
                    <a:lnTo>
                      <a:pt x="5609" y="407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562;p32"/>
              <p:cNvSpPr/>
              <p:nvPr/>
            </p:nvSpPr>
            <p:spPr>
              <a:xfrm>
                <a:off x="3556114" y="502724"/>
                <a:ext cx="160638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844" h="5609" extrusionOk="0">
                    <a:moveTo>
                      <a:pt x="2417" y="1020"/>
                    </a:moveTo>
                    <a:cubicBezTo>
                      <a:pt x="3120" y="1020"/>
                      <a:pt x="3691" y="1581"/>
                      <a:pt x="3691" y="2295"/>
                    </a:cubicBezTo>
                    <a:lnTo>
                      <a:pt x="3691" y="3355"/>
                    </a:lnTo>
                    <a:lnTo>
                      <a:pt x="4079" y="4334"/>
                    </a:lnTo>
                    <a:lnTo>
                      <a:pt x="765" y="4334"/>
                    </a:lnTo>
                    <a:lnTo>
                      <a:pt x="1142" y="3355"/>
                    </a:lnTo>
                    <a:lnTo>
                      <a:pt x="1142" y="2295"/>
                    </a:lnTo>
                    <a:cubicBezTo>
                      <a:pt x="1142" y="1581"/>
                      <a:pt x="1713" y="1020"/>
                      <a:pt x="2417" y="1020"/>
                    </a:cubicBezTo>
                    <a:close/>
                    <a:moveTo>
                      <a:pt x="2988" y="4844"/>
                    </a:moveTo>
                    <a:lnTo>
                      <a:pt x="2967" y="4865"/>
                    </a:lnTo>
                    <a:cubicBezTo>
                      <a:pt x="2876" y="4997"/>
                      <a:pt x="2723" y="5099"/>
                      <a:pt x="2549" y="5099"/>
                    </a:cubicBezTo>
                    <a:cubicBezTo>
                      <a:pt x="2356" y="5099"/>
                      <a:pt x="2192" y="4987"/>
                      <a:pt x="2101" y="4844"/>
                    </a:cubicBezTo>
                    <a:close/>
                    <a:moveTo>
                      <a:pt x="2162" y="1"/>
                    </a:moveTo>
                    <a:lnTo>
                      <a:pt x="2162" y="521"/>
                    </a:lnTo>
                    <a:cubicBezTo>
                      <a:pt x="1295" y="643"/>
                      <a:pt x="632" y="1387"/>
                      <a:pt x="632" y="2295"/>
                    </a:cubicBezTo>
                    <a:lnTo>
                      <a:pt x="632" y="3264"/>
                    </a:lnTo>
                    <a:lnTo>
                      <a:pt x="0" y="4844"/>
                    </a:lnTo>
                    <a:lnTo>
                      <a:pt x="1560" y="4844"/>
                    </a:lnTo>
                    <a:cubicBezTo>
                      <a:pt x="1672" y="5283"/>
                      <a:pt x="2070" y="5609"/>
                      <a:pt x="2549" y="5609"/>
                    </a:cubicBezTo>
                    <a:cubicBezTo>
                      <a:pt x="3018" y="5609"/>
                      <a:pt x="3416" y="5283"/>
                      <a:pt x="3528" y="4844"/>
                    </a:cubicBezTo>
                    <a:lnTo>
                      <a:pt x="4844" y="4844"/>
                    </a:lnTo>
                    <a:lnTo>
                      <a:pt x="4201" y="3264"/>
                    </a:lnTo>
                    <a:lnTo>
                      <a:pt x="4201" y="2295"/>
                    </a:lnTo>
                    <a:cubicBezTo>
                      <a:pt x="4201" y="1387"/>
                      <a:pt x="3538" y="643"/>
                      <a:pt x="2672" y="521"/>
                    </a:cubicBezTo>
                    <a:lnTo>
                      <a:pt x="267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563;p32"/>
              <p:cNvSpPr/>
              <p:nvPr/>
            </p:nvSpPr>
            <p:spPr>
              <a:xfrm>
                <a:off x="3978800" y="502724"/>
                <a:ext cx="15221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609" extrusionOk="0">
                    <a:moveTo>
                      <a:pt x="2295" y="510"/>
                    </a:moveTo>
                    <a:cubicBezTo>
                      <a:pt x="2713" y="510"/>
                      <a:pt x="3060" y="847"/>
                      <a:pt x="3060" y="1275"/>
                    </a:cubicBezTo>
                    <a:lnTo>
                      <a:pt x="3060" y="1530"/>
                    </a:lnTo>
                    <a:lnTo>
                      <a:pt x="1530" y="1530"/>
                    </a:lnTo>
                    <a:lnTo>
                      <a:pt x="1530" y="1275"/>
                    </a:lnTo>
                    <a:cubicBezTo>
                      <a:pt x="1530" y="847"/>
                      <a:pt x="1866" y="510"/>
                      <a:pt x="2295" y="510"/>
                    </a:cubicBezTo>
                    <a:close/>
                    <a:moveTo>
                      <a:pt x="2295" y="2805"/>
                    </a:moveTo>
                    <a:cubicBezTo>
                      <a:pt x="2009" y="2805"/>
                      <a:pt x="1785" y="3029"/>
                      <a:pt x="1785" y="3315"/>
                    </a:cubicBezTo>
                    <a:cubicBezTo>
                      <a:pt x="1785" y="3457"/>
                      <a:pt x="1846" y="3590"/>
                      <a:pt x="1938" y="3682"/>
                    </a:cubicBezTo>
                    <a:lnTo>
                      <a:pt x="1785" y="4334"/>
                    </a:lnTo>
                    <a:lnTo>
                      <a:pt x="2805" y="4334"/>
                    </a:lnTo>
                    <a:lnTo>
                      <a:pt x="2641" y="3682"/>
                    </a:lnTo>
                    <a:cubicBezTo>
                      <a:pt x="2733" y="3590"/>
                      <a:pt x="2805" y="3457"/>
                      <a:pt x="2805" y="3315"/>
                    </a:cubicBezTo>
                    <a:cubicBezTo>
                      <a:pt x="2805" y="3029"/>
                      <a:pt x="2570" y="2805"/>
                      <a:pt x="2295" y="2805"/>
                    </a:cubicBezTo>
                    <a:close/>
                    <a:moveTo>
                      <a:pt x="4079" y="2040"/>
                    </a:moveTo>
                    <a:lnTo>
                      <a:pt x="4079" y="5099"/>
                    </a:lnTo>
                    <a:lnTo>
                      <a:pt x="510" y="5099"/>
                    </a:lnTo>
                    <a:lnTo>
                      <a:pt x="510" y="2040"/>
                    </a:lnTo>
                    <a:close/>
                    <a:moveTo>
                      <a:pt x="2295" y="1"/>
                    </a:moveTo>
                    <a:cubicBezTo>
                      <a:pt x="1581" y="1"/>
                      <a:pt x="1020" y="561"/>
                      <a:pt x="1020" y="1275"/>
                    </a:cubicBezTo>
                    <a:lnTo>
                      <a:pt x="1020" y="1530"/>
                    </a:lnTo>
                    <a:lnTo>
                      <a:pt x="0" y="1530"/>
                    </a:lnTo>
                    <a:lnTo>
                      <a:pt x="0" y="5609"/>
                    </a:lnTo>
                    <a:lnTo>
                      <a:pt x="4589" y="5609"/>
                    </a:lnTo>
                    <a:lnTo>
                      <a:pt x="4589" y="1530"/>
                    </a:lnTo>
                    <a:lnTo>
                      <a:pt x="3569" y="1530"/>
                    </a:lnTo>
                    <a:lnTo>
                      <a:pt x="3569" y="1275"/>
                    </a:lnTo>
                    <a:cubicBezTo>
                      <a:pt x="3569" y="561"/>
                      <a:pt x="2998" y="1"/>
                      <a:pt x="229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564;p32"/>
              <p:cNvSpPr/>
              <p:nvPr/>
            </p:nvSpPr>
            <p:spPr>
              <a:xfrm>
                <a:off x="4384574" y="511180"/>
                <a:ext cx="186040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100" extrusionOk="0">
                    <a:moveTo>
                      <a:pt x="1021" y="1020"/>
                    </a:moveTo>
                    <a:lnTo>
                      <a:pt x="1021" y="2040"/>
                    </a:lnTo>
                    <a:cubicBezTo>
                      <a:pt x="1021" y="2111"/>
                      <a:pt x="1021" y="2183"/>
                      <a:pt x="1031" y="2254"/>
                    </a:cubicBezTo>
                    <a:cubicBezTo>
                      <a:pt x="725" y="2152"/>
                      <a:pt x="511" y="1867"/>
                      <a:pt x="511" y="1530"/>
                    </a:cubicBezTo>
                    <a:lnTo>
                      <a:pt x="511" y="1020"/>
                    </a:lnTo>
                    <a:close/>
                    <a:moveTo>
                      <a:pt x="5099" y="1020"/>
                    </a:moveTo>
                    <a:lnTo>
                      <a:pt x="5099" y="1530"/>
                    </a:lnTo>
                    <a:cubicBezTo>
                      <a:pt x="5099" y="1867"/>
                      <a:pt x="4875" y="2152"/>
                      <a:pt x="4569" y="2254"/>
                    </a:cubicBezTo>
                    <a:cubicBezTo>
                      <a:pt x="4579" y="2183"/>
                      <a:pt x="4590" y="2111"/>
                      <a:pt x="4590" y="2040"/>
                    </a:cubicBezTo>
                    <a:lnTo>
                      <a:pt x="4590" y="1020"/>
                    </a:lnTo>
                    <a:close/>
                    <a:moveTo>
                      <a:pt x="4080" y="510"/>
                    </a:moveTo>
                    <a:lnTo>
                      <a:pt x="4080" y="2040"/>
                    </a:lnTo>
                    <a:cubicBezTo>
                      <a:pt x="4080" y="2744"/>
                      <a:pt x="3509" y="3315"/>
                      <a:pt x="2805" y="3315"/>
                    </a:cubicBezTo>
                    <a:cubicBezTo>
                      <a:pt x="2091" y="3315"/>
                      <a:pt x="1530" y="2744"/>
                      <a:pt x="1530" y="2040"/>
                    </a:cubicBezTo>
                    <a:lnTo>
                      <a:pt x="1530" y="510"/>
                    </a:lnTo>
                    <a:close/>
                    <a:moveTo>
                      <a:pt x="1021" y="0"/>
                    </a:moveTo>
                    <a:lnTo>
                      <a:pt x="1021" y="510"/>
                    </a:lnTo>
                    <a:lnTo>
                      <a:pt x="1" y="510"/>
                    </a:lnTo>
                    <a:lnTo>
                      <a:pt x="1" y="1530"/>
                    </a:lnTo>
                    <a:cubicBezTo>
                      <a:pt x="1" y="2203"/>
                      <a:pt x="521" y="2754"/>
                      <a:pt x="1184" y="2794"/>
                    </a:cubicBezTo>
                    <a:cubicBezTo>
                      <a:pt x="1439" y="3325"/>
                      <a:pt x="1938" y="3712"/>
                      <a:pt x="2550" y="3804"/>
                    </a:cubicBezTo>
                    <a:lnTo>
                      <a:pt x="2540" y="4589"/>
                    </a:lnTo>
                    <a:lnTo>
                      <a:pt x="1530" y="4589"/>
                    </a:lnTo>
                    <a:lnTo>
                      <a:pt x="1530" y="5099"/>
                    </a:lnTo>
                    <a:lnTo>
                      <a:pt x="4080" y="5099"/>
                    </a:lnTo>
                    <a:lnTo>
                      <a:pt x="4080" y="4589"/>
                    </a:lnTo>
                    <a:lnTo>
                      <a:pt x="3050" y="4589"/>
                    </a:lnTo>
                    <a:lnTo>
                      <a:pt x="3060" y="3804"/>
                    </a:lnTo>
                    <a:cubicBezTo>
                      <a:pt x="3662" y="3712"/>
                      <a:pt x="4161" y="3325"/>
                      <a:pt x="4416" y="2794"/>
                    </a:cubicBezTo>
                    <a:cubicBezTo>
                      <a:pt x="5079" y="2754"/>
                      <a:pt x="5609" y="2203"/>
                      <a:pt x="5609" y="1530"/>
                    </a:cubicBezTo>
                    <a:lnTo>
                      <a:pt x="5609" y="510"/>
                    </a:lnTo>
                    <a:lnTo>
                      <a:pt x="4590" y="510"/>
                    </a:lnTo>
                    <a:lnTo>
                      <a:pt x="45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565;p32"/>
              <p:cNvSpPr/>
              <p:nvPr/>
            </p:nvSpPr>
            <p:spPr>
              <a:xfrm>
                <a:off x="4807294" y="536550"/>
                <a:ext cx="186007" cy="118389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3570" extrusionOk="0">
                    <a:moveTo>
                      <a:pt x="2804" y="1530"/>
                    </a:moveTo>
                    <a:cubicBezTo>
                      <a:pt x="2937" y="1530"/>
                      <a:pt x="3059" y="1642"/>
                      <a:pt x="3059" y="1785"/>
                    </a:cubicBezTo>
                    <a:cubicBezTo>
                      <a:pt x="3059" y="1917"/>
                      <a:pt x="2937" y="2040"/>
                      <a:pt x="2804" y="2040"/>
                    </a:cubicBezTo>
                    <a:cubicBezTo>
                      <a:pt x="2662" y="2040"/>
                      <a:pt x="2549" y="1917"/>
                      <a:pt x="2549" y="1785"/>
                    </a:cubicBezTo>
                    <a:cubicBezTo>
                      <a:pt x="2549" y="1642"/>
                      <a:pt x="2662" y="1530"/>
                      <a:pt x="2804" y="1530"/>
                    </a:cubicBezTo>
                    <a:close/>
                    <a:moveTo>
                      <a:pt x="2804" y="1020"/>
                    </a:moveTo>
                    <a:cubicBezTo>
                      <a:pt x="2376" y="1020"/>
                      <a:pt x="2040" y="1356"/>
                      <a:pt x="2040" y="1785"/>
                    </a:cubicBezTo>
                    <a:cubicBezTo>
                      <a:pt x="2040" y="2203"/>
                      <a:pt x="2376" y="2550"/>
                      <a:pt x="2804" y="2550"/>
                    </a:cubicBezTo>
                    <a:cubicBezTo>
                      <a:pt x="3222" y="2550"/>
                      <a:pt x="3569" y="2203"/>
                      <a:pt x="3569" y="1785"/>
                    </a:cubicBezTo>
                    <a:cubicBezTo>
                      <a:pt x="3569" y="1356"/>
                      <a:pt x="3222" y="1020"/>
                      <a:pt x="2804" y="1020"/>
                    </a:cubicBezTo>
                    <a:close/>
                    <a:moveTo>
                      <a:pt x="2804" y="510"/>
                    </a:moveTo>
                    <a:cubicBezTo>
                      <a:pt x="3590" y="510"/>
                      <a:pt x="4314" y="918"/>
                      <a:pt x="4976" y="1785"/>
                    </a:cubicBezTo>
                    <a:cubicBezTo>
                      <a:pt x="4314" y="2641"/>
                      <a:pt x="3590" y="3059"/>
                      <a:pt x="2804" y="3059"/>
                    </a:cubicBezTo>
                    <a:cubicBezTo>
                      <a:pt x="2009" y="3059"/>
                      <a:pt x="1285" y="2641"/>
                      <a:pt x="622" y="1785"/>
                    </a:cubicBezTo>
                    <a:cubicBezTo>
                      <a:pt x="1285" y="918"/>
                      <a:pt x="2009" y="510"/>
                      <a:pt x="2804" y="510"/>
                    </a:cubicBezTo>
                    <a:close/>
                    <a:moveTo>
                      <a:pt x="2804" y="0"/>
                    </a:moveTo>
                    <a:cubicBezTo>
                      <a:pt x="1795" y="0"/>
                      <a:pt x="898" y="551"/>
                      <a:pt x="102" y="1632"/>
                    </a:cubicBezTo>
                    <a:lnTo>
                      <a:pt x="0" y="1785"/>
                    </a:lnTo>
                    <a:lnTo>
                      <a:pt x="102" y="1928"/>
                    </a:lnTo>
                    <a:cubicBezTo>
                      <a:pt x="898" y="3008"/>
                      <a:pt x="1795" y="3569"/>
                      <a:pt x="2804" y="3569"/>
                    </a:cubicBezTo>
                    <a:cubicBezTo>
                      <a:pt x="3804" y="3569"/>
                      <a:pt x="4701" y="3008"/>
                      <a:pt x="5496" y="1928"/>
                    </a:cubicBezTo>
                    <a:lnTo>
                      <a:pt x="5609" y="1785"/>
                    </a:lnTo>
                    <a:lnTo>
                      <a:pt x="5496" y="1632"/>
                    </a:lnTo>
                    <a:cubicBezTo>
                      <a:pt x="4701" y="551"/>
                      <a:pt x="3804" y="0"/>
                      <a:pt x="280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566;p32"/>
              <p:cNvSpPr/>
              <p:nvPr/>
            </p:nvSpPr>
            <p:spPr>
              <a:xfrm>
                <a:off x="5238437" y="502724"/>
                <a:ext cx="16909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609" extrusionOk="0">
                    <a:moveTo>
                      <a:pt x="2550" y="551"/>
                    </a:moveTo>
                    <a:lnTo>
                      <a:pt x="4589" y="1449"/>
                    </a:lnTo>
                    <a:lnTo>
                      <a:pt x="4589" y="2805"/>
                    </a:lnTo>
                    <a:cubicBezTo>
                      <a:pt x="4589" y="3804"/>
                      <a:pt x="3926" y="4548"/>
                      <a:pt x="2550" y="5069"/>
                    </a:cubicBezTo>
                    <a:cubicBezTo>
                      <a:pt x="1163" y="4528"/>
                      <a:pt x="510" y="3773"/>
                      <a:pt x="510" y="2805"/>
                    </a:cubicBezTo>
                    <a:lnTo>
                      <a:pt x="510" y="1449"/>
                    </a:lnTo>
                    <a:lnTo>
                      <a:pt x="2550" y="551"/>
                    </a:lnTo>
                    <a:close/>
                    <a:moveTo>
                      <a:pt x="2550" y="1"/>
                    </a:moveTo>
                    <a:lnTo>
                      <a:pt x="0" y="1122"/>
                    </a:lnTo>
                    <a:lnTo>
                      <a:pt x="0" y="2805"/>
                    </a:lnTo>
                    <a:cubicBezTo>
                      <a:pt x="0" y="4039"/>
                      <a:pt x="837" y="4967"/>
                      <a:pt x="2458" y="5568"/>
                    </a:cubicBezTo>
                    <a:lnTo>
                      <a:pt x="2540" y="5609"/>
                    </a:lnTo>
                    <a:lnTo>
                      <a:pt x="2631" y="5568"/>
                    </a:lnTo>
                    <a:cubicBezTo>
                      <a:pt x="4253" y="4997"/>
                      <a:pt x="5099" y="4069"/>
                      <a:pt x="5099" y="2805"/>
                    </a:cubicBezTo>
                    <a:lnTo>
                      <a:pt x="5099" y="1122"/>
                    </a:lnTo>
                    <a:lnTo>
                      <a:pt x="255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567;p32"/>
              <p:cNvSpPr/>
              <p:nvPr/>
            </p:nvSpPr>
            <p:spPr>
              <a:xfrm>
                <a:off x="5652667" y="502724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2805" y="2295"/>
                    </a:moveTo>
                    <a:cubicBezTo>
                      <a:pt x="3080" y="2295"/>
                      <a:pt x="3315" y="2519"/>
                      <a:pt x="3315" y="2805"/>
                    </a:cubicBezTo>
                    <a:cubicBezTo>
                      <a:pt x="3315" y="3080"/>
                      <a:pt x="3080" y="3315"/>
                      <a:pt x="2805" y="3315"/>
                    </a:cubicBezTo>
                    <a:cubicBezTo>
                      <a:pt x="2520" y="3315"/>
                      <a:pt x="2295" y="3080"/>
                      <a:pt x="2295" y="2805"/>
                    </a:cubicBezTo>
                    <a:cubicBezTo>
                      <a:pt x="2295" y="2519"/>
                      <a:pt x="2520" y="2295"/>
                      <a:pt x="2805" y="2295"/>
                    </a:cubicBezTo>
                    <a:close/>
                    <a:moveTo>
                      <a:pt x="2805" y="1785"/>
                    </a:moveTo>
                    <a:cubicBezTo>
                      <a:pt x="2234" y="1785"/>
                      <a:pt x="1785" y="2234"/>
                      <a:pt x="1785" y="2805"/>
                    </a:cubicBezTo>
                    <a:cubicBezTo>
                      <a:pt x="1785" y="3366"/>
                      <a:pt x="2234" y="3824"/>
                      <a:pt x="2805" y="3824"/>
                    </a:cubicBezTo>
                    <a:cubicBezTo>
                      <a:pt x="3366" y="3824"/>
                      <a:pt x="3825" y="3366"/>
                      <a:pt x="3825" y="2805"/>
                    </a:cubicBezTo>
                    <a:cubicBezTo>
                      <a:pt x="3825" y="2234"/>
                      <a:pt x="3366" y="1785"/>
                      <a:pt x="2805" y="1785"/>
                    </a:cubicBezTo>
                    <a:close/>
                    <a:moveTo>
                      <a:pt x="3080" y="510"/>
                    </a:moveTo>
                    <a:lnTo>
                      <a:pt x="3131" y="1041"/>
                    </a:lnTo>
                    <a:lnTo>
                      <a:pt x="3295" y="1081"/>
                    </a:lnTo>
                    <a:cubicBezTo>
                      <a:pt x="3580" y="1163"/>
                      <a:pt x="3825" y="1316"/>
                      <a:pt x="4039" y="1510"/>
                    </a:cubicBezTo>
                    <a:lnTo>
                      <a:pt x="4161" y="1632"/>
                    </a:lnTo>
                    <a:lnTo>
                      <a:pt x="4651" y="1408"/>
                    </a:lnTo>
                    <a:lnTo>
                      <a:pt x="4926" y="1897"/>
                    </a:lnTo>
                    <a:lnTo>
                      <a:pt x="4498" y="2203"/>
                    </a:lnTo>
                    <a:lnTo>
                      <a:pt x="4539" y="2376"/>
                    </a:lnTo>
                    <a:cubicBezTo>
                      <a:pt x="4569" y="2509"/>
                      <a:pt x="4590" y="2652"/>
                      <a:pt x="4590" y="2805"/>
                    </a:cubicBezTo>
                    <a:cubicBezTo>
                      <a:pt x="4590" y="2948"/>
                      <a:pt x="4569" y="3090"/>
                      <a:pt x="4539" y="3223"/>
                    </a:cubicBezTo>
                    <a:lnTo>
                      <a:pt x="4498" y="3396"/>
                    </a:lnTo>
                    <a:lnTo>
                      <a:pt x="4926" y="3702"/>
                    </a:lnTo>
                    <a:lnTo>
                      <a:pt x="4651" y="4192"/>
                    </a:lnTo>
                    <a:lnTo>
                      <a:pt x="4161" y="3967"/>
                    </a:lnTo>
                    <a:lnTo>
                      <a:pt x="4039" y="4090"/>
                    </a:lnTo>
                    <a:cubicBezTo>
                      <a:pt x="3825" y="4283"/>
                      <a:pt x="3580" y="4436"/>
                      <a:pt x="3295" y="4518"/>
                    </a:cubicBezTo>
                    <a:lnTo>
                      <a:pt x="3131" y="4559"/>
                    </a:lnTo>
                    <a:lnTo>
                      <a:pt x="3080" y="5099"/>
                    </a:lnTo>
                    <a:lnTo>
                      <a:pt x="2520" y="5099"/>
                    </a:lnTo>
                    <a:lnTo>
                      <a:pt x="2469" y="4559"/>
                    </a:lnTo>
                    <a:lnTo>
                      <a:pt x="2305" y="4518"/>
                    </a:lnTo>
                    <a:cubicBezTo>
                      <a:pt x="2020" y="4436"/>
                      <a:pt x="1775" y="4283"/>
                      <a:pt x="1561" y="4090"/>
                    </a:cubicBezTo>
                    <a:lnTo>
                      <a:pt x="1439" y="3967"/>
                    </a:lnTo>
                    <a:lnTo>
                      <a:pt x="949" y="4192"/>
                    </a:lnTo>
                    <a:lnTo>
                      <a:pt x="674" y="3702"/>
                    </a:lnTo>
                    <a:lnTo>
                      <a:pt x="1102" y="3396"/>
                    </a:lnTo>
                    <a:lnTo>
                      <a:pt x="1061" y="3223"/>
                    </a:lnTo>
                    <a:cubicBezTo>
                      <a:pt x="1031" y="3090"/>
                      <a:pt x="1010" y="2948"/>
                      <a:pt x="1010" y="2805"/>
                    </a:cubicBezTo>
                    <a:cubicBezTo>
                      <a:pt x="1010" y="2652"/>
                      <a:pt x="1031" y="2509"/>
                      <a:pt x="1061" y="2376"/>
                    </a:cubicBezTo>
                    <a:lnTo>
                      <a:pt x="1102" y="2203"/>
                    </a:lnTo>
                    <a:lnTo>
                      <a:pt x="674" y="1897"/>
                    </a:lnTo>
                    <a:lnTo>
                      <a:pt x="949" y="1408"/>
                    </a:lnTo>
                    <a:lnTo>
                      <a:pt x="1439" y="1632"/>
                    </a:lnTo>
                    <a:lnTo>
                      <a:pt x="1561" y="1510"/>
                    </a:lnTo>
                    <a:cubicBezTo>
                      <a:pt x="1775" y="1316"/>
                      <a:pt x="2020" y="1163"/>
                      <a:pt x="2305" y="1081"/>
                    </a:cubicBezTo>
                    <a:lnTo>
                      <a:pt x="2469" y="1041"/>
                    </a:lnTo>
                    <a:lnTo>
                      <a:pt x="2520" y="510"/>
                    </a:lnTo>
                    <a:close/>
                    <a:moveTo>
                      <a:pt x="2061" y="1"/>
                    </a:moveTo>
                    <a:lnTo>
                      <a:pt x="1989" y="653"/>
                    </a:lnTo>
                    <a:cubicBezTo>
                      <a:pt x="1755" y="735"/>
                      <a:pt x="1530" y="867"/>
                      <a:pt x="1337" y="1030"/>
                    </a:cubicBezTo>
                    <a:lnTo>
                      <a:pt x="735" y="755"/>
                    </a:lnTo>
                    <a:lnTo>
                      <a:pt x="1" y="2040"/>
                    </a:lnTo>
                    <a:lnTo>
                      <a:pt x="531" y="2427"/>
                    </a:lnTo>
                    <a:cubicBezTo>
                      <a:pt x="511" y="2550"/>
                      <a:pt x="501" y="2672"/>
                      <a:pt x="501" y="2805"/>
                    </a:cubicBezTo>
                    <a:cubicBezTo>
                      <a:pt x="501" y="2927"/>
                      <a:pt x="511" y="3049"/>
                      <a:pt x="531" y="3172"/>
                    </a:cubicBezTo>
                    <a:lnTo>
                      <a:pt x="1" y="3559"/>
                    </a:lnTo>
                    <a:lnTo>
                      <a:pt x="735" y="4844"/>
                    </a:lnTo>
                    <a:lnTo>
                      <a:pt x="1337" y="4569"/>
                    </a:lnTo>
                    <a:cubicBezTo>
                      <a:pt x="1530" y="4732"/>
                      <a:pt x="1755" y="4865"/>
                      <a:pt x="1989" y="4946"/>
                    </a:cubicBezTo>
                    <a:lnTo>
                      <a:pt x="2061" y="5609"/>
                    </a:lnTo>
                    <a:lnTo>
                      <a:pt x="3539" y="5609"/>
                    </a:lnTo>
                    <a:lnTo>
                      <a:pt x="3611" y="4946"/>
                    </a:lnTo>
                    <a:cubicBezTo>
                      <a:pt x="3845" y="4865"/>
                      <a:pt x="4069" y="4732"/>
                      <a:pt x="4263" y="4569"/>
                    </a:cubicBezTo>
                    <a:lnTo>
                      <a:pt x="4865" y="4844"/>
                    </a:lnTo>
                    <a:lnTo>
                      <a:pt x="5609" y="3559"/>
                    </a:lnTo>
                    <a:lnTo>
                      <a:pt x="5069" y="3172"/>
                    </a:lnTo>
                    <a:cubicBezTo>
                      <a:pt x="5089" y="3049"/>
                      <a:pt x="5099" y="2927"/>
                      <a:pt x="5099" y="2805"/>
                    </a:cubicBezTo>
                    <a:cubicBezTo>
                      <a:pt x="5099" y="2672"/>
                      <a:pt x="5089" y="2550"/>
                      <a:pt x="5069" y="2427"/>
                    </a:cubicBezTo>
                    <a:lnTo>
                      <a:pt x="5609" y="2040"/>
                    </a:lnTo>
                    <a:lnTo>
                      <a:pt x="4865" y="755"/>
                    </a:lnTo>
                    <a:lnTo>
                      <a:pt x="4263" y="1030"/>
                    </a:lnTo>
                    <a:cubicBezTo>
                      <a:pt x="4069" y="867"/>
                      <a:pt x="3845" y="735"/>
                      <a:pt x="3611" y="653"/>
                    </a:cubicBezTo>
                    <a:lnTo>
                      <a:pt x="353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568;p32"/>
              <p:cNvSpPr/>
              <p:nvPr/>
            </p:nvSpPr>
            <p:spPr>
              <a:xfrm>
                <a:off x="6083843" y="511180"/>
                <a:ext cx="177551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5100" extrusionOk="0">
                    <a:moveTo>
                      <a:pt x="2029" y="510"/>
                    </a:moveTo>
                    <a:cubicBezTo>
                      <a:pt x="2570" y="551"/>
                      <a:pt x="2804" y="724"/>
                      <a:pt x="2804" y="1020"/>
                    </a:cubicBezTo>
                    <a:lnTo>
                      <a:pt x="2804" y="2295"/>
                    </a:lnTo>
                    <a:lnTo>
                      <a:pt x="4589" y="2295"/>
                    </a:lnTo>
                    <a:cubicBezTo>
                      <a:pt x="4721" y="2295"/>
                      <a:pt x="4844" y="2407"/>
                      <a:pt x="4844" y="2550"/>
                    </a:cubicBezTo>
                    <a:cubicBezTo>
                      <a:pt x="4844" y="2550"/>
                      <a:pt x="4834" y="2560"/>
                      <a:pt x="4834" y="2570"/>
                    </a:cubicBezTo>
                    <a:lnTo>
                      <a:pt x="4670" y="4355"/>
                    </a:lnTo>
                    <a:cubicBezTo>
                      <a:pt x="4660" y="4487"/>
                      <a:pt x="4548" y="4579"/>
                      <a:pt x="4415" y="4579"/>
                    </a:cubicBezTo>
                    <a:lnTo>
                      <a:pt x="2284" y="4589"/>
                    </a:lnTo>
                    <a:lnTo>
                      <a:pt x="1275" y="4589"/>
                    </a:lnTo>
                    <a:lnTo>
                      <a:pt x="1275" y="2264"/>
                    </a:lnTo>
                    <a:cubicBezTo>
                      <a:pt x="1754" y="2111"/>
                      <a:pt x="1999" y="1499"/>
                      <a:pt x="2029" y="510"/>
                    </a:cubicBezTo>
                    <a:close/>
                    <a:moveTo>
                      <a:pt x="0" y="1785"/>
                    </a:moveTo>
                    <a:lnTo>
                      <a:pt x="0" y="5099"/>
                    </a:lnTo>
                    <a:lnTo>
                      <a:pt x="510" y="5099"/>
                    </a:lnTo>
                    <a:lnTo>
                      <a:pt x="510" y="1785"/>
                    </a:lnTo>
                    <a:close/>
                    <a:moveTo>
                      <a:pt x="1530" y="0"/>
                    </a:moveTo>
                    <a:lnTo>
                      <a:pt x="1519" y="306"/>
                    </a:lnTo>
                    <a:cubicBezTo>
                      <a:pt x="1519" y="1326"/>
                      <a:pt x="1316" y="1785"/>
                      <a:pt x="1020" y="1785"/>
                    </a:cubicBezTo>
                    <a:lnTo>
                      <a:pt x="765" y="1785"/>
                    </a:lnTo>
                    <a:lnTo>
                      <a:pt x="765" y="5099"/>
                    </a:lnTo>
                    <a:lnTo>
                      <a:pt x="2284" y="5099"/>
                    </a:lnTo>
                    <a:lnTo>
                      <a:pt x="4415" y="5089"/>
                    </a:lnTo>
                    <a:cubicBezTo>
                      <a:pt x="4813" y="5089"/>
                      <a:pt x="5139" y="4793"/>
                      <a:pt x="5180" y="4395"/>
                    </a:cubicBezTo>
                    <a:lnTo>
                      <a:pt x="5343" y="2611"/>
                    </a:lnTo>
                    <a:cubicBezTo>
                      <a:pt x="5343" y="2591"/>
                      <a:pt x="5354" y="2570"/>
                      <a:pt x="5354" y="2550"/>
                    </a:cubicBezTo>
                    <a:cubicBezTo>
                      <a:pt x="5354" y="2121"/>
                      <a:pt x="5007" y="1785"/>
                      <a:pt x="4589" y="1785"/>
                    </a:cubicBezTo>
                    <a:lnTo>
                      <a:pt x="3314" y="1785"/>
                    </a:lnTo>
                    <a:lnTo>
                      <a:pt x="3314" y="1020"/>
                    </a:lnTo>
                    <a:cubicBezTo>
                      <a:pt x="3314" y="327"/>
                      <a:pt x="2753" y="0"/>
                      <a:pt x="178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569;p32"/>
              <p:cNvSpPr/>
              <p:nvPr/>
            </p:nvSpPr>
            <p:spPr>
              <a:xfrm>
                <a:off x="6502119" y="511180"/>
                <a:ext cx="177584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355" h="5100" extrusionOk="0">
                    <a:moveTo>
                      <a:pt x="1" y="0"/>
                    </a:moveTo>
                    <a:lnTo>
                      <a:pt x="1" y="3315"/>
                    </a:lnTo>
                    <a:lnTo>
                      <a:pt x="511" y="3315"/>
                    </a:lnTo>
                    <a:lnTo>
                      <a:pt x="511" y="0"/>
                    </a:lnTo>
                    <a:close/>
                    <a:moveTo>
                      <a:pt x="4426" y="510"/>
                    </a:moveTo>
                    <a:cubicBezTo>
                      <a:pt x="4559" y="510"/>
                      <a:pt x="4661" y="602"/>
                      <a:pt x="4681" y="735"/>
                    </a:cubicBezTo>
                    <a:lnTo>
                      <a:pt x="4844" y="2529"/>
                    </a:lnTo>
                    <a:cubicBezTo>
                      <a:pt x="4844" y="2529"/>
                      <a:pt x="4844" y="2540"/>
                      <a:pt x="4844" y="2550"/>
                    </a:cubicBezTo>
                    <a:cubicBezTo>
                      <a:pt x="4844" y="2693"/>
                      <a:pt x="4732" y="2805"/>
                      <a:pt x="4590" y="2805"/>
                    </a:cubicBezTo>
                    <a:lnTo>
                      <a:pt x="2805" y="2805"/>
                    </a:lnTo>
                    <a:lnTo>
                      <a:pt x="2805" y="4079"/>
                    </a:lnTo>
                    <a:cubicBezTo>
                      <a:pt x="2805" y="4365"/>
                      <a:pt x="2581" y="4538"/>
                      <a:pt x="2040" y="4579"/>
                    </a:cubicBezTo>
                    <a:cubicBezTo>
                      <a:pt x="1999" y="3590"/>
                      <a:pt x="1765" y="2988"/>
                      <a:pt x="1276" y="2835"/>
                    </a:cubicBezTo>
                    <a:lnTo>
                      <a:pt x="1276" y="510"/>
                    </a:lnTo>
                    <a:close/>
                    <a:moveTo>
                      <a:pt x="766" y="0"/>
                    </a:moveTo>
                    <a:lnTo>
                      <a:pt x="766" y="3315"/>
                    </a:lnTo>
                    <a:lnTo>
                      <a:pt x="1021" y="3315"/>
                    </a:lnTo>
                    <a:cubicBezTo>
                      <a:pt x="1316" y="3315"/>
                      <a:pt x="1520" y="3743"/>
                      <a:pt x="1530" y="4732"/>
                    </a:cubicBezTo>
                    <a:lnTo>
                      <a:pt x="1530" y="4844"/>
                    </a:lnTo>
                    <a:lnTo>
                      <a:pt x="1530" y="5099"/>
                    </a:lnTo>
                    <a:lnTo>
                      <a:pt x="1785" y="5099"/>
                    </a:lnTo>
                    <a:cubicBezTo>
                      <a:pt x="2754" y="5099"/>
                      <a:pt x="3315" y="4763"/>
                      <a:pt x="3315" y="4079"/>
                    </a:cubicBezTo>
                    <a:lnTo>
                      <a:pt x="3315" y="3315"/>
                    </a:lnTo>
                    <a:lnTo>
                      <a:pt x="4590" y="3315"/>
                    </a:lnTo>
                    <a:cubicBezTo>
                      <a:pt x="5008" y="3315"/>
                      <a:pt x="5354" y="2968"/>
                      <a:pt x="5354" y="2550"/>
                    </a:cubicBezTo>
                    <a:cubicBezTo>
                      <a:pt x="5354" y="2529"/>
                      <a:pt x="5354" y="2499"/>
                      <a:pt x="5354" y="2478"/>
                    </a:cubicBezTo>
                    <a:lnTo>
                      <a:pt x="5181" y="694"/>
                    </a:lnTo>
                    <a:cubicBezTo>
                      <a:pt x="5150" y="296"/>
                      <a:pt x="4814" y="0"/>
                      <a:pt x="44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570;p32"/>
              <p:cNvSpPr/>
              <p:nvPr/>
            </p:nvSpPr>
            <p:spPr>
              <a:xfrm>
                <a:off x="6937673" y="506770"/>
                <a:ext cx="152215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355" extrusionOk="0">
                    <a:moveTo>
                      <a:pt x="2295" y="1785"/>
                    </a:moveTo>
                    <a:cubicBezTo>
                      <a:pt x="2570" y="1785"/>
                      <a:pt x="2805" y="2010"/>
                      <a:pt x="2805" y="2295"/>
                    </a:cubicBezTo>
                    <a:cubicBezTo>
                      <a:pt x="2805" y="2581"/>
                      <a:pt x="2570" y="2805"/>
                      <a:pt x="2295" y="2805"/>
                    </a:cubicBezTo>
                    <a:cubicBezTo>
                      <a:pt x="2010" y="2805"/>
                      <a:pt x="1785" y="2581"/>
                      <a:pt x="1785" y="2295"/>
                    </a:cubicBezTo>
                    <a:cubicBezTo>
                      <a:pt x="1785" y="2010"/>
                      <a:pt x="2010" y="1785"/>
                      <a:pt x="2295" y="1785"/>
                    </a:cubicBezTo>
                    <a:close/>
                    <a:moveTo>
                      <a:pt x="2295" y="1276"/>
                    </a:moveTo>
                    <a:cubicBezTo>
                      <a:pt x="1724" y="1276"/>
                      <a:pt x="1275" y="1734"/>
                      <a:pt x="1275" y="2295"/>
                    </a:cubicBezTo>
                    <a:cubicBezTo>
                      <a:pt x="1275" y="2856"/>
                      <a:pt x="1724" y="3315"/>
                      <a:pt x="2295" y="3315"/>
                    </a:cubicBezTo>
                    <a:cubicBezTo>
                      <a:pt x="2856" y="3315"/>
                      <a:pt x="3315" y="2856"/>
                      <a:pt x="3315" y="2295"/>
                    </a:cubicBezTo>
                    <a:cubicBezTo>
                      <a:pt x="3315" y="1734"/>
                      <a:pt x="2856" y="1276"/>
                      <a:pt x="2295" y="1276"/>
                    </a:cubicBezTo>
                    <a:close/>
                    <a:moveTo>
                      <a:pt x="2295" y="511"/>
                    </a:moveTo>
                    <a:cubicBezTo>
                      <a:pt x="3274" y="511"/>
                      <a:pt x="4080" y="1306"/>
                      <a:pt x="4080" y="2295"/>
                    </a:cubicBezTo>
                    <a:cubicBezTo>
                      <a:pt x="4080" y="2897"/>
                      <a:pt x="3529" y="3631"/>
                      <a:pt x="2407" y="4590"/>
                    </a:cubicBezTo>
                    <a:lnTo>
                      <a:pt x="2295" y="4692"/>
                    </a:lnTo>
                    <a:cubicBezTo>
                      <a:pt x="1092" y="3682"/>
                      <a:pt x="511" y="2917"/>
                      <a:pt x="511" y="2295"/>
                    </a:cubicBezTo>
                    <a:cubicBezTo>
                      <a:pt x="511" y="1306"/>
                      <a:pt x="1306" y="511"/>
                      <a:pt x="2295" y="511"/>
                    </a:cubicBezTo>
                    <a:close/>
                    <a:moveTo>
                      <a:pt x="2295" y="1"/>
                    </a:moveTo>
                    <a:cubicBezTo>
                      <a:pt x="1020" y="1"/>
                      <a:pt x="1" y="1031"/>
                      <a:pt x="1" y="2295"/>
                    </a:cubicBezTo>
                    <a:cubicBezTo>
                      <a:pt x="1" y="3142"/>
                      <a:pt x="714" y="4059"/>
                      <a:pt x="2132" y="5222"/>
                    </a:cubicBezTo>
                    <a:lnTo>
                      <a:pt x="2295" y="5354"/>
                    </a:lnTo>
                    <a:lnTo>
                      <a:pt x="2519" y="5171"/>
                    </a:lnTo>
                    <a:cubicBezTo>
                      <a:pt x="3886" y="4029"/>
                      <a:pt x="4589" y="3131"/>
                      <a:pt x="4589" y="2295"/>
                    </a:cubicBezTo>
                    <a:cubicBezTo>
                      <a:pt x="4589" y="1031"/>
                      <a:pt x="3559" y="1"/>
                      <a:pt x="229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571;p32"/>
              <p:cNvSpPr/>
              <p:nvPr/>
            </p:nvSpPr>
            <p:spPr>
              <a:xfrm>
                <a:off x="7343480" y="511180"/>
                <a:ext cx="186007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100" extrusionOk="0">
                    <a:moveTo>
                      <a:pt x="2345" y="1010"/>
                    </a:moveTo>
                    <a:lnTo>
                      <a:pt x="5099" y="1020"/>
                    </a:lnTo>
                    <a:lnTo>
                      <a:pt x="5099" y="1530"/>
                    </a:lnTo>
                    <a:lnTo>
                      <a:pt x="2682" y="1530"/>
                    </a:lnTo>
                    <a:lnTo>
                      <a:pt x="2345" y="1010"/>
                    </a:lnTo>
                    <a:close/>
                    <a:moveTo>
                      <a:pt x="1387" y="510"/>
                    </a:moveTo>
                    <a:lnTo>
                      <a:pt x="2407" y="2040"/>
                    </a:lnTo>
                    <a:lnTo>
                      <a:pt x="5099" y="2040"/>
                    </a:lnTo>
                    <a:lnTo>
                      <a:pt x="5099" y="4589"/>
                    </a:lnTo>
                    <a:lnTo>
                      <a:pt x="510" y="4589"/>
                    </a:lnTo>
                    <a:lnTo>
                      <a:pt x="510" y="510"/>
                    </a:lnTo>
                    <a:close/>
                    <a:moveTo>
                      <a:pt x="0" y="0"/>
                    </a:moveTo>
                    <a:lnTo>
                      <a:pt x="0" y="5099"/>
                    </a:lnTo>
                    <a:lnTo>
                      <a:pt x="5609" y="5099"/>
                    </a:lnTo>
                    <a:lnTo>
                      <a:pt x="5609" y="510"/>
                    </a:lnTo>
                    <a:lnTo>
                      <a:pt x="1999" y="500"/>
                    </a:lnTo>
                    <a:lnTo>
                      <a:pt x="166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572;p32"/>
              <p:cNvSpPr/>
              <p:nvPr/>
            </p:nvSpPr>
            <p:spPr>
              <a:xfrm>
                <a:off x="1434158" y="933867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4008" y="715"/>
                    </a:moveTo>
                    <a:lnTo>
                      <a:pt x="4375" y="1082"/>
                    </a:lnTo>
                    <a:lnTo>
                      <a:pt x="2366" y="3080"/>
                    </a:lnTo>
                    <a:lnTo>
                      <a:pt x="1918" y="3172"/>
                    </a:lnTo>
                    <a:lnTo>
                      <a:pt x="2009" y="2723"/>
                    </a:lnTo>
                    <a:lnTo>
                      <a:pt x="4008" y="715"/>
                    </a:lnTo>
                    <a:close/>
                    <a:moveTo>
                      <a:pt x="4008" y="1"/>
                    </a:moveTo>
                    <a:lnTo>
                      <a:pt x="1540" y="2469"/>
                    </a:lnTo>
                    <a:lnTo>
                      <a:pt x="1275" y="3825"/>
                    </a:lnTo>
                    <a:lnTo>
                      <a:pt x="2621" y="3549"/>
                    </a:lnTo>
                    <a:lnTo>
                      <a:pt x="5099" y="1082"/>
                    </a:lnTo>
                    <a:lnTo>
                      <a:pt x="4008" y="1"/>
                    </a:lnTo>
                    <a:close/>
                    <a:moveTo>
                      <a:pt x="1" y="1"/>
                    </a:moveTo>
                    <a:lnTo>
                      <a:pt x="1" y="5099"/>
                    </a:lnTo>
                    <a:lnTo>
                      <a:pt x="5099" y="5099"/>
                    </a:lnTo>
                    <a:lnTo>
                      <a:pt x="5099" y="2040"/>
                    </a:lnTo>
                    <a:lnTo>
                      <a:pt x="4589" y="2040"/>
                    </a:lnTo>
                    <a:lnTo>
                      <a:pt x="4589" y="4590"/>
                    </a:lnTo>
                    <a:lnTo>
                      <a:pt x="510" y="4590"/>
                    </a:lnTo>
                    <a:lnTo>
                      <a:pt x="510" y="511"/>
                    </a:lnTo>
                    <a:lnTo>
                      <a:pt x="3060" y="511"/>
                    </a:lnTo>
                    <a:lnTo>
                      <a:pt x="306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573;p32"/>
              <p:cNvSpPr/>
              <p:nvPr/>
            </p:nvSpPr>
            <p:spPr>
              <a:xfrm>
                <a:off x="1848388" y="925411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2418" y="511"/>
                    </a:moveTo>
                    <a:cubicBezTo>
                      <a:pt x="3478" y="511"/>
                      <a:pt x="4335" y="1357"/>
                      <a:pt x="4335" y="2418"/>
                    </a:cubicBezTo>
                    <a:cubicBezTo>
                      <a:pt x="4335" y="3478"/>
                      <a:pt x="3478" y="4335"/>
                      <a:pt x="2418" y="4335"/>
                    </a:cubicBezTo>
                    <a:cubicBezTo>
                      <a:pt x="1357" y="4335"/>
                      <a:pt x="511" y="3478"/>
                      <a:pt x="511" y="2418"/>
                    </a:cubicBezTo>
                    <a:cubicBezTo>
                      <a:pt x="511" y="1357"/>
                      <a:pt x="1357" y="511"/>
                      <a:pt x="2418" y="511"/>
                    </a:cubicBezTo>
                    <a:close/>
                    <a:moveTo>
                      <a:pt x="2418" y="1"/>
                    </a:moveTo>
                    <a:cubicBezTo>
                      <a:pt x="1082" y="1"/>
                      <a:pt x="1" y="1082"/>
                      <a:pt x="1" y="2418"/>
                    </a:cubicBezTo>
                    <a:cubicBezTo>
                      <a:pt x="1" y="3753"/>
                      <a:pt x="1082" y="4845"/>
                      <a:pt x="2418" y="4845"/>
                    </a:cubicBezTo>
                    <a:cubicBezTo>
                      <a:pt x="2999" y="4845"/>
                      <a:pt x="3529" y="4641"/>
                      <a:pt x="3937" y="4304"/>
                    </a:cubicBezTo>
                    <a:lnTo>
                      <a:pt x="5242" y="5609"/>
                    </a:lnTo>
                    <a:lnTo>
                      <a:pt x="5609" y="5242"/>
                    </a:lnTo>
                    <a:lnTo>
                      <a:pt x="4304" y="3937"/>
                    </a:lnTo>
                    <a:cubicBezTo>
                      <a:pt x="4641" y="3529"/>
                      <a:pt x="4845" y="2999"/>
                      <a:pt x="4845" y="2418"/>
                    </a:cubicBezTo>
                    <a:cubicBezTo>
                      <a:pt x="4845" y="1082"/>
                      <a:pt x="3753" y="1"/>
                      <a:pt x="241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574;p32"/>
              <p:cNvSpPr/>
              <p:nvPr/>
            </p:nvSpPr>
            <p:spPr>
              <a:xfrm>
                <a:off x="2271108" y="942323"/>
                <a:ext cx="186007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590" extrusionOk="0">
                    <a:moveTo>
                      <a:pt x="2804" y="2040"/>
                    </a:moveTo>
                    <a:cubicBezTo>
                      <a:pt x="3080" y="2040"/>
                      <a:pt x="3314" y="2265"/>
                      <a:pt x="3314" y="2550"/>
                    </a:cubicBezTo>
                    <a:cubicBezTo>
                      <a:pt x="3314" y="2825"/>
                      <a:pt x="3080" y="3060"/>
                      <a:pt x="2804" y="3060"/>
                    </a:cubicBezTo>
                    <a:cubicBezTo>
                      <a:pt x="2519" y="3060"/>
                      <a:pt x="2295" y="2825"/>
                      <a:pt x="2295" y="2550"/>
                    </a:cubicBezTo>
                    <a:cubicBezTo>
                      <a:pt x="2295" y="2265"/>
                      <a:pt x="2519" y="2040"/>
                      <a:pt x="2804" y="2040"/>
                    </a:cubicBezTo>
                    <a:close/>
                    <a:moveTo>
                      <a:pt x="2804" y="1530"/>
                    </a:moveTo>
                    <a:cubicBezTo>
                      <a:pt x="2233" y="1530"/>
                      <a:pt x="1785" y="1979"/>
                      <a:pt x="1785" y="2550"/>
                    </a:cubicBezTo>
                    <a:cubicBezTo>
                      <a:pt x="1785" y="3111"/>
                      <a:pt x="2233" y="3570"/>
                      <a:pt x="2804" y="3570"/>
                    </a:cubicBezTo>
                    <a:cubicBezTo>
                      <a:pt x="3365" y="3570"/>
                      <a:pt x="3824" y="3111"/>
                      <a:pt x="3824" y="2550"/>
                    </a:cubicBezTo>
                    <a:cubicBezTo>
                      <a:pt x="3824" y="1979"/>
                      <a:pt x="3365" y="1530"/>
                      <a:pt x="2804" y="1530"/>
                    </a:cubicBezTo>
                    <a:close/>
                    <a:moveTo>
                      <a:pt x="3426" y="511"/>
                    </a:moveTo>
                    <a:lnTo>
                      <a:pt x="3936" y="1275"/>
                    </a:lnTo>
                    <a:lnTo>
                      <a:pt x="5099" y="1275"/>
                    </a:lnTo>
                    <a:lnTo>
                      <a:pt x="5099" y="4080"/>
                    </a:lnTo>
                    <a:lnTo>
                      <a:pt x="510" y="4080"/>
                    </a:lnTo>
                    <a:lnTo>
                      <a:pt x="510" y="1275"/>
                    </a:lnTo>
                    <a:lnTo>
                      <a:pt x="1662" y="1275"/>
                    </a:lnTo>
                    <a:lnTo>
                      <a:pt x="2172" y="511"/>
                    </a:lnTo>
                    <a:close/>
                    <a:moveTo>
                      <a:pt x="1897" y="1"/>
                    </a:moveTo>
                    <a:lnTo>
                      <a:pt x="1387" y="766"/>
                    </a:lnTo>
                    <a:lnTo>
                      <a:pt x="0" y="766"/>
                    </a:lnTo>
                    <a:lnTo>
                      <a:pt x="0" y="4589"/>
                    </a:lnTo>
                    <a:lnTo>
                      <a:pt x="5609" y="4589"/>
                    </a:lnTo>
                    <a:lnTo>
                      <a:pt x="5609" y="766"/>
                    </a:lnTo>
                    <a:lnTo>
                      <a:pt x="4212" y="766"/>
                    </a:lnTo>
                    <a:lnTo>
                      <a:pt x="370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575;p32"/>
              <p:cNvSpPr/>
              <p:nvPr/>
            </p:nvSpPr>
            <p:spPr>
              <a:xfrm>
                <a:off x="2693794" y="933867"/>
                <a:ext cx="186007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100" extrusionOk="0">
                    <a:moveTo>
                      <a:pt x="1020" y="766"/>
                    </a:moveTo>
                    <a:cubicBezTo>
                      <a:pt x="878" y="766"/>
                      <a:pt x="765" y="878"/>
                      <a:pt x="765" y="1021"/>
                    </a:cubicBezTo>
                    <a:cubicBezTo>
                      <a:pt x="765" y="1153"/>
                      <a:pt x="878" y="1275"/>
                      <a:pt x="1020" y="1275"/>
                    </a:cubicBezTo>
                    <a:cubicBezTo>
                      <a:pt x="1153" y="1275"/>
                      <a:pt x="1275" y="1153"/>
                      <a:pt x="1275" y="1021"/>
                    </a:cubicBezTo>
                    <a:cubicBezTo>
                      <a:pt x="1275" y="878"/>
                      <a:pt x="1153" y="766"/>
                      <a:pt x="1020" y="766"/>
                    </a:cubicBezTo>
                    <a:close/>
                    <a:moveTo>
                      <a:pt x="2040" y="766"/>
                    </a:moveTo>
                    <a:cubicBezTo>
                      <a:pt x="1897" y="766"/>
                      <a:pt x="1785" y="878"/>
                      <a:pt x="1785" y="1021"/>
                    </a:cubicBezTo>
                    <a:cubicBezTo>
                      <a:pt x="1785" y="1153"/>
                      <a:pt x="1897" y="1275"/>
                      <a:pt x="2040" y="1275"/>
                    </a:cubicBezTo>
                    <a:cubicBezTo>
                      <a:pt x="2173" y="1275"/>
                      <a:pt x="2295" y="1153"/>
                      <a:pt x="2295" y="1021"/>
                    </a:cubicBezTo>
                    <a:cubicBezTo>
                      <a:pt x="2295" y="878"/>
                      <a:pt x="2173" y="766"/>
                      <a:pt x="2040" y="766"/>
                    </a:cubicBezTo>
                    <a:close/>
                    <a:moveTo>
                      <a:pt x="5099" y="511"/>
                    </a:moveTo>
                    <a:lnTo>
                      <a:pt x="5099" y="1530"/>
                    </a:lnTo>
                    <a:lnTo>
                      <a:pt x="510" y="1530"/>
                    </a:lnTo>
                    <a:lnTo>
                      <a:pt x="510" y="511"/>
                    </a:lnTo>
                    <a:close/>
                    <a:moveTo>
                      <a:pt x="5099" y="2040"/>
                    </a:moveTo>
                    <a:lnTo>
                      <a:pt x="5099" y="4590"/>
                    </a:lnTo>
                    <a:lnTo>
                      <a:pt x="510" y="4590"/>
                    </a:lnTo>
                    <a:lnTo>
                      <a:pt x="510" y="2040"/>
                    </a:lnTo>
                    <a:close/>
                    <a:moveTo>
                      <a:pt x="1" y="1"/>
                    </a:moveTo>
                    <a:lnTo>
                      <a:pt x="1" y="5099"/>
                    </a:lnTo>
                    <a:lnTo>
                      <a:pt x="5609" y="5099"/>
                    </a:lnTo>
                    <a:lnTo>
                      <a:pt x="560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576;p32"/>
              <p:cNvSpPr/>
              <p:nvPr/>
            </p:nvSpPr>
            <p:spPr>
              <a:xfrm>
                <a:off x="3124937" y="929490"/>
                <a:ext cx="169128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354" extrusionOk="0">
                    <a:moveTo>
                      <a:pt x="4080" y="3314"/>
                    </a:moveTo>
                    <a:cubicBezTo>
                      <a:pt x="4355" y="3314"/>
                      <a:pt x="4590" y="3539"/>
                      <a:pt x="4590" y="3824"/>
                    </a:cubicBezTo>
                    <a:cubicBezTo>
                      <a:pt x="4590" y="4110"/>
                      <a:pt x="4355" y="4334"/>
                      <a:pt x="4080" y="4334"/>
                    </a:cubicBezTo>
                    <a:cubicBezTo>
                      <a:pt x="3794" y="4334"/>
                      <a:pt x="3570" y="4110"/>
                      <a:pt x="3570" y="3824"/>
                    </a:cubicBezTo>
                    <a:cubicBezTo>
                      <a:pt x="3570" y="3539"/>
                      <a:pt x="3794" y="3314"/>
                      <a:pt x="4080" y="3314"/>
                    </a:cubicBezTo>
                    <a:close/>
                    <a:moveTo>
                      <a:pt x="1021" y="3824"/>
                    </a:moveTo>
                    <a:cubicBezTo>
                      <a:pt x="1296" y="3824"/>
                      <a:pt x="1530" y="4049"/>
                      <a:pt x="1530" y="4334"/>
                    </a:cubicBezTo>
                    <a:cubicBezTo>
                      <a:pt x="1530" y="4620"/>
                      <a:pt x="1296" y="4844"/>
                      <a:pt x="1021" y="4844"/>
                    </a:cubicBezTo>
                    <a:cubicBezTo>
                      <a:pt x="735" y="4844"/>
                      <a:pt x="511" y="4620"/>
                      <a:pt x="511" y="4334"/>
                    </a:cubicBezTo>
                    <a:cubicBezTo>
                      <a:pt x="511" y="4049"/>
                      <a:pt x="735" y="3824"/>
                      <a:pt x="1021" y="3824"/>
                    </a:cubicBezTo>
                    <a:close/>
                    <a:moveTo>
                      <a:pt x="5099" y="0"/>
                    </a:moveTo>
                    <a:lnTo>
                      <a:pt x="1530" y="898"/>
                    </a:lnTo>
                    <a:lnTo>
                      <a:pt x="1530" y="3447"/>
                    </a:lnTo>
                    <a:cubicBezTo>
                      <a:pt x="1377" y="3365"/>
                      <a:pt x="1204" y="3314"/>
                      <a:pt x="1021" y="3314"/>
                    </a:cubicBezTo>
                    <a:cubicBezTo>
                      <a:pt x="450" y="3314"/>
                      <a:pt x="1" y="3773"/>
                      <a:pt x="1" y="4334"/>
                    </a:cubicBezTo>
                    <a:cubicBezTo>
                      <a:pt x="1" y="4895"/>
                      <a:pt x="450" y="5354"/>
                      <a:pt x="1021" y="5354"/>
                    </a:cubicBezTo>
                    <a:cubicBezTo>
                      <a:pt x="1551" y="5354"/>
                      <a:pt x="1999" y="4936"/>
                      <a:pt x="2030" y="4405"/>
                    </a:cubicBezTo>
                    <a:lnTo>
                      <a:pt x="2040" y="4405"/>
                    </a:lnTo>
                    <a:lnTo>
                      <a:pt x="2040" y="1295"/>
                    </a:lnTo>
                    <a:lnTo>
                      <a:pt x="4590" y="653"/>
                    </a:lnTo>
                    <a:lnTo>
                      <a:pt x="4590" y="2937"/>
                    </a:lnTo>
                    <a:cubicBezTo>
                      <a:pt x="4437" y="2855"/>
                      <a:pt x="4263" y="2804"/>
                      <a:pt x="4080" y="2804"/>
                    </a:cubicBezTo>
                    <a:cubicBezTo>
                      <a:pt x="3509" y="2804"/>
                      <a:pt x="3060" y="3263"/>
                      <a:pt x="3060" y="3824"/>
                    </a:cubicBezTo>
                    <a:cubicBezTo>
                      <a:pt x="3060" y="4385"/>
                      <a:pt x="3509" y="4844"/>
                      <a:pt x="4080" y="4844"/>
                    </a:cubicBezTo>
                    <a:cubicBezTo>
                      <a:pt x="4610" y="4844"/>
                      <a:pt x="5059" y="4426"/>
                      <a:pt x="5089" y="3896"/>
                    </a:cubicBezTo>
                    <a:lnTo>
                      <a:pt x="5099" y="3896"/>
                    </a:lnTo>
                    <a:lnTo>
                      <a:pt x="509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577;p32"/>
              <p:cNvSpPr/>
              <p:nvPr/>
            </p:nvSpPr>
            <p:spPr>
              <a:xfrm>
                <a:off x="3539201" y="929490"/>
                <a:ext cx="186007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4" extrusionOk="0">
                    <a:moveTo>
                      <a:pt x="4222" y="1530"/>
                    </a:moveTo>
                    <a:lnTo>
                      <a:pt x="3814" y="3569"/>
                    </a:lnTo>
                    <a:lnTo>
                      <a:pt x="949" y="3569"/>
                    </a:lnTo>
                    <a:lnTo>
                      <a:pt x="510" y="1999"/>
                    </a:lnTo>
                    <a:lnTo>
                      <a:pt x="510" y="1530"/>
                    </a:lnTo>
                    <a:close/>
                    <a:moveTo>
                      <a:pt x="4609" y="0"/>
                    </a:moveTo>
                    <a:lnTo>
                      <a:pt x="4344" y="1020"/>
                    </a:lnTo>
                    <a:lnTo>
                      <a:pt x="0" y="1020"/>
                    </a:lnTo>
                    <a:lnTo>
                      <a:pt x="0" y="2080"/>
                    </a:lnTo>
                    <a:lnTo>
                      <a:pt x="571" y="4079"/>
                    </a:lnTo>
                    <a:lnTo>
                      <a:pt x="4232" y="4079"/>
                    </a:lnTo>
                    <a:lnTo>
                      <a:pt x="4742" y="1489"/>
                    </a:lnTo>
                    <a:lnTo>
                      <a:pt x="5017" y="510"/>
                    </a:lnTo>
                    <a:lnTo>
                      <a:pt x="5609" y="510"/>
                    </a:lnTo>
                    <a:lnTo>
                      <a:pt x="5609" y="0"/>
                    </a:lnTo>
                    <a:close/>
                    <a:moveTo>
                      <a:pt x="1530" y="4334"/>
                    </a:moveTo>
                    <a:cubicBezTo>
                      <a:pt x="1244" y="4334"/>
                      <a:pt x="1020" y="4558"/>
                      <a:pt x="1020" y="4844"/>
                    </a:cubicBezTo>
                    <a:cubicBezTo>
                      <a:pt x="1020" y="5129"/>
                      <a:pt x="1244" y="5354"/>
                      <a:pt x="1530" y="5354"/>
                    </a:cubicBezTo>
                    <a:cubicBezTo>
                      <a:pt x="1805" y="5354"/>
                      <a:pt x="2040" y="5129"/>
                      <a:pt x="2040" y="4844"/>
                    </a:cubicBezTo>
                    <a:cubicBezTo>
                      <a:pt x="2040" y="4558"/>
                      <a:pt x="1805" y="4334"/>
                      <a:pt x="1530" y="4334"/>
                    </a:cubicBezTo>
                    <a:close/>
                    <a:moveTo>
                      <a:pt x="3059" y="4334"/>
                    </a:moveTo>
                    <a:cubicBezTo>
                      <a:pt x="2774" y="4334"/>
                      <a:pt x="2550" y="4558"/>
                      <a:pt x="2550" y="4844"/>
                    </a:cubicBezTo>
                    <a:cubicBezTo>
                      <a:pt x="2550" y="5129"/>
                      <a:pt x="2774" y="5354"/>
                      <a:pt x="3059" y="5354"/>
                    </a:cubicBezTo>
                    <a:cubicBezTo>
                      <a:pt x="3335" y="5354"/>
                      <a:pt x="3569" y="5129"/>
                      <a:pt x="3569" y="4844"/>
                    </a:cubicBezTo>
                    <a:cubicBezTo>
                      <a:pt x="3569" y="4558"/>
                      <a:pt x="3335" y="4334"/>
                      <a:pt x="3059" y="433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578;p32"/>
              <p:cNvSpPr/>
              <p:nvPr/>
            </p:nvSpPr>
            <p:spPr>
              <a:xfrm>
                <a:off x="3961887" y="925411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4457" y="511"/>
                    </a:moveTo>
                    <a:lnTo>
                      <a:pt x="4844" y="1021"/>
                    </a:lnTo>
                    <a:lnTo>
                      <a:pt x="765" y="1021"/>
                    </a:lnTo>
                    <a:lnTo>
                      <a:pt x="1143" y="511"/>
                    </a:lnTo>
                    <a:close/>
                    <a:moveTo>
                      <a:pt x="5099" y="153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1530"/>
                    </a:lnTo>
                    <a:lnTo>
                      <a:pt x="2550" y="1530"/>
                    </a:lnTo>
                    <a:lnTo>
                      <a:pt x="2550" y="3060"/>
                    </a:lnTo>
                    <a:lnTo>
                      <a:pt x="3060" y="3060"/>
                    </a:lnTo>
                    <a:lnTo>
                      <a:pt x="3060" y="1530"/>
                    </a:lnTo>
                    <a:close/>
                    <a:moveTo>
                      <a:pt x="888" y="1"/>
                    </a:moveTo>
                    <a:lnTo>
                      <a:pt x="1" y="1184"/>
                    </a:lnTo>
                    <a:lnTo>
                      <a:pt x="1" y="5609"/>
                    </a:lnTo>
                    <a:lnTo>
                      <a:pt x="5609" y="5609"/>
                    </a:lnTo>
                    <a:lnTo>
                      <a:pt x="5609" y="1184"/>
                    </a:lnTo>
                    <a:lnTo>
                      <a:pt x="471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579;p32"/>
              <p:cNvSpPr/>
              <p:nvPr/>
            </p:nvSpPr>
            <p:spPr>
              <a:xfrm>
                <a:off x="4384574" y="946402"/>
                <a:ext cx="186040" cy="135269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079" extrusionOk="0">
                    <a:moveTo>
                      <a:pt x="3315" y="765"/>
                    </a:moveTo>
                    <a:lnTo>
                      <a:pt x="3315" y="3314"/>
                    </a:lnTo>
                    <a:lnTo>
                      <a:pt x="511" y="3314"/>
                    </a:lnTo>
                    <a:lnTo>
                      <a:pt x="511" y="765"/>
                    </a:lnTo>
                    <a:close/>
                    <a:moveTo>
                      <a:pt x="5099" y="510"/>
                    </a:moveTo>
                    <a:lnTo>
                      <a:pt x="5099" y="3569"/>
                    </a:lnTo>
                    <a:lnTo>
                      <a:pt x="4834" y="3569"/>
                    </a:lnTo>
                    <a:lnTo>
                      <a:pt x="3825" y="2917"/>
                    </a:lnTo>
                    <a:lnTo>
                      <a:pt x="3825" y="1163"/>
                    </a:lnTo>
                    <a:lnTo>
                      <a:pt x="4834" y="510"/>
                    </a:lnTo>
                    <a:close/>
                    <a:moveTo>
                      <a:pt x="4681" y="0"/>
                    </a:moveTo>
                    <a:lnTo>
                      <a:pt x="3825" y="551"/>
                    </a:lnTo>
                    <a:lnTo>
                      <a:pt x="3825" y="255"/>
                    </a:lnTo>
                    <a:lnTo>
                      <a:pt x="1" y="255"/>
                    </a:lnTo>
                    <a:lnTo>
                      <a:pt x="1" y="3824"/>
                    </a:lnTo>
                    <a:lnTo>
                      <a:pt x="3825" y="3824"/>
                    </a:lnTo>
                    <a:lnTo>
                      <a:pt x="3825" y="3528"/>
                    </a:lnTo>
                    <a:lnTo>
                      <a:pt x="4681" y="4079"/>
                    </a:lnTo>
                    <a:lnTo>
                      <a:pt x="5609" y="407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580;p32"/>
              <p:cNvSpPr/>
              <p:nvPr/>
            </p:nvSpPr>
            <p:spPr>
              <a:xfrm>
                <a:off x="4807294" y="925411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2162" y="511"/>
                    </a:moveTo>
                    <a:cubicBezTo>
                      <a:pt x="2325" y="511"/>
                      <a:pt x="2468" y="613"/>
                      <a:pt x="2519" y="766"/>
                    </a:cubicBezTo>
                    <a:lnTo>
                      <a:pt x="1795" y="766"/>
                    </a:lnTo>
                    <a:cubicBezTo>
                      <a:pt x="1846" y="613"/>
                      <a:pt x="1989" y="511"/>
                      <a:pt x="2162" y="511"/>
                    </a:cubicBezTo>
                    <a:close/>
                    <a:moveTo>
                      <a:pt x="3437" y="511"/>
                    </a:moveTo>
                    <a:cubicBezTo>
                      <a:pt x="3610" y="511"/>
                      <a:pt x="3753" y="613"/>
                      <a:pt x="3804" y="766"/>
                    </a:cubicBezTo>
                    <a:lnTo>
                      <a:pt x="3080" y="766"/>
                    </a:lnTo>
                    <a:cubicBezTo>
                      <a:pt x="3131" y="613"/>
                      <a:pt x="3273" y="511"/>
                      <a:pt x="3437" y="511"/>
                    </a:cubicBezTo>
                    <a:close/>
                    <a:moveTo>
                      <a:pt x="5099" y="1276"/>
                    </a:moveTo>
                    <a:lnTo>
                      <a:pt x="5099" y="1785"/>
                    </a:lnTo>
                    <a:lnTo>
                      <a:pt x="510" y="1785"/>
                    </a:lnTo>
                    <a:lnTo>
                      <a:pt x="510" y="1276"/>
                    </a:lnTo>
                    <a:close/>
                    <a:moveTo>
                      <a:pt x="4589" y="2295"/>
                    </a:moveTo>
                    <a:lnTo>
                      <a:pt x="4589" y="5099"/>
                    </a:lnTo>
                    <a:lnTo>
                      <a:pt x="1020" y="5099"/>
                    </a:lnTo>
                    <a:lnTo>
                      <a:pt x="1020" y="2295"/>
                    </a:lnTo>
                    <a:close/>
                    <a:moveTo>
                      <a:pt x="2162" y="1"/>
                    </a:moveTo>
                    <a:cubicBezTo>
                      <a:pt x="1703" y="1"/>
                      <a:pt x="1336" y="327"/>
                      <a:pt x="1275" y="766"/>
                    </a:cubicBezTo>
                    <a:lnTo>
                      <a:pt x="0" y="766"/>
                    </a:lnTo>
                    <a:lnTo>
                      <a:pt x="0" y="2295"/>
                    </a:lnTo>
                    <a:lnTo>
                      <a:pt x="510" y="2295"/>
                    </a:lnTo>
                    <a:lnTo>
                      <a:pt x="510" y="5609"/>
                    </a:lnTo>
                    <a:lnTo>
                      <a:pt x="5099" y="5609"/>
                    </a:lnTo>
                    <a:lnTo>
                      <a:pt x="5099" y="2295"/>
                    </a:lnTo>
                    <a:lnTo>
                      <a:pt x="5609" y="2295"/>
                    </a:lnTo>
                    <a:lnTo>
                      <a:pt x="5609" y="766"/>
                    </a:lnTo>
                    <a:lnTo>
                      <a:pt x="4334" y="766"/>
                    </a:lnTo>
                    <a:cubicBezTo>
                      <a:pt x="4263" y="327"/>
                      <a:pt x="3895" y="1"/>
                      <a:pt x="3437" y="1"/>
                    </a:cubicBezTo>
                    <a:cubicBezTo>
                      <a:pt x="3192" y="1"/>
                      <a:pt x="2957" y="103"/>
                      <a:pt x="2804" y="266"/>
                    </a:cubicBezTo>
                    <a:cubicBezTo>
                      <a:pt x="2641" y="103"/>
                      <a:pt x="2407" y="1"/>
                      <a:pt x="216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581;p32"/>
              <p:cNvSpPr/>
              <p:nvPr/>
            </p:nvSpPr>
            <p:spPr>
              <a:xfrm>
                <a:off x="5263806" y="925411"/>
                <a:ext cx="118389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5610" extrusionOk="0">
                    <a:moveTo>
                      <a:pt x="3059" y="511"/>
                    </a:moveTo>
                    <a:lnTo>
                      <a:pt x="3059" y="1276"/>
                    </a:lnTo>
                    <a:cubicBezTo>
                      <a:pt x="3059" y="1979"/>
                      <a:pt x="2488" y="2550"/>
                      <a:pt x="1785" y="2550"/>
                    </a:cubicBezTo>
                    <a:cubicBezTo>
                      <a:pt x="1071" y="2550"/>
                      <a:pt x="510" y="1979"/>
                      <a:pt x="510" y="1276"/>
                    </a:cubicBezTo>
                    <a:lnTo>
                      <a:pt x="510" y="511"/>
                    </a:lnTo>
                    <a:close/>
                    <a:moveTo>
                      <a:pt x="1785" y="3060"/>
                    </a:moveTo>
                    <a:cubicBezTo>
                      <a:pt x="2488" y="3060"/>
                      <a:pt x="3059" y="3621"/>
                      <a:pt x="3059" y="4335"/>
                    </a:cubicBezTo>
                    <a:lnTo>
                      <a:pt x="3059" y="4590"/>
                    </a:lnTo>
                    <a:lnTo>
                      <a:pt x="510" y="4590"/>
                    </a:lnTo>
                    <a:lnTo>
                      <a:pt x="510" y="4335"/>
                    </a:lnTo>
                    <a:cubicBezTo>
                      <a:pt x="510" y="3621"/>
                      <a:pt x="1071" y="3060"/>
                      <a:pt x="1785" y="3060"/>
                    </a:cubicBezTo>
                    <a:close/>
                    <a:moveTo>
                      <a:pt x="0" y="1"/>
                    </a:moveTo>
                    <a:lnTo>
                      <a:pt x="0" y="1276"/>
                    </a:lnTo>
                    <a:cubicBezTo>
                      <a:pt x="0" y="1918"/>
                      <a:pt x="337" y="2489"/>
                      <a:pt x="857" y="2805"/>
                    </a:cubicBezTo>
                    <a:cubicBezTo>
                      <a:pt x="337" y="3111"/>
                      <a:pt x="0" y="3682"/>
                      <a:pt x="0" y="4335"/>
                    </a:cubicBezTo>
                    <a:lnTo>
                      <a:pt x="0" y="5609"/>
                    </a:lnTo>
                    <a:lnTo>
                      <a:pt x="3569" y="5609"/>
                    </a:lnTo>
                    <a:lnTo>
                      <a:pt x="3569" y="4335"/>
                    </a:lnTo>
                    <a:cubicBezTo>
                      <a:pt x="3569" y="3682"/>
                      <a:pt x="3223" y="3111"/>
                      <a:pt x="2702" y="2805"/>
                    </a:cubicBezTo>
                    <a:cubicBezTo>
                      <a:pt x="3223" y="2489"/>
                      <a:pt x="3569" y="1918"/>
                      <a:pt x="3569" y="1276"/>
                    </a:cubicBezTo>
                    <a:lnTo>
                      <a:pt x="356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582;p32"/>
              <p:cNvSpPr/>
              <p:nvPr/>
            </p:nvSpPr>
            <p:spPr>
              <a:xfrm>
                <a:off x="5652667" y="925411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3060" y="511"/>
                    </a:moveTo>
                    <a:cubicBezTo>
                      <a:pt x="3335" y="511"/>
                      <a:pt x="3570" y="735"/>
                      <a:pt x="3570" y="1021"/>
                    </a:cubicBezTo>
                    <a:lnTo>
                      <a:pt x="2040" y="1021"/>
                    </a:lnTo>
                    <a:cubicBezTo>
                      <a:pt x="2040" y="735"/>
                      <a:pt x="2265" y="511"/>
                      <a:pt x="2550" y="511"/>
                    </a:cubicBezTo>
                    <a:close/>
                    <a:moveTo>
                      <a:pt x="4610" y="1530"/>
                    </a:moveTo>
                    <a:lnTo>
                      <a:pt x="4906" y="4080"/>
                    </a:lnTo>
                    <a:lnTo>
                      <a:pt x="694" y="4080"/>
                    </a:lnTo>
                    <a:lnTo>
                      <a:pt x="990" y="1530"/>
                    </a:lnTo>
                    <a:lnTo>
                      <a:pt x="1530" y="1530"/>
                    </a:lnTo>
                    <a:lnTo>
                      <a:pt x="1530" y="2295"/>
                    </a:lnTo>
                    <a:lnTo>
                      <a:pt x="2040" y="2295"/>
                    </a:lnTo>
                    <a:lnTo>
                      <a:pt x="2040" y="1530"/>
                    </a:lnTo>
                    <a:lnTo>
                      <a:pt x="3570" y="1530"/>
                    </a:lnTo>
                    <a:lnTo>
                      <a:pt x="3570" y="2295"/>
                    </a:lnTo>
                    <a:lnTo>
                      <a:pt x="4080" y="2295"/>
                    </a:lnTo>
                    <a:lnTo>
                      <a:pt x="4080" y="1530"/>
                    </a:lnTo>
                    <a:close/>
                    <a:moveTo>
                      <a:pt x="4967" y="4590"/>
                    </a:moveTo>
                    <a:lnTo>
                      <a:pt x="5028" y="5099"/>
                    </a:lnTo>
                    <a:lnTo>
                      <a:pt x="572" y="5099"/>
                    </a:lnTo>
                    <a:lnTo>
                      <a:pt x="633" y="4590"/>
                    </a:lnTo>
                    <a:close/>
                    <a:moveTo>
                      <a:pt x="2550" y="1"/>
                    </a:moveTo>
                    <a:cubicBezTo>
                      <a:pt x="1979" y="1"/>
                      <a:pt x="1530" y="450"/>
                      <a:pt x="1530" y="1021"/>
                    </a:cubicBezTo>
                    <a:lnTo>
                      <a:pt x="531" y="1021"/>
                    </a:lnTo>
                    <a:lnTo>
                      <a:pt x="1" y="5609"/>
                    </a:lnTo>
                    <a:lnTo>
                      <a:pt x="5609" y="5609"/>
                    </a:lnTo>
                    <a:lnTo>
                      <a:pt x="5069" y="1021"/>
                    </a:lnTo>
                    <a:lnTo>
                      <a:pt x="4080" y="1021"/>
                    </a:lnTo>
                    <a:cubicBezTo>
                      <a:pt x="4080" y="450"/>
                      <a:pt x="3621" y="1"/>
                      <a:pt x="306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583;p32"/>
              <p:cNvSpPr/>
              <p:nvPr/>
            </p:nvSpPr>
            <p:spPr>
              <a:xfrm>
                <a:off x="6070976" y="921033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295" y="1785"/>
                    </a:moveTo>
                    <a:lnTo>
                      <a:pt x="2295" y="2295"/>
                    </a:lnTo>
                    <a:lnTo>
                      <a:pt x="4334" y="2295"/>
                    </a:lnTo>
                    <a:lnTo>
                      <a:pt x="4334" y="1785"/>
                    </a:lnTo>
                    <a:close/>
                    <a:moveTo>
                      <a:pt x="2295" y="2805"/>
                    </a:moveTo>
                    <a:lnTo>
                      <a:pt x="2295" y="3314"/>
                    </a:lnTo>
                    <a:lnTo>
                      <a:pt x="4334" y="3314"/>
                    </a:lnTo>
                    <a:lnTo>
                      <a:pt x="4334" y="2805"/>
                    </a:lnTo>
                    <a:close/>
                    <a:moveTo>
                      <a:pt x="1020" y="3059"/>
                    </a:moveTo>
                    <a:lnTo>
                      <a:pt x="1020" y="4844"/>
                    </a:lnTo>
                    <a:cubicBezTo>
                      <a:pt x="1020" y="4987"/>
                      <a:pt x="908" y="5099"/>
                      <a:pt x="765" y="5099"/>
                    </a:cubicBezTo>
                    <a:cubicBezTo>
                      <a:pt x="623" y="5099"/>
                      <a:pt x="510" y="4987"/>
                      <a:pt x="510" y="4844"/>
                    </a:cubicBezTo>
                    <a:lnTo>
                      <a:pt x="510" y="3059"/>
                    </a:lnTo>
                    <a:close/>
                    <a:moveTo>
                      <a:pt x="5099" y="510"/>
                    </a:moveTo>
                    <a:lnTo>
                      <a:pt x="5099" y="4844"/>
                    </a:lnTo>
                    <a:cubicBezTo>
                      <a:pt x="5099" y="4987"/>
                      <a:pt x="4987" y="5099"/>
                      <a:pt x="4844" y="5099"/>
                    </a:cubicBezTo>
                    <a:lnTo>
                      <a:pt x="1489" y="5099"/>
                    </a:lnTo>
                    <a:cubicBezTo>
                      <a:pt x="1510" y="5017"/>
                      <a:pt x="1530" y="4936"/>
                      <a:pt x="1530" y="4844"/>
                    </a:cubicBezTo>
                    <a:lnTo>
                      <a:pt x="1530" y="510"/>
                    </a:lnTo>
                    <a:close/>
                    <a:moveTo>
                      <a:pt x="1020" y="0"/>
                    </a:moveTo>
                    <a:lnTo>
                      <a:pt x="1020" y="2550"/>
                    </a:lnTo>
                    <a:lnTo>
                      <a:pt x="1" y="2550"/>
                    </a:lnTo>
                    <a:lnTo>
                      <a:pt x="1" y="4844"/>
                    </a:lnTo>
                    <a:cubicBezTo>
                      <a:pt x="1" y="5262"/>
                      <a:pt x="347" y="5609"/>
                      <a:pt x="765" y="5609"/>
                    </a:cubicBezTo>
                    <a:lnTo>
                      <a:pt x="4844" y="5609"/>
                    </a:lnTo>
                    <a:cubicBezTo>
                      <a:pt x="5262" y="5609"/>
                      <a:pt x="5609" y="5262"/>
                      <a:pt x="5609" y="4844"/>
                    </a:cubicBez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Google Shape;584;p32"/>
              <p:cNvSpPr/>
              <p:nvPr/>
            </p:nvSpPr>
            <p:spPr>
              <a:xfrm>
                <a:off x="6498073" y="933867"/>
                <a:ext cx="186007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100" extrusionOk="0">
                    <a:moveTo>
                      <a:pt x="1163" y="1"/>
                    </a:moveTo>
                    <a:lnTo>
                      <a:pt x="1" y="1163"/>
                    </a:lnTo>
                    <a:lnTo>
                      <a:pt x="357" y="1530"/>
                    </a:lnTo>
                    <a:lnTo>
                      <a:pt x="1530" y="358"/>
                    </a:lnTo>
                    <a:lnTo>
                      <a:pt x="1163" y="1"/>
                    </a:lnTo>
                    <a:close/>
                    <a:moveTo>
                      <a:pt x="4436" y="1"/>
                    </a:moveTo>
                    <a:lnTo>
                      <a:pt x="4079" y="358"/>
                    </a:lnTo>
                    <a:lnTo>
                      <a:pt x="5242" y="1530"/>
                    </a:lnTo>
                    <a:lnTo>
                      <a:pt x="5609" y="1163"/>
                    </a:lnTo>
                    <a:lnTo>
                      <a:pt x="4436" y="1"/>
                    </a:lnTo>
                    <a:close/>
                    <a:moveTo>
                      <a:pt x="2550" y="1785"/>
                    </a:moveTo>
                    <a:lnTo>
                      <a:pt x="2550" y="2938"/>
                    </a:lnTo>
                    <a:lnTo>
                      <a:pt x="3539" y="3570"/>
                    </a:lnTo>
                    <a:lnTo>
                      <a:pt x="3824" y="3142"/>
                    </a:lnTo>
                    <a:lnTo>
                      <a:pt x="3060" y="2662"/>
                    </a:lnTo>
                    <a:lnTo>
                      <a:pt x="3060" y="1785"/>
                    </a:lnTo>
                    <a:close/>
                    <a:moveTo>
                      <a:pt x="2805" y="1021"/>
                    </a:moveTo>
                    <a:cubicBezTo>
                      <a:pt x="3784" y="1021"/>
                      <a:pt x="4589" y="1816"/>
                      <a:pt x="4589" y="2805"/>
                    </a:cubicBezTo>
                    <a:cubicBezTo>
                      <a:pt x="4589" y="3784"/>
                      <a:pt x="3784" y="4590"/>
                      <a:pt x="2805" y="4590"/>
                    </a:cubicBezTo>
                    <a:cubicBezTo>
                      <a:pt x="1816" y="4590"/>
                      <a:pt x="1020" y="3784"/>
                      <a:pt x="1020" y="2805"/>
                    </a:cubicBezTo>
                    <a:cubicBezTo>
                      <a:pt x="1020" y="1816"/>
                      <a:pt x="1816" y="1021"/>
                      <a:pt x="2805" y="1021"/>
                    </a:cubicBezTo>
                    <a:close/>
                    <a:moveTo>
                      <a:pt x="2805" y="511"/>
                    </a:moveTo>
                    <a:cubicBezTo>
                      <a:pt x="1530" y="511"/>
                      <a:pt x="510" y="1530"/>
                      <a:pt x="510" y="2805"/>
                    </a:cubicBezTo>
                    <a:cubicBezTo>
                      <a:pt x="510" y="4069"/>
                      <a:pt x="1530" y="5099"/>
                      <a:pt x="2805" y="5099"/>
                    </a:cubicBezTo>
                    <a:cubicBezTo>
                      <a:pt x="4069" y="5099"/>
                      <a:pt x="5099" y="4069"/>
                      <a:pt x="5099" y="2805"/>
                    </a:cubicBezTo>
                    <a:cubicBezTo>
                      <a:pt x="5099" y="1530"/>
                      <a:pt x="4069" y="511"/>
                      <a:pt x="2805" y="51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585;p32"/>
              <p:cNvSpPr/>
              <p:nvPr/>
            </p:nvSpPr>
            <p:spPr>
              <a:xfrm>
                <a:off x="6916383" y="929490"/>
                <a:ext cx="186007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099" extrusionOk="0">
                    <a:moveTo>
                      <a:pt x="4150" y="510"/>
                    </a:moveTo>
                    <a:lnTo>
                      <a:pt x="4446" y="1530"/>
                    </a:lnTo>
                    <a:lnTo>
                      <a:pt x="1163" y="1530"/>
                    </a:lnTo>
                    <a:lnTo>
                      <a:pt x="1458" y="510"/>
                    </a:lnTo>
                    <a:close/>
                    <a:moveTo>
                      <a:pt x="1530" y="2804"/>
                    </a:moveTo>
                    <a:lnTo>
                      <a:pt x="1530" y="3824"/>
                    </a:lnTo>
                    <a:lnTo>
                      <a:pt x="2040" y="3824"/>
                    </a:lnTo>
                    <a:lnTo>
                      <a:pt x="2040" y="2804"/>
                    </a:lnTo>
                    <a:close/>
                    <a:moveTo>
                      <a:pt x="2550" y="2804"/>
                    </a:moveTo>
                    <a:lnTo>
                      <a:pt x="2550" y="3824"/>
                    </a:lnTo>
                    <a:lnTo>
                      <a:pt x="3059" y="3824"/>
                    </a:lnTo>
                    <a:lnTo>
                      <a:pt x="3059" y="2804"/>
                    </a:lnTo>
                    <a:close/>
                    <a:moveTo>
                      <a:pt x="3569" y="2804"/>
                    </a:moveTo>
                    <a:lnTo>
                      <a:pt x="3569" y="3824"/>
                    </a:lnTo>
                    <a:lnTo>
                      <a:pt x="4079" y="3824"/>
                    </a:lnTo>
                    <a:lnTo>
                      <a:pt x="4079" y="2804"/>
                    </a:lnTo>
                    <a:close/>
                    <a:moveTo>
                      <a:pt x="5007" y="2040"/>
                    </a:moveTo>
                    <a:lnTo>
                      <a:pt x="4630" y="4589"/>
                    </a:lnTo>
                    <a:lnTo>
                      <a:pt x="979" y="4589"/>
                    </a:lnTo>
                    <a:lnTo>
                      <a:pt x="602" y="2040"/>
                    </a:lnTo>
                    <a:close/>
                    <a:moveTo>
                      <a:pt x="1071" y="0"/>
                    </a:moveTo>
                    <a:lnTo>
                      <a:pt x="632" y="1530"/>
                    </a:lnTo>
                    <a:lnTo>
                      <a:pt x="0" y="1530"/>
                    </a:lnTo>
                    <a:lnTo>
                      <a:pt x="551" y="5099"/>
                    </a:lnTo>
                    <a:lnTo>
                      <a:pt x="5058" y="5099"/>
                    </a:lnTo>
                    <a:lnTo>
                      <a:pt x="5609" y="1530"/>
                    </a:lnTo>
                    <a:lnTo>
                      <a:pt x="4976" y="1530"/>
                    </a:lnTo>
                    <a:lnTo>
                      <a:pt x="453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586;p32"/>
              <p:cNvSpPr/>
              <p:nvPr/>
            </p:nvSpPr>
            <p:spPr>
              <a:xfrm>
                <a:off x="7343480" y="942323"/>
                <a:ext cx="186007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590" extrusionOk="0">
                    <a:moveTo>
                      <a:pt x="1785" y="511"/>
                    </a:moveTo>
                    <a:cubicBezTo>
                      <a:pt x="2203" y="511"/>
                      <a:pt x="2549" y="847"/>
                      <a:pt x="2549" y="1275"/>
                    </a:cubicBezTo>
                    <a:lnTo>
                      <a:pt x="2549" y="4080"/>
                    </a:lnTo>
                    <a:lnTo>
                      <a:pt x="510" y="4080"/>
                    </a:lnTo>
                    <a:lnTo>
                      <a:pt x="510" y="511"/>
                    </a:lnTo>
                    <a:close/>
                    <a:moveTo>
                      <a:pt x="5099" y="511"/>
                    </a:moveTo>
                    <a:lnTo>
                      <a:pt x="5099" y="4080"/>
                    </a:lnTo>
                    <a:lnTo>
                      <a:pt x="3059" y="4080"/>
                    </a:lnTo>
                    <a:lnTo>
                      <a:pt x="3059" y="1275"/>
                    </a:lnTo>
                    <a:cubicBezTo>
                      <a:pt x="3059" y="847"/>
                      <a:pt x="3396" y="511"/>
                      <a:pt x="3824" y="511"/>
                    </a:cubicBezTo>
                    <a:close/>
                    <a:moveTo>
                      <a:pt x="0" y="1"/>
                    </a:moveTo>
                    <a:lnTo>
                      <a:pt x="0" y="4589"/>
                    </a:lnTo>
                    <a:lnTo>
                      <a:pt x="5609" y="4589"/>
                    </a:lnTo>
                    <a:lnTo>
                      <a:pt x="5609" y="1"/>
                    </a:lnTo>
                    <a:lnTo>
                      <a:pt x="3824" y="1"/>
                    </a:lnTo>
                    <a:cubicBezTo>
                      <a:pt x="3406" y="1"/>
                      <a:pt x="3029" y="195"/>
                      <a:pt x="2804" y="500"/>
                    </a:cubicBezTo>
                    <a:cubicBezTo>
                      <a:pt x="2570" y="195"/>
                      <a:pt x="2193" y="1"/>
                      <a:pt x="178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587;p32"/>
              <p:cNvSpPr/>
              <p:nvPr/>
            </p:nvSpPr>
            <p:spPr>
              <a:xfrm>
                <a:off x="1421324" y="1360633"/>
                <a:ext cx="186007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590" extrusionOk="0">
                    <a:moveTo>
                      <a:pt x="2804" y="1020"/>
                    </a:moveTo>
                    <a:cubicBezTo>
                      <a:pt x="2927" y="1020"/>
                      <a:pt x="3008" y="1030"/>
                      <a:pt x="3059" y="1051"/>
                    </a:cubicBezTo>
                    <a:lnTo>
                      <a:pt x="3059" y="2060"/>
                    </a:lnTo>
                    <a:cubicBezTo>
                      <a:pt x="2978" y="2050"/>
                      <a:pt x="2896" y="2040"/>
                      <a:pt x="2804" y="2040"/>
                    </a:cubicBezTo>
                    <a:cubicBezTo>
                      <a:pt x="2712" y="2040"/>
                      <a:pt x="2631" y="2050"/>
                      <a:pt x="2549" y="2060"/>
                    </a:cubicBezTo>
                    <a:lnTo>
                      <a:pt x="2549" y="1051"/>
                    </a:lnTo>
                    <a:cubicBezTo>
                      <a:pt x="2600" y="1030"/>
                      <a:pt x="2682" y="1020"/>
                      <a:pt x="2804" y="1020"/>
                    </a:cubicBezTo>
                    <a:close/>
                    <a:moveTo>
                      <a:pt x="1530" y="500"/>
                    </a:moveTo>
                    <a:cubicBezTo>
                      <a:pt x="1652" y="500"/>
                      <a:pt x="1825" y="551"/>
                      <a:pt x="2039" y="653"/>
                    </a:cubicBezTo>
                    <a:lnTo>
                      <a:pt x="2039" y="2295"/>
                    </a:lnTo>
                    <a:cubicBezTo>
                      <a:pt x="1825" y="2132"/>
                      <a:pt x="1560" y="2040"/>
                      <a:pt x="1275" y="2040"/>
                    </a:cubicBezTo>
                    <a:cubicBezTo>
                      <a:pt x="1071" y="2040"/>
                      <a:pt x="887" y="2091"/>
                      <a:pt x="714" y="2173"/>
                    </a:cubicBezTo>
                    <a:lnTo>
                      <a:pt x="989" y="674"/>
                    </a:lnTo>
                    <a:cubicBezTo>
                      <a:pt x="1214" y="561"/>
                      <a:pt x="1397" y="500"/>
                      <a:pt x="1530" y="500"/>
                    </a:cubicBezTo>
                    <a:close/>
                    <a:moveTo>
                      <a:pt x="4079" y="500"/>
                    </a:moveTo>
                    <a:cubicBezTo>
                      <a:pt x="4252" y="500"/>
                      <a:pt x="4436" y="551"/>
                      <a:pt x="4619" y="653"/>
                    </a:cubicBezTo>
                    <a:lnTo>
                      <a:pt x="4895" y="2173"/>
                    </a:lnTo>
                    <a:cubicBezTo>
                      <a:pt x="4721" y="2091"/>
                      <a:pt x="4538" y="2040"/>
                      <a:pt x="4334" y="2040"/>
                    </a:cubicBezTo>
                    <a:cubicBezTo>
                      <a:pt x="4048" y="2040"/>
                      <a:pt x="3783" y="2132"/>
                      <a:pt x="3569" y="2295"/>
                    </a:cubicBezTo>
                    <a:lnTo>
                      <a:pt x="3569" y="643"/>
                    </a:lnTo>
                    <a:cubicBezTo>
                      <a:pt x="3742" y="551"/>
                      <a:pt x="3916" y="500"/>
                      <a:pt x="4079" y="500"/>
                    </a:cubicBezTo>
                    <a:close/>
                    <a:moveTo>
                      <a:pt x="1275" y="2550"/>
                    </a:moveTo>
                    <a:cubicBezTo>
                      <a:pt x="1672" y="2550"/>
                      <a:pt x="1999" y="2846"/>
                      <a:pt x="2039" y="3233"/>
                    </a:cubicBezTo>
                    <a:lnTo>
                      <a:pt x="2039" y="3274"/>
                    </a:lnTo>
                    <a:cubicBezTo>
                      <a:pt x="2039" y="3284"/>
                      <a:pt x="2039" y="3304"/>
                      <a:pt x="2039" y="3315"/>
                    </a:cubicBezTo>
                    <a:cubicBezTo>
                      <a:pt x="2039" y="3733"/>
                      <a:pt x="1693" y="4079"/>
                      <a:pt x="1275" y="4079"/>
                    </a:cubicBezTo>
                    <a:cubicBezTo>
                      <a:pt x="857" y="4079"/>
                      <a:pt x="510" y="3733"/>
                      <a:pt x="510" y="3315"/>
                    </a:cubicBezTo>
                    <a:cubicBezTo>
                      <a:pt x="510" y="3294"/>
                      <a:pt x="510" y="3274"/>
                      <a:pt x="510" y="3264"/>
                    </a:cubicBezTo>
                    <a:lnTo>
                      <a:pt x="541" y="3090"/>
                    </a:lnTo>
                    <a:cubicBezTo>
                      <a:pt x="642" y="2774"/>
                      <a:pt x="928" y="2550"/>
                      <a:pt x="1275" y="2550"/>
                    </a:cubicBezTo>
                    <a:close/>
                    <a:moveTo>
                      <a:pt x="4334" y="2550"/>
                    </a:moveTo>
                    <a:cubicBezTo>
                      <a:pt x="4681" y="2550"/>
                      <a:pt x="4966" y="2774"/>
                      <a:pt x="5068" y="3090"/>
                    </a:cubicBezTo>
                    <a:lnTo>
                      <a:pt x="5099" y="3264"/>
                    </a:lnTo>
                    <a:cubicBezTo>
                      <a:pt x="5099" y="3284"/>
                      <a:pt x="5099" y="3294"/>
                      <a:pt x="5099" y="3315"/>
                    </a:cubicBezTo>
                    <a:cubicBezTo>
                      <a:pt x="5099" y="3733"/>
                      <a:pt x="4752" y="4079"/>
                      <a:pt x="4334" y="4079"/>
                    </a:cubicBezTo>
                    <a:cubicBezTo>
                      <a:pt x="3916" y="4079"/>
                      <a:pt x="3569" y="3733"/>
                      <a:pt x="3569" y="3315"/>
                    </a:cubicBezTo>
                    <a:cubicBezTo>
                      <a:pt x="3569" y="2897"/>
                      <a:pt x="3916" y="2550"/>
                      <a:pt x="4334" y="2550"/>
                    </a:cubicBezTo>
                    <a:close/>
                    <a:moveTo>
                      <a:pt x="1530" y="1"/>
                    </a:moveTo>
                    <a:cubicBezTo>
                      <a:pt x="1275" y="1"/>
                      <a:pt x="979" y="92"/>
                      <a:pt x="642" y="286"/>
                    </a:cubicBezTo>
                    <a:lnTo>
                      <a:pt x="530" y="337"/>
                    </a:lnTo>
                    <a:lnTo>
                      <a:pt x="51" y="2968"/>
                    </a:lnTo>
                    <a:cubicBezTo>
                      <a:pt x="31" y="3039"/>
                      <a:pt x="10" y="3121"/>
                      <a:pt x="10" y="3192"/>
                    </a:cubicBezTo>
                    <a:lnTo>
                      <a:pt x="0" y="3223"/>
                    </a:lnTo>
                    <a:cubicBezTo>
                      <a:pt x="0" y="3253"/>
                      <a:pt x="0" y="3284"/>
                      <a:pt x="0" y="3315"/>
                    </a:cubicBezTo>
                    <a:cubicBezTo>
                      <a:pt x="0" y="4018"/>
                      <a:pt x="571" y="4589"/>
                      <a:pt x="1275" y="4589"/>
                    </a:cubicBezTo>
                    <a:cubicBezTo>
                      <a:pt x="1978" y="4589"/>
                      <a:pt x="2549" y="4018"/>
                      <a:pt x="2549" y="3315"/>
                    </a:cubicBezTo>
                    <a:cubicBezTo>
                      <a:pt x="2549" y="3284"/>
                      <a:pt x="2549" y="3243"/>
                      <a:pt x="2549" y="3213"/>
                    </a:cubicBezTo>
                    <a:lnTo>
                      <a:pt x="2549" y="2550"/>
                    </a:lnTo>
                    <a:lnTo>
                      <a:pt x="3059" y="2550"/>
                    </a:lnTo>
                    <a:lnTo>
                      <a:pt x="3059" y="3274"/>
                    </a:lnTo>
                    <a:cubicBezTo>
                      <a:pt x="3059" y="3284"/>
                      <a:pt x="3059" y="3304"/>
                      <a:pt x="3059" y="3315"/>
                    </a:cubicBezTo>
                    <a:cubicBezTo>
                      <a:pt x="3059" y="4018"/>
                      <a:pt x="3630" y="4589"/>
                      <a:pt x="4334" y="4589"/>
                    </a:cubicBezTo>
                    <a:cubicBezTo>
                      <a:pt x="5037" y="4589"/>
                      <a:pt x="5608" y="4018"/>
                      <a:pt x="5608" y="3315"/>
                    </a:cubicBezTo>
                    <a:cubicBezTo>
                      <a:pt x="5608" y="3284"/>
                      <a:pt x="5608" y="3253"/>
                      <a:pt x="5608" y="3223"/>
                    </a:cubicBezTo>
                    <a:lnTo>
                      <a:pt x="5598" y="3192"/>
                    </a:lnTo>
                    <a:cubicBezTo>
                      <a:pt x="5598" y="3121"/>
                      <a:pt x="5578" y="3039"/>
                      <a:pt x="5557" y="2968"/>
                    </a:cubicBezTo>
                    <a:lnTo>
                      <a:pt x="5078" y="357"/>
                    </a:lnTo>
                    <a:lnTo>
                      <a:pt x="4986" y="296"/>
                    </a:lnTo>
                    <a:cubicBezTo>
                      <a:pt x="4691" y="103"/>
                      <a:pt x="4385" y="1"/>
                      <a:pt x="4079" y="1"/>
                    </a:cubicBezTo>
                    <a:cubicBezTo>
                      <a:pt x="3773" y="1"/>
                      <a:pt x="3467" y="103"/>
                      <a:pt x="3171" y="296"/>
                    </a:cubicBezTo>
                    <a:lnTo>
                      <a:pt x="3059" y="368"/>
                    </a:lnTo>
                    <a:lnTo>
                      <a:pt x="3059" y="531"/>
                    </a:lnTo>
                    <a:cubicBezTo>
                      <a:pt x="2978" y="521"/>
                      <a:pt x="2896" y="510"/>
                      <a:pt x="2804" y="510"/>
                    </a:cubicBezTo>
                    <a:cubicBezTo>
                      <a:pt x="2712" y="510"/>
                      <a:pt x="2621" y="521"/>
                      <a:pt x="2549" y="531"/>
                    </a:cubicBezTo>
                    <a:lnTo>
                      <a:pt x="2549" y="357"/>
                    </a:lnTo>
                    <a:lnTo>
                      <a:pt x="2417" y="286"/>
                    </a:lnTo>
                    <a:cubicBezTo>
                      <a:pt x="2070" y="92"/>
                      <a:pt x="1774" y="1"/>
                      <a:pt x="153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588;p32"/>
              <p:cNvSpPr/>
              <p:nvPr/>
            </p:nvSpPr>
            <p:spPr>
              <a:xfrm>
                <a:off x="1446660" y="1770817"/>
                <a:ext cx="135302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5610" extrusionOk="0">
                    <a:moveTo>
                      <a:pt x="2040" y="510"/>
                    </a:moveTo>
                    <a:cubicBezTo>
                      <a:pt x="2326" y="510"/>
                      <a:pt x="2550" y="735"/>
                      <a:pt x="2550" y="1020"/>
                    </a:cubicBezTo>
                    <a:lnTo>
                      <a:pt x="2550" y="2550"/>
                    </a:lnTo>
                    <a:cubicBezTo>
                      <a:pt x="2550" y="2825"/>
                      <a:pt x="2326" y="3060"/>
                      <a:pt x="2040" y="3060"/>
                    </a:cubicBezTo>
                    <a:cubicBezTo>
                      <a:pt x="1755" y="3060"/>
                      <a:pt x="1530" y="2825"/>
                      <a:pt x="1530" y="2550"/>
                    </a:cubicBezTo>
                    <a:lnTo>
                      <a:pt x="1530" y="1020"/>
                    </a:lnTo>
                    <a:cubicBezTo>
                      <a:pt x="1530" y="735"/>
                      <a:pt x="1755" y="510"/>
                      <a:pt x="2040" y="510"/>
                    </a:cubicBezTo>
                    <a:close/>
                    <a:moveTo>
                      <a:pt x="2040" y="1"/>
                    </a:moveTo>
                    <a:cubicBezTo>
                      <a:pt x="1479" y="1"/>
                      <a:pt x="1021" y="449"/>
                      <a:pt x="1021" y="1020"/>
                    </a:cubicBezTo>
                    <a:lnTo>
                      <a:pt x="1021" y="2550"/>
                    </a:lnTo>
                    <a:cubicBezTo>
                      <a:pt x="1021" y="3111"/>
                      <a:pt x="1479" y="3570"/>
                      <a:pt x="2040" y="3570"/>
                    </a:cubicBezTo>
                    <a:cubicBezTo>
                      <a:pt x="2601" y="3570"/>
                      <a:pt x="3060" y="3111"/>
                      <a:pt x="3060" y="2550"/>
                    </a:cubicBezTo>
                    <a:lnTo>
                      <a:pt x="3060" y="1020"/>
                    </a:lnTo>
                    <a:cubicBezTo>
                      <a:pt x="3060" y="449"/>
                      <a:pt x="2601" y="1"/>
                      <a:pt x="2040" y="1"/>
                    </a:cubicBezTo>
                    <a:close/>
                    <a:moveTo>
                      <a:pt x="1" y="2550"/>
                    </a:moveTo>
                    <a:cubicBezTo>
                      <a:pt x="1" y="3590"/>
                      <a:pt x="776" y="4447"/>
                      <a:pt x="1785" y="4569"/>
                    </a:cubicBezTo>
                    <a:lnTo>
                      <a:pt x="1785" y="5099"/>
                    </a:lnTo>
                    <a:lnTo>
                      <a:pt x="1021" y="5099"/>
                    </a:lnTo>
                    <a:lnTo>
                      <a:pt x="1021" y="5609"/>
                    </a:lnTo>
                    <a:lnTo>
                      <a:pt x="3060" y="5609"/>
                    </a:lnTo>
                    <a:lnTo>
                      <a:pt x="3060" y="5099"/>
                    </a:lnTo>
                    <a:lnTo>
                      <a:pt x="2295" y="5099"/>
                    </a:lnTo>
                    <a:lnTo>
                      <a:pt x="2295" y="4569"/>
                    </a:lnTo>
                    <a:cubicBezTo>
                      <a:pt x="3305" y="4447"/>
                      <a:pt x="4080" y="3580"/>
                      <a:pt x="4080" y="2550"/>
                    </a:cubicBezTo>
                    <a:lnTo>
                      <a:pt x="3570" y="2550"/>
                    </a:lnTo>
                    <a:cubicBezTo>
                      <a:pt x="3570" y="3386"/>
                      <a:pt x="2887" y="4069"/>
                      <a:pt x="2050" y="4069"/>
                    </a:cubicBezTo>
                    <a:lnTo>
                      <a:pt x="1999" y="4069"/>
                    </a:lnTo>
                    <a:cubicBezTo>
                      <a:pt x="1174" y="4049"/>
                      <a:pt x="511" y="3376"/>
                      <a:pt x="511" y="25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589;p32"/>
              <p:cNvSpPr/>
              <p:nvPr/>
            </p:nvSpPr>
            <p:spPr>
              <a:xfrm>
                <a:off x="1860923" y="1343720"/>
                <a:ext cx="152182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5610" extrusionOk="0">
                    <a:moveTo>
                      <a:pt x="3059" y="867"/>
                    </a:moveTo>
                    <a:lnTo>
                      <a:pt x="3722" y="1530"/>
                    </a:lnTo>
                    <a:lnTo>
                      <a:pt x="3059" y="1530"/>
                    </a:lnTo>
                    <a:lnTo>
                      <a:pt x="3059" y="867"/>
                    </a:lnTo>
                    <a:close/>
                    <a:moveTo>
                      <a:pt x="1020" y="2550"/>
                    </a:moveTo>
                    <a:lnTo>
                      <a:pt x="1020" y="3060"/>
                    </a:lnTo>
                    <a:lnTo>
                      <a:pt x="2040" y="3060"/>
                    </a:lnTo>
                    <a:lnTo>
                      <a:pt x="2040" y="2550"/>
                    </a:lnTo>
                    <a:close/>
                    <a:moveTo>
                      <a:pt x="1020" y="3570"/>
                    </a:moveTo>
                    <a:lnTo>
                      <a:pt x="1020" y="4080"/>
                    </a:lnTo>
                    <a:lnTo>
                      <a:pt x="3569" y="4080"/>
                    </a:lnTo>
                    <a:lnTo>
                      <a:pt x="3569" y="3570"/>
                    </a:lnTo>
                    <a:close/>
                    <a:moveTo>
                      <a:pt x="2550" y="511"/>
                    </a:moveTo>
                    <a:lnTo>
                      <a:pt x="2550" y="2040"/>
                    </a:lnTo>
                    <a:lnTo>
                      <a:pt x="4079" y="2040"/>
                    </a:lnTo>
                    <a:lnTo>
                      <a:pt x="4079" y="5099"/>
                    </a:lnTo>
                    <a:lnTo>
                      <a:pt x="510" y="5099"/>
                    </a:lnTo>
                    <a:lnTo>
                      <a:pt x="510" y="511"/>
                    </a:lnTo>
                    <a:close/>
                    <a:moveTo>
                      <a:pt x="0" y="1"/>
                    </a:moveTo>
                    <a:lnTo>
                      <a:pt x="0" y="5609"/>
                    </a:lnTo>
                    <a:lnTo>
                      <a:pt x="4589" y="5609"/>
                    </a:lnTo>
                    <a:lnTo>
                      <a:pt x="4589" y="1683"/>
                    </a:lnTo>
                    <a:lnTo>
                      <a:pt x="2906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590;p32"/>
              <p:cNvSpPr/>
              <p:nvPr/>
            </p:nvSpPr>
            <p:spPr>
              <a:xfrm>
                <a:off x="1860923" y="1766440"/>
                <a:ext cx="162694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906" h="5609" extrusionOk="0">
                    <a:moveTo>
                      <a:pt x="2295" y="510"/>
                    </a:moveTo>
                    <a:cubicBezTo>
                      <a:pt x="2427" y="510"/>
                      <a:pt x="2550" y="622"/>
                      <a:pt x="2550" y="765"/>
                    </a:cubicBezTo>
                    <a:lnTo>
                      <a:pt x="2550" y="2774"/>
                    </a:lnTo>
                    <a:lnTo>
                      <a:pt x="3885" y="2957"/>
                    </a:lnTo>
                    <a:cubicBezTo>
                      <a:pt x="4171" y="2988"/>
                      <a:pt x="4365" y="3243"/>
                      <a:pt x="4334" y="3528"/>
                    </a:cubicBezTo>
                    <a:cubicBezTo>
                      <a:pt x="4324" y="3538"/>
                      <a:pt x="4324" y="3549"/>
                      <a:pt x="4324" y="3559"/>
                    </a:cubicBezTo>
                    <a:lnTo>
                      <a:pt x="4018" y="5099"/>
                    </a:lnTo>
                    <a:lnTo>
                      <a:pt x="1713" y="5099"/>
                    </a:lnTo>
                    <a:lnTo>
                      <a:pt x="1520" y="4507"/>
                    </a:lnTo>
                    <a:lnTo>
                      <a:pt x="1499" y="4456"/>
                    </a:lnTo>
                    <a:cubicBezTo>
                      <a:pt x="1305" y="4130"/>
                      <a:pt x="969" y="3865"/>
                      <a:pt x="510" y="3661"/>
                    </a:cubicBezTo>
                    <a:lnTo>
                      <a:pt x="510" y="3284"/>
                    </a:lnTo>
                    <a:cubicBezTo>
                      <a:pt x="574" y="3279"/>
                      <a:pt x="636" y="3277"/>
                      <a:pt x="697" y="3277"/>
                    </a:cubicBezTo>
                    <a:cubicBezTo>
                      <a:pt x="1080" y="3277"/>
                      <a:pt x="1395" y="3361"/>
                      <a:pt x="1642" y="3528"/>
                    </a:cubicBezTo>
                    <a:lnTo>
                      <a:pt x="2040" y="3793"/>
                    </a:lnTo>
                    <a:lnTo>
                      <a:pt x="2040" y="765"/>
                    </a:lnTo>
                    <a:cubicBezTo>
                      <a:pt x="2040" y="622"/>
                      <a:pt x="2152" y="510"/>
                      <a:pt x="2295" y="510"/>
                    </a:cubicBezTo>
                    <a:close/>
                    <a:moveTo>
                      <a:pt x="2295" y="0"/>
                    </a:moveTo>
                    <a:cubicBezTo>
                      <a:pt x="1866" y="0"/>
                      <a:pt x="1530" y="347"/>
                      <a:pt x="1530" y="765"/>
                    </a:cubicBezTo>
                    <a:lnTo>
                      <a:pt x="1530" y="2906"/>
                    </a:lnTo>
                    <a:cubicBezTo>
                      <a:pt x="1282" y="2813"/>
                      <a:pt x="1009" y="2767"/>
                      <a:pt x="708" y="2767"/>
                    </a:cubicBezTo>
                    <a:cubicBezTo>
                      <a:pt x="551" y="2767"/>
                      <a:pt x="386" y="2780"/>
                      <a:pt x="214" y="2804"/>
                    </a:cubicBezTo>
                    <a:lnTo>
                      <a:pt x="0" y="2835"/>
                    </a:lnTo>
                    <a:lnTo>
                      <a:pt x="0" y="3997"/>
                    </a:lnTo>
                    <a:lnTo>
                      <a:pt x="163" y="4058"/>
                    </a:lnTo>
                    <a:cubicBezTo>
                      <a:pt x="602" y="4242"/>
                      <a:pt x="887" y="4456"/>
                      <a:pt x="1040" y="4691"/>
                    </a:cubicBezTo>
                    <a:lnTo>
                      <a:pt x="1346" y="5608"/>
                    </a:lnTo>
                    <a:lnTo>
                      <a:pt x="4436" y="5608"/>
                    </a:lnTo>
                    <a:lnTo>
                      <a:pt x="4823" y="3661"/>
                    </a:lnTo>
                    <a:cubicBezTo>
                      <a:pt x="4834" y="3640"/>
                      <a:pt x="4834" y="3610"/>
                      <a:pt x="4834" y="3589"/>
                    </a:cubicBezTo>
                    <a:cubicBezTo>
                      <a:pt x="4905" y="3029"/>
                      <a:pt x="4507" y="2519"/>
                      <a:pt x="3957" y="2447"/>
                    </a:cubicBezTo>
                    <a:lnTo>
                      <a:pt x="3059" y="2325"/>
                    </a:lnTo>
                    <a:lnTo>
                      <a:pt x="3059" y="765"/>
                    </a:lnTo>
                    <a:cubicBezTo>
                      <a:pt x="3059" y="347"/>
                      <a:pt x="2713" y="0"/>
                      <a:pt x="229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91;p32"/>
              <p:cNvSpPr/>
              <p:nvPr/>
            </p:nvSpPr>
            <p:spPr>
              <a:xfrm>
                <a:off x="2266697" y="1343720"/>
                <a:ext cx="186040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355" extrusionOk="0">
                    <a:moveTo>
                      <a:pt x="2550" y="2295"/>
                    </a:moveTo>
                    <a:lnTo>
                      <a:pt x="2550" y="3570"/>
                    </a:lnTo>
                    <a:lnTo>
                      <a:pt x="3060" y="3570"/>
                    </a:lnTo>
                    <a:lnTo>
                      <a:pt x="3060" y="2295"/>
                    </a:lnTo>
                    <a:close/>
                    <a:moveTo>
                      <a:pt x="2805" y="3825"/>
                    </a:moveTo>
                    <a:cubicBezTo>
                      <a:pt x="2662" y="3825"/>
                      <a:pt x="2550" y="3937"/>
                      <a:pt x="2550" y="4080"/>
                    </a:cubicBezTo>
                    <a:cubicBezTo>
                      <a:pt x="2550" y="4222"/>
                      <a:pt x="2662" y="4334"/>
                      <a:pt x="2805" y="4334"/>
                    </a:cubicBezTo>
                    <a:cubicBezTo>
                      <a:pt x="2948" y="4334"/>
                      <a:pt x="3060" y="4222"/>
                      <a:pt x="3060" y="4080"/>
                    </a:cubicBezTo>
                    <a:cubicBezTo>
                      <a:pt x="3060" y="3937"/>
                      <a:pt x="2948" y="3825"/>
                      <a:pt x="2805" y="3825"/>
                    </a:cubicBezTo>
                    <a:close/>
                    <a:moveTo>
                      <a:pt x="2805" y="1020"/>
                    </a:moveTo>
                    <a:lnTo>
                      <a:pt x="4844" y="4844"/>
                    </a:lnTo>
                    <a:lnTo>
                      <a:pt x="765" y="4844"/>
                    </a:lnTo>
                    <a:lnTo>
                      <a:pt x="2805" y="1020"/>
                    </a:lnTo>
                    <a:close/>
                    <a:moveTo>
                      <a:pt x="2805" y="1"/>
                    </a:moveTo>
                    <a:lnTo>
                      <a:pt x="1" y="5354"/>
                    </a:lnTo>
                    <a:lnTo>
                      <a:pt x="5609" y="5354"/>
                    </a:lnTo>
                    <a:lnTo>
                      <a:pt x="280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92;p32"/>
              <p:cNvSpPr/>
              <p:nvPr/>
            </p:nvSpPr>
            <p:spPr>
              <a:xfrm>
                <a:off x="2276845" y="1779108"/>
                <a:ext cx="174202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253" h="5099" extrusionOk="0">
                    <a:moveTo>
                      <a:pt x="4049" y="510"/>
                    </a:moveTo>
                    <a:cubicBezTo>
                      <a:pt x="4115" y="510"/>
                      <a:pt x="4181" y="536"/>
                      <a:pt x="4232" y="587"/>
                    </a:cubicBezTo>
                    <a:lnTo>
                      <a:pt x="4589" y="944"/>
                    </a:lnTo>
                    <a:cubicBezTo>
                      <a:pt x="4691" y="1046"/>
                      <a:pt x="4691" y="1209"/>
                      <a:pt x="4589" y="1311"/>
                    </a:cubicBezTo>
                    <a:lnTo>
                      <a:pt x="3682" y="2218"/>
                    </a:lnTo>
                    <a:cubicBezTo>
                      <a:pt x="3631" y="2269"/>
                      <a:pt x="3564" y="2295"/>
                      <a:pt x="3498" y="2295"/>
                    </a:cubicBezTo>
                    <a:cubicBezTo>
                      <a:pt x="3432" y="2295"/>
                      <a:pt x="3366" y="2269"/>
                      <a:pt x="3315" y="2218"/>
                    </a:cubicBezTo>
                    <a:lnTo>
                      <a:pt x="3304" y="2208"/>
                    </a:lnTo>
                    <a:lnTo>
                      <a:pt x="3396" y="2127"/>
                    </a:lnTo>
                    <a:lnTo>
                      <a:pt x="3050" y="1790"/>
                    </a:lnTo>
                    <a:lnTo>
                      <a:pt x="2968" y="1872"/>
                    </a:lnTo>
                    <a:lnTo>
                      <a:pt x="2958" y="1861"/>
                    </a:lnTo>
                    <a:cubicBezTo>
                      <a:pt x="2856" y="1759"/>
                      <a:pt x="2856" y="1596"/>
                      <a:pt x="2958" y="1494"/>
                    </a:cubicBezTo>
                    <a:lnTo>
                      <a:pt x="3865" y="587"/>
                    </a:lnTo>
                    <a:cubicBezTo>
                      <a:pt x="3916" y="536"/>
                      <a:pt x="3983" y="510"/>
                      <a:pt x="4049" y="510"/>
                    </a:cubicBezTo>
                    <a:close/>
                    <a:moveTo>
                      <a:pt x="1755" y="2805"/>
                    </a:moveTo>
                    <a:cubicBezTo>
                      <a:pt x="1821" y="2805"/>
                      <a:pt x="1887" y="2830"/>
                      <a:pt x="1938" y="2881"/>
                    </a:cubicBezTo>
                    <a:lnTo>
                      <a:pt x="1948" y="2891"/>
                    </a:lnTo>
                    <a:lnTo>
                      <a:pt x="1867" y="2973"/>
                    </a:lnTo>
                    <a:lnTo>
                      <a:pt x="2203" y="3320"/>
                    </a:lnTo>
                    <a:lnTo>
                      <a:pt x="2285" y="3228"/>
                    </a:lnTo>
                    <a:lnTo>
                      <a:pt x="2295" y="3238"/>
                    </a:lnTo>
                    <a:cubicBezTo>
                      <a:pt x="2397" y="3340"/>
                      <a:pt x="2397" y="3503"/>
                      <a:pt x="2295" y="3605"/>
                    </a:cubicBezTo>
                    <a:lnTo>
                      <a:pt x="1387" y="4513"/>
                    </a:lnTo>
                    <a:cubicBezTo>
                      <a:pt x="1336" y="4564"/>
                      <a:pt x="1270" y="4589"/>
                      <a:pt x="1204" y="4589"/>
                    </a:cubicBezTo>
                    <a:cubicBezTo>
                      <a:pt x="1138" y="4589"/>
                      <a:pt x="1071" y="4564"/>
                      <a:pt x="1020" y="4513"/>
                    </a:cubicBezTo>
                    <a:lnTo>
                      <a:pt x="663" y="4156"/>
                    </a:lnTo>
                    <a:cubicBezTo>
                      <a:pt x="561" y="4054"/>
                      <a:pt x="561" y="3891"/>
                      <a:pt x="663" y="3789"/>
                    </a:cubicBezTo>
                    <a:lnTo>
                      <a:pt x="1571" y="2881"/>
                    </a:lnTo>
                    <a:cubicBezTo>
                      <a:pt x="1622" y="2830"/>
                      <a:pt x="1688" y="2805"/>
                      <a:pt x="1755" y="2805"/>
                    </a:cubicBezTo>
                    <a:close/>
                    <a:moveTo>
                      <a:pt x="4044" y="0"/>
                    </a:moveTo>
                    <a:cubicBezTo>
                      <a:pt x="3847" y="0"/>
                      <a:pt x="3651" y="77"/>
                      <a:pt x="3498" y="230"/>
                    </a:cubicBezTo>
                    <a:lnTo>
                      <a:pt x="2601" y="1127"/>
                    </a:lnTo>
                    <a:cubicBezTo>
                      <a:pt x="2295" y="1433"/>
                      <a:pt x="2295" y="1912"/>
                      <a:pt x="2601" y="2218"/>
                    </a:cubicBezTo>
                    <a:lnTo>
                      <a:pt x="2611" y="2229"/>
                    </a:lnTo>
                    <a:lnTo>
                      <a:pt x="2305" y="2534"/>
                    </a:lnTo>
                    <a:lnTo>
                      <a:pt x="2295" y="2524"/>
                    </a:lnTo>
                    <a:cubicBezTo>
                      <a:pt x="2142" y="2371"/>
                      <a:pt x="1946" y="2295"/>
                      <a:pt x="1749" y="2295"/>
                    </a:cubicBezTo>
                    <a:cubicBezTo>
                      <a:pt x="1553" y="2295"/>
                      <a:pt x="1357" y="2371"/>
                      <a:pt x="1204" y="2524"/>
                    </a:cubicBezTo>
                    <a:lnTo>
                      <a:pt x="307" y="3422"/>
                    </a:lnTo>
                    <a:cubicBezTo>
                      <a:pt x="1" y="3727"/>
                      <a:pt x="1" y="4207"/>
                      <a:pt x="307" y="4513"/>
                    </a:cubicBezTo>
                    <a:lnTo>
                      <a:pt x="663" y="4870"/>
                    </a:lnTo>
                    <a:cubicBezTo>
                      <a:pt x="816" y="5023"/>
                      <a:pt x="1013" y="5099"/>
                      <a:pt x="1209" y="5099"/>
                    </a:cubicBezTo>
                    <a:cubicBezTo>
                      <a:pt x="1405" y="5099"/>
                      <a:pt x="1602" y="5023"/>
                      <a:pt x="1755" y="4870"/>
                    </a:cubicBezTo>
                    <a:lnTo>
                      <a:pt x="2652" y="3972"/>
                    </a:lnTo>
                    <a:cubicBezTo>
                      <a:pt x="2958" y="3666"/>
                      <a:pt x="2958" y="3187"/>
                      <a:pt x="2652" y="2881"/>
                    </a:cubicBezTo>
                    <a:lnTo>
                      <a:pt x="2642" y="2871"/>
                    </a:lnTo>
                    <a:lnTo>
                      <a:pt x="2948" y="2565"/>
                    </a:lnTo>
                    <a:lnTo>
                      <a:pt x="2958" y="2575"/>
                    </a:lnTo>
                    <a:cubicBezTo>
                      <a:pt x="3111" y="2728"/>
                      <a:pt x="3307" y="2805"/>
                      <a:pt x="3503" y="2805"/>
                    </a:cubicBezTo>
                    <a:cubicBezTo>
                      <a:pt x="3700" y="2805"/>
                      <a:pt x="3896" y="2728"/>
                      <a:pt x="4049" y="2575"/>
                    </a:cubicBezTo>
                    <a:lnTo>
                      <a:pt x="4946" y="1678"/>
                    </a:lnTo>
                    <a:cubicBezTo>
                      <a:pt x="5252" y="1372"/>
                      <a:pt x="5252" y="893"/>
                      <a:pt x="4946" y="587"/>
                    </a:cubicBezTo>
                    <a:lnTo>
                      <a:pt x="4589" y="230"/>
                    </a:lnTo>
                    <a:cubicBezTo>
                      <a:pt x="4436" y="77"/>
                      <a:pt x="4240" y="0"/>
                      <a:pt x="40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93;p32"/>
              <p:cNvSpPr/>
              <p:nvPr/>
            </p:nvSpPr>
            <p:spPr>
              <a:xfrm>
                <a:off x="2689417" y="1343720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1020" y="2040"/>
                    </a:moveTo>
                    <a:lnTo>
                      <a:pt x="1020" y="3060"/>
                    </a:lnTo>
                    <a:lnTo>
                      <a:pt x="2039" y="3060"/>
                    </a:lnTo>
                    <a:lnTo>
                      <a:pt x="2039" y="2040"/>
                    </a:lnTo>
                    <a:close/>
                    <a:moveTo>
                      <a:pt x="5099" y="153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1530"/>
                    </a:lnTo>
                    <a:close/>
                    <a:moveTo>
                      <a:pt x="765" y="1"/>
                    </a:moveTo>
                    <a:lnTo>
                      <a:pt x="765" y="511"/>
                    </a:lnTo>
                    <a:lnTo>
                      <a:pt x="0" y="511"/>
                    </a:lnTo>
                    <a:lnTo>
                      <a:pt x="0" y="5609"/>
                    </a:lnTo>
                    <a:lnTo>
                      <a:pt x="5608" y="5609"/>
                    </a:lnTo>
                    <a:lnTo>
                      <a:pt x="5608" y="511"/>
                    </a:lnTo>
                    <a:lnTo>
                      <a:pt x="4844" y="511"/>
                    </a:lnTo>
                    <a:lnTo>
                      <a:pt x="4844" y="1"/>
                    </a:lnTo>
                    <a:lnTo>
                      <a:pt x="4334" y="1"/>
                    </a:lnTo>
                    <a:lnTo>
                      <a:pt x="4334" y="511"/>
                    </a:lnTo>
                    <a:lnTo>
                      <a:pt x="1275" y="511"/>
                    </a:lnTo>
                    <a:lnTo>
                      <a:pt x="127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94;p32"/>
              <p:cNvSpPr/>
              <p:nvPr/>
            </p:nvSpPr>
            <p:spPr>
              <a:xfrm>
                <a:off x="2719164" y="1774863"/>
                <a:ext cx="135302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5355" extrusionOk="0">
                    <a:moveTo>
                      <a:pt x="2040" y="511"/>
                    </a:moveTo>
                    <a:cubicBezTo>
                      <a:pt x="2458" y="511"/>
                      <a:pt x="2805" y="858"/>
                      <a:pt x="2805" y="1276"/>
                    </a:cubicBezTo>
                    <a:cubicBezTo>
                      <a:pt x="2805" y="1694"/>
                      <a:pt x="2458" y="2040"/>
                      <a:pt x="2040" y="2040"/>
                    </a:cubicBezTo>
                    <a:cubicBezTo>
                      <a:pt x="1612" y="2040"/>
                      <a:pt x="1275" y="1694"/>
                      <a:pt x="1275" y="1276"/>
                    </a:cubicBezTo>
                    <a:cubicBezTo>
                      <a:pt x="1275" y="858"/>
                      <a:pt x="1612" y="511"/>
                      <a:pt x="2040" y="511"/>
                    </a:cubicBezTo>
                    <a:close/>
                    <a:moveTo>
                      <a:pt x="3059" y="2550"/>
                    </a:moveTo>
                    <a:cubicBezTo>
                      <a:pt x="3335" y="2550"/>
                      <a:pt x="3569" y="2775"/>
                      <a:pt x="3569" y="3060"/>
                    </a:cubicBezTo>
                    <a:lnTo>
                      <a:pt x="3569" y="4080"/>
                    </a:lnTo>
                    <a:lnTo>
                      <a:pt x="510" y="4080"/>
                    </a:lnTo>
                    <a:lnTo>
                      <a:pt x="510" y="3060"/>
                    </a:lnTo>
                    <a:cubicBezTo>
                      <a:pt x="510" y="2775"/>
                      <a:pt x="735" y="2550"/>
                      <a:pt x="1020" y="2550"/>
                    </a:cubicBezTo>
                    <a:close/>
                    <a:moveTo>
                      <a:pt x="2040" y="1"/>
                    </a:moveTo>
                    <a:cubicBezTo>
                      <a:pt x="1326" y="1"/>
                      <a:pt x="765" y="572"/>
                      <a:pt x="765" y="1276"/>
                    </a:cubicBezTo>
                    <a:cubicBezTo>
                      <a:pt x="765" y="1561"/>
                      <a:pt x="857" y="1826"/>
                      <a:pt x="1010" y="2040"/>
                    </a:cubicBezTo>
                    <a:cubicBezTo>
                      <a:pt x="449" y="2040"/>
                      <a:pt x="0" y="2499"/>
                      <a:pt x="0" y="3060"/>
                    </a:cubicBezTo>
                    <a:lnTo>
                      <a:pt x="0" y="4590"/>
                    </a:lnTo>
                    <a:lnTo>
                      <a:pt x="4079" y="4590"/>
                    </a:lnTo>
                    <a:lnTo>
                      <a:pt x="4079" y="3060"/>
                    </a:lnTo>
                    <a:cubicBezTo>
                      <a:pt x="4079" y="2499"/>
                      <a:pt x="3620" y="2040"/>
                      <a:pt x="3059" y="2040"/>
                    </a:cubicBezTo>
                    <a:cubicBezTo>
                      <a:pt x="3212" y="1826"/>
                      <a:pt x="3314" y="1561"/>
                      <a:pt x="3314" y="1276"/>
                    </a:cubicBezTo>
                    <a:cubicBezTo>
                      <a:pt x="3314" y="572"/>
                      <a:pt x="2743" y="1"/>
                      <a:pt x="2040" y="1"/>
                    </a:cubicBezTo>
                    <a:close/>
                    <a:moveTo>
                      <a:pt x="0" y="4845"/>
                    </a:moveTo>
                    <a:lnTo>
                      <a:pt x="0" y="5354"/>
                    </a:lnTo>
                    <a:lnTo>
                      <a:pt x="4079" y="5354"/>
                    </a:lnTo>
                    <a:lnTo>
                      <a:pt x="4079" y="48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95;p32"/>
              <p:cNvSpPr/>
              <p:nvPr/>
            </p:nvSpPr>
            <p:spPr>
              <a:xfrm>
                <a:off x="3116481" y="1348130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3060" y="520"/>
                    </a:moveTo>
                    <a:cubicBezTo>
                      <a:pt x="4121" y="632"/>
                      <a:pt x="4967" y="1479"/>
                      <a:pt x="5079" y="2550"/>
                    </a:cubicBezTo>
                    <a:lnTo>
                      <a:pt x="3060" y="2550"/>
                    </a:lnTo>
                    <a:lnTo>
                      <a:pt x="3060" y="520"/>
                    </a:lnTo>
                    <a:close/>
                    <a:moveTo>
                      <a:pt x="2550" y="520"/>
                    </a:moveTo>
                    <a:lnTo>
                      <a:pt x="2550" y="3059"/>
                    </a:lnTo>
                    <a:lnTo>
                      <a:pt x="5079" y="3059"/>
                    </a:lnTo>
                    <a:cubicBezTo>
                      <a:pt x="4957" y="4201"/>
                      <a:pt x="3978" y="5099"/>
                      <a:pt x="2805" y="5099"/>
                    </a:cubicBezTo>
                    <a:cubicBezTo>
                      <a:pt x="1530" y="5099"/>
                      <a:pt x="511" y="4069"/>
                      <a:pt x="511" y="2804"/>
                    </a:cubicBezTo>
                    <a:cubicBezTo>
                      <a:pt x="511" y="1622"/>
                      <a:pt x="1398" y="643"/>
                      <a:pt x="2550" y="520"/>
                    </a:cubicBezTo>
                    <a:close/>
                    <a:moveTo>
                      <a:pt x="2550" y="0"/>
                    </a:moveTo>
                    <a:lnTo>
                      <a:pt x="2550" y="10"/>
                    </a:lnTo>
                    <a:cubicBezTo>
                      <a:pt x="1112" y="133"/>
                      <a:pt x="1" y="1336"/>
                      <a:pt x="1" y="2804"/>
                    </a:cubicBezTo>
                    <a:cubicBezTo>
                      <a:pt x="1" y="4344"/>
                      <a:pt x="1255" y="5609"/>
                      <a:pt x="2805" y="5609"/>
                    </a:cubicBezTo>
                    <a:cubicBezTo>
                      <a:pt x="4263" y="5609"/>
                      <a:pt x="5467" y="4487"/>
                      <a:pt x="5589" y="3059"/>
                    </a:cubicBezTo>
                    <a:lnTo>
                      <a:pt x="5609" y="3059"/>
                    </a:lnTo>
                    <a:lnTo>
                      <a:pt x="5609" y="2804"/>
                    </a:lnTo>
                    <a:cubicBezTo>
                      <a:pt x="5609" y="1255"/>
                      <a:pt x="4345" y="0"/>
                      <a:pt x="280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96;p32"/>
              <p:cNvSpPr/>
              <p:nvPr/>
            </p:nvSpPr>
            <p:spPr>
              <a:xfrm>
                <a:off x="3141850" y="1766440"/>
                <a:ext cx="135302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5609" extrusionOk="0">
                    <a:moveTo>
                      <a:pt x="2040" y="510"/>
                    </a:moveTo>
                    <a:cubicBezTo>
                      <a:pt x="2173" y="510"/>
                      <a:pt x="2295" y="622"/>
                      <a:pt x="2295" y="765"/>
                    </a:cubicBezTo>
                    <a:cubicBezTo>
                      <a:pt x="2295" y="908"/>
                      <a:pt x="2173" y="1020"/>
                      <a:pt x="2040" y="1020"/>
                    </a:cubicBezTo>
                    <a:cubicBezTo>
                      <a:pt x="1897" y="1020"/>
                      <a:pt x="1785" y="908"/>
                      <a:pt x="1785" y="765"/>
                    </a:cubicBezTo>
                    <a:cubicBezTo>
                      <a:pt x="1785" y="622"/>
                      <a:pt x="1897" y="510"/>
                      <a:pt x="2040" y="510"/>
                    </a:cubicBezTo>
                    <a:close/>
                    <a:moveTo>
                      <a:pt x="3570" y="1530"/>
                    </a:moveTo>
                    <a:lnTo>
                      <a:pt x="3570" y="5099"/>
                    </a:lnTo>
                    <a:lnTo>
                      <a:pt x="511" y="5099"/>
                    </a:lnTo>
                    <a:lnTo>
                      <a:pt x="511" y="1530"/>
                    </a:lnTo>
                    <a:lnTo>
                      <a:pt x="1275" y="1530"/>
                    </a:lnTo>
                    <a:lnTo>
                      <a:pt x="1275" y="2039"/>
                    </a:lnTo>
                    <a:lnTo>
                      <a:pt x="2805" y="2039"/>
                    </a:lnTo>
                    <a:lnTo>
                      <a:pt x="2805" y="1530"/>
                    </a:lnTo>
                    <a:close/>
                    <a:moveTo>
                      <a:pt x="2040" y="0"/>
                    </a:moveTo>
                    <a:cubicBezTo>
                      <a:pt x="1612" y="0"/>
                      <a:pt x="1275" y="347"/>
                      <a:pt x="1275" y="765"/>
                    </a:cubicBezTo>
                    <a:cubicBezTo>
                      <a:pt x="1275" y="857"/>
                      <a:pt x="1286" y="938"/>
                      <a:pt x="1316" y="1020"/>
                    </a:cubicBezTo>
                    <a:lnTo>
                      <a:pt x="1" y="1020"/>
                    </a:lnTo>
                    <a:lnTo>
                      <a:pt x="1" y="5608"/>
                    </a:lnTo>
                    <a:lnTo>
                      <a:pt x="4080" y="5608"/>
                    </a:lnTo>
                    <a:lnTo>
                      <a:pt x="4080" y="1020"/>
                    </a:lnTo>
                    <a:lnTo>
                      <a:pt x="2754" y="1020"/>
                    </a:lnTo>
                    <a:cubicBezTo>
                      <a:pt x="2784" y="938"/>
                      <a:pt x="2805" y="857"/>
                      <a:pt x="2805" y="765"/>
                    </a:cubicBezTo>
                    <a:cubicBezTo>
                      <a:pt x="2805" y="347"/>
                      <a:pt x="2458" y="0"/>
                      <a:pt x="20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97;p32"/>
              <p:cNvSpPr/>
              <p:nvPr/>
            </p:nvSpPr>
            <p:spPr>
              <a:xfrm>
                <a:off x="3539201" y="1348130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5099" y="510"/>
                    </a:moveTo>
                    <a:lnTo>
                      <a:pt x="5099" y="2804"/>
                    </a:lnTo>
                    <a:lnTo>
                      <a:pt x="510" y="2804"/>
                    </a:lnTo>
                    <a:lnTo>
                      <a:pt x="510" y="510"/>
                    </a:lnTo>
                    <a:close/>
                    <a:moveTo>
                      <a:pt x="5099" y="3314"/>
                    </a:moveTo>
                    <a:lnTo>
                      <a:pt x="5099" y="3569"/>
                    </a:lnTo>
                    <a:lnTo>
                      <a:pt x="510" y="3569"/>
                    </a:lnTo>
                    <a:lnTo>
                      <a:pt x="510" y="3314"/>
                    </a:lnTo>
                    <a:close/>
                    <a:moveTo>
                      <a:pt x="3049" y="4079"/>
                    </a:moveTo>
                    <a:lnTo>
                      <a:pt x="3212" y="5099"/>
                    </a:lnTo>
                    <a:lnTo>
                      <a:pt x="2386" y="5099"/>
                    </a:lnTo>
                    <a:lnTo>
                      <a:pt x="2550" y="4079"/>
                    </a:lnTo>
                    <a:close/>
                    <a:moveTo>
                      <a:pt x="0" y="0"/>
                    </a:moveTo>
                    <a:lnTo>
                      <a:pt x="0" y="4079"/>
                    </a:lnTo>
                    <a:lnTo>
                      <a:pt x="2040" y="4079"/>
                    </a:lnTo>
                    <a:lnTo>
                      <a:pt x="1866" y="5099"/>
                    </a:lnTo>
                    <a:lnTo>
                      <a:pt x="1275" y="5099"/>
                    </a:lnTo>
                    <a:lnTo>
                      <a:pt x="1275" y="5609"/>
                    </a:lnTo>
                    <a:lnTo>
                      <a:pt x="4334" y="5609"/>
                    </a:lnTo>
                    <a:lnTo>
                      <a:pt x="4334" y="5099"/>
                    </a:lnTo>
                    <a:lnTo>
                      <a:pt x="3732" y="5099"/>
                    </a:lnTo>
                    <a:lnTo>
                      <a:pt x="3569" y="4079"/>
                    </a:lnTo>
                    <a:lnTo>
                      <a:pt x="5609" y="407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98;p32"/>
              <p:cNvSpPr/>
              <p:nvPr/>
            </p:nvSpPr>
            <p:spPr>
              <a:xfrm>
                <a:off x="3572993" y="1774863"/>
                <a:ext cx="118389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5355" extrusionOk="0">
                    <a:moveTo>
                      <a:pt x="3060" y="511"/>
                    </a:moveTo>
                    <a:lnTo>
                      <a:pt x="3060" y="4263"/>
                    </a:lnTo>
                    <a:lnTo>
                      <a:pt x="1785" y="3315"/>
                    </a:lnTo>
                    <a:lnTo>
                      <a:pt x="511" y="4263"/>
                    </a:lnTo>
                    <a:lnTo>
                      <a:pt x="511" y="511"/>
                    </a:lnTo>
                    <a:close/>
                    <a:moveTo>
                      <a:pt x="1" y="1"/>
                    </a:moveTo>
                    <a:lnTo>
                      <a:pt x="1" y="5354"/>
                    </a:lnTo>
                    <a:lnTo>
                      <a:pt x="1785" y="3978"/>
                    </a:lnTo>
                    <a:lnTo>
                      <a:pt x="3570" y="5354"/>
                    </a:lnTo>
                    <a:lnTo>
                      <a:pt x="357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9;p32"/>
              <p:cNvSpPr/>
              <p:nvPr/>
            </p:nvSpPr>
            <p:spPr>
              <a:xfrm>
                <a:off x="3974390" y="1352176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3692" y="704"/>
                    </a:moveTo>
                    <a:lnTo>
                      <a:pt x="4396" y="1408"/>
                    </a:lnTo>
                    <a:lnTo>
                      <a:pt x="4100" y="1704"/>
                    </a:lnTo>
                    <a:lnTo>
                      <a:pt x="3396" y="1000"/>
                    </a:lnTo>
                    <a:lnTo>
                      <a:pt x="3692" y="704"/>
                    </a:lnTo>
                    <a:close/>
                    <a:moveTo>
                      <a:pt x="3040" y="1357"/>
                    </a:moveTo>
                    <a:lnTo>
                      <a:pt x="3743" y="2060"/>
                    </a:lnTo>
                    <a:lnTo>
                      <a:pt x="1622" y="4181"/>
                    </a:lnTo>
                    <a:lnTo>
                      <a:pt x="684" y="4416"/>
                    </a:lnTo>
                    <a:lnTo>
                      <a:pt x="919" y="3478"/>
                    </a:lnTo>
                    <a:lnTo>
                      <a:pt x="3040" y="1357"/>
                    </a:lnTo>
                    <a:close/>
                    <a:moveTo>
                      <a:pt x="3692" y="1"/>
                    </a:moveTo>
                    <a:lnTo>
                      <a:pt x="470" y="3223"/>
                    </a:lnTo>
                    <a:lnTo>
                      <a:pt x="1" y="5099"/>
                    </a:lnTo>
                    <a:lnTo>
                      <a:pt x="1" y="5099"/>
                    </a:lnTo>
                    <a:lnTo>
                      <a:pt x="1877" y="4630"/>
                    </a:lnTo>
                    <a:lnTo>
                      <a:pt x="5099" y="1408"/>
                    </a:lnTo>
                    <a:lnTo>
                      <a:pt x="369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0;p32"/>
              <p:cNvSpPr/>
              <p:nvPr/>
            </p:nvSpPr>
            <p:spPr>
              <a:xfrm>
                <a:off x="3970344" y="1779273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2295" y="1530"/>
                    </a:moveTo>
                    <a:lnTo>
                      <a:pt x="2295" y="2652"/>
                    </a:lnTo>
                    <a:lnTo>
                      <a:pt x="3202" y="3570"/>
                    </a:lnTo>
                    <a:lnTo>
                      <a:pt x="3569" y="3202"/>
                    </a:lnTo>
                    <a:lnTo>
                      <a:pt x="2805" y="2438"/>
                    </a:lnTo>
                    <a:lnTo>
                      <a:pt x="2805" y="1530"/>
                    </a:lnTo>
                    <a:close/>
                    <a:moveTo>
                      <a:pt x="2550" y="1"/>
                    </a:moveTo>
                    <a:cubicBezTo>
                      <a:pt x="1724" y="1"/>
                      <a:pt x="979" y="388"/>
                      <a:pt x="500" y="1010"/>
                    </a:cubicBezTo>
                    <a:lnTo>
                      <a:pt x="0" y="510"/>
                    </a:lnTo>
                    <a:lnTo>
                      <a:pt x="0" y="2040"/>
                    </a:lnTo>
                    <a:lnTo>
                      <a:pt x="1530" y="2040"/>
                    </a:lnTo>
                    <a:lnTo>
                      <a:pt x="867" y="1377"/>
                    </a:lnTo>
                    <a:cubicBezTo>
                      <a:pt x="1245" y="837"/>
                      <a:pt x="1867" y="510"/>
                      <a:pt x="2550" y="510"/>
                    </a:cubicBezTo>
                    <a:cubicBezTo>
                      <a:pt x="3671" y="510"/>
                      <a:pt x="4589" y="1418"/>
                      <a:pt x="4589" y="2550"/>
                    </a:cubicBezTo>
                    <a:cubicBezTo>
                      <a:pt x="4589" y="3671"/>
                      <a:pt x="3671" y="4589"/>
                      <a:pt x="2550" y="4589"/>
                    </a:cubicBezTo>
                    <a:lnTo>
                      <a:pt x="2550" y="5099"/>
                    </a:lnTo>
                    <a:cubicBezTo>
                      <a:pt x="3957" y="5099"/>
                      <a:pt x="5099" y="3957"/>
                      <a:pt x="5099" y="2550"/>
                    </a:cubicBezTo>
                    <a:cubicBezTo>
                      <a:pt x="5099" y="1132"/>
                      <a:pt x="3957" y="1"/>
                      <a:pt x="255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01;p32"/>
              <p:cNvSpPr/>
              <p:nvPr/>
            </p:nvSpPr>
            <p:spPr>
              <a:xfrm>
                <a:off x="4384574" y="1348130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1530" y="1020"/>
                    </a:moveTo>
                    <a:cubicBezTo>
                      <a:pt x="1245" y="1020"/>
                      <a:pt x="1021" y="1244"/>
                      <a:pt x="1021" y="1530"/>
                    </a:cubicBezTo>
                    <a:cubicBezTo>
                      <a:pt x="1021" y="1805"/>
                      <a:pt x="1245" y="2040"/>
                      <a:pt x="1530" y="2040"/>
                    </a:cubicBezTo>
                    <a:cubicBezTo>
                      <a:pt x="1806" y="2040"/>
                      <a:pt x="2040" y="1805"/>
                      <a:pt x="2040" y="1530"/>
                    </a:cubicBezTo>
                    <a:cubicBezTo>
                      <a:pt x="2040" y="1244"/>
                      <a:pt x="1806" y="1020"/>
                      <a:pt x="1530" y="1020"/>
                    </a:cubicBezTo>
                    <a:close/>
                    <a:moveTo>
                      <a:pt x="2234" y="500"/>
                    </a:moveTo>
                    <a:lnTo>
                      <a:pt x="4906" y="3182"/>
                    </a:lnTo>
                    <a:lnTo>
                      <a:pt x="3182" y="4905"/>
                    </a:lnTo>
                    <a:lnTo>
                      <a:pt x="501" y="2233"/>
                    </a:lnTo>
                    <a:lnTo>
                      <a:pt x="654" y="653"/>
                    </a:lnTo>
                    <a:lnTo>
                      <a:pt x="2234" y="500"/>
                    </a:lnTo>
                    <a:close/>
                    <a:moveTo>
                      <a:pt x="2418" y="0"/>
                    </a:moveTo>
                    <a:lnTo>
                      <a:pt x="195" y="194"/>
                    </a:lnTo>
                    <a:lnTo>
                      <a:pt x="1" y="2417"/>
                    </a:lnTo>
                    <a:lnTo>
                      <a:pt x="3182" y="5609"/>
                    </a:lnTo>
                    <a:lnTo>
                      <a:pt x="5609" y="3182"/>
                    </a:lnTo>
                    <a:lnTo>
                      <a:pt x="241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02;p32"/>
              <p:cNvSpPr/>
              <p:nvPr/>
            </p:nvSpPr>
            <p:spPr>
              <a:xfrm>
                <a:off x="4380197" y="1791776"/>
                <a:ext cx="186007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080" extrusionOk="0">
                    <a:moveTo>
                      <a:pt x="2040" y="1082"/>
                    </a:moveTo>
                    <a:lnTo>
                      <a:pt x="2040" y="1765"/>
                    </a:lnTo>
                    <a:lnTo>
                      <a:pt x="4334" y="1765"/>
                    </a:lnTo>
                    <a:cubicBezTo>
                      <a:pt x="4752" y="1765"/>
                      <a:pt x="5099" y="2091"/>
                      <a:pt x="5099" y="2509"/>
                    </a:cubicBezTo>
                    <a:lnTo>
                      <a:pt x="5099" y="2774"/>
                    </a:lnTo>
                    <a:lnTo>
                      <a:pt x="4762" y="2509"/>
                    </a:lnTo>
                    <a:cubicBezTo>
                      <a:pt x="4538" y="2346"/>
                      <a:pt x="4273" y="2265"/>
                      <a:pt x="3998" y="2265"/>
                    </a:cubicBezTo>
                    <a:lnTo>
                      <a:pt x="2040" y="2265"/>
                    </a:lnTo>
                    <a:lnTo>
                      <a:pt x="2040" y="2999"/>
                    </a:lnTo>
                    <a:lnTo>
                      <a:pt x="786" y="2010"/>
                    </a:lnTo>
                    <a:lnTo>
                      <a:pt x="2040" y="1082"/>
                    </a:lnTo>
                    <a:close/>
                    <a:moveTo>
                      <a:pt x="2550" y="1"/>
                    </a:moveTo>
                    <a:lnTo>
                      <a:pt x="0" y="2010"/>
                    </a:lnTo>
                    <a:lnTo>
                      <a:pt x="2550" y="4080"/>
                    </a:lnTo>
                    <a:lnTo>
                      <a:pt x="2550" y="2785"/>
                    </a:lnTo>
                    <a:lnTo>
                      <a:pt x="3998" y="2754"/>
                    </a:lnTo>
                    <a:cubicBezTo>
                      <a:pt x="4161" y="2754"/>
                      <a:pt x="4324" y="2815"/>
                      <a:pt x="4456" y="2907"/>
                    </a:cubicBezTo>
                    <a:lnTo>
                      <a:pt x="5609" y="3794"/>
                    </a:lnTo>
                    <a:lnTo>
                      <a:pt x="5609" y="2509"/>
                    </a:lnTo>
                    <a:cubicBezTo>
                      <a:pt x="5609" y="1816"/>
                      <a:pt x="5038" y="1245"/>
                      <a:pt x="4334" y="1245"/>
                    </a:cubicBezTo>
                    <a:lnTo>
                      <a:pt x="2550" y="1245"/>
                    </a:lnTo>
                    <a:lnTo>
                      <a:pt x="255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03;p32"/>
              <p:cNvSpPr/>
              <p:nvPr/>
            </p:nvSpPr>
            <p:spPr>
              <a:xfrm>
                <a:off x="4802883" y="1343720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1020" y="3570"/>
                    </a:moveTo>
                    <a:lnTo>
                      <a:pt x="1020" y="5099"/>
                    </a:lnTo>
                    <a:lnTo>
                      <a:pt x="511" y="5099"/>
                    </a:lnTo>
                    <a:lnTo>
                      <a:pt x="511" y="3570"/>
                    </a:lnTo>
                    <a:close/>
                    <a:moveTo>
                      <a:pt x="3060" y="2040"/>
                    </a:moveTo>
                    <a:lnTo>
                      <a:pt x="3060" y="5099"/>
                    </a:lnTo>
                    <a:lnTo>
                      <a:pt x="2550" y="5099"/>
                    </a:lnTo>
                    <a:lnTo>
                      <a:pt x="2550" y="2040"/>
                    </a:lnTo>
                    <a:close/>
                    <a:moveTo>
                      <a:pt x="5099" y="511"/>
                    </a:moveTo>
                    <a:lnTo>
                      <a:pt x="5099" y="5099"/>
                    </a:lnTo>
                    <a:lnTo>
                      <a:pt x="4589" y="5099"/>
                    </a:lnTo>
                    <a:lnTo>
                      <a:pt x="4589" y="511"/>
                    </a:lnTo>
                    <a:close/>
                    <a:moveTo>
                      <a:pt x="1" y="3060"/>
                    </a:moveTo>
                    <a:lnTo>
                      <a:pt x="1" y="5609"/>
                    </a:lnTo>
                    <a:lnTo>
                      <a:pt x="1530" y="5609"/>
                    </a:lnTo>
                    <a:lnTo>
                      <a:pt x="1530" y="3060"/>
                    </a:lnTo>
                    <a:close/>
                    <a:moveTo>
                      <a:pt x="2040" y="1530"/>
                    </a:moveTo>
                    <a:lnTo>
                      <a:pt x="2040" y="5609"/>
                    </a:lnTo>
                    <a:lnTo>
                      <a:pt x="3570" y="5609"/>
                    </a:lnTo>
                    <a:lnTo>
                      <a:pt x="3570" y="1530"/>
                    </a:lnTo>
                    <a:close/>
                    <a:moveTo>
                      <a:pt x="4079" y="1"/>
                    </a:moveTo>
                    <a:lnTo>
                      <a:pt x="4079" y="5609"/>
                    </a:lnTo>
                    <a:lnTo>
                      <a:pt x="5609" y="5609"/>
                    </a:lnTo>
                    <a:lnTo>
                      <a:pt x="560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04;p32"/>
              <p:cNvSpPr/>
              <p:nvPr/>
            </p:nvSpPr>
            <p:spPr>
              <a:xfrm>
                <a:off x="4807294" y="1770817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4589" y="510"/>
                    </a:moveTo>
                    <a:cubicBezTo>
                      <a:pt x="4864" y="510"/>
                      <a:pt x="5099" y="735"/>
                      <a:pt x="5099" y="1020"/>
                    </a:cubicBezTo>
                    <a:cubicBezTo>
                      <a:pt x="5099" y="1296"/>
                      <a:pt x="4864" y="1530"/>
                      <a:pt x="4589" y="1530"/>
                    </a:cubicBezTo>
                    <a:cubicBezTo>
                      <a:pt x="4303" y="1530"/>
                      <a:pt x="4079" y="1296"/>
                      <a:pt x="4079" y="1020"/>
                    </a:cubicBezTo>
                    <a:cubicBezTo>
                      <a:pt x="4079" y="735"/>
                      <a:pt x="4303" y="510"/>
                      <a:pt x="4589" y="510"/>
                    </a:cubicBezTo>
                    <a:close/>
                    <a:moveTo>
                      <a:pt x="1020" y="2295"/>
                    </a:moveTo>
                    <a:cubicBezTo>
                      <a:pt x="1295" y="2295"/>
                      <a:pt x="1530" y="2519"/>
                      <a:pt x="1530" y="2805"/>
                    </a:cubicBezTo>
                    <a:cubicBezTo>
                      <a:pt x="1530" y="3080"/>
                      <a:pt x="1295" y="3315"/>
                      <a:pt x="1020" y="3315"/>
                    </a:cubicBezTo>
                    <a:cubicBezTo>
                      <a:pt x="734" y="3315"/>
                      <a:pt x="510" y="3080"/>
                      <a:pt x="510" y="2805"/>
                    </a:cubicBezTo>
                    <a:cubicBezTo>
                      <a:pt x="510" y="2519"/>
                      <a:pt x="734" y="2295"/>
                      <a:pt x="1020" y="2295"/>
                    </a:cubicBezTo>
                    <a:close/>
                    <a:moveTo>
                      <a:pt x="4589" y="4079"/>
                    </a:moveTo>
                    <a:cubicBezTo>
                      <a:pt x="4864" y="4079"/>
                      <a:pt x="5099" y="4304"/>
                      <a:pt x="5099" y="4589"/>
                    </a:cubicBezTo>
                    <a:cubicBezTo>
                      <a:pt x="5099" y="4865"/>
                      <a:pt x="4864" y="5099"/>
                      <a:pt x="4589" y="5099"/>
                    </a:cubicBezTo>
                    <a:cubicBezTo>
                      <a:pt x="4303" y="5099"/>
                      <a:pt x="4079" y="4865"/>
                      <a:pt x="4079" y="4589"/>
                    </a:cubicBezTo>
                    <a:cubicBezTo>
                      <a:pt x="4079" y="4304"/>
                      <a:pt x="4303" y="4079"/>
                      <a:pt x="4589" y="4079"/>
                    </a:cubicBezTo>
                    <a:close/>
                    <a:moveTo>
                      <a:pt x="4589" y="1"/>
                    </a:moveTo>
                    <a:cubicBezTo>
                      <a:pt x="4018" y="1"/>
                      <a:pt x="3569" y="449"/>
                      <a:pt x="3569" y="1020"/>
                    </a:cubicBezTo>
                    <a:cubicBezTo>
                      <a:pt x="3569" y="1041"/>
                      <a:pt x="3569" y="1061"/>
                      <a:pt x="3569" y="1082"/>
                    </a:cubicBezTo>
                    <a:lnTo>
                      <a:pt x="1683" y="2030"/>
                    </a:lnTo>
                    <a:cubicBezTo>
                      <a:pt x="1499" y="1877"/>
                      <a:pt x="1265" y="1785"/>
                      <a:pt x="1020" y="1785"/>
                    </a:cubicBezTo>
                    <a:cubicBezTo>
                      <a:pt x="449" y="1785"/>
                      <a:pt x="0" y="2234"/>
                      <a:pt x="0" y="2805"/>
                    </a:cubicBezTo>
                    <a:cubicBezTo>
                      <a:pt x="0" y="3366"/>
                      <a:pt x="449" y="3825"/>
                      <a:pt x="1020" y="3825"/>
                    </a:cubicBezTo>
                    <a:cubicBezTo>
                      <a:pt x="1265" y="3825"/>
                      <a:pt x="1499" y="3723"/>
                      <a:pt x="1683" y="3570"/>
                    </a:cubicBezTo>
                    <a:lnTo>
                      <a:pt x="3569" y="4518"/>
                    </a:lnTo>
                    <a:cubicBezTo>
                      <a:pt x="3569" y="4538"/>
                      <a:pt x="3569" y="4559"/>
                      <a:pt x="3569" y="4589"/>
                    </a:cubicBezTo>
                    <a:cubicBezTo>
                      <a:pt x="3569" y="5150"/>
                      <a:pt x="4018" y="5609"/>
                      <a:pt x="4589" y="5609"/>
                    </a:cubicBezTo>
                    <a:cubicBezTo>
                      <a:pt x="5150" y="5609"/>
                      <a:pt x="5609" y="5150"/>
                      <a:pt x="5609" y="4589"/>
                    </a:cubicBezTo>
                    <a:cubicBezTo>
                      <a:pt x="5609" y="4018"/>
                      <a:pt x="5150" y="3570"/>
                      <a:pt x="4589" y="3570"/>
                    </a:cubicBezTo>
                    <a:cubicBezTo>
                      <a:pt x="4222" y="3570"/>
                      <a:pt x="3916" y="3753"/>
                      <a:pt x="3732" y="4028"/>
                    </a:cubicBezTo>
                    <a:lnTo>
                      <a:pt x="1978" y="3152"/>
                    </a:lnTo>
                    <a:cubicBezTo>
                      <a:pt x="2009" y="3039"/>
                      <a:pt x="2040" y="2927"/>
                      <a:pt x="2040" y="2805"/>
                    </a:cubicBezTo>
                    <a:cubicBezTo>
                      <a:pt x="2040" y="2672"/>
                      <a:pt x="2009" y="2560"/>
                      <a:pt x="1978" y="2448"/>
                    </a:cubicBezTo>
                    <a:lnTo>
                      <a:pt x="3732" y="1571"/>
                    </a:lnTo>
                    <a:cubicBezTo>
                      <a:pt x="3916" y="1846"/>
                      <a:pt x="4222" y="2040"/>
                      <a:pt x="4589" y="2040"/>
                    </a:cubicBezTo>
                    <a:cubicBezTo>
                      <a:pt x="5150" y="2040"/>
                      <a:pt x="5609" y="1581"/>
                      <a:pt x="5609" y="1020"/>
                    </a:cubicBezTo>
                    <a:cubicBezTo>
                      <a:pt x="5609" y="449"/>
                      <a:pt x="5150" y="1"/>
                      <a:pt x="458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05;p32"/>
              <p:cNvSpPr/>
              <p:nvPr/>
            </p:nvSpPr>
            <p:spPr>
              <a:xfrm>
                <a:off x="5234026" y="1343720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1021" y="511"/>
                    </a:moveTo>
                    <a:lnTo>
                      <a:pt x="1021" y="5099"/>
                    </a:lnTo>
                    <a:lnTo>
                      <a:pt x="511" y="5099"/>
                    </a:lnTo>
                    <a:lnTo>
                      <a:pt x="511" y="511"/>
                    </a:lnTo>
                    <a:close/>
                    <a:moveTo>
                      <a:pt x="3060" y="2040"/>
                    </a:moveTo>
                    <a:lnTo>
                      <a:pt x="3060" y="5099"/>
                    </a:lnTo>
                    <a:lnTo>
                      <a:pt x="2550" y="5099"/>
                    </a:lnTo>
                    <a:lnTo>
                      <a:pt x="2550" y="2040"/>
                    </a:lnTo>
                    <a:close/>
                    <a:moveTo>
                      <a:pt x="5099" y="3570"/>
                    </a:moveTo>
                    <a:lnTo>
                      <a:pt x="5099" y="5099"/>
                    </a:lnTo>
                    <a:lnTo>
                      <a:pt x="4590" y="5099"/>
                    </a:lnTo>
                    <a:lnTo>
                      <a:pt x="4590" y="3570"/>
                    </a:lnTo>
                    <a:close/>
                    <a:moveTo>
                      <a:pt x="1" y="1"/>
                    </a:moveTo>
                    <a:lnTo>
                      <a:pt x="1" y="5609"/>
                    </a:lnTo>
                    <a:lnTo>
                      <a:pt x="1530" y="5609"/>
                    </a:lnTo>
                    <a:lnTo>
                      <a:pt x="1530" y="1"/>
                    </a:lnTo>
                    <a:close/>
                    <a:moveTo>
                      <a:pt x="2040" y="1530"/>
                    </a:moveTo>
                    <a:lnTo>
                      <a:pt x="2040" y="5609"/>
                    </a:lnTo>
                    <a:lnTo>
                      <a:pt x="3570" y="5609"/>
                    </a:lnTo>
                    <a:lnTo>
                      <a:pt x="3570" y="1530"/>
                    </a:lnTo>
                    <a:close/>
                    <a:moveTo>
                      <a:pt x="4080" y="3060"/>
                    </a:moveTo>
                    <a:lnTo>
                      <a:pt x="4080" y="5609"/>
                    </a:lnTo>
                    <a:lnTo>
                      <a:pt x="5609" y="5609"/>
                    </a:lnTo>
                    <a:lnTo>
                      <a:pt x="5609" y="306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06;p32"/>
              <p:cNvSpPr/>
              <p:nvPr/>
            </p:nvSpPr>
            <p:spPr>
              <a:xfrm>
                <a:off x="5226266" y="1779108"/>
                <a:ext cx="190086" cy="169294"/>
              </a:xfrm>
              <a:custGeom>
                <a:avLst/>
                <a:gdLst/>
                <a:ahLst/>
                <a:cxnLst/>
                <a:rect l="l" t="t" r="r" b="b"/>
                <a:pathLst>
                  <a:path w="5732" h="5105" extrusionOk="0">
                    <a:moveTo>
                      <a:pt x="2917" y="1790"/>
                    </a:moveTo>
                    <a:cubicBezTo>
                      <a:pt x="3335" y="1790"/>
                      <a:pt x="3682" y="2127"/>
                      <a:pt x="3682" y="2555"/>
                    </a:cubicBezTo>
                    <a:cubicBezTo>
                      <a:pt x="3682" y="2973"/>
                      <a:pt x="3335" y="3320"/>
                      <a:pt x="2917" y="3320"/>
                    </a:cubicBezTo>
                    <a:cubicBezTo>
                      <a:pt x="2488" y="3320"/>
                      <a:pt x="2152" y="2973"/>
                      <a:pt x="2152" y="2555"/>
                    </a:cubicBezTo>
                    <a:cubicBezTo>
                      <a:pt x="2152" y="2127"/>
                      <a:pt x="2488" y="1790"/>
                      <a:pt x="2917" y="1790"/>
                    </a:cubicBezTo>
                    <a:close/>
                    <a:moveTo>
                      <a:pt x="2917" y="1"/>
                    </a:moveTo>
                    <a:cubicBezTo>
                      <a:pt x="2034" y="1"/>
                      <a:pt x="1176" y="459"/>
                      <a:pt x="704" y="1280"/>
                    </a:cubicBezTo>
                    <a:cubicBezTo>
                      <a:pt x="0" y="2494"/>
                      <a:pt x="418" y="4054"/>
                      <a:pt x="1642" y="4757"/>
                    </a:cubicBezTo>
                    <a:cubicBezTo>
                      <a:pt x="2030" y="4982"/>
                      <a:pt x="2468" y="5104"/>
                      <a:pt x="2917" y="5104"/>
                    </a:cubicBezTo>
                    <a:lnTo>
                      <a:pt x="2917" y="4594"/>
                    </a:lnTo>
                    <a:cubicBezTo>
                      <a:pt x="2560" y="4594"/>
                      <a:pt x="2213" y="4502"/>
                      <a:pt x="1897" y="4319"/>
                    </a:cubicBezTo>
                    <a:cubicBezTo>
                      <a:pt x="918" y="3758"/>
                      <a:pt x="582" y="2504"/>
                      <a:pt x="1142" y="1535"/>
                    </a:cubicBezTo>
                    <a:cubicBezTo>
                      <a:pt x="1526" y="877"/>
                      <a:pt x="2214" y="509"/>
                      <a:pt x="2921" y="509"/>
                    </a:cubicBezTo>
                    <a:cubicBezTo>
                      <a:pt x="3266" y="509"/>
                      <a:pt x="3616" y="597"/>
                      <a:pt x="3936" y="781"/>
                    </a:cubicBezTo>
                    <a:cubicBezTo>
                      <a:pt x="4793" y="1280"/>
                      <a:pt x="5160" y="2320"/>
                      <a:pt x="4834" y="3238"/>
                    </a:cubicBezTo>
                    <a:cubicBezTo>
                      <a:pt x="4793" y="3340"/>
                      <a:pt x="4732" y="3432"/>
                      <a:pt x="4640" y="3473"/>
                    </a:cubicBezTo>
                    <a:cubicBezTo>
                      <a:pt x="4607" y="3488"/>
                      <a:pt x="4568" y="3496"/>
                      <a:pt x="4524" y="3496"/>
                    </a:cubicBezTo>
                    <a:cubicBezTo>
                      <a:pt x="4393" y="3496"/>
                      <a:pt x="4214" y="3424"/>
                      <a:pt x="3977" y="3248"/>
                    </a:cubicBezTo>
                    <a:cubicBezTo>
                      <a:pt x="4110" y="3044"/>
                      <a:pt x="4191" y="2810"/>
                      <a:pt x="4191" y="2555"/>
                    </a:cubicBezTo>
                    <a:cubicBezTo>
                      <a:pt x="4191" y="1851"/>
                      <a:pt x="3620" y="1280"/>
                      <a:pt x="2917" y="1280"/>
                    </a:cubicBezTo>
                    <a:cubicBezTo>
                      <a:pt x="2213" y="1280"/>
                      <a:pt x="1642" y="1851"/>
                      <a:pt x="1642" y="2555"/>
                    </a:cubicBezTo>
                    <a:cubicBezTo>
                      <a:pt x="1642" y="3258"/>
                      <a:pt x="2213" y="3829"/>
                      <a:pt x="2917" y="3829"/>
                    </a:cubicBezTo>
                    <a:cubicBezTo>
                      <a:pt x="3172" y="3829"/>
                      <a:pt x="3416" y="3748"/>
                      <a:pt x="3620" y="3605"/>
                    </a:cubicBezTo>
                    <a:cubicBezTo>
                      <a:pt x="3958" y="3878"/>
                      <a:pt x="4266" y="4010"/>
                      <a:pt x="4536" y="4010"/>
                    </a:cubicBezTo>
                    <a:cubicBezTo>
                      <a:pt x="4649" y="4010"/>
                      <a:pt x="4755" y="3987"/>
                      <a:pt x="4854" y="3942"/>
                    </a:cubicBezTo>
                    <a:cubicBezTo>
                      <a:pt x="4997" y="3880"/>
                      <a:pt x="5109" y="3778"/>
                      <a:pt x="5191" y="3646"/>
                    </a:cubicBezTo>
                    <a:cubicBezTo>
                      <a:pt x="5242" y="3564"/>
                      <a:pt x="5282" y="3493"/>
                      <a:pt x="5313" y="3411"/>
                    </a:cubicBezTo>
                    <a:cubicBezTo>
                      <a:pt x="5731" y="2259"/>
                      <a:pt x="5262" y="964"/>
                      <a:pt x="4191" y="342"/>
                    </a:cubicBezTo>
                    <a:cubicBezTo>
                      <a:pt x="3789" y="111"/>
                      <a:pt x="3350" y="1"/>
                      <a:pt x="291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07;p32"/>
              <p:cNvSpPr/>
              <p:nvPr/>
            </p:nvSpPr>
            <p:spPr>
              <a:xfrm>
                <a:off x="5656746" y="1348130"/>
                <a:ext cx="16909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609" extrusionOk="0">
                    <a:moveTo>
                      <a:pt x="2906" y="1275"/>
                    </a:moveTo>
                    <a:lnTo>
                      <a:pt x="2549" y="1652"/>
                    </a:lnTo>
                    <a:lnTo>
                      <a:pt x="3386" y="2550"/>
                    </a:lnTo>
                    <a:lnTo>
                      <a:pt x="0" y="2550"/>
                    </a:lnTo>
                    <a:lnTo>
                      <a:pt x="0" y="3059"/>
                    </a:lnTo>
                    <a:lnTo>
                      <a:pt x="3386" y="3059"/>
                    </a:lnTo>
                    <a:lnTo>
                      <a:pt x="2549" y="3947"/>
                    </a:lnTo>
                    <a:lnTo>
                      <a:pt x="2906" y="4334"/>
                    </a:lnTo>
                    <a:lnTo>
                      <a:pt x="4334" y="2804"/>
                    </a:lnTo>
                    <a:lnTo>
                      <a:pt x="2906" y="1275"/>
                    </a:lnTo>
                    <a:close/>
                    <a:moveTo>
                      <a:pt x="3059" y="0"/>
                    </a:moveTo>
                    <a:lnTo>
                      <a:pt x="3059" y="510"/>
                    </a:lnTo>
                    <a:lnTo>
                      <a:pt x="4589" y="510"/>
                    </a:lnTo>
                    <a:lnTo>
                      <a:pt x="4589" y="5099"/>
                    </a:lnTo>
                    <a:lnTo>
                      <a:pt x="3059" y="5099"/>
                    </a:lnTo>
                    <a:lnTo>
                      <a:pt x="3059" y="5609"/>
                    </a:lnTo>
                    <a:lnTo>
                      <a:pt x="5099" y="5609"/>
                    </a:lnTo>
                    <a:lnTo>
                      <a:pt x="509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08;p32"/>
              <p:cNvSpPr/>
              <p:nvPr/>
            </p:nvSpPr>
            <p:spPr>
              <a:xfrm>
                <a:off x="5652667" y="1770817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3825" y="1530"/>
                    </a:moveTo>
                    <a:lnTo>
                      <a:pt x="2346" y="2479"/>
                    </a:lnTo>
                    <a:lnTo>
                      <a:pt x="1785" y="4079"/>
                    </a:lnTo>
                    <a:lnTo>
                      <a:pt x="3254" y="3121"/>
                    </a:lnTo>
                    <a:lnTo>
                      <a:pt x="3825" y="1530"/>
                    </a:lnTo>
                    <a:close/>
                    <a:moveTo>
                      <a:pt x="2805" y="510"/>
                    </a:moveTo>
                    <a:cubicBezTo>
                      <a:pt x="4069" y="510"/>
                      <a:pt x="5099" y="1530"/>
                      <a:pt x="5099" y="2805"/>
                    </a:cubicBezTo>
                    <a:cubicBezTo>
                      <a:pt x="5099" y="4069"/>
                      <a:pt x="4069" y="5099"/>
                      <a:pt x="2805" y="5099"/>
                    </a:cubicBezTo>
                    <a:cubicBezTo>
                      <a:pt x="1530" y="5099"/>
                      <a:pt x="511" y="4069"/>
                      <a:pt x="511" y="2805"/>
                    </a:cubicBezTo>
                    <a:cubicBezTo>
                      <a:pt x="511" y="1530"/>
                      <a:pt x="1530" y="510"/>
                      <a:pt x="2805" y="510"/>
                    </a:cubicBezTo>
                    <a:close/>
                    <a:moveTo>
                      <a:pt x="2805" y="1"/>
                    </a:moveTo>
                    <a:cubicBezTo>
                      <a:pt x="1255" y="1"/>
                      <a:pt x="1" y="1255"/>
                      <a:pt x="1" y="2805"/>
                    </a:cubicBezTo>
                    <a:cubicBezTo>
                      <a:pt x="1" y="4345"/>
                      <a:pt x="1255" y="5609"/>
                      <a:pt x="2805" y="5609"/>
                    </a:cubicBezTo>
                    <a:cubicBezTo>
                      <a:pt x="4345" y="5609"/>
                      <a:pt x="5609" y="4345"/>
                      <a:pt x="5609" y="2805"/>
                    </a:cubicBezTo>
                    <a:cubicBezTo>
                      <a:pt x="5609" y="1255"/>
                      <a:pt x="4345" y="1"/>
                      <a:pt x="280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09;p32"/>
              <p:cNvSpPr/>
              <p:nvPr/>
            </p:nvSpPr>
            <p:spPr>
              <a:xfrm>
                <a:off x="6087889" y="1348130"/>
                <a:ext cx="16909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609" extrusionOk="0">
                    <a:moveTo>
                      <a:pt x="2193" y="1275"/>
                    </a:moveTo>
                    <a:lnTo>
                      <a:pt x="765" y="2804"/>
                    </a:lnTo>
                    <a:lnTo>
                      <a:pt x="2193" y="4334"/>
                    </a:lnTo>
                    <a:lnTo>
                      <a:pt x="2550" y="3947"/>
                    </a:lnTo>
                    <a:lnTo>
                      <a:pt x="1714" y="3059"/>
                    </a:lnTo>
                    <a:lnTo>
                      <a:pt x="5099" y="3059"/>
                    </a:lnTo>
                    <a:lnTo>
                      <a:pt x="5099" y="2550"/>
                    </a:lnTo>
                    <a:lnTo>
                      <a:pt x="1714" y="2550"/>
                    </a:lnTo>
                    <a:lnTo>
                      <a:pt x="2550" y="1652"/>
                    </a:lnTo>
                    <a:lnTo>
                      <a:pt x="2193" y="1275"/>
                    </a:lnTo>
                    <a:close/>
                    <a:moveTo>
                      <a:pt x="0" y="0"/>
                    </a:moveTo>
                    <a:lnTo>
                      <a:pt x="0" y="5609"/>
                    </a:lnTo>
                    <a:lnTo>
                      <a:pt x="2040" y="5609"/>
                    </a:lnTo>
                    <a:lnTo>
                      <a:pt x="2040" y="5099"/>
                    </a:lnTo>
                    <a:lnTo>
                      <a:pt x="510" y="5099"/>
                    </a:lnTo>
                    <a:lnTo>
                      <a:pt x="510" y="510"/>
                    </a:lnTo>
                    <a:lnTo>
                      <a:pt x="2040" y="510"/>
                    </a:lnTo>
                    <a:lnTo>
                      <a:pt x="204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610;p32"/>
              <p:cNvSpPr/>
              <p:nvPr/>
            </p:nvSpPr>
            <p:spPr>
              <a:xfrm>
                <a:off x="6075387" y="1779273"/>
                <a:ext cx="186007" cy="160671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845" extrusionOk="0">
                    <a:moveTo>
                      <a:pt x="3549" y="510"/>
                    </a:moveTo>
                    <a:lnTo>
                      <a:pt x="3671" y="1020"/>
                    </a:lnTo>
                    <a:lnTo>
                      <a:pt x="1927" y="1020"/>
                    </a:lnTo>
                    <a:lnTo>
                      <a:pt x="2050" y="510"/>
                    </a:lnTo>
                    <a:close/>
                    <a:moveTo>
                      <a:pt x="4874" y="1530"/>
                    </a:moveTo>
                    <a:lnTo>
                      <a:pt x="4191" y="2550"/>
                    </a:lnTo>
                    <a:lnTo>
                      <a:pt x="3059" y="2540"/>
                    </a:lnTo>
                    <a:lnTo>
                      <a:pt x="3059" y="2295"/>
                    </a:lnTo>
                    <a:lnTo>
                      <a:pt x="2549" y="2295"/>
                    </a:lnTo>
                    <a:lnTo>
                      <a:pt x="2549" y="2540"/>
                    </a:lnTo>
                    <a:lnTo>
                      <a:pt x="1407" y="2550"/>
                    </a:lnTo>
                    <a:lnTo>
                      <a:pt x="724" y="1530"/>
                    </a:lnTo>
                    <a:close/>
                    <a:moveTo>
                      <a:pt x="5099" y="2111"/>
                    </a:moveTo>
                    <a:lnTo>
                      <a:pt x="5099" y="4334"/>
                    </a:lnTo>
                    <a:lnTo>
                      <a:pt x="510" y="4334"/>
                    </a:lnTo>
                    <a:lnTo>
                      <a:pt x="510" y="2111"/>
                    </a:lnTo>
                    <a:lnTo>
                      <a:pt x="1132" y="3060"/>
                    </a:lnTo>
                    <a:lnTo>
                      <a:pt x="2549" y="3060"/>
                    </a:lnTo>
                    <a:lnTo>
                      <a:pt x="2549" y="3315"/>
                    </a:lnTo>
                    <a:lnTo>
                      <a:pt x="3059" y="3315"/>
                    </a:lnTo>
                    <a:lnTo>
                      <a:pt x="3059" y="3060"/>
                    </a:lnTo>
                    <a:lnTo>
                      <a:pt x="4466" y="3060"/>
                    </a:lnTo>
                    <a:lnTo>
                      <a:pt x="5099" y="2111"/>
                    </a:lnTo>
                    <a:close/>
                    <a:moveTo>
                      <a:pt x="1652" y="1"/>
                    </a:moveTo>
                    <a:lnTo>
                      <a:pt x="1397" y="1020"/>
                    </a:lnTo>
                    <a:lnTo>
                      <a:pt x="0" y="1020"/>
                    </a:lnTo>
                    <a:lnTo>
                      <a:pt x="0" y="4844"/>
                    </a:lnTo>
                    <a:lnTo>
                      <a:pt x="5609" y="4844"/>
                    </a:lnTo>
                    <a:lnTo>
                      <a:pt x="5609" y="1020"/>
                    </a:lnTo>
                    <a:lnTo>
                      <a:pt x="4201" y="1020"/>
                    </a:lnTo>
                    <a:lnTo>
                      <a:pt x="3946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" name="Google Shape;611;p32"/>
              <p:cNvSpPr/>
              <p:nvPr/>
            </p:nvSpPr>
            <p:spPr>
              <a:xfrm>
                <a:off x="6514986" y="1352176"/>
                <a:ext cx="152215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355" extrusionOk="0">
                    <a:moveTo>
                      <a:pt x="4079" y="827"/>
                    </a:moveTo>
                    <a:lnTo>
                      <a:pt x="4079" y="4528"/>
                    </a:lnTo>
                    <a:lnTo>
                      <a:pt x="1836" y="3570"/>
                    </a:lnTo>
                    <a:lnTo>
                      <a:pt x="1020" y="3570"/>
                    </a:lnTo>
                    <a:lnTo>
                      <a:pt x="1020" y="1785"/>
                    </a:lnTo>
                    <a:lnTo>
                      <a:pt x="1836" y="1785"/>
                    </a:lnTo>
                    <a:lnTo>
                      <a:pt x="4079" y="827"/>
                    </a:lnTo>
                    <a:close/>
                    <a:moveTo>
                      <a:pt x="4589" y="1"/>
                    </a:moveTo>
                    <a:lnTo>
                      <a:pt x="1724" y="1275"/>
                    </a:lnTo>
                    <a:lnTo>
                      <a:pt x="510" y="1275"/>
                    </a:lnTo>
                    <a:cubicBezTo>
                      <a:pt x="225" y="1275"/>
                      <a:pt x="0" y="1500"/>
                      <a:pt x="0" y="1785"/>
                    </a:cubicBezTo>
                    <a:lnTo>
                      <a:pt x="0" y="3570"/>
                    </a:lnTo>
                    <a:cubicBezTo>
                      <a:pt x="0" y="3855"/>
                      <a:pt x="225" y="4079"/>
                      <a:pt x="510" y="4079"/>
                    </a:cubicBezTo>
                    <a:lnTo>
                      <a:pt x="1724" y="4079"/>
                    </a:lnTo>
                    <a:lnTo>
                      <a:pt x="4589" y="5354"/>
                    </a:lnTo>
                    <a:lnTo>
                      <a:pt x="458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612;p32"/>
              <p:cNvSpPr/>
              <p:nvPr/>
            </p:nvSpPr>
            <p:spPr>
              <a:xfrm>
                <a:off x="6498073" y="1779273"/>
                <a:ext cx="186007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100" extrusionOk="0">
                    <a:moveTo>
                      <a:pt x="4650" y="510"/>
                    </a:moveTo>
                    <a:lnTo>
                      <a:pt x="5007" y="1785"/>
                    </a:lnTo>
                    <a:lnTo>
                      <a:pt x="3315" y="1785"/>
                    </a:lnTo>
                    <a:lnTo>
                      <a:pt x="3315" y="2040"/>
                    </a:lnTo>
                    <a:cubicBezTo>
                      <a:pt x="3315" y="2315"/>
                      <a:pt x="3080" y="2550"/>
                      <a:pt x="2805" y="2550"/>
                    </a:cubicBezTo>
                    <a:cubicBezTo>
                      <a:pt x="2519" y="2550"/>
                      <a:pt x="2295" y="2315"/>
                      <a:pt x="2295" y="2040"/>
                    </a:cubicBezTo>
                    <a:lnTo>
                      <a:pt x="2295" y="1785"/>
                    </a:lnTo>
                    <a:lnTo>
                      <a:pt x="592" y="1785"/>
                    </a:lnTo>
                    <a:lnTo>
                      <a:pt x="949" y="510"/>
                    </a:lnTo>
                    <a:close/>
                    <a:moveTo>
                      <a:pt x="5099" y="2295"/>
                    </a:moveTo>
                    <a:lnTo>
                      <a:pt x="5099" y="4589"/>
                    </a:lnTo>
                    <a:lnTo>
                      <a:pt x="510" y="4589"/>
                    </a:lnTo>
                    <a:lnTo>
                      <a:pt x="510" y="2295"/>
                    </a:lnTo>
                    <a:lnTo>
                      <a:pt x="1816" y="2295"/>
                    </a:lnTo>
                    <a:cubicBezTo>
                      <a:pt x="1928" y="2733"/>
                      <a:pt x="2325" y="3060"/>
                      <a:pt x="2805" y="3060"/>
                    </a:cubicBezTo>
                    <a:cubicBezTo>
                      <a:pt x="3274" y="3060"/>
                      <a:pt x="3671" y="2733"/>
                      <a:pt x="3784" y="2295"/>
                    </a:cubicBezTo>
                    <a:close/>
                    <a:moveTo>
                      <a:pt x="572" y="1"/>
                    </a:moveTo>
                    <a:lnTo>
                      <a:pt x="1" y="1999"/>
                    </a:lnTo>
                    <a:lnTo>
                      <a:pt x="1" y="5099"/>
                    </a:lnTo>
                    <a:lnTo>
                      <a:pt x="5609" y="5099"/>
                    </a:lnTo>
                    <a:lnTo>
                      <a:pt x="5609" y="1999"/>
                    </a:lnTo>
                    <a:lnTo>
                      <a:pt x="5028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613;p32"/>
              <p:cNvSpPr/>
              <p:nvPr/>
            </p:nvSpPr>
            <p:spPr>
              <a:xfrm>
                <a:off x="6927525" y="1352276"/>
                <a:ext cx="157952" cy="168929"/>
              </a:xfrm>
              <a:custGeom>
                <a:avLst/>
                <a:gdLst/>
                <a:ahLst/>
                <a:cxnLst/>
                <a:rect l="l" t="t" r="r" b="b"/>
                <a:pathLst>
                  <a:path w="4763" h="5094" extrusionOk="0">
                    <a:moveTo>
                      <a:pt x="3218" y="0"/>
                    </a:moveTo>
                    <a:cubicBezTo>
                      <a:pt x="2892" y="0"/>
                      <a:pt x="2565" y="125"/>
                      <a:pt x="2316" y="375"/>
                    </a:cubicBezTo>
                    <a:lnTo>
                      <a:pt x="694" y="2017"/>
                    </a:lnTo>
                    <a:cubicBezTo>
                      <a:pt x="1" y="2720"/>
                      <a:pt x="1" y="3862"/>
                      <a:pt x="694" y="4566"/>
                    </a:cubicBezTo>
                    <a:cubicBezTo>
                      <a:pt x="1046" y="4918"/>
                      <a:pt x="1502" y="5094"/>
                      <a:pt x="1959" y="5094"/>
                    </a:cubicBezTo>
                    <a:cubicBezTo>
                      <a:pt x="2415" y="5094"/>
                      <a:pt x="2871" y="4918"/>
                      <a:pt x="3223" y="4566"/>
                    </a:cubicBezTo>
                    <a:lnTo>
                      <a:pt x="4763" y="3006"/>
                    </a:lnTo>
                    <a:lnTo>
                      <a:pt x="4406" y="2639"/>
                    </a:lnTo>
                    <a:lnTo>
                      <a:pt x="2856" y="4199"/>
                    </a:lnTo>
                    <a:cubicBezTo>
                      <a:pt x="2611" y="4454"/>
                      <a:pt x="2285" y="4581"/>
                      <a:pt x="1959" y="4581"/>
                    </a:cubicBezTo>
                    <a:cubicBezTo>
                      <a:pt x="1632" y="4581"/>
                      <a:pt x="1306" y="4454"/>
                      <a:pt x="1061" y="4199"/>
                    </a:cubicBezTo>
                    <a:cubicBezTo>
                      <a:pt x="562" y="3699"/>
                      <a:pt x="562" y="2883"/>
                      <a:pt x="1061" y="2384"/>
                    </a:cubicBezTo>
                    <a:lnTo>
                      <a:pt x="2683" y="742"/>
                    </a:lnTo>
                    <a:cubicBezTo>
                      <a:pt x="2830" y="589"/>
                      <a:pt x="3024" y="513"/>
                      <a:pt x="3219" y="513"/>
                    </a:cubicBezTo>
                    <a:cubicBezTo>
                      <a:pt x="3414" y="513"/>
                      <a:pt x="3611" y="589"/>
                      <a:pt x="3763" y="742"/>
                    </a:cubicBezTo>
                    <a:cubicBezTo>
                      <a:pt x="4059" y="1038"/>
                      <a:pt x="4059" y="1527"/>
                      <a:pt x="3763" y="1833"/>
                    </a:cubicBezTo>
                    <a:lnTo>
                      <a:pt x="2142" y="3475"/>
                    </a:lnTo>
                    <a:cubicBezTo>
                      <a:pt x="2091" y="3526"/>
                      <a:pt x="2025" y="3551"/>
                      <a:pt x="1959" y="3551"/>
                    </a:cubicBezTo>
                    <a:cubicBezTo>
                      <a:pt x="1892" y="3551"/>
                      <a:pt x="1826" y="3526"/>
                      <a:pt x="1775" y="3475"/>
                    </a:cubicBezTo>
                    <a:cubicBezTo>
                      <a:pt x="1683" y="3373"/>
                      <a:pt x="1683" y="3210"/>
                      <a:pt x="1775" y="3108"/>
                    </a:cubicBezTo>
                    <a:lnTo>
                      <a:pt x="3396" y="1466"/>
                    </a:lnTo>
                    <a:lnTo>
                      <a:pt x="3039" y="1109"/>
                    </a:lnTo>
                    <a:lnTo>
                      <a:pt x="1418" y="2741"/>
                    </a:lnTo>
                    <a:cubicBezTo>
                      <a:pt x="1122" y="3047"/>
                      <a:pt x="1122" y="3536"/>
                      <a:pt x="1418" y="3842"/>
                    </a:cubicBezTo>
                    <a:cubicBezTo>
                      <a:pt x="1566" y="3990"/>
                      <a:pt x="1762" y="4064"/>
                      <a:pt x="1959" y="4064"/>
                    </a:cubicBezTo>
                    <a:cubicBezTo>
                      <a:pt x="2155" y="4064"/>
                      <a:pt x="2351" y="3990"/>
                      <a:pt x="2499" y="3842"/>
                    </a:cubicBezTo>
                    <a:lnTo>
                      <a:pt x="4120" y="2200"/>
                    </a:lnTo>
                    <a:cubicBezTo>
                      <a:pt x="4620" y="1690"/>
                      <a:pt x="4620" y="875"/>
                      <a:pt x="4120" y="375"/>
                    </a:cubicBezTo>
                    <a:cubicBezTo>
                      <a:pt x="3871" y="125"/>
                      <a:pt x="3544" y="0"/>
                      <a:pt x="321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614;p32"/>
              <p:cNvSpPr/>
              <p:nvPr/>
            </p:nvSpPr>
            <p:spPr>
              <a:xfrm>
                <a:off x="6920760" y="1796186"/>
                <a:ext cx="186040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080" extrusionOk="0">
                    <a:moveTo>
                      <a:pt x="5099" y="510"/>
                    </a:moveTo>
                    <a:lnTo>
                      <a:pt x="5099" y="1020"/>
                    </a:lnTo>
                    <a:lnTo>
                      <a:pt x="511" y="1020"/>
                    </a:lnTo>
                    <a:lnTo>
                      <a:pt x="511" y="510"/>
                    </a:lnTo>
                    <a:close/>
                    <a:moveTo>
                      <a:pt x="5099" y="2040"/>
                    </a:moveTo>
                    <a:lnTo>
                      <a:pt x="5099" y="3569"/>
                    </a:lnTo>
                    <a:lnTo>
                      <a:pt x="511" y="3569"/>
                    </a:lnTo>
                    <a:lnTo>
                      <a:pt x="511" y="2040"/>
                    </a:lnTo>
                    <a:close/>
                    <a:moveTo>
                      <a:pt x="1" y="0"/>
                    </a:moveTo>
                    <a:lnTo>
                      <a:pt x="1" y="4079"/>
                    </a:lnTo>
                    <a:lnTo>
                      <a:pt x="5609" y="407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615;p32"/>
              <p:cNvSpPr/>
              <p:nvPr/>
            </p:nvSpPr>
            <p:spPr>
              <a:xfrm>
                <a:off x="7364438" y="1348130"/>
                <a:ext cx="15221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609" extrusionOk="0">
                    <a:moveTo>
                      <a:pt x="4079" y="510"/>
                    </a:moveTo>
                    <a:lnTo>
                      <a:pt x="4079" y="2804"/>
                    </a:lnTo>
                    <a:lnTo>
                      <a:pt x="510" y="2804"/>
                    </a:lnTo>
                    <a:lnTo>
                      <a:pt x="510" y="510"/>
                    </a:lnTo>
                    <a:close/>
                    <a:moveTo>
                      <a:pt x="0" y="0"/>
                    </a:moveTo>
                    <a:lnTo>
                      <a:pt x="0" y="5609"/>
                    </a:lnTo>
                    <a:lnTo>
                      <a:pt x="510" y="5609"/>
                    </a:lnTo>
                    <a:lnTo>
                      <a:pt x="510" y="3314"/>
                    </a:lnTo>
                    <a:lnTo>
                      <a:pt x="4589" y="3314"/>
                    </a:lnTo>
                    <a:lnTo>
                      <a:pt x="458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616;p32"/>
              <p:cNvSpPr/>
              <p:nvPr/>
            </p:nvSpPr>
            <p:spPr>
              <a:xfrm>
                <a:off x="7346862" y="1787464"/>
                <a:ext cx="178911" cy="152480"/>
              </a:xfrm>
              <a:custGeom>
                <a:avLst/>
                <a:gdLst/>
                <a:ahLst/>
                <a:cxnLst/>
                <a:rect l="l" t="t" r="r" b="b"/>
                <a:pathLst>
                  <a:path w="5395" h="4598" extrusionOk="0">
                    <a:moveTo>
                      <a:pt x="3773" y="513"/>
                    </a:moveTo>
                    <a:cubicBezTo>
                      <a:pt x="4020" y="513"/>
                      <a:pt x="4268" y="610"/>
                      <a:pt x="4456" y="804"/>
                    </a:cubicBezTo>
                    <a:cubicBezTo>
                      <a:pt x="4834" y="1181"/>
                      <a:pt x="4834" y="1803"/>
                      <a:pt x="4456" y="2191"/>
                    </a:cubicBezTo>
                    <a:lnTo>
                      <a:pt x="2702" y="3863"/>
                    </a:lnTo>
                    <a:lnTo>
                      <a:pt x="938" y="2191"/>
                    </a:lnTo>
                    <a:cubicBezTo>
                      <a:pt x="561" y="1803"/>
                      <a:pt x="561" y="1181"/>
                      <a:pt x="938" y="804"/>
                    </a:cubicBezTo>
                    <a:cubicBezTo>
                      <a:pt x="1127" y="610"/>
                      <a:pt x="1374" y="513"/>
                      <a:pt x="1621" y="513"/>
                    </a:cubicBezTo>
                    <a:cubicBezTo>
                      <a:pt x="1869" y="513"/>
                      <a:pt x="2116" y="610"/>
                      <a:pt x="2305" y="804"/>
                    </a:cubicBezTo>
                    <a:lnTo>
                      <a:pt x="2702" y="1202"/>
                    </a:lnTo>
                    <a:lnTo>
                      <a:pt x="3090" y="804"/>
                    </a:lnTo>
                    <a:cubicBezTo>
                      <a:pt x="3278" y="610"/>
                      <a:pt x="3526" y="513"/>
                      <a:pt x="3773" y="513"/>
                    </a:cubicBezTo>
                    <a:close/>
                    <a:moveTo>
                      <a:pt x="1621" y="1"/>
                    </a:moveTo>
                    <a:cubicBezTo>
                      <a:pt x="1244" y="1"/>
                      <a:pt x="867" y="146"/>
                      <a:pt x="581" y="437"/>
                    </a:cubicBezTo>
                    <a:cubicBezTo>
                      <a:pt x="0" y="1028"/>
                      <a:pt x="0" y="1966"/>
                      <a:pt x="581" y="2548"/>
                    </a:cubicBezTo>
                    <a:lnTo>
                      <a:pt x="2702" y="4597"/>
                    </a:lnTo>
                    <a:lnTo>
                      <a:pt x="4813" y="2548"/>
                    </a:lnTo>
                    <a:cubicBezTo>
                      <a:pt x="5394" y="1966"/>
                      <a:pt x="5394" y="1028"/>
                      <a:pt x="4813" y="437"/>
                    </a:cubicBezTo>
                    <a:cubicBezTo>
                      <a:pt x="4528" y="146"/>
                      <a:pt x="4150" y="1"/>
                      <a:pt x="3773" y="1"/>
                    </a:cubicBezTo>
                    <a:cubicBezTo>
                      <a:pt x="3396" y="1"/>
                      <a:pt x="3018" y="146"/>
                      <a:pt x="2733" y="437"/>
                    </a:cubicBezTo>
                    <a:lnTo>
                      <a:pt x="2702" y="478"/>
                    </a:lnTo>
                    <a:lnTo>
                      <a:pt x="2662" y="437"/>
                    </a:lnTo>
                    <a:cubicBezTo>
                      <a:pt x="2376" y="146"/>
                      <a:pt x="1999" y="1"/>
                      <a:pt x="162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617;p32"/>
              <p:cNvSpPr/>
              <p:nvPr/>
            </p:nvSpPr>
            <p:spPr>
              <a:xfrm>
                <a:off x="1425701" y="2193504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4559" y="511"/>
                    </a:moveTo>
                    <a:lnTo>
                      <a:pt x="4926" y="1785"/>
                    </a:lnTo>
                    <a:lnTo>
                      <a:pt x="674" y="1785"/>
                    </a:lnTo>
                    <a:lnTo>
                      <a:pt x="1041" y="511"/>
                    </a:lnTo>
                    <a:close/>
                    <a:moveTo>
                      <a:pt x="2805" y="2805"/>
                    </a:moveTo>
                    <a:lnTo>
                      <a:pt x="2805" y="3315"/>
                    </a:lnTo>
                    <a:lnTo>
                      <a:pt x="4334" y="3315"/>
                    </a:lnTo>
                    <a:lnTo>
                      <a:pt x="4334" y="2805"/>
                    </a:lnTo>
                    <a:close/>
                    <a:moveTo>
                      <a:pt x="4844" y="2295"/>
                    </a:moveTo>
                    <a:lnTo>
                      <a:pt x="4844" y="5100"/>
                    </a:lnTo>
                    <a:lnTo>
                      <a:pt x="4334" y="5100"/>
                    </a:lnTo>
                    <a:lnTo>
                      <a:pt x="4334" y="3825"/>
                    </a:lnTo>
                    <a:lnTo>
                      <a:pt x="2805" y="3825"/>
                    </a:lnTo>
                    <a:lnTo>
                      <a:pt x="2805" y="5100"/>
                    </a:lnTo>
                    <a:lnTo>
                      <a:pt x="765" y="5100"/>
                    </a:lnTo>
                    <a:lnTo>
                      <a:pt x="765" y="2295"/>
                    </a:lnTo>
                    <a:close/>
                    <a:moveTo>
                      <a:pt x="653" y="1"/>
                    </a:moveTo>
                    <a:lnTo>
                      <a:pt x="1" y="2295"/>
                    </a:lnTo>
                    <a:lnTo>
                      <a:pt x="256" y="2295"/>
                    </a:lnTo>
                    <a:lnTo>
                      <a:pt x="256" y="5609"/>
                    </a:lnTo>
                    <a:lnTo>
                      <a:pt x="3315" y="5609"/>
                    </a:lnTo>
                    <a:lnTo>
                      <a:pt x="3315" y="4335"/>
                    </a:lnTo>
                    <a:lnTo>
                      <a:pt x="3825" y="4335"/>
                    </a:lnTo>
                    <a:lnTo>
                      <a:pt x="3825" y="5609"/>
                    </a:lnTo>
                    <a:lnTo>
                      <a:pt x="5354" y="5609"/>
                    </a:lnTo>
                    <a:lnTo>
                      <a:pt x="5354" y="2295"/>
                    </a:lnTo>
                    <a:lnTo>
                      <a:pt x="5609" y="2295"/>
                    </a:lnTo>
                    <a:lnTo>
                      <a:pt x="4946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618;p32"/>
              <p:cNvSpPr/>
              <p:nvPr/>
            </p:nvSpPr>
            <p:spPr>
              <a:xfrm>
                <a:off x="1425701" y="2611813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1540" y="511"/>
                    </a:moveTo>
                    <a:cubicBezTo>
                      <a:pt x="1683" y="511"/>
                      <a:pt x="1795" y="623"/>
                      <a:pt x="1795" y="766"/>
                    </a:cubicBezTo>
                    <a:cubicBezTo>
                      <a:pt x="1795" y="898"/>
                      <a:pt x="1693" y="1010"/>
                      <a:pt x="1561" y="1020"/>
                    </a:cubicBezTo>
                    <a:lnTo>
                      <a:pt x="1540" y="1020"/>
                    </a:lnTo>
                    <a:cubicBezTo>
                      <a:pt x="1398" y="1020"/>
                      <a:pt x="1275" y="908"/>
                      <a:pt x="1275" y="766"/>
                    </a:cubicBezTo>
                    <a:cubicBezTo>
                      <a:pt x="1275" y="623"/>
                      <a:pt x="1398" y="511"/>
                      <a:pt x="1540" y="511"/>
                    </a:cubicBezTo>
                    <a:close/>
                    <a:moveTo>
                      <a:pt x="4579" y="1530"/>
                    </a:moveTo>
                    <a:lnTo>
                      <a:pt x="4630" y="1948"/>
                    </a:lnTo>
                    <a:lnTo>
                      <a:pt x="3774" y="2295"/>
                    </a:lnTo>
                    <a:lnTo>
                      <a:pt x="2672" y="2295"/>
                    </a:lnTo>
                    <a:lnTo>
                      <a:pt x="2774" y="1530"/>
                    </a:lnTo>
                    <a:close/>
                    <a:moveTo>
                      <a:pt x="2254" y="1530"/>
                    </a:moveTo>
                    <a:lnTo>
                      <a:pt x="2060" y="3060"/>
                    </a:lnTo>
                    <a:lnTo>
                      <a:pt x="827" y="3060"/>
                    </a:lnTo>
                    <a:lnTo>
                      <a:pt x="1020" y="1530"/>
                    </a:lnTo>
                    <a:lnTo>
                      <a:pt x="1234" y="1530"/>
                    </a:lnTo>
                    <a:cubicBezTo>
                      <a:pt x="1316" y="1612"/>
                      <a:pt x="1418" y="1693"/>
                      <a:pt x="1530" y="1785"/>
                    </a:cubicBezTo>
                    <a:cubicBezTo>
                      <a:pt x="1632" y="1693"/>
                      <a:pt x="1734" y="1612"/>
                      <a:pt x="1816" y="1530"/>
                    </a:cubicBezTo>
                    <a:close/>
                    <a:moveTo>
                      <a:pt x="2132" y="3570"/>
                    </a:moveTo>
                    <a:lnTo>
                      <a:pt x="2897" y="5099"/>
                    </a:lnTo>
                    <a:lnTo>
                      <a:pt x="572" y="5099"/>
                    </a:lnTo>
                    <a:lnTo>
                      <a:pt x="765" y="3570"/>
                    </a:lnTo>
                    <a:close/>
                    <a:moveTo>
                      <a:pt x="4701" y="2468"/>
                    </a:moveTo>
                    <a:lnTo>
                      <a:pt x="5028" y="5099"/>
                    </a:lnTo>
                    <a:lnTo>
                      <a:pt x="3468" y="5099"/>
                    </a:lnTo>
                    <a:lnTo>
                      <a:pt x="2550" y="3274"/>
                    </a:lnTo>
                    <a:lnTo>
                      <a:pt x="2611" y="2805"/>
                    </a:lnTo>
                    <a:lnTo>
                      <a:pt x="3865" y="2805"/>
                    </a:lnTo>
                    <a:lnTo>
                      <a:pt x="4701" y="2468"/>
                    </a:lnTo>
                    <a:close/>
                    <a:moveTo>
                      <a:pt x="1530" y="1"/>
                    </a:moveTo>
                    <a:cubicBezTo>
                      <a:pt x="1102" y="1"/>
                      <a:pt x="765" y="337"/>
                      <a:pt x="765" y="755"/>
                    </a:cubicBezTo>
                    <a:cubicBezTo>
                      <a:pt x="765" y="837"/>
                      <a:pt x="786" y="929"/>
                      <a:pt x="827" y="1020"/>
                    </a:cubicBezTo>
                    <a:lnTo>
                      <a:pt x="572" y="1020"/>
                    </a:lnTo>
                    <a:lnTo>
                      <a:pt x="1" y="5609"/>
                    </a:lnTo>
                    <a:lnTo>
                      <a:pt x="5609" y="5609"/>
                    </a:lnTo>
                    <a:lnTo>
                      <a:pt x="5191" y="2275"/>
                    </a:lnTo>
                    <a:lnTo>
                      <a:pt x="5028" y="1020"/>
                    </a:lnTo>
                    <a:lnTo>
                      <a:pt x="2224" y="1020"/>
                    </a:lnTo>
                    <a:cubicBezTo>
                      <a:pt x="2264" y="929"/>
                      <a:pt x="2295" y="837"/>
                      <a:pt x="2295" y="755"/>
                    </a:cubicBezTo>
                    <a:cubicBezTo>
                      <a:pt x="2295" y="337"/>
                      <a:pt x="1948" y="1"/>
                      <a:pt x="153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619;p32"/>
              <p:cNvSpPr/>
              <p:nvPr/>
            </p:nvSpPr>
            <p:spPr>
              <a:xfrm>
                <a:off x="1856844" y="2197583"/>
                <a:ext cx="169128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354" extrusionOk="0">
                    <a:moveTo>
                      <a:pt x="2438" y="510"/>
                    </a:moveTo>
                    <a:cubicBezTo>
                      <a:pt x="3509" y="510"/>
                      <a:pt x="4375" y="1387"/>
                      <a:pt x="4375" y="2448"/>
                    </a:cubicBezTo>
                    <a:cubicBezTo>
                      <a:pt x="4375" y="2886"/>
                      <a:pt x="4233" y="3284"/>
                      <a:pt x="3978" y="3620"/>
                    </a:cubicBezTo>
                    <a:lnTo>
                      <a:pt x="3896" y="3743"/>
                    </a:lnTo>
                    <a:lnTo>
                      <a:pt x="4171" y="4426"/>
                    </a:lnTo>
                    <a:lnTo>
                      <a:pt x="3417" y="4130"/>
                    </a:lnTo>
                    <a:lnTo>
                      <a:pt x="3315" y="4181"/>
                    </a:lnTo>
                    <a:cubicBezTo>
                      <a:pt x="3050" y="4314"/>
                      <a:pt x="2754" y="4385"/>
                      <a:pt x="2438" y="4385"/>
                    </a:cubicBezTo>
                    <a:cubicBezTo>
                      <a:pt x="1377" y="4385"/>
                      <a:pt x="511" y="3518"/>
                      <a:pt x="511" y="2448"/>
                    </a:cubicBezTo>
                    <a:cubicBezTo>
                      <a:pt x="511" y="1387"/>
                      <a:pt x="1377" y="510"/>
                      <a:pt x="2438" y="510"/>
                    </a:cubicBezTo>
                    <a:close/>
                    <a:moveTo>
                      <a:pt x="2438" y="0"/>
                    </a:moveTo>
                    <a:cubicBezTo>
                      <a:pt x="1092" y="0"/>
                      <a:pt x="1" y="1102"/>
                      <a:pt x="1" y="2448"/>
                    </a:cubicBezTo>
                    <a:cubicBezTo>
                      <a:pt x="1" y="3804"/>
                      <a:pt x="1092" y="4905"/>
                      <a:pt x="2438" y="4905"/>
                    </a:cubicBezTo>
                    <a:cubicBezTo>
                      <a:pt x="2795" y="4905"/>
                      <a:pt x="3131" y="4834"/>
                      <a:pt x="3447" y="4691"/>
                    </a:cubicBezTo>
                    <a:lnTo>
                      <a:pt x="5099" y="5354"/>
                    </a:lnTo>
                    <a:lnTo>
                      <a:pt x="5099" y="5354"/>
                    </a:lnTo>
                    <a:lnTo>
                      <a:pt x="4477" y="3814"/>
                    </a:lnTo>
                    <a:cubicBezTo>
                      <a:pt x="4743" y="3416"/>
                      <a:pt x="4885" y="2947"/>
                      <a:pt x="4885" y="2448"/>
                    </a:cubicBezTo>
                    <a:cubicBezTo>
                      <a:pt x="4885" y="1102"/>
                      <a:pt x="3794" y="0"/>
                      <a:pt x="243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620;p32"/>
              <p:cNvSpPr/>
              <p:nvPr/>
            </p:nvSpPr>
            <p:spPr>
              <a:xfrm>
                <a:off x="1860923" y="2628825"/>
                <a:ext cx="163026" cy="160572"/>
              </a:xfrm>
              <a:custGeom>
                <a:avLst/>
                <a:gdLst/>
                <a:ahLst/>
                <a:cxnLst/>
                <a:rect l="l" t="t" r="r" b="b"/>
                <a:pathLst>
                  <a:path w="4916" h="4842" extrusionOk="0">
                    <a:moveTo>
                      <a:pt x="4070" y="513"/>
                    </a:moveTo>
                    <a:cubicBezTo>
                      <a:pt x="4135" y="513"/>
                      <a:pt x="4201" y="538"/>
                      <a:pt x="4252" y="589"/>
                    </a:cubicBezTo>
                    <a:cubicBezTo>
                      <a:pt x="4354" y="691"/>
                      <a:pt x="4354" y="854"/>
                      <a:pt x="4252" y="946"/>
                    </a:cubicBezTo>
                    <a:lnTo>
                      <a:pt x="4059" y="1150"/>
                    </a:lnTo>
                    <a:lnTo>
                      <a:pt x="3692" y="783"/>
                    </a:lnTo>
                    <a:lnTo>
                      <a:pt x="3896" y="589"/>
                    </a:lnTo>
                    <a:cubicBezTo>
                      <a:pt x="3941" y="538"/>
                      <a:pt x="4005" y="513"/>
                      <a:pt x="4070" y="513"/>
                    </a:cubicBezTo>
                    <a:close/>
                    <a:moveTo>
                      <a:pt x="3335" y="1140"/>
                    </a:moveTo>
                    <a:lnTo>
                      <a:pt x="3702" y="1507"/>
                    </a:lnTo>
                    <a:lnTo>
                      <a:pt x="877" y="4331"/>
                    </a:lnTo>
                    <a:lnTo>
                      <a:pt x="510" y="4331"/>
                    </a:lnTo>
                    <a:lnTo>
                      <a:pt x="510" y="3964"/>
                    </a:lnTo>
                    <a:lnTo>
                      <a:pt x="3335" y="1140"/>
                    </a:lnTo>
                    <a:close/>
                    <a:moveTo>
                      <a:pt x="4070" y="0"/>
                    </a:moveTo>
                    <a:cubicBezTo>
                      <a:pt x="3873" y="0"/>
                      <a:pt x="3676" y="74"/>
                      <a:pt x="3528" y="222"/>
                    </a:cubicBezTo>
                    <a:lnTo>
                      <a:pt x="3335" y="426"/>
                    </a:lnTo>
                    <a:lnTo>
                      <a:pt x="3161" y="253"/>
                    </a:lnTo>
                    <a:lnTo>
                      <a:pt x="2804" y="609"/>
                    </a:lnTo>
                    <a:lnTo>
                      <a:pt x="2978" y="783"/>
                    </a:lnTo>
                    <a:lnTo>
                      <a:pt x="0" y="3750"/>
                    </a:lnTo>
                    <a:lnTo>
                      <a:pt x="0" y="4841"/>
                    </a:lnTo>
                    <a:lnTo>
                      <a:pt x="1091" y="4841"/>
                    </a:lnTo>
                    <a:lnTo>
                      <a:pt x="4059" y="1864"/>
                    </a:lnTo>
                    <a:lnTo>
                      <a:pt x="4232" y="2037"/>
                    </a:lnTo>
                    <a:lnTo>
                      <a:pt x="4589" y="1680"/>
                    </a:lnTo>
                    <a:lnTo>
                      <a:pt x="4416" y="1507"/>
                    </a:lnTo>
                    <a:lnTo>
                      <a:pt x="4620" y="1313"/>
                    </a:lnTo>
                    <a:cubicBezTo>
                      <a:pt x="4915" y="1017"/>
                      <a:pt x="4915" y="528"/>
                      <a:pt x="4620" y="222"/>
                    </a:cubicBezTo>
                    <a:cubicBezTo>
                      <a:pt x="4467" y="74"/>
                      <a:pt x="4268" y="0"/>
                      <a:pt x="407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621;p32"/>
              <p:cNvSpPr/>
              <p:nvPr/>
            </p:nvSpPr>
            <p:spPr>
              <a:xfrm>
                <a:off x="2271108" y="2193504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2295" y="1531"/>
                    </a:moveTo>
                    <a:cubicBezTo>
                      <a:pt x="2152" y="1531"/>
                      <a:pt x="2040" y="1643"/>
                      <a:pt x="2040" y="1785"/>
                    </a:cubicBezTo>
                    <a:cubicBezTo>
                      <a:pt x="2040" y="1918"/>
                      <a:pt x="2152" y="2040"/>
                      <a:pt x="2295" y="2040"/>
                    </a:cubicBezTo>
                    <a:cubicBezTo>
                      <a:pt x="2427" y="2040"/>
                      <a:pt x="2550" y="1918"/>
                      <a:pt x="2550" y="1785"/>
                    </a:cubicBezTo>
                    <a:cubicBezTo>
                      <a:pt x="2550" y="1643"/>
                      <a:pt x="2427" y="1531"/>
                      <a:pt x="2295" y="1531"/>
                    </a:cubicBezTo>
                    <a:close/>
                    <a:moveTo>
                      <a:pt x="1938" y="3111"/>
                    </a:moveTo>
                    <a:lnTo>
                      <a:pt x="2295" y="3825"/>
                    </a:lnTo>
                    <a:lnTo>
                      <a:pt x="1581" y="3825"/>
                    </a:lnTo>
                    <a:lnTo>
                      <a:pt x="1938" y="3111"/>
                    </a:lnTo>
                    <a:close/>
                    <a:moveTo>
                      <a:pt x="3151" y="2601"/>
                    </a:moveTo>
                    <a:lnTo>
                      <a:pt x="3763" y="3825"/>
                    </a:lnTo>
                    <a:lnTo>
                      <a:pt x="2855" y="3825"/>
                    </a:lnTo>
                    <a:lnTo>
                      <a:pt x="2702" y="3509"/>
                    </a:lnTo>
                    <a:lnTo>
                      <a:pt x="3151" y="2601"/>
                    </a:lnTo>
                    <a:close/>
                    <a:moveTo>
                      <a:pt x="3151" y="1531"/>
                    </a:moveTo>
                    <a:lnTo>
                      <a:pt x="2417" y="2938"/>
                    </a:lnTo>
                    <a:lnTo>
                      <a:pt x="1938" y="2040"/>
                    </a:lnTo>
                    <a:lnTo>
                      <a:pt x="765" y="4335"/>
                    </a:lnTo>
                    <a:lnTo>
                      <a:pt x="4589" y="4335"/>
                    </a:lnTo>
                    <a:lnTo>
                      <a:pt x="3151" y="1531"/>
                    </a:lnTo>
                    <a:close/>
                    <a:moveTo>
                      <a:pt x="5099" y="511"/>
                    </a:moveTo>
                    <a:lnTo>
                      <a:pt x="5099" y="5100"/>
                    </a:lnTo>
                    <a:lnTo>
                      <a:pt x="510" y="5100"/>
                    </a:lnTo>
                    <a:lnTo>
                      <a:pt x="510" y="511"/>
                    </a:lnTo>
                    <a:close/>
                    <a:moveTo>
                      <a:pt x="0" y="1"/>
                    </a:moveTo>
                    <a:lnTo>
                      <a:pt x="0" y="5609"/>
                    </a:lnTo>
                    <a:lnTo>
                      <a:pt x="5609" y="5609"/>
                    </a:lnTo>
                    <a:lnTo>
                      <a:pt x="560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622;p32"/>
              <p:cNvSpPr/>
              <p:nvPr/>
            </p:nvSpPr>
            <p:spPr>
              <a:xfrm>
                <a:off x="2271108" y="2620269"/>
                <a:ext cx="186007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5" extrusionOk="0">
                    <a:moveTo>
                      <a:pt x="4191" y="1"/>
                    </a:moveTo>
                    <a:lnTo>
                      <a:pt x="4426" y="409"/>
                    </a:lnTo>
                    <a:lnTo>
                      <a:pt x="0" y="2866"/>
                    </a:lnTo>
                    <a:lnTo>
                      <a:pt x="245" y="3315"/>
                    </a:lnTo>
                    <a:lnTo>
                      <a:pt x="4681" y="847"/>
                    </a:lnTo>
                    <a:lnTo>
                      <a:pt x="4936" y="1275"/>
                    </a:lnTo>
                    <a:lnTo>
                      <a:pt x="5201" y="266"/>
                    </a:lnTo>
                    <a:lnTo>
                      <a:pt x="4191" y="1"/>
                    </a:lnTo>
                    <a:close/>
                    <a:moveTo>
                      <a:pt x="1020" y="4334"/>
                    </a:moveTo>
                    <a:lnTo>
                      <a:pt x="1020" y="4844"/>
                    </a:lnTo>
                    <a:lnTo>
                      <a:pt x="510" y="4844"/>
                    </a:lnTo>
                    <a:lnTo>
                      <a:pt x="510" y="4334"/>
                    </a:lnTo>
                    <a:close/>
                    <a:moveTo>
                      <a:pt x="3059" y="3315"/>
                    </a:moveTo>
                    <a:lnTo>
                      <a:pt x="3059" y="4844"/>
                    </a:lnTo>
                    <a:lnTo>
                      <a:pt x="2550" y="4844"/>
                    </a:lnTo>
                    <a:lnTo>
                      <a:pt x="2550" y="3315"/>
                    </a:lnTo>
                    <a:close/>
                    <a:moveTo>
                      <a:pt x="5099" y="2295"/>
                    </a:moveTo>
                    <a:lnTo>
                      <a:pt x="5099" y="4844"/>
                    </a:lnTo>
                    <a:lnTo>
                      <a:pt x="4589" y="4844"/>
                    </a:lnTo>
                    <a:lnTo>
                      <a:pt x="4589" y="2295"/>
                    </a:lnTo>
                    <a:close/>
                    <a:moveTo>
                      <a:pt x="0" y="3825"/>
                    </a:moveTo>
                    <a:lnTo>
                      <a:pt x="0" y="5354"/>
                    </a:lnTo>
                    <a:lnTo>
                      <a:pt x="1530" y="5354"/>
                    </a:lnTo>
                    <a:lnTo>
                      <a:pt x="1530" y="3825"/>
                    </a:lnTo>
                    <a:close/>
                    <a:moveTo>
                      <a:pt x="2040" y="2805"/>
                    </a:moveTo>
                    <a:lnTo>
                      <a:pt x="2040" y="5354"/>
                    </a:lnTo>
                    <a:lnTo>
                      <a:pt x="3569" y="5354"/>
                    </a:lnTo>
                    <a:lnTo>
                      <a:pt x="3569" y="2805"/>
                    </a:lnTo>
                    <a:close/>
                    <a:moveTo>
                      <a:pt x="4079" y="1785"/>
                    </a:moveTo>
                    <a:lnTo>
                      <a:pt x="4079" y="5354"/>
                    </a:lnTo>
                    <a:lnTo>
                      <a:pt x="5609" y="5354"/>
                    </a:lnTo>
                    <a:lnTo>
                      <a:pt x="5609" y="178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623;p32"/>
              <p:cNvSpPr/>
              <p:nvPr/>
            </p:nvSpPr>
            <p:spPr>
              <a:xfrm>
                <a:off x="2693794" y="2206039"/>
                <a:ext cx="186007" cy="152182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589" extrusionOk="0">
                    <a:moveTo>
                      <a:pt x="4844" y="510"/>
                    </a:moveTo>
                    <a:lnTo>
                      <a:pt x="4834" y="3569"/>
                    </a:lnTo>
                    <a:lnTo>
                      <a:pt x="3712" y="3569"/>
                    </a:lnTo>
                    <a:lnTo>
                      <a:pt x="3457" y="3824"/>
                    </a:lnTo>
                    <a:lnTo>
                      <a:pt x="2142" y="3824"/>
                    </a:lnTo>
                    <a:lnTo>
                      <a:pt x="1887" y="3569"/>
                    </a:lnTo>
                    <a:lnTo>
                      <a:pt x="755" y="3569"/>
                    </a:lnTo>
                    <a:lnTo>
                      <a:pt x="765" y="510"/>
                    </a:lnTo>
                    <a:close/>
                    <a:moveTo>
                      <a:pt x="256" y="0"/>
                    </a:moveTo>
                    <a:lnTo>
                      <a:pt x="245" y="3569"/>
                    </a:lnTo>
                    <a:lnTo>
                      <a:pt x="1" y="3569"/>
                    </a:lnTo>
                    <a:lnTo>
                      <a:pt x="1" y="4589"/>
                    </a:lnTo>
                    <a:lnTo>
                      <a:pt x="5609" y="4589"/>
                    </a:lnTo>
                    <a:lnTo>
                      <a:pt x="5609" y="3569"/>
                    </a:lnTo>
                    <a:lnTo>
                      <a:pt x="5344" y="3569"/>
                    </a:lnTo>
                    <a:lnTo>
                      <a:pt x="535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624;p32"/>
              <p:cNvSpPr/>
              <p:nvPr/>
            </p:nvSpPr>
            <p:spPr>
              <a:xfrm>
                <a:off x="2693794" y="2620269"/>
                <a:ext cx="186007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5" extrusionOk="0">
                    <a:moveTo>
                      <a:pt x="500" y="1"/>
                    </a:moveTo>
                    <a:lnTo>
                      <a:pt x="256" y="449"/>
                    </a:lnTo>
                    <a:lnTo>
                      <a:pt x="4681" y="2937"/>
                    </a:lnTo>
                    <a:lnTo>
                      <a:pt x="4467" y="3315"/>
                    </a:lnTo>
                    <a:lnTo>
                      <a:pt x="4467" y="3315"/>
                    </a:lnTo>
                    <a:lnTo>
                      <a:pt x="5446" y="3050"/>
                    </a:lnTo>
                    <a:lnTo>
                      <a:pt x="5181" y="2050"/>
                    </a:lnTo>
                    <a:lnTo>
                      <a:pt x="4936" y="2489"/>
                    </a:lnTo>
                    <a:lnTo>
                      <a:pt x="500" y="1"/>
                    </a:lnTo>
                    <a:close/>
                    <a:moveTo>
                      <a:pt x="1020" y="2295"/>
                    </a:moveTo>
                    <a:lnTo>
                      <a:pt x="1020" y="4844"/>
                    </a:lnTo>
                    <a:lnTo>
                      <a:pt x="510" y="4844"/>
                    </a:lnTo>
                    <a:lnTo>
                      <a:pt x="510" y="2295"/>
                    </a:lnTo>
                    <a:close/>
                    <a:moveTo>
                      <a:pt x="3060" y="3315"/>
                    </a:moveTo>
                    <a:lnTo>
                      <a:pt x="3060" y="4844"/>
                    </a:lnTo>
                    <a:lnTo>
                      <a:pt x="2550" y="4844"/>
                    </a:lnTo>
                    <a:lnTo>
                      <a:pt x="2550" y="3315"/>
                    </a:lnTo>
                    <a:close/>
                    <a:moveTo>
                      <a:pt x="5099" y="4334"/>
                    </a:moveTo>
                    <a:lnTo>
                      <a:pt x="5099" y="4844"/>
                    </a:lnTo>
                    <a:lnTo>
                      <a:pt x="4589" y="4844"/>
                    </a:lnTo>
                    <a:lnTo>
                      <a:pt x="4589" y="4334"/>
                    </a:lnTo>
                    <a:close/>
                    <a:moveTo>
                      <a:pt x="1" y="1785"/>
                    </a:moveTo>
                    <a:lnTo>
                      <a:pt x="1" y="5354"/>
                    </a:lnTo>
                    <a:lnTo>
                      <a:pt x="1530" y="5354"/>
                    </a:lnTo>
                    <a:lnTo>
                      <a:pt x="1530" y="1785"/>
                    </a:lnTo>
                    <a:close/>
                    <a:moveTo>
                      <a:pt x="2040" y="2805"/>
                    </a:moveTo>
                    <a:lnTo>
                      <a:pt x="2040" y="5354"/>
                    </a:lnTo>
                    <a:lnTo>
                      <a:pt x="3570" y="5354"/>
                    </a:lnTo>
                    <a:lnTo>
                      <a:pt x="3570" y="2805"/>
                    </a:lnTo>
                    <a:close/>
                    <a:moveTo>
                      <a:pt x="4079" y="3825"/>
                    </a:moveTo>
                    <a:lnTo>
                      <a:pt x="4079" y="5354"/>
                    </a:lnTo>
                    <a:lnTo>
                      <a:pt x="5609" y="5354"/>
                    </a:lnTo>
                    <a:lnTo>
                      <a:pt x="5609" y="382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625;p32"/>
              <p:cNvSpPr/>
              <p:nvPr/>
            </p:nvSpPr>
            <p:spPr>
              <a:xfrm>
                <a:off x="3116481" y="2197583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5099" y="510"/>
                    </a:moveTo>
                    <a:lnTo>
                      <a:pt x="5099" y="1530"/>
                    </a:lnTo>
                    <a:lnTo>
                      <a:pt x="1225" y="1530"/>
                    </a:lnTo>
                    <a:lnTo>
                      <a:pt x="715" y="1020"/>
                    </a:lnTo>
                    <a:lnTo>
                      <a:pt x="1225" y="510"/>
                    </a:lnTo>
                    <a:close/>
                    <a:moveTo>
                      <a:pt x="3060" y="2040"/>
                    </a:moveTo>
                    <a:lnTo>
                      <a:pt x="3060" y="2550"/>
                    </a:lnTo>
                    <a:lnTo>
                      <a:pt x="2550" y="2550"/>
                    </a:lnTo>
                    <a:lnTo>
                      <a:pt x="2550" y="2040"/>
                    </a:lnTo>
                    <a:close/>
                    <a:moveTo>
                      <a:pt x="4375" y="3059"/>
                    </a:moveTo>
                    <a:lnTo>
                      <a:pt x="4885" y="3569"/>
                    </a:lnTo>
                    <a:lnTo>
                      <a:pt x="4375" y="4079"/>
                    </a:lnTo>
                    <a:lnTo>
                      <a:pt x="511" y="4079"/>
                    </a:lnTo>
                    <a:lnTo>
                      <a:pt x="511" y="3059"/>
                    </a:lnTo>
                    <a:close/>
                    <a:moveTo>
                      <a:pt x="3060" y="4589"/>
                    </a:moveTo>
                    <a:lnTo>
                      <a:pt x="3060" y="4844"/>
                    </a:lnTo>
                    <a:cubicBezTo>
                      <a:pt x="3060" y="4987"/>
                      <a:pt x="2938" y="5099"/>
                      <a:pt x="2805" y="5099"/>
                    </a:cubicBezTo>
                    <a:cubicBezTo>
                      <a:pt x="2662" y="5099"/>
                      <a:pt x="2550" y="4987"/>
                      <a:pt x="2550" y="4844"/>
                    </a:cubicBezTo>
                    <a:lnTo>
                      <a:pt x="2550" y="4589"/>
                    </a:lnTo>
                    <a:close/>
                    <a:moveTo>
                      <a:pt x="1021" y="0"/>
                    </a:moveTo>
                    <a:lnTo>
                      <a:pt x="1" y="1020"/>
                    </a:lnTo>
                    <a:lnTo>
                      <a:pt x="1021" y="2040"/>
                    </a:lnTo>
                    <a:lnTo>
                      <a:pt x="2040" y="2040"/>
                    </a:lnTo>
                    <a:lnTo>
                      <a:pt x="2040" y="2550"/>
                    </a:lnTo>
                    <a:lnTo>
                      <a:pt x="1" y="2550"/>
                    </a:lnTo>
                    <a:lnTo>
                      <a:pt x="1" y="4589"/>
                    </a:lnTo>
                    <a:lnTo>
                      <a:pt x="2040" y="4589"/>
                    </a:lnTo>
                    <a:lnTo>
                      <a:pt x="2040" y="4844"/>
                    </a:lnTo>
                    <a:cubicBezTo>
                      <a:pt x="2040" y="5262"/>
                      <a:pt x="2377" y="5609"/>
                      <a:pt x="2805" y="5609"/>
                    </a:cubicBezTo>
                    <a:cubicBezTo>
                      <a:pt x="3223" y="5609"/>
                      <a:pt x="3570" y="5262"/>
                      <a:pt x="3570" y="4844"/>
                    </a:cubicBezTo>
                    <a:lnTo>
                      <a:pt x="3570" y="4589"/>
                    </a:lnTo>
                    <a:lnTo>
                      <a:pt x="4590" y="4589"/>
                    </a:lnTo>
                    <a:lnTo>
                      <a:pt x="5609" y="3569"/>
                    </a:lnTo>
                    <a:lnTo>
                      <a:pt x="4590" y="2550"/>
                    </a:lnTo>
                    <a:lnTo>
                      <a:pt x="3570" y="2550"/>
                    </a:lnTo>
                    <a:lnTo>
                      <a:pt x="3570" y="2040"/>
                    </a:lnTo>
                    <a:lnTo>
                      <a:pt x="5609" y="2040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626;p32"/>
              <p:cNvSpPr/>
              <p:nvPr/>
            </p:nvSpPr>
            <p:spPr>
              <a:xfrm>
                <a:off x="3124937" y="2637182"/>
                <a:ext cx="169128" cy="143759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4335" extrusionOk="0">
                    <a:moveTo>
                      <a:pt x="1785" y="1"/>
                    </a:moveTo>
                    <a:lnTo>
                      <a:pt x="1785" y="510"/>
                    </a:lnTo>
                    <a:lnTo>
                      <a:pt x="5099" y="510"/>
                    </a:lnTo>
                    <a:lnTo>
                      <a:pt x="5099" y="1"/>
                    </a:lnTo>
                    <a:close/>
                    <a:moveTo>
                      <a:pt x="1785" y="1275"/>
                    </a:moveTo>
                    <a:lnTo>
                      <a:pt x="1785" y="1785"/>
                    </a:lnTo>
                    <a:lnTo>
                      <a:pt x="4335" y="1785"/>
                    </a:lnTo>
                    <a:lnTo>
                      <a:pt x="4335" y="1275"/>
                    </a:lnTo>
                    <a:close/>
                    <a:moveTo>
                      <a:pt x="1785" y="2550"/>
                    </a:moveTo>
                    <a:lnTo>
                      <a:pt x="1785" y="3060"/>
                    </a:lnTo>
                    <a:lnTo>
                      <a:pt x="3570" y="3060"/>
                    </a:lnTo>
                    <a:lnTo>
                      <a:pt x="3570" y="2550"/>
                    </a:lnTo>
                    <a:close/>
                    <a:moveTo>
                      <a:pt x="511" y="1"/>
                    </a:moveTo>
                    <a:lnTo>
                      <a:pt x="511" y="3570"/>
                    </a:lnTo>
                    <a:lnTo>
                      <a:pt x="1" y="3570"/>
                    </a:lnTo>
                    <a:lnTo>
                      <a:pt x="766" y="4334"/>
                    </a:lnTo>
                    <a:lnTo>
                      <a:pt x="1530" y="3570"/>
                    </a:lnTo>
                    <a:lnTo>
                      <a:pt x="1021" y="3570"/>
                    </a:lnTo>
                    <a:lnTo>
                      <a:pt x="1021" y="1"/>
                    </a:lnTo>
                    <a:close/>
                    <a:moveTo>
                      <a:pt x="1785" y="3824"/>
                    </a:moveTo>
                    <a:lnTo>
                      <a:pt x="1785" y="4334"/>
                    </a:lnTo>
                    <a:lnTo>
                      <a:pt x="2805" y="4334"/>
                    </a:lnTo>
                    <a:lnTo>
                      <a:pt x="2805" y="382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627;p32"/>
              <p:cNvSpPr/>
              <p:nvPr/>
            </p:nvSpPr>
            <p:spPr>
              <a:xfrm>
                <a:off x="3534790" y="2193504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3570" y="643"/>
                    </a:moveTo>
                    <a:cubicBezTo>
                      <a:pt x="4222" y="868"/>
                      <a:pt x="4732" y="1388"/>
                      <a:pt x="4967" y="2040"/>
                    </a:cubicBezTo>
                    <a:lnTo>
                      <a:pt x="4416" y="2040"/>
                    </a:lnTo>
                    <a:cubicBezTo>
                      <a:pt x="4243" y="1663"/>
                      <a:pt x="3937" y="1367"/>
                      <a:pt x="3570" y="1194"/>
                    </a:cubicBezTo>
                    <a:lnTo>
                      <a:pt x="3570" y="643"/>
                    </a:lnTo>
                    <a:close/>
                    <a:moveTo>
                      <a:pt x="3060" y="1"/>
                    </a:moveTo>
                    <a:lnTo>
                      <a:pt x="3060" y="1541"/>
                    </a:lnTo>
                    <a:lnTo>
                      <a:pt x="3233" y="1602"/>
                    </a:lnTo>
                    <a:cubicBezTo>
                      <a:pt x="3590" y="1724"/>
                      <a:pt x="3876" y="2010"/>
                      <a:pt x="4008" y="2377"/>
                    </a:cubicBezTo>
                    <a:lnTo>
                      <a:pt x="4069" y="2550"/>
                    </a:lnTo>
                    <a:lnTo>
                      <a:pt x="5609" y="2550"/>
                    </a:lnTo>
                    <a:lnTo>
                      <a:pt x="5548" y="2244"/>
                    </a:lnTo>
                    <a:cubicBezTo>
                      <a:pt x="5324" y="1143"/>
                      <a:pt x="4457" y="276"/>
                      <a:pt x="3366" y="62"/>
                    </a:cubicBezTo>
                    <a:lnTo>
                      <a:pt x="3060" y="1"/>
                    </a:lnTo>
                    <a:close/>
                    <a:moveTo>
                      <a:pt x="2040" y="643"/>
                    </a:moveTo>
                    <a:lnTo>
                      <a:pt x="2040" y="1194"/>
                    </a:lnTo>
                    <a:cubicBezTo>
                      <a:pt x="1428" y="1480"/>
                      <a:pt x="1020" y="2102"/>
                      <a:pt x="1020" y="2805"/>
                    </a:cubicBezTo>
                    <a:cubicBezTo>
                      <a:pt x="1020" y="3784"/>
                      <a:pt x="1816" y="4590"/>
                      <a:pt x="2805" y="4590"/>
                    </a:cubicBezTo>
                    <a:cubicBezTo>
                      <a:pt x="3498" y="4590"/>
                      <a:pt x="4120" y="4182"/>
                      <a:pt x="4416" y="3570"/>
                    </a:cubicBezTo>
                    <a:lnTo>
                      <a:pt x="4967" y="3570"/>
                    </a:lnTo>
                    <a:cubicBezTo>
                      <a:pt x="4651" y="4467"/>
                      <a:pt x="3784" y="5100"/>
                      <a:pt x="2805" y="5100"/>
                    </a:cubicBezTo>
                    <a:cubicBezTo>
                      <a:pt x="1540" y="5100"/>
                      <a:pt x="511" y="4070"/>
                      <a:pt x="511" y="2805"/>
                    </a:cubicBezTo>
                    <a:cubicBezTo>
                      <a:pt x="511" y="1816"/>
                      <a:pt x="1143" y="960"/>
                      <a:pt x="2040" y="643"/>
                    </a:cubicBezTo>
                    <a:close/>
                    <a:moveTo>
                      <a:pt x="2550" y="1"/>
                    </a:moveTo>
                    <a:lnTo>
                      <a:pt x="2244" y="62"/>
                    </a:lnTo>
                    <a:cubicBezTo>
                      <a:pt x="949" y="317"/>
                      <a:pt x="1" y="1469"/>
                      <a:pt x="1" y="2805"/>
                    </a:cubicBezTo>
                    <a:cubicBezTo>
                      <a:pt x="1" y="4355"/>
                      <a:pt x="1255" y="5609"/>
                      <a:pt x="2805" y="5609"/>
                    </a:cubicBezTo>
                    <a:cubicBezTo>
                      <a:pt x="4141" y="5609"/>
                      <a:pt x="5283" y="4661"/>
                      <a:pt x="5548" y="3366"/>
                    </a:cubicBezTo>
                    <a:lnTo>
                      <a:pt x="5609" y="3060"/>
                    </a:lnTo>
                    <a:lnTo>
                      <a:pt x="4059" y="3060"/>
                    </a:lnTo>
                    <a:lnTo>
                      <a:pt x="3998" y="3223"/>
                    </a:lnTo>
                    <a:cubicBezTo>
                      <a:pt x="3825" y="3733"/>
                      <a:pt x="3345" y="4080"/>
                      <a:pt x="2805" y="4080"/>
                    </a:cubicBezTo>
                    <a:cubicBezTo>
                      <a:pt x="2101" y="4080"/>
                      <a:pt x="1530" y="3509"/>
                      <a:pt x="1530" y="2805"/>
                    </a:cubicBezTo>
                    <a:cubicBezTo>
                      <a:pt x="1530" y="2255"/>
                      <a:pt x="1877" y="1785"/>
                      <a:pt x="2377" y="1602"/>
                    </a:cubicBezTo>
                    <a:lnTo>
                      <a:pt x="2550" y="1541"/>
                    </a:lnTo>
                    <a:lnTo>
                      <a:pt x="255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628;p32"/>
              <p:cNvSpPr/>
              <p:nvPr/>
            </p:nvSpPr>
            <p:spPr>
              <a:xfrm>
                <a:off x="3547657" y="2637182"/>
                <a:ext cx="169095" cy="143759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4335" extrusionOk="0">
                    <a:moveTo>
                      <a:pt x="1785" y="1"/>
                    </a:moveTo>
                    <a:lnTo>
                      <a:pt x="1785" y="510"/>
                    </a:lnTo>
                    <a:lnTo>
                      <a:pt x="5099" y="510"/>
                    </a:lnTo>
                    <a:lnTo>
                      <a:pt x="5099" y="1"/>
                    </a:lnTo>
                    <a:close/>
                    <a:moveTo>
                      <a:pt x="1785" y="1275"/>
                    </a:moveTo>
                    <a:lnTo>
                      <a:pt x="1785" y="1785"/>
                    </a:lnTo>
                    <a:lnTo>
                      <a:pt x="4334" y="1785"/>
                    </a:lnTo>
                    <a:lnTo>
                      <a:pt x="4334" y="1275"/>
                    </a:lnTo>
                    <a:close/>
                    <a:moveTo>
                      <a:pt x="1785" y="2550"/>
                    </a:moveTo>
                    <a:lnTo>
                      <a:pt x="1785" y="3060"/>
                    </a:lnTo>
                    <a:lnTo>
                      <a:pt x="3569" y="3060"/>
                    </a:lnTo>
                    <a:lnTo>
                      <a:pt x="3569" y="2550"/>
                    </a:lnTo>
                    <a:close/>
                    <a:moveTo>
                      <a:pt x="765" y="1"/>
                    </a:moveTo>
                    <a:lnTo>
                      <a:pt x="0" y="765"/>
                    </a:lnTo>
                    <a:lnTo>
                      <a:pt x="510" y="765"/>
                    </a:lnTo>
                    <a:lnTo>
                      <a:pt x="510" y="4334"/>
                    </a:lnTo>
                    <a:lnTo>
                      <a:pt x="1020" y="4334"/>
                    </a:lnTo>
                    <a:lnTo>
                      <a:pt x="1020" y="765"/>
                    </a:lnTo>
                    <a:lnTo>
                      <a:pt x="1530" y="765"/>
                    </a:lnTo>
                    <a:lnTo>
                      <a:pt x="765" y="1"/>
                    </a:lnTo>
                    <a:close/>
                    <a:moveTo>
                      <a:pt x="1785" y="3824"/>
                    </a:moveTo>
                    <a:lnTo>
                      <a:pt x="1785" y="4334"/>
                    </a:lnTo>
                    <a:lnTo>
                      <a:pt x="2804" y="4334"/>
                    </a:lnTo>
                    <a:lnTo>
                      <a:pt x="2804" y="382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629;p32"/>
              <p:cNvSpPr/>
              <p:nvPr/>
            </p:nvSpPr>
            <p:spPr>
              <a:xfrm>
                <a:off x="3970344" y="2201960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2550" y="1785"/>
                    </a:moveTo>
                    <a:cubicBezTo>
                      <a:pt x="2121" y="1785"/>
                      <a:pt x="1785" y="2122"/>
                      <a:pt x="1785" y="2550"/>
                    </a:cubicBezTo>
                    <a:cubicBezTo>
                      <a:pt x="1785" y="2968"/>
                      <a:pt x="2121" y="3315"/>
                      <a:pt x="2550" y="3315"/>
                    </a:cubicBezTo>
                    <a:cubicBezTo>
                      <a:pt x="2968" y="3315"/>
                      <a:pt x="3315" y="2968"/>
                      <a:pt x="3315" y="2550"/>
                    </a:cubicBezTo>
                    <a:cubicBezTo>
                      <a:pt x="3315" y="2122"/>
                      <a:pt x="2968" y="1785"/>
                      <a:pt x="2550" y="1785"/>
                    </a:cubicBezTo>
                    <a:close/>
                    <a:moveTo>
                      <a:pt x="2550" y="1021"/>
                    </a:moveTo>
                    <a:cubicBezTo>
                      <a:pt x="3386" y="1021"/>
                      <a:pt x="4079" y="1704"/>
                      <a:pt x="4079" y="2550"/>
                    </a:cubicBezTo>
                    <a:cubicBezTo>
                      <a:pt x="4079" y="3386"/>
                      <a:pt x="3386" y="4080"/>
                      <a:pt x="2550" y="4080"/>
                    </a:cubicBezTo>
                    <a:cubicBezTo>
                      <a:pt x="1703" y="4080"/>
                      <a:pt x="1020" y="3386"/>
                      <a:pt x="1020" y="2550"/>
                    </a:cubicBezTo>
                    <a:cubicBezTo>
                      <a:pt x="1020" y="1704"/>
                      <a:pt x="1703" y="1021"/>
                      <a:pt x="2550" y="1021"/>
                    </a:cubicBezTo>
                    <a:close/>
                    <a:moveTo>
                      <a:pt x="2295" y="1"/>
                    </a:moveTo>
                    <a:lnTo>
                      <a:pt x="2295" y="521"/>
                    </a:lnTo>
                    <a:cubicBezTo>
                      <a:pt x="1367" y="633"/>
                      <a:pt x="633" y="1367"/>
                      <a:pt x="521" y="2295"/>
                    </a:cubicBezTo>
                    <a:lnTo>
                      <a:pt x="0" y="2295"/>
                    </a:lnTo>
                    <a:lnTo>
                      <a:pt x="0" y="2805"/>
                    </a:lnTo>
                    <a:lnTo>
                      <a:pt x="521" y="2805"/>
                    </a:lnTo>
                    <a:cubicBezTo>
                      <a:pt x="633" y="3723"/>
                      <a:pt x="1367" y="4457"/>
                      <a:pt x="2295" y="4569"/>
                    </a:cubicBezTo>
                    <a:lnTo>
                      <a:pt x="2295" y="5099"/>
                    </a:lnTo>
                    <a:lnTo>
                      <a:pt x="2805" y="5099"/>
                    </a:lnTo>
                    <a:lnTo>
                      <a:pt x="2805" y="4569"/>
                    </a:lnTo>
                    <a:cubicBezTo>
                      <a:pt x="3722" y="4457"/>
                      <a:pt x="4457" y="3723"/>
                      <a:pt x="4569" y="2805"/>
                    </a:cubicBezTo>
                    <a:lnTo>
                      <a:pt x="5099" y="2805"/>
                    </a:lnTo>
                    <a:lnTo>
                      <a:pt x="5099" y="2295"/>
                    </a:lnTo>
                    <a:lnTo>
                      <a:pt x="4569" y="2295"/>
                    </a:lnTo>
                    <a:cubicBezTo>
                      <a:pt x="4457" y="1367"/>
                      <a:pt x="3722" y="633"/>
                      <a:pt x="2805" y="521"/>
                    </a:cubicBezTo>
                    <a:lnTo>
                      <a:pt x="280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630;p32"/>
              <p:cNvSpPr/>
              <p:nvPr/>
            </p:nvSpPr>
            <p:spPr>
              <a:xfrm>
                <a:off x="3961887" y="2616223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3315" y="510"/>
                    </a:moveTo>
                    <a:lnTo>
                      <a:pt x="3315" y="2550"/>
                    </a:lnTo>
                    <a:lnTo>
                      <a:pt x="2631" y="2040"/>
                    </a:lnTo>
                    <a:lnTo>
                      <a:pt x="510" y="2040"/>
                    </a:lnTo>
                    <a:lnTo>
                      <a:pt x="510" y="510"/>
                    </a:lnTo>
                    <a:close/>
                    <a:moveTo>
                      <a:pt x="5099" y="2550"/>
                    </a:moveTo>
                    <a:lnTo>
                      <a:pt x="5099" y="4079"/>
                    </a:lnTo>
                    <a:lnTo>
                      <a:pt x="2968" y="4079"/>
                    </a:lnTo>
                    <a:lnTo>
                      <a:pt x="2295" y="4589"/>
                    </a:lnTo>
                    <a:lnTo>
                      <a:pt x="2295" y="2550"/>
                    </a:lnTo>
                    <a:lnTo>
                      <a:pt x="2458" y="2550"/>
                    </a:lnTo>
                    <a:lnTo>
                      <a:pt x="3824" y="3569"/>
                    </a:lnTo>
                    <a:lnTo>
                      <a:pt x="3824" y="2550"/>
                    </a:lnTo>
                    <a:close/>
                    <a:moveTo>
                      <a:pt x="1" y="0"/>
                    </a:moveTo>
                    <a:lnTo>
                      <a:pt x="1" y="2550"/>
                    </a:lnTo>
                    <a:lnTo>
                      <a:pt x="1785" y="2550"/>
                    </a:lnTo>
                    <a:lnTo>
                      <a:pt x="1785" y="5609"/>
                    </a:lnTo>
                    <a:lnTo>
                      <a:pt x="3141" y="4589"/>
                    </a:lnTo>
                    <a:lnTo>
                      <a:pt x="5609" y="4589"/>
                    </a:lnTo>
                    <a:lnTo>
                      <a:pt x="5609" y="2040"/>
                    </a:lnTo>
                    <a:lnTo>
                      <a:pt x="3824" y="2040"/>
                    </a:lnTo>
                    <a:lnTo>
                      <a:pt x="382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631;p32"/>
              <p:cNvSpPr/>
              <p:nvPr/>
            </p:nvSpPr>
            <p:spPr>
              <a:xfrm>
                <a:off x="4388653" y="2214495"/>
                <a:ext cx="169095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4080" extrusionOk="0">
                    <a:moveTo>
                      <a:pt x="255" y="3569"/>
                    </a:moveTo>
                    <a:cubicBezTo>
                      <a:pt x="398" y="3569"/>
                      <a:pt x="510" y="3681"/>
                      <a:pt x="510" y="3824"/>
                    </a:cubicBezTo>
                    <a:cubicBezTo>
                      <a:pt x="510" y="3967"/>
                      <a:pt x="398" y="4079"/>
                      <a:pt x="255" y="4079"/>
                    </a:cubicBezTo>
                    <a:cubicBezTo>
                      <a:pt x="112" y="4079"/>
                      <a:pt x="0" y="3967"/>
                      <a:pt x="0" y="3824"/>
                    </a:cubicBezTo>
                    <a:cubicBezTo>
                      <a:pt x="0" y="3681"/>
                      <a:pt x="112" y="3569"/>
                      <a:pt x="255" y="3569"/>
                    </a:cubicBezTo>
                    <a:close/>
                    <a:moveTo>
                      <a:pt x="5099" y="3569"/>
                    </a:moveTo>
                    <a:lnTo>
                      <a:pt x="5099" y="4079"/>
                    </a:lnTo>
                    <a:lnTo>
                      <a:pt x="1020" y="4079"/>
                    </a:lnTo>
                    <a:lnTo>
                      <a:pt x="1020" y="3569"/>
                    </a:lnTo>
                    <a:close/>
                    <a:moveTo>
                      <a:pt x="255" y="1785"/>
                    </a:moveTo>
                    <a:cubicBezTo>
                      <a:pt x="398" y="1785"/>
                      <a:pt x="510" y="1897"/>
                      <a:pt x="510" y="2040"/>
                    </a:cubicBezTo>
                    <a:cubicBezTo>
                      <a:pt x="510" y="2182"/>
                      <a:pt x="398" y="2295"/>
                      <a:pt x="255" y="2295"/>
                    </a:cubicBezTo>
                    <a:cubicBezTo>
                      <a:pt x="112" y="2295"/>
                      <a:pt x="0" y="2182"/>
                      <a:pt x="0" y="2040"/>
                    </a:cubicBezTo>
                    <a:cubicBezTo>
                      <a:pt x="0" y="1897"/>
                      <a:pt x="112" y="1785"/>
                      <a:pt x="255" y="1785"/>
                    </a:cubicBezTo>
                    <a:close/>
                    <a:moveTo>
                      <a:pt x="5099" y="1785"/>
                    </a:moveTo>
                    <a:lnTo>
                      <a:pt x="5099" y="2295"/>
                    </a:lnTo>
                    <a:lnTo>
                      <a:pt x="1020" y="2295"/>
                    </a:lnTo>
                    <a:lnTo>
                      <a:pt x="1020" y="1785"/>
                    </a:lnTo>
                    <a:close/>
                    <a:moveTo>
                      <a:pt x="255" y="0"/>
                    </a:moveTo>
                    <a:cubicBezTo>
                      <a:pt x="398" y="0"/>
                      <a:pt x="510" y="112"/>
                      <a:pt x="510" y="255"/>
                    </a:cubicBezTo>
                    <a:cubicBezTo>
                      <a:pt x="510" y="398"/>
                      <a:pt x="398" y="510"/>
                      <a:pt x="255" y="510"/>
                    </a:cubicBezTo>
                    <a:cubicBezTo>
                      <a:pt x="112" y="510"/>
                      <a:pt x="0" y="398"/>
                      <a:pt x="0" y="255"/>
                    </a:cubicBezTo>
                    <a:cubicBezTo>
                      <a:pt x="0" y="112"/>
                      <a:pt x="112" y="0"/>
                      <a:pt x="255" y="0"/>
                    </a:cubicBezTo>
                    <a:close/>
                    <a:moveTo>
                      <a:pt x="5099" y="0"/>
                    </a:moveTo>
                    <a:lnTo>
                      <a:pt x="5099" y="510"/>
                    </a:lnTo>
                    <a:lnTo>
                      <a:pt x="1020" y="510"/>
                    </a:lnTo>
                    <a:lnTo>
                      <a:pt x="10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632;p32"/>
              <p:cNvSpPr/>
              <p:nvPr/>
            </p:nvSpPr>
            <p:spPr>
              <a:xfrm>
                <a:off x="4393030" y="2616223"/>
                <a:ext cx="169128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609" extrusionOk="0">
                    <a:moveTo>
                      <a:pt x="2295" y="0"/>
                    </a:moveTo>
                    <a:lnTo>
                      <a:pt x="2295" y="2040"/>
                    </a:lnTo>
                    <a:lnTo>
                      <a:pt x="2805" y="2040"/>
                    </a:lnTo>
                    <a:lnTo>
                      <a:pt x="2805" y="0"/>
                    </a:lnTo>
                    <a:close/>
                    <a:moveTo>
                      <a:pt x="1408" y="765"/>
                    </a:moveTo>
                    <a:cubicBezTo>
                      <a:pt x="551" y="1193"/>
                      <a:pt x="1" y="2070"/>
                      <a:pt x="1" y="3049"/>
                    </a:cubicBezTo>
                    <a:cubicBezTo>
                      <a:pt x="1" y="4456"/>
                      <a:pt x="1133" y="5609"/>
                      <a:pt x="2550" y="5609"/>
                    </a:cubicBezTo>
                    <a:cubicBezTo>
                      <a:pt x="3957" y="5609"/>
                      <a:pt x="5099" y="4456"/>
                      <a:pt x="5099" y="3049"/>
                    </a:cubicBezTo>
                    <a:cubicBezTo>
                      <a:pt x="5099" y="2070"/>
                      <a:pt x="4539" y="1193"/>
                      <a:pt x="3682" y="765"/>
                    </a:cubicBezTo>
                    <a:lnTo>
                      <a:pt x="3447" y="1214"/>
                    </a:lnTo>
                    <a:cubicBezTo>
                      <a:pt x="4141" y="1560"/>
                      <a:pt x="4589" y="2264"/>
                      <a:pt x="4589" y="3049"/>
                    </a:cubicBezTo>
                    <a:cubicBezTo>
                      <a:pt x="4589" y="4181"/>
                      <a:pt x="3672" y="5089"/>
                      <a:pt x="2550" y="5089"/>
                    </a:cubicBezTo>
                    <a:cubicBezTo>
                      <a:pt x="1418" y="5089"/>
                      <a:pt x="511" y="4181"/>
                      <a:pt x="511" y="3049"/>
                    </a:cubicBezTo>
                    <a:cubicBezTo>
                      <a:pt x="511" y="2264"/>
                      <a:pt x="949" y="1560"/>
                      <a:pt x="1643" y="1214"/>
                    </a:cubicBezTo>
                    <a:lnTo>
                      <a:pt x="1408" y="7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633;p32"/>
              <p:cNvSpPr/>
              <p:nvPr/>
            </p:nvSpPr>
            <p:spPr>
              <a:xfrm>
                <a:off x="4807294" y="2197583"/>
                <a:ext cx="186007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4" extrusionOk="0">
                    <a:moveTo>
                      <a:pt x="4079" y="694"/>
                    </a:moveTo>
                    <a:lnTo>
                      <a:pt x="4079" y="1785"/>
                    </a:lnTo>
                    <a:lnTo>
                      <a:pt x="581" y="1785"/>
                    </a:lnTo>
                    <a:lnTo>
                      <a:pt x="4079" y="694"/>
                    </a:lnTo>
                    <a:close/>
                    <a:moveTo>
                      <a:pt x="4334" y="3059"/>
                    </a:moveTo>
                    <a:cubicBezTo>
                      <a:pt x="4048" y="3059"/>
                      <a:pt x="3824" y="3284"/>
                      <a:pt x="3824" y="3569"/>
                    </a:cubicBezTo>
                    <a:cubicBezTo>
                      <a:pt x="3824" y="3855"/>
                      <a:pt x="4048" y="4079"/>
                      <a:pt x="4334" y="4079"/>
                    </a:cubicBezTo>
                    <a:cubicBezTo>
                      <a:pt x="4609" y="4079"/>
                      <a:pt x="4844" y="3855"/>
                      <a:pt x="4844" y="3569"/>
                    </a:cubicBezTo>
                    <a:cubicBezTo>
                      <a:pt x="4844" y="3284"/>
                      <a:pt x="4609" y="3059"/>
                      <a:pt x="4334" y="3059"/>
                    </a:cubicBezTo>
                    <a:close/>
                    <a:moveTo>
                      <a:pt x="5099" y="2295"/>
                    </a:moveTo>
                    <a:lnTo>
                      <a:pt x="5099" y="4844"/>
                    </a:lnTo>
                    <a:lnTo>
                      <a:pt x="510" y="4844"/>
                    </a:lnTo>
                    <a:lnTo>
                      <a:pt x="510" y="2295"/>
                    </a:lnTo>
                    <a:close/>
                    <a:moveTo>
                      <a:pt x="4589" y="0"/>
                    </a:moveTo>
                    <a:lnTo>
                      <a:pt x="0" y="1438"/>
                    </a:lnTo>
                    <a:lnTo>
                      <a:pt x="0" y="5354"/>
                    </a:lnTo>
                    <a:lnTo>
                      <a:pt x="5609" y="5354"/>
                    </a:lnTo>
                    <a:lnTo>
                      <a:pt x="5609" y="1785"/>
                    </a:lnTo>
                    <a:lnTo>
                      <a:pt x="4589" y="1785"/>
                    </a:lnTo>
                    <a:lnTo>
                      <a:pt x="458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634;p32"/>
              <p:cNvSpPr/>
              <p:nvPr/>
            </p:nvSpPr>
            <p:spPr>
              <a:xfrm>
                <a:off x="4807294" y="2620269"/>
                <a:ext cx="186007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5" extrusionOk="0">
                    <a:moveTo>
                      <a:pt x="510" y="1"/>
                    </a:moveTo>
                    <a:lnTo>
                      <a:pt x="510" y="511"/>
                    </a:lnTo>
                    <a:lnTo>
                      <a:pt x="0" y="511"/>
                    </a:lnTo>
                    <a:lnTo>
                      <a:pt x="0" y="1020"/>
                    </a:lnTo>
                    <a:lnTo>
                      <a:pt x="510" y="1020"/>
                    </a:lnTo>
                    <a:lnTo>
                      <a:pt x="510" y="4844"/>
                    </a:lnTo>
                    <a:lnTo>
                      <a:pt x="4079" y="4844"/>
                    </a:lnTo>
                    <a:lnTo>
                      <a:pt x="4079" y="4334"/>
                    </a:lnTo>
                    <a:lnTo>
                      <a:pt x="1020" y="4334"/>
                    </a:lnTo>
                    <a:lnTo>
                      <a:pt x="1020" y="1"/>
                    </a:lnTo>
                    <a:close/>
                    <a:moveTo>
                      <a:pt x="1275" y="511"/>
                    </a:moveTo>
                    <a:lnTo>
                      <a:pt x="1275" y="1020"/>
                    </a:lnTo>
                    <a:lnTo>
                      <a:pt x="4334" y="1020"/>
                    </a:lnTo>
                    <a:lnTo>
                      <a:pt x="4334" y="5354"/>
                    </a:lnTo>
                    <a:lnTo>
                      <a:pt x="4844" y="5354"/>
                    </a:lnTo>
                    <a:lnTo>
                      <a:pt x="4844" y="4844"/>
                    </a:lnTo>
                    <a:lnTo>
                      <a:pt x="5609" y="4844"/>
                    </a:lnTo>
                    <a:lnTo>
                      <a:pt x="5609" y="4334"/>
                    </a:lnTo>
                    <a:lnTo>
                      <a:pt x="4844" y="4334"/>
                    </a:lnTo>
                    <a:lnTo>
                      <a:pt x="4844" y="51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635;p32"/>
              <p:cNvSpPr/>
              <p:nvPr/>
            </p:nvSpPr>
            <p:spPr>
              <a:xfrm>
                <a:off x="5246893" y="2193504"/>
                <a:ext cx="152215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610" extrusionOk="0">
                    <a:moveTo>
                      <a:pt x="3060" y="511"/>
                    </a:moveTo>
                    <a:lnTo>
                      <a:pt x="3060" y="1531"/>
                    </a:lnTo>
                    <a:lnTo>
                      <a:pt x="4079" y="1531"/>
                    </a:lnTo>
                    <a:lnTo>
                      <a:pt x="4079" y="4335"/>
                    </a:lnTo>
                    <a:lnTo>
                      <a:pt x="1275" y="4335"/>
                    </a:lnTo>
                    <a:lnTo>
                      <a:pt x="1275" y="511"/>
                    </a:lnTo>
                    <a:close/>
                    <a:moveTo>
                      <a:pt x="765" y="1"/>
                    </a:moveTo>
                    <a:lnTo>
                      <a:pt x="765" y="4845"/>
                    </a:lnTo>
                    <a:lnTo>
                      <a:pt x="4589" y="4845"/>
                    </a:lnTo>
                    <a:lnTo>
                      <a:pt x="4589" y="1163"/>
                    </a:lnTo>
                    <a:lnTo>
                      <a:pt x="3416" y="1"/>
                    </a:lnTo>
                    <a:close/>
                    <a:moveTo>
                      <a:pt x="0" y="1021"/>
                    </a:moveTo>
                    <a:lnTo>
                      <a:pt x="0" y="5609"/>
                    </a:lnTo>
                    <a:lnTo>
                      <a:pt x="3569" y="5609"/>
                    </a:lnTo>
                    <a:lnTo>
                      <a:pt x="3569" y="5100"/>
                    </a:lnTo>
                    <a:lnTo>
                      <a:pt x="510" y="5100"/>
                    </a:lnTo>
                    <a:lnTo>
                      <a:pt x="510" y="10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636;p32"/>
              <p:cNvSpPr/>
              <p:nvPr/>
            </p:nvSpPr>
            <p:spPr>
              <a:xfrm>
                <a:off x="5238437" y="2633136"/>
                <a:ext cx="169095" cy="152182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4589" extrusionOk="0">
                    <a:moveTo>
                      <a:pt x="1275" y="0"/>
                    </a:moveTo>
                    <a:cubicBezTo>
                      <a:pt x="1081" y="0"/>
                      <a:pt x="918" y="102"/>
                      <a:pt x="826" y="245"/>
                    </a:cubicBezTo>
                    <a:lnTo>
                      <a:pt x="0" y="255"/>
                    </a:lnTo>
                    <a:lnTo>
                      <a:pt x="0" y="765"/>
                    </a:lnTo>
                    <a:lnTo>
                      <a:pt x="826" y="765"/>
                    </a:lnTo>
                    <a:cubicBezTo>
                      <a:pt x="918" y="908"/>
                      <a:pt x="1081" y="1020"/>
                      <a:pt x="1275" y="1020"/>
                    </a:cubicBezTo>
                    <a:cubicBezTo>
                      <a:pt x="1459" y="1020"/>
                      <a:pt x="1622" y="908"/>
                      <a:pt x="1714" y="765"/>
                    </a:cubicBezTo>
                    <a:lnTo>
                      <a:pt x="5099" y="765"/>
                    </a:lnTo>
                    <a:lnTo>
                      <a:pt x="5099" y="255"/>
                    </a:lnTo>
                    <a:lnTo>
                      <a:pt x="1714" y="245"/>
                    </a:lnTo>
                    <a:cubicBezTo>
                      <a:pt x="1622" y="102"/>
                      <a:pt x="1459" y="0"/>
                      <a:pt x="1275" y="0"/>
                    </a:cubicBezTo>
                    <a:close/>
                    <a:moveTo>
                      <a:pt x="3824" y="1785"/>
                    </a:moveTo>
                    <a:cubicBezTo>
                      <a:pt x="3631" y="1785"/>
                      <a:pt x="3467" y="1887"/>
                      <a:pt x="3376" y="2029"/>
                    </a:cubicBezTo>
                    <a:lnTo>
                      <a:pt x="0" y="2040"/>
                    </a:lnTo>
                    <a:lnTo>
                      <a:pt x="0" y="2549"/>
                    </a:lnTo>
                    <a:lnTo>
                      <a:pt x="3376" y="2549"/>
                    </a:lnTo>
                    <a:cubicBezTo>
                      <a:pt x="3467" y="2692"/>
                      <a:pt x="3631" y="2804"/>
                      <a:pt x="3824" y="2804"/>
                    </a:cubicBezTo>
                    <a:cubicBezTo>
                      <a:pt x="4008" y="2804"/>
                      <a:pt x="4171" y="2692"/>
                      <a:pt x="4263" y="2549"/>
                    </a:cubicBezTo>
                    <a:lnTo>
                      <a:pt x="5099" y="2549"/>
                    </a:lnTo>
                    <a:lnTo>
                      <a:pt x="5099" y="2040"/>
                    </a:lnTo>
                    <a:lnTo>
                      <a:pt x="4263" y="2029"/>
                    </a:lnTo>
                    <a:cubicBezTo>
                      <a:pt x="4171" y="1887"/>
                      <a:pt x="4008" y="1785"/>
                      <a:pt x="3824" y="1785"/>
                    </a:cubicBezTo>
                    <a:close/>
                    <a:moveTo>
                      <a:pt x="2550" y="3569"/>
                    </a:moveTo>
                    <a:cubicBezTo>
                      <a:pt x="2356" y="3569"/>
                      <a:pt x="2193" y="3671"/>
                      <a:pt x="2101" y="3814"/>
                    </a:cubicBezTo>
                    <a:lnTo>
                      <a:pt x="0" y="3824"/>
                    </a:lnTo>
                    <a:lnTo>
                      <a:pt x="0" y="4334"/>
                    </a:lnTo>
                    <a:lnTo>
                      <a:pt x="2101" y="4334"/>
                    </a:lnTo>
                    <a:cubicBezTo>
                      <a:pt x="2193" y="4477"/>
                      <a:pt x="2356" y="4589"/>
                      <a:pt x="2550" y="4589"/>
                    </a:cubicBezTo>
                    <a:cubicBezTo>
                      <a:pt x="2733" y="4589"/>
                      <a:pt x="2896" y="4477"/>
                      <a:pt x="2988" y="4334"/>
                    </a:cubicBezTo>
                    <a:lnTo>
                      <a:pt x="5099" y="4334"/>
                    </a:lnTo>
                    <a:lnTo>
                      <a:pt x="5099" y="3824"/>
                    </a:lnTo>
                    <a:lnTo>
                      <a:pt x="2988" y="3814"/>
                    </a:lnTo>
                    <a:cubicBezTo>
                      <a:pt x="2896" y="3671"/>
                      <a:pt x="2733" y="3569"/>
                      <a:pt x="2550" y="356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637;p32"/>
              <p:cNvSpPr/>
              <p:nvPr/>
            </p:nvSpPr>
            <p:spPr>
              <a:xfrm>
                <a:off x="5669580" y="2193504"/>
                <a:ext cx="152215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610" extrusionOk="0">
                    <a:moveTo>
                      <a:pt x="1" y="1"/>
                    </a:moveTo>
                    <a:lnTo>
                      <a:pt x="1" y="4590"/>
                    </a:lnTo>
                    <a:lnTo>
                      <a:pt x="511" y="4590"/>
                    </a:lnTo>
                    <a:lnTo>
                      <a:pt x="511" y="511"/>
                    </a:lnTo>
                    <a:lnTo>
                      <a:pt x="3315" y="511"/>
                    </a:lnTo>
                    <a:lnTo>
                      <a:pt x="3315" y="1"/>
                    </a:lnTo>
                    <a:close/>
                    <a:moveTo>
                      <a:pt x="3060" y="1276"/>
                    </a:moveTo>
                    <a:lnTo>
                      <a:pt x="3060" y="2295"/>
                    </a:lnTo>
                    <a:lnTo>
                      <a:pt x="4080" y="2295"/>
                    </a:lnTo>
                    <a:lnTo>
                      <a:pt x="4080" y="5100"/>
                    </a:lnTo>
                    <a:lnTo>
                      <a:pt x="1275" y="5100"/>
                    </a:lnTo>
                    <a:lnTo>
                      <a:pt x="1275" y="1276"/>
                    </a:lnTo>
                    <a:close/>
                    <a:moveTo>
                      <a:pt x="765" y="766"/>
                    </a:moveTo>
                    <a:lnTo>
                      <a:pt x="765" y="5609"/>
                    </a:lnTo>
                    <a:lnTo>
                      <a:pt x="4589" y="5609"/>
                    </a:lnTo>
                    <a:lnTo>
                      <a:pt x="4589" y="1928"/>
                    </a:lnTo>
                    <a:lnTo>
                      <a:pt x="3417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638;p32"/>
              <p:cNvSpPr/>
              <p:nvPr/>
            </p:nvSpPr>
            <p:spPr>
              <a:xfrm>
                <a:off x="5656746" y="2620269"/>
                <a:ext cx="177551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5100" extrusionOk="0">
                    <a:moveTo>
                      <a:pt x="2682" y="1133"/>
                    </a:moveTo>
                    <a:lnTo>
                      <a:pt x="3172" y="2132"/>
                    </a:lnTo>
                    <a:lnTo>
                      <a:pt x="4283" y="2295"/>
                    </a:lnTo>
                    <a:lnTo>
                      <a:pt x="3477" y="3080"/>
                    </a:lnTo>
                    <a:lnTo>
                      <a:pt x="3671" y="4181"/>
                    </a:lnTo>
                    <a:lnTo>
                      <a:pt x="2682" y="3661"/>
                    </a:lnTo>
                    <a:lnTo>
                      <a:pt x="1683" y="4181"/>
                    </a:lnTo>
                    <a:lnTo>
                      <a:pt x="1876" y="3080"/>
                    </a:lnTo>
                    <a:lnTo>
                      <a:pt x="1071" y="2295"/>
                    </a:lnTo>
                    <a:lnTo>
                      <a:pt x="2182" y="2132"/>
                    </a:lnTo>
                    <a:lnTo>
                      <a:pt x="2682" y="1133"/>
                    </a:lnTo>
                    <a:close/>
                    <a:moveTo>
                      <a:pt x="2682" y="1"/>
                    </a:moveTo>
                    <a:lnTo>
                      <a:pt x="1846" y="1683"/>
                    </a:lnTo>
                    <a:lnTo>
                      <a:pt x="0" y="1948"/>
                    </a:lnTo>
                    <a:lnTo>
                      <a:pt x="1336" y="3254"/>
                    </a:lnTo>
                    <a:lnTo>
                      <a:pt x="1020" y="5099"/>
                    </a:lnTo>
                    <a:lnTo>
                      <a:pt x="2682" y="4232"/>
                    </a:lnTo>
                    <a:lnTo>
                      <a:pt x="4334" y="5099"/>
                    </a:lnTo>
                    <a:lnTo>
                      <a:pt x="4334" y="5099"/>
                    </a:lnTo>
                    <a:lnTo>
                      <a:pt x="4018" y="3254"/>
                    </a:lnTo>
                    <a:lnTo>
                      <a:pt x="5354" y="1948"/>
                    </a:lnTo>
                    <a:lnTo>
                      <a:pt x="3508" y="1683"/>
                    </a:lnTo>
                    <a:lnTo>
                      <a:pt x="268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639;p32"/>
              <p:cNvSpPr/>
              <p:nvPr/>
            </p:nvSpPr>
            <p:spPr>
              <a:xfrm>
                <a:off x="6083843" y="2214495"/>
                <a:ext cx="169095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4080" extrusionOk="0">
                    <a:moveTo>
                      <a:pt x="0" y="0"/>
                    </a:moveTo>
                    <a:lnTo>
                      <a:pt x="0" y="510"/>
                    </a:lnTo>
                    <a:lnTo>
                      <a:pt x="5099" y="510"/>
                    </a:lnTo>
                    <a:lnTo>
                      <a:pt x="5099" y="0"/>
                    </a:lnTo>
                    <a:close/>
                    <a:moveTo>
                      <a:pt x="0" y="1785"/>
                    </a:moveTo>
                    <a:lnTo>
                      <a:pt x="0" y="2295"/>
                    </a:lnTo>
                    <a:lnTo>
                      <a:pt x="5099" y="2295"/>
                    </a:lnTo>
                    <a:lnTo>
                      <a:pt x="5099" y="1785"/>
                    </a:lnTo>
                    <a:close/>
                    <a:moveTo>
                      <a:pt x="0" y="3569"/>
                    </a:moveTo>
                    <a:lnTo>
                      <a:pt x="0" y="4079"/>
                    </a:lnTo>
                    <a:lnTo>
                      <a:pt x="5099" y="4079"/>
                    </a:lnTo>
                    <a:lnTo>
                      <a:pt x="5099" y="356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640;p32"/>
              <p:cNvSpPr/>
              <p:nvPr/>
            </p:nvSpPr>
            <p:spPr>
              <a:xfrm>
                <a:off x="6075387" y="2658472"/>
                <a:ext cx="186007" cy="10151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3061" extrusionOk="0">
                    <a:moveTo>
                      <a:pt x="4079" y="1021"/>
                    </a:moveTo>
                    <a:cubicBezTo>
                      <a:pt x="3793" y="1021"/>
                      <a:pt x="3569" y="1245"/>
                      <a:pt x="3569" y="1531"/>
                    </a:cubicBezTo>
                    <a:cubicBezTo>
                      <a:pt x="3569" y="1806"/>
                      <a:pt x="3793" y="2040"/>
                      <a:pt x="4079" y="2040"/>
                    </a:cubicBezTo>
                    <a:cubicBezTo>
                      <a:pt x="4354" y="2040"/>
                      <a:pt x="4589" y="1806"/>
                      <a:pt x="4589" y="1531"/>
                    </a:cubicBezTo>
                    <a:cubicBezTo>
                      <a:pt x="4589" y="1245"/>
                      <a:pt x="4354" y="1021"/>
                      <a:pt x="4079" y="1021"/>
                    </a:cubicBezTo>
                    <a:close/>
                    <a:moveTo>
                      <a:pt x="4079" y="511"/>
                    </a:moveTo>
                    <a:cubicBezTo>
                      <a:pt x="4640" y="511"/>
                      <a:pt x="5099" y="959"/>
                      <a:pt x="5099" y="1531"/>
                    </a:cubicBezTo>
                    <a:cubicBezTo>
                      <a:pt x="5099" y="2091"/>
                      <a:pt x="4640" y="2550"/>
                      <a:pt x="4079" y="2550"/>
                    </a:cubicBezTo>
                    <a:lnTo>
                      <a:pt x="1530" y="2550"/>
                    </a:lnTo>
                    <a:cubicBezTo>
                      <a:pt x="959" y="2550"/>
                      <a:pt x="510" y="2091"/>
                      <a:pt x="510" y="1531"/>
                    </a:cubicBezTo>
                    <a:cubicBezTo>
                      <a:pt x="510" y="959"/>
                      <a:pt x="959" y="511"/>
                      <a:pt x="1530" y="511"/>
                    </a:cubicBezTo>
                    <a:close/>
                    <a:moveTo>
                      <a:pt x="1530" y="1"/>
                    </a:moveTo>
                    <a:cubicBezTo>
                      <a:pt x="683" y="1"/>
                      <a:pt x="0" y="684"/>
                      <a:pt x="0" y="1531"/>
                    </a:cubicBezTo>
                    <a:cubicBezTo>
                      <a:pt x="0" y="2367"/>
                      <a:pt x="683" y="3060"/>
                      <a:pt x="1530" y="3060"/>
                    </a:cubicBezTo>
                    <a:lnTo>
                      <a:pt x="4079" y="3060"/>
                    </a:lnTo>
                    <a:cubicBezTo>
                      <a:pt x="4915" y="3060"/>
                      <a:pt x="5609" y="2367"/>
                      <a:pt x="5609" y="1531"/>
                    </a:cubicBezTo>
                    <a:cubicBezTo>
                      <a:pt x="5609" y="684"/>
                      <a:pt x="4915" y="1"/>
                      <a:pt x="407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641;p32"/>
              <p:cNvSpPr/>
              <p:nvPr/>
            </p:nvSpPr>
            <p:spPr>
              <a:xfrm>
                <a:off x="6527488" y="2197583"/>
                <a:ext cx="118389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5099" extrusionOk="0">
                    <a:moveTo>
                      <a:pt x="1530" y="1020"/>
                    </a:moveTo>
                    <a:lnTo>
                      <a:pt x="1530" y="2040"/>
                    </a:lnTo>
                    <a:lnTo>
                      <a:pt x="2040" y="2040"/>
                    </a:lnTo>
                    <a:lnTo>
                      <a:pt x="2040" y="1020"/>
                    </a:lnTo>
                    <a:close/>
                    <a:moveTo>
                      <a:pt x="1785" y="510"/>
                    </a:moveTo>
                    <a:cubicBezTo>
                      <a:pt x="2489" y="510"/>
                      <a:pt x="3060" y="1081"/>
                      <a:pt x="3060" y="1785"/>
                    </a:cubicBezTo>
                    <a:lnTo>
                      <a:pt x="3060" y="3314"/>
                    </a:lnTo>
                    <a:cubicBezTo>
                      <a:pt x="3060" y="4018"/>
                      <a:pt x="2489" y="4589"/>
                      <a:pt x="1785" y="4589"/>
                    </a:cubicBezTo>
                    <a:cubicBezTo>
                      <a:pt x="1082" y="4589"/>
                      <a:pt x="511" y="4018"/>
                      <a:pt x="511" y="3314"/>
                    </a:cubicBezTo>
                    <a:lnTo>
                      <a:pt x="511" y="1785"/>
                    </a:lnTo>
                    <a:cubicBezTo>
                      <a:pt x="511" y="1081"/>
                      <a:pt x="1082" y="510"/>
                      <a:pt x="1785" y="510"/>
                    </a:cubicBezTo>
                    <a:close/>
                    <a:moveTo>
                      <a:pt x="1785" y="0"/>
                    </a:moveTo>
                    <a:cubicBezTo>
                      <a:pt x="796" y="0"/>
                      <a:pt x="1" y="796"/>
                      <a:pt x="1" y="1785"/>
                    </a:cubicBezTo>
                    <a:lnTo>
                      <a:pt x="1" y="3314"/>
                    </a:lnTo>
                    <a:cubicBezTo>
                      <a:pt x="1" y="4304"/>
                      <a:pt x="796" y="5099"/>
                      <a:pt x="1785" y="5099"/>
                    </a:cubicBezTo>
                    <a:cubicBezTo>
                      <a:pt x="2774" y="5099"/>
                      <a:pt x="3570" y="4304"/>
                      <a:pt x="3570" y="3314"/>
                    </a:cubicBezTo>
                    <a:lnTo>
                      <a:pt x="3570" y="1785"/>
                    </a:lnTo>
                    <a:cubicBezTo>
                      <a:pt x="3570" y="796"/>
                      <a:pt x="2774" y="0"/>
                      <a:pt x="178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642;p32"/>
              <p:cNvSpPr/>
              <p:nvPr/>
            </p:nvSpPr>
            <p:spPr>
              <a:xfrm>
                <a:off x="6498073" y="2658472"/>
                <a:ext cx="186007" cy="10151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3061" extrusionOk="0">
                    <a:moveTo>
                      <a:pt x="1530" y="1021"/>
                    </a:moveTo>
                    <a:cubicBezTo>
                      <a:pt x="1245" y="1021"/>
                      <a:pt x="1020" y="1245"/>
                      <a:pt x="1020" y="1531"/>
                    </a:cubicBezTo>
                    <a:cubicBezTo>
                      <a:pt x="1020" y="1806"/>
                      <a:pt x="1245" y="2040"/>
                      <a:pt x="1530" y="2040"/>
                    </a:cubicBezTo>
                    <a:cubicBezTo>
                      <a:pt x="1805" y="2040"/>
                      <a:pt x="2040" y="1806"/>
                      <a:pt x="2040" y="1531"/>
                    </a:cubicBezTo>
                    <a:cubicBezTo>
                      <a:pt x="2040" y="1245"/>
                      <a:pt x="1805" y="1021"/>
                      <a:pt x="1530" y="1021"/>
                    </a:cubicBezTo>
                    <a:close/>
                    <a:moveTo>
                      <a:pt x="4079" y="511"/>
                    </a:moveTo>
                    <a:cubicBezTo>
                      <a:pt x="4640" y="511"/>
                      <a:pt x="5099" y="959"/>
                      <a:pt x="5099" y="1531"/>
                    </a:cubicBezTo>
                    <a:cubicBezTo>
                      <a:pt x="5099" y="2091"/>
                      <a:pt x="4640" y="2550"/>
                      <a:pt x="4079" y="2550"/>
                    </a:cubicBezTo>
                    <a:lnTo>
                      <a:pt x="1530" y="2550"/>
                    </a:lnTo>
                    <a:cubicBezTo>
                      <a:pt x="959" y="2550"/>
                      <a:pt x="510" y="2091"/>
                      <a:pt x="510" y="1531"/>
                    </a:cubicBezTo>
                    <a:cubicBezTo>
                      <a:pt x="510" y="959"/>
                      <a:pt x="959" y="511"/>
                      <a:pt x="1530" y="511"/>
                    </a:cubicBezTo>
                    <a:close/>
                    <a:moveTo>
                      <a:pt x="1530" y="1"/>
                    </a:moveTo>
                    <a:cubicBezTo>
                      <a:pt x="684" y="1"/>
                      <a:pt x="1" y="684"/>
                      <a:pt x="1" y="1531"/>
                    </a:cubicBezTo>
                    <a:cubicBezTo>
                      <a:pt x="1" y="2367"/>
                      <a:pt x="684" y="3060"/>
                      <a:pt x="1530" y="3060"/>
                    </a:cubicBezTo>
                    <a:lnTo>
                      <a:pt x="4079" y="3060"/>
                    </a:lnTo>
                    <a:cubicBezTo>
                      <a:pt x="4915" y="3060"/>
                      <a:pt x="5609" y="2367"/>
                      <a:pt x="5609" y="1531"/>
                    </a:cubicBezTo>
                    <a:cubicBezTo>
                      <a:pt x="5609" y="684"/>
                      <a:pt x="4915" y="1"/>
                      <a:pt x="407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643;p32"/>
              <p:cNvSpPr/>
              <p:nvPr/>
            </p:nvSpPr>
            <p:spPr>
              <a:xfrm>
                <a:off x="6920760" y="2222952"/>
                <a:ext cx="186040" cy="118389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3570" extrusionOk="0">
                    <a:moveTo>
                      <a:pt x="2550" y="765"/>
                    </a:moveTo>
                    <a:lnTo>
                      <a:pt x="2550" y="1275"/>
                    </a:lnTo>
                    <a:lnTo>
                      <a:pt x="3060" y="1275"/>
                    </a:lnTo>
                    <a:lnTo>
                      <a:pt x="3060" y="765"/>
                    </a:lnTo>
                    <a:close/>
                    <a:moveTo>
                      <a:pt x="2550" y="1530"/>
                    </a:moveTo>
                    <a:lnTo>
                      <a:pt x="2550" y="2040"/>
                    </a:lnTo>
                    <a:lnTo>
                      <a:pt x="3060" y="2040"/>
                    </a:lnTo>
                    <a:lnTo>
                      <a:pt x="3060" y="1530"/>
                    </a:lnTo>
                    <a:close/>
                    <a:moveTo>
                      <a:pt x="2550" y="2294"/>
                    </a:moveTo>
                    <a:lnTo>
                      <a:pt x="2550" y="2804"/>
                    </a:lnTo>
                    <a:lnTo>
                      <a:pt x="3060" y="2804"/>
                    </a:lnTo>
                    <a:lnTo>
                      <a:pt x="3060" y="2294"/>
                    </a:lnTo>
                    <a:close/>
                    <a:moveTo>
                      <a:pt x="5099" y="510"/>
                    </a:moveTo>
                    <a:lnTo>
                      <a:pt x="5099" y="1020"/>
                    </a:lnTo>
                    <a:cubicBezTo>
                      <a:pt x="4671" y="1020"/>
                      <a:pt x="4335" y="1367"/>
                      <a:pt x="4335" y="1785"/>
                    </a:cubicBezTo>
                    <a:cubicBezTo>
                      <a:pt x="4335" y="2203"/>
                      <a:pt x="4671" y="2549"/>
                      <a:pt x="5099" y="2549"/>
                    </a:cubicBezTo>
                    <a:lnTo>
                      <a:pt x="5099" y="3059"/>
                    </a:lnTo>
                    <a:lnTo>
                      <a:pt x="511" y="3059"/>
                    </a:lnTo>
                    <a:lnTo>
                      <a:pt x="511" y="2549"/>
                    </a:lnTo>
                    <a:cubicBezTo>
                      <a:pt x="929" y="2549"/>
                      <a:pt x="1275" y="2203"/>
                      <a:pt x="1275" y="1785"/>
                    </a:cubicBezTo>
                    <a:cubicBezTo>
                      <a:pt x="1275" y="1367"/>
                      <a:pt x="929" y="1020"/>
                      <a:pt x="511" y="1020"/>
                    </a:cubicBezTo>
                    <a:lnTo>
                      <a:pt x="511" y="510"/>
                    </a:lnTo>
                    <a:close/>
                    <a:moveTo>
                      <a:pt x="1" y="0"/>
                    </a:moveTo>
                    <a:lnTo>
                      <a:pt x="1" y="1530"/>
                    </a:lnTo>
                    <a:lnTo>
                      <a:pt x="511" y="1530"/>
                    </a:lnTo>
                    <a:cubicBezTo>
                      <a:pt x="643" y="1530"/>
                      <a:pt x="766" y="1642"/>
                      <a:pt x="766" y="1785"/>
                    </a:cubicBezTo>
                    <a:cubicBezTo>
                      <a:pt x="766" y="1927"/>
                      <a:pt x="643" y="2040"/>
                      <a:pt x="511" y="2040"/>
                    </a:cubicBezTo>
                    <a:lnTo>
                      <a:pt x="1" y="2040"/>
                    </a:lnTo>
                    <a:lnTo>
                      <a:pt x="1" y="3569"/>
                    </a:lnTo>
                    <a:lnTo>
                      <a:pt x="5609" y="3569"/>
                    </a:lnTo>
                    <a:lnTo>
                      <a:pt x="5609" y="2040"/>
                    </a:lnTo>
                    <a:lnTo>
                      <a:pt x="5099" y="2040"/>
                    </a:lnTo>
                    <a:cubicBezTo>
                      <a:pt x="4957" y="2040"/>
                      <a:pt x="4844" y="1927"/>
                      <a:pt x="4844" y="1785"/>
                    </a:cubicBezTo>
                    <a:cubicBezTo>
                      <a:pt x="4844" y="1642"/>
                      <a:pt x="4957" y="1530"/>
                      <a:pt x="5099" y="1530"/>
                    </a:cubicBezTo>
                    <a:lnTo>
                      <a:pt x="5609" y="1530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644;p32"/>
              <p:cNvSpPr/>
              <p:nvPr/>
            </p:nvSpPr>
            <p:spPr>
              <a:xfrm>
                <a:off x="6920760" y="2616223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5099" y="796"/>
                    </a:moveTo>
                    <a:lnTo>
                      <a:pt x="5099" y="4283"/>
                    </a:lnTo>
                    <a:lnTo>
                      <a:pt x="3957" y="4803"/>
                    </a:lnTo>
                    <a:lnTo>
                      <a:pt x="3957" y="1316"/>
                    </a:lnTo>
                    <a:lnTo>
                      <a:pt x="5099" y="796"/>
                    </a:lnTo>
                    <a:close/>
                    <a:moveTo>
                      <a:pt x="1663" y="786"/>
                    </a:moveTo>
                    <a:lnTo>
                      <a:pt x="1663" y="4273"/>
                    </a:lnTo>
                    <a:lnTo>
                      <a:pt x="511" y="4813"/>
                    </a:lnTo>
                    <a:lnTo>
                      <a:pt x="511" y="1326"/>
                    </a:lnTo>
                    <a:lnTo>
                      <a:pt x="1663" y="786"/>
                    </a:lnTo>
                    <a:close/>
                    <a:moveTo>
                      <a:pt x="2173" y="786"/>
                    </a:moveTo>
                    <a:lnTo>
                      <a:pt x="3447" y="1336"/>
                    </a:lnTo>
                    <a:lnTo>
                      <a:pt x="3447" y="4824"/>
                    </a:lnTo>
                    <a:lnTo>
                      <a:pt x="2173" y="4273"/>
                    </a:lnTo>
                    <a:lnTo>
                      <a:pt x="2173" y="786"/>
                    </a:lnTo>
                    <a:close/>
                    <a:moveTo>
                      <a:pt x="5609" y="0"/>
                    </a:moveTo>
                    <a:lnTo>
                      <a:pt x="3692" y="877"/>
                    </a:lnTo>
                    <a:lnTo>
                      <a:pt x="1918" y="112"/>
                    </a:lnTo>
                    <a:lnTo>
                      <a:pt x="1" y="1000"/>
                    </a:lnTo>
                    <a:lnTo>
                      <a:pt x="1" y="5609"/>
                    </a:lnTo>
                    <a:lnTo>
                      <a:pt x="1918" y="4722"/>
                    </a:lnTo>
                    <a:lnTo>
                      <a:pt x="3702" y="5486"/>
                    </a:lnTo>
                    <a:lnTo>
                      <a:pt x="5609" y="460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645;p32"/>
              <p:cNvSpPr/>
              <p:nvPr/>
            </p:nvSpPr>
            <p:spPr>
              <a:xfrm>
                <a:off x="7351936" y="2201960"/>
                <a:ext cx="169095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100" extrusionOk="0">
                    <a:moveTo>
                      <a:pt x="1020" y="3570"/>
                    </a:moveTo>
                    <a:cubicBezTo>
                      <a:pt x="1295" y="3570"/>
                      <a:pt x="1530" y="3794"/>
                      <a:pt x="1530" y="4080"/>
                    </a:cubicBezTo>
                    <a:cubicBezTo>
                      <a:pt x="1530" y="4355"/>
                      <a:pt x="1295" y="4590"/>
                      <a:pt x="1020" y="4590"/>
                    </a:cubicBezTo>
                    <a:cubicBezTo>
                      <a:pt x="734" y="4590"/>
                      <a:pt x="510" y="4355"/>
                      <a:pt x="510" y="4080"/>
                    </a:cubicBezTo>
                    <a:cubicBezTo>
                      <a:pt x="510" y="3794"/>
                      <a:pt x="734" y="3570"/>
                      <a:pt x="1020" y="3570"/>
                    </a:cubicBezTo>
                    <a:close/>
                    <a:moveTo>
                      <a:pt x="4079" y="3570"/>
                    </a:moveTo>
                    <a:cubicBezTo>
                      <a:pt x="4354" y="3570"/>
                      <a:pt x="4589" y="3794"/>
                      <a:pt x="4589" y="4080"/>
                    </a:cubicBezTo>
                    <a:cubicBezTo>
                      <a:pt x="4589" y="4355"/>
                      <a:pt x="4354" y="4590"/>
                      <a:pt x="4079" y="4590"/>
                    </a:cubicBezTo>
                    <a:cubicBezTo>
                      <a:pt x="3793" y="4590"/>
                      <a:pt x="3569" y="4355"/>
                      <a:pt x="3569" y="4080"/>
                    </a:cubicBezTo>
                    <a:cubicBezTo>
                      <a:pt x="3569" y="3794"/>
                      <a:pt x="3793" y="3570"/>
                      <a:pt x="4079" y="3570"/>
                    </a:cubicBezTo>
                    <a:close/>
                    <a:moveTo>
                      <a:pt x="928" y="1"/>
                    </a:moveTo>
                    <a:lnTo>
                      <a:pt x="510" y="276"/>
                    </a:lnTo>
                    <a:lnTo>
                      <a:pt x="2233" y="2856"/>
                    </a:lnTo>
                    <a:lnTo>
                      <a:pt x="1836" y="3468"/>
                    </a:lnTo>
                    <a:cubicBezTo>
                      <a:pt x="1642" y="3213"/>
                      <a:pt x="1346" y="3060"/>
                      <a:pt x="1020" y="3060"/>
                    </a:cubicBezTo>
                    <a:cubicBezTo>
                      <a:pt x="449" y="3060"/>
                      <a:pt x="0" y="3509"/>
                      <a:pt x="0" y="4080"/>
                    </a:cubicBezTo>
                    <a:cubicBezTo>
                      <a:pt x="0" y="4641"/>
                      <a:pt x="449" y="5099"/>
                      <a:pt x="1020" y="5099"/>
                    </a:cubicBezTo>
                    <a:cubicBezTo>
                      <a:pt x="1581" y="5099"/>
                      <a:pt x="2039" y="4641"/>
                      <a:pt x="2039" y="4080"/>
                    </a:cubicBezTo>
                    <a:lnTo>
                      <a:pt x="2549" y="3315"/>
                    </a:lnTo>
                    <a:lnTo>
                      <a:pt x="3059" y="4080"/>
                    </a:lnTo>
                    <a:cubicBezTo>
                      <a:pt x="3059" y="4641"/>
                      <a:pt x="3508" y="5099"/>
                      <a:pt x="4079" y="5099"/>
                    </a:cubicBezTo>
                    <a:cubicBezTo>
                      <a:pt x="4640" y="5099"/>
                      <a:pt x="5099" y="4641"/>
                      <a:pt x="5099" y="4080"/>
                    </a:cubicBezTo>
                    <a:cubicBezTo>
                      <a:pt x="5099" y="3509"/>
                      <a:pt x="4640" y="3060"/>
                      <a:pt x="4079" y="3060"/>
                    </a:cubicBezTo>
                    <a:cubicBezTo>
                      <a:pt x="3742" y="3060"/>
                      <a:pt x="3447" y="3213"/>
                      <a:pt x="3253" y="3468"/>
                    </a:cubicBezTo>
                    <a:lnTo>
                      <a:pt x="2855" y="2856"/>
                    </a:lnTo>
                    <a:lnTo>
                      <a:pt x="4589" y="276"/>
                    </a:lnTo>
                    <a:lnTo>
                      <a:pt x="4160" y="1"/>
                    </a:lnTo>
                    <a:lnTo>
                      <a:pt x="2549" y="2397"/>
                    </a:lnTo>
                    <a:lnTo>
                      <a:pt x="928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646;p32"/>
              <p:cNvSpPr/>
              <p:nvPr/>
            </p:nvSpPr>
            <p:spPr>
              <a:xfrm>
                <a:off x="7351936" y="2624680"/>
                <a:ext cx="169095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099" extrusionOk="0">
                    <a:moveTo>
                      <a:pt x="0" y="0"/>
                    </a:moveTo>
                    <a:lnTo>
                      <a:pt x="0" y="1785"/>
                    </a:lnTo>
                    <a:lnTo>
                      <a:pt x="510" y="1785"/>
                    </a:lnTo>
                    <a:lnTo>
                      <a:pt x="510" y="510"/>
                    </a:lnTo>
                    <a:lnTo>
                      <a:pt x="1785" y="510"/>
                    </a:lnTo>
                    <a:lnTo>
                      <a:pt x="1785" y="0"/>
                    </a:lnTo>
                    <a:close/>
                    <a:moveTo>
                      <a:pt x="3314" y="0"/>
                    </a:moveTo>
                    <a:lnTo>
                      <a:pt x="3314" y="510"/>
                    </a:lnTo>
                    <a:lnTo>
                      <a:pt x="4589" y="510"/>
                    </a:lnTo>
                    <a:lnTo>
                      <a:pt x="4589" y="1785"/>
                    </a:lnTo>
                    <a:lnTo>
                      <a:pt x="5099" y="1785"/>
                    </a:lnTo>
                    <a:lnTo>
                      <a:pt x="5099" y="0"/>
                    </a:lnTo>
                    <a:close/>
                    <a:moveTo>
                      <a:pt x="0" y="3314"/>
                    </a:moveTo>
                    <a:lnTo>
                      <a:pt x="0" y="5099"/>
                    </a:lnTo>
                    <a:lnTo>
                      <a:pt x="1785" y="5099"/>
                    </a:lnTo>
                    <a:lnTo>
                      <a:pt x="1785" y="4589"/>
                    </a:lnTo>
                    <a:lnTo>
                      <a:pt x="510" y="4589"/>
                    </a:lnTo>
                    <a:lnTo>
                      <a:pt x="510" y="3314"/>
                    </a:lnTo>
                    <a:close/>
                    <a:moveTo>
                      <a:pt x="4589" y="3314"/>
                    </a:moveTo>
                    <a:lnTo>
                      <a:pt x="4589" y="4589"/>
                    </a:lnTo>
                    <a:lnTo>
                      <a:pt x="3314" y="4589"/>
                    </a:lnTo>
                    <a:lnTo>
                      <a:pt x="3314" y="5099"/>
                    </a:lnTo>
                    <a:lnTo>
                      <a:pt x="5099" y="5099"/>
                    </a:lnTo>
                    <a:lnTo>
                      <a:pt x="5099" y="3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647;p32"/>
              <p:cNvSpPr/>
              <p:nvPr/>
            </p:nvSpPr>
            <p:spPr>
              <a:xfrm>
                <a:off x="1434158" y="3047366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1275" y="1"/>
                    </a:moveTo>
                    <a:lnTo>
                      <a:pt x="1275" y="1275"/>
                    </a:lnTo>
                    <a:lnTo>
                      <a:pt x="1" y="1275"/>
                    </a:lnTo>
                    <a:lnTo>
                      <a:pt x="1" y="1785"/>
                    </a:lnTo>
                    <a:lnTo>
                      <a:pt x="1785" y="1785"/>
                    </a:lnTo>
                    <a:lnTo>
                      <a:pt x="1785" y="1"/>
                    </a:lnTo>
                    <a:close/>
                    <a:moveTo>
                      <a:pt x="3315" y="1"/>
                    </a:moveTo>
                    <a:lnTo>
                      <a:pt x="3315" y="1785"/>
                    </a:lnTo>
                    <a:lnTo>
                      <a:pt x="5099" y="1785"/>
                    </a:lnTo>
                    <a:lnTo>
                      <a:pt x="5099" y="1275"/>
                    </a:lnTo>
                    <a:lnTo>
                      <a:pt x="3824" y="1275"/>
                    </a:lnTo>
                    <a:lnTo>
                      <a:pt x="3824" y="1"/>
                    </a:lnTo>
                    <a:close/>
                    <a:moveTo>
                      <a:pt x="1" y="3315"/>
                    </a:moveTo>
                    <a:lnTo>
                      <a:pt x="1" y="3825"/>
                    </a:lnTo>
                    <a:lnTo>
                      <a:pt x="1275" y="3825"/>
                    </a:lnTo>
                    <a:lnTo>
                      <a:pt x="1275" y="5099"/>
                    </a:lnTo>
                    <a:lnTo>
                      <a:pt x="1785" y="5099"/>
                    </a:lnTo>
                    <a:lnTo>
                      <a:pt x="1785" y="3315"/>
                    </a:lnTo>
                    <a:close/>
                    <a:moveTo>
                      <a:pt x="3315" y="3315"/>
                    </a:moveTo>
                    <a:lnTo>
                      <a:pt x="3315" y="5099"/>
                    </a:lnTo>
                    <a:lnTo>
                      <a:pt x="3824" y="5099"/>
                    </a:lnTo>
                    <a:lnTo>
                      <a:pt x="3824" y="3825"/>
                    </a:lnTo>
                    <a:lnTo>
                      <a:pt x="5099" y="3825"/>
                    </a:lnTo>
                    <a:lnTo>
                      <a:pt x="5099" y="33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648;p32"/>
              <p:cNvSpPr/>
              <p:nvPr/>
            </p:nvSpPr>
            <p:spPr>
              <a:xfrm>
                <a:off x="1425701" y="3461630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1020" y="1275"/>
                    </a:moveTo>
                    <a:lnTo>
                      <a:pt x="1020" y="1785"/>
                    </a:lnTo>
                    <a:lnTo>
                      <a:pt x="2550" y="1785"/>
                    </a:lnTo>
                    <a:lnTo>
                      <a:pt x="2550" y="1275"/>
                    </a:lnTo>
                    <a:close/>
                    <a:moveTo>
                      <a:pt x="1020" y="2549"/>
                    </a:moveTo>
                    <a:lnTo>
                      <a:pt x="1020" y="3059"/>
                    </a:lnTo>
                    <a:lnTo>
                      <a:pt x="4589" y="3059"/>
                    </a:lnTo>
                    <a:lnTo>
                      <a:pt x="4589" y="2549"/>
                    </a:lnTo>
                    <a:close/>
                    <a:moveTo>
                      <a:pt x="1020" y="3824"/>
                    </a:moveTo>
                    <a:lnTo>
                      <a:pt x="1020" y="4334"/>
                    </a:lnTo>
                    <a:lnTo>
                      <a:pt x="3570" y="4334"/>
                    </a:lnTo>
                    <a:lnTo>
                      <a:pt x="3570" y="3824"/>
                    </a:lnTo>
                    <a:close/>
                    <a:moveTo>
                      <a:pt x="5099" y="51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510"/>
                    </a:lnTo>
                    <a:close/>
                    <a:moveTo>
                      <a:pt x="1" y="0"/>
                    </a:moveTo>
                    <a:lnTo>
                      <a:pt x="1" y="5608"/>
                    </a:lnTo>
                    <a:lnTo>
                      <a:pt x="5609" y="5608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649;p32"/>
              <p:cNvSpPr/>
              <p:nvPr/>
            </p:nvSpPr>
            <p:spPr>
              <a:xfrm>
                <a:off x="1894716" y="3059869"/>
                <a:ext cx="76141" cy="126846"/>
              </a:xfrm>
              <a:custGeom>
                <a:avLst/>
                <a:gdLst/>
                <a:ahLst/>
                <a:cxnLst/>
                <a:rect l="l" t="t" r="r" b="b"/>
                <a:pathLst>
                  <a:path w="2296" h="3825" extrusionOk="0">
                    <a:moveTo>
                      <a:pt x="1938" y="1"/>
                    </a:moveTo>
                    <a:lnTo>
                      <a:pt x="1" y="1918"/>
                    </a:lnTo>
                    <a:lnTo>
                      <a:pt x="1938" y="3825"/>
                    </a:lnTo>
                    <a:lnTo>
                      <a:pt x="2295" y="3478"/>
                    </a:lnTo>
                    <a:lnTo>
                      <a:pt x="715" y="1918"/>
                    </a:lnTo>
                    <a:lnTo>
                      <a:pt x="2295" y="348"/>
                    </a:lnTo>
                    <a:lnTo>
                      <a:pt x="1938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650;p32"/>
              <p:cNvSpPr/>
              <p:nvPr/>
            </p:nvSpPr>
            <p:spPr>
              <a:xfrm>
                <a:off x="1856844" y="3482588"/>
                <a:ext cx="169128" cy="14372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4334" extrusionOk="0">
                    <a:moveTo>
                      <a:pt x="4080" y="510"/>
                    </a:moveTo>
                    <a:cubicBezTo>
                      <a:pt x="4355" y="510"/>
                      <a:pt x="4590" y="734"/>
                      <a:pt x="4590" y="1020"/>
                    </a:cubicBezTo>
                    <a:cubicBezTo>
                      <a:pt x="4590" y="1305"/>
                      <a:pt x="4355" y="1530"/>
                      <a:pt x="4080" y="1530"/>
                    </a:cubicBezTo>
                    <a:cubicBezTo>
                      <a:pt x="3794" y="1530"/>
                      <a:pt x="3570" y="1305"/>
                      <a:pt x="3570" y="1020"/>
                    </a:cubicBezTo>
                    <a:cubicBezTo>
                      <a:pt x="3570" y="734"/>
                      <a:pt x="3794" y="510"/>
                      <a:pt x="4080" y="510"/>
                    </a:cubicBezTo>
                    <a:close/>
                    <a:moveTo>
                      <a:pt x="3091" y="1275"/>
                    </a:moveTo>
                    <a:cubicBezTo>
                      <a:pt x="3182" y="1632"/>
                      <a:pt x="3458" y="1917"/>
                      <a:pt x="3825" y="2009"/>
                    </a:cubicBezTo>
                    <a:lnTo>
                      <a:pt x="3825" y="3824"/>
                    </a:lnTo>
                    <a:lnTo>
                      <a:pt x="511" y="3824"/>
                    </a:lnTo>
                    <a:lnTo>
                      <a:pt x="511" y="1275"/>
                    </a:lnTo>
                    <a:close/>
                    <a:moveTo>
                      <a:pt x="4080" y="0"/>
                    </a:moveTo>
                    <a:cubicBezTo>
                      <a:pt x="3600" y="0"/>
                      <a:pt x="3203" y="327"/>
                      <a:pt x="3091" y="765"/>
                    </a:cubicBezTo>
                    <a:lnTo>
                      <a:pt x="1" y="765"/>
                    </a:lnTo>
                    <a:lnTo>
                      <a:pt x="1" y="4334"/>
                    </a:lnTo>
                    <a:lnTo>
                      <a:pt x="4335" y="4334"/>
                    </a:lnTo>
                    <a:lnTo>
                      <a:pt x="4335" y="2009"/>
                    </a:lnTo>
                    <a:cubicBezTo>
                      <a:pt x="4773" y="1897"/>
                      <a:pt x="5099" y="1499"/>
                      <a:pt x="5099" y="1020"/>
                    </a:cubicBezTo>
                    <a:cubicBezTo>
                      <a:pt x="5099" y="459"/>
                      <a:pt x="4641" y="0"/>
                      <a:pt x="408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651;p32"/>
              <p:cNvSpPr/>
              <p:nvPr/>
            </p:nvSpPr>
            <p:spPr>
              <a:xfrm>
                <a:off x="2317436" y="3059869"/>
                <a:ext cx="76107" cy="126846"/>
              </a:xfrm>
              <a:custGeom>
                <a:avLst/>
                <a:gdLst/>
                <a:ahLst/>
                <a:cxnLst/>
                <a:rect l="l" t="t" r="r" b="b"/>
                <a:pathLst>
                  <a:path w="2295" h="3825" extrusionOk="0">
                    <a:moveTo>
                      <a:pt x="357" y="1"/>
                    </a:moveTo>
                    <a:lnTo>
                      <a:pt x="0" y="348"/>
                    </a:lnTo>
                    <a:lnTo>
                      <a:pt x="1581" y="1918"/>
                    </a:lnTo>
                    <a:lnTo>
                      <a:pt x="0" y="3478"/>
                    </a:lnTo>
                    <a:lnTo>
                      <a:pt x="357" y="3825"/>
                    </a:lnTo>
                    <a:lnTo>
                      <a:pt x="2295" y="1918"/>
                    </a:lnTo>
                    <a:lnTo>
                      <a:pt x="35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652;p32"/>
              <p:cNvSpPr/>
              <p:nvPr/>
            </p:nvSpPr>
            <p:spPr>
              <a:xfrm>
                <a:off x="2271108" y="3486966"/>
                <a:ext cx="186007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080" extrusionOk="0">
                    <a:moveTo>
                      <a:pt x="2550" y="511"/>
                    </a:moveTo>
                    <a:cubicBezTo>
                      <a:pt x="3090" y="511"/>
                      <a:pt x="3569" y="847"/>
                      <a:pt x="3743" y="1357"/>
                    </a:cubicBezTo>
                    <a:lnTo>
                      <a:pt x="3814" y="1541"/>
                    </a:lnTo>
                    <a:lnTo>
                      <a:pt x="4008" y="1530"/>
                    </a:lnTo>
                    <a:lnTo>
                      <a:pt x="4079" y="1530"/>
                    </a:lnTo>
                    <a:cubicBezTo>
                      <a:pt x="4640" y="1530"/>
                      <a:pt x="5099" y="1979"/>
                      <a:pt x="5099" y="2550"/>
                    </a:cubicBezTo>
                    <a:cubicBezTo>
                      <a:pt x="5099" y="3111"/>
                      <a:pt x="4640" y="3570"/>
                      <a:pt x="4079" y="3570"/>
                    </a:cubicBezTo>
                    <a:lnTo>
                      <a:pt x="1275" y="3570"/>
                    </a:lnTo>
                    <a:cubicBezTo>
                      <a:pt x="847" y="3570"/>
                      <a:pt x="510" y="3223"/>
                      <a:pt x="510" y="2805"/>
                    </a:cubicBezTo>
                    <a:cubicBezTo>
                      <a:pt x="510" y="2448"/>
                      <a:pt x="745" y="2142"/>
                      <a:pt x="1081" y="2061"/>
                    </a:cubicBezTo>
                    <a:lnTo>
                      <a:pt x="1275" y="2010"/>
                    </a:lnTo>
                    <a:lnTo>
                      <a:pt x="1275" y="1806"/>
                    </a:lnTo>
                    <a:cubicBezTo>
                      <a:pt x="1275" y="1795"/>
                      <a:pt x="1275" y="1795"/>
                      <a:pt x="1275" y="1785"/>
                    </a:cubicBezTo>
                    <a:cubicBezTo>
                      <a:pt x="1275" y="1072"/>
                      <a:pt x="1836" y="511"/>
                      <a:pt x="2550" y="511"/>
                    </a:cubicBezTo>
                    <a:close/>
                    <a:moveTo>
                      <a:pt x="2550" y="1"/>
                    </a:moveTo>
                    <a:cubicBezTo>
                      <a:pt x="1611" y="1"/>
                      <a:pt x="847" y="715"/>
                      <a:pt x="765" y="1632"/>
                    </a:cubicBezTo>
                    <a:cubicBezTo>
                      <a:pt x="306" y="1826"/>
                      <a:pt x="0" y="2285"/>
                      <a:pt x="0" y="2805"/>
                    </a:cubicBezTo>
                    <a:cubicBezTo>
                      <a:pt x="0" y="3509"/>
                      <a:pt x="561" y="4080"/>
                      <a:pt x="1275" y="4080"/>
                    </a:cubicBezTo>
                    <a:lnTo>
                      <a:pt x="4079" y="4080"/>
                    </a:lnTo>
                    <a:cubicBezTo>
                      <a:pt x="4915" y="4080"/>
                      <a:pt x="5609" y="3386"/>
                      <a:pt x="5609" y="2550"/>
                    </a:cubicBezTo>
                    <a:cubicBezTo>
                      <a:pt x="5609" y="1724"/>
                      <a:pt x="4966" y="1061"/>
                      <a:pt x="4161" y="1021"/>
                    </a:cubicBezTo>
                    <a:cubicBezTo>
                      <a:pt x="3865" y="398"/>
                      <a:pt x="3243" y="1"/>
                      <a:pt x="255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653;p32"/>
              <p:cNvSpPr/>
              <p:nvPr/>
            </p:nvSpPr>
            <p:spPr>
              <a:xfrm>
                <a:off x="2723209" y="3068325"/>
                <a:ext cx="126846" cy="126846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3825" extrusionOk="0">
                    <a:moveTo>
                      <a:pt x="347" y="1"/>
                    </a:moveTo>
                    <a:lnTo>
                      <a:pt x="1" y="348"/>
                    </a:lnTo>
                    <a:lnTo>
                      <a:pt x="1561" y="1918"/>
                    </a:lnTo>
                    <a:lnTo>
                      <a:pt x="1" y="3478"/>
                    </a:lnTo>
                    <a:lnTo>
                      <a:pt x="347" y="3825"/>
                    </a:lnTo>
                    <a:lnTo>
                      <a:pt x="1918" y="2265"/>
                    </a:lnTo>
                    <a:lnTo>
                      <a:pt x="3478" y="3825"/>
                    </a:lnTo>
                    <a:lnTo>
                      <a:pt x="3825" y="3478"/>
                    </a:lnTo>
                    <a:lnTo>
                      <a:pt x="2264" y="1918"/>
                    </a:lnTo>
                    <a:lnTo>
                      <a:pt x="3825" y="348"/>
                    </a:lnTo>
                    <a:lnTo>
                      <a:pt x="3478" y="1"/>
                    </a:lnTo>
                    <a:lnTo>
                      <a:pt x="1918" y="1561"/>
                    </a:lnTo>
                    <a:lnTo>
                      <a:pt x="34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654;p32"/>
              <p:cNvSpPr/>
              <p:nvPr/>
            </p:nvSpPr>
            <p:spPr>
              <a:xfrm>
                <a:off x="2693794" y="3486966"/>
                <a:ext cx="186007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080" extrusionOk="0">
                    <a:moveTo>
                      <a:pt x="2550" y="1275"/>
                    </a:moveTo>
                    <a:lnTo>
                      <a:pt x="2550" y="2295"/>
                    </a:lnTo>
                    <a:lnTo>
                      <a:pt x="2040" y="2295"/>
                    </a:lnTo>
                    <a:lnTo>
                      <a:pt x="2805" y="3060"/>
                    </a:lnTo>
                    <a:lnTo>
                      <a:pt x="3570" y="2295"/>
                    </a:lnTo>
                    <a:lnTo>
                      <a:pt x="3060" y="2295"/>
                    </a:lnTo>
                    <a:lnTo>
                      <a:pt x="3060" y="1275"/>
                    </a:lnTo>
                    <a:close/>
                    <a:moveTo>
                      <a:pt x="2550" y="511"/>
                    </a:moveTo>
                    <a:cubicBezTo>
                      <a:pt x="3090" y="511"/>
                      <a:pt x="3570" y="847"/>
                      <a:pt x="3743" y="1357"/>
                    </a:cubicBezTo>
                    <a:lnTo>
                      <a:pt x="3814" y="1541"/>
                    </a:lnTo>
                    <a:lnTo>
                      <a:pt x="4008" y="1530"/>
                    </a:lnTo>
                    <a:lnTo>
                      <a:pt x="4079" y="1530"/>
                    </a:lnTo>
                    <a:cubicBezTo>
                      <a:pt x="4640" y="1530"/>
                      <a:pt x="5099" y="1979"/>
                      <a:pt x="5099" y="2550"/>
                    </a:cubicBezTo>
                    <a:cubicBezTo>
                      <a:pt x="5099" y="3111"/>
                      <a:pt x="4640" y="3570"/>
                      <a:pt x="4079" y="3570"/>
                    </a:cubicBezTo>
                    <a:lnTo>
                      <a:pt x="1275" y="3570"/>
                    </a:lnTo>
                    <a:cubicBezTo>
                      <a:pt x="847" y="3570"/>
                      <a:pt x="510" y="3223"/>
                      <a:pt x="510" y="2805"/>
                    </a:cubicBezTo>
                    <a:cubicBezTo>
                      <a:pt x="510" y="2448"/>
                      <a:pt x="745" y="2142"/>
                      <a:pt x="1081" y="2061"/>
                    </a:cubicBezTo>
                    <a:lnTo>
                      <a:pt x="1275" y="2010"/>
                    </a:lnTo>
                    <a:lnTo>
                      <a:pt x="1275" y="1806"/>
                    </a:lnTo>
                    <a:lnTo>
                      <a:pt x="1275" y="1745"/>
                    </a:lnTo>
                    <a:cubicBezTo>
                      <a:pt x="1285" y="1061"/>
                      <a:pt x="1856" y="511"/>
                      <a:pt x="2550" y="511"/>
                    </a:cubicBezTo>
                    <a:close/>
                    <a:moveTo>
                      <a:pt x="2550" y="1"/>
                    </a:moveTo>
                    <a:cubicBezTo>
                      <a:pt x="1612" y="1"/>
                      <a:pt x="847" y="715"/>
                      <a:pt x="765" y="1632"/>
                    </a:cubicBezTo>
                    <a:cubicBezTo>
                      <a:pt x="307" y="1826"/>
                      <a:pt x="1" y="2285"/>
                      <a:pt x="1" y="2805"/>
                    </a:cubicBezTo>
                    <a:cubicBezTo>
                      <a:pt x="1" y="3509"/>
                      <a:pt x="561" y="4080"/>
                      <a:pt x="1275" y="4080"/>
                    </a:cubicBezTo>
                    <a:lnTo>
                      <a:pt x="4079" y="4080"/>
                    </a:lnTo>
                    <a:cubicBezTo>
                      <a:pt x="4916" y="4080"/>
                      <a:pt x="5609" y="3386"/>
                      <a:pt x="5609" y="2550"/>
                    </a:cubicBezTo>
                    <a:cubicBezTo>
                      <a:pt x="5609" y="1724"/>
                      <a:pt x="4967" y="1061"/>
                      <a:pt x="4161" y="1021"/>
                    </a:cubicBezTo>
                    <a:cubicBezTo>
                      <a:pt x="3865" y="398"/>
                      <a:pt x="3243" y="1"/>
                      <a:pt x="255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655;p32"/>
              <p:cNvSpPr/>
              <p:nvPr/>
            </p:nvSpPr>
            <p:spPr>
              <a:xfrm>
                <a:off x="3141850" y="3068325"/>
                <a:ext cx="135302" cy="118389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3570" extrusionOk="0">
                    <a:moveTo>
                      <a:pt x="3692" y="1"/>
                    </a:moveTo>
                    <a:lnTo>
                      <a:pt x="1387" y="2825"/>
                    </a:lnTo>
                    <a:lnTo>
                      <a:pt x="347" y="1755"/>
                    </a:lnTo>
                    <a:lnTo>
                      <a:pt x="1" y="2112"/>
                    </a:lnTo>
                    <a:lnTo>
                      <a:pt x="1428" y="3570"/>
                    </a:lnTo>
                    <a:lnTo>
                      <a:pt x="4080" y="327"/>
                    </a:lnTo>
                    <a:lnTo>
                      <a:pt x="369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656;p32"/>
              <p:cNvSpPr/>
              <p:nvPr/>
            </p:nvSpPr>
            <p:spPr>
              <a:xfrm>
                <a:off x="3116481" y="3486966"/>
                <a:ext cx="186040" cy="135302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080" extrusionOk="0">
                    <a:moveTo>
                      <a:pt x="2805" y="1275"/>
                    </a:moveTo>
                    <a:lnTo>
                      <a:pt x="2040" y="2040"/>
                    </a:lnTo>
                    <a:lnTo>
                      <a:pt x="2550" y="2040"/>
                    </a:lnTo>
                    <a:lnTo>
                      <a:pt x="2550" y="3060"/>
                    </a:lnTo>
                    <a:lnTo>
                      <a:pt x="3060" y="3060"/>
                    </a:lnTo>
                    <a:lnTo>
                      <a:pt x="3060" y="2040"/>
                    </a:lnTo>
                    <a:lnTo>
                      <a:pt x="3570" y="2040"/>
                    </a:lnTo>
                    <a:lnTo>
                      <a:pt x="2805" y="1275"/>
                    </a:lnTo>
                    <a:close/>
                    <a:moveTo>
                      <a:pt x="2550" y="511"/>
                    </a:moveTo>
                    <a:cubicBezTo>
                      <a:pt x="3091" y="511"/>
                      <a:pt x="3570" y="847"/>
                      <a:pt x="3743" y="1357"/>
                    </a:cubicBezTo>
                    <a:lnTo>
                      <a:pt x="3815" y="1541"/>
                    </a:lnTo>
                    <a:lnTo>
                      <a:pt x="4008" y="1530"/>
                    </a:lnTo>
                    <a:lnTo>
                      <a:pt x="4080" y="1530"/>
                    </a:lnTo>
                    <a:cubicBezTo>
                      <a:pt x="4641" y="1530"/>
                      <a:pt x="5099" y="1979"/>
                      <a:pt x="5099" y="2550"/>
                    </a:cubicBezTo>
                    <a:cubicBezTo>
                      <a:pt x="5099" y="3111"/>
                      <a:pt x="4641" y="3570"/>
                      <a:pt x="4080" y="3570"/>
                    </a:cubicBezTo>
                    <a:lnTo>
                      <a:pt x="1276" y="3570"/>
                    </a:lnTo>
                    <a:cubicBezTo>
                      <a:pt x="847" y="3570"/>
                      <a:pt x="511" y="3223"/>
                      <a:pt x="511" y="2805"/>
                    </a:cubicBezTo>
                    <a:cubicBezTo>
                      <a:pt x="511" y="2448"/>
                      <a:pt x="745" y="2142"/>
                      <a:pt x="1082" y="2061"/>
                    </a:cubicBezTo>
                    <a:lnTo>
                      <a:pt x="1276" y="2010"/>
                    </a:lnTo>
                    <a:lnTo>
                      <a:pt x="1276" y="1806"/>
                    </a:lnTo>
                    <a:lnTo>
                      <a:pt x="1276" y="1745"/>
                    </a:lnTo>
                    <a:cubicBezTo>
                      <a:pt x="1286" y="1061"/>
                      <a:pt x="1857" y="511"/>
                      <a:pt x="2550" y="511"/>
                    </a:cubicBezTo>
                    <a:close/>
                    <a:moveTo>
                      <a:pt x="2550" y="1"/>
                    </a:moveTo>
                    <a:cubicBezTo>
                      <a:pt x="1612" y="1"/>
                      <a:pt x="847" y="715"/>
                      <a:pt x="766" y="1632"/>
                    </a:cubicBezTo>
                    <a:cubicBezTo>
                      <a:pt x="307" y="1826"/>
                      <a:pt x="1" y="2285"/>
                      <a:pt x="1" y="2805"/>
                    </a:cubicBezTo>
                    <a:cubicBezTo>
                      <a:pt x="1" y="3509"/>
                      <a:pt x="562" y="4080"/>
                      <a:pt x="1276" y="4080"/>
                    </a:cubicBezTo>
                    <a:lnTo>
                      <a:pt x="4080" y="4080"/>
                    </a:lnTo>
                    <a:cubicBezTo>
                      <a:pt x="4916" y="4080"/>
                      <a:pt x="5609" y="3386"/>
                      <a:pt x="5609" y="2550"/>
                    </a:cubicBezTo>
                    <a:cubicBezTo>
                      <a:pt x="5609" y="1724"/>
                      <a:pt x="4967" y="1061"/>
                      <a:pt x="4161" y="1021"/>
                    </a:cubicBezTo>
                    <a:cubicBezTo>
                      <a:pt x="3866" y="398"/>
                      <a:pt x="3244" y="1"/>
                      <a:pt x="255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657;p32"/>
              <p:cNvSpPr/>
              <p:nvPr/>
            </p:nvSpPr>
            <p:spPr>
              <a:xfrm>
                <a:off x="3556114" y="3055823"/>
                <a:ext cx="152182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4590" extrusionOk="0">
                    <a:moveTo>
                      <a:pt x="2040" y="1"/>
                    </a:moveTo>
                    <a:lnTo>
                      <a:pt x="2040" y="2040"/>
                    </a:lnTo>
                    <a:lnTo>
                      <a:pt x="0" y="2040"/>
                    </a:lnTo>
                    <a:lnTo>
                      <a:pt x="0" y="2550"/>
                    </a:lnTo>
                    <a:lnTo>
                      <a:pt x="2040" y="2550"/>
                    </a:lnTo>
                    <a:lnTo>
                      <a:pt x="2040" y="4589"/>
                    </a:lnTo>
                    <a:lnTo>
                      <a:pt x="2549" y="4589"/>
                    </a:lnTo>
                    <a:lnTo>
                      <a:pt x="2549" y="2550"/>
                    </a:lnTo>
                    <a:lnTo>
                      <a:pt x="4589" y="2550"/>
                    </a:lnTo>
                    <a:lnTo>
                      <a:pt x="4589" y="2040"/>
                    </a:lnTo>
                    <a:lnTo>
                      <a:pt x="2549" y="2040"/>
                    </a:lnTo>
                    <a:lnTo>
                      <a:pt x="254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658;p32"/>
              <p:cNvSpPr/>
              <p:nvPr/>
            </p:nvSpPr>
            <p:spPr>
              <a:xfrm>
                <a:off x="3539201" y="3461630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804" y="1785"/>
                    </a:moveTo>
                    <a:cubicBezTo>
                      <a:pt x="3080" y="1785"/>
                      <a:pt x="3314" y="2009"/>
                      <a:pt x="3314" y="2294"/>
                    </a:cubicBezTo>
                    <a:cubicBezTo>
                      <a:pt x="3314" y="2570"/>
                      <a:pt x="3080" y="2804"/>
                      <a:pt x="2804" y="2804"/>
                    </a:cubicBezTo>
                    <a:cubicBezTo>
                      <a:pt x="2519" y="2804"/>
                      <a:pt x="2295" y="2570"/>
                      <a:pt x="2295" y="2294"/>
                    </a:cubicBezTo>
                    <a:cubicBezTo>
                      <a:pt x="2295" y="2009"/>
                      <a:pt x="2519" y="1785"/>
                      <a:pt x="2804" y="1785"/>
                    </a:cubicBezTo>
                    <a:close/>
                    <a:moveTo>
                      <a:pt x="2804" y="510"/>
                    </a:moveTo>
                    <a:cubicBezTo>
                      <a:pt x="4069" y="510"/>
                      <a:pt x="5099" y="1530"/>
                      <a:pt x="5099" y="2804"/>
                    </a:cubicBezTo>
                    <a:cubicBezTo>
                      <a:pt x="5099" y="3345"/>
                      <a:pt x="4905" y="3844"/>
                      <a:pt x="4579" y="4242"/>
                    </a:cubicBezTo>
                    <a:lnTo>
                      <a:pt x="4589" y="4079"/>
                    </a:lnTo>
                    <a:cubicBezTo>
                      <a:pt x="4589" y="3487"/>
                      <a:pt x="4191" y="2998"/>
                      <a:pt x="3651" y="2845"/>
                    </a:cubicBezTo>
                    <a:cubicBezTo>
                      <a:pt x="3763" y="2682"/>
                      <a:pt x="3824" y="2498"/>
                      <a:pt x="3824" y="2294"/>
                    </a:cubicBezTo>
                    <a:cubicBezTo>
                      <a:pt x="3824" y="1723"/>
                      <a:pt x="3365" y="1275"/>
                      <a:pt x="2804" y="1275"/>
                    </a:cubicBezTo>
                    <a:cubicBezTo>
                      <a:pt x="2233" y="1275"/>
                      <a:pt x="1785" y="1723"/>
                      <a:pt x="1785" y="2294"/>
                    </a:cubicBezTo>
                    <a:cubicBezTo>
                      <a:pt x="1785" y="2498"/>
                      <a:pt x="1836" y="2682"/>
                      <a:pt x="1948" y="2845"/>
                    </a:cubicBezTo>
                    <a:cubicBezTo>
                      <a:pt x="1407" y="2998"/>
                      <a:pt x="1020" y="3487"/>
                      <a:pt x="1020" y="4079"/>
                    </a:cubicBezTo>
                    <a:lnTo>
                      <a:pt x="1010" y="4242"/>
                    </a:lnTo>
                    <a:cubicBezTo>
                      <a:pt x="694" y="3844"/>
                      <a:pt x="510" y="3345"/>
                      <a:pt x="510" y="2804"/>
                    </a:cubicBezTo>
                    <a:cubicBezTo>
                      <a:pt x="510" y="1530"/>
                      <a:pt x="1530" y="510"/>
                      <a:pt x="2804" y="510"/>
                    </a:cubicBezTo>
                    <a:close/>
                    <a:moveTo>
                      <a:pt x="3314" y="3314"/>
                    </a:moveTo>
                    <a:cubicBezTo>
                      <a:pt x="3732" y="3314"/>
                      <a:pt x="4079" y="3651"/>
                      <a:pt x="4079" y="4079"/>
                    </a:cubicBezTo>
                    <a:lnTo>
                      <a:pt x="4079" y="4711"/>
                    </a:lnTo>
                    <a:cubicBezTo>
                      <a:pt x="3712" y="4956"/>
                      <a:pt x="3273" y="5099"/>
                      <a:pt x="2804" y="5099"/>
                    </a:cubicBezTo>
                    <a:cubicBezTo>
                      <a:pt x="2325" y="5099"/>
                      <a:pt x="1887" y="4956"/>
                      <a:pt x="1520" y="4711"/>
                    </a:cubicBezTo>
                    <a:lnTo>
                      <a:pt x="1530" y="4079"/>
                    </a:lnTo>
                    <a:cubicBezTo>
                      <a:pt x="1530" y="3651"/>
                      <a:pt x="1866" y="3314"/>
                      <a:pt x="2295" y="3314"/>
                    </a:cubicBezTo>
                    <a:close/>
                    <a:moveTo>
                      <a:pt x="2804" y="0"/>
                    </a:moveTo>
                    <a:cubicBezTo>
                      <a:pt x="1254" y="0"/>
                      <a:pt x="0" y="1254"/>
                      <a:pt x="0" y="2804"/>
                    </a:cubicBezTo>
                    <a:cubicBezTo>
                      <a:pt x="0" y="4344"/>
                      <a:pt x="1254" y="5608"/>
                      <a:pt x="2804" y="5608"/>
                    </a:cubicBezTo>
                    <a:cubicBezTo>
                      <a:pt x="4344" y="5608"/>
                      <a:pt x="5609" y="4344"/>
                      <a:pt x="5609" y="2804"/>
                    </a:cubicBezTo>
                    <a:cubicBezTo>
                      <a:pt x="5609" y="1254"/>
                      <a:pt x="4344" y="0"/>
                      <a:pt x="280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659;p32"/>
              <p:cNvSpPr/>
              <p:nvPr/>
            </p:nvSpPr>
            <p:spPr>
              <a:xfrm>
                <a:off x="3970344" y="3059869"/>
                <a:ext cx="169128" cy="143759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4335" extrusionOk="0">
                    <a:moveTo>
                      <a:pt x="2560" y="1"/>
                    </a:moveTo>
                    <a:cubicBezTo>
                      <a:pt x="1795" y="1"/>
                      <a:pt x="1081" y="327"/>
                      <a:pt x="602" y="857"/>
                    </a:cubicBezTo>
                    <a:lnTo>
                      <a:pt x="0" y="256"/>
                    </a:lnTo>
                    <a:lnTo>
                      <a:pt x="0" y="1785"/>
                    </a:lnTo>
                    <a:lnTo>
                      <a:pt x="1530" y="1785"/>
                    </a:lnTo>
                    <a:lnTo>
                      <a:pt x="959" y="1225"/>
                    </a:lnTo>
                    <a:cubicBezTo>
                      <a:pt x="1347" y="776"/>
                      <a:pt x="1928" y="501"/>
                      <a:pt x="2560" y="501"/>
                    </a:cubicBezTo>
                    <a:cubicBezTo>
                      <a:pt x="3539" y="501"/>
                      <a:pt x="4375" y="1143"/>
                      <a:pt x="4589" y="2040"/>
                    </a:cubicBezTo>
                    <a:lnTo>
                      <a:pt x="5099" y="1928"/>
                    </a:lnTo>
                    <a:cubicBezTo>
                      <a:pt x="4824" y="806"/>
                      <a:pt x="3784" y="1"/>
                      <a:pt x="2560" y="1"/>
                    </a:cubicBezTo>
                    <a:close/>
                    <a:moveTo>
                      <a:pt x="500" y="2295"/>
                    </a:moveTo>
                    <a:lnTo>
                      <a:pt x="0" y="2407"/>
                    </a:lnTo>
                    <a:cubicBezTo>
                      <a:pt x="266" y="3529"/>
                      <a:pt x="1306" y="4335"/>
                      <a:pt x="2529" y="4335"/>
                    </a:cubicBezTo>
                    <a:cubicBezTo>
                      <a:pt x="3294" y="4335"/>
                      <a:pt x="4008" y="4008"/>
                      <a:pt x="4487" y="3478"/>
                    </a:cubicBezTo>
                    <a:lnTo>
                      <a:pt x="5099" y="4080"/>
                    </a:lnTo>
                    <a:lnTo>
                      <a:pt x="5099" y="2550"/>
                    </a:lnTo>
                    <a:lnTo>
                      <a:pt x="3569" y="2550"/>
                    </a:lnTo>
                    <a:lnTo>
                      <a:pt x="4130" y="3111"/>
                    </a:lnTo>
                    <a:cubicBezTo>
                      <a:pt x="3743" y="3560"/>
                      <a:pt x="3162" y="3835"/>
                      <a:pt x="2529" y="3835"/>
                    </a:cubicBezTo>
                    <a:cubicBezTo>
                      <a:pt x="1550" y="3835"/>
                      <a:pt x="714" y="3193"/>
                      <a:pt x="500" y="229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660;p32"/>
              <p:cNvSpPr/>
              <p:nvPr/>
            </p:nvSpPr>
            <p:spPr>
              <a:xfrm>
                <a:off x="3961887" y="3470053"/>
                <a:ext cx="186007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100" extrusionOk="0">
                    <a:moveTo>
                      <a:pt x="2805" y="1276"/>
                    </a:moveTo>
                    <a:cubicBezTo>
                      <a:pt x="3060" y="1276"/>
                      <a:pt x="3325" y="1316"/>
                      <a:pt x="3570" y="1408"/>
                    </a:cubicBezTo>
                    <a:lnTo>
                      <a:pt x="3131" y="1857"/>
                    </a:lnTo>
                    <a:cubicBezTo>
                      <a:pt x="3029" y="1806"/>
                      <a:pt x="2917" y="1785"/>
                      <a:pt x="2805" y="1785"/>
                    </a:cubicBezTo>
                    <a:cubicBezTo>
                      <a:pt x="2376" y="1785"/>
                      <a:pt x="2040" y="2122"/>
                      <a:pt x="2040" y="2550"/>
                    </a:cubicBezTo>
                    <a:cubicBezTo>
                      <a:pt x="2040" y="2662"/>
                      <a:pt x="2060" y="2775"/>
                      <a:pt x="2111" y="2877"/>
                    </a:cubicBezTo>
                    <a:lnTo>
                      <a:pt x="1551" y="3437"/>
                    </a:lnTo>
                    <a:cubicBezTo>
                      <a:pt x="1234" y="3223"/>
                      <a:pt x="918" y="2928"/>
                      <a:pt x="623" y="2550"/>
                    </a:cubicBezTo>
                    <a:cubicBezTo>
                      <a:pt x="1285" y="1683"/>
                      <a:pt x="2009" y="1276"/>
                      <a:pt x="2805" y="1276"/>
                    </a:cubicBezTo>
                    <a:close/>
                    <a:moveTo>
                      <a:pt x="4049" y="1653"/>
                    </a:moveTo>
                    <a:cubicBezTo>
                      <a:pt x="4365" y="1867"/>
                      <a:pt x="4681" y="2163"/>
                      <a:pt x="4977" y="2550"/>
                    </a:cubicBezTo>
                    <a:cubicBezTo>
                      <a:pt x="4314" y="3407"/>
                      <a:pt x="3590" y="3825"/>
                      <a:pt x="2805" y="3825"/>
                    </a:cubicBezTo>
                    <a:cubicBezTo>
                      <a:pt x="2540" y="3825"/>
                      <a:pt x="2275" y="3774"/>
                      <a:pt x="2030" y="3682"/>
                    </a:cubicBezTo>
                    <a:lnTo>
                      <a:pt x="2468" y="3233"/>
                    </a:lnTo>
                    <a:cubicBezTo>
                      <a:pt x="2570" y="3284"/>
                      <a:pt x="2682" y="3315"/>
                      <a:pt x="2805" y="3315"/>
                    </a:cubicBezTo>
                    <a:cubicBezTo>
                      <a:pt x="3223" y="3315"/>
                      <a:pt x="3570" y="2968"/>
                      <a:pt x="3570" y="2550"/>
                    </a:cubicBezTo>
                    <a:cubicBezTo>
                      <a:pt x="3570" y="2428"/>
                      <a:pt x="3539" y="2316"/>
                      <a:pt x="3488" y="2214"/>
                    </a:cubicBezTo>
                    <a:lnTo>
                      <a:pt x="4049" y="1653"/>
                    </a:lnTo>
                    <a:close/>
                    <a:moveTo>
                      <a:pt x="4987" y="1"/>
                    </a:moveTo>
                    <a:lnTo>
                      <a:pt x="3957" y="1031"/>
                    </a:lnTo>
                    <a:cubicBezTo>
                      <a:pt x="3590" y="847"/>
                      <a:pt x="3202" y="766"/>
                      <a:pt x="2805" y="766"/>
                    </a:cubicBezTo>
                    <a:cubicBezTo>
                      <a:pt x="1795" y="766"/>
                      <a:pt x="898" y="1316"/>
                      <a:pt x="103" y="2397"/>
                    </a:cubicBezTo>
                    <a:lnTo>
                      <a:pt x="1" y="2550"/>
                    </a:lnTo>
                    <a:lnTo>
                      <a:pt x="103" y="2693"/>
                    </a:lnTo>
                    <a:cubicBezTo>
                      <a:pt x="449" y="3162"/>
                      <a:pt x="806" y="3529"/>
                      <a:pt x="1183" y="3794"/>
                    </a:cubicBezTo>
                    <a:lnTo>
                      <a:pt x="255" y="4732"/>
                    </a:lnTo>
                    <a:lnTo>
                      <a:pt x="612" y="5099"/>
                    </a:lnTo>
                    <a:lnTo>
                      <a:pt x="1642" y="4059"/>
                    </a:lnTo>
                    <a:cubicBezTo>
                      <a:pt x="2009" y="4243"/>
                      <a:pt x="2397" y="4335"/>
                      <a:pt x="2805" y="4335"/>
                    </a:cubicBezTo>
                    <a:cubicBezTo>
                      <a:pt x="3804" y="4335"/>
                      <a:pt x="4701" y="3774"/>
                      <a:pt x="5497" y="2693"/>
                    </a:cubicBezTo>
                    <a:lnTo>
                      <a:pt x="5609" y="2550"/>
                    </a:lnTo>
                    <a:lnTo>
                      <a:pt x="5497" y="2397"/>
                    </a:lnTo>
                    <a:cubicBezTo>
                      <a:pt x="5150" y="1928"/>
                      <a:pt x="4793" y="1561"/>
                      <a:pt x="4416" y="1296"/>
                    </a:cubicBezTo>
                    <a:lnTo>
                      <a:pt x="5354" y="358"/>
                    </a:lnTo>
                    <a:lnTo>
                      <a:pt x="498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661;p32"/>
              <p:cNvSpPr/>
              <p:nvPr/>
            </p:nvSpPr>
            <p:spPr>
              <a:xfrm>
                <a:off x="4401487" y="3047366"/>
                <a:ext cx="152215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100" extrusionOk="0">
                    <a:moveTo>
                      <a:pt x="1928" y="1"/>
                    </a:moveTo>
                    <a:cubicBezTo>
                      <a:pt x="806" y="266"/>
                      <a:pt x="1" y="1306"/>
                      <a:pt x="1" y="2529"/>
                    </a:cubicBezTo>
                    <a:cubicBezTo>
                      <a:pt x="1" y="3294"/>
                      <a:pt x="317" y="4008"/>
                      <a:pt x="857" y="4487"/>
                    </a:cubicBezTo>
                    <a:lnTo>
                      <a:pt x="256" y="5099"/>
                    </a:lnTo>
                    <a:lnTo>
                      <a:pt x="1785" y="5099"/>
                    </a:lnTo>
                    <a:lnTo>
                      <a:pt x="1785" y="3570"/>
                    </a:lnTo>
                    <a:lnTo>
                      <a:pt x="1214" y="4130"/>
                    </a:lnTo>
                    <a:cubicBezTo>
                      <a:pt x="766" y="3743"/>
                      <a:pt x="490" y="3162"/>
                      <a:pt x="490" y="2529"/>
                    </a:cubicBezTo>
                    <a:cubicBezTo>
                      <a:pt x="490" y="1551"/>
                      <a:pt x="1143" y="714"/>
                      <a:pt x="2040" y="500"/>
                    </a:cubicBezTo>
                    <a:lnTo>
                      <a:pt x="1928" y="1"/>
                    </a:lnTo>
                    <a:close/>
                    <a:moveTo>
                      <a:pt x="2550" y="1"/>
                    </a:moveTo>
                    <a:lnTo>
                      <a:pt x="2550" y="1530"/>
                    </a:lnTo>
                    <a:lnTo>
                      <a:pt x="3213" y="857"/>
                    </a:lnTo>
                    <a:cubicBezTo>
                      <a:pt x="3753" y="1234"/>
                      <a:pt x="4090" y="1877"/>
                      <a:pt x="4090" y="2570"/>
                    </a:cubicBezTo>
                    <a:cubicBezTo>
                      <a:pt x="4090" y="3549"/>
                      <a:pt x="3437" y="4375"/>
                      <a:pt x="2550" y="4589"/>
                    </a:cubicBezTo>
                    <a:lnTo>
                      <a:pt x="2652" y="5099"/>
                    </a:lnTo>
                    <a:cubicBezTo>
                      <a:pt x="3774" y="4834"/>
                      <a:pt x="4589" y="3784"/>
                      <a:pt x="4589" y="2570"/>
                    </a:cubicBezTo>
                    <a:cubicBezTo>
                      <a:pt x="4589" y="1734"/>
                      <a:pt x="4202" y="969"/>
                      <a:pt x="3580" y="490"/>
                    </a:cubicBezTo>
                    <a:lnTo>
                      <a:pt x="408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662;p32"/>
              <p:cNvSpPr/>
              <p:nvPr/>
            </p:nvSpPr>
            <p:spPr>
              <a:xfrm>
                <a:off x="4393030" y="3470053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2560" y="1"/>
                    </a:moveTo>
                    <a:cubicBezTo>
                      <a:pt x="1755" y="1"/>
                      <a:pt x="1010" y="378"/>
                      <a:pt x="541" y="1010"/>
                    </a:cubicBezTo>
                    <a:lnTo>
                      <a:pt x="1" y="694"/>
                    </a:lnTo>
                    <a:lnTo>
                      <a:pt x="1" y="694"/>
                    </a:lnTo>
                    <a:lnTo>
                      <a:pt x="327" y="1928"/>
                    </a:lnTo>
                    <a:lnTo>
                      <a:pt x="1551" y="1592"/>
                    </a:lnTo>
                    <a:lnTo>
                      <a:pt x="980" y="1265"/>
                    </a:lnTo>
                    <a:cubicBezTo>
                      <a:pt x="1357" y="796"/>
                      <a:pt x="1938" y="511"/>
                      <a:pt x="2560" y="511"/>
                    </a:cubicBezTo>
                    <a:cubicBezTo>
                      <a:pt x="3682" y="511"/>
                      <a:pt x="4589" y="1418"/>
                      <a:pt x="4589" y="2550"/>
                    </a:cubicBezTo>
                    <a:cubicBezTo>
                      <a:pt x="4589" y="3672"/>
                      <a:pt x="3682" y="4590"/>
                      <a:pt x="2560" y="4590"/>
                    </a:cubicBezTo>
                    <a:lnTo>
                      <a:pt x="2560" y="5099"/>
                    </a:lnTo>
                    <a:cubicBezTo>
                      <a:pt x="3957" y="5099"/>
                      <a:pt x="5099" y="3957"/>
                      <a:pt x="5099" y="2550"/>
                    </a:cubicBezTo>
                    <a:cubicBezTo>
                      <a:pt x="5099" y="1133"/>
                      <a:pt x="3957" y="1"/>
                      <a:pt x="256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663;p32"/>
              <p:cNvSpPr/>
              <p:nvPr/>
            </p:nvSpPr>
            <p:spPr>
              <a:xfrm>
                <a:off x="4824207" y="3042989"/>
                <a:ext cx="152182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5099" extrusionOk="0">
                    <a:moveTo>
                      <a:pt x="2294" y="1275"/>
                    </a:moveTo>
                    <a:lnTo>
                      <a:pt x="3569" y="4079"/>
                    </a:lnTo>
                    <a:lnTo>
                      <a:pt x="2294" y="3559"/>
                    </a:lnTo>
                    <a:lnTo>
                      <a:pt x="1020" y="4079"/>
                    </a:lnTo>
                    <a:lnTo>
                      <a:pt x="2294" y="1275"/>
                    </a:lnTo>
                    <a:close/>
                    <a:moveTo>
                      <a:pt x="2294" y="0"/>
                    </a:moveTo>
                    <a:lnTo>
                      <a:pt x="0" y="5099"/>
                    </a:lnTo>
                    <a:lnTo>
                      <a:pt x="2294" y="4140"/>
                    </a:lnTo>
                    <a:lnTo>
                      <a:pt x="4589" y="5099"/>
                    </a:lnTo>
                    <a:lnTo>
                      <a:pt x="229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664;p32"/>
              <p:cNvSpPr/>
              <p:nvPr/>
            </p:nvSpPr>
            <p:spPr>
              <a:xfrm>
                <a:off x="4815750" y="3470053"/>
                <a:ext cx="169095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100" extrusionOk="0">
                    <a:moveTo>
                      <a:pt x="2529" y="1"/>
                    </a:moveTo>
                    <a:cubicBezTo>
                      <a:pt x="1132" y="1"/>
                      <a:pt x="0" y="1133"/>
                      <a:pt x="0" y="2550"/>
                    </a:cubicBezTo>
                    <a:cubicBezTo>
                      <a:pt x="0" y="3957"/>
                      <a:pt x="1132" y="5099"/>
                      <a:pt x="2529" y="5099"/>
                    </a:cubicBezTo>
                    <a:lnTo>
                      <a:pt x="2529" y="4590"/>
                    </a:lnTo>
                    <a:cubicBezTo>
                      <a:pt x="1407" y="4590"/>
                      <a:pt x="500" y="3672"/>
                      <a:pt x="500" y="2550"/>
                    </a:cubicBezTo>
                    <a:cubicBezTo>
                      <a:pt x="500" y="1418"/>
                      <a:pt x="1407" y="511"/>
                      <a:pt x="2529" y="511"/>
                    </a:cubicBezTo>
                    <a:cubicBezTo>
                      <a:pt x="3151" y="511"/>
                      <a:pt x="3732" y="796"/>
                      <a:pt x="4110" y="1265"/>
                    </a:cubicBezTo>
                    <a:lnTo>
                      <a:pt x="3539" y="1592"/>
                    </a:lnTo>
                    <a:lnTo>
                      <a:pt x="4762" y="1928"/>
                    </a:lnTo>
                    <a:lnTo>
                      <a:pt x="5099" y="694"/>
                    </a:lnTo>
                    <a:lnTo>
                      <a:pt x="4548" y="1010"/>
                    </a:lnTo>
                    <a:cubicBezTo>
                      <a:pt x="4079" y="378"/>
                      <a:pt x="3335" y="1"/>
                      <a:pt x="252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665;p32"/>
              <p:cNvSpPr/>
              <p:nvPr/>
            </p:nvSpPr>
            <p:spPr>
              <a:xfrm>
                <a:off x="5229980" y="3038910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3315" y="562"/>
                    </a:moveTo>
                    <a:cubicBezTo>
                      <a:pt x="4334" y="796"/>
                      <a:pt x="5099" y="1704"/>
                      <a:pt x="5099" y="2805"/>
                    </a:cubicBezTo>
                    <a:cubicBezTo>
                      <a:pt x="5099" y="2978"/>
                      <a:pt x="5079" y="3152"/>
                      <a:pt x="5038" y="3315"/>
                    </a:cubicBezTo>
                    <a:cubicBezTo>
                      <a:pt x="4518" y="3305"/>
                      <a:pt x="4365" y="3152"/>
                      <a:pt x="4497" y="2733"/>
                    </a:cubicBezTo>
                    <a:lnTo>
                      <a:pt x="4508" y="2703"/>
                    </a:lnTo>
                    <a:cubicBezTo>
                      <a:pt x="4712" y="2030"/>
                      <a:pt x="4538" y="1704"/>
                      <a:pt x="3804" y="1163"/>
                    </a:cubicBezTo>
                    <a:lnTo>
                      <a:pt x="3692" y="1082"/>
                    </a:lnTo>
                    <a:cubicBezTo>
                      <a:pt x="3457" y="908"/>
                      <a:pt x="3335" y="735"/>
                      <a:pt x="3315" y="562"/>
                    </a:cubicBezTo>
                    <a:close/>
                    <a:moveTo>
                      <a:pt x="2805" y="511"/>
                    </a:moveTo>
                    <a:lnTo>
                      <a:pt x="2805" y="541"/>
                    </a:lnTo>
                    <a:cubicBezTo>
                      <a:pt x="2815" y="908"/>
                      <a:pt x="3039" y="1235"/>
                      <a:pt x="3427" y="1510"/>
                    </a:cubicBezTo>
                    <a:cubicBezTo>
                      <a:pt x="4059" y="1969"/>
                      <a:pt x="4161" y="2111"/>
                      <a:pt x="4028" y="2530"/>
                    </a:cubicBezTo>
                    <a:lnTo>
                      <a:pt x="4008" y="2621"/>
                    </a:lnTo>
                    <a:cubicBezTo>
                      <a:pt x="3794" y="3325"/>
                      <a:pt x="4151" y="3733"/>
                      <a:pt x="4865" y="3804"/>
                    </a:cubicBezTo>
                    <a:cubicBezTo>
                      <a:pt x="4661" y="4212"/>
                      <a:pt x="4355" y="4549"/>
                      <a:pt x="3967" y="4773"/>
                    </a:cubicBezTo>
                    <a:cubicBezTo>
                      <a:pt x="3739" y="4266"/>
                      <a:pt x="3414" y="4079"/>
                      <a:pt x="2945" y="4079"/>
                    </a:cubicBezTo>
                    <a:cubicBezTo>
                      <a:pt x="2932" y="4079"/>
                      <a:pt x="2919" y="4079"/>
                      <a:pt x="2907" y="4080"/>
                    </a:cubicBezTo>
                    <a:cubicBezTo>
                      <a:pt x="2897" y="4080"/>
                      <a:pt x="2876" y="4080"/>
                      <a:pt x="2866" y="4090"/>
                    </a:cubicBezTo>
                    <a:lnTo>
                      <a:pt x="2733" y="4090"/>
                    </a:lnTo>
                    <a:cubicBezTo>
                      <a:pt x="2678" y="4093"/>
                      <a:pt x="2630" y="4095"/>
                      <a:pt x="2588" y="4095"/>
                    </a:cubicBezTo>
                    <a:cubicBezTo>
                      <a:pt x="2397" y="4095"/>
                      <a:pt x="2327" y="4054"/>
                      <a:pt x="2244" y="3937"/>
                    </a:cubicBezTo>
                    <a:cubicBezTo>
                      <a:pt x="2142" y="3774"/>
                      <a:pt x="2162" y="3712"/>
                      <a:pt x="2346" y="3508"/>
                    </a:cubicBezTo>
                    <a:lnTo>
                      <a:pt x="2407" y="3437"/>
                    </a:lnTo>
                    <a:cubicBezTo>
                      <a:pt x="2754" y="3029"/>
                      <a:pt x="2825" y="2713"/>
                      <a:pt x="2499" y="2244"/>
                    </a:cubicBezTo>
                    <a:cubicBezTo>
                      <a:pt x="2272" y="1917"/>
                      <a:pt x="2049" y="1789"/>
                      <a:pt x="1756" y="1789"/>
                    </a:cubicBezTo>
                    <a:cubicBezTo>
                      <a:pt x="1629" y="1789"/>
                      <a:pt x="1487" y="1813"/>
                      <a:pt x="1326" y="1857"/>
                    </a:cubicBezTo>
                    <a:lnTo>
                      <a:pt x="1183" y="1887"/>
                    </a:lnTo>
                    <a:cubicBezTo>
                      <a:pt x="1064" y="1921"/>
                      <a:pt x="976" y="1938"/>
                      <a:pt x="904" y="1938"/>
                    </a:cubicBezTo>
                    <a:cubicBezTo>
                      <a:pt x="823" y="1938"/>
                      <a:pt x="764" y="1916"/>
                      <a:pt x="704" y="1867"/>
                    </a:cubicBezTo>
                    <a:cubicBezTo>
                      <a:pt x="1061" y="1061"/>
                      <a:pt x="1867" y="511"/>
                      <a:pt x="2805" y="511"/>
                    </a:cubicBezTo>
                    <a:close/>
                    <a:moveTo>
                      <a:pt x="1731" y="2299"/>
                    </a:moveTo>
                    <a:cubicBezTo>
                      <a:pt x="1878" y="2299"/>
                      <a:pt x="1962" y="2368"/>
                      <a:pt x="2081" y="2540"/>
                    </a:cubicBezTo>
                    <a:cubicBezTo>
                      <a:pt x="2244" y="2764"/>
                      <a:pt x="2234" y="2856"/>
                      <a:pt x="2040" y="3080"/>
                    </a:cubicBezTo>
                    <a:lnTo>
                      <a:pt x="1938" y="3203"/>
                    </a:lnTo>
                    <a:cubicBezTo>
                      <a:pt x="1642" y="3549"/>
                      <a:pt x="1571" y="3835"/>
                      <a:pt x="1826" y="4212"/>
                    </a:cubicBezTo>
                    <a:cubicBezTo>
                      <a:pt x="2018" y="4518"/>
                      <a:pt x="2232" y="4606"/>
                      <a:pt x="2597" y="4606"/>
                    </a:cubicBezTo>
                    <a:cubicBezTo>
                      <a:pt x="2659" y="4606"/>
                      <a:pt x="2724" y="4604"/>
                      <a:pt x="2795" y="4600"/>
                    </a:cubicBezTo>
                    <a:lnTo>
                      <a:pt x="2886" y="4589"/>
                    </a:lnTo>
                    <a:lnTo>
                      <a:pt x="2947" y="4589"/>
                    </a:lnTo>
                    <a:cubicBezTo>
                      <a:pt x="3223" y="4589"/>
                      <a:pt x="3366" y="4671"/>
                      <a:pt x="3508" y="4987"/>
                    </a:cubicBezTo>
                    <a:cubicBezTo>
                      <a:pt x="3284" y="5058"/>
                      <a:pt x="3049" y="5099"/>
                      <a:pt x="2805" y="5099"/>
                    </a:cubicBezTo>
                    <a:cubicBezTo>
                      <a:pt x="1530" y="5099"/>
                      <a:pt x="510" y="4069"/>
                      <a:pt x="510" y="2805"/>
                    </a:cubicBezTo>
                    <a:cubicBezTo>
                      <a:pt x="510" y="2652"/>
                      <a:pt x="521" y="2509"/>
                      <a:pt x="541" y="2377"/>
                    </a:cubicBezTo>
                    <a:cubicBezTo>
                      <a:pt x="650" y="2429"/>
                      <a:pt x="761" y="2452"/>
                      <a:pt x="886" y="2452"/>
                    </a:cubicBezTo>
                    <a:cubicBezTo>
                      <a:pt x="1029" y="2452"/>
                      <a:pt x="1191" y="2421"/>
                      <a:pt x="1387" y="2366"/>
                    </a:cubicBezTo>
                    <a:lnTo>
                      <a:pt x="1418" y="2356"/>
                    </a:lnTo>
                    <a:cubicBezTo>
                      <a:pt x="1551" y="2320"/>
                      <a:pt x="1651" y="2299"/>
                      <a:pt x="1731" y="2299"/>
                    </a:cubicBezTo>
                    <a:close/>
                    <a:moveTo>
                      <a:pt x="2805" y="1"/>
                    </a:moveTo>
                    <a:cubicBezTo>
                      <a:pt x="1255" y="1"/>
                      <a:pt x="1" y="1255"/>
                      <a:pt x="1" y="2805"/>
                    </a:cubicBezTo>
                    <a:cubicBezTo>
                      <a:pt x="1" y="4345"/>
                      <a:pt x="1255" y="5609"/>
                      <a:pt x="2805" y="5609"/>
                    </a:cubicBezTo>
                    <a:cubicBezTo>
                      <a:pt x="4344" y="5609"/>
                      <a:pt x="5609" y="4345"/>
                      <a:pt x="5609" y="2805"/>
                    </a:cubicBezTo>
                    <a:cubicBezTo>
                      <a:pt x="5609" y="1255"/>
                      <a:pt x="4344" y="1"/>
                      <a:pt x="280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666;p32"/>
              <p:cNvSpPr/>
              <p:nvPr/>
            </p:nvSpPr>
            <p:spPr>
              <a:xfrm>
                <a:off x="5652667" y="3059869"/>
                <a:ext cx="186040" cy="143759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335" extrusionOk="0">
                    <a:moveTo>
                      <a:pt x="4590" y="1276"/>
                    </a:moveTo>
                    <a:lnTo>
                      <a:pt x="4590" y="1785"/>
                    </a:lnTo>
                    <a:lnTo>
                      <a:pt x="4080" y="1785"/>
                    </a:lnTo>
                    <a:lnTo>
                      <a:pt x="4080" y="2295"/>
                    </a:lnTo>
                    <a:lnTo>
                      <a:pt x="4590" y="2295"/>
                    </a:lnTo>
                    <a:lnTo>
                      <a:pt x="4590" y="2805"/>
                    </a:lnTo>
                    <a:lnTo>
                      <a:pt x="5099" y="2805"/>
                    </a:lnTo>
                    <a:lnTo>
                      <a:pt x="5099" y="2295"/>
                    </a:lnTo>
                    <a:lnTo>
                      <a:pt x="5609" y="2295"/>
                    </a:lnTo>
                    <a:lnTo>
                      <a:pt x="5609" y="1785"/>
                    </a:lnTo>
                    <a:lnTo>
                      <a:pt x="5099" y="1785"/>
                    </a:lnTo>
                    <a:lnTo>
                      <a:pt x="5099" y="1276"/>
                    </a:lnTo>
                    <a:close/>
                    <a:moveTo>
                      <a:pt x="3315" y="735"/>
                    </a:moveTo>
                    <a:lnTo>
                      <a:pt x="3315" y="3509"/>
                    </a:lnTo>
                    <a:lnTo>
                      <a:pt x="1581" y="2550"/>
                    </a:lnTo>
                    <a:lnTo>
                      <a:pt x="1021" y="2550"/>
                    </a:lnTo>
                    <a:lnTo>
                      <a:pt x="1021" y="1530"/>
                    </a:lnTo>
                    <a:lnTo>
                      <a:pt x="1571" y="1530"/>
                    </a:lnTo>
                    <a:lnTo>
                      <a:pt x="3315" y="735"/>
                    </a:lnTo>
                    <a:close/>
                    <a:moveTo>
                      <a:pt x="3825" y="1"/>
                    </a:moveTo>
                    <a:lnTo>
                      <a:pt x="1479" y="1021"/>
                    </a:lnTo>
                    <a:lnTo>
                      <a:pt x="480" y="1021"/>
                    </a:lnTo>
                    <a:cubicBezTo>
                      <a:pt x="215" y="1041"/>
                      <a:pt x="1" y="1255"/>
                      <a:pt x="1" y="1530"/>
                    </a:cubicBezTo>
                    <a:lnTo>
                      <a:pt x="1" y="2550"/>
                    </a:lnTo>
                    <a:cubicBezTo>
                      <a:pt x="1" y="2836"/>
                      <a:pt x="225" y="3060"/>
                      <a:pt x="511" y="3060"/>
                    </a:cubicBezTo>
                    <a:lnTo>
                      <a:pt x="1469" y="3060"/>
                    </a:lnTo>
                    <a:lnTo>
                      <a:pt x="3825" y="4335"/>
                    </a:lnTo>
                    <a:lnTo>
                      <a:pt x="382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667;p32"/>
              <p:cNvSpPr/>
              <p:nvPr/>
            </p:nvSpPr>
            <p:spPr>
              <a:xfrm>
                <a:off x="6075387" y="3059869"/>
                <a:ext cx="186007" cy="143759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4335" extrusionOk="0">
                    <a:moveTo>
                      <a:pt x="4079" y="1785"/>
                    </a:moveTo>
                    <a:lnTo>
                      <a:pt x="4079" y="2295"/>
                    </a:lnTo>
                    <a:lnTo>
                      <a:pt x="5609" y="2295"/>
                    </a:lnTo>
                    <a:lnTo>
                      <a:pt x="5609" y="1785"/>
                    </a:lnTo>
                    <a:close/>
                    <a:moveTo>
                      <a:pt x="3314" y="735"/>
                    </a:moveTo>
                    <a:lnTo>
                      <a:pt x="3314" y="3509"/>
                    </a:lnTo>
                    <a:lnTo>
                      <a:pt x="1581" y="2550"/>
                    </a:lnTo>
                    <a:lnTo>
                      <a:pt x="1020" y="2550"/>
                    </a:lnTo>
                    <a:lnTo>
                      <a:pt x="1020" y="1530"/>
                    </a:lnTo>
                    <a:lnTo>
                      <a:pt x="1571" y="1530"/>
                    </a:lnTo>
                    <a:lnTo>
                      <a:pt x="3314" y="735"/>
                    </a:lnTo>
                    <a:close/>
                    <a:moveTo>
                      <a:pt x="3824" y="1"/>
                    </a:moveTo>
                    <a:lnTo>
                      <a:pt x="1479" y="1021"/>
                    </a:lnTo>
                    <a:lnTo>
                      <a:pt x="510" y="1021"/>
                    </a:lnTo>
                    <a:cubicBezTo>
                      <a:pt x="225" y="1021"/>
                      <a:pt x="0" y="1245"/>
                      <a:pt x="0" y="1530"/>
                    </a:cubicBezTo>
                    <a:lnTo>
                      <a:pt x="0" y="2550"/>
                    </a:lnTo>
                    <a:cubicBezTo>
                      <a:pt x="0" y="2836"/>
                      <a:pt x="225" y="3060"/>
                      <a:pt x="510" y="3060"/>
                    </a:cubicBezTo>
                    <a:lnTo>
                      <a:pt x="1469" y="3060"/>
                    </a:lnTo>
                    <a:lnTo>
                      <a:pt x="3824" y="4335"/>
                    </a:lnTo>
                    <a:lnTo>
                      <a:pt x="3824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668;p32"/>
              <p:cNvSpPr/>
              <p:nvPr/>
            </p:nvSpPr>
            <p:spPr>
              <a:xfrm>
                <a:off x="6514986" y="3038910"/>
                <a:ext cx="152215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610" extrusionOk="0">
                    <a:moveTo>
                      <a:pt x="2295" y="2805"/>
                    </a:moveTo>
                    <a:cubicBezTo>
                      <a:pt x="2009" y="2805"/>
                      <a:pt x="1785" y="3029"/>
                      <a:pt x="1785" y="3315"/>
                    </a:cubicBezTo>
                    <a:cubicBezTo>
                      <a:pt x="1785" y="3457"/>
                      <a:pt x="1846" y="3590"/>
                      <a:pt x="1938" y="3682"/>
                    </a:cubicBezTo>
                    <a:lnTo>
                      <a:pt x="1785" y="4334"/>
                    </a:lnTo>
                    <a:lnTo>
                      <a:pt x="2805" y="4334"/>
                    </a:lnTo>
                    <a:lnTo>
                      <a:pt x="2641" y="3682"/>
                    </a:lnTo>
                    <a:cubicBezTo>
                      <a:pt x="2733" y="3590"/>
                      <a:pt x="2805" y="3457"/>
                      <a:pt x="2805" y="3315"/>
                    </a:cubicBezTo>
                    <a:cubicBezTo>
                      <a:pt x="2805" y="3029"/>
                      <a:pt x="2570" y="2805"/>
                      <a:pt x="2295" y="2805"/>
                    </a:cubicBezTo>
                    <a:close/>
                    <a:moveTo>
                      <a:pt x="4079" y="2040"/>
                    </a:moveTo>
                    <a:lnTo>
                      <a:pt x="4079" y="5099"/>
                    </a:lnTo>
                    <a:lnTo>
                      <a:pt x="510" y="5099"/>
                    </a:lnTo>
                    <a:lnTo>
                      <a:pt x="510" y="2040"/>
                    </a:lnTo>
                    <a:close/>
                    <a:moveTo>
                      <a:pt x="2295" y="1"/>
                    </a:moveTo>
                    <a:cubicBezTo>
                      <a:pt x="1581" y="1"/>
                      <a:pt x="1020" y="562"/>
                      <a:pt x="1020" y="1275"/>
                    </a:cubicBezTo>
                    <a:lnTo>
                      <a:pt x="1020" y="1530"/>
                    </a:lnTo>
                    <a:lnTo>
                      <a:pt x="0" y="1530"/>
                    </a:lnTo>
                    <a:lnTo>
                      <a:pt x="0" y="5609"/>
                    </a:lnTo>
                    <a:lnTo>
                      <a:pt x="4589" y="5609"/>
                    </a:lnTo>
                    <a:lnTo>
                      <a:pt x="4589" y="1530"/>
                    </a:lnTo>
                    <a:lnTo>
                      <a:pt x="1530" y="1530"/>
                    </a:lnTo>
                    <a:lnTo>
                      <a:pt x="1530" y="1275"/>
                    </a:lnTo>
                    <a:cubicBezTo>
                      <a:pt x="1530" y="847"/>
                      <a:pt x="1866" y="511"/>
                      <a:pt x="2295" y="511"/>
                    </a:cubicBezTo>
                    <a:cubicBezTo>
                      <a:pt x="2713" y="511"/>
                      <a:pt x="3059" y="847"/>
                      <a:pt x="3059" y="1275"/>
                    </a:cubicBezTo>
                    <a:lnTo>
                      <a:pt x="3569" y="1275"/>
                    </a:lnTo>
                    <a:cubicBezTo>
                      <a:pt x="3569" y="562"/>
                      <a:pt x="2998" y="1"/>
                      <a:pt x="229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669;p32"/>
              <p:cNvSpPr/>
              <p:nvPr/>
            </p:nvSpPr>
            <p:spPr>
              <a:xfrm>
                <a:off x="6999554" y="3073730"/>
                <a:ext cx="62610" cy="56509"/>
              </a:xfrm>
              <a:custGeom>
                <a:avLst/>
                <a:gdLst/>
                <a:ahLst/>
                <a:cxnLst/>
                <a:rect l="l" t="t" r="r" b="b"/>
                <a:pathLst>
                  <a:path w="1888" h="1704" extrusionOk="0">
                    <a:moveTo>
                      <a:pt x="1" y="388"/>
                    </a:moveTo>
                    <a:lnTo>
                      <a:pt x="1561" y="1704"/>
                    </a:lnTo>
                    <a:lnTo>
                      <a:pt x="1887" y="1306"/>
                    </a:lnTo>
                    <a:lnTo>
                      <a:pt x="327" y="1"/>
                    </a:lnTo>
                    <a:close/>
                    <a:moveTo>
                      <a:pt x="327" y="1"/>
                    </a:moveTo>
                    <a:lnTo>
                      <a:pt x="1887" y="1306"/>
                    </a:lnTo>
                    <a:lnTo>
                      <a:pt x="1561" y="1704"/>
                    </a:lnTo>
                    <a:lnTo>
                      <a:pt x="1" y="3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670;p32"/>
              <p:cNvSpPr/>
              <p:nvPr/>
            </p:nvSpPr>
            <p:spPr>
              <a:xfrm>
                <a:off x="6937673" y="3064279"/>
                <a:ext cx="143759" cy="126846"/>
              </a:xfrm>
              <a:custGeom>
                <a:avLst/>
                <a:gdLst/>
                <a:ahLst/>
                <a:cxnLst/>
                <a:rect l="l" t="t" r="r" b="b"/>
                <a:pathLst>
                  <a:path w="4335" h="3825" extrusionOk="0">
                    <a:moveTo>
                      <a:pt x="2397" y="735"/>
                    </a:moveTo>
                    <a:lnTo>
                      <a:pt x="3600" y="1754"/>
                    </a:lnTo>
                    <a:lnTo>
                      <a:pt x="2305" y="3315"/>
                    </a:lnTo>
                    <a:lnTo>
                      <a:pt x="1377" y="3315"/>
                    </a:lnTo>
                    <a:lnTo>
                      <a:pt x="725" y="2754"/>
                    </a:lnTo>
                    <a:lnTo>
                      <a:pt x="2397" y="735"/>
                    </a:lnTo>
                    <a:close/>
                    <a:moveTo>
                      <a:pt x="2336" y="0"/>
                    </a:moveTo>
                    <a:lnTo>
                      <a:pt x="1" y="2815"/>
                    </a:lnTo>
                    <a:lnTo>
                      <a:pt x="1173" y="3824"/>
                    </a:lnTo>
                    <a:lnTo>
                      <a:pt x="4334" y="3824"/>
                    </a:lnTo>
                    <a:lnTo>
                      <a:pt x="4334" y="3315"/>
                    </a:lnTo>
                    <a:lnTo>
                      <a:pt x="2978" y="3315"/>
                    </a:lnTo>
                    <a:lnTo>
                      <a:pt x="4334" y="1683"/>
                    </a:lnTo>
                    <a:lnTo>
                      <a:pt x="233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671;p32"/>
              <p:cNvSpPr/>
              <p:nvPr/>
            </p:nvSpPr>
            <p:spPr>
              <a:xfrm>
                <a:off x="7377272" y="3038910"/>
                <a:ext cx="118389" cy="185676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5599" extrusionOk="0">
                    <a:moveTo>
                      <a:pt x="1530" y="1"/>
                    </a:moveTo>
                    <a:lnTo>
                      <a:pt x="1530" y="511"/>
                    </a:lnTo>
                    <a:lnTo>
                      <a:pt x="1286" y="511"/>
                    </a:lnTo>
                    <a:cubicBezTo>
                      <a:pt x="582" y="511"/>
                      <a:pt x="11" y="1071"/>
                      <a:pt x="11" y="1775"/>
                    </a:cubicBezTo>
                    <a:cubicBezTo>
                      <a:pt x="11" y="2489"/>
                      <a:pt x="582" y="3060"/>
                      <a:pt x="1286" y="3060"/>
                    </a:cubicBezTo>
                    <a:lnTo>
                      <a:pt x="2295" y="3060"/>
                    </a:lnTo>
                    <a:cubicBezTo>
                      <a:pt x="2713" y="3060"/>
                      <a:pt x="3060" y="3396"/>
                      <a:pt x="3060" y="3825"/>
                    </a:cubicBezTo>
                    <a:cubicBezTo>
                      <a:pt x="3060" y="4243"/>
                      <a:pt x="2713" y="4589"/>
                      <a:pt x="2295" y="4589"/>
                    </a:cubicBezTo>
                    <a:lnTo>
                      <a:pt x="1275" y="4589"/>
                    </a:lnTo>
                    <a:cubicBezTo>
                      <a:pt x="847" y="4589"/>
                      <a:pt x="511" y="4243"/>
                      <a:pt x="511" y="3825"/>
                    </a:cubicBezTo>
                    <a:lnTo>
                      <a:pt x="1" y="3825"/>
                    </a:lnTo>
                    <a:cubicBezTo>
                      <a:pt x="1" y="4528"/>
                      <a:pt x="562" y="5099"/>
                      <a:pt x="1275" y="5099"/>
                    </a:cubicBezTo>
                    <a:lnTo>
                      <a:pt x="1530" y="5099"/>
                    </a:lnTo>
                    <a:lnTo>
                      <a:pt x="1530" y="5599"/>
                    </a:lnTo>
                    <a:lnTo>
                      <a:pt x="2040" y="5599"/>
                    </a:lnTo>
                    <a:lnTo>
                      <a:pt x="2040" y="5099"/>
                    </a:lnTo>
                    <a:lnTo>
                      <a:pt x="2295" y="5099"/>
                    </a:lnTo>
                    <a:cubicBezTo>
                      <a:pt x="2999" y="5099"/>
                      <a:pt x="3570" y="4528"/>
                      <a:pt x="3570" y="3825"/>
                    </a:cubicBezTo>
                    <a:cubicBezTo>
                      <a:pt x="3570" y="3121"/>
                      <a:pt x="2999" y="2550"/>
                      <a:pt x="2295" y="2550"/>
                    </a:cubicBezTo>
                    <a:lnTo>
                      <a:pt x="1286" y="2550"/>
                    </a:lnTo>
                    <a:cubicBezTo>
                      <a:pt x="857" y="2550"/>
                      <a:pt x="521" y="2203"/>
                      <a:pt x="521" y="1785"/>
                    </a:cubicBezTo>
                    <a:cubicBezTo>
                      <a:pt x="521" y="1357"/>
                      <a:pt x="857" y="1020"/>
                      <a:pt x="1286" y="1020"/>
                    </a:cubicBezTo>
                    <a:lnTo>
                      <a:pt x="2550" y="1020"/>
                    </a:lnTo>
                    <a:cubicBezTo>
                      <a:pt x="2825" y="1020"/>
                      <a:pt x="3060" y="1245"/>
                      <a:pt x="3060" y="1530"/>
                    </a:cubicBezTo>
                    <a:lnTo>
                      <a:pt x="3570" y="1530"/>
                    </a:lnTo>
                    <a:cubicBezTo>
                      <a:pt x="3570" y="959"/>
                      <a:pt x="3111" y="511"/>
                      <a:pt x="2550" y="511"/>
                    </a:cubicBezTo>
                    <a:lnTo>
                      <a:pt x="2040" y="511"/>
                    </a:lnTo>
                    <a:lnTo>
                      <a:pt x="204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672;p32"/>
              <p:cNvSpPr/>
              <p:nvPr/>
            </p:nvSpPr>
            <p:spPr>
              <a:xfrm>
                <a:off x="2706297" y="3930644"/>
                <a:ext cx="160671" cy="93020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2805" extrusionOk="0">
                    <a:moveTo>
                      <a:pt x="1428" y="0"/>
                    </a:moveTo>
                    <a:lnTo>
                      <a:pt x="1" y="1408"/>
                    </a:lnTo>
                    <a:lnTo>
                      <a:pt x="1428" y="2805"/>
                    </a:lnTo>
                    <a:lnTo>
                      <a:pt x="1785" y="2458"/>
                    </a:lnTo>
                    <a:lnTo>
                      <a:pt x="715" y="1408"/>
                    </a:lnTo>
                    <a:lnTo>
                      <a:pt x="1785" y="347"/>
                    </a:lnTo>
                    <a:lnTo>
                      <a:pt x="1428" y="0"/>
                    </a:lnTo>
                    <a:close/>
                    <a:moveTo>
                      <a:pt x="3417" y="0"/>
                    </a:moveTo>
                    <a:lnTo>
                      <a:pt x="3060" y="347"/>
                    </a:lnTo>
                    <a:lnTo>
                      <a:pt x="4131" y="1408"/>
                    </a:lnTo>
                    <a:lnTo>
                      <a:pt x="3060" y="2458"/>
                    </a:lnTo>
                    <a:lnTo>
                      <a:pt x="3417" y="2805"/>
                    </a:lnTo>
                    <a:lnTo>
                      <a:pt x="4844" y="1408"/>
                    </a:lnTo>
                    <a:lnTo>
                      <a:pt x="341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673;p32"/>
              <p:cNvSpPr/>
              <p:nvPr/>
            </p:nvSpPr>
            <p:spPr>
              <a:xfrm>
                <a:off x="2710707" y="4307003"/>
                <a:ext cx="152215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355" extrusionOk="0">
                    <a:moveTo>
                      <a:pt x="2295" y="653"/>
                    </a:moveTo>
                    <a:cubicBezTo>
                      <a:pt x="3488" y="1673"/>
                      <a:pt x="4079" y="2428"/>
                      <a:pt x="4079" y="3060"/>
                    </a:cubicBezTo>
                    <a:cubicBezTo>
                      <a:pt x="4079" y="4039"/>
                      <a:pt x="3274" y="4844"/>
                      <a:pt x="2295" y="4844"/>
                    </a:cubicBezTo>
                    <a:cubicBezTo>
                      <a:pt x="1306" y="4844"/>
                      <a:pt x="510" y="4039"/>
                      <a:pt x="510" y="3060"/>
                    </a:cubicBezTo>
                    <a:cubicBezTo>
                      <a:pt x="510" y="2428"/>
                      <a:pt x="1092" y="1673"/>
                      <a:pt x="2295" y="653"/>
                    </a:cubicBezTo>
                    <a:close/>
                    <a:moveTo>
                      <a:pt x="2295" y="1"/>
                    </a:moveTo>
                    <a:lnTo>
                      <a:pt x="2132" y="133"/>
                    </a:lnTo>
                    <a:cubicBezTo>
                      <a:pt x="714" y="1296"/>
                      <a:pt x="0" y="2203"/>
                      <a:pt x="0" y="3060"/>
                    </a:cubicBezTo>
                    <a:cubicBezTo>
                      <a:pt x="0" y="4324"/>
                      <a:pt x="1020" y="5354"/>
                      <a:pt x="2295" y="5354"/>
                    </a:cubicBezTo>
                    <a:cubicBezTo>
                      <a:pt x="3559" y="5354"/>
                      <a:pt x="4589" y="4324"/>
                      <a:pt x="4589" y="3060"/>
                    </a:cubicBezTo>
                    <a:cubicBezTo>
                      <a:pt x="4589" y="2203"/>
                      <a:pt x="3865" y="1296"/>
                      <a:pt x="2448" y="133"/>
                    </a:cubicBezTo>
                    <a:lnTo>
                      <a:pt x="229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674;p32"/>
              <p:cNvSpPr/>
              <p:nvPr/>
            </p:nvSpPr>
            <p:spPr>
              <a:xfrm>
                <a:off x="3124937" y="3888362"/>
                <a:ext cx="169128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355" extrusionOk="0">
                    <a:moveTo>
                      <a:pt x="2550" y="582"/>
                    </a:moveTo>
                    <a:lnTo>
                      <a:pt x="4202" y="1663"/>
                    </a:lnTo>
                    <a:lnTo>
                      <a:pt x="2550" y="2734"/>
                    </a:lnTo>
                    <a:lnTo>
                      <a:pt x="888" y="1663"/>
                    </a:lnTo>
                    <a:lnTo>
                      <a:pt x="2550" y="582"/>
                    </a:lnTo>
                    <a:close/>
                    <a:moveTo>
                      <a:pt x="2550" y="1"/>
                    </a:moveTo>
                    <a:lnTo>
                      <a:pt x="1" y="1663"/>
                    </a:lnTo>
                    <a:lnTo>
                      <a:pt x="2550" y="3315"/>
                    </a:lnTo>
                    <a:lnTo>
                      <a:pt x="5099" y="1663"/>
                    </a:lnTo>
                    <a:lnTo>
                      <a:pt x="2550" y="1"/>
                    </a:lnTo>
                    <a:close/>
                    <a:moveTo>
                      <a:pt x="368" y="2295"/>
                    </a:moveTo>
                    <a:lnTo>
                      <a:pt x="1" y="2550"/>
                    </a:lnTo>
                    <a:lnTo>
                      <a:pt x="2550" y="4335"/>
                    </a:lnTo>
                    <a:lnTo>
                      <a:pt x="5099" y="2550"/>
                    </a:lnTo>
                    <a:lnTo>
                      <a:pt x="4722" y="2295"/>
                    </a:lnTo>
                    <a:lnTo>
                      <a:pt x="2550" y="3814"/>
                    </a:lnTo>
                    <a:lnTo>
                      <a:pt x="368" y="2295"/>
                    </a:lnTo>
                    <a:close/>
                    <a:moveTo>
                      <a:pt x="368" y="3315"/>
                    </a:moveTo>
                    <a:lnTo>
                      <a:pt x="1" y="3570"/>
                    </a:lnTo>
                    <a:lnTo>
                      <a:pt x="2550" y="5354"/>
                    </a:lnTo>
                    <a:lnTo>
                      <a:pt x="5099" y="3570"/>
                    </a:lnTo>
                    <a:lnTo>
                      <a:pt x="4722" y="3315"/>
                    </a:lnTo>
                    <a:lnTo>
                      <a:pt x="2550" y="4834"/>
                    </a:lnTo>
                    <a:lnTo>
                      <a:pt x="368" y="33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675;p32"/>
              <p:cNvSpPr/>
              <p:nvPr/>
            </p:nvSpPr>
            <p:spPr>
              <a:xfrm>
                <a:off x="3124937" y="4315459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1785" y="1530"/>
                    </a:moveTo>
                    <a:lnTo>
                      <a:pt x="1785" y="3570"/>
                    </a:lnTo>
                    <a:lnTo>
                      <a:pt x="3825" y="2550"/>
                    </a:lnTo>
                    <a:lnTo>
                      <a:pt x="1785" y="1530"/>
                    </a:lnTo>
                    <a:close/>
                    <a:moveTo>
                      <a:pt x="2550" y="511"/>
                    </a:moveTo>
                    <a:cubicBezTo>
                      <a:pt x="3672" y="511"/>
                      <a:pt x="4590" y="1418"/>
                      <a:pt x="4590" y="2550"/>
                    </a:cubicBezTo>
                    <a:cubicBezTo>
                      <a:pt x="4590" y="3672"/>
                      <a:pt x="3672" y="4589"/>
                      <a:pt x="2550" y="4589"/>
                    </a:cubicBezTo>
                    <a:cubicBezTo>
                      <a:pt x="1418" y="4589"/>
                      <a:pt x="511" y="3672"/>
                      <a:pt x="511" y="2550"/>
                    </a:cubicBezTo>
                    <a:cubicBezTo>
                      <a:pt x="511" y="1418"/>
                      <a:pt x="1418" y="511"/>
                      <a:pt x="2550" y="511"/>
                    </a:cubicBezTo>
                    <a:close/>
                    <a:moveTo>
                      <a:pt x="2550" y="1"/>
                    </a:moveTo>
                    <a:cubicBezTo>
                      <a:pt x="1133" y="1"/>
                      <a:pt x="1" y="1133"/>
                      <a:pt x="1" y="2550"/>
                    </a:cubicBezTo>
                    <a:cubicBezTo>
                      <a:pt x="1" y="3957"/>
                      <a:pt x="1133" y="5099"/>
                      <a:pt x="2550" y="5099"/>
                    </a:cubicBezTo>
                    <a:cubicBezTo>
                      <a:pt x="3957" y="5099"/>
                      <a:pt x="5099" y="3957"/>
                      <a:pt x="5099" y="2550"/>
                    </a:cubicBezTo>
                    <a:cubicBezTo>
                      <a:pt x="5099" y="1133"/>
                      <a:pt x="3957" y="1"/>
                      <a:pt x="255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676;p32"/>
              <p:cNvSpPr/>
              <p:nvPr/>
            </p:nvSpPr>
            <p:spPr>
              <a:xfrm>
                <a:off x="3543247" y="3888362"/>
                <a:ext cx="169128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100" extrusionOk="0">
                    <a:moveTo>
                      <a:pt x="1367" y="562"/>
                    </a:moveTo>
                    <a:lnTo>
                      <a:pt x="1520" y="1214"/>
                    </a:lnTo>
                    <a:lnTo>
                      <a:pt x="1183" y="1561"/>
                    </a:lnTo>
                    <a:lnTo>
                      <a:pt x="1265" y="1724"/>
                    </a:lnTo>
                    <a:cubicBezTo>
                      <a:pt x="1785" y="2815"/>
                      <a:pt x="2499" y="3519"/>
                      <a:pt x="3386" y="3794"/>
                    </a:cubicBezTo>
                    <a:lnTo>
                      <a:pt x="3539" y="3845"/>
                    </a:lnTo>
                    <a:lnTo>
                      <a:pt x="3845" y="3498"/>
                    </a:lnTo>
                    <a:lnTo>
                      <a:pt x="4548" y="3682"/>
                    </a:lnTo>
                    <a:lnTo>
                      <a:pt x="4457" y="4518"/>
                    </a:lnTo>
                    <a:cubicBezTo>
                      <a:pt x="2254" y="4131"/>
                      <a:pt x="980" y="2856"/>
                      <a:pt x="582" y="664"/>
                    </a:cubicBezTo>
                    <a:lnTo>
                      <a:pt x="1367" y="562"/>
                    </a:lnTo>
                    <a:close/>
                    <a:moveTo>
                      <a:pt x="1755" y="1"/>
                    </a:moveTo>
                    <a:lnTo>
                      <a:pt x="1" y="235"/>
                    </a:lnTo>
                    <a:lnTo>
                      <a:pt x="41" y="490"/>
                    </a:lnTo>
                    <a:cubicBezTo>
                      <a:pt x="429" y="3141"/>
                      <a:pt x="1979" y="4681"/>
                      <a:pt x="4640" y="5058"/>
                    </a:cubicBezTo>
                    <a:lnTo>
                      <a:pt x="4895" y="5099"/>
                    </a:lnTo>
                    <a:lnTo>
                      <a:pt x="5099" y="3305"/>
                    </a:lnTo>
                    <a:lnTo>
                      <a:pt x="3672" y="2938"/>
                    </a:lnTo>
                    <a:lnTo>
                      <a:pt x="3386" y="3264"/>
                    </a:lnTo>
                    <a:cubicBezTo>
                      <a:pt x="2754" y="3009"/>
                      <a:pt x="2224" y="2479"/>
                      <a:pt x="1795" y="1653"/>
                    </a:cubicBezTo>
                    <a:lnTo>
                      <a:pt x="2081" y="1367"/>
                    </a:lnTo>
                    <a:lnTo>
                      <a:pt x="175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677;p32"/>
              <p:cNvSpPr/>
              <p:nvPr/>
            </p:nvSpPr>
            <p:spPr>
              <a:xfrm>
                <a:off x="3547657" y="4315459"/>
                <a:ext cx="169095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100" extrusionOk="0">
                    <a:moveTo>
                      <a:pt x="1785" y="1530"/>
                    </a:moveTo>
                    <a:lnTo>
                      <a:pt x="1785" y="3570"/>
                    </a:lnTo>
                    <a:lnTo>
                      <a:pt x="2295" y="3570"/>
                    </a:lnTo>
                    <a:lnTo>
                      <a:pt x="2295" y="1530"/>
                    </a:lnTo>
                    <a:close/>
                    <a:moveTo>
                      <a:pt x="2804" y="1530"/>
                    </a:moveTo>
                    <a:lnTo>
                      <a:pt x="2804" y="3570"/>
                    </a:lnTo>
                    <a:lnTo>
                      <a:pt x="3314" y="3570"/>
                    </a:lnTo>
                    <a:lnTo>
                      <a:pt x="3314" y="1530"/>
                    </a:lnTo>
                    <a:close/>
                    <a:moveTo>
                      <a:pt x="2549" y="511"/>
                    </a:moveTo>
                    <a:cubicBezTo>
                      <a:pt x="3671" y="511"/>
                      <a:pt x="4589" y="1418"/>
                      <a:pt x="4589" y="2550"/>
                    </a:cubicBezTo>
                    <a:cubicBezTo>
                      <a:pt x="4589" y="3672"/>
                      <a:pt x="3671" y="4589"/>
                      <a:pt x="2549" y="4589"/>
                    </a:cubicBezTo>
                    <a:cubicBezTo>
                      <a:pt x="1418" y="4589"/>
                      <a:pt x="510" y="3672"/>
                      <a:pt x="510" y="2550"/>
                    </a:cubicBezTo>
                    <a:cubicBezTo>
                      <a:pt x="510" y="1418"/>
                      <a:pt x="1418" y="511"/>
                      <a:pt x="2549" y="511"/>
                    </a:cubicBezTo>
                    <a:close/>
                    <a:moveTo>
                      <a:pt x="2549" y="1"/>
                    </a:moveTo>
                    <a:cubicBezTo>
                      <a:pt x="1132" y="1"/>
                      <a:pt x="0" y="1133"/>
                      <a:pt x="0" y="2550"/>
                    </a:cubicBezTo>
                    <a:cubicBezTo>
                      <a:pt x="0" y="3957"/>
                      <a:pt x="1132" y="5099"/>
                      <a:pt x="2549" y="5099"/>
                    </a:cubicBezTo>
                    <a:cubicBezTo>
                      <a:pt x="3957" y="5099"/>
                      <a:pt x="5099" y="3957"/>
                      <a:pt x="5099" y="2550"/>
                    </a:cubicBezTo>
                    <a:cubicBezTo>
                      <a:pt x="5099" y="1133"/>
                      <a:pt x="3957" y="1"/>
                      <a:pt x="254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678;p32"/>
              <p:cNvSpPr/>
              <p:nvPr/>
            </p:nvSpPr>
            <p:spPr>
              <a:xfrm>
                <a:off x="3961887" y="3884316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132" y="1275"/>
                    </a:moveTo>
                    <a:lnTo>
                      <a:pt x="1275" y="1387"/>
                    </a:lnTo>
                    <a:lnTo>
                      <a:pt x="1275" y="1448"/>
                    </a:lnTo>
                    <a:cubicBezTo>
                      <a:pt x="1551" y="3121"/>
                      <a:pt x="2529" y="4089"/>
                      <a:pt x="4232" y="4334"/>
                    </a:cubicBezTo>
                    <a:lnTo>
                      <a:pt x="4334" y="3437"/>
                    </a:lnTo>
                    <a:lnTo>
                      <a:pt x="3610" y="3253"/>
                    </a:lnTo>
                    <a:lnTo>
                      <a:pt x="3406" y="3478"/>
                    </a:lnTo>
                    <a:lnTo>
                      <a:pt x="3366" y="3467"/>
                    </a:lnTo>
                    <a:cubicBezTo>
                      <a:pt x="2835" y="3284"/>
                      <a:pt x="2407" y="2845"/>
                      <a:pt x="2081" y="2172"/>
                    </a:cubicBezTo>
                    <a:lnTo>
                      <a:pt x="2295" y="1948"/>
                    </a:lnTo>
                    <a:lnTo>
                      <a:pt x="2132" y="1275"/>
                    </a:lnTo>
                    <a:close/>
                    <a:moveTo>
                      <a:pt x="5099" y="51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510"/>
                    </a:lnTo>
                    <a:close/>
                    <a:moveTo>
                      <a:pt x="1" y="0"/>
                    </a:moveTo>
                    <a:lnTo>
                      <a:pt x="1" y="5609"/>
                    </a:lnTo>
                    <a:lnTo>
                      <a:pt x="5609" y="560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679;p32"/>
              <p:cNvSpPr/>
              <p:nvPr/>
            </p:nvSpPr>
            <p:spPr>
              <a:xfrm>
                <a:off x="3978800" y="4302626"/>
                <a:ext cx="15221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609" extrusionOk="0">
                    <a:moveTo>
                      <a:pt x="2295" y="510"/>
                    </a:moveTo>
                    <a:cubicBezTo>
                      <a:pt x="2427" y="510"/>
                      <a:pt x="2550" y="622"/>
                      <a:pt x="2550" y="765"/>
                    </a:cubicBezTo>
                    <a:lnTo>
                      <a:pt x="2550" y="1683"/>
                    </a:lnTo>
                    <a:lnTo>
                      <a:pt x="3651" y="2244"/>
                    </a:lnTo>
                    <a:cubicBezTo>
                      <a:pt x="3906" y="2366"/>
                      <a:pt x="4079" y="2631"/>
                      <a:pt x="4079" y="2927"/>
                    </a:cubicBezTo>
                    <a:lnTo>
                      <a:pt x="4079" y="2957"/>
                    </a:lnTo>
                    <a:lnTo>
                      <a:pt x="2550" y="2447"/>
                    </a:lnTo>
                    <a:lnTo>
                      <a:pt x="2550" y="4568"/>
                    </a:lnTo>
                    <a:lnTo>
                      <a:pt x="2733" y="4609"/>
                    </a:lnTo>
                    <a:cubicBezTo>
                      <a:pt x="2988" y="4681"/>
                      <a:pt x="3182" y="4864"/>
                      <a:pt x="3263" y="5099"/>
                    </a:cubicBezTo>
                    <a:lnTo>
                      <a:pt x="1316" y="5099"/>
                    </a:lnTo>
                    <a:cubicBezTo>
                      <a:pt x="1397" y="4864"/>
                      <a:pt x="1591" y="4681"/>
                      <a:pt x="1846" y="4609"/>
                    </a:cubicBezTo>
                    <a:lnTo>
                      <a:pt x="2040" y="4568"/>
                    </a:lnTo>
                    <a:lnTo>
                      <a:pt x="2040" y="2447"/>
                    </a:lnTo>
                    <a:lnTo>
                      <a:pt x="510" y="2957"/>
                    </a:lnTo>
                    <a:lnTo>
                      <a:pt x="510" y="2927"/>
                    </a:lnTo>
                    <a:cubicBezTo>
                      <a:pt x="510" y="2631"/>
                      <a:pt x="673" y="2366"/>
                      <a:pt x="928" y="2244"/>
                    </a:cubicBezTo>
                    <a:lnTo>
                      <a:pt x="2040" y="1683"/>
                    </a:lnTo>
                    <a:lnTo>
                      <a:pt x="2040" y="765"/>
                    </a:lnTo>
                    <a:cubicBezTo>
                      <a:pt x="2040" y="622"/>
                      <a:pt x="2152" y="510"/>
                      <a:pt x="2295" y="510"/>
                    </a:cubicBezTo>
                    <a:close/>
                    <a:moveTo>
                      <a:pt x="2295" y="0"/>
                    </a:moveTo>
                    <a:cubicBezTo>
                      <a:pt x="1866" y="0"/>
                      <a:pt x="1530" y="347"/>
                      <a:pt x="1530" y="765"/>
                    </a:cubicBezTo>
                    <a:lnTo>
                      <a:pt x="1530" y="1377"/>
                    </a:lnTo>
                    <a:lnTo>
                      <a:pt x="704" y="1785"/>
                    </a:lnTo>
                    <a:cubicBezTo>
                      <a:pt x="266" y="1999"/>
                      <a:pt x="0" y="2437"/>
                      <a:pt x="0" y="2927"/>
                    </a:cubicBezTo>
                    <a:lnTo>
                      <a:pt x="0" y="3671"/>
                    </a:lnTo>
                    <a:lnTo>
                      <a:pt x="1530" y="3161"/>
                    </a:lnTo>
                    <a:lnTo>
                      <a:pt x="1530" y="4181"/>
                    </a:lnTo>
                    <a:cubicBezTo>
                      <a:pt x="1071" y="4385"/>
                      <a:pt x="765" y="4834"/>
                      <a:pt x="765" y="5354"/>
                    </a:cubicBezTo>
                    <a:lnTo>
                      <a:pt x="765" y="5609"/>
                    </a:lnTo>
                    <a:lnTo>
                      <a:pt x="3824" y="5609"/>
                    </a:lnTo>
                    <a:lnTo>
                      <a:pt x="3824" y="5354"/>
                    </a:lnTo>
                    <a:cubicBezTo>
                      <a:pt x="3824" y="4834"/>
                      <a:pt x="3508" y="4385"/>
                      <a:pt x="3060" y="4181"/>
                    </a:cubicBezTo>
                    <a:lnTo>
                      <a:pt x="3060" y="3161"/>
                    </a:lnTo>
                    <a:lnTo>
                      <a:pt x="4589" y="3671"/>
                    </a:lnTo>
                    <a:lnTo>
                      <a:pt x="4589" y="2927"/>
                    </a:lnTo>
                    <a:cubicBezTo>
                      <a:pt x="4589" y="2437"/>
                      <a:pt x="4314" y="1999"/>
                      <a:pt x="3875" y="1785"/>
                    </a:cubicBezTo>
                    <a:lnTo>
                      <a:pt x="3060" y="1377"/>
                    </a:lnTo>
                    <a:lnTo>
                      <a:pt x="3060" y="765"/>
                    </a:lnTo>
                    <a:cubicBezTo>
                      <a:pt x="3060" y="347"/>
                      <a:pt x="2713" y="0"/>
                      <a:pt x="229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680;p32"/>
              <p:cNvSpPr/>
              <p:nvPr/>
            </p:nvSpPr>
            <p:spPr>
              <a:xfrm>
                <a:off x="4384574" y="3888362"/>
                <a:ext cx="186040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355" extrusionOk="0">
                    <a:moveTo>
                      <a:pt x="1785" y="1530"/>
                    </a:moveTo>
                    <a:lnTo>
                      <a:pt x="1785" y="3060"/>
                    </a:lnTo>
                    <a:lnTo>
                      <a:pt x="511" y="3060"/>
                    </a:lnTo>
                    <a:lnTo>
                      <a:pt x="511" y="1530"/>
                    </a:lnTo>
                    <a:close/>
                    <a:moveTo>
                      <a:pt x="5099" y="704"/>
                    </a:moveTo>
                    <a:lnTo>
                      <a:pt x="5099" y="3886"/>
                    </a:lnTo>
                    <a:lnTo>
                      <a:pt x="2336" y="3060"/>
                    </a:lnTo>
                    <a:lnTo>
                      <a:pt x="2295" y="3060"/>
                    </a:lnTo>
                    <a:lnTo>
                      <a:pt x="2295" y="1530"/>
                    </a:lnTo>
                    <a:lnTo>
                      <a:pt x="2336" y="1530"/>
                    </a:lnTo>
                    <a:lnTo>
                      <a:pt x="5099" y="704"/>
                    </a:lnTo>
                    <a:close/>
                    <a:moveTo>
                      <a:pt x="1520" y="3570"/>
                    </a:moveTo>
                    <a:lnTo>
                      <a:pt x="1704" y="4844"/>
                    </a:lnTo>
                    <a:lnTo>
                      <a:pt x="1276" y="4844"/>
                    </a:lnTo>
                    <a:lnTo>
                      <a:pt x="1092" y="3570"/>
                    </a:lnTo>
                    <a:close/>
                    <a:moveTo>
                      <a:pt x="5609" y="1"/>
                    </a:moveTo>
                    <a:lnTo>
                      <a:pt x="2244" y="1020"/>
                    </a:lnTo>
                    <a:lnTo>
                      <a:pt x="511" y="1020"/>
                    </a:lnTo>
                    <a:cubicBezTo>
                      <a:pt x="225" y="1020"/>
                      <a:pt x="1" y="1245"/>
                      <a:pt x="1" y="1530"/>
                    </a:cubicBezTo>
                    <a:lnTo>
                      <a:pt x="1" y="3060"/>
                    </a:lnTo>
                    <a:cubicBezTo>
                      <a:pt x="1" y="3345"/>
                      <a:pt x="225" y="3570"/>
                      <a:pt x="511" y="3570"/>
                    </a:cubicBezTo>
                    <a:lnTo>
                      <a:pt x="582" y="3570"/>
                    </a:lnTo>
                    <a:lnTo>
                      <a:pt x="837" y="5354"/>
                    </a:lnTo>
                    <a:lnTo>
                      <a:pt x="2295" y="5354"/>
                    </a:lnTo>
                    <a:lnTo>
                      <a:pt x="2030" y="3570"/>
                    </a:lnTo>
                    <a:lnTo>
                      <a:pt x="2244" y="3570"/>
                    </a:lnTo>
                    <a:lnTo>
                      <a:pt x="5609" y="4589"/>
                    </a:lnTo>
                    <a:lnTo>
                      <a:pt x="560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681;p32"/>
              <p:cNvSpPr/>
              <p:nvPr/>
            </p:nvSpPr>
            <p:spPr>
              <a:xfrm>
                <a:off x="4393030" y="4328061"/>
                <a:ext cx="171482" cy="152115"/>
              </a:xfrm>
              <a:custGeom>
                <a:avLst/>
                <a:gdLst/>
                <a:ahLst/>
                <a:cxnLst/>
                <a:rect l="l" t="t" r="r" b="b"/>
                <a:pathLst>
                  <a:path w="5171" h="4587" extrusionOk="0">
                    <a:moveTo>
                      <a:pt x="4329" y="513"/>
                    </a:moveTo>
                    <a:cubicBezTo>
                      <a:pt x="4393" y="513"/>
                      <a:pt x="4457" y="538"/>
                      <a:pt x="4508" y="589"/>
                    </a:cubicBezTo>
                    <a:cubicBezTo>
                      <a:pt x="4610" y="691"/>
                      <a:pt x="4610" y="844"/>
                      <a:pt x="4508" y="946"/>
                    </a:cubicBezTo>
                    <a:lnTo>
                      <a:pt x="1622" y="3852"/>
                    </a:lnTo>
                    <a:lnTo>
                      <a:pt x="1612" y="3863"/>
                    </a:lnTo>
                    <a:lnTo>
                      <a:pt x="725" y="2955"/>
                    </a:lnTo>
                    <a:cubicBezTo>
                      <a:pt x="833" y="2886"/>
                      <a:pt x="958" y="2850"/>
                      <a:pt x="1083" y="2850"/>
                    </a:cubicBezTo>
                    <a:cubicBezTo>
                      <a:pt x="1216" y="2850"/>
                      <a:pt x="1348" y="2891"/>
                      <a:pt x="1459" y="2975"/>
                    </a:cubicBezTo>
                    <a:lnTo>
                      <a:pt x="1632" y="3118"/>
                    </a:lnTo>
                    <a:lnTo>
                      <a:pt x="2958" y="1782"/>
                    </a:lnTo>
                    <a:lnTo>
                      <a:pt x="1510" y="1058"/>
                    </a:lnTo>
                    <a:lnTo>
                      <a:pt x="1541" y="1038"/>
                    </a:lnTo>
                    <a:cubicBezTo>
                      <a:pt x="1686" y="885"/>
                      <a:pt x="1884" y="805"/>
                      <a:pt x="2085" y="805"/>
                    </a:cubicBezTo>
                    <a:cubicBezTo>
                      <a:pt x="2166" y="805"/>
                      <a:pt x="2247" y="818"/>
                      <a:pt x="2326" y="844"/>
                    </a:cubicBezTo>
                    <a:lnTo>
                      <a:pt x="3498" y="1242"/>
                    </a:lnTo>
                    <a:lnTo>
                      <a:pt x="4151" y="589"/>
                    </a:lnTo>
                    <a:cubicBezTo>
                      <a:pt x="4202" y="538"/>
                      <a:pt x="4266" y="513"/>
                      <a:pt x="4329" y="513"/>
                    </a:cubicBezTo>
                    <a:close/>
                    <a:moveTo>
                      <a:pt x="4329" y="0"/>
                    </a:moveTo>
                    <a:cubicBezTo>
                      <a:pt x="4133" y="0"/>
                      <a:pt x="3937" y="74"/>
                      <a:pt x="3784" y="222"/>
                    </a:cubicBezTo>
                    <a:lnTo>
                      <a:pt x="3356" y="661"/>
                    </a:lnTo>
                    <a:lnTo>
                      <a:pt x="2479" y="365"/>
                    </a:lnTo>
                    <a:cubicBezTo>
                      <a:pt x="2344" y="320"/>
                      <a:pt x="2206" y="298"/>
                      <a:pt x="2069" y="298"/>
                    </a:cubicBezTo>
                    <a:cubicBezTo>
                      <a:pt x="1740" y="298"/>
                      <a:pt x="1418" y="426"/>
                      <a:pt x="1173" y="671"/>
                    </a:cubicBezTo>
                    <a:lnTo>
                      <a:pt x="653" y="1201"/>
                    </a:lnTo>
                    <a:lnTo>
                      <a:pt x="2091" y="1925"/>
                    </a:lnTo>
                    <a:lnTo>
                      <a:pt x="1571" y="2445"/>
                    </a:lnTo>
                    <a:cubicBezTo>
                      <a:pt x="1416" y="2371"/>
                      <a:pt x="1249" y="2335"/>
                      <a:pt x="1082" y="2335"/>
                    </a:cubicBezTo>
                    <a:cubicBezTo>
                      <a:pt x="788" y="2335"/>
                      <a:pt x="494" y="2448"/>
                      <a:pt x="266" y="2670"/>
                    </a:cubicBezTo>
                    <a:lnTo>
                      <a:pt x="1" y="2945"/>
                    </a:lnTo>
                    <a:lnTo>
                      <a:pt x="1612" y="4587"/>
                    </a:lnTo>
                    <a:lnTo>
                      <a:pt x="1622" y="4576"/>
                    </a:lnTo>
                    <a:lnTo>
                      <a:pt x="4875" y="1313"/>
                    </a:lnTo>
                    <a:cubicBezTo>
                      <a:pt x="5171" y="1007"/>
                      <a:pt x="5171" y="528"/>
                      <a:pt x="4875" y="222"/>
                    </a:cubicBezTo>
                    <a:cubicBezTo>
                      <a:pt x="4722" y="74"/>
                      <a:pt x="4526" y="0"/>
                      <a:pt x="432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682;p32"/>
              <p:cNvSpPr/>
              <p:nvPr/>
            </p:nvSpPr>
            <p:spPr>
              <a:xfrm>
                <a:off x="4807294" y="3892773"/>
                <a:ext cx="186007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099" extrusionOk="0">
                    <a:moveTo>
                      <a:pt x="255" y="0"/>
                    </a:moveTo>
                    <a:lnTo>
                      <a:pt x="255" y="1785"/>
                    </a:lnTo>
                    <a:lnTo>
                      <a:pt x="765" y="1785"/>
                    </a:lnTo>
                    <a:lnTo>
                      <a:pt x="765" y="510"/>
                    </a:lnTo>
                    <a:lnTo>
                      <a:pt x="2040" y="510"/>
                    </a:lnTo>
                    <a:lnTo>
                      <a:pt x="2040" y="0"/>
                    </a:lnTo>
                    <a:close/>
                    <a:moveTo>
                      <a:pt x="3569" y="0"/>
                    </a:moveTo>
                    <a:lnTo>
                      <a:pt x="3569" y="510"/>
                    </a:lnTo>
                    <a:lnTo>
                      <a:pt x="4844" y="510"/>
                    </a:lnTo>
                    <a:lnTo>
                      <a:pt x="4844" y="1785"/>
                    </a:lnTo>
                    <a:lnTo>
                      <a:pt x="5354" y="1785"/>
                    </a:lnTo>
                    <a:lnTo>
                      <a:pt x="5354" y="0"/>
                    </a:lnTo>
                    <a:close/>
                    <a:moveTo>
                      <a:pt x="0" y="2295"/>
                    </a:moveTo>
                    <a:lnTo>
                      <a:pt x="0" y="2805"/>
                    </a:lnTo>
                    <a:lnTo>
                      <a:pt x="5609" y="2805"/>
                    </a:lnTo>
                    <a:lnTo>
                      <a:pt x="5609" y="2295"/>
                    </a:lnTo>
                    <a:close/>
                    <a:moveTo>
                      <a:pt x="255" y="3314"/>
                    </a:moveTo>
                    <a:lnTo>
                      <a:pt x="255" y="5099"/>
                    </a:lnTo>
                    <a:lnTo>
                      <a:pt x="2040" y="5099"/>
                    </a:lnTo>
                    <a:lnTo>
                      <a:pt x="2040" y="4589"/>
                    </a:lnTo>
                    <a:lnTo>
                      <a:pt x="765" y="4589"/>
                    </a:lnTo>
                    <a:lnTo>
                      <a:pt x="765" y="3314"/>
                    </a:lnTo>
                    <a:close/>
                    <a:moveTo>
                      <a:pt x="4844" y="3314"/>
                    </a:moveTo>
                    <a:lnTo>
                      <a:pt x="4844" y="4589"/>
                    </a:lnTo>
                    <a:lnTo>
                      <a:pt x="3569" y="4589"/>
                    </a:lnTo>
                    <a:lnTo>
                      <a:pt x="3569" y="5099"/>
                    </a:lnTo>
                    <a:lnTo>
                      <a:pt x="5354" y="5099"/>
                    </a:lnTo>
                    <a:lnTo>
                      <a:pt x="5354" y="3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683;p32"/>
              <p:cNvSpPr/>
              <p:nvPr/>
            </p:nvSpPr>
            <p:spPr>
              <a:xfrm>
                <a:off x="4819796" y="4311082"/>
                <a:ext cx="169128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5099" extrusionOk="0">
                    <a:moveTo>
                      <a:pt x="2295" y="0"/>
                    </a:moveTo>
                    <a:lnTo>
                      <a:pt x="2295" y="2804"/>
                    </a:lnTo>
                    <a:lnTo>
                      <a:pt x="1530" y="2804"/>
                    </a:lnTo>
                    <a:lnTo>
                      <a:pt x="2550" y="4079"/>
                    </a:lnTo>
                    <a:lnTo>
                      <a:pt x="3569" y="2804"/>
                    </a:lnTo>
                    <a:lnTo>
                      <a:pt x="2805" y="2804"/>
                    </a:lnTo>
                    <a:lnTo>
                      <a:pt x="2805" y="0"/>
                    </a:lnTo>
                    <a:close/>
                    <a:moveTo>
                      <a:pt x="1" y="3059"/>
                    </a:moveTo>
                    <a:lnTo>
                      <a:pt x="1" y="5099"/>
                    </a:lnTo>
                    <a:lnTo>
                      <a:pt x="5099" y="5099"/>
                    </a:lnTo>
                    <a:lnTo>
                      <a:pt x="5099" y="3059"/>
                    </a:lnTo>
                    <a:lnTo>
                      <a:pt x="4589" y="3059"/>
                    </a:lnTo>
                    <a:lnTo>
                      <a:pt x="4589" y="4589"/>
                    </a:lnTo>
                    <a:lnTo>
                      <a:pt x="510" y="4589"/>
                    </a:lnTo>
                    <a:lnTo>
                      <a:pt x="510" y="305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684;p32"/>
              <p:cNvSpPr/>
              <p:nvPr/>
            </p:nvSpPr>
            <p:spPr>
              <a:xfrm>
                <a:off x="5229980" y="3884316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765" y="765"/>
                    </a:moveTo>
                    <a:lnTo>
                      <a:pt x="765" y="1785"/>
                    </a:lnTo>
                    <a:lnTo>
                      <a:pt x="4844" y="1785"/>
                    </a:lnTo>
                    <a:lnTo>
                      <a:pt x="4844" y="765"/>
                    </a:lnTo>
                    <a:close/>
                    <a:moveTo>
                      <a:pt x="765" y="2550"/>
                    </a:moveTo>
                    <a:lnTo>
                      <a:pt x="765" y="3060"/>
                    </a:lnTo>
                    <a:lnTo>
                      <a:pt x="1785" y="3060"/>
                    </a:lnTo>
                    <a:lnTo>
                      <a:pt x="1785" y="2550"/>
                    </a:lnTo>
                    <a:close/>
                    <a:moveTo>
                      <a:pt x="2295" y="2550"/>
                    </a:moveTo>
                    <a:lnTo>
                      <a:pt x="2295" y="3060"/>
                    </a:lnTo>
                    <a:lnTo>
                      <a:pt x="3315" y="3060"/>
                    </a:lnTo>
                    <a:lnTo>
                      <a:pt x="3315" y="2550"/>
                    </a:lnTo>
                    <a:close/>
                    <a:moveTo>
                      <a:pt x="3824" y="2550"/>
                    </a:moveTo>
                    <a:lnTo>
                      <a:pt x="3824" y="3060"/>
                    </a:lnTo>
                    <a:lnTo>
                      <a:pt x="4844" y="3060"/>
                    </a:lnTo>
                    <a:lnTo>
                      <a:pt x="4844" y="2550"/>
                    </a:lnTo>
                    <a:close/>
                    <a:moveTo>
                      <a:pt x="765" y="3824"/>
                    </a:moveTo>
                    <a:lnTo>
                      <a:pt x="765" y="4334"/>
                    </a:lnTo>
                    <a:lnTo>
                      <a:pt x="1785" y="4334"/>
                    </a:lnTo>
                    <a:lnTo>
                      <a:pt x="1785" y="3824"/>
                    </a:lnTo>
                    <a:close/>
                    <a:moveTo>
                      <a:pt x="2295" y="3824"/>
                    </a:moveTo>
                    <a:lnTo>
                      <a:pt x="2295" y="4334"/>
                    </a:lnTo>
                    <a:lnTo>
                      <a:pt x="3315" y="4334"/>
                    </a:lnTo>
                    <a:lnTo>
                      <a:pt x="3315" y="3824"/>
                    </a:lnTo>
                    <a:close/>
                    <a:moveTo>
                      <a:pt x="3824" y="3824"/>
                    </a:moveTo>
                    <a:lnTo>
                      <a:pt x="3824" y="4334"/>
                    </a:lnTo>
                    <a:lnTo>
                      <a:pt x="4844" y="4334"/>
                    </a:lnTo>
                    <a:lnTo>
                      <a:pt x="4844" y="3824"/>
                    </a:lnTo>
                    <a:close/>
                    <a:moveTo>
                      <a:pt x="5099" y="51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510"/>
                    </a:lnTo>
                    <a:close/>
                    <a:moveTo>
                      <a:pt x="1" y="0"/>
                    </a:moveTo>
                    <a:lnTo>
                      <a:pt x="1" y="5609"/>
                    </a:lnTo>
                    <a:lnTo>
                      <a:pt x="5609" y="560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685;p32"/>
              <p:cNvSpPr/>
              <p:nvPr/>
            </p:nvSpPr>
            <p:spPr>
              <a:xfrm>
                <a:off x="5238437" y="4319538"/>
                <a:ext cx="169095" cy="160638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4844" extrusionOk="0">
                    <a:moveTo>
                      <a:pt x="0" y="0"/>
                    </a:moveTo>
                    <a:lnTo>
                      <a:pt x="0" y="2039"/>
                    </a:lnTo>
                    <a:lnTo>
                      <a:pt x="510" y="2039"/>
                    </a:lnTo>
                    <a:lnTo>
                      <a:pt x="510" y="510"/>
                    </a:lnTo>
                    <a:lnTo>
                      <a:pt x="4589" y="510"/>
                    </a:lnTo>
                    <a:lnTo>
                      <a:pt x="4589" y="2039"/>
                    </a:lnTo>
                    <a:lnTo>
                      <a:pt x="5099" y="2039"/>
                    </a:lnTo>
                    <a:lnTo>
                      <a:pt x="5099" y="0"/>
                    </a:lnTo>
                    <a:close/>
                    <a:moveTo>
                      <a:pt x="2550" y="1020"/>
                    </a:moveTo>
                    <a:lnTo>
                      <a:pt x="1530" y="2294"/>
                    </a:lnTo>
                    <a:lnTo>
                      <a:pt x="2295" y="2294"/>
                    </a:lnTo>
                    <a:lnTo>
                      <a:pt x="2295" y="4844"/>
                    </a:lnTo>
                    <a:lnTo>
                      <a:pt x="2805" y="4844"/>
                    </a:lnTo>
                    <a:lnTo>
                      <a:pt x="2805" y="2294"/>
                    </a:lnTo>
                    <a:lnTo>
                      <a:pt x="3569" y="2294"/>
                    </a:lnTo>
                    <a:lnTo>
                      <a:pt x="2550" y="10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686;p32"/>
              <p:cNvSpPr/>
              <p:nvPr/>
            </p:nvSpPr>
            <p:spPr>
              <a:xfrm>
                <a:off x="5652667" y="3909685"/>
                <a:ext cx="186040" cy="135269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079" extrusionOk="0">
                    <a:moveTo>
                      <a:pt x="2805" y="1530"/>
                    </a:moveTo>
                    <a:cubicBezTo>
                      <a:pt x="3080" y="1530"/>
                      <a:pt x="3315" y="1754"/>
                      <a:pt x="3315" y="2040"/>
                    </a:cubicBezTo>
                    <a:cubicBezTo>
                      <a:pt x="3315" y="2315"/>
                      <a:pt x="3080" y="2549"/>
                      <a:pt x="2805" y="2549"/>
                    </a:cubicBezTo>
                    <a:cubicBezTo>
                      <a:pt x="2520" y="2549"/>
                      <a:pt x="2295" y="2315"/>
                      <a:pt x="2295" y="2040"/>
                    </a:cubicBezTo>
                    <a:cubicBezTo>
                      <a:pt x="2295" y="1754"/>
                      <a:pt x="2520" y="1530"/>
                      <a:pt x="2805" y="1530"/>
                    </a:cubicBezTo>
                    <a:close/>
                    <a:moveTo>
                      <a:pt x="2805" y="1020"/>
                    </a:moveTo>
                    <a:cubicBezTo>
                      <a:pt x="2234" y="1020"/>
                      <a:pt x="1785" y="1469"/>
                      <a:pt x="1785" y="2040"/>
                    </a:cubicBezTo>
                    <a:cubicBezTo>
                      <a:pt x="1785" y="2600"/>
                      <a:pt x="2234" y="3059"/>
                      <a:pt x="2805" y="3059"/>
                    </a:cubicBezTo>
                    <a:cubicBezTo>
                      <a:pt x="3366" y="3059"/>
                      <a:pt x="3825" y="2600"/>
                      <a:pt x="3825" y="2040"/>
                    </a:cubicBezTo>
                    <a:cubicBezTo>
                      <a:pt x="3825" y="1469"/>
                      <a:pt x="3366" y="1020"/>
                      <a:pt x="2805" y="1020"/>
                    </a:cubicBezTo>
                    <a:close/>
                    <a:moveTo>
                      <a:pt x="5099" y="510"/>
                    </a:moveTo>
                    <a:lnTo>
                      <a:pt x="5099" y="3569"/>
                    </a:lnTo>
                    <a:lnTo>
                      <a:pt x="511" y="3569"/>
                    </a:lnTo>
                    <a:lnTo>
                      <a:pt x="511" y="510"/>
                    </a:lnTo>
                    <a:close/>
                    <a:moveTo>
                      <a:pt x="1" y="0"/>
                    </a:moveTo>
                    <a:lnTo>
                      <a:pt x="1" y="4079"/>
                    </a:lnTo>
                    <a:lnTo>
                      <a:pt x="5609" y="407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687;p32"/>
              <p:cNvSpPr/>
              <p:nvPr/>
            </p:nvSpPr>
            <p:spPr>
              <a:xfrm>
                <a:off x="5661123" y="4323916"/>
                <a:ext cx="169128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4590" extrusionOk="0">
                    <a:moveTo>
                      <a:pt x="511" y="3570"/>
                    </a:moveTo>
                    <a:lnTo>
                      <a:pt x="511" y="1143"/>
                    </a:lnTo>
                    <a:cubicBezTo>
                      <a:pt x="511" y="510"/>
                      <a:pt x="1020" y="1"/>
                      <a:pt x="1653" y="1"/>
                    </a:cubicBezTo>
                    <a:cubicBezTo>
                      <a:pt x="2285" y="1"/>
                      <a:pt x="2805" y="510"/>
                      <a:pt x="2805" y="1143"/>
                    </a:cubicBezTo>
                    <a:lnTo>
                      <a:pt x="2805" y="2927"/>
                    </a:lnTo>
                    <a:cubicBezTo>
                      <a:pt x="2805" y="3284"/>
                      <a:pt x="3080" y="3570"/>
                      <a:pt x="3437" y="3570"/>
                    </a:cubicBezTo>
                    <a:cubicBezTo>
                      <a:pt x="3794" y="3570"/>
                      <a:pt x="4080" y="3284"/>
                      <a:pt x="4080" y="2927"/>
                    </a:cubicBezTo>
                    <a:lnTo>
                      <a:pt x="4080" y="1020"/>
                    </a:lnTo>
                    <a:lnTo>
                      <a:pt x="3570" y="1020"/>
                    </a:lnTo>
                    <a:lnTo>
                      <a:pt x="4335" y="1"/>
                    </a:lnTo>
                    <a:lnTo>
                      <a:pt x="5099" y="1020"/>
                    </a:lnTo>
                    <a:lnTo>
                      <a:pt x="4589" y="1020"/>
                    </a:lnTo>
                    <a:lnTo>
                      <a:pt x="4589" y="2927"/>
                    </a:lnTo>
                    <a:cubicBezTo>
                      <a:pt x="4589" y="3559"/>
                      <a:pt x="4069" y="4079"/>
                      <a:pt x="3437" y="4079"/>
                    </a:cubicBezTo>
                    <a:cubicBezTo>
                      <a:pt x="2805" y="4079"/>
                      <a:pt x="2295" y="3559"/>
                      <a:pt x="2295" y="2927"/>
                    </a:cubicBezTo>
                    <a:lnTo>
                      <a:pt x="2295" y="1143"/>
                    </a:lnTo>
                    <a:cubicBezTo>
                      <a:pt x="2295" y="786"/>
                      <a:pt x="2010" y="510"/>
                      <a:pt x="1653" y="510"/>
                    </a:cubicBezTo>
                    <a:cubicBezTo>
                      <a:pt x="1296" y="510"/>
                      <a:pt x="1020" y="786"/>
                      <a:pt x="1020" y="1143"/>
                    </a:cubicBezTo>
                    <a:lnTo>
                      <a:pt x="1020" y="3570"/>
                    </a:lnTo>
                    <a:lnTo>
                      <a:pt x="1530" y="3570"/>
                    </a:lnTo>
                    <a:lnTo>
                      <a:pt x="766" y="4589"/>
                    </a:lnTo>
                    <a:lnTo>
                      <a:pt x="1" y="357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688;p32"/>
              <p:cNvSpPr/>
              <p:nvPr/>
            </p:nvSpPr>
            <p:spPr>
              <a:xfrm>
                <a:off x="6079433" y="3888362"/>
                <a:ext cx="177551" cy="177584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5355" extrusionOk="0">
                    <a:moveTo>
                      <a:pt x="4457" y="898"/>
                    </a:moveTo>
                    <a:lnTo>
                      <a:pt x="3213" y="3967"/>
                    </a:lnTo>
                    <a:lnTo>
                      <a:pt x="2693" y="2662"/>
                    </a:lnTo>
                    <a:lnTo>
                      <a:pt x="1387" y="2142"/>
                    </a:lnTo>
                    <a:lnTo>
                      <a:pt x="4457" y="898"/>
                    </a:lnTo>
                    <a:close/>
                    <a:moveTo>
                      <a:pt x="5354" y="1"/>
                    </a:moveTo>
                    <a:lnTo>
                      <a:pt x="1" y="2132"/>
                    </a:lnTo>
                    <a:lnTo>
                      <a:pt x="2295" y="3060"/>
                    </a:lnTo>
                    <a:lnTo>
                      <a:pt x="3223" y="5354"/>
                    </a:lnTo>
                    <a:lnTo>
                      <a:pt x="5354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689;p32"/>
              <p:cNvSpPr/>
              <p:nvPr/>
            </p:nvSpPr>
            <p:spPr>
              <a:xfrm>
                <a:off x="6100723" y="4307003"/>
                <a:ext cx="135302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5610" extrusionOk="0">
                    <a:moveTo>
                      <a:pt x="2040" y="1"/>
                    </a:moveTo>
                    <a:lnTo>
                      <a:pt x="1276" y="1020"/>
                    </a:lnTo>
                    <a:lnTo>
                      <a:pt x="1785" y="1020"/>
                    </a:lnTo>
                    <a:lnTo>
                      <a:pt x="1785" y="3315"/>
                    </a:lnTo>
                    <a:lnTo>
                      <a:pt x="766" y="3315"/>
                    </a:lnTo>
                    <a:lnTo>
                      <a:pt x="766" y="2479"/>
                    </a:lnTo>
                    <a:cubicBezTo>
                      <a:pt x="909" y="2387"/>
                      <a:pt x="1021" y="2224"/>
                      <a:pt x="1021" y="2040"/>
                    </a:cubicBezTo>
                    <a:cubicBezTo>
                      <a:pt x="1021" y="1755"/>
                      <a:pt x="786" y="1530"/>
                      <a:pt x="511" y="1530"/>
                    </a:cubicBezTo>
                    <a:cubicBezTo>
                      <a:pt x="225" y="1530"/>
                      <a:pt x="1" y="1755"/>
                      <a:pt x="1" y="2040"/>
                    </a:cubicBezTo>
                    <a:cubicBezTo>
                      <a:pt x="1" y="2224"/>
                      <a:pt x="103" y="2387"/>
                      <a:pt x="256" y="2479"/>
                    </a:cubicBezTo>
                    <a:lnTo>
                      <a:pt x="256" y="3825"/>
                    </a:lnTo>
                    <a:lnTo>
                      <a:pt x="1785" y="3825"/>
                    </a:lnTo>
                    <a:lnTo>
                      <a:pt x="1785" y="4651"/>
                    </a:lnTo>
                    <a:cubicBezTo>
                      <a:pt x="1632" y="4742"/>
                      <a:pt x="1531" y="4906"/>
                      <a:pt x="1531" y="5099"/>
                    </a:cubicBezTo>
                    <a:cubicBezTo>
                      <a:pt x="1531" y="5375"/>
                      <a:pt x="1755" y="5609"/>
                      <a:pt x="2040" y="5609"/>
                    </a:cubicBezTo>
                    <a:cubicBezTo>
                      <a:pt x="2316" y="5609"/>
                      <a:pt x="2550" y="5375"/>
                      <a:pt x="2550" y="5099"/>
                    </a:cubicBezTo>
                    <a:cubicBezTo>
                      <a:pt x="2550" y="4906"/>
                      <a:pt x="2438" y="4742"/>
                      <a:pt x="2295" y="4651"/>
                    </a:cubicBezTo>
                    <a:lnTo>
                      <a:pt x="2295" y="3825"/>
                    </a:lnTo>
                    <a:lnTo>
                      <a:pt x="3825" y="3825"/>
                    </a:lnTo>
                    <a:lnTo>
                      <a:pt x="3825" y="2550"/>
                    </a:lnTo>
                    <a:lnTo>
                      <a:pt x="4080" y="2550"/>
                    </a:lnTo>
                    <a:lnTo>
                      <a:pt x="4080" y="1530"/>
                    </a:lnTo>
                    <a:lnTo>
                      <a:pt x="3060" y="1530"/>
                    </a:lnTo>
                    <a:lnTo>
                      <a:pt x="3060" y="2550"/>
                    </a:lnTo>
                    <a:lnTo>
                      <a:pt x="3315" y="2550"/>
                    </a:lnTo>
                    <a:lnTo>
                      <a:pt x="3315" y="3315"/>
                    </a:lnTo>
                    <a:lnTo>
                      <a:pt x="2295" y="3315"/>
                    </a:lnTo>
                    <a:lnTo>
                      <a:pt x="2295" y="1020"/>
                    </a:lnTo>
                    <a:lnTo>
                      <a:pt x="2805" y="1020"/>
                    </a:lnTo>
                    <a:lnTo>
                      <a:pt x="204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690;p32"/>
              <p:cNvSpPr/>
              <p:nvPr/>
            </p:nvSpPr>
            <p:spPr>
              <a:xfrm>
                <a:off x="6510576" y="3901229"/>
                <a:ext cx="160671" cy="152182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4589" extrusionOk="0">
                    <a:moveTo>
                      <a:pt x="3764" y="673"/>
                    </a:moveTo>
                    <a:lnTo>
                      <a:pt x="4171" y="1081"/>
                    </a:lnTo>
                    <a:lnTo>
                      <a:pt x="3407" y="2111"/>
                    </a:lnTo>
                    <a:lnTo>
                      <a:pt x="2744" y="1438"/>
                    </a:lnTo>
                    <a:lnTo>
                      <a:pt x="3764" y="673"/>
                    </a:lnTo>
                    <a:close/>
                    <a:moveTo>
                      <a:pt x="3815" y="0"/>
                    </a:moveTo>
                    <a:lnTo>
                      <a:pt x="2285" y="1153"/>
                    </a:lnTo>
                    <a:lnTo>
                      <a:pt x="1897" y="765"/>
                    </a:lnTo>
                    <a:lnTo>
                      <a:pt x="1530" y="1122"/>
                    </a:lnTo>
                    <a:lnTo>
                      <a:pt x="2377" y="1978"/>
                    </a:lnTo>
                    <a:lnTo>
                      <a:pt x="1" y="4222"/>
                    </a:lnTo>
                    <a:lnTo>
                      <a:pt x="358" y="4589"/>
                    </a:lnTo>
                    <a:lnTo>
                      <a:pt x="2744" y="2335"/>
                    </a:lnTo>
                    <a:lnTo>
                      <a:pt x="3723" y="3314"/>
                    </a:lnTo>
                    <a:lnTo>
                      <a:pt x="4080" y="2947"/>
                    </a:lnTo>
                    <a:lnTo>
                      <a:pt x="3702" y="2560"/>
                    </a:lnTo>
                    <a:lnTo>
                      <a:pt x="4844" y="1030"/>
                    </a:lnTo>
                    <a:lnTo>
                      <a:pt x="381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691;p32"/>
              <p:cNvSpPr/>
              <p:nvPr/>
            </p:nvSpPr>
            <p:spPr>
              <a:xfrm>
                <a:off x="6498073" y="4315459"/>
                <a:ext cx="186007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100" extrusionOk="0">
                    <a:moveTo>
                      <a:pt x="5099" y="1020"/>
                    </a:moveTo>
                    <a:lnTo>
                      <a:pt x="5099" y="1530"/>
                    </a:lnTo>
                    <a:lnTo>
                      <a:pt x="2682" y="1530"/>
                    </a:lnTo>
                    <a:lnTo>
                      <a:pt x="2346" y="1020"/>
                    </a:lnTo>
                    <a:close/>
                    <a:moveTo>
                      <a:pt x="3569" y="2550"/>
                    </a:moveTo>
                    <a:lnTo>
                      <a:pt x="3569" y="3060"/>
                    </a:lnTo>
                    <a:lnTo>
                      <a:pt x="3060" y="3060"/>
                    </a:lnTo>
                    <a:lnTo>
                      <a:pt x="3060" y="3570"/>
                    </a:lnTo>
                    <a:lnTo>
                      <a:pt x="3569" y="3570"/>
                    </a:lnTo>
                    <a:lnTo>
                      <a:pt x="3569" y="4079"/>
                    </a:lnTo>
                    <a:lnTo>
                      <a:pt x="4079" y="4079"/>
                    </a:lnTo>
                    <a:lnTo>
                      <a:pt x="4079" y="3570"/>
                    </a:lnTo>
                    <a:lnTo>
                      <a:pt x="4589" y="3570"/>
                    </a:lnTo>
                    <a:lnTo>
                      <a:pt x="4589" y="3060"/>
                    </a:lnTo>
                    <a:lnTo>
                      <a:pt x="4079" y="3060"/>
                    </a:lnTo>
                    <a:lnTo>
                      <a:pt x="4079" y="2550"/>
                    </a:lnTo>
                    <a:close/>
                    <a:moveTo>
                      <a:pt x="1387" y="511"/>
                    </a:moveTo>
                    <a:lnTo>
                      <a:pt x="2407" y="2040"/>
                    </a:lnTo>
                    <a:lnTo>
                      <a:pt x="5099" y="2040"/>
                    </a:lnTo>
                    <a:lnTo>
                      <a:pt x="5099" y="4589"/>
                    </a:lnTo>
                    <a:lnTo>
                      <a:pt x="510" y="4589"/>
                    </a:lnTo>
                    <a:lnTo>
                      <a:pt x="510" y="511"/>
                    </a:lnTo>
                    <a:close/>
                    <a:moveTo>
                      <a:pt x="1" y="1"/>
                    </a:moveTo>
                    <a:lnTo>
                      <a:pt x="1" y="5099"/>
                    </a:lnTo>
                    <a:lnTo>
                      <a:pt x="5609" y="5099"/>
                    </a:lnTo>
                    <a:lnTo>
                      <a:pt x="5609" y="511"/>
                    </a:lnTo>
                    <a:lnTo>
                      <a:pt x="1999" y="511"/>
                    </a:lnTo>
                    <a:lnTo>
                      <a:pt x="1663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692;p32"/>
              <p:cNvSpPr/>
              <p:nvPr/>
            </p:nvSpPr>
            <p:spPr>
              <a:xfrm>
                <a:off x="6946129" y="3884316"/>
                <a:ext cx="135302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080" h="5609" extrusionOk="0">
                    <a:moveTo>
                      <a:pt x="2040" y="510"/>
                    </a:moveTo>
                    <a:cubicBezTo>
                      <a:pt x="2876" y="510"/>
                      <a:pt x="3570" y="1193"/>
                      <a:pt x="3570" y="2040"/>
                    </a:cubicBezTo>
                    <a:cubicBezTo>
                      <a:pt x="3570" y="2509"/>
                      <a:pt x="3427" y="2825"/>
                      <a:pt x="3111" y="3223"/>
                    </a:cubicBezTo>
                    <a:cubicBezTo>
                      <a:pt x="3111" y="3222"/>
                      <a:pt x="3111" y="3222"/>
                      <a:pt x="3110" y="3222"/>
                    </a:cubicBezTo>
                    <a:cubicBezTo>
                      <a:pt x="3103" y="3222"/>
                      <a:pt x="2896" y="3479"/>
                      <a:pt x="2846" y="3559"/>
                    </a:cubicBezTo>
                    <a:lnTo>
                      <a:pt x="2815" y="3600"/>
                    </a:lnTo>
                    <a:cubicBezTo>
                      <a:pt x="2631" y="3845"/>
                      <a:pt x="2550" y="4069"/>
                      <a:pt x="2550" y="4334"/>
                    </a:cubicBezTo>
                    <a:lnTo>
                      <a:pt x="1530" y="4334"/>
                    </a:lnTo>
                    <a:cubicBezTo>
                      <a:pt x="1530" y="4049"/>
                      <a:pt x="1428" y="3824"/>
                      <a:pt x="1224" y="3559"/>
                    </a:cubicBezTo>
                    <a:cubicBezTo>
                      <a:pt x="1173" y="3488"/>
                      <a:pt x="1000" y="3263"/>
                      <a:pt x="969" y="3223"/>
                    </a:cubicBezTo>
                    <a:lnTo>
                      <a:pt x="929" y="3172"/>
                    </a:lnTo>
                    <a:cubicBezTo>
                      <a:pt x="633" y="2794"/>
                      <a:pt x="510" y="2488"/>
                      <a:pt x="510" y="2040"/>
                    </a:cubicBezTo>
                    <a:cubicBezTo>
                      <a:pt x="510" y="1193"/>
                      <a:pt x="1194" y="510"/>
                      <a:pt x="2040" y="510"/>
                    </a:cubicBezTo>
                    <a:close/>
                    <a:moveTo>
                      <a:pt x="2040" y="0"/>
                    </a:moveTo>
                    <a:cubicBezTo>
                      <a:pt x="908" y="0"/>
                      <a:pt x="1" y="908"/>
                      <a:pt x="1" y="2040"/>
                    </a:cubicBezTo>
                    <a:cubicBezTo>
                      <a:pt x="1" y="2641"/>
                      <a:pt x="174" y="3049"/>
                      <a:pt x="561" y="3539"/>
                    </a:cubicBezTo>
                    <a:cubicBezTo>
                      <a:pt x="561" y="3539"/>
                      <a:pt x="562" y="3538"/>
                      <a:pt x="562" y="3538"/>
                    </a:cubicBezTo>
                    <a:cubicBezTo>
                      <a:pt x="569" y="3538"/>
                      <a:pt x="766" y="3795"/>
                      <a:pt x="816" y="3855"/>
                    </a:cubicBezTo>
                    <a:lnTo>
                      <a:pt x="847" y="3896"/>
                    </a:lnTo>
                    <a:cubicBezTo>
                      <a:pt x="969" y="4059"/>
                      <a:pt x="1020" y="4191"/>
                      <a:pt x="1020" y="4334"/>
                    </a:cubicBezTo>
                    <a:lnTo>
                      <a:pt x="1020" y="4844"/>
                    </a:lnTo>
                    <a:lnTo>
                      <a:pt x="3060" y="4844"/>
                    </a:lnTo>
                    <a:lnTo>
                      <a:pt x="3060" y="4334"/>
                    </a:lnTo>
                    <a:cubicBezTo>
                      <a:pt x="3060" y="4181"/>
                      <a:pt x="3111" y="4049"/>
                      <a:pt x="3253" y="3865"/>
                    </a:cubicBezTo>
                    <a:cubicBezTo>
                      <a:pt x="3294" y="3804"/>
                      <a:pt x="3457" y="3600"/>
                      <a:pt x="3498" y="3549"/>
                    </a:cubicBezTo>
                    <a:lnTo>
                      <a:pt x="3549" y="3498"/>
                    </a:lnTo>
                    <a:cubicBezTo>
                      <a:pt x="3906" y="3029"/>
                      <a:pt x="4079" y="2621"/>
                      <a:pt x="4079" y="2040"/>
                    </a:cubicBezTo>
                    <a:cubicBezTo>
                      <a:pt x="4079" y="908"/>
                      <a:pt x="3162" y="0"/>
                      <a:pt x="2040" y="0"/>
                    </a:cubicBezTo>
                    <a:close/>
                    <a:moveTo>
                      <a:pt x="1020" y="5099"/>
                    </a:moveTo>
                    <a:lnTo>
                      <a:pt x="1020" y="5609"/>
                    </a:lnTo>
                    <a:lnTo>
                      <a:pt x="3060" y="5609"/>
                    </a:lnTo>
                    <a:lnTo>
                      <a:pt x="3060" y="50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693;p32"/>
              <p:cNvSpPr/>
              <p:nvPr/>
            </p:nvSpPr>
            <p:spPr>
              <a:xfrm>
                <a:off x="6920760" y="4307003"/>
                <a:ext cx="186040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10" extrusionOk="0">
                    <a:moveTo>
                      <a:pt x="2805" y="2040"/>
                    </a:moveTo>
                    <a:cubicBezTo>
                      <a:pt x="3223" y="2040"/>
                      <a:pt x="3570" y="2377"/>
                      <a:pt x="3570" y="2805"/>
                    </a:cubicBezTo>
                    <a:cubicBezTo>
                      <a:pt x="3570" y="3223"/>
                      <a:pt x="3223" y="3570"/>
                      <a:pt x="2805" y="3570"/>
                    </a:cubicBezTo>
                    <a:cubicBezTo>
                      <a:pt x="2377" y="3570"/>
                      <a:pt x="2040" y="3223"/>
                      <a:pt x="2040" y="2805"/>
                    </a:cubicBezTo>
                    <a:cubicBezTo>
                      <a:pt x="2040" y="2377"/>
                      <a:pt x="2377" y="2040"/>
                      <a:pt x="2805" y="2040"/>
                    </a:cubicBezTo>
                    <a:close/>
                    <a:moveTo>
                      <a:pt x="2805" y="1530"/>
                    </a:moveTo>
                    <a:cubicBezTo>
                      <a:pt x="2091" y="1530"/>
                      <a:pt x="1530" y="2091"/>
                      <a:pt x="1530" y="2805"/>
                    </a:cubicBezTo>
                    <a:cubicBezTo>
                      <a:pt x="1530" y="3509"/>
                      <a:pt x="2091" y="4080"/>
                      <a:pt x="2805" y="4080"/>
                    </a:cubicBezTo>
                    <a:cubicBezTo>
                      <a:pt x="3509" y="4080"/>
                      <a:pt x="4080" y="3509"/>
                      <a:pt x="4080" y="2805"/>
                    </a:cubicBezTo>
                    <a:cubicBezTo>
                      <a:pt x="4080" y="2091"/>
                      <a:pt x="3509" y="1530"/>
                      <a:pt x="2805" y="1530"/>
                    </a:cubicBezTo>
                    <a:close/>
                    <a:moveTo>
                      <a:pt x="2805" y="694"/>
                    </a:moveTo>
                    <a:lnTo>
                      <a:pt x="3437" y="1275"/>
                    </a:lnTo>
                    <a:lnTo>
                      <a:pt x="4335" y="1275"/>
                    </a:lnTo>
                    <a:lnTo>
                      <a:pt x="4335" y="2163"/>
                    </a:lnTo>
                    <a:lnTo>
                      <a:pt x="4906" y="2805"/>
                    </a:lnTo>
                    <a:lnTo>
                      <a:pt x="4335" y="3437"/>
                    </a:lnTo>
                    <a:lnTo>
                      <a:pt x="4335" y="4334"/>
                    </a:lnTo>
                    <a:lnTo>
                      <a:pt x="3437" y="4334"/>
                    </a:lnTo>
                    <a:lnTo>
                      <a:pt x="2805" y="4906"/>
                    </a:lnTo>
                    <a:lnTo>
                      <a:pt x="2163" y="4334"/>
                    </a:lnTo>
                    <a:lnTo>
                      <a:pt x="1275" y="4334"/>
                    </a:lnTo>
                    <a:lnTo>
                      <a:pt x="1275" y="3437"/>
                    </a:lnTo>
                    <a:lnTo>
                      <a:pt x="694" y="2805"/>
                    </a:lnTo>
                    <a:lnTo>
                      <a:pt x="1275" y="2163"/>
                    </a:lnTo>
                    <a:lnTo>
                      <a:pt x="1275" y="1275"/>
                    </a:lnTo>
                    <a:lnTo>
                      <a:pt x="2163" y="1275"/>
                    </a:lnTo>
                    <a:lnTo>
                      <a:pt x="2805" y="694"/>
                    </a:lnTo>
                    <a:close/>
                    <a:moveTo>
                      <a:pt x="2805" y="1"/>
                    </a:moveTo>
                    <a:lnTo>
                      <a:pt x="1959" y="766"/>
                    </a:lnTo>
                    <a:lnTo>
                      <a:pt x="766" y="766"/>
                    </a:lnTo>
                    <a:lnTo>
                      <a:pt x="766" y="1959"/>
                    </a:lnTo>
                    <a:lnTo>
                      <a:pt x="1" y="2805"/>
                    </a:lnTo>
                    <a:lnTo>
                      <a:pt x="766" y="3641"/>
                    </a:lnTo>
                    <a:lnTo>
                      <a:pt x="766" y="4844"/>
                    </a:lnTo>
                    <a:lnTo>
                      <a:pt x="1959" y="4844"/>
                    </a:lnTo>
                    <a:lnTo>
                      <a:pt x="2805" y="5609"/>
                    </a:lnTo>
                    <a:lnTo>
                      <a:pt x="3641" y="4844"/>
                    </a:lnTo>
                    <a:lnTo>
                      <a:pt x="4844" y="4844"/>
                    </a:lnTo>
                    <a:lnTo>
                      <a:pt x="4844" y="3641"/>
                    </a:lnTo>
                    <a:lnTo>
                      <a:pt x="5609" y="2805"/>
                    </a:lnTo>
                    <a:lnTo>
                      <a:pt x="4844" y="1959"/>
                    </a:lnTo>
                    <a:lnTo>
                      <a:pt x="4844" y="766"/>
                    </a:lnTo>
                    <a:lnTo>
                      <a:pt x="3641" y="766"/>
                    </a:lnTo>
                    <a:lnTo>
                      <a:pt x="280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694;p32"/>
              <p:cNvSpPr/>
              <p:nvPr/>
            </p:nvSpPr>
            <p:spPr>
              <a:xfrm>
                <a:off x="7377272" y="3884316"/>
                <a:ext cx="118389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5609" extrusionOk="0">
                    <a:moveTo>
                      <a:pt x="1530" y="2040"/>
                    </a:moveTo>
                    <a:lnTo>
                      <a:pt x="1530" y="3376"/>
                    </a:lnTo>
                    <a:cubicBezTo>
                      <a:pt x="1377" y="3467"/>
                      <a:pt x="1275" y="3631"/>
                      <a:pt x="1275" y="3824"/>
                    </a:cubicBezTo>
                    <a:cubicBezTo>
                      <a:pt x="1275" y="4100"/>
                      <a:pt x="1500" y="4334"/>
                      <a:pt x="1785" y="4334"/>
                    </a:cubicBezTo>
                    <a:cubicBezTo>
                      <a:pt x="2061" y="4334"/>
                      <a:pt x="2295" y="4100"/>
                      <a:pt x="2295" y="3824"/>
                    </a:cubicBezTo>
                    <a:cubicBezTo>
                      <a:pt x="2295" y="3631"/>
                      <a:pt x="2183" y="3467"/>
                      <a:pt x="2040" y="3376"/>
                    </a:cubicBezTo>
                    <a:lnTo>
                      <a:pt x="2040" y="2040"/>
                    </a:lnTo>
                    <a:close/>
                    <a:moveTo>
                      <a:pt x="1785" y="510"/>
                    </a:moveTo>
                    <a:cubicBezTo>
                      <a:pt x="2061" y="510"/>
                      <a:pt x="2295" y="735"/>
                      <a:pt x="2295" y="1020"/>
                    </a:cubicBezTo>
                    <a:lnTo>
                      <a:pt x="2295" y="2641"/>
                    </a:lnTo>
                    <a:lnTo>
                      <a:pt x="2418" y="2713"/>
                    </a:lnTo>
                    <a:cubicBezTo>
                      <a:pt x="2805" y="2937"/>
                      <a:pt x="3060" y="3355"/>
                      <a:pt x="3060" y="3824"/>
                    </a:cubicBezTo>
                    <a:cubicBezTo>
                      <a:pt x="3060" y="4528"/>
                      <a:pt x="2489" y="5099"/>
                      <a:pt x="1785" y="5099"/>
                    </a:cubicBezTo>
                    <a:cubicBezTo>
                      <a:pt x="1072" y="5099"/>
                      <a:pt x="511" y="4528"/>
                      <a:pt x="511" y="3824"/>
                    </a:cubicBezTo>
                    <a:cubicBezTo>
                      <a:pt x="511" y="3355"/>
                      <a:pt x="755" y="2937"/>
                      <a:pt x="1143" y="2713"/>
                    </a:cubicBezTo>
                    <a:lnTo>
                      <a:pt x="1275" y="2641"/>
                    </a:lnTo>
                    <a:lnTo>
                      <a:pt x="1275" y="1020"/>
                    </a:lnTo>
                    <a:cubicBezTo>
                      <a:pt x="1275" y="735"/>
                      <a:pt x="1500" y="510"/>
                      <a:pt x="1785" y="510"/>
                    </a:cubicBezTo>
                    <a:close/>
                    <a:moveTo>
                      <a:pt x="1785" y="0"/>
                    </a:moveTo>
                    <a:cubicBezTo>
                      <a:pt x="1214" y="0"/>
                      <a:pt x="766" y="449"/>
                      <a:pt x="766" y="1020"/>
                    </a:cubicBezTo>
                    <a:lnTo>
                      <a:pt x="766" y="2356"/>
                    </a:lnTo>
                    <a:cubicBezTo>
                      <a:pt x="286" y="2682"/>
                      <a:pt x="1" y="3223"/>
                      <a:pt x="1" y="3824"/>
                    </a:cubicBezTo>
                    <a:cubicBezTo>
                      <a:pt x="1" y="4803"/>
                      <a:pt x="796" y="5609"/>
                      <a:pt x="1785" y="5609"/>
                    </a:cubicBezTo>
                    <a:cubicBezTo>
                      <a:pt x="2764" y="5609"/>
                      <a:pt x="3570" y="4803"/>
                      <a:pt x="3570" y="3824"/>
                    </a:cubicBezTo>
                    <a:cubicBezTo>
                      <a:pt x="3570" y="3223"/>
                      <a:pt x="3274" y="2682"/>
                      <a:pt x="2805" y="2356"/>
                    </a:cubicBezTo>
                    <a:lnTo>
                      <a:pt x="2805" y="1020"/>
                    </a:lnTo>
                    <a:cubicBezTo>
                      <a:pt x="2805" y="449"/>
                      <a:pt x="2346" y="0"/>
                      <a:pt x="178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695;p32"/>
              <p:cNvSpPr/>
              <p:nvPr/>
            </p:nvSpPr>
            <p:spPr>
              <a:xfrm>
                <a:off x="7360392" y="4307003"/>
                <a:ext cx="152182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4589" h="5610" extrusionOk="0">
                    <a:moveTo>
                      <a:pt x="2294" y="1020"/>
                    </a:moveTo>
                    <a:lnTo>
                      <a:pt x="2294" y="2040"/>
                    </a:lnTo>
                    <a:lnTo>
                      <a:pt x="2804" y="2040"/>
                    </a:lnTo>
                    <a:lnTo>
                      <a:pt x="2804" y="1020"/>
                    </a:lnTo>
                    <a:close/>
                    <a:moveTo>
                      <a:pt x="3059" y="1020"/>
                    </a:moveTo>
                    <a:lnTo>
                      <a:pt x="3059" y="2040"/>
                    </a:lnTo>
                    <a:lnTo>
                      <a:pt x="3569" y="2040"/>
                    </a:lnTo>
                    <a:lnTo>
                      <a:pt x="3569" y="1020"/>
                    </a:lnTo>
                    <a:close/>
                    <a:moveTo>
                      <a:pt x="4079" y="511"/>
                    </a:moveTo>
                    <a:lnTo>
                      <a:pt x="4079" y="5099"/>
                    </a:lnTo>
                    <a:lnTo>
                      <a:pt x="510" y="5099"/>
                    </a:lnTo>
                    <a:lnTo>
                      <a:pt x="510" y="1632"/>
                    </a:lnTo>
                    <a:lnTo>
                      <a:pt x="1632" y="511"/>
                    </a:lnTo>
                    <a:close/>
                    <a:moveTo>
                      <a:pt x="1417" y="1"/>
                    </a:moveTo>
                    <a:lnTo>
                      <a:pt x="0" y="1418"/>
                    </a:lnTo>
                    <a:lnTo>
                      <a:pt x="0" y="5609"/>
                    </a:lnTo>
                    <a:lnTo>
                      <a:pt x="4589" y="5609"/>
                    </a:lnTo>
                    <a:lnTo>
                      <a:pt x="458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696;p32"/>
              <p:cNvSpPr/>
              <p:nvPr/>
            </p:nvSpPr>
            <p:spPr>
              <a:xfrm>
                <a:off x="1425701" y="3918142"/>
                <a:ext cx="186040" cy="118389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3570" extrusionOk="0">
                    <a:moveTo>
                      <a:pt x="3060" y="1020"/>
                    </a:moveTo>
                    <a:lnTo>
                      <a:pt x="2295" y="1785"/>
                    </a:lnTo>
                    <a:lnTo>
                      <a:pt x="3060" y="2549"/>
                    </a:lnTo>
                    <a:lnTo>
                      <a:pt x="3060" y="2040"/>
                    </a:lnTo>
                    <a:lnTo>
                      <a:pt x="4079" y="2040"/>
                    </a:lnTo>
                    <a:lnTo>
                      <a:pt x="4079" y="1530"/>
                    </a:lnTo>
                    <a:lnTo>
                      <a:pt x="3060" y="1530"/>
                    </a:lnTo>
                    <a:lnTo>
                      <a:pt x="3060" y="1020"/>
                    </a:lnTo>
                    <a:close/>
                    <a:moveTo>
                      <a:pt x="5099" y="510"/>
                    </a:moveTo>
                    <a:lnTo>
                      <a:pt x="5099" y="3059"/>
                    </a:lnTo>
                    <a:lnTo>
                      <a:pt x="1989" y="3059"/>
                    </a:lnTo>
                    <a:lnTo>
                      <a:pt x="714" y="1785"/>
                    </a:lnTo>
                    <a:lnTo>
                      <a:pt x="1989" y="510"/>
                    </a:lnTo>
                    <a:close/>
                    <a:moveTo>
                      <a:pt x="1785" y="0"/>
                    </a:moveTo>
                    <a:lnTo>
                      <a:pt x="1" y="1785"/>
                    </a:lnTo>
                    <a:lnTo>
                      <a:pt x="1785" y="3569"/>
                    </a:lnTo>
                    <a:lnTo>
                      <a:pt x="5609" y="356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697;p32"/>
              <p:cNvSpPr/>
              <p:nvPr/>
            </p:nvSpPr>
            <p:spPr>
              <a:xfrm>
                <a:off x="1442614" y="4323916"/>
                <a:ext cx="152215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4590" extrusionOk="0">
                    <a:moveTo>
                      <a:pt x="2040" y="1275"/>
                    </a:moveTo>
                    <a:lnTo>
                      <a:pt x="2040" y="2427"/>
                    </a:lnTo>
                    <a:lnTo>
                      <a:pt x="3029" y="3060"/>
                    </a:lnTo>
                    <a:lnTo>
                      <a:pt x="3315" y="2631"/>
                    </a:lnTo>
                    <a:lnTo>
                      <a:pt x="2540" y="2152"/>
                    </a:lnTo>
                    <a:lnTo>
                      <a:pt x="2540" y="1275"/>
                    </a:lnTo>
                    <a:close/>
                    <a:moveTo>
                      <a:pt x="2295" y="510"/>
                    </a:moveTo>
                    <a:cubicBezTo>
                      <a:pt x="3274" y="510"/>
                      <a:pt x="4079" y="1306"/>
                      <a:pt x="4079" y="2295"/>
                    </a:cubicBezTo>
                    <a:cubicBezTo>
                      <a:pt x="4079" y="3274"/>
                      <a:pt x="3274" y="4079"/>
                      <a:pt x="2295" y="4079"/>
                    </a:cubicBezTo>
                    <a:cubicBezTo>
                      <a:pt x="1306" y="4079"/>
                      <a:pt x="510" y="3274"/>
                      <a:pt x="510" y="2295"/>
                    </a:cubicBezTo>
                    <a:cubicBezTo>
                      <a:pt x="510" y="1306"/>
                      <a:pt x="1306" y="510"/>
                      <a:pt x="2295" y="510"/>
                    </a:cubicBezTo>
                    <a:close/>
                    <a:moveTo>
                      <a:pt x="2295" y="1"/>
                    </a:moveTo>
                    <a:cubicBezTo>
                      <a:pt x="1020" y="1"/>
                      <a:pt x="0" y="1020"/>
                      <a:pt x="0" y="2295"/>
                    </a:cubicBezTo>
                    <a:cubicBezTo>
                      <a:pt x="0" y="3559"/>
                      <a:pt x="1020" y="4589"/>
                      <a:pt x="2295" y="4589"/>
                    </a:cubicBezTo>
                    <a:cubicBezTo>
                      <a:pt x="3559" y="4589"/>
                      <a:pt x="4589" y="3559"/>
                      <a:pt x="4589" y="2295"/>
                    </a:cubicBezTo>
                    <a:cubicBezTo>
                      <a:pt x="4589" y="1020"/>
                      <a:pt x="3559" y="1"/>
                      <a:pt x="229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698;p32"/>
              <p:cNvSpPr/>
              <p:nvPr/>
            </p:nvSpPr>
            <p:spPr>
              <a:xfrm>
                <a:off x="1860923" y="3896819"/>
                <a:ext cx="160638" cy="160671"/>
              </a:xfrm>
              <a:custGeom>
                <a:avLst/>
                <a:gdLst/>
                <a:ahLst/>
                <a:cxnLst/>
                <a:rect l="l" t="t" r="r" b="b"/>
                <a:pathLst>
                  <a:path w="4844" h="4845" extrusionOk="0">
                    <a:moveTo>
                      <a:pt x="0" y="1"/>
                    </a:moveTo>
                    <a:lnTo>
                      <a:pt x="0" y="1530"/>
                    </a:lnTo>
                    <a:lnTo>
                      <a:pt x="510" y="1530"/>
                    </a:lnTo>
                    <a:lnTo>
                      <a:pt x="510" y="867"/>
                    </a:lnTo>
                    <a:lnTo>
                      <a:pt x="1683" y="2040"/>
                    </a:lnTo>
                    <a:lnTo>
                      <a:pt x="2040" y="1683"/>
                    </a:lnTo>
                    <a:lnTo>
                      <a:pt x="877" y="511"/>
                    </a:lnTo>
                    <a:lnTo>
                      <a:pt x="1520" y="511"/>
                    </a:lnTo>
                    <a:lnTo>
                      <a:pt x="1520" y="1"/>
                    </a:lnTo>
                    <a:close/>
                    <a:moveTo>
                      <a:pt x="3314" y="1"/>
                    </a:moveTo>
                    <a:lnTo>
                      <a:pt x="3314" y="511"/>
                    </a:lnTo>
                    <a:lnTo>
                      <a:pt x="3977" y="511"/>
                    </a:lnTo>
                    <a:lnTo>
                      <a:pt x="2804" y="1683"/>
                    </a:lnTo>
                    <a:lnTo>
                      <a:pt x="3161" y="2040"/>
                    </a:lnTo>
                    <a:lnTo>
                      <a:pt x="4334" y="878"/>
                    </a:lnTo>
                    <a:lnTo>
                      <a:pt x="4334" y="1530"/>
                    </a:lnTo>
                    <a:lnTo>
                      <a:pt x="4844" y="1530"/>
                    </a:lnTo>
                    <a:lnTo>
                      <a:pt x="4844" y="1"/>
                    </a:lnTo>
                    <a:close/>
                    <a:moveTo>
                      <a:pt x="1673" y="2805"/>
                    </a:moveTo>
                    <a:lnTo>
                      <a:pt x="510" y="3978"/>
                    </a:lnTo>
                    <a:lnTo>
                      <a:pt x="510" y="3315"/>
                    </a:lnTo>
                    <a:lnTo>
                      <a:pt x="0" y="3315"/>
                    </a:lnTo>
                    <a:lnTo>
                      <a:pt x="0" y="4844"/>
                    </a:lnTo>
                    <a:lnTo>
                      <a:pt x="1530" y="4844"/>
                    </a:lnTo>
                    <a:lnTo>
                      <a:pt x="1530" y="4334"/>
                    </a:lnTo>
                    <a:lnTo>
                      <a:pt x="867" y="4334"/>
                    </a:lnTo>
                    <a:lnTo>
                      <a:pt x="2040" y="3162"/>
                    </a:lnTo>
                    <a:lnTo>
                      <a:pt x="1673" y="2805"/>
                    </a:lnTo>
                    <a:close/>
                    <a:moveTo>
                      <a:pt x="3161" y="2805"/>
                    </a:moveTo>
                    <a:lnTo>
                      <a:pt x="2804" y="3162"/>
                    </a:lnTo>
                    <a:lnTo>
                      <a:pt x="3977" y="4334"/>
                    </a:lnTo>
                    <a:lnTo>
                      <a:pt x="3314" y="4334"/>
                    </a:lnTo>
                    <a:lnTo>
                      <a:pt x="3314" y="4844"/>
                    </a:lnTo>
                    <a:lnTo>
                      <a:pt x="4844" y="4844"/>
                    </a:lnTo>
                    <a:lnTo>
                      <a:pt x="4844" y="3315"/>
                    </a:lnTo>
                    <a:lnTo>
                      <a:pt x="4334" y="3315"/>
                    </a:lnTo>
                    <a:lnTo>
                      <a:pt x="4334" y="3978"/>
                    </a:lnTo>
                    <a:lnTo>
                      <a:pt x="3161" y="28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699;p32"/>
              <p:cNvSpPr/>
              <p:nvPr/>
            </p:nvSpPr>
            <p:spPr>
              <a:xfrm>
                <a:off x="1865301" y="4323916"/>
                <a:ext cx="152215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4590" extrusionOk="0">
                    <a:moveTo>
                      <a:pt x="1530" y="510"/>
                    </a:moveTo>
                    <a:lnTo>
                      <a:pt x="1530" y="1530"/>
                    </a:lnTo>
                    <a:lnTo>
                      <a:pt x="511" y="1530"/>
                    </a:lnTo>
                    <a:lnTo>
                      <a:pt x="511" y="510"/>
                    </a:lnTo>
                    <a:close/>
                    <a:moveTo>
                      <a:pt x="4080" y="510"/>
                    </a:moveTo>
                    <a:lnTo>
                      <a:pt x="4080" y="1530"/>
                    </a:lnTo>
                    <a:lnTo>
                      <a:pt x="3060" y="1530"/>
                    </a:lnTo>
                    <a:lnTo>
                      <a:pt x="3060" y="510"/>
                    </a:lnTo>
                    <a:close/>
                    <a:moveTo>
                      <a:pt x="1" y="1"/>
                    </a:moveTo>
                    <a:lnTo>
                      <a:pt x="1" y="2040"/>
                    </a:lnTo>
                    <a:lnTo>
                      <a:pt x="2040" y="2040"/>
                    </a:lnTo>
                    <a:lnTo>
                      <a:pt x="2040" y="1"/>
                    </a:lnTo>
                    <a:close/>
                    <a:moveTo>
                      <a:pt x="2550" y="1"/>
                    </a:moveTo>
                    <a:lnTo>
                      <a:pt x="2550" y="2040"/>
                    </a:lnTo>
                    <a:lnTo>
                      <a:pt x="4589" y="2040"/>
                    </a:lnTo>
                    <a:lnTo>
                      <a:pt x="4589" y="1"/>
                    </a:lnTo>
                    <a:close/>
                    <a:moveTo>
                      <a:pt x="1530" y="3060"/>
                    </a:moveTo>
                    <a:lnTo>
                      <a:pt x="1530" y="4079"/>
                    </a:lnTo>
                    <a:lnTo>
                      <a:pt x="511" y="4079"/>
                    </a:lnTo>
                    <a:lnTo>
                      <a:pt x="511" y="3060"/>
                    </a:lnTo>
                    <a:close/>
                    <a:moveTo>
                      <a:pt x="4080" y="3060"/>
                    </a:moveTo>
                    <a:lnTo>
                      <a:pt x="4080" y="4079"/>
                    </a:lnTo>
                    <a:lnTo>
                      <a:pt x="3060" y="4079"/>
                    </a:lnTo>
                    <a:lnTo>
                      <a:pt x="3060" y="3060"/>
                    </a:lnTo>
                    <a:close/>
                    <a:moveTo>
                      <a:pt x="1" y="2550"/>
                    </a:moveTo>
                    <a:lnTo>
                      <a:pt x="1" y="4589"/>
                    </a:lnTo>
                    <a:lnTo>
                      <a:pt x="2040" y="4589"/>
                    </a:lnTo>
                    <a:lnTo>
                      <a:pt x="2040" y="2550"/>
                    </a:lnTo>
                    <a:close/>
                    <a:moveTo>
                      <a:pt x="2550" y="2550"/>
                    </a:moveTo>
                    <a:lnTo>
                      <a:pt x="2550" y="4589"/>
                    </a:lnTo>
                    <a:lnTo>
                      <a:pt x="4589" y="4589"/>
                    </a:lnTo>
                    <a:lnTo>
                      <a:pt x="4589" y="255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700;p32"/>
              <p:cNvSpPr/>
              <p:nvPr/>
            </p:nvSpPr>
            <p:spPr>
              <a:xfrm>
                <a:off x="2279564" y="3884316"/>
                <a:ext cx="169095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5609" extrusionOk="0">
                    <a:moveTo>
                      <a:pt x="3222" y="1785"/>
                    </a:moveTo>
                    <a:lnTo>
                      <a:pt x="2437" y="2601"/>
                    </a:lnTo>
                    <a:lnTo>
                      <a:pt x="2121" y="2274"/>
                    </a:lnTo>
                    <a:lnTo>
                      <a:pt x="1785" y="2631"/>
                    </a:lnTo>
                    <a:lnTo>
                      <a:pt x="2447" y="3314"/>
                    </a:lnTo>
                    <a:lnTo>
                      <a:pt x="3569" y="2132"/>
                    </a:lnTo>
                    <a:lnTo>
                      <a:pt x="3222" y="1785"/>
                    </a:lnTo>
                    <a:close/>
                    <a:moveTo>
                      <a:pt x="2549" y="551"/>
                    </a:moveTo>
                    <a:lnTo>
                      <a:pt x="4589" y="1448"/>
                    </a:lnTo>
                    <a:lnTo>
                      <a:pt x="4589" y="2805"/>
                    </a:lnTo>
                    <a:cubicBezTo>
                      <a:pt x="4589" y="3804"/>
                      <a:pt x="3926" y="4548"/>
                      <a:pt x="2549" y="5068"/>
                    </a:cubicBezTo>
                    <a:cubicBezTo>
                      <a:pt x="1163" y="4528"/>
                      <a:pt x="510" y="3773"/>
                      <a:pt x="510" y="2805"/>
                    </a:cubicBezTo>
                    <a:lnTo>
                      <a:pt x="510" y="1448"/>
                    </a:lnTo>
                    <a:lnTo>
                      <a:pt x="2549" y="551"/>
                    </a:lnTo>
                    <a:close/>
                    <a:moveTo>
                      <a:pt x="2549" y="0"/>
                    </a:moveTo>
                    <a:lnTo>
                      <a:pt x="0" y="1122"/>
                    </a:lnTo>
                    <a:lnTo>
                      <a:pt x="0" y="2805"/>
                    </a:lnTo>
                    <a:cubicBezTo>
                      <a:pt x="0" y="4038"/>
                      <a:pt x="836" y="4966"/>
                      <a:pt x="2458" y="5568"/>
                    </a:cubicBezTo>
                    <a:lnTo>
                      <a:pt x="2539" y="5609"/>
                    </a:lnTo>
                    <a:lnTo>
                      <a:pt x="2692" y="5548"/>
                    </a:lnTo>
                    <a:cubicBezTo>
                      <a:pt x="4273" y="4966"/>
                      <a:pt x="5099" y="4049"/>
                      <a:pt x="5099" y="2805"/>
                    </a:cubicBezTo>
                    <a:lnTo>
                      <a:pt x="5099" y="1122"/>
                    </a:lnTo>
                    <a:lnTo>
                      <a:pt x="254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701;p32"/>
              <p:cNvSpPr/>
              <p:nvPr/>
            </p:nvSpPr>
            <p:spPr>
              <a:xfrm>
                <a:off x="2292066" y="4315459"/>
                <a:ext cx="152215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5100" extrusionOk="0">
                    <a:moveTo>
                      <a:pt x="2295" y="511"/>
                    </a:moveTo>
                    <a:cubicBezTo>
                      <a:pt x="3192" y="511"/>
                      <a:pt x="3937" y="1173"/>
                      <a:pt x="4059" y="2040"/>
                    </a:cubicBezTo>
                    <a:lnTo>
                      <a:pt x="531" y="2040"/>
                    </a:lnTo>
                    <a:cubicBezTo>
                      <a:pt x="653" y="1173"/>
                      <a:pt x="1397" y="511"/>
                      <a:pt x="2295" y="511"/>
                    </a:cubicBezTo>
                    <a:close/>
                    <a:moveTo>
                      <a:pt x="2295" y="1"/>
                    </a:moveTo>
                    <a:cubicBezTo>
                      <a:pt x="1030" y="1"/>
                      <a:pt x="0" y="1020"/>
                      <a:pt x="0" y="2295"/>
                    </a:cubicBezTo>
                    <a:lnTo>
                      <a:pt x="0" y="2550"/>
                    </a:lnTo>
                    <a:lnTo>
                      <a:pt x="2040" y="2550"/>
                    </a:lnTo>
                    <a:lnTo>
                      <a:pt x="2040" y="4334"/>
                    </a:lnTo>
                    <a:cubicBezTo>
                      <a:pt x="2040" y="4467"/>
                      <a:pt x="1928" y="4589"/>
                      <a:pt x="1785" y="4589"/>
                    </a:cubicBezTo>
                    <a:cubicBezTo>
                      <a:pt x="1642" y="4589"/>
                      <a:pt x="1530" y="4467"/>
                      <a:pt x="1530" y="4334"/>
                    </a:cubicBezTo>
                    <a:lnTo>
                      <a:pt x="1530" y="4079"/>
                    </a:lnTo>
                    <a:lnTo>
                      <a:pt x="1020" y="4079"/>
                    </a:lnTo>
                    <a:lnTo>
                      <a:pt x="1020" y="4334"/>
                    </a:lnTo>
                    <a:cubicBezTo>
                      <a:pt x="1020" y="4752"/>
                      <a:pt x="1367" y="5099"/>
                      <a:pt x="1785" y="5099"/>
                    </a:cubicBezTo>
                    <a:cubicBezTo>
                      <a:pt x="2203" y="5099"/>
                      <a:pt x="2550" y="4752"/>
                      <a:pt x="2550" y="4334"/>
                    </a:cubicBezTo>
                    <a:lnTo>
                      <a:pt x="2550" y="2550"/>
                    </a:lnTo>
                    <a:lnTo>
                      <a:pt x="4589" y="2550"/>
                    </a:lnTo>
                    <a:lnTo>
                      <a:pt x="4589" y="2295"/>
                    </a:lnTo>
                    <a:cubicBezTo>
                      <a:pt x="4589" y="1020"/>
                      <a:pt x="3559" y="1"/>
                      <a:pt x="2295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702;p32"/>
              <p:cNvSpPr/>
              <p:nvPr/>
            </p:nvSpPr>
            <p:spPr>
              <a:xfrm>
                <a:off x="2693794" y="4729723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550" y="1020"/>
                    </a:moveTo>
                    <a:lnTo>
                      <a:pt x="2550" y="1785"/>
                    </a:lnTo>
                    <a:lnTo>
                      <a:pt x="2040" y="1785"/>
                    </a:lnTo>
                    <a:lnTo>
                      <a:pt x="2805" y="2549"/>
                    </a:lnTo>
                    <a:lnTo>
                      <a:pt x="3570" y="1785"/>
                    </a:lnTo>
                    <a:lnTo>
                      <a:pt x="3060" y="1785"/>
                    </a:lnTo>
                    <a:lnTo>
                      <a:pt x="3060" y="1020"/>
                    </a:lnTo>
                    <a:close/>
                    <a:moveTo>
                      <a:pt x="4589" y="510"/>
                    </a:moveTo>
                    <a:lnTo>
                      <a:pt x="4589" y="1948"/>
                    </a:lnTo>
                    <a:lnTo>
                      <a:pt x="2805" y="3192"/>
                    </a:lnTo>
                    <a:lnTo>
                      <a:pt x="1020" y="1948"/>
                    </a:lnTo>
                    <a:lnTo>
                      <a:pt x="1020" y="510"/>
                    </a:lnTo>
                    <a:close/>
                    <a:moveTo>
                      <a:pt x="5099" y="2294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2294"/>
                    </a:lnTo>
                    <a:lnTo>
                      <a:pt x="612" y="2294"/>
                    </a:lnTo>
                    <a:lnTo>
                      <a:pt x="2805" y="3824"/>
                    </a:lnTo>
                    <a:lnTo>
                      <a:pt x="4987" y="2294"/>
                    </a:lnTo>
                    <a:close/>
                    <a:moveTo>
                      <a:pt x="510" y="0"/>
                    </a:moveTo>
                    <a:lnTo>
                      <a:pt x="510" y="1530"/>
                    </a:lnTo>
                    <a:lnTo>
                      <a:pt x="1" y="1530"/>
                    </a:lnTo>
                    <a:lnTo>
                      <a:pt x="1" y="5608"/>
                    </a:lnTo>
                    <a:lnTo>
                      <a:pt x="5609" y="5608"/>
                    </a:lnTo>
                    <a:lnTo>
                      <a:pt x="5609" y="1530"/>
                    </a:lnTo>
                    <a:lnTo>
                      <a:pt x="5099" y="1530"/>
                    </a:lnTo>
                    <a:lnTo>
                      <a:pt x="509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704;p32"/>
              <p:cNvSpPr/>
              <p:nvPr/>
            </p:nvSpPr>
            <p:spPr>
              <a:xfrm>
                <a:off x="3116481" y="4729723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2805" y="1020"/>
                    </a:moveTo>
                    <a:lnTo>
                      <a:pt x="2040" y="1785"/>
                    </a:lnTo>
                    <a:lnTo>
                      <a:pt x="2550" y="1785"/>
                    </a:lnTo>
                    <a:lnTo>
                      <a:pt x="2550" y="2549"/>
                    </a:lnTo>
                    <a:lnTo>
                      <a:pt x="3060" y="2549"/>
                    </a:lnTo>
                    <a:lnTo>
                      <a:pt x="3060" y="1785"/>
                    </a:lnTo>
                    <a:lnTo>
                      <a:pt x="3570" y="1785"/>
                    </a:lnTo>
                    <a:lnTo>
                      <a:pt x="2805" y="1020"/>
                    </a:lnTo>
                    <a:close/>
                    <a:moveTo>
                      <a:pt x="4590" y="510"/>
                    </a:moveTo>
                    <a:lnTo>
                      <a:pt x="4590" y="1958"/>
                    </a:lnTo>
                    <a:lnTo>
                      <a:pt x="2805" y="3202"/>
                    </a:lnTo>
                    <a:lnTo>
                      <a:pt x="1021" y="1958"/>
                    </a:lnTo>
                    <a:lnTo>
                      <a:pt x="1021" y="510"/>
                    </a:lnTo>
                    <a:close/>
                    <a:moveTo>
                      <a:pt x="5099" y="2294"/>
                    </a:moveTo>
                    <a:lnTo>
                      <a:pt x="5099" y="5099"/>
                    </a:lnTo>
                    <a:lnTo>
                      <a:pt x="511" y="5099"/>
                    </a:lnTo>
                    <a:lnTo>
                      <a:pt x="511" y="2294"/>
                    </a:lnTo>
                    <a:lnTo>
                      <a:pt x="603" y="2294"/>
                    </a:lnTo>
                    <a:lnTo>
                      <a:pt x="2805" y="3824"/>
                    </a:lnTo>
                    <a:lnTo>
                      <a:pt x="4997" y="2294"/>
                    </a:lnTo>
                    <a:close/>
                    <a:moveTo>
                      <a:pt x="511" y="0"/>
                    </a:moveTo>
                    <a:lnTo>
                      <a:pt x="511" y="1530"/>
                    </a:lnTo>
                    <a:lnTo>
                      <a:pt x="1" y="1530"/>
                    </a:lnTo>
                    <a:lnTo>
                      <a:pt x="1" y="5608"/>
                    </a:lnTo>
                    <a:lnTo>
                      <a:pt x="5609" y="5608"/>
                    </a:lnTo>
                    <a:lnTo>
                      <a:pt x="5609" y="1530"/>
                    </a:lnTo>
                    <a:lnTo>
                      <a:pt x="5099" y="1530"/>
                    </a:lnTo>
                    <a:lnTo>
                      <a:pt x="509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706;p32"/>
              <p:cNvSpPr/>
              <p:nvPr/>
            </p:nvSpPr>
            <p:spPr>
              <a:xfrm>
                <a:off x="3543247" y="4733769"/>
                <a:ext cx="186007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4" extrusionOk="0">
                    <a:moveTo>
                      <a:pt x="2040" y="1785"/>
                    </a:moveTo>
                    <a:lnTo>
                      <a:pt x="2040" y="2295"/>
                    </a:lnTo>
                    <a:lnTo>
                      <a:pt x="1530" y="2295"/>
                    </a:lnTo>
                    <a:lnTo>
                      <a:pt x="1530" y="2805"/>
                    </a:lnTo>
                    <a:lnTo>
                      <a:pt x="2040" y="2805"/>
                    </a:lnTo>
                    <a:lnTo>
                      <a:pt x="2040" y="3314"/>
                    </a:lnTo>
                    <a:lnTo>
                      <a:pt x="2550" y="3314"/>
                    </a:lnTo>
                    <a:lnTo>
                      <a:pt x="2550" y="2805"/>
                    </a:lnTo>
                    <a:lnTo>
                      <a:pt x="3060" y="2805"/>
                    </a:lnTo>
                    <a:lnTo>
                      <a:pt x="3060" y="2295"/>
                    </a:lnTo>
                    <a:lnTo>
                      <a:pt x="2550" y="2295"/>
                    </a:lnTo>
                    <a:lnTo>
                      <a:pt x="2550" y="1785"/>
                    </a:lnTo>
                    <a:close/>
                    <a:moveTo>
                      <a:pt x="4222" y="1530"/>
                    </a:moveTo>
                    <a:lnTo>
                      <a:pt x="3814" y="3569"/>
                    </a:lnTo>
                    <a:lnTo>
                      <a:pt x="959" y="3569"/>
                    </a:lnTo>
                    <a:lnTo>
                      <a:pt x="510" y="1999"/>
                    </a:lnTo>
                    <a:lnTo>
                      <a:pt x="510" y="1530"/>
                    </a:lnTo>
                    <a:close/>
                    <a:moveTo>
                      <a:pt x="4620" y="0"/>
                    </a:moveTo>
                    <a:lnTo>
                      <a:pt x="4345" y="1020"/>
                    </a:lnTo>
                    <a:lnTo>
                      <a:pt x="1" y="1020"/>
                    </a:lnTo>
                    <a:lnTo>
                      <a:pt x="1" y="2081"/>
                    </a:lnTo>
                    <a:lnTo>
                      <a:pt x="572" y="4079"/>
                    </a:lnTo>
                    <a:lnTo>
                      <a:pt x="4232" y="4079"/>
                    </a:lnTo>
                    <a:lnTo>
                      <a:pt x="4752" y="1489"/>
                    </a:lnTo>
                    <a:lnTo>
                      <a:pt x="5028" y="510"/>
                    </a:lnTo>
                    <a:lnTo>
                      <a:pt x="5609" y="510"/>
                    </a:lnTo>
                    <a:lnTo>
                      <a:pt x="5609" y="0"/>
                    </a:lnTo>
                    <a:close/>
                    <a:moveTo>
                      <a:pt x="1530" y="4334"/>
                    </a:moveTo>
                    <a:cubicBezTo>
                      <a:pt x="1245" y="4334"/>
                      <a:pt x="1020" y="4559"/>
                      <a:pt x="1020" y="4844"/>
                    </a:cubicBezTo>
                    <a:cubicBezTo>
                      <a:pt x="1020" y="5130"/>
                      <a:pt x="1245" y="5354"/>
                      <a:pt x="1530" y="5354"/>
                    </a:cubicBezTo>
                    <a:cubicBezTo>
                      <a:pt x="1816" y="5354"/>
                      <a:pt x="2040" y="5130"/>
                      <a:pt x="2040" y="4844"/>
                    </a:cubicBezTo>
                    <a:cubicBezTo>
                      <a:pt x="2040" y="4559"/>
                      <a:pt x="1816" y="4334"/>
                      <a:pt x="1530" y="4334"/>
                    </a:cubicBezTo>
                    <a:close/>
                    <a:moveTo>
                      <a:pt x="3315" y="4334"/>
                    </a:moveTo>
                    <a:cubicBezTo>
                      <a:pt x="3029" y="4334"/>
                      <a:pt x="2805" y="4559"/>
                      <a:pt x="2805" y="4844"/>
                    </a:cubicBezTo>
                    <a:cubicBezTo>
                      <a:pt x="2805" y="5130"/>
                      <a:pt x="3029" y="5354"/>
                      <a:pt x="3315" y="5354"/>
                    </a:cubicBezTo>
                    <a:cubicBezTo>
                      <a:pt x="3600" y="5354"/>
                      <a:pt x="3825" y="5130"/>
                      <a:pt x="3825" y="4844"/>
                    </a:cubicBezTo>
                    <a:cubicBezTo>
                      <a:pt x="3825" y="4559"/>
                      <a:pt x="3600" y="4334"/>
                      <a:pt x="3315" y="433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708;p32"/>
              <p:cNvSpPr/>
              <p:nvPr/>
            </p:nvSpPr>
            <p:spPr>
              <a:xfrm>
                <a:off x="3961887" y="4733769"/>
                <a:ext cx="186007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354" extrusionOk="0">
                    <a:moveTo>
                      <a:pt x="1530" y="2295"/>
                    </a:moveTo>
                    <a:lnTo>
                      <a:pt x="1530" y="2805"/>
                    </a:lnTo>
                    <a:lnTo>
                      <a:pt x="3060" y="2805"/>
                    </a:lnTo>
                    <a:lnTo>
                      <a:pt x="3060" y="2295"/>
                    </a:lnTo>
                    <a:close/>
                    <a:moveTo>
                      <a:pt x="4222" y="1530"/>
                    </a:moveTo>
                    <a:lnTo>
                      <a:pt x="3814" y="3569"/>
                    </a:lnTo>
                    <a:lnTo>
                      <a:pt x="949" y="3569"/>
                    </a:lnTo>
                    <a:lnTo>
                      <a:pt x="510" y="1999"/>
                    </a:lnTo>
                    <a:lnTo>
                      <a:pt x="510" y="1530"/>
                    </a:lnTo>
                    <a:close/>
                    <a:moveTo>
                      <a:pt x="4610" y="0"/>
                    </a:moveTo>
                    <a:lnTo>
                      <a:pt x="4345" y="1020"/>
                    </a:lnTo>
                    <a:lnTo>
                      <a:pt x="1" y="1020"/>
                    </a:lnTo>
                    <a:lnTo>
                      <a:pt x="1" y="2081"/>
                    </a:lnTo>
                    <a:lnTo>
                      <a:pt x="572" y="4079"/>
                    </a:lnTo>
                    <a:lnTo>
                      <a:pt x="4232" y="4079"/>
                    </a:lnTo>
                    <a:lnTo>
                      <a:pt x="4742" y="1489"/>
                    </a:lnTo>
                    <a:lnTo>
                      <a:pt x="5018" y="510"/>
                    </a:lnTo>
                    <a:lnTo>
                      <a:pt x="5609" y="510"/>
                    </a:lnTo>
                    <a:lnTo>
                      <a:pt x="5609" y="0"/>
                    </a:lnTo>
                    <a:close/>
                    <a:moveTo>
                      <a:pt x="1530" y="4334"/>
                    </a:moveTo>
                    <a:cubicBezTo>
                      <a:pt x="1245" y="4334"/>
                      <a:pt x="1020" y="4559"/>
                      <a:pt x="1020" y="4844"/>
                    </a:cubicBezTo>
                    <a:cubicBezTo>
                      <a:pt x="1020" y="5130"/>
                      <a:pt x="1245" y="5354"/>
                      <a:pt x="1530" y="5354"/>
                    </a:cubicBezTo>
                    <a:cubicBezTo>
                      <a:pt x="1805" y="5354"/>
                      <a:pt x="2040" y="5130"/>
                      <a:pt x="2040" y="4844"/>
                    </a:cubicBezTo>
                    <a:cubicBezTo>
                      <a:pt x="2040" y="4559"/>
                      <a:pt x="1805" y="4334"/>
                      <a:pt x="1530" y="4334"/>
                    </a:cubicBezTo>
                    <a:close/>
                    <a:moveTo>
                      <a:pt x="3315" y="4334"/>
                    </a:moveTo>
                    <a:cubicBezTo>
                      <a:pt x="3029" y="4334"/>
                      <a:pt x="2805" y="4559"/>
                      <a:pt x="2805" y="4844"/>
                    </a:cubicBezTo>
                    <a:cubicBezTo>
                      <a:pt x="2805" y="5130"/>
                      <a:pt x="3029" y="5354"/>
                      <a:pt x="3315" y="5354"/>
                    </a:cubicBezTo>
                    <a:cubicBezTo>
                      <a:pt x="3590" y="5354"/>
                      <a:pt x="3824" y="5130"/>
                      <a:pt x="3824" y="4844"/>
                    </a:cubicBezTo>
                    <a:cubicBezTo>
                      <a:pt x="3824" y="4559"/>
                      <a:pt x="3590" y="4334"/>
                      <a:pt x="3315" y="433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710;p32"/>
              <p:cNvSpPr/>
              <p:nvPr/>
            </p:nvSpPr>
            <p:spPr>
              <a:xfrm>
                <a:off x="4388653" y="4742225"/>
                <a:ext cx="177551" cy="160638"/>
              </a:xfrm>
              <a:custGeom>
                <a:avLst/>
                <a:gdLst/>
                <a:ahLst/>
                <a:cxnLst/>
                <a:rect l="l" t="t" r="r" b="b"/>
                <a:pathLst>
                  <a:path w="5354" h="4844" extrusionOk="0">
                    <a:moveTo>
                      <a:pt x="4334" y="510"/>
                    </a:moveTo>
                    <a:lnTo>
                      <a:pt x="4650" y="826"/>
                    </a:lnTo>
                    <a:lnTo>
                      <a:pt x="3426" y="2040"/>
                    </a:lnTo>
                    <a:lnTo>
                      <a:pt x="2417" y="1540"/>
                    </a:lnTo>
                    <a:lnTo>
                      <a:pt x="765" y="2927"/>
                    </a:lnTo>
                    <a:lnTo>
                      <a:pt x="1091" y="3314"/>
                    </a:lnTo>
                    <a:lnTo>
                      <a:pt x="2488" y="2142"/>
                    </a:lnTo>
                    <a:lnTo>
                      <a:pt x="3528" y="2662"/>
                    </a:lnTo>
                    <a:lnTo>
                      <a:pt x="5007" y="1183"/>
                    </a:lnTo>
                    <a:lnTo>
                      <a:pt x="5354" y="1530"/>
                    </a:lnTo>
                    <a:lnTo>
                      <a:pt x="5354" y="510"/>
                    </a:lnTo>
                    <a:close/>
                    <a:moveTo>
                      <a:pt x="0" y="0"/>
                    </a:moveTo>
                    <a:lnTo>
                      <a:pt x="0" y="4844"/>
                    </a:lnTo>
                    <a:lnTo>
                      <a:pt x="5354" y="4844"/>
                    </a:lnTo>
                    <a:lnTo>
                      <a:pt x="5354" y="4334"/>
                    </a:lnTo>
                    <a:lnTo>
                      <a:pt x="510" y="4334"/>
                    </a:lnTo>
                    <a:lnTo>
                      <a:pt x="5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712;p32"/>
              <p:cNvSpPr/>
              <p:nvPr/>
            </p:nvSpPr>
            <p:spPr>
              <a:xfrm>
                <a:off x="4811340" y="4742225"/>
                <a:ext cx="177584" cy="160638"/>
              </a:xfrm>
              <a:custGeom>
                <a:avLst/>
                <a:gdLst/>
                <a:ahLst/>
                <a:cxnLst/>
                <a:rect l="l" t="t" r="r" b="b"/>
                <a:pathLst>
                  <a:path w="5355" h="4844" extrusionOk="0">
                    <a:moveTo>
                      <a:pt x="1092" y="510"/>
                    </a:moveTo>
                    <a:lnTo>
                      <a:pt x="765" y="898"/>
                    </a:lnTo>
                    <a:lnTo>
                      <a:pt x="2417" y="2285"/>
                    </a:lnTo>
                    <a:lnTo>
                      <a:pt x="3427" y="1785"/>
                    </a:lnTo>
                    <a:lnTo>
                      <a:pt x="4650" y="2998"/>
                    </a:lnTo>
                    <a:lnTo>
                      <a:pt x="4334" y="3314"/>
                    </a:lnTo>
                    <a:lnTo>
                      <a:pt x="5354" y="3314"/>
                    </a:lnTo>
                    <a:lnTo>
                      <a:pt x="5354" y="2295"/>
                    </a:lnTo>
                    <a:lnTo>
                      <a:pt x="5007" y="2641"/>
                    </a:lnTo>
                    <a:lnTo>
                      <a:pt x="3529" y="1163"/>
                    </a:lnTo>
                    <a:lnTo>
                      <a:pt x="2489" y="1683"/>
                    </a:lnTo>
                    <a:lnTo>
                      <a:pt x="1092" y="510"/>
                    </a:lnTo>
                    <a:close/>
                    <a:moveTo>
                      <a:pt x="1" y="0"/>
                    </a:moveTo>
                    <a:lnTo>
                      <a:pt x="1" y="4844"/>
                    </a:lnTo>
                    <a:lnTo>
                      <a:pt x="5354" y="4844"/>
                    </a:lnTo>
                    <a:lnTo>
                      <a:pt x="5354" y="4334"/>
                    </a:lnTo>
                    <a:lnTo>
                      <a:pt x="510" y="4334"/>
                    </a:lnTo>
                    <a:lnTo>
                      <a:pt x="5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Google Shape;714;p32"/>
              <p:cNvSpPr/>
              <p:nvPr/>
            </p:nvSpPr>
            <p:spPr>
              <a:xfrm>
                <a:off x="5259395" y="4767594"/>
                <a:ext cx="126846" cy="101477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3060" extrusionOk="0">
                    <a:moveTo>
                      <a:pt x="1428" y="0"/>
                    </a:moveTo>
                    <a:lnTo>
                      <a:pt x="1" y="1530"/>
                    </a:lnTo>
                    <a:lnTo>
                      <a:pt x="1428" y="3059"/>
                    </a:lnTo>
                    <a:lnTo>
                      <a:pt x="1785" y="2682"/>
                    </a:lnTo>
                    <a:lnTo>
                      <a:pt x="949" y="1785"/>
                    </a:lnTo>
                    <a:lnTo>
                      <a:pt x="3825" y="1785"/>
                    </a:lnTo>
                    <a:lnTo>
                      <a:pt x="3825" y="1275"/>
                    </a:lnTo>
                    <a:lnTo>
                      <a:pt x="949" y="1275"/>
                    </a:lnTo>
                    <a:lnTo>
                      <a:pt x="1785" y="377"/>
                    </a:lnTo>
                    <a:lnTo>
                      <a:pt x="142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Google Shape;716;p32"/>
              <p:cNvSpPr/>
              <p:nvPr/>
            </p:nvSpPr>
            <p:spPr>
              <a:xfrm>
                <a:off x="5673659" y="4767594"/>
                <a:ext cx="126813" cy="101477"/>
              </a:xfrm>
              <a:custGeom>
                <a:avLst/>
                <a:gdLst/>
                <a:ahLst/>
                <a:cxnLst/>
                <a:rect l="l" t="t" r="r" b="b"/>
                <a:pathLst>
                  <a:path w="3824" h="3060" extrusionOk="0">
                    <a:moveTo>
                      <a:pt x="2396" y="0"/>
                    </a:moveTo>
                    <a:lnTo>
                      <a:pt x="2039" y="377"/>
                    </a:lnTo>
                    <a:lnTo>
                      <a:pt x="2876" y="1275"/>
                    </a:lnTo>
                    <a:lnTo>
                      <a:pt x="0" y="1275"/>
                    </a:lnTo>
                    <a:lnTo>
                      <a:pt x="0" y="1785"/>
                    </a:lnTo>
                    <a:lnTo>
                      <a:pt x="2876" y="1785"/>
                    </a:lnTo>
                    <a:lnTo>
                      <a:pt x="2039" y="2682"/>
                    </a:lnTo>
                    <a:lnTo>
                      <a:pt x="2396" y="3059"/>
                    </a:lnTo>
                    <a:lnTo>
                      <a:pt x="3824" y="1530"/>
                    </a:lnTo>
                    <a:lnTo>
                      <a:pt x="239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Google Shape;718;p32"/>
              <p:cNvSpPr/>
              <p:nvPr/>
            </p:nvSpPr>
            <p:spPr>
              <a:xfrm>
                <a:off x="6113258" y="4759138"/>
                <a:ext cx="101477" cy="126846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3825" extrusionOk="0">
                    <a:moveTo>
                      <a:pt x="1530" y="0"/>
                    </a:moveTo>
                    <a:lnTo>
                      <a:pt x="0" y="1428"/>
                    </a:lnTo>
                    <a:lnTo>
                      <a:pt x="378" y="1785"/>
                    </a:lnTo>
                    <a:lnTo>
                      <a:pt x="1275" y="949"/>
                    </a:lnTo>
                    <a:lnTo>
                      <a:pt x="1275" y="3824"/>
                    </a:lnTo>
                    <a:lnTo>
                      <a:pt x="1785" y="3824"/>
                    </a:lnTo>
                    <a:lnTo>
                      <a:pt x="1785" y="949"/>
                    </a:lnTo>
                    <a:lnTo>
                      <a:pt x="2682" y="1785"/>
                    </a:lnTo>
                    <a:lnTo>
                      <a:pt x="3059" y="1428"/>
                    </a:lnTo>
                    <a:lnTo>
                      <a:pt x="15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720;p32"/>
              <p:cNvSpPr/>
              <p:nvPr/>
            </p:nvSpPr>
            <p:spPr>
              <a:xfrm>
                <a:off x="6535945" y="4750681"/>
                <a:ext cx="101477" cy="126846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3825" extrusionOk="0">
                    <a:moveTo>
                      <a:pt x="1275" y="0"/>
                    </a:moveTo>
                    <a:lnTo>
                      <a:pt x="1275" y="2876"/>
                    </a:lnTo>
                    <a:lnTo>
                      <a:pt x="378" y="2040"/>
                    </a:lnTo>
                    <a:lnTo>
                      <a:pt x="1" y="2397"/>
                    </a:lnTo>
                    <a:lnTo>
                      <a:pt x="1530" y="3824"/>
                    </a:lnTo>
                    <a:lnTo>
                      <a:pt x="3060" y="2397"/>
                    </a:lnTo>
                    <a:lnTo>
                      <a:pt x="2682" y="2040"/>
                    </a:lnTo>
                    <a:lnTo>
                      <a:pt x="1785" y="2876"/>
                    </a:lnTo>
                    <a:lnTo>
                      <a:pt x="178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722;p32"/>
              <p:cNvSpPr/>
              <p:nvPr/>
            </p:nvSpPr>
            <p:spPr>
              <a:xfrm>
                <a:off x="6920760" y="4729723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4457" y="510"/>
                    </a:moveTo>
                    <a:lnTo>
                      <a:pt x="4844" y="1020"/>
                    </a:lnTo>
                    <a:lnTo>
                      <a:pt x="766" y="1020"/>
                    </a:lnTo>
                    <a:lnTo>
                      <a:pt x="1143" y="510"/>
                    </a:lnTo>
                    <a:close/>
                    <a:moveTo>
                      <a:pt x="2550" y="2549"/>
                    </a:moveTo>
                    <a:lnTo>
                      <a:pt x="2550" y="3314"/>
                    </a:lnTo>
                    <a:lnTo>
                      <a:pt x="2040" y="3314"/>
                    </a:lnTo>
                    <a:lnTo>
                      <a:pt x="2805" y="4079"/>
                    </a:lnTo>
                    <a:lnTo>
                      <a:pt x="3570" y="3314"/>
                    </a:lnTo>
                    <a:lnTo>
                      <a:pt x="3060" y="3314"/>
                    </a:lnTo>
                    <a:lnTo>
                      <a:pt x="3060" y="2549"/>
                    </a:lnTo>
                    <a:close/>
                    <a:moveTo>
                      <a:pt x="5099" y="1530"/>
                    </a:moveTo>
                    <a:lnTo>
                      <a:pt x="5099" y="5099"/>
                    </a:lnTo>
                    <a:lnTo>
                      <a:pt x="511" y="5099"/>
                    </a:lnTo>
                    <a:lnTo>
                      <a:pt x="511" y="1530"/>
                    </a:lnTo>
                    <a:close/>
                    <a:moveTo>
                      <a:pt x="888" y="0"/>
                    </a:moveTo>
                    <a:lnTo>
                      <a:pt x="1" y="1183"/>
                    </a:lnTo>
                    <a:lnTo>
                      <a:pt x="1" y="5608"/>
                    </a:lnTo>
                    <a:lnTo>
                      <a:pt x="5609" y="5608"/>
                    </a:lnTo>
                    <a:lnTo>
                      <a:pt x="5609" y="1183"/>
                    </a:lnTo>
                    <a:lnTo>
                      <a:pt x="471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724;p32"/>
              <p:cNvSpPr/>
              <p:nvPr/>
            </p:nvSpPr>
            <p:spPr>
              <a:xfrm>
                <a:off x="7339069" y="4733769"/>
                <a:ext cx="186007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099" extrusionOk="0">
                    <a:moveTo>
                      <a:pt x="4202" y="510"/>
                    </a:moveTo>
                    <a:lnTo>
                      <a:pt x="4467" y="1530"/>
                    </a:lnTo>
                    <a:lnTo>
                      <a:pt x="1143" y="1530"/>
                    </a:lnTo>
                    <a:lnTo>
                      <a:pt x="1408" y="510"/>
                    </a:lnTo>
                    <a:close/>
                    <a:moveTo>
                      <a:pt x="2550" y="2550"/>
                    </a:moveTo>
                    <a:lnTo>
                      <a:pt x="2550" y="3060"/>
                    </a:lnTo>
                    <a:lnTo>
                      <a:pt x="2040" y="3060"/>
                    </a:lnTo>
                    <a:lnTo>
                      <a:pt x="2040" y="3569"/>
                    </a:lnTo>
                    <a:lnTo>
                      <a:pt x="2550" y="3569"/>
                    </a:lnTo>
                    <a:lnTo>
                      <a:pt x="2550" y="4079"/>
                    </a:lnTo>
                    <a:lnTo>
                      <a:pt x="3060" y="4079"/>
                    </a:lnTo>
                    <a:lnTo>
                      <a:pt x="3060" y="3569"/>
                    </a:lnTo>
                    <a:lnTo>
                      <a:pt x="3570" y="3569"/>
                    </a:lnTo>
                    <a:lnTo>
                      <a:pt x="3570" y="3060"/>
                    </a:lnTo>
                    <a:lnTo>
                      <a:pt x="3060" y="3060"/>
                    </a:lnTo>
                    <a:lnTo>
                      <a:pt x="3060" y="2550"/>
                    </a:lnTo>
                    <a:close/>
                    <a:moveTo>
                      <a:pt x="5007" y="2040"/>
                    </a:moveTo>
                    <a:lnTo>
                      <a:pt x="4579" y="4589"/>
                    </a:lnTo>
                    <a:lnTo>
                      <a:pt x="1030" y="4589"/>
                    </a:lnTo>
                    <a:lnTo>
                      <a:pt x="602" y="2040"/>
                    </a:lnTo>
                    <a:close/>
                    <a:moveTo>
                      <a:pt x="1020" y="0"/>
                    </a:moveTo>
                    <a:lnTo>
                      <a:pt x="623" y="1530"/>
                    </a:lnTo>
                    <a:lnTo>
                      <a:pt x="1" y="1530"/>
                    </a:lnTo>
                    <a:lnTo>
                      <a:pt x="592" y="5099"/>
                    </a:lnTo>
                    <a:lnTo>
                      <a:pt x="5018" y="5099"/>
                    </a:lnTo>
                    <a:lnTo>
                      <a:pt x="5609" y="1530"/>
                    </a:lnTo>
                    <a:lnTo>
                      <a:pt x="4987" y="1530"/>
                    </a:lnTo>
                    <a:lnTo>
                      <a:pt x="458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Google Shape;726;p32"/>
              <p:cNvSpPr/>
              <p:nvPr/>
            </p:nvSpPr>
            <p:spPr>
              <a:xfrm>
                <a:off x="1425701" y="4729723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2040" y="1275"/>
                    </a:moveTo>
                    <a:lnTo>
                      <a:pt x="2040" y="2039"/>
                    </a:lnTo>
                    <a:lnTo>
                      <a:pt x="1275" y="2039"/>
                    </a:lnTo>
                    <a:lnTo>
                      <a:pt x="1275" y="2549"/>
                    </a:lnTo>
                    <a:lnTo>
                      <a:pt x="2040" y="2549"/>
                    </a:lnTo>
                    <a:lnTo>
                      <a:pt x="2040" y="3314"/>
                    </a:lnTo>
                    <a:lnTo>
                      <a:pt x="2550" y="3314"/>
                    </a:lnTo>
                    <a:lnTo>
                      <a:pt x="2550" y="2549"/>
                    </a:lnTo>
                    <a:lnTo>
                      <a:pt x="3315" y="2549"/>
                    </a:lnTo>
                    <a:lnTo>
                      <a:pt x="3315" y="2039"/>
                    </a:lnTo>
                    <a:lnTo>
                      <a:pt x="2550" y="2039"/>
                    </a:lnTo>
                    <a:lnTo>
                      <a:pt x="2550" y="1275"/>
                    </a:lnTo>
                    <a:close/>
                    <a:moveTo>
                      <a:pt x="2417" y="510"/>
                    </a:moveTo>
                    <a:cubicBezTo>
                      <a:pt x="3478" y="510"/>
                      <a:pt x="4334" y="1356"/>
                      <a:pt x="4334" y="2417"/>
                    </a:cubicBezTo>
                    <a:cubicBezTo>
                      <a:pt x="4334" y="3477"/>
                      <a:pt x="3478" y="4334"/>
                      <a:pt x="2417" y="4334"/>
                    </a:cubicBezTo>
                    <a:cubicBezTo>
                      <a:pt x="1357" y="4334"/>
                      <a:pt x="510" y="3477"/>
                      <a:pt x="510" y="2417"/>
                    </a:cubicBezTo>
                    <a:cubicBezTo>
                      <a:pt x="510" y="1356"/>
                      <a:pt x="1357" y="510"/>
                      <a:pt x="2417" y="510"/>
                    </a:cubicBezTo>
                    <a:close/>
                    <a:moveTo>
                      <a:pt x="2417" y="0"/>
                    </a:moveTo>
                    <a:cubicBezTo>
                      <a:pt x="1082" y="0"/>
                      <a:pt x="1" y="1081"/>
                      <a:pt x="1" y="2417"/>
                    </a:cubicBezTo>
                    <a:cubicBezTo>
                      <a:pt x="1" y="3753"/>
                      <a:pt x="1082" y="4844"/>
                      <a:pt x="2417" y="4844"/>
                    </a:cubicBezTo>
                    <a:cubicBezTo>
                      <a:pt x="2999" y="4844"/>
                      <a:pt x="3529" y="4640"/>
                      <a:pt x="3937" y="4303"/>
                    </a:cubicBezTo>
                    <a:lnTo>
                      <a:pt x="5242" y="5608"/>
                    </a:lnTo>
                    <a:lnTo>
                      <a:pt x="5609" y="5241"/>
                    </a:lnTo>
                    <a:lnTo>
                      <a:pt x="4304" y="3936"/>
                    </a:lnTo>
                    <a:cubicBezTo>
                      <a:pt x="4640" y="3528"/>
                      <a:pt x="4844" y="2998"/>
                      <a:pt x="4844" y="2417"/>
                    </a:cubicBezTo>
                    <a:cubicBezTo>
                      <a:pt x="4844" y="1081"/>
                      <a:pt x="3753" y="0"/>
                      <a:pt x="241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Google Shape;728;p32"/>
              <p:cNvSpPr/>
              <p:nvPr/>
            </p:nvSpPr>
            <p:spPr>
              <a:xfrm>
                <a:off x="1848388" y="4729723"/>
                <a:ext cx="186040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609" extrusionOk="0">
                    <a:moveTo>
                      <a:pt x="1276" y="2039"/>
                    </a:moveTo>
                    <a:lnTo>
                      <a:pt x="1276" y="2549"/>
                    </a:lnTo>
                    <a:lnTo>
                      <a:pt x="3315" y="2549"/>
                    </a:lnTo>
                    <a:lnTo>
                      <a:pt x="3315" y="2039"/>
                    </a:lnTo>
                    <a:close/>
                    <a:moveTo>
                      <a:pt x="2418" y="510"/>
                    </a:moveTo>
                    <a:cubicBezTo>
                      <a:pt x="3478" y="510"/>
                      <a:pt x="4335" y="1356"/>
                      <a:pt x="4335" y="2417"/>
                    </a:cubicBezTo>
                    <a:cubicBezTo>
                      <a:pt x="4335" y="3477"/>
                      <a:pt x="3478" y="4334"/>
                      <a:pt x="2418" y="4334"/>
                    </a:cubicBezTo>
                    <a:cubicBezTo>
                      <a:pt x="1357" y="4334"/>
                      <a:pt x="511" y="3477"/>
                      <a:pt x="511" y="2417"/>
                    </a:cubicBezTo>
                    <a:cubicBezTo>
                      <a:pt x="511" y="1356"/>
                      <a:pt x="1357" y="510"/>
                      <a:pt x="2418" y="510"/>
                    </a:cubicBezTo>
                    <a:close/>
                    <a:moveTo>
                      <a:pt x="2418" y="0"/>
                    </a:moveTo>
                    <a:cubicBezTo>
                      <a:pt x="1082" y="0"/>
                      <a:pt x="1" y="1081"/>
                      <a:pt x="1" y="2417"/>
                    </a:cubicBezTo>
                    <a:cubicBezTo>
                      <a:pt x="1" y="3753"/>
                      <a:pt x="1082" y="4844"/>
                      <a:pt x="2418" y="4844"/>
                    </a:cubicBezTo>
                    <a:cubicBezTo>
                      <a:pt x="2999" y="4844"/>
                      <a:pt x="3529" y="4640"/>
                      <a:pt x="3937" y="4303"/>
                    </a:cubicBezTo>
                    <a:lnTo>
                      <a:pt x="5242" y="5608"/>
                    </a:lnTo>
                    <a:lnTo>
                      <a:pt x="5609" y="5241"/>
                    </a:lnTo>
                    <a:lnTo>
                      <a:pt x="4304" y="3936"/>
                    </a:lnTo>
                    <a:cubicBezTo>
                      <a:pt x="4641" y="3528"/>
                      <a:pt x="4845" y="2998"/>
                      <a:pt x="4845" y="2417"/>
                    </a:cubicBezTo>
                    <a:cubicBezTo>
                      <a:pt x="4845" y="1081"/>
                      <a:pt x="3753" y="0"/>
                      <a:pt x="241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730;p32"/>
              <p:cNvSpPr/>
              <p:nvPr/>
            </p:nvSpPr>
            <p:spPr>
              <a:xfrm>
                <a:off x="2283610" y="4729723"/>
                <a:ext cx="160671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5609" extrusionOk="0">
                    <a:moveTo>
                      <a:pt x="2427" y="1020"/>
                    </a:moveTo>
                    <a:cubicBezTo>
                      <a:pt x="2591" y="1020"/>
                      <a:pt x="2744" y="1040"/>
                      <a:pt x="2886" y="1101"/>
                    </a:cubicBezTo>
                    <a:cubicBezTo>
                      <a:pt x="2988" y="1316"/>
                      <a:pt x="3192" y="1468"/>
                      <a:pt x="3437" y="1509"/>
                    </a:cubicBezTo>
                    <a:cubicBezTo>
                      <a:pt x="3600" y="1723"/>
                      <a:pt x="3702" y="1999"/>
                      <a:pt x="3702" y="2294"/>
                    </a:cubicBezTo>
                    <a:lnTo>
                      <a:pt x="3702" y="3355"/>
                    </a:lnTo>
                    <a:lnTo>
                      <a:pt x="4090" y="4334"/>
                    </a:lnTo>
                    <a:lnTo>
                      <a:pt x="755" y="4334"/>
                    </a:lnTo>
                    <a:lnTo>
                      <a:pt x="1143" y="3355"/>
                    </a:lnTo>
                    <a:lnTo>
                      <a:pt x="1143" y="2294"/>
                    </a:lnTo>
                    <a:cubicBezTo>
                      <a:pt x="1143" y="1581"/>
                      <a:pt x="1714" y="1020"/>
                      <a:pt x="2427" y="1020"/>
                    </a:cubicBezTo>
                    <a:close/>
                    <a:moveTo>
                      <a:pt x="2866" y="4844"/>
                    </a:moveTo>
                    <a:cubicBezTo>
                      <a:pt x="2774" y="4986"/>
                      <a:pt x="2611" y="5099"/>
                      <a:pt x="2427" y="5099"/>
                    </a:cubicBezTo>
                    <a:cubicBezTo>
                      <a:pt x="2234" y="5099"/>
                      <a:pt x="2071" y="4986"/>
                      <a:pt x="1979" y="4844"/>
                    </a:cubicBezTo>
                    <a:close/>
                    <a:moveTo>
                      <a:pt x="3570" y="0"/>
                    </a:moveTo>
                    <a:cubicBezTo>
                      <a:pt x="3223" y="0"/>
                      <a:pt x="2927" y="235"/>
                      <a:pt x="2835" y="551"/>
                    </a:cubicBezTo>
                    <a:cubicBezTo>
                      <a:pt x="2703" y="520"/>
                      <a:pt x="2560" y="510"/>
                      <a:pt x="2427" y="510"/>
                    </a:cubicBezTo>
                    <a:cubicBezTo>
                      <a:pt x="1438" y="510"/>
                      <a:pt x="633" y="1305"/>
                      <a:pt x="633" y="2294"/>
                    </a:cubicBezTo>
                    <a:lnTo>
                      <a:pt x="633" y="3263"/>
                    </a:lnTo>
                    <a:lnTo>
                      <a:pt x="1" y="4844"/>
                    </a:lnTo>
                    <a:lnTo>
                      <a:pt x="1438" y="4844"/>
                    </a:lnTo>
                    <a:cubicBezTo>
                      <a:pt x="1551" y="5282"/>
                      <a:pt x="1948" y="5608"/>
                      <a:pt x="2427" y="5608"/>
                    </a:cubicBezTo>
                    <a:cubicBezTo>
                      <a:pt x="2897" y="5608"/>
                      <a:pt x="3294" y="5282"/>
                      <a:pt x="3406" y="4844"/>
                    </a:cubicBezTo>
                    <a:lnTo>
                      <a:pt x="4844" y="4844"/>
                    </a:lnTo>
                    <a:lnTo>
                      <a:pt x="4212" y="3263"/>
                    </a:lnTo>
                    <a:lnTo>
                      <a:pt x="4212" y="2294"/>
                    </a:lnTo>
                    <a:cubicBezTo>
                      <a:pt x="4212" y="1968"/>
                      <a:pt x="4130" y="1662"/>
                      <a:pt x="3977" y="1407"/>
                    </a:cubicBezTo>
                    <a:cubicBezTo>
                      <a:pt x="4192" y="1275"/>
                      <a:pt x="4334" y="1030"/>
                      <a:pt x="4334" y="765"/>
                    </a:cubicBezTo>
                    <a:cubicBezTo>
                      <a:pt x="4334" y="337"/>
                      <a:pt x="3988" y="0"/>
                      <a:pt x="357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747;p32"/>
              <p:cNvSpPr/>
              <p:nvPr/>
            </p:nvSpPr>
            <p:spPr>
              <a:xfrm>
                <a:off x="5229980" y="3461630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2805" y="510"/>
                    </a:moveTo>
                    <a:cubicBezTo>
                      <a:pt x="3345" y="510"/>
                      <a:pt x="3845" y="693"/>
                      <a:pt x="4232" y="1010"/>
                    </a:cubicBezTo>
                    <a:lnTo>
                      <a:pt x="1122" y="4375"/>
                    </a:lnTo>
                    <a:cubicBezTo>
                      <a:pt x="745" y="3956"/>
                      <a:pt x="510" y="3406"/>
                      <a:pt x="510" y="2804"/>
                    </a:cubicBezTo>
                    <a:cubicBezTo>
                      <a:pt x="510" y="1530"/>
                      <a:pt x="1530" y="510"/>
                      <a:pt x="2805" y="510"/>
                    </a:cubicBezTo>
                    <a:close/>
                    <a:moveTo>
                      <a:pt x="4599" y="1366"/>
                    </a:moveTo>
                    <a:cubicBezTo>
                      <a:pt x="4905" y="1764"/>
                      <a:pt x="5099" y="2264"/>
                      <a:pt x="5099" y="2804"/>
                    </a:cubicBezTo>
                    <a:cubicBezTo>
                      <a:pt x="5099" y="4069"/>
                      <a:pt x="4069" y="5099"/>
                      <a:pt x="2805" y="5099"/>
                    </a:cubicBezTo>
                    <a:cubicBezTo>
                      <a:pt x="2325" y="5099"/>
                      <a:pt x="1877" y="4946"/>
                      <a:pt x="1520" y="4701"/>
                    </a:cubicBezTo>
                    <a:lnTo>
                      <a:pt x="4599" y="1366"/>
                    </a:lnTo>
                    <a:close/>
                    <a:moveTo>
                      <a:pt x="2805" y="0"/>
                    </a:moveTo>
                    <a:cubicBezTo>
                      <a:pt x="1255" y="0"/>
                      <a:pt x="1" y="1254"/>
                      <a:pt x="1" y="2804"/>
                    </a:cubicBezTo>
                    <a:cubicBezTo>
                      <a:pt x="1" y="4344"/>
                      <a:pt x="1255" y="5608"/>
                      <a:pt x="2805" y="5608"/>
                    </a:cubicBezTo>
                    <a:cubicBezTo>
                      <a:pt x="4344" y="5608"/>
                      <a:pt x="5609" y="4344"/>
                      <a:pt x="5609" y="2804"/>
                    </a:cubicBezTo>
                    <a:cubicBezTo>
                      <a:pt x="5609" y="1254"/>
                      <a:pt x="4344" y="0"/>
                      <a:pt x="280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748;p32"/>
              <p:cNvSpPr/>
              <p:nvPr/>
            </p:nvSpPr>
            <p:spPr>
              <a:xfrm>
                <a:off x="5673659" y="3474132"/>
                <a:ext cx="143725" cy="152182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4589" extrusionOk="0">
                    <a:moveTo>
                      <a:pt x="3569" y="0"/>
                    </a:moveTo>
                    <a:lnTo>
                      <a:pt x="3569" y="510"/>
                    </a:lnTo>
                    <a:lnTo>
                      <a:pt x="0" y="510"/>
                    </a:lnTo>
                    <a:lnTo>
                      <a:pt x="0" y="2040"/>
                    </a:lnTo>
                    <a:lnTo>
                      <a:pt x="510" y="2040"/>
                    </a:lnTo>
                    <a:lnTo>
                      <a:pt x="510" y="1020"/>
                    </a:lnTo>
                    <a:lnTo>
                      <a:pt x="3569" y="1020"/>
                    </a:lnTo>
                    <a:lnTo>
                      <a:pt x="3569" y="1530"/>
                    </a:lnTo>
                    <a:lnTo>
                      <a:pt x="4334" y="765"/>
                    </a:lnTo>
                    <a:lnTo>
                      <a:pt x="3569" y="0"/>
                    </a:lnTo>
                    <a:close/>
                    <a:moveTo>
                      <a:pt x="3824" y="2550"/>
                    </a:moveTo>
                    <a:lnTo>
                      <a:pt x="3824" y="3569"/>
                    </a:lnTo>
                    <a:lnTo>
                      <a:pt x="765" y="3569"/>
                    </a:lnTo>
                    <a:lnTo>
                      <a:pt x="765" y="3059"/>
                    </a:lnTo>
                    <a:lnTo>
                      <a:pt x="0" y="3824"/>
                    </a:lnTo>
                    <a:lnTo>
                      <a:pt x="765" y="4589"/>
                    </a:lnTo>
                    <a:lnTo>
                      <a:pt x="765" y="4079"/>
                    </a:lnTo>
                    <a:lnTo>
                      <a:pt x="4334" y="4079"/>
                    </a:lnTo>
                    <a:lnTo>
                      <a:pt x="4334" y="255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749;p32"/>
              <p:cNvSpPr/>
              <p:nvPr/>
            </p:nvSpPr>
            <p:spPr>
              <a:xfrm>
                <a:off x="6087889" y="3461630"/>
                <a:ext cx="160671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845" h="5609" extrusionOk="0">
                    <a:moveTo>
                      <a:pt x="3315" y="510"/>
                    </a:moveTo>
                    <a:cubicBezTo>
                      <a:pt x="3600" y="510"/>
                      <a:pt x="3824" y="734"/>
                      <a:pt x="3824" y="1020"/>
                    </a:cubicBezTo>
                    <a:cubicBezTo>
                      <a:pt x="3824" y="1295"/>
                      <a:pt x="3600" y="1530"/>
                      <a:pt x="3315" y="1530"/>
                    </a:cubicBezTo>
                    <a:cubicBezTo>
                      <a:pt x="3029" y="1530"/>
                      <a:pt x="2805" y="1295"/>
                      <a:pt x="2805" y="1020"/>
                    </a:cubicBezTo>
                    <a:cubicBezTo>
                      <a:pt x="2805" y="734"/>
                      <a:pt x="3029" y="510"/>
                      <a:pt x="3315" y="510"/>
                    </a:cubicBezTo>
                    <a:close/>
                    <a:moveTo>
                      <a:pt x="1530" y="2294"/>
                    </a:moveTo>
                    <a:cubicBezTo>
                      <a:pt x="1816" y="2294"/>
                      <a:pt x="2040" y="2519"/>
                      <a:pt x="2040" y="2804"/>
                    </a:cubicBezTo>
                    <a:cubicBezTo>
                      <a:pt x="2040" y="3080"/>
                      <a:pt x="1816" y="3314"/>
                      <a:pt x="1530" y="3314"/>
                    </a:cubicBezTo>
                    <a:cubicBezTo>
                      <a:pt x="1245" y="3314"/>
                      <a:pt x="1020" y="3080"/>
                      <a:pt x="1020" y="2804"/>
                    </a:cubicBezTo>
                    <a:cubicBezTo>
                      <a:pt x="1020" y="2519"/>
                      <a:pt x="1245" y="2294"/>
                      <a:pt x="1530" y="2294"/>
                    </a:cubicBezTo>
                    <a:close/>
                    <a:moveTo>
                      <a:pt x="3804" y="2039"/>
                    </a:moveTo>
                    <a:cubicBezTo>
                      <a:pt x="4089" y="2039"/>
                      <a:pt x="4324" y="2264"/>
                      <a:pt x="4324" y="2549"/>
                    </a:cubicBezTo>
                    <a:lnTo>
                      <a:pt x="4324" y="3314"/>
                    </a:lnTo>
                    <a:lnTo>
                      <a:pt x="2417" y="3314"/>
                    </a:lnTo>
                    <a:cubicBezTo>
                      <a:pt x="2499" y="3161"/>
                      <a:pt x="2550" y="2988"/>
                      <a:pt x="2550" y="2804"/>
                    </a:cubicBezTo>
                    <a:cubicBezTo>
                      <a:pt x="2550" y="2580"/>
                      <a:pt x="2478" y="2386"/>
                      <a:pt x="2366" y="2213"/>
                    </a:cubicBezTo>
                    <a:cubicBezTo>
                      <a:pt x="2468" y="2101"/>
                      <a:pt x="2611" y="2039"/>
                      <a:pt x="2764" y="2039"/>
                    </a:cubicBezTo>
                    <a:close/>
                    <a:moveTo>
                      <a:pt x="2050" y="3824"/>
                    </a:moveTo>
                    <a:cubicBezTo>
                      <a:pt x="2325" y="3824"/>
                      <a:pt x="2550" y="4048"/>
                      <a:pt x="2550" y="4334"/>
                    </a:cubicBezTo>
                    <a:lnTo>
                      <a:pt x="2550" y="5099"/>
                    </a:lnTo>
                    <a:lnTo>
                      <a:pt x="510" y="5099"/>
                    </a:lnTo>
                    <a:lnTo>
                      <a:pt x="510" y="4334"/>
                    </a:lnTo>
                    <a:cubicBezTo>
                      <a:pt x="510" y="4048"/>
                      <a:pt x="735" y="3824"/>
                      <a:pt x="1020" y="3824"/>
                    </a:cubicBezTo>
                    <a:close/>
                    <a:moveTo>
                      <a:pt x="3315" y="0"/>
                    </a:moveTo>
                    <a:cubicBezTo>
                      <a:pt x="2754" y="0"/>
                      <a:pt x="2295" y="449"/>
                      <a:pt x="2295" y="1020"/>
                    </a:cubicBezTo>
                    <a:cubicBezTo>
                      <a:pt x="2295" y="1224"/>
                      <a:pt x="2356" y="1407"/>
                      <a:pt x="2458" y="1570"/>
                    </a:cubicBezTo>
                    <a:cubicBezTo>
                      <a:pt x="2274" y="1632"/>
                      <a:pt x="2101" y="1734"/>
                      <a:pt x="1979" y="1886"/>
                    </a:cubicBezTo>
                    <a:cubicBezTo>
                      <a:pt x="1846" y="1815"/>
                      <a:pt x="1693" y="1785"/>
                      <a:pt x="1530" y="1785"/>
                    </a:cubicBezTo>
                    <a:cubicBezTo>
                      <a:pt x="969" y="1785"/>
                      <a:pt x="510" y="2233"/>
                      <a:pt x="510" y="2804"/>
                    </a:cubicBezTo>
                    <a:cubicBezTo>
                      <a:pt x="510" y="3008"/>
                      <a:pt x="572" y="3202"/>
                      <a:pt x="684" y="3365"/>
                    </a:cubicBezTo>
                    <a:cubicBezTo>
                      <a:pt x="286" y="3508"/>
                      <a:pt x="0" y="3885"/>
                      <a:pt x="0" y="4334"/>
                    </a:cubicBezTo>
                    <a:lnTo>
                      <a:pt x="0" y="5608"/>
                    </a:lnTo>
                    <a:lnTo>
                      <a:pt x="3060" y="5608"/>
                    </a:lnTo>
                    <a:lnTo>
                      <a:pt x="3060" y="4334"/>
                    </a:lnTo>
                    <a:cubicBezTo>
                      <a:pt x="3060" y="4140"/>
                      <a:pt x="3009" y="3967"/>
                      <a:pt x="2927" y="3814"/>
                    </a:cubicBezTo>
                    <a:lnTo>
                      <a:pt x="2927" y="3814"/>
                    </a:lnTo>
                    <a:lnTo>
                      <a:pt x="4844" y="3824"/>
                    </a:lnTo>
                    <a:lnTo>
                      <a:pt x="4844" y="2549"/>
                    </a:lnTo>
                    <a:cubicBezTo>
                      <a:pt x="4844" y="2101"/>
                      <a:pt x="4559" y="1723"/>
                      <a:pt x="4161" y="1581"/>
                    </a:cubicBezTo>
                    <a:cubicBezTo>
                      <a:pt x="4273" y="1428"/>
                      <a:pt x="4334" y="1224"/>
                      <a:pt x="4334" y="1020"/>
                    </a:cubicBezTo>
                    <a:cubicBezTo>
                      <a:pt x="4334" y="449"/>
                      <a:pt x="3875" y="0"/>
                      <a:pt x="331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750;p32"/>
              <p:cNvSpPr/>
              <p:nvPr/>
            </p:nvSpPr>
            <p:spPr>
              <a:xfrm>
                <a:off x="6498073" y="3461630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1785" y="1785"/>
                    </a:moveTo>
                    <a:lnTo>
                      <a:pt x="1785" y="3824"/>
                    </a:lnTo>
                    <a:lnTo>
                      <a:pt x="3824" y="2804"/>
                    </a:lnTo>
                    <a:lnTo>
                      <a:pt x="1785" y="1785"/>
                    </a:lnTo>
                    <a:close/>
                    <a:moveTo>
                      <a:pt x="5099" y="51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510"/>
                    </a:lnTo>
                    <a:close/>
                    <a:moveTo>
                      <a:pt x="1" y="0"/>
                    </a:moveTo>
                    <a:lnTo>
                      <a:pt x="1" y="5608"/>
                    </a:lnTo>
                    <a:lnTo>
                      <a:pt x="5609" y="5608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751;p32"/>
              <p:cNvSpPr/>
              <p:nvPr/>
            </p:nvSpPr>
            <p:spPr>
              <a:xfrm>
                <a:off x="6996867" y="3470053"/>
                <a:ext cx="33826" cy="169128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5100" extrusionOk="0">
                    <a:moveTo>
                      <a:pt x="510" y="1021"/>
                    </a:moveTo>
                    <a:cubicBezTo>
                      <a:pt x="225" y="1021"/>
                      <a:pt x="0" y="786"/>
                      <a:pt x="0" y="511"/>
                    </a:cubicBezTo>
                    <a:cubicBezTo>
                      <a:pt x="0" y="225"/>
                      <a:pt x="225" y="1"/>
                      <a:pt x="510" y="1"/>
                    </a:cubicBezTo>
                    <a:cubicBezTo>
                      <a:pt x="785" y="1"/>
                      <a:pt x="1020" y="225"/>
                      <a:pt x="1020" y="511"/>
                    </a:cubicBezTo>
                    <a:cubicBezTo>
                      <a:pt x="1020" y="786"/>
                      <a:pt x="785" y="1021"/>
                      <a:pt x="510" y="1021"/>
                    </a:cubicBezTo>
                    <a:close/>
                    <a:moveTo>
                      <a:pt x="510" y="3060"/>
                    </a:moveTo>
                    <a:cubicBezTo>
                      <a:pt x="225" y="3060"/>
                      <a:pt x="0" y="2826"/>
                      <a:pt x="0" y="2550"/>
                    </a:cubicBezTo>
                    <a:cubicBezTo>
                      <a:pt x="0" y="2265"/>
                      <a:pt x="225" y="2040"/>
                      <a:pt x="510" y="2040"/>
                    </a:cubicBezTo>
                    <a:cubicBezTo>
                      <a:pt x="785" y="2040"/>
                      <a:pt x="1020" y="2265"/>
                      <a:pt x="1020" y="2550"/>
                    </a:cubicBezTo>
                    <a:cubicBezTo>
                      <a:pt x="1020" y="2826"/>
                      <a:pt x="785" y="3060"/>
                      <a:pt x="510" y="3060"/>
                    </a:cubicBezTo>
                    <a:close/>
                    <a:moveTo>
                      <a:pt x="510" y="5099"/>
                    </a:moveTo>
                    <a:cubicBezTo>
                      <a:pt x="225" y="5099"/>
                      <a:pt x="0" y="4865"/>
                      <a:pt x="0" y="4590"/>
                    </a:cubicBezTo>
                    <a:cubicBezTo>
                      <a:pt x="0" y="4304"/>
                      <a:pt x="225" y="4080"/>
                      <a:pt x="510" y="4080"/>
                    </a:cubicBezTo>
                    <a:cubicBezTo>
                      <a:pt x="785" y="4080"/>
                      <a:pt x="1020" y="4304"/>
                      <a:pt x="1020" y="4590"/>
                    </a:cubicBezTo>
                    <a:cubicBezTo>
                      <a:pt x="1020" y="4865"/>
                      <a:pt x="785" y="5099"/>
                      <a:pt x="510" y="509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752;p32"/>
              <p:cNvSpPr/>
              <p:nvPr/>
            </p:nvSpPr>
            <p:spPr>
              <a:xfrm>
                <a:off x="7343480" y="3461630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3936" y="1275"/>
                    </a:moveTo>
                    <a:lnTo>
                      <a:pt x="2611" y="3110"/>
                    </a:lnTo>
                    <a:lnTo>
                      <a:pt x="1815" y="2498"/>
                    </a:lnTo>
                    <a:lnTo>
                      <a:pt x="1530" y="2906"/>
                    </a:lnTo>
                    <a:lnTo>
                      <a:pt x="2702" y="3824"/>
                    </a:lnTo>
                    <a:lnTo>
                      <a:pt x="4334" y="1581"/>
                    </a:lnTo>
                    <a:lnTo>
                      <a:pt x="3936" y="1275"/>
                    </a:lnTo>
                    <a:close/>
                    <a:moveTo>
                      <a:pt x="5099" y="510"/>
                    </a:moveTo>
                    <a:lnTo>
                      <a:pt x="5099" y="5099"/>
                    </a:lnTo>
                    <a:lnTo>
                      <a:pt x="510" y="5099"/>
                    </a:lnTo>
                    <a:lnTo>
                      <a:pt x="510" y="510"/>
                    </a:lnTo>
                    <a:close/>
                    <a:moveTo>
                      <a:pt x="0" y="0"/>
                    </a:moveTo>
                    <a:lnTo>
                      <a:pt x="0" y="5608"/>
                    </a:lnTo>
                    <a:lnTo>
                      <a:pt x="5609" y="5608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4105084" y="5984782"/>
              <a:ext cx="3981832" cy="199041"/>
              <a:chOff x="1421324" y="5984782"/>
              <a:chExt cx="3981832" cy="199041"/>
            </a:xfrm>
            <a:grpFill/>
          </p:grpSpPr>
          <p:sp>
            <p:nvSpPr>
              <p:cNvPr id="7" name="Google Shape;742;p32"/>
              <p:cNvSpPr/>
              <p:nvPr/>
            </p:nvSpPr>
            <p:spPr>
              <a:xfrm>
                <a:off x="4811340" y="6001694"/>
                <a:ext cx="178247" cy="169260"/>
              </a:xfrm>
              <a:custGeom>
                <a:avLst/>
                <a:gdLst/>
                <a:ahLst/>
                <a:cxnLst/>
                <a:rect l="l" t="t" r="r" b="b"/>
                <a:pathLst>
                  <a:path w="5375" h="5104" extrusionOk="0">
                    <a:moveTo>
                      <a:pt x="2550" y="2047"/>
                    </a:moveTo>
                    <a:cubicBezTo>
                      <a:pt x="2265" y="2047"/>
                      <a:pt x="2040" y="2271"/>
                      <a:pt x="2040" y="2557"/>
                    </a:cubicBezTo>
                    <a:cubicBezTo>
                      <a:pt x="2040" y="2832"/>
                      <a:pt x="2265" y="3067"/>
                      <a:pt x="2550" y="3067"/>
                    </a:cubicBezTo>
                    <a:cubicBezTo>
                      <a:pt x="2825" y="3067"/>
                      <a:pt x="3060" y="2832"/>
                      <a:pt x="3060" y="2557"/>
                    </a:cubicBezTo>
                    <a:cubicBezTo>
                      <a:pt x="3060" y="2271"/>
                      <a:pt x="2825" y="2047"/>
                      <a:pt x="2550" y="2047"/>
                    </a:cubicBezTo>
                    <a:close/>
                    <a:moveTo>
                      <a:pt x="2551" y="1"/>
                    </a:moveTo>
                    <a:cubicBezTo>
                      <a:pt x="2332" y="1"/>
                      <a:pt x="2109" y="29"/>
                      <a:pt x="1887" y="89"/>
                    </a:cubicBezTo>
                    <a:cubicBezTo>
                      <a:pt x="1306" y="242"/>
                      <a:pt x="806" y="599"/>
                      <a:pt x="470" y="1068"/>
                    </a:cubicBezTo>
                    <a:lnTo>
                      <a:pt x="1" y="772"/>
                    </a:lnTo>
                    <a:lnTo>
                      <a:pt x="1" y="772"/>
                    </a:lnTo>
                    <a:lnTo>
                      <a:pt x="286" y="1976"/>
                    </a:lnTo>
                    <a:lnTo>
                      <a:pt x="1377" y="1649"/>
                    </a:lnTo>
                    <a:lnTo>
                      <a:pt x="898" y="1344"/>
                    </a:lnTo>
                    <a:cubicBezTo>
                      <a:pt x="1173" y="976"/>
                      <a:pt x="1561" y="701"/>
                      <a:pt x="2020" y="579"/>
                    </a:cubicBezTo>
                    <a:cubicBezTo>
                      <a:pt x="2193" y="533"/>
                      <a:pt x="2368" y="511"/>
                      <a:pt x="2540" y="511"/>
                    </a:cubicBezTo>
                    <a:cubicBezTo>
                      <a:pt x="3439" y="511"/>
                      <a:pt x="4270" y="1111"/>
                      <a:pt x="4518" y="2027"/>
                    </a:cubicBezTo>
                    <a:cubicBezTo>
                      <a:pt x="4804" y="3108"/>
                      <a:pt x="4161" y="4229"/>
                      <a:pt x="3070" y="4525"/>
                    </a:cubicBezTo>
                    <a:cubicBezTo>
                      <a:pt x="2897" y="4571"/>
                      <a:pt x="2722" y="4593"/>
                      <a:pt x="2550" y="4593"/>
                    </a:cubicBezTo>
                    <a:cubicBezTo>
                      <a:pt x="1650" y="4593"/>
                      <a:pt x="820" y="3993"/>
                      <a:pt x="572" y="3077"/>
                    </a:cubicBezTo>
                    <a:lnTo>
                      <a:pt x="82" y="3210"/>
                    </a:lnTo>
                    <a:cubicBezTo>
                      <a:pt x="389" y="4353"/>
                      <a:pt x="1417" y="5103"/>
                      <a:pt x="2539" y="5103"/>
                    </a:cubicBezTo>
                    <a:cubicBezTo>
                      <a:pt x="2758" y="5103"/>
                      <a:pt x="2981" y="5074"/>
                      <a:pt x="3203" y="5014"/>
                    </a:cubicBezTo>
                    <a:cubicBezTo>
                      <a:pt x="4569" y="4647"/>
                      <a:pt x="5375" y="3250"/>
                      <a:pt x="5008" y="1894"/>
                    </a:cubicBezTo>
                    <a:cubicBezTo>
                      <a:pt x="4700" y="751"/>
                      <a:pt x="3673" y="1"/>
                      <a:pt x="255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" name="Google Shape;743;p32"/>
              <p:cNvSpPr/>
              <p:nvPr/>
            </p:nvSpPr>
            <p:spPr>
              <a:xfrm>
                <a:off x="5234061" y="6006005"/>
                <a:ext cx="169095" cy="152182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4589" extrusionOk="0">
                    <a:moveTo>
                      <a:pt x="4079" y="0"/>
                    </a:moveTo>
                    <a:lnTo>
                      <a:pt x="4079" y="510"/>
                    </a:lnTo>
                    <a:lnTo>
                      <a:pt x="3569" y="510"/>
                    </a:lnTo>
                    <a:lnTo>
                      <a:pt x="3569" y="1020"/>
                    </a:lnTo>
                    <a:lnTo>
                      <a:pt x="4079" y="1020"/>
                    </a:lnTo>
                    <a:lnTo>
                      <a:pt x="4079" y="1530"/>
                    </a:lnTo>
                    <a:lnTo>
                      <a:pt x="4589" y="1530"/>
                    </a:lnTo>
                    <a:lnTo>
                      <a:pt x="4589" y="1020"/>
                    </a:lnTo>
                    <a:lnTo>
                      <a:pt x="5099" y="1020"/>
                    </a:lnTo>
                    <a:lnTo>
                      <a:pt x="5099" y="510"/>
                    </a:lnTo>
                    <a:lnTo>
                      <a:pt x="4589" y="510"/>
                    </a:lnTo>
                    <a:lnTo>
                      <a:pt x="4589" y="0"/>
                    </a:lnTo>
                    <a:close/>
                    <a:moveTo>
                      <a:pt x="2040" y="510"/>
                    </a:moveTo>
                    <a:cubicBezTo>
                      <a:pt x="2458" y="510"/>
                      <a:pt x="2804" y="857"/>
                      <a:pt x="2804" y="1275"/>
                    </a:cubicBezTo>
                    <a:cubicBezTo>
                      <a:pt x="2804" y="1693"/>
                      <a:pt x="2458" y="2039"/>
                      <a:pt x="2040" y="2039"/>
                    </a:cubicBezTo>
                    <a:cubicBezTo>
                      <a:pt x="1611" y="2039"/>
                      <a:pt x="1275" y="1693"/>
                      <a:pt x="1275" y="1275"/>
                    </a:cubicBezTo>
                    <a:cubicBezTo>
                      <a:pt x="1275" y="857"/>
                      <a:pt x="1611" y="510"/>
                      <a:pt x="2040" y="510"/>
                    </a:cubicBezTo>
                    <a:close/>
                    <a:moveTo>
                      <a:pt x="3059" y="2549"/>
                    </a:moveTo>
                    <a:cubicBezTo>
                      <a:pt x="3335" y="2549"/>
                      <a:pt x="3569" y="2774"/>
                      <a:pt x="3569" y="3059"/>
                    </a:cubicBezTo>
                    <a:lnTo>
                      <a:pt x="3569" y="4079"/>
                    </a:lnTo>
                    <a:lnTo>
                      <a:pt x="510" y="4079"/>
                    </a:lnTo>
                    <a:lnTo>
                      <a:pt x="510" y="3059"/>
                    </a:lnTo>
                    <a:cubicBezTo>
                      <a:pt x="510" y="2774"/>
                      <a:pt x="734" y="2549"/>
                      <a:pt x="1020" y="2549"/>
                    </a:cubicBezTo>
                    <a:close/>
                    <a:moveTo>
                      <a:pt x="2040" y="0"/>
                    </a:moveTo>
                    <a:cubicBezTo>
                      <a:pt x="1326" y="0"/>
                      <a:pt x="765" y="571"/>
                      <a:pt x="765" y="1275"/>
                    </a:cubicBezTo>
                    <a:cubicBezTo>
                      <a:pt x="765" y="1560"/>
                      <a:pt x="857" y="1825"/>
                      <a:pt x="1010" y="2039"/>
                    </a:cubicBezTo>
                    <a:cubicBezTo>
                      <a:pt x="449" y="2039"/>
                      <a:pt x="0" y="2498"/>
                      <a:pt x="0" y="3059"/>
                    </a:cubicBezTo>
                    <a:lnTo>
                      <a:pt x="0" y="4589"/>
                    </a:lnTo>
                    <a:lnTo>
                      <a:pt x="4079" y="4589"/>
                    </a:lnTo>
                    <a:lnTo>
                      <a:pt x="4079" y="3059"/>
                    </a:lnTo>
                    <a:cubicBezTo>
                      <a:pt x="4079" y="2498"/>
                      <a:pt x="3620" y="2039"/>
                      <a:pt x="3059" y="2039"/>
                    </a:cubicBezTo>
                    <a:cubicBezTo>
                      <a:pt x="3212" y="1825"/>
                      <a:pt x="3314" y="1560"/>
                      <a:pt x="3314" y="1275"/>
                    </a:cubicBezTo>
                    <a:cubicBezTo>
                      <a:pt x="3314" y="571"/>
                      <a:pt x="2743" y="0"/>
                      <a:pt x="20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" name="Google Shape;744;p32"/>
              <p:cNvSpPr/>
              <p:nvPr/>
            </p:nvSpPr>
            <p:spPr>
              <a:xfrm>
                <a:off x="3534790" y="6022653"/>
                <a:ext cx="186040" cy="101477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3060" extrusionOk="0">
                    <a:moveTo>
                      <a:pt x="1531" y="1021"/>
                    </a:moveTo>
                    <a:cubicBezTo>
                      <a:pt x="1245" y="1021"/>
                      <a:pt x="1021" y="1245"/>
                      <a:pt x="1021" y="1530"/>
                    </a:cubicBezTo>
                    <a:cubicBezTo>
                      <a:pt x="1021" y="1816"/>
                      <a:pt x="1245" y="2040"/>
                      <a:pt x="1531" y="2040"/>
                    </a:cubicBezTo>
                    <a:cubicBezTo>
                      <a:pt x="1816" y="2040"/>
                      <a:pt x="2040" y="1816"/>
                      <a:pt x="2040" y="1530"/>
                    </a:cubicBezTo>
                    <a:cubicBezTo>
                      <a:pt x="2040" y="1245"/>
                      <a:pt x="1816" y="1021"/>
                      <a:pt x="1531" y="1021"/>
                    </a:cubicBezTo>
                    <a:close/>
                    <a:moveTo>
                      <a:pt x="1531" y="511"/>
                    </a:moveTo>
                    <a:cubicBezTo>
                      <a:pt x="1938" y="511"/>
                      <a:pt x="2305" y="755"/>
                      <a:pt x="2469" y="1123"/>
                    </a:cubicBezTo>
                    <a:lnTo>
                      <a:pt x="2530" y="1275"/>
                    </a:lnTo>
                    <a:lnTo>
                      <a:pt x="5099" y="1275"/>
                    </a:lnTo>
                    <a:lnTo>
                      <a:pt x="5099" y="1785"/>
                    </a:lnTo>
                    <a:lnTo>
                      <a:pt x="4590" y="1785"/>
                    </a:lnTo>
                    <a:lnTo>
                      <a:pt x="4590" y="2295"/>
                    </a:lnTo>
                    <a:lnTo>
                      <a:pt x="4080" y="2295"/>
                    </a:lnTo>
                    <a:lnTo>
                      <a:pt x="4080" y="1785"/>
                    </a:lnTo>
                    <a:lnTo>
                      <a:pt x="2530" y="1785"/>
                    </a:lnTo>
                    <a:lnTo>
                      <a:pt x="2469" y="1938"/>
                    </a:lnTo>
                    <a:cubicBezTo>
                      <a:pt x="2305" y="2305"/>
                      <a:pt x="1938" y="2550"/>
                      <a:pt x="1531" y="2550"/>
                    </a:cubicBezTo>
                    <a:cubicBezTo>
                      <a:pt x="970" y="2550"/>
                      <a:pt x="511" y="2091"/>
                      <a:pt x="511" y="1530"/>
                    </a:cubicBezTo>
                    <a:cubicBezTo>
                      <a:pt x="511" y="970"/>
                      <a:pt x="970" y="511"/>
                      <a:pt x="1531" y="511"/>
                    </a:cubicBezTo>
                    <a:close/>
                    <a:moveTo>
                      <a:pt x="1531" y="1"/>
                    </a:moveTo>
                    <a:cubicBezTo>
                      <a:pt x="684" y="1"/>
                      <a:pt x="1" y="684"/>
                      <a:pt x="1" y="1530"/>
                    </a:cubicBezTo>
                    <a:cubicBezTo>
                      <a:pt x="1" y="2377"/>
                      <a:pt x="684" y="3060"/>
                      <a:pt x="1531" y="3060"/>
                    </a:cubicBezTo>
                    <a:cubicBezTo>
                      <a:pt x="2081" y="3060"/>
                      <a:pt x="2591" y="2764"/>
                      <a:pt x="2856" y="2295"/>
                    </a:cubicBezTo>
                    <a:lnTo>
                      <a:pt x="3570" y="2295"/>
                    </a:lnTo>
                    <a:lnTo>
                      <a:pt x="3570" y="2805"/>
                    </a:lnTo>
                    <a:lnTo>
                      <a:pt x="5099" y="2805"/>
                    </a:lnTo>
                    <a:lnTo>
                      <a:pt x="5099" y="2295"/>
                    </a:lnTo>
                    <a:lnTo>
                      <a:pt x="5609" y="2295"/>
                    </a:lnTo>
                    <a:lnTo>
                      <a:pt x="5609" y="766"/>
                    </a:lnTo>
                    <a:lnTo>
                      <a:pt x="2856" y="766"/>
                    </a:lnTo>
                    <a:cubicBezTo>
                      <a:pt x="2591" y="297"/>
                      <a:pt x="2081" y="1"/>
                      <a:pt x="153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" name="Google Shape;745;p32"/>
              <p:cNvSpPr/>
              <p:nvPr/>
            </p:nvSpPr>
            <p:spPr>
              <a:xfrm>
                <a:off x="3961887" y="6001694"/>
                <a:ext cx="186040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4590" extrusionOk="0">
                    <a:moveTo>
                      <a:pt x="4120" y="1020"/>
                    </a:moveTo>
                    <a:lnTo>
                      <a:pt x="4131" y="1041"/>
                    </a:lnTo>
                    <a:lnTo>
                      <a:pt x="4141" y="1061"/>
                    </a:lnTo>
                    <a:lnTo>
                      <a:pt x="2560" y="2173"/>
                    </a:lnTo>
                    <a:lnTo>
                      <a:pt x="1082" y="1020"/>
                    </a:lnTo>
                    <a:close/>
                    <a:moveTo>
                      <a:pt x="511" y="1214"/>
                    </a:moveTo>
                    <a:lnTo>
                      <a:pt x="2540" y="2805"/>
                    </a:lnTo>
                    <a:lnTo>
                      <a:pt x="4488" y="1438"/>
                    </a:lnTo>
                    <a:cubicBezTo>
                      <a:pt x="4590" y="1489"/>
                      <a:pt x="4712" y="1530"/>
                      <a:pt x="4844" y="1530"/>
                    </a:cubicBezTo>
                    <a:lnTo>
                      <a:pt x="4844" y="4079"/>
                    </a:lnTo>
                    <a:lnTo>
                      <a:pt x="511" y="4079"/>
                    </a:lnTo>
                    <a:lnTo>
                      <a:pt x="511" y="1214"/>
                    </a:lnTo>
                    <a:close/>
                    <a:moveTo>
                      <a:pt x="4844" y="1"/>
                    </a:moveTo>
                    <a:cubicBezTo>
                      <a:pt x="4508" y="1"/>
                      <a:pt x="4222" y="205"/>
                      <a:pt x="4120" y="510"/>
                    </a:cubicBezTo>
                    <a:lnTo>
                      <a:pt x="1" y="510"/>
                    </a:lnTo>
                    <a:lnTo>
                      <a:pt x="1" y="4589"/>
                    </a:lnTo>
                    <a:lnTo>
                      <a:pt x="5354" y="4589"/>
                    </a:lnTo>
                    <a:lnTo>
                      <a:pt x="5354" y="1326"/>
                    </a:lnTo>
                    <a:cubicBezTo>
                      <a:pt x="5507" y="1194"/>
                      <a:pt x="5609" y="990"/>
                      <a:pt x="5609" y="765"/>
                    </a:cubicBezTo>
                    <a:cubicBezTo>
                      <a:pt x="5609" y="337"/>
                      <a:pt x="5263" y="1"/>
                      <a:pt x="484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746;p32"/>
              <p:cNvSpPr/>
              <p:nvPr/>
            </p:nvSpPr>
            <p:spPr>
              <a:xfrm>
                <a:off x="4384607" y="5984782"/>
                <a:ext cx="186007" cy="186040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10" extrusionOk="0">
                    <a:moveTo>
                      <a:pt x="3314" y="2295"/>
                    </a:moveTo>
                    <a:lnTo>
                      <a:pt x="3314" y="3315"/>
                    </a:lnTo>
                    <a:lnTo>
                      <a:pt x="2294" y="3315"/>
                    </a:lnTo>
                    <a:lnTo>
                      <a:pt x="2294" y="2295"/>
                    </a:lnTo>
                    <a:close/>
                    <a:moveTo>
                      <a:pt x="1785" y="1785"/>
                    </a:moveTo>
                    <a:lnTo>
                      <a:pt x="1785" y="3825"/>
                    </a:lnTo>
                    <a:lnTo>
                      <a:pt x="3824" y="3825"/>
                    </a:lnTo>
                    <a:lnTo>
                      <a:pt x="3824" y="1785"/>
                    </a:lnTo>
                    <a:close/>
                    <a:moveTo>
                      <a:pt x="4334" y="1275"/>
                    </a:moveTo>
                    <a:lnTo>
                      <a:pt x="4334" y="4335"/>
                    </a:lnTo>
                    <a:lnTo>
                      <a:pt x="1275" y="4335"/>
                    </a:lnTo>
                    <a:lnTo>
                      <a:pt x="1275" y="1275"/>
                    </a:lnTo>
                    <a:close/>
                    <a:moveTo>
                      <a:pt x="2040" y="1"/>
                    </a:moveTo>
                    <a:lnTo>
                      <a:pt x="2040" y="766"/>
                    </a:lnTo>
                    <a:lnTo>
                      <a:pt x="765" y="766"/>
                    </a:lnTo>
                    <a:lnTo>
                      <a:pt x="765" y="2040"/>
                    </a:lnTo>
                    <a:lnTo>
                      <a:pt x="0" y="2040"/>
                    </a:lnTo>
                    <a:lnTo>
                      <a:pt x="0" y="2550"/>
                    </a:lnTo>
                    <a:lnTo>
                      <a:pt x="765" y="2550"/>
                    </a:lnTo>
                    <a:lnTo>
                      <a:pt x="765" y="3060"/>
                    </a:lnTo>
                    <a:lnTo>
                      <a:pt x="0" y="3060"/>
                    </a:lnTo>
                    <a:lnTo>
                      <a:pt x="0" y="3570"/>
                    </a:lnTo>
                    <a:lnTo>
                      <a:pt x="765" y="3570"/>
                    </a:lnTo>
                    <a:lnTo>
                      <a:pt x="765" y="4844"/>
                    </a:lnTo>
                    <a:lnTo>
                      <a:pt x="2040" y="4844"/>
                    </a:lnTo>
                    <a:lnTo>
                      <a:pt x="2040" y="5609"/>
                    </a:lnTo>
                    <a:lnTo>
                      <a:pt x="2549" y="5609"/>
                    </a:lnTo>
                    <a:lnTo>
                      <a:pt x="2549" y="4844"/>
                    </a:lnTo>
                    <a:lnTo>
                      <a:pt x="3059" y="4844"/>
                    </a:lnTo>
                    <a:lnTo>
                      <a:pt x="3059" y="5609"/>
                    </a:lnTo>
                    <a:lnTo>
                      <a:pt x="3569" y="5609"/>
                    </a:lnTo>
                    <a:lnTo>
                      <a:pt x="3569" y="4844"/>
                    </a:lnTo>
                    <a:lnTo>
                      <a:pt x="4844" y="4844"/>
                    </a:lnTo>
                    <a:lnTo>
                      <a:pt x="4844" y="3570"/>
                    </a:lnTo>
                    <a:lnTo>
                      <a:pt x="5609" y="3570"/>
                    </a:lnTo>
                    <a:lnTo>
                      <a:pt x="5609" y="3060"/>
                    </a:lnTo>
                    <a:lnTo>
                      <a:pt x="4844" y="3060"/>
                    </a:lnTo>
                    <a:lnTo>
                      <a:pt x="4844" y="2550"/>
                    </a:lnTo>
                    <a:lnTo>
                      <a:pt x="5609" y="2550"/>
                    </a:lnTo>
                    <a:lnTo>
                      <a:pt x="5609" y="2040"/>
                    </a:lnTo>
                    <a:lnTo>
                      <a:pt x="4844" y="2040"/>
                    </a:lnTo>
                    <a:lnTo>
                      <a:pt x="4844" y="766"/>
                    </a:lnTo>
                    <a:lnTo>
                      <a:pt x="3569" y="766"/>
                    </a:lnTo>
                    <a:lnTo>
                      <a:pt x="3569" y="1"/>
                    </a:lnTo>
                    <a:lnTo>
                      <a:pt x="3059" y="1"/>
                    </a:lnTo>
                    <a:lnTo>
                      <a:pt x="3059" y="766"/>
                    </a:lnTo>
                    <a:lnTo>
                      <a:pt x="2549" y="766"/>
                    </a:lnTo>
                    <a:lnTo>
                      <a:pt x="2549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" name="Google Shape;753;p32"/>
              <p:cNvSpPr/>
              <p:nvPr/>
            </p:nvSpPr>
            <p:spPr>
              <a:xfrm>
                <a:off x="1421324" y="5997816"/>
                <a:ext cx="186007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609" extrusionOk="0">
                    <a:moveTo>
                      <a:pt x="3182" y="551"/>
                    </a:moveTo>
                    <a:lnTo>
                      <a:pt x="3182" y="551"/>
                    </a:lnTo>
                    <a:cubicBezTo>
                      <a:pt x="4273" y="745"/>
                      <a:pt x="5088" y="1683"/>
                      <a:pt x="5088" y="2804"/>
                    </a:cubicBezTo>
                    <a:cubicBezTo>
                      <a:pt x="5088" y="4069"/>
                      <a:pt x="4048" y="5099"/>
                      <a:pt x="2763" y="5099"/>
                    </a:cubicBezTo>
                    <a:cubicBezTo>
                      <a:pt x="1968" y="5099"/>
                      <a:pt x="1234" y="4691"/>
                      <a:pt x="816" y="4048"/>
                    </a:cubicBezTo>
                    <a:cubicBezTo>
                      <a:pt x="2213" y="3875"/>
                      <a:pt x="3284" y="2692"/>
                      <a:pt x="3284" y="1275"/>
                    </a:cubicBezTo>
                    <a:cubicBezTo>
                      <a:pt x="3284" y="1030"/>
                      <a:pt x="3253" y="785"/>
                      <a:pt x="3182" y="551"/>
                    </a:cubicBezTo>
                    <a:close/>
                    <a:moveTo>
                      <a:pt x="2417" y="0"/>
                    </a:moveTo>
                    <a:lnTo>
                      <a:pt x="2570" y="357"/>
                    </a:lnTo>
                    <a:cubicBezTo>
                      <a:pt x="2702" y="643"/>
                      <a:pt x="2763" y="959"/>
                      <a:pt x="2763" y="1275"/>
                    </a:cubicBezTo>
                    <a:cubicBezTo>
                      <a:pt x="2763" y="2539"/>
                      <a:pt x="1723" y="3569"/>
                      <a:pt x="439" y="3569"/>
                    </a:cubicBezTo>
                    <a:lnTo>
                      <a:pt x="398" y="3569"/>
                    </a:lnTo>
                    <a:lnTo>
                      <a:pt x="0" y="3559"/>
                    </a:lnTo>
                    <a:lnTo>
                      <a:pt x="163" y="3926"/>
                    </a:lnTo>
                    <a:cubicBezTo>
                      <a:pt x="612" y="4936"/>
                      <a:pt x="1621" y="5609"/>
                      <a:pt x="2763" y="5609"/>
                    </a:cubicBezTo>
                    <a:cubicBezTo>
                      <a:pt x="4334" y="5609"/>
                      <a:pt x="5608" y="4354"/>
                      <a:pt x="5608" y="2804"/>
                    </a:cubicBezTo>
                    <a:cubicBezTo>
                      <a:pt x="5608" y="1275"/>
                      <a:pt x="4364" y="31"/>
                      <a:pt x="281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754;p32"/>
              <p:cNvSpPr/>
              <p:nvPr/>
            </p:nvSpPr>
            <p:spPr>
              <a:xfrm>
                <a:off x="1869380" y="6010318"/>
                <a:ext cx="135269" cy="152215"/>
              </a:xfrm>
              <a:custGeom>
                <a:avLst/>
                <a:gdLst/>
                <a:ahLst/>
                <a:cxnLst/>
                <a:rect l="l" t="t" r="r" b="b"/>
                <a:pathLst>
                  <a:path w="4079" h="4590" extrusionOk="0">
                    <a:moveTo>
                      <a:pt x="2804" y="3314"/>
                    </a:moveTo>
                    <a:lnTo>
                      <a:pt x="2804" y="0"/>
                    </a:lnTo>
                    <a:lnTo>
                      <a:pt x="3314" y="0"/>
                    </a:lnTo>
                    <a:lnTo>
                      <a:pt x="3314" y="3314"/>
                    </a:lnTo>
                    <a:lnTo>
                      <a:pt x="4079" y="3314"/>
                    </a:lnTo>
                    <a:lnTo>
                      <a:pt x="3059" y="4589"/>
                    </a:lnTo>
                    <a:lnTo>
                      <a:pt x="2040" y="3314"/>
                    </a:lnTo>
                    <a:close/>
                    <a:moveTo>
                      <a:pt x="1275" y="1275"/>
                    </a:moveTo>
                    <a:lnTo>
                      <a:pt x="1275" y="4589"/>
                    </a:lnTo>
                    <a:lnTo>
                      <a:pt x="765" y="4589"/>
                    </a:lnTo>
                    <a:lnTo>
                      <a:pt x="765" y="1275"/>
                    </a:lnTo>
                    <a:lnTo>
                      <a:pt x="0" y="1275"/>
                    </a:lnTo>
                    <a:lnTo>
                      <a:pt x="1020" y="0"/>
                    </a:lnTo>
                    <a:lnTo>
                      <a:pt x="2040" y="12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755;p32"/>
              <p:cNvSpPr/>
              <p:nvPr/>
            </p:nvSpPr>
            <p:spPr>
              <a:xfrm>
                <a:off x="2292066" y="5997816"/>
                <a:ext cx="143759" cy="186007"/>
              </a:xfrm>
              <a:custGeom>
                <a:avLst/>
                <a:gdLst/>
                <a:ahLst/>
                <a:cxnLst/>
                <a:rect l="l" t="t" r="r" b="b"/>
                <a:pathLst>
                  <a:path w="4335" h="5609" extrusionOk="0">
                    <a:moveTo>
                      <a:pt x="1785" y="0"/>
                    </a:moveTo>
                    <a:lnTo>
                      <a:pt x="1785" y="510"/>
                    </a:lnTo>
                    <a:lnTo>
                      <a:pt x="3824" y="510"/>
                    </a:lnTo>
                    <a:lnTo>
                      <a:pt x="3824" y="2804"/>
                    </a:lnTo>
                    <a:lnTo>
                      <a:pt x="4334" y="2804"/>
                    </a:lnTo>
                    <a:lnTo>
                      <a:pt x="4334" y="0"/>
                    </a:lnTo>
                    <a:close/>
                    <a:moveTo>
                      <a:pt x="3060" y="1265"/>
                    </a:moveTo>
                    <a:lnTo>
                      <a:pt x="3060" y="4528"/>
                    </a:lnTo>
                    <a:lnTo>
                      <a:pt x="1785" y="3467"/>
                    </a:lnTo>
                    <a:lnTo>
                      <a:pt x="510" y="4528"/>
                    </a:lnTo>
                    <a:lnTo>
                      <a:pt x="510" y="1265"/>
                    </a:lnTo>
                    <a:close/>
                    <a:moveTo>
                      <a:pt x="0" y="765"/>
                    </a:moveTo>
                    <a:lnTo>
                      <a:pt x="0" y="5609"/>
                    </a:lnTo>
                    <a:lnTo>
                      <a:pt x="1785" y="4130"/>
                    </a:lnTo>
                    <a:lnTo>
                      <a:pt x="3569" y="5609"/>
                    </a:lnTo>
                    <a:lnTo>
                      <a:pt x="3569" y="7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756;p32"/>
              <p:cNvSpPr/>
              <p:nvPr/>
            </p:nvSpPr>
            <p:spPr>
              <a:xfrm>
                <a:off x="2693794" y="6006272"/>
                <a:ext cx="186007" cy="169095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5099" extrusionOk="0">
                    <a:moveTo>
                      <a:pt x="4396" y="510"/>
                    </a:moveTo>
                    <a:lnTo>
                      <a:pt x="4752" y="1785"/>
                    </a:lnTo>
                    <a:lnTo>
                      <a:pt x="847" y="1785"/>
                    </a:lnTo>
                    <a:lnTo>
                      <a:pt x="1204" y="510"/>
                    </a:lnTo>
                    <a:close/>
                    <a:moveTo>
                      <a:pt x="1530" y="2549"/>
                    </a:moveTo>
                    <a:cubicBezTo>
                      <a:pt x="1245" y="2549"/>
                      <a:pt x="1020" y="2774"/>
                      <a:pt x="1020" y="3059"/>
                    </a:cubicBezTo>
                    <a:cubicBezTo>
                      <a:pt x="1020" y="3335"/>
                      <a:pt x="1245" y="3569"/>
                      <a:pt x="1530" y="3569"/>
                    </a:cubicBezTo>
                    <a:cubicBezTo>
                      <a:pt x="1805" y="3569"/>
                      <a:pt x="2040" y="3335"/>
                      <a:pt x="2040" y="3059"/>
                    </a:cubicBezTo>
                    <a:cubicBezTo>
                      <a:pt x="2040" y="2774"/>
                      <a:pt x="1805" y="2549"/>
                      <a:pt x="1530" y="2549"/>
                    </a:cubicBezTo>
                    <a:close/>
                    <a:moveTo>
                      <a:pt x="4079" y="2549"/>
                    </a:moveTo>
                    <a:cubicBezTo>
                      <a:pt x="3794" y="2549"/>
                      <a:pt x="3570" y="2774"/>
                      <a:pt x="3570" y="3059"/>
                    </a:cubicBezTo>
                    <a:cubicBezTo>
                      <a:pt x="3570" y="3335"/>
                      <a:pt x="3794" y="3569"/>
                      <a:pt x="4079" y="3569"/>
                    </a:cubicBezTo>
                    <a:cubicBezTo>
                      <a:pt x="4355" y="3569"/>
                      <a:pt x="4589" y="3335"/>
                      <a:pt x="4589" y="3059"/>
                    </a:cubicBezTo>
                    <a:cubicBezTo>
                      <a:pt x="4589" y="2774"/>
                      <a:pt x="4355" y="2549"/>
                      <a:pt x="4079" y="2549"/>
                    </a:cubicBezTo>
                    <a:close/>
                    <a:moveTo>
                      <a:pt x="4844" y="2294"/>
                    </a:moveTo>
                    <a:lnTo>
                      <a:pt x="4844" y="3824"/>
                    </a:lnTo>
                    <a:lnTo>
                      <a:pt x="765" y="3824"/>
                    </a:lnTo>
                    <a:lnTo>
                      <a:pt x="765" y="2294"/>
                    </a:lnTo>
                    <a:close/>
                    <a:moveTo>
                      <a:pt x="827" y="0"/>
                    </a:moveTo>
                    <a:lnTo>
                      <a:pt x="317" y="1785"/>
                    </a:lnTo>
                    <a:lnTo>
                      <a:pt x="1" y="1785"/>
                    </a:lnTo>
                    <a:lnTo>
                      <a:pt x="1" y="2294"/>
                    </a:lnTo>
                    <a:lnTo>
                      <a:pt x="256" y="2294"/>
                    </a:lnTo>
                    <a:lnTo>
                      <a:pt x="256" y="5099"/>
                    </a:lnTo>
                    <a:lnTo>
                      <a:pt x="1275" y="5099"/>
                    </a:lnTo>
                    <a:lnTo>
                      <a:pt x="1275" y="4334"/>
                    </a:lnTo>
                    <a:lnTo>
                      <a:pt x="4334" y="4334"/>
                    </a:lnTo>
                    <a:lnTo>
                      <a:pt x="4334" y="5099"/>
                    </a:lnTo>
                    <a:lnTo>
                      <a:pt x="5354" y="5099"/>
                    </a:lnTo>
                    <a:lnTo>
                      <a:pt x="5354" y="2294"/>
                    </a:lnTo>
                    <a:lnTo>
                      <a:pt x="5609" y="2294"/>
                    </a:lnTo>
                    <a:lnTo>
                      <a:pt x="5609" y="1785"/>
                    </a:lnTo>
                    <a:lnTo>
                      <a:pt x="5283" y="1785"/>
                    </a:lnTo>
                    <a:lnTo>
                      <a:pt x="477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757;p32"/>
              <p:cNvSpPr/>
              <p:nvPr/>
            </p:nvSpPr>
            <p:spPr>
              <a:xfrm>
                <a:off x="3116481" y="6001861"/>
                <a:ext cx="186040" cy="177551"/>
              </a:xfrm>
              <a:custGeom>
                <a:avLst/>
                <a:gdLst/>
                <a:ahLst/>
                <a:cxnLst/>
                <a:rect l="l" t="t" r="r" b="b"/>
                <a:pathLst>
                  <a:path w="5610" h="5354" extrusionOk="0">
                    <a:moveTo>
                      <a:pt x="1530" y="1785"/>
                    </a:moveTo>
                    <a:lnTo>
                      <a:pt x="1530" y="2295"/>
                    </a:lnTo>
                    <a:lnTo>
                      <a:pt x="2040" y="2295"/>
                    </a:lnTo>
                    <a:lnTo>
                      <a:pt x="2040" y="1785"/>
                    </a:lnTo>
                    <a:close/>
                    <a:moveTo>
                      <a:pt x="2550" y="1785"/>
                    </a:moveTo>
                    <a:lnTo>
                      <a:pt x="2550" y="2295"/>
                    </a:lnTo>
                    <a:lnTo>
                      <a:pt x="3060" y="2295"/>
                    </a:lnTo>
                    <a:lnTo>
                      <a:pt x="3060" y="1785"/>
                    </a:lnTo>
                    <a:close/>
                    <a:moveTo>
                      <a:pt x="3570" y="1785"/>
                    </a:moveTo>
                    <a:lnTo>
                      <a:pt x="3570" y="2295"/>
                    </a:lnTo>
                    <a:lnTo>
                      <a:pt x="4080" y="2295"/>
                    </a:lnTo>
                    <a:lnTo>
                      <a:pt x="4080" y="1785"/>
                    </a:lnTo>
                    <a:close/>
                    <a:moveTo>
                      <a:pt x="5099" y="510"/>
                    </a:moveTo>
                    <a:lnTo>
                      <a:pt x="5099" y="3569"/>
                    </a:lnTo>
                    <a:lnTo>
                      <a:pt x="1163" y="3569"/>
                    </a:lnTo>
                    <a:lnTo>
                      <a:pt x="511" y="4120"/>
                    </a:lnTo>
                    <a:lnTo>
                      <a:pt x="511" y="510"/>
                    </a:lnTo>
                    <a:close/>
                    <a:moveTo>
                      <a:pt x="1" y="0"/>
                    </a:moveTo>
                    <a:lnTo>
                      <a:pt x="1" y="5354"/>
                    </a:lnTo>
                    <a:lnTo>
                      <a:pt x="1378" y="4079"/>
                    </a:lnTo>
                    <a:lnTo>
                      <a:pt x="5609" y="4079"/>
                    </a:lnTo>
                    <a:lnTo>
                      <a:pt x="560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750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690359" y="836195"/>
            <a:ext cx="2202143" cy="1603071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7049521" y="4713496"/>
            <a:ext cx="3322145" cy="1240068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7049522" y="958848"/>
            <a:ext cx="3483821" cy="4940305"/>
            <a:chOff x="4794403" y="986056"/>
            <a:chExt cx="3483821" cy="4940305"/>
          </a:xfrm>
        </p:grpSpPr>
        <p:sp>
          <p:nvSpPr>
            <p:cNvPr id="9" name="TextBox 8"/>
            <p:cNvSpPr txBox="1"/>
            <p:nvPr/>
          </p:nvSpPr>
          <p:spPr>
            <a:xfrm>
              <a:off x="5237717" y="986056"/>
              <a:ext cx="259719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4800" b="1" spc="300">
                  <a:latin typeface="+mj-lt"/>
                </a:rPr>
                <a:t>About Us</a:t>
              </a:r>
              <a:endParaRPr lang="en-US" sz="4800" b="1" spc="300">
                <a:latin typeface="+mj-lt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794403" y="2909546"/>
              <a:ext cx="3483821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 your brand. Most people think of social media and website, because those are the obvious points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794403" y="4726032"/>
              <a:ext cx="34838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 your brand. </a:t>
              </a: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50612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918857" y="2351314"/>
            <a:ext cx="4354286" cy="2155374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3" name="Rectangle 12"/>
          <p:cNvSpPr/>
          <p:nvPr/>
        </p:nvSpPr>
        <p:spPr>
          <a:xfrm>
            <a:off x="773372" y="2428041"/>
            <a:ext cx="4001830" cy="710942"/>
          </a:xfrm>
          <a:prstGeom prst="rect">
            <a:avLst/>
          </a:prstGeom>
          <a:solidFill>
            <a:schemeClr val="bg2">
              <a:lumMod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4" name="Group 13"/>
          <p:cNvGrpSpPr/>
          <p:nvPr/>
        </p:nvGrpSpPr>
        <p:grpSpPr>
          <a:xfrm>
            <a:off x="773371" y="2428041"/>
            <a:ext cx="4001830" cy="691467"/>
            <a:chOff x="4575667" y="4166016"/>
            <a:chExt cx="3321593" cy="69146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AA4CB7E-0D8D-4E92-BCF8-67704A00FD4F}"/>
                </a:ext>
              </a:extLst>
            </p:cNvPr>
            <p:cNvSpPr txBox="1"/>
            <p:nvPr/>
          </p:nvSpPr>
          <p:spPr>
            <a:xfrm>
              <a:off x="4793089" y="4166016"/>
              <a:ext cx="2813597" cy="465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b="1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Trash Sturt</a:t>
              </a:r>
              <a:endParaRPr lang="en-US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20D9B4A-0F76-4B7A-A722-A811C36AB2B7}"/>
                </a:ext>
              </a:extLst>
            </p:cNvPr>
            <p:cNvSpPr txBox="1"/>
            <p:nvPr/>
          </p:nvSpPr>
          <p:spPr>
            <a:xfrm>
              <a:off x="4575667" y="4488151"/>
              <a:ext cx="33215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sz="1200" dirty="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Lorem ipsum dolor </a:t>
              </a:r>
              <a:r>
                <a:rPr lang="id-ID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sit amet</a:t>
              </a:r>
              <a:endParaRPr lang="en-US" sz="1200" dirty="0">
                <a:solidFill>
                  <a:schemeClr val="bg1"/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416800" y="2428041"/>
            <a:ext cx="4074616" cy="710942"/>
          </a:xfrm>
          <a:prstGeom prst="rect">
            <a:avLst/>
          </a:prstGeom>
          <a:solidFill>
            <a:schemeClr val="bg2">
              <a:lumMod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9" name="Group 18"/>
          <p:cNvGrpSpPr/>
          <p:nvPr/>
        </p:nvGrpSpPr>
        <p:grpSpPr>
          <a:xfrm>
            <a:off x="7416799" y="2428041"/>
            <a:ext cx="4074616" cy="691467"/>
            <a:chOff x="4575667" y="4166016"/>
            <a:chExt cx="3321593" cy="69146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AA4CB7E-0D8D-4E92-BCF8-67704A00FD4F}"/>
                </a:ext>
              </a:extLst>
            </p:cNvPr>
            <p:cNvSpPr txBox="1"/>
            <p:nvPr/>
          </p:nvSpPr>
          <p:spPr>
            <a:xfrm>
              <a:off x="4793089" y="4166016"/>
              <a:ext cx="2813597" cy="465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b="1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Trish Straty</a:t>
              </a:r>
              <a:endParaRPr lang="en-US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20D9B4A-0F76-4B7A-A722-A811C36AB2B7}"/>
                </a:ext>
              </a:extLst>
            </p:cNvPr>
            <p:cNvSpPr txBox="1"/>
            <p:nvPr/>
          </p:nvSpPr>
          <p:spPr>
            <a:xfrm>
              <a:off x="4575667" y="4488151"/>
              <a:ext cx="33215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sz="1200" dirty="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Lorem ipsum dolor </a:t>
              </a:r>
              <a:r>
                <a:rPr lang="id-ID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sit amet</a:t>
              </a:r>
              <a:endParaRPr lang="en-US" sz="1200" dirty="0">
                <a:solidFill>
                  <a:schemeClr val="bg1"/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73372" y="5553380"/>
            <a:ext cx="4001830" cy="710942"/>
          </a:xfrm>
          <a:prstGeom prst="rect">
            <a:avLst/>
          </a:prstGeom>
          <a:solidFill>
            <a:schemeClr val="bg2">
              <a:lumMod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0" name="Group 29"/>
          <p:cNvGrpSpPr/>
          <p:nvPr/>
        </p:nvGrpSpPr>
        <p:grpSpPr>
          <a:xfrm>
            <a:off x="773371" y="5553380"/>
            <a:ext cx="4001830" cy="691467"/>
            <a:chOff x="4575667" y="4166016"/>
            <a:chExt cx="3321593" cy="691467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AA4CB7E-0D8D-4E92-BCF8-67704A00FD4F}"/>
                </a:ext>
              </a:extLst>
            </p:cNvPr>
            <p:cNvSpPr txBox="1"/>
            <p:nvPr/>
          </p:nvSpPr>
          <p:spPr>
            <a:xfrm>
              <a:off x="4793089" y="4166016"/>
              <a:ext cx="2813597" cy="465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b="1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Jeny Nataly</a:t>
              </a:r>
              <a:endParaRPr lang="en-US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20D9B4A-0F76-4B7A-A722-A811C36AB2B7}"/>
                </a:ext>
              </a:extLst>
            </p:cNvPr>
            <p:cNvSpPr txBox="1"/>
            <p:nvPr/>
          </p:nvSpPr>
          <p:spPr>
            <a:xfrm>
              <a:off x="4575667" y="4488151"/>
              <a:ext cx="33215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sz="1200" dirty="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Lorem ipsum dolor </a:t>
              </a:r>
              <a:r>
                <a:rPr lang="id-ID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sit amet</a:t>
              </a:r>
              <a:endParaRPr lang="en-US" sz="1200" dirty="0">
                <a:solidFill>
                  <a:schemeClr val="bg1"/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7416800" y="5553380"/>
            <a:ext cx="4074616" cy="710942"/>
          </a:xfrm>
          <a:prstGeom prst="rect">
            <a:avLst/>
          </a:prstGeom>
          <a:solidFill>
            <a:schemeClr val="bg2">
              <a:lumMod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4" name="Group 33"/>
          <p:cNvGrpSpPr/>
          <p:nvPr/>
        </p:nvGrpSpPr>
        <p:grpSpPr>
          <a:xfrm>
            <a:off x="7416799" y="5553380"/>
            <a:ext cx="4074616" cy="691467"/>
            <a:chOff x="4575667" y="4166016"/>
            <a:chExt cx="3321593" cy="69146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AA4CB7E-0D8D-4E92-BCF8-67704A00FD4F}"/>
                </a:ext>
              </a:extLst>
            </p:cNvPr>
            <p:cNvSpPr txBox="1"/>
            <p:nvPr/>
          </p:nvSpPr>
          <p:spPr>
            <a:xfrm>
              <a:off x="4793089" y="4166016"/>
              <a:ext cx="2813597" cy="465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b="1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Jhon Seth</a:t>
              </a:r>
              <a:endParaRPr lang="en-US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20D9B4A-0F76-4B7A-A722-A811C36AB2B7}"/>
                </a:ext>
              </a:extLst>
            </p:cNvPr>
            <p:cNvSpPr txBox="1"/>
            <p:nvPr/>
          </p:nvSpPr>
          <p:spPr>
            <a:xfrm>
              <a:off x="4575667" y="4488151"/>
              <a:ext cx="33215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sz="1200" dirty="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Lorem ipsum dolor </a:t>
              </a:r>
              <a:r>
                <a:rPr lang="id-ID" sz="1200">
                  <a:solidFill>
                    <a:schemeClr val="bg1"/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sit amet</a:t>
              </a:r>
              <a:endParaRPr lang="en-US" sz="1200" dirty="0">
                <a:solidFill>
                  <a:schemeClr val="bg1"/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030746" y="2644170"/>
            <a:ext cx="21305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spc="300">
                <a:latin typeface="+mj-lt"/>
              </a:rPr>
              <a:t>Our Team</a:t>
            </a:r>
            <a:endParaRPr lang="en-US" sz="4800" b="1" spc="3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237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91812" y="5217371"/>
            <a:ext cx="1674133" cy="1085315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ectangle 29"/>
          <p:cNvSpPr/>
          <p:nvPr/>
        </p:nvSpPr>
        <p:spPr>
          <a:xfrm>
            <a:off x="3780427" y="5217371"/>
            <a:ext cx="1674133" cy="1085315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Rectangle 30"/>
          <p:cNvSpPr/>
          <p:nvPr/>
        </p:nvSpPr>
        <p:spPr>
          <a:xfrm>
            <a:off x="6469036" y="5217371"/>
            <a:ext cx="1674133" cy="1085315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Rectangle 31"/>
          <p:cNvSpPr/>
          <p:nvPr/>
        </p:nvSpPr>
        <p:spPr>
          <a:xfrm>
            <a:off x="9426116" y="5224569"/>
            <a:ext cx="1674000" cy="1070919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A4CB7E-0D8D-4E92-BCF8-67704A00FD4F}"/>
              </a:ext>
            </a:extLst>
          </p:cNvPr>
          <p:cNvSpPr txBox="1"/>
          <p:nvPr/>
        </p:nvSpPr>
        <p:spPr>
          <a:xfrm>
            <a:off x="3434686" y="4698596"/>
            <a:ext cx="2365613" cy="45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b="1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Tony Stara</a:t>
            </a:r>
            <a:endParaRPr lang="en-US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A4CB7E-0D8D-4E92-BCF8-67704A00FD4F}"/>
              </a:ext>
            </a:extLst>
          </p:cNvPr>
          <p:cNvSpPr txBox="1"/>
          <p:nvPr/>
        </p:nvSpPr>
        <p:spPr>
          <a:xfrm>
            <a:off x="746078" y="4698596"/>
            <a:ext cx="2365614" cy="45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b="1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Tristy Fany</a:t>
            </a:r>
            <a:endParaRPr lang="en-US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A4CB7E-0D8D-4E92-BCF8-67704A00FD4F}"/>
              </a:ext>
            </a:extLst>
          </p:cNvPr>
          <p:cNvSpPr txBox="1"/>
          <p:nvPr/>
        </p:nvSpPr>
        <p:spPr>
          <a:xfrm>
            <a:off x="6123296" y="4698596"/>
            <a:ext cx="2365614" cy="45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b="1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Yesty Julya</a:t>
            </a:r>
            <a:endParaRPr lang="en-US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A4CB7E-0D8D-4E92-BCF8-67704A00FD4F}"/>
              </a:ext>
            </a:extLst>
          </p:cNvPr>
          <p:cNvSpPr txBox="1"/>
          <p:nvPr/>
        </p:nvSpPr>
        <p:spPr>
          <a:xfrm>
            <a:off x="8811904" y="4698596"/>
            <a:ext cx="3380095" cy="45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b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Thora Banhy</a:t>
            </a:r>
            <a:endParaRPr lang="en-US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0D9B4A-0F76-4B7A-A722-A811C36AB2B7}"/>
              </a:ext>
            </a:extLst>
          </p:cNvPr>
          <p:cNvSpPr txBox="1"/>
          <p:nvPr/>
        </p:nvSpPr>
        <p:spPr>
          <a:xfrm>
            <a:off x="9264556" y="5233535"/>
            <a:ext cx="1997126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Then, think about every level of brand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0D9B4A-0F76-4B7A-A722-A811C36AB2B7}"/>
              </a:ext>
            </a:extLst>
          </p:cNvPr>
          <p:cNvSpPr txBox="1"/>
          <p:nvPr/>
        </p:nvSpPr>
        <p:spPr>
          <a:xfrm>
            <a:off x="6307538" y="5233535"/>
            <a:ext cx="1997126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Then, think about every level of brand</a:t>
            </a:r>
            <a:endParaRPr lang="en-US" sz="1200" dirty="0">
              <a:solidFill>
                <a:schemeClr val="bg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0D9B4A-0F76-4B7A-A722-A811C36AB2B7}"/>
              </a:ext>
            </a:extLst>
          </p:cNvPr>
          <p:cNvSpPr txBox="1"/>
          <p:nvPr/>
        </p:nvSpPr>
        <p:spPr>
          <a:xfrm>
            <a:off x="3618928" y="5233535"/>
            <a:ext cx="1997126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Then, think about every level of brand</a:t>
            </a:r>
            <a:endParaRPr lang="en-US" sz="1200" dirty="0">
              <a:solidFill>
                <a:schemeClr val="bg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0D9B4A-0F76-4B7A-A722-A811C36AB2B7}"/>
              </a:ext>
            </a:extLst>
          </p:cNvPr>
          <p:cNvSpPr txBox="1"/>
          <p:nvPr/>
        </p:nvSpPr>
        <p:spPr>
          <a:xfrm>
            <a:off x="930318" y="5233535"/>
            <a:ext cx="1997126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Then, think about every level of brand</a:t>
            </a:r>
            <a:endParaRPr lang="en-US" sz="1200" dirty="0">
              <a:solidFill>
                <a:schemeClr val="bg2">
                  <a:lumMod val="50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434686" y="559559"/>
            <a:ext cx="2365614" cy="3780212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123295" y="559559"/>
            <a:ext cx="2365614" cy="3780212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9080310" y="559557"/>
            <a:ext cx="2365613" cy="3780213"/>
          </a:xfrm>
        </p:spPr>
      </p:sp>
    </p:spTree>
    <p:extLst>
      <p:ext uri="{BB962C8B-B14F-4D97-AF65-F5344CB8AC3E}">
        <p14:creationId xmlns:p14="http://schemas.microsoft.com/office/powerpoint/2010/main" val="354313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Rectangle 13"/>
          <p:cNvSpPr/>
          <p:nvPr/>
        </p:nvSpPr>
        <p:spPr>
          <a:xfrm>
            <a:off x="6743701" y="2875646"/>
            <a:ext cx="3060700" cy="1549400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6698499" y="5641673"/>
            <a:ext cx="3666129" cy="1215135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6610896" y="3081409"/>
            <a:ext cx="4006232" cy="2933417"/>
            <a:chOff x="4386436" y="1176458"/>
            <a:chExt cx="4006232" cy="2933417"/>
          </a:xfrm>
        </p:grpSpPr>
        <p:sp>
          <p:nvSpPr>
            <p:cNvPr id="11" name="TextBox 10"/>
            <p:cNvSpPr txBox="1"/>
            <p:nvPr/>
          </p:nvSpPr>
          <p:spPr>
            <a:xfrm>
              <a:off x="4386441" y="1176458"/>
              <a:ext cx="31131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4800" b="1" spc="300">
                  <a:latin typeface="+mj-lt"/>
                </a:rPr>
                <a:t>Our Product</a:t>
              </a:r>
              <a:endParaRPr lang="en-US" sz="4800" b="1" spc="300">
                <a:latin typeface="+mj-lt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386436" y="2909546"/>
              <a:ext cx="400623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 another way of saying: every point at which consumers interact with your brand. Most people think of social media</a:t>
              </a:r>
              <a:r>
                <a:rPr lang="id-ID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  <a:endParaRPr lang="en-US" sz="1200">
                <a:solidFill>
                  <a:schemeClr val="bg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78685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3632200"/>
            <a:ext cx="3380874" cy="1129536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175346" y="547737"/>
            <a:ext cx="2836815" cy="1360561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6" name="Group 5"/>
          <p:cNvGrpSpPr/>
          <p:nvPr/>
        </p:nvGrpSpPr>
        <p:grpSpPr>
          <a:xfrm>
            <a:off x="1351400" y="544859"/>
            <a:ext cx="4375843" cy="3570192"/>
            <a:chOff x="4533202" y="1784635"/>
            <a:chExt cx="4375843" cy="3570192"/>
          </a:xfrm>
        </p:grpSpPr>
        <p:sp>
          <p:nvSpPr>
            <p:cNvPr id="7" name="TextBox 6"/>
            <p:cNvSpPr txBox="1"/>
            <p:nvPr/>
          </p:nvSpPr>
          <p:spPr>
            <a:xfrm>
              <a:off x="5081117" y="1784635"/>
              <a:ext cx="328001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4800" b="1" spc="300">
                  <a:latin typeface="+mj-lt"/>
                </a:rPr>
                <a:t>Our Product</a:t>
              </a:r>
              <a:endParaRPr lang="en-US" sz="4800" b="1" spc="300">
                <a:latin typeface="+mj-lt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533203" y="3503104"/>
              <a:ext cx="4375842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Circular Std Book" panose="020B0604020101020102" pitchFamily="34" charset="0"/>
                </a:rPr>
                <a:t>Then, think about every level of brand management, which is another way of saying: every point at which consumers interact with your brand.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4533202" y="4744980"/>
              <a:ext cx="3689441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Circular Std Book" panose="020B0604020101020102" pitchFamily="34" charset="0"/>
                </a:rPr>
                <a:t>Then, think about every level of brand management, which is another</a:t>
              </a: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66006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Rectangle 4"/>
          <p:cNvSpPr/>
          <p:nvPr/>
        </p:nvSpPr>
        <p:spPr>
          <a:xfrm>
            <a:off x="1758846" y="1274164"/>
            <a:ext cx="8674308" cy="4309672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3525982" y="3013502"/>
            <a:ext cx="5140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dirty="0">
                <a:latin typeface="+mj-lt"/>
              </a:rPr>
              <a:t>Break Slides</a:t>
            </a:r>
            <a:endParaRPr lang="en-US" sz="4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4940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4686901" y="609942"/>
            <a:ext cx="2818198" cy="1578407"/>
          </a:xfrm>
          <a:prstGeom prst="rect">
            <a:avLst/>
          </a:prstGeom>
          <a:solidFill>
            <a:srgbClr val="FDC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4472068" y="570531"/>
            <a:ext cx="3247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spc="300">
                <a:latin typeface="+mj-lt"/>
              </a:rPr>
              <a:t>Our Service</a:t>
            </a:r>
            <a:endParaRPr lang="en-US" sz="4800" b="1" spc="300">
              <a:latin typeface="+mj-lt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605331" y="2584986"/>
            <a:ext cx="4981339" cy="3697865"/>
            <a:chOff x="3605331" y="2584986"/>
            <a:chExt cx="4981339" cy="3697865"/>
          </a:xfrm>
        </p:grpSpPr>
        <p:sp>
          <p:nvSpPr>
            <p:cNvPr id="14" name="TextBox 13"/>
            <p:cNvSpPr txBox="1"/>
            <p:nvPr/>
          </p:nvSpPr>
          <p:spPr>
            <a:xfrm>
              <a:off x="3958742" y="5436243"/>
              <a:ext cx="1668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3605331" y="5673004"/>
              <a:ext cx="2375292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4789" y="5436243"/>
              <a:ext cx="1668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6211378" y="5673004"/>
              <a:ext cx="2375292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58742" y="3435993"/>
              <a:ext cx="1668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latin typeface="+mj-lt"/>
                </a:rPr>
                <a:t>Your Text</a:t>
              </a:r>
              <a:endParaRPr lang="en-US" b="1" dirty="0">
                <a:latin typeface="+mj-lt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3605331" y="3672754"/>
              <a:ext cx="2375292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64789" y="3435993"/>
              <a:ext cx="1668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>
                  <a:latin typeface="+mj-lt"/>
                </a:rPr>
                <a:t>Your Text</a:t>
              </a:r>
              <a:endParaRPr lang="en-US" b="1">
                <a:latin typeface="+mj-lt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45765EB-2FBE-4D87-845D-92635586BBCF}"/>
                </a:ext>
              </a:extLst>
            </p:cNvPr>
            <p:cNvSpPr txBox="1"/>
            <p:nvPr/>
          </p:nvSpPr>
          <p:spPr>
            <a:xfrm>
              <a:off x="6211378" y="3672754"/>
              <a:ext cx="2375292" cy="6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bg2">
                      <a:lumMod val="50000"/>
                    </a:schemeClr>
                  </a:solidFill>
                  <a:ea typeface="Lato" panose="020F0502020204030203" pitchFamily="34" charset="0"/>
                  <a:cs typeface="Lato" panose="020F0502020204030203" pitchFamily="34" charset="0"/>
                </a:rPr>
                <a:t>Then, think about every level of brand management, which is</a:t>
              </a:r>
            </a:p>
          </p:txBody>
        </p:sp>
        <p:sp>
          <p:nvSpPr>
            <p:cNvPr id="28" name="Google Shape;594;p32"/>
            <p:cNvSpPr/>
            <p:nvPr/>
          </p:nvSpPr>
          <p:spPr>
            <a:xfrm>
              <a:off x="4580261" y="2595301"/>
              <a:ext cx="425427" cy="558373"/>
            </a:xfrm>
            <a:custGeom>
              <a:avLst/>
              <a:gdLst/>
              <a:ahLst/>
              <a:cxnLst/>
              <a:rect l="l" t="t" r="r" b="b"/>
              <a:pathLst>
                <a:path w="4080" h="5355" extrusionOk="0">
                  <a:moveTo>
                    <a:pt x="2040" y="511"/>
                  </a:moveTo>
                  <a:cubicBezTo>
                    <a:pt x="2458" y="511"/>
                    <a:pt x="2805" y="858"/>
                    <a:pt x="2805" y="1276"/>
                  </a:cubicBezTo>
                  <a:cubicBezTo>
                    <a:pt x="2805" y="1694"/>
                    <a:pt x="2458" y="2040"/>
                    <a:pt x="2040" y="2040"/>
                  </a:cubicBezTo>
                  <a:cubicBezTo>
                    <a:pt x="1612" y="2040"/>
                    <a:pt x="1275" y="1694"/>
                    <a:pt x="1275" y="1276"/>
                  </a:cubicBezTo>
                  <a:cubicBezTo>
                    <a:pt x="1275" y="858"/>
                    <a:pt x="1612" y="511"/>
                    <a:pt x="2040" y="511"/>
                  </a:cubicBezTo>
                  <a:close/>
                  <a:moveTo>
                    <a:pt x="3059" y="2550"/>
                  </a:moveTo>
                  <a:cubicBezTo>
                    <a:pt x="3335" y="2550"/>
                    <a:pt x="3569" y="2775"/>
                    <a:pt x="3569" y="3060"/>
                  </a:cubicBezTo>
                  <a:lnTo>
                    <a:pt x="3569" y="4080"/>
                  </a:lnTo>
                  <a:lnTo>
                    <a:pt x="510" y="4080"/>
                  </a:lnTo>
                  <a:lnTo>
                    <a:pt x="510" y="3060"/>
                  </a:lnTo>
                  <a:cubicBezTo>
                    <a:pt x="510" y="2775"/>
                    <a:pt x="735" y="2550"/>
                    <a:pt x="1020" y="2550"/>
                  </a:cubicBezTo>
                  <a:close/>
                  <a:moveTo>
                    <a:pt x="2040" y="1"/>
                  </a:moveTo>
                  <a:cubicBezTo>
                    <a:pt x="1326" y="1"/>
                    <a:pt x="765" y="572"/>
                    <a:pt x="765" y="1276"/>
                  </a:cubicBezTo>
                  <a:cubicBezTo>
                    <a:pt x="765" y="1561"/>
                    <a:pt x="857" y="1826"/>
                    <a:pt x="1010" y="2040"/>
                  </a:cubicBezTo>
                  <a:cubicBezTo>
                    <a:pt x="449" y="2040"/>
                    <a:pt x="0" y="2499"/>
                    <a:pt x="0" y="3060"/>
                  </a:cubicBezTo>
                  <a:lnTo>
                    <a:pt x="0" y="4590"/>
                  </a:lnTo>
                  <a:lnTo>
                    <a:pt x="4079" y="4590"/>
                  </a:lnTo>
                  <a:lnTo>
                    <a:pt x="4079" y="3060"/>
                  </a:lnTo>
                  <a:cubicBezTo>
                    <a:pt x="4079" y="2499"/>
                    <a:pt x="3620" y="2040"/>
                    <a:pt x="3059" y="2040"/>
                  </a:cubicBezTo>
                  <a:cubicBezTo>
                    <a:pt x="3212" y="1826"/>
                    <a:pt x="3314" y="1561"/>
                    <a:pt x="3314" y="1276"/>
                  </a:cubicBezTo>
                  <a:cubicBezTo>
                    <a:pt x="3314" y="572"/>
                    <a:pt x="2743" y="1"/>
                    <a:pt x="2040" y="1"/>
                  </a:cubicBezTo>
                  <a:close/>
                  <a:moveTo>
                    <a:pt x="0" y="4845"/>
                  </a:moveTo>
                  <a:lnTo>
                    <a:pt x="0" y="5354"/>
                  </a:lnTo>
                  <a:lnTo>
                    <a:pt x="4079" y="5354"/>
                  </a:lnTo>
                  <a:lnTo>
                    <a:pt x="4079" y="4845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595;p32"/>
            <p:cNvSpPr/>
            <p:nvPr/>
          </p:nvSpPr>
          <p:spPr>
            <a:xfrm>
              <a:off x="7089476" y="2584986"/>
              <a:ext cx="584959" cy="584856"/>
            </a:xfrm>
            <a:custGeom>
              <a:avLst/>
              <a:gdLst/>
              <a:ahLst/>
              <a:cxnLst/>
              <a:rect l="l" t="t" r="r" b="b"/>
              <a:pathLst>
                <a:path w="5610" h="5609" extrusionOk="0">
                  <a:moveTo>
                    <a:pt x="3060" y="520"/>
                  </a:moveTo>
                  <a:cubicBezTo>
                    <a:pt x="4121" y="632"/>
                    <a:pt x="4967" y="1479"/>
                    <a:pt x="5079" y="2550"/>
                  </a:cubicBezTo>
                  <a:lnTo>
                    <a:pt x="3060" y="2550"/>
                  </a:lnTo>
                  <a:lnTo>
                    <a:pt x="3060" y="520"/>
                  </a:lnTo>
                  <a:close/>
                  <a:moveTo>
                    <a:pt x="2550" y="520"/>
                  </a:moveTo>
                  <a:lnTo>
                    <a:pt x="2550" y="3059"/>
                  </a:lnTo>
                  <a:lnTo>
                    <a:pt x="5079" y="3059"/>
                  </a:lnTo>
                  <a:cubicBezTo>
                    <a:pt x="4957" y="4201"/>
                    <a:pt x="3978" y="5099"/>
                    <a:pt x="2805" y="5099"/>
                  </a:cubicBezTo>
                  <a:cubicBezTo>
                    <a:pt x="1530" y="5099"/>
                    <a:pt x="511" y="4069"/>
                    <a:pt x="511" y="2804"/>
                  </a:cubicBezTo>
                  <a:cubicBezTo>
                    <a:pt x="511" y="1622"/>
                    <a:pt x="1398" y="643"/>
                    <a:pt x="2550" y="520"/>
                  </a:cubicBezTo>
                  <a:close/>
                  <a:moveTo>
                    <a:pt x="2550" y="0"/>
                  </a:moveTo>
                  <a:lnTo>
                    <a:pt x="2550" y="10"/>
                  </a:lnTo>
                  <a:cubicBezTo>
                    <a:pt x="1112" y="133"/>
                    <a:pt x="1" y="1336"/>
                    <a:pt x="1" y="2804"/>
                  </a:cubicBezTo>
                  <a:cubicBezTo>
                    <a:pt x="1" y="4344"/>
                    <a:pt x="1255" y="5609"/>
                    <a:pt x="2805" y="5609"/>
                  </a:cubicBezTo>
                  <a:cubicBezTo>
                    <a:pt x="4263" y="5609"/>
                    <a:pt x="5467" y="4487"/>
                    <a:pt x="5589" y="3059"/>
                  </a:cubicBezTo>
                  <a:lnTo>
                    <a:pt x="5609" y="3059"/>
                  </a:lnTo>
                  <a:lnTo>
                    <a:pt x="5609" y="2804"/>
                  </a:lnTo>
                  <a:cubicBezTo>
                    <a:pt x="5609" y="1255"/>
                    <a:pt x="4345" y="0"/>
                    <a:pt x="2805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621;p32"/>
            <p:cNvSpPr/>
            <p:nvPr/>
          </p:nvSpPr>
          <p:spPr>
            <a:xfrm>
              <a:off x="4517565" y="4571376"/>
              <a:ext cx="584856" cy="584959"/>
            </a:xfrm>
            <a:custGeom>
              <a:avLst/>
              <a:gdLst/>
              <a:ahLst/>
              <a:cxnLst/>
              <a:rect l="l" t="t" r="r" b="b"/>
              <a:pathLst>
                <a:path w="5609" h="5610" extrusionOk="0">
                  <a:moveTo>
                    <a:pt x="2295" y="1531"/>
                  </a:moveTo>
                  <a:cubicBezTo>
                    <a:pt x="2152" y="1531"/>
                    <a:pt x="2040" y="1643"/>
                    <a:pt x="2040" y="1785"/>
                  </a:cubicBezTo>
                  <a:cubicBezTo>
                    <a:pt x="2040" y="1918"/>
                    <a:pt x="2152" y="2040"/>
                    <a:pt x="2295" y="2040"/>
                  </a:cubicBezTo>
                  <a:cubicBezTo>
                    <a:pt x="2427" y="2040"/>
                    <a:pt x="2550" y="1918"/>
                    <a:pt x="2550" y="1785"/>
                  </a:cubicBezTo>
                  <a:cubicBezTo>
                    <a:pt x="2550" y="1643"/>
                    <a:pt x="2427" y="1531"/>
                    <a:pt x="2295" y="1531"/>
                  </a:cubicBezTo>
                  <a:close/>
                  <a:moveTo>
                    <a:pt x="1938" y="3111"/>
                  </a:moveTo>
                  <a:lnTo>
                    <a:pt x="2295" y="3825"/>
                  </a:lnTo>
                  <a:lnTo>
                    <a:pt x="1581" y="3825"/>
                  </a:lnTo>
                  <a:lnTo>
                    <a:pt x="1938" y="3111"/>
                  </a:lnTo>
                  <a:close/>
                  <a:moveTo>
                    <a:pt x="3151" y="2601"/>
                  </a:moveTo>
                  <a:lnTo>
                    <a:pt x="3763" y="3825"/>
                  </a:lnTo>
                  <a:lnTo>
                    <a:pt x="2855" y="3825"/>
                  </a:lnTo>
                  <a:lnTo>
                    <a:pt x="2702" y="3509"/>
                  </a:lnTo>
                  <a:lnTo>
                    <a:pt x="3151" y="2601"/>
                  </a:lnTo>
                  <a:close/>
                  <a:moveTo>
                    <a:pt x="3151" y="1531"/>
                  </a:moveTo>
                  <a:lnTo>
                    <a:pt x="2417" y="2938"/>
                  </a:lnTo>
                  <a:lnTo>
                    <a:pt x="1938" y="2040"/>
                  </a:lnTo>
                  <a:lnTo>
                    <a:pt x="765" y="4335"/>
                  </a:lnTo>
                  <a:lnTo>
                    <a:pt x="4589" y="4335"/>
                  </a:lnTo>
                  <a:lnTo>
                    <a:pt x="3151" y="1531"/>
                  </a:lnTo>
                  <a:close/>
                  <a:moveTo>
                    <a:pt x="5099" y="511"/>
                  </a:moveTo>
                  <a:lnTo>
                    <a:pt x="5099" y="5100"/>
                  </a:lnTo>
                  <a:lnTo>
                    <a:pt x="510" y="5100"/>
                  </a:lnTo>
                  <a:lnTo>
                    <a:pt x="510" y="511"/>
                  </a:lnTo>
                  <a:close/>
                  <a:moveTo>
                    <a:pt x="0" y="1"/>
                  </a:moveTo>
                  <a:lnTo>
                    <a:pt x="0" y="5609"/>
                  </a:lnTo>
                  <a:lnTo>
                    <a:pt x="5609" y="5609"/>
                  </a:lnTo>
                  <a:lnTo>
                    <a:pt x="5609" y="1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700;p32"/>
            <p:cNvSpPr/>
            <p:nvPr/>
          </p:nvSpPr>
          <p:spPr>
            <a:xfrm>
              <a:off x="7105233" y="4585338"/>
              <a:ext cx="531680" cy="584856"/>
            </a:xfrm>
            <a:custGeom>
              <a:avLst/>
              <a:gdLst/>
              <a:ahLst/>
              <a:cxnLst/>
              <a:rect l="l" t="t" r="r" b="b"/>
              <a:pathLst>
                <a:path w="5099" h="5609" extrusionOk="0">
                  <a:moveTo>
                    <a:pt x="3222" y="1785"/>
                  </a:moveTo>
                  <a:lnTo>
                    <a:pt x="2437" y="2601"/>
                  </a:lnTo>
                  <a:lnTo>
                    <a:pt x="2121" y="2274"/>
                  </a:lnTo>
                  <a:lnTo>
                    <a:pt x="1785" y="2631"/>
                  </a:lnTo>
                  <a:lnTo>
                    <a:pt x="2447" y="3314"/>
                  </a:lnTo>
                  <a:lnTo>
                    <a:pt x="3569" y="2132"/>
                  </a:lnTo>
                  <a:lnTo>
                    <a:pt x="3222" y="1785"/>
                  </a:lnTo>
                  <a:close/>
                  <a:moveTo>
                    <a:pt x="2549" y="551"/>
                  </a:moveTo>
                  <a:lnTo>
                    <a:pt x="4589" y="1448"/>
                  </a:lnTo>
                  <a:lnTo>
                    <a:pt x="4589" y="2805"/>
                  </a:lnTo>
                  <a:cubicBezTo>
                    <a:pt x="4589" y="3804"/>
                    <a:pt x="3926" y="4548"/>
                    <a:pt x="2549" y="5068"/>
                  </a:cubicBezTo>
                  <a:cubicBezTo>
                    <a:pt x="1163" y="4528"/>
                    <a:pt x="510" y="3773"/>
                    <a:pt x="510" y="2805"/>
                  </a:cubicBezTo>
                  <a:lnTo>
                    <a:pt x="510" y="1448"/>
                  </a:lnTo>
                  <a:lnTo>
                    <a:pt x="2549" y="551"/>
                  </a:lnTo>
                  <a:close/>
                  <a:moveTo>
                    <a:pt x="2549" y="0"/>
                  </a:moveTo>
                  <a:lnTo>
                    <a:pt x="0" y="1122"/>
                  </a:lnTo>
                  <a:lnTo>
                    <a:pt x="0" y="2805"/>
                  </a:lnTo>
                  <a:cubicBezTo>
                    <a:pt x="0" y="4038"/>
                    <a:pt x="836" y="4966"/>
                    <a:pt x="2458" y="5568"/>
                  </a:cubicBezTo>
                  <a:lnTo>
                    <a:pt x="2539" y="5609"/>
                  </a:lnTo>
                  <a:lnTo>
                    <a:pt x="2692" y="5548"/>
                  </a:lnTo>
                  <a:cubicBezTo>
                    <a:pt x="4273" y="4966"/>
                    <a:pt x="5099" y="4049"/>
                    <a:pt x="5099" y="2805"/>
                  </a:cubicBezTo>
                  <a:lnTo>
                    <a:pt x="5099" y="1122"/>
                  </a:lnTo>
                  <a:lnTo>
                    <a:pt x="2549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97083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900</Words>
  <Application>Microsoft Office PowerPoint</Application>
  <PresentationFormat>Widescreen</PresentationFormat>
  <Paragraphs>117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Circular Std Book</vt:lpstr>
      <vt:lpstr>Lato</vt:lpstr>
      <vt:lpstr>Montserrat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Amanpreet Kaur</cp:lastModifiedBy>
  <cp:revision>37</cp:revision>
  <dcterms:created xsi:type="dcterms:W3CDTF">2020-01-27T10:18:18Z</dcterms:created>
  <dcterms:modified xsi:type="dcterms:W3CDTF">2024-02-26T05:51:00Z</dcterms:modified>
</cp:coreProperties>
</file>