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3" r:id="rId28"/>
    <p:sldId id="282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1730"/>
    <a:srgbClr val="FF99A9"/>
    <a:srgbClr val="FF00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59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7019838" y="700585"/>
            <a:ext cx="2116228" cy="140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7019839" y="4114800"/>
            <a:ext cx="2116227" cy="2743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9465063" y="2984309"/>
            <a:ext cx="2116227" cy="22700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10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6098928" y="1596788"/>
            <a:ext cx="2116227" cy="213132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190500" sx="102000" sy="102000" algn="ctr" rotWithShape="0">
              <a:prstClr val="black">
                <a:alpha val="25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8871698" y="-1"/>
            <a:ext cx="1814499" cy="25111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704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 animBg="1"/>
      <p:bldP spid="9" grpId="0" animBg="1"/>
      <p:bldP spid="10" grpId="0" animBg="1"/>
      <p:bldP spid="11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668740"/>
            <a:ext cx="11600597" cy="457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2479344" y="2497540"/>
            <a:ext cx="3616656" cy="43604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2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4285398" y="4319517"/>
            <a:ext cx="4503761" cy="18219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15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 userDrawn="1"/>
        </p:nvSpPr>
        <p:spPr>
          <a:xfrm flipH="1">
            <a:off x="0" y="0"/>
            <a:ext cx="12192000" cy="4283242"/>
          </a:xfrm>
          <a:custGeom>
            <a:avLst/>
            <a:gdLst>
              <a:gd name="connsiteX0" fmla="*/ 0 w 12192000"/>
              <a:gd name="connsiteY0" fmla="*/ 0 h 3257302"/>
              <a:gd name="connsiteX1" fmla="*/ 12192000 w 12192000"/>
              <a:gd name="connsiteY1" fmla="*/ 0 h 3257302"/>
              <a:gd name="connsiteX2" fmla="*/ 12192000 w 12192000"/>
              <a:gd name="connsiteY2" fmla="*/ 3257302 h 3257302"/>
              <a:gd name="connsiteX3" fmla="*/ 12006992 w 12192000"/>
              <a:gd name="connsiteY3" fmla="*/ 3185919 h 3257302"/>
              <a:gd name="connsiteX4" fmla="*/ 4199021 w 12192000"/>
              <a:gd name="connsiteY4" fmla="*/ 2069432 h 3257302"/>
              <a:gd name="connsiteX5" fmla="*/ 260422 w 12192000"/>
              <a:gd name="connsiteY5" fmla="*/ 2310535 h 3257302"/>
              <a:gd name="connsiteX6" fmla="*/ 0 w 12192000"/>
              <a:gd name="connsiteY6" fmla="*/ 2348573 h 3257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3257302">
                <a:moveTo>
                  <a:pt x="0" y="0"/>
                </a:moveTo>
                <a:lnTo>
                  <a:pt x="12192000" y="0"/>
                </a:lnTo>
                <a:lnTo>
                  <a:pt x="12192000" y="3257302"/>
                </a:lnTo>
                <a:lnTo>
                  <a:pt x="12006992" y="3185919"/>
                </a:lnTo>
                <a:cubicBezTo>
                  <a:pt x="10151100" y="2504052"/>
                  <a:pt x="7342454" y="2069432"/>
                  <a:pt x="4199021" y="2069432"/>
                </a:cubicBezTo>
                <a:cubicBezTo>
                  <a:pt x="2801940" y="2069432"/>
                  <a:pt x="1470989" y="2155283"/>
                  <a:pt x="260422" y="2310535"/>
                </a:cubicBezTo>
                <a:lnTo>
                  <a:pt x="0" y="234857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1554224" y="2511189"/>
            <a:ext cx="2116227" cy="275684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190500" sx="102000" sy="102000" algn="ctr" rotWithShape="0">
              <a:prstClr val="black">
                <a:alpha val="25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3979773" y="1599062"/>
            <a:ext cx="2116227" cy="275684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190500" sx="102000" sy="102000" algn="ctr" rotWithShape="0">
              <a:prstClr val="black">
                <a:alpha val="25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162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5281685" y="0"/>
            <a:ext cx="6910316" cy="34255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1558120" y="1599064"/>
            <a:ext cx="3573438" cy="27272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673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4276638" y="5254388"/>
            <a:ext cx="1810263" cy="16172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2442948" y="1599064"/>
            <a:ext cx="2770497" cy="4569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3" name="L-Shape 2"/>
          <p:cNvSpPr/>
          <p:nvPr userDrawn="1"/>
        </p:nvSpPr>
        <p:spPr>
          <a:xfrm flipV="1">
            <a:off x="2152933" y="1318906"/>
            <a:ext cx="1460311" cy="3300482"/>
          </a:xfrm>
          <a:prstGeom prst="corner">
            <a:avLst>
              <a:gd name="adj1" fmla="val 2688"/>
              <a:gd name="adj2" fmla="val 2753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131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3" grpId="0" animBg="1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7001301" y="1585416"/>
            <a:ext cx="2770496" cy="27545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8065828" y="4462818"/>
            <a:ext cx="2606722" cy="23951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92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5213445" cy="52680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370996" y="2497540"/>
            <a:ext cx="3630305" cy="43604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9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370996" y="3425588"/>
            <a:ext cx="8821003" cy="34324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64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528549" y="696036"/>
            <a:ext cx="4558353" cy="61756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271749" y="1624084"/>
            <a:ext cx="2729552" cy="458564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00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400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7001301" y="0"/>
            <a:ext cx="5190698" cy="34392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7001301" y="1569493"/>
            <a:ext cx="2715905" cy="18697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285396" y="1569493"/>
            <a:ext cx="2715905" cy="18697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355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1" y="1574800"/>
            <a:ext cx="2524465" cy="5283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19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06517" y="1574800"/>
            <a:ext cx="2524465" cy="5283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5413034" y="1574800"/>
            <a:ext cx="2524465" cy="5283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77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528549" y="4353636"/>
            <a:ext cx="9144000" cy="25180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2470243" y="3425589"/>
            <a:ext cx="5459106" cy="184244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177800" dist="101600" dir="5400000" algn="t" rotWithShape="0">
              <a:prstClr val="black">
                <a:alpha val="25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35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6114196" y="0"/>
            <a:ext cx="6077803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8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2413000" y="3425588"/>
            <a:ext cx="6438900" cy="278414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0" y="1625600"/>
            <a:ext cx="6100549" cy="2743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083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404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2456597" y="2524837"/>
            <a:ext cx="1828800" cy="1815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075528" y="2524837"/>
            <a:ext cx="1828800" cy="1815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20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610437"/>
            <a:ext cx="12191999" cy="274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127845" y="3432413"/>
            <a:ext cx="2197290" cy="184244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190500" sx="102000" sy="102000" algn="ctr" rotWithShape="0">
              <a:prstClr val="black">
                <a:alpha val="25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8491182" y="3432413"/>
            <a:ext cx="2197290" cy="184244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190500" sx="102000" sy="102000" algn="ctr" rotWithShape="0">
              <a:prstClr val="black">
                <a:alpha val="25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20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2" y="1594571"/>
            <a:ext cx="6504197" cy="5263428"/>
          </a:xfrm>
          <a:custGeom>
            <a:avLst/>
            <a:gdLst>
              <a:gd name="connsiteX0" fmla="*/ 2990836 w 6504197"/>
              <a:gd name="connsiteY0" fmla="*/ 0 h 5263428"/>
              <a:gd name="connsiteX1" fmla="*/ 6504197 w 6504197"/>
              <a:gd name="connsiteY1" fmla="*/ 2957783 h 5263428"/>
              <a:gd name="connsiteX2" fmla="*/ 4563151 w 6504197"/>
              <a:gd name="connsiteY2" fmla="*/ 5263428 h 5263428"/>
              <a:gd name="connsiteX3" fmla="*/ 0 w 6504197"/>
              <a:gd name="connsiteY3" fmla="*/ 5263428 h 5263428"/>
              <a:gd name="connsiteX4" fmla="*/ 0 w 6504197"/>
              <a:gd name="connsiteY4" fmla="*/ 3552623 h 5263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04197" h="5263428">
                <a:moveTo>
                  <a:pt x="2990836" y="0"/>
                </a:moveTo>
                <a:lnTo>
                  <a:pt x="6504197" y="2957783"/>
                </a:lnTo>
                <a:lnTo>
                  <a:pt x="4563151" y="5263428"/>
                </a:lnTo>
                <a:lnTo>
                  <a:pt x="0" y="5263428"/>
                </a:lnTo>
                <a:lnTo>
                  <a:pt x="0" y="355262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70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5186149" y="3439236"/>
            <a:ext cx="4572000" cy="34187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4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-1" y="4353636"/>
            <a:ext cx="8830101" cy="25043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087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998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7001301" y="696036"/>
            <a:ext cx="3698543" cy="45583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6143769" y="3455157"/>
            <a:ext cx="2686332" cy="2754573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chemeClr val="bg1"/>
            </a:solidFill>
          </a:ln>
          <a:effectLst>
            <a:outerShdw blurRad="190500" sx="102000" sy="102000" algn="ctr" rotWithShape="0">
              <a:prstClr val="black">
                <a:alpha val="25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696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2256770" y="2524836"/>
            <a:ext cx="2116227" cy="2743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21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5406544" y="2524836"/>
            <a:ext cx="2116227" cy="2743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22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8556318" y="2524836"/>
            <a:ext cx="2116227" cy="2743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028597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35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127843" y="0"/>
            <a:ext cx="5450006" cy="6858000"/>
          </a:xfrm>
          <a:custGeom>
            <a:avLst/>
            <a:gdLst>
              <a:gd name="connsiteX0" fmla="*/ 1362502 w 5450006"/>
              <a:gd name="connsiteY0" fmla="*/ 0 h 6858000"/>
              <a:gd name="connsiteX1" fmla="*/ 5450006 w 5450006"/>
              <a:gd name="connsiteY1" fmla="*/ 0 h 6858000"/>
              <a:gd name="connsiteX2" fmla="*/ 4087505 w 5450006"/>
              <a:gd name="connsiteY2" fmla="*/ 6858000 h 6858000"/>
              <a:gd name="connsiteX3" fmla="*/ 0 w 545000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50006" h="6858000">
                <a:moveTo>
                  <a:pt x="1362502" y="0"/>
                </a:moveTo>
                <a:lnTo>
                  <a:pt x="5450006" y="0"/>
                </a:lnTo>
                <a:lnTo>
                  <a:pt x="408750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17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0" y="-1"/>
            <a:ext cx="8816454" cy="6155140"/>
          </a:xfrm>
          <a:custGeom>
            <a:avLst/>
            <a:gdLst>
              <a:gd name="connsiteX0" fmla="*/ 2215575 w 8816454"/>
              <a:gd name="connsiteY0" fmla="*/ 0 h 6155140"/>
              <a:gd name="connsiteX1" fmla="*/ 8816454 w 8816454"/>
              <a:gd name="connsiteY1" fmla="*/ 0 h 6155140"/>
              <a:gd name="connsiteX2" fmla="*/ 0 w 8816454"/>
              <a:gd name="connsiteY2" fmla="*/ 6155140 h 6155140"/>
              <a:gd name="connsiteX3" fmla="*/ 0 w 8816454"/>
              <a:gd name="connsiteY3" fmla="*/ 1546787 h 615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16454" h="6155140">
                <a:moveTo>
                  <a:pt x="2215575" y="0"/>
                </a:moveTo>
                <a:lnTo>
                  <a:pt x="8816454" y="0"/>
                </a:lnTo>
                <a:lnTo>
                  <a:pt x="0" y="6155140"/>
                </a:lnTo>
                <a:lnTo>
                  <a:pt x="0" y="154678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173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1" y="3384645"/>
            <a:ext cx="12192000" cy="3473356"/>
          </a:xfrm>
          <a:custGeom>
            <a:avLst/>
            <a:gdLst>
              <a:gd name="connsiteX0" fmla="*/ 7047724 w 8815879"/>
              <a:gd name="connsiteY0" fmla="*/ 0 h 4310743"/>
              <a:gd name="connsiteX1" fmla="*/ 8815879 w 8815879"/>
              <a:gd name="connsiteY1" fmla="*/ 596696 h 4310743"/>
              <a:gd name="connsiteX2" fmla="*/ 8815879 w 8815879"/>
              <a:gd name="connsiteY2" fmla="*/ 4310743 h 4310743"/>
              <a:gd name="connsiteX3" fmla="*/ 0 w 8815879"/>
              <a:gd name="connsiteY3" fmla="*/ 4310743 h 4310743"/>
              <a:gd name="connsiteX4" fmla="*/ 0 w 8815879"/>
              <a:gd name="connsiteY4" fmla="*/ 2378382 h 4310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15879" h="4310743">
                <a:moveTo>
                  <a:pt x="7047724" y="0"/>
                </a:moveTo>
                <a:lnTo>
                  <a:pt x="8815879" y="596696"/>
                </a:lnTo>
                <a:lnTo>
                  <a:pt x="8815879" y="4310743"/>
                </a:lnTo>
                <a:lnTo>
                  <a:pt x="0" y="4310743"/>
                </a:lnTo>
                <a:lnTo>
                  <a:pt x="0" y="237838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4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440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8" r:id="rId9"/>
    <p:sldLayoutId id="2147483657" r:id="rId10"/>
    <p:sldLayoutId id="2147483660" r:id="rId11"/>
    <p:sldLayoutId id="2147483661" r:id="rId12"/>
    <p:sldLayoutId id="2147483659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5284E5F7-1C30-45FD-82AA-3BFC1D41B27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5" name="Rectangle 4"/>
          <p:cNvSpPr/>
          <p:nvPr/>
        </p:nvSpPr>
        <p:spPr>
          <a:xfrm>
            <a:off x="1" y="-1"/>
            <a:ext cx="12191999" cy="6858000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132931" y="2438621"/>
            <a:ext cx="59261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accent1"/>
                </a:solidFill>
                <a:latin typeface="Modern No. 20" panose="02070704070505020303" pitchFamily="18" charset="0"/>
              </a:rPr>
              <a:t>George, Co.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32930" y="3443928"/>
            <a:ext cx="59261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Building &amp; Construction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584205" y="4346465"/>
            <a:ext cx="1023582" cy="3002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Start Now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625927" y="476975"/>
            <a:ext cx="2232869" cy="291522"/>
            <a:chOff x="625927" y="253777"/>
            <a:chExt cx="2232869" cy="291522"/>
          </a:xfrm>
        </p:grpSpPr>
        <p:grpSp>
          <p:nvGrpSpPr>
            <p:cNvPr id="16" name="Group 15"/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17" name="Freeform 10"/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11"/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Text Placeholder 13"/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4160F920-95DD-4340-B7C7-F94E720213EC}"/>
              </a:ext>
            </a:extLst>
          </p:cNvPr>
          <p:cNvSpPr/>
          <p:nvPr/>
        </p:nvSpPr>
        <p:spPr>
          <a:xfrm>
            <a:off x="1310565" y="6741080"/>
            <a:ext cx="9570861" cy="1169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114CC91-9AA4-4045-9051-9634254B0DFF}"/>
              </a:ext>
            </a:extLst>
          </p:cNvPr>
          <p:cNvSpPr/>
          <p:nvPr/>
        </p:nvSpPr>
        <p:spPr>
          <a:xfrm flipV="1">
            <a:off x="11282117" y="585910"/>
            <a:ext cx="300283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A09DDCA-C624-425D-8837-F6E03EFC573B}"/>
              </a:ext>
            </a:extLst>
          </p:cNvPr>
          <p:cNvSpPr/>
          <p:nvPr/>
        </p:nvSpPr>
        <p:spPr>
          <a:xfrm flipV="1">
            <a:off x="11282117" y="671246"/>
            <a:ext cx="300283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A945366-A64F-49A9-AAE3-13F550B67644}"/>
              </a:ext>
            </a:extLst>
          </p:cNvPr>
          <p:cNvSpPr/>
          <p:nvPr/>
        </p:nvSpPr>
        <p:spPr>
          <a:xfrm flipV="1">
            <a:off x="11282117" y="756582"/>
            <a:ext cx="300283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4" name="Freeform 52">
            <a:extLst>
              <a:ext uri="{FF2B5EF4-FFF2-40B4-BE49-F238E27FC236}">
                <a16:creationId xmlns:a16="http://schemas.microsoft.com/office/drawing/2014/main" id="{F618018D-AAC3-4384-9798-13A2E7D82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9938" y="5954676"/>
            <a:ext cx="229621" cy="226993"/>
          </a:xfrm>
          <a:custGeom>
            <a:avLst/>
            <a:gdLst>
              <a:gd name="T0" fmla="*/ 347593 w 479"/>
              <a:gd name="T1" fmla="*/ 0 h 471"/>
              <a:gd name="T2" fmla="*/ 347593 w 479"/>
              <a:gd name="T3" fmla="*/ 0 h 471"/>
              <a:gd name="T4" fmla="*/ 0 w 479"/>
              <a:gd name="T5" fmla="*/ 336348 h 471"/>
              <a:gd name="T6" fmla="*/ 347593 w 479"/>
              <a:gd name="T7" fmla="*/ 684344 h 471"/>
              <a:gd name="T8" fmla="*/ 692290 w 479"/>
              <a:gd name="T9" fmla="*/ 336348 h 471"/>
              <a:gd name="T10" fmla="*/ 347593 w 479"/>
              <a:gd name="T11" fmla="*/ 0 h 471"/>
              <a:gd name="T12" fmla="*/ 372214 w 479"/>
              <a:gd name="T13" fmla="*/ 426623 h 471"/>
              <a:gd name="T14" fmla="*/ 372214 w 479"/>
              <a:gd name="T15" fmla="*/ 426623 h 471"/>
              <a:gd name="T16" fmla="*/ 321524 w 479"/>
              <a:gd name="T17" fmla="*/ 400414 h 471"/>
              <a:gd name="T18" fmla="*/ 269385 w 479"/>
              <a:gd name="T19" fmla="*/ 528546 h 471"/>
              <a:gd name="T20" fmla="*/ 295454 w 479"/>
              <a:gd name="T21" fmla="*/ 336348 h 471"/>
              <a:gd name="T22" fmla="*/ 347593 w 479"/>
              <a:gd name="T23" fmla="*/ 246073 h 471"/>
              <a:gd name="T24" fmla="*/ 360628 w 479"/>
              <a:gd name="T25" fmla="*/ 387310 h 471"/>
              <a:gd name="T26" fmla="*/ 411319 w 479"/>
              <a:gd name="T27" fmla="*/ 219864 h 471"/>
              <a:gd name="T28" fmla="*/ 244764 w 479"/>
              <a:gd name="T29" fmla="*/ 310139 h 471"/>
              <a:gd name="T30" fmla="*/ 257798 w 479"/>
              <a:gd name="T31" fmla="*/ 374205 h 471"/>
              <a:gd name="T32" fmla="*/ 205659 w 479"/>
              <a:gd name="T33" fmla="*/ 283930 h 471"/>
              <a:gd name="T34" fmla="*/ 334558 w 479"/>
              <a:gd name="T35" fmla="*/ 155797 h 471"/>
              <a:gd name="T36" fmla="*/ 488079 w 479"/>
              <a:gd name="T37" fmla="*/ 259177 h 471"/>
              <a:gd name="T38" fmla="*/ 372214 w 479"/>
              <a:gd name="T39" fmla="*/ 426623 h 47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79" h="471">
                <a:moveTo>
                  <a:pt x="240" y="0"/>
                </a:moveTo>
                <a:lnTo>
                  <a:pt x="240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3"/>
                  <a:pt x="106" y="470"/>
                  <a:pt x="240" y="470"/>
                </a:cubicBezTo>
                <a:cubicBezTo>
                  <a:pt x="372" y="470"/>
                  <a:pt x="478" y="363"/>
                  <a:pt x="478" y="231"/>
                </a:cubicBezTo>
                <a:cubicBezTo>
                  <a:pt x="478" y="107"/>
                  <a:pt x="372" y="0"/>
                  <a:pt x="240" y="0"/>
                </a:cubicBezTo>
                <a:close/>
                <a:moveTo>
                  <a:pt x="257" y="293"/>
                </a:moveTo>
                <a:lnTo>
                  <a:pt x="257" y="293"/>
                </a:lnTo>
                <a:cubicBezTo>
                  <a:pt x="240" y="293"/>
                  <a:pt x="231" y="284"/>
                  <a:pt x="222" y="275"/>
                </a:cubicBezTo>
                <a:cubicBezTo>
                  <a:pt x="213" y="310"/>
                  <a:pt x="204" y="346"/>
                  <a:pt x="186" y="363"/>
                </a:cubicBezTo>
                <a:cubicBezTo>
                  <a:pt x="178" y="310"/>
                  <a:pt x="195" y="266"/>
                  <a:pt x="204" y="231"/>
                </a:cubicBezTo>
                <a:cubicBezTo>
                  <a:pt x="186" y="204"/>
                  <a:pt x="204" y="151"/>
                  <a:pt x="240" y="169"/>
                </a:cubicBezTo>
                <a:cubicBezTo>
                  <a:pt x="275" y="178"/>
                  <a:pt x="204" y="257"/>
                  <a:pt x="249" y="266"/>
                </a:cubicBezTo>
                <a:cubicBezTo>
                  <a:pt x="302" y="275"/>
                  <a:pt x="319" y="178"/>
                  <a:pt x="284" y="151"/>
                </a:cubicBezTo>
                <a:cubicBezTo>
                  <a:pt x="249" y="107"/>
                  <a:pt x="159" y="151"/>
                  <a:pt x="169" y="213"/>
                </a:cubicBezTo>
                <a:cubicBezTo>
                  <a:pt x="178" y="231"/>
                  <a:pt x="186" y="231"/>
                  <a:pt x="178" y="257"/>
                </a:cubicBezTo>
                <a:cubicBezTo>
                  <a:pt x="151" y="248"/>
                  <a:pt x="142" y="222"/>
                  <a:pt x="142" y="195"/>
                </a:cubicBezTo>
                <a:cubicBezTo>
                  <a:pt x="142" y="151"/>
                  <a:pt x="186" y="116"/>
                  <a:pt x="231" y="107"/>
                </a:cubicBezTo>
                <a:cubicBezTo>
                  <a:pt x="284" y="107"/>
                  <a:pt x="328" y="134"/>
                  <a:pt x="337" y="178"/>
                </a:cubicBezTo>
                <a:cubicBezTo>
                  <a:pt x="346" y="231"/>
                  <a:pt x="310" y="293"/>
                  <a:pt x="257" y="29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1899" tIns="60949" rIns="121899" bIns="60949" anchor="ctr"/>
          <a:lstStyle/>
          <a:p>
            <a:endParaRPr lang="id-ID" sz="2400"/>
          </a:p>
        </p:txBody>
      </p:sp>
      <p:sp>
        <p:nvSpPr>
          <p:cNvPr id="25" name="Freeform 79">
            <a:extLst>
              <a:ext uri="{FF2B5EF4-FFF2-40B4-BE49-F238E27FC236}">
                <a16:creationId xmlns:a16="http://schemas.microsoft.com/office/drawing/2014/main" id="{8A0F0B23-FE78-4929-94C0-A1C519922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9564" y="5954676"/>
            <a:ext cx="229621" cy="226993"/>
          </a:xfrm>
          <a:custGeom>
            <a:avLst/>
            <a:gdLst>
              <a:gd name="T0" fmla="*/ 347593 w 479"/>
              <a:gd name="T1" fmla="*/ 0 h 471"/>
              <a:gd name="T2" fmla="*/ 347593 w 479"/>
              <a:gd name="T3" fmla="*/ 0 h 471"/>
              <a:gd name="T4" fmla="*/ 0 w 479"/>
              <a:gd name="T5" fmla="*/ 336348 h 471"/>
              <a:gd name="T6" fmla="*/ 347593 w 479"/>
              <a:gd name="T7" fmla="*/ 684344 h 471"/>
              <a:gd name="T8" fmla="*/ 692290 w 479"/>
              <a:gd name="T9" fmla="*/ 336348 h 471"/>
              <a:gd name="T10" fmla="*/ 347593 w 479"/>
              <a:gd name="T11" fmla="*/ 0 h 471"/>
              <a:gd name="T12" fmla="*/ 424353 w 479"/>
              <a:gd name="T13" fmla="*/ 232968 h 471"/>
              <a:gd name="T14" fmla="*/ 424353 w 479"/>
              <a:gd name="T15" fmla="*/ 232968 h 471"/>
              <a:gd name="T16" fmla="*/ 372214 w 479"/>
              <a:gd name="T17" fmla="*/ 232968 h 471"/>
              <a:gd name="T18" fmla="*/ 360628 w 479"/>
              <a:gd name="T19" fmla="*/ 259177 h 471"/>
              <a:gd name="T20" fmla="*/ 360628 w 479"/>
              <a:gd name="T21" fmla="*/ 283930 h 471"/>
              <a:gd name="T22" fmla="*/ 424353 w 479"/>
              <a:gd name="T23" fmla="*/ 283930 h 471"/>
              <a:gd name="T24" fmla="*/ 424353 w 479"/>
              <a:gd name="T25" fmla="*/ 349452 h 471"/>
              <a:gd name="T26" fmla="*/ 360628 w 479"/>
              <a:gd name="T27" fmla="*/ 349452 h 471"/>
              <a:gd name="T28" fmla="*/ 360628 w 479"/>
              <a:gd name="T29" fmla="*/ 503794 h 471"/>
              <a:gd name="T30" fmla="*/ 308489 w 479"/>
              <a:gd name="T31" fmla="*/ 503794 h 471"/>
              <a:gd name="T32" fmla="*/ 308489 w 479"/>
              <a:gd name="T33" fmla="*/ 349452 h 471"/>
              <a:gd name="T34" fmla="*/ 244764 w 479"/>
              <a:gd name="T35" fmla="*/ 349452 h 471"/>
              <a:gd name="T36" fmla="*/ 244764 w 479"/>
              <a:gd name="T37" fmla="*/ 283930 h 471"/>
              <a:gd name="T38" fmla="*/ 308489 w 479"/>
              <a:gd name="T39" fmla="*/ 283930 h 471"/>
              <a:gd name="T40" fmla="*/ 308489 w 479"/>
              <a:gd name="T41" fmla="*/ 259177 h 471"/>
              <a:gd name="T42" fmla="*/ 372214 w 479"/>
              <a:gd name="T43" fmla="*/ 182006 h 471"/>
              <a:gd name="T44" fmla="*/ 424353 w 479"/>
              <a:gd name="T45" fmla="*/ 182006 h 471"/>
              <a:gd name="T46" fmla="*/ 424353 w 479"/>
              <a:gd name="T47" fmla="*/ 232968 h 4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479" h="471">
                <a:moveTo>
                  <a:pt x="240" y="0"/>
                </a:moveTo>
                <a:lnTo>
                  <a:pt x="240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3"/>
                  <a:pt x="106" y="470"/>
                  <a:pt x="240" y="470"/>
                </a:cubicBezTo>
                <a:cubicBezTo>
                  <a:pt x="372" y="470"/>
                  <a:pt x="478" y="363"/>
                  <a:pt x="478" y="231"/>
                </a:cubicBezTo>
                <a:cubicBezTo>
                  <a:pt x="478" y="107"/>
                  <a:pt x="372" y="0"/>
                  <a:pt x="240" y="0"/>
                </a:cubicBezTo>
                <a:close/>
                <a:moveTo>
                  <a:pt x="293" y="160"/>
                </a:moveTo>
                <a:lnTo>
                  <a:pt x="293" y="160"/>
                </a:lnTo>
                <a:cubicBezTo>
                  <a:pt x="257" y="160"/>
                  <a:pt x="257" y="160"/>
                  <a:pt x="257" y="160"/>
                </a:cubicBezTo>
                <a:cubicBezTo>
                  <a:pt x="257" y="160"/>
                  <a:pt x="249" y="169"/>
                  <a:pt x="249" y="178"/>
                </a:cubicBezTo>
                <a:cubicBezTo>
                  <a:pt x="249" y="195"/>
                  <a:pt x="249" y="195"/>
                  <a:pt x="249" y="195"/>
                </a:cubicBezTo>
                <a:cubicBezTo>
                  <a:pt x="293" y="195"/>
                  <a:pt x="293" y="195"/>
                  <a:pt x="293" y="195"/>
                </a:cubicBezTo>
                <a:cubicBezTo>
                  <a:pt x="293" y="240"/>
                  <a:pt x="293" y="240"/>
                  <a:pt x="293" y="240"/>
                </a:cubicBezTo>
                <a:cubicBezTo>
                  <a:pt x="249" y="240"/>
                  <a:pt x="249" y="240"/>
                  <a:pt x="249" y="240"/>
                </a:cubicBezTo>
                <a:cubicBezTo>
                  <a:pt x="249" y="346"/>
                  <a:pt x="249" y="346"/>
                  <a:pt x="249" y="346"/>
                </a:cubicBezTo>
                <a:cubicBezTo>
                  <a:pt x="213" y="346"/>
                  <a:pt x="213" y="346"/>
                  <a:pt x="213" y="346"/>
                </a:cubicBezTo>
                <a:cubicBezTo>
                  <a:pt x="213" y="240"/>
                  <a:pt x="213" y="240"/>
                  <a:pt x="213" y="240"/>
                </a:cubicBezTo>
                <a:cubicBezTo>
                  <a:pt x="169" y="240"/>
                  <a:pt x="169" y="240"/>
                  <a:pt x="169" y="240"/>
                </a:cubicBezTo>
                <a:cubicBezTo>
                  <a:pt x="169" y="195"/>
                  <a:pt x="169" y="195"/>
                  <a:pt x="169" y="195"/>
                </a:cubicBezTo>
                <a:cubicBezTo>
                  <a:pt x="213" y="195"/>
                  <a:pt x="213" y="195"/>
                  <a:pt x="213" y="195"/>
                </a:cubicBezTo>
                <a:cubicBezTo>
                  <a:pt x="213" y="178"/>
                  <a:pt x="213" y="178"/>
                  <a:pt x="213" y="178"/>
                </a:cubicBezTo>
                <a:cubicBezTo>
                  <a:pt x="213" y="151"/>
                  <a:pt x="230" y="125"/>
                  <a:pt x="257" y="125"/>
                </a:cubicBezTo>
                <a:cubicBezTo>
                  <a:pt x="293" y="125"/>
                  <a:pt x="293" y="125"/>
                  <a:pt x="293" y="125"/>
                </a:cubicBezTo>
                <a:lnTo>
                  <a:pt x="293" y="16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1899" tIns="60949" rIns="121899" bIns="60949" anchor="ctr"/>
          <a:lstStyle/>
          <a:p>
            <a:endParaRPr lang="id-ID" sz="2400" dirty="0"/>
          </a:p>
        </p:txBody>
      </p:sp>
      <p:sp>
        <p:nvSpPr>
          <p:cNvPr id="26" name="Freeform 86">
            <a:extLst>
              <a:ext uri="{FF2B5EF4-FFF2-40B4-BE49-F238E27FC236}">
                <a16:creationId xmlns:a16="http://schemas.microsoft.com/office/drawing/2014/main" id="{C1739557-B451-4136-8589-7FCF02E45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435" y="5954676"/>
            <a:ext cx="231196" cy="226993"/>
          </a:xfrm>
          <a:custGeom>
            <a:avLst/>
            <a:gdLst>
              <a:gd name="T0" fmla="*/ 347795 w 480"/>
              <a:gd name="T1" fmla="*/ 0 h 471"/>
              <a:gd name="T2" fmla="*/ 347795 w 480"/>
              <a:gd name="T3" fmla="*/ 0 h 471"/>
              <a:gd name="T4" fmla="*/ 0 w 480"/>
              <a:gd name="T5" fmla="*/ 336348 h 471"/>
              <a:gd name="T6" fmla="*/ 347795 w 480"/>
              <a:gd name="T7" fmla="*/ 684344 h 471"/>
              <a:gd name="T8" fmla="*/ 697045 w 480"/>
              <a:gd name="T9" fmla="*/ 336348 h 471"/>
              <a:gd name="T10" fmla="*/ 347795 w 480"/>
              <a:gd name="T11" fmla="*/ 0 h 471"/>
              <a:gd name="T12" fmla="*/ 490405 w 480"/>
              <a:gd name="T13" fmla="*/ 283930 h 471"/>
              <a:gd name="T14" fmla="*/ 490405 w 480"/>
              <a:gd name="T15" fmla="*/ 283930 h 471"/>
              <a:gd name="T16" fmla="*/ 490405 w 480"/>
              <a:gd name="T17" fmla="*/ 283930 h 471"/>
              <a:gd name="T18" fmla="*/ 296863 w 480"/>
              <a:gd name="T19" fmla="*/ 477585 h 471"/>
              <a:gd name="T20" fmla="*/ 193543 w 480"/>
              <a:gd name="T21" fmla="*/ 451376 h 471"/>
              <a:gd name="T22" fmla="*/ 206640 w 480"/>
              <a:gd name="T23" fmla="*/ 451376 h 471"/>
              <a:gd name="T24" fmla="*/ 296863 w 480"/>
              <a:gd name="T25" fmla="*/ 426623 h 471"/>
              <a:gd name="T26" fmla="*/ 232833 w 480"/>
              <a:gd name="T27" fmla="*/ 374205 h 471"/>
              <a:gd name="T28" fmla="*/ 245930 w 480"/>
              <a:gd name="T29" fmla="*/ 374205 h 471"/>
              <a:gd name="T30" fmla="*/ 259027 w 480"/>
              <a:gd name="T31" fmla="*/ 374205 h 471"/>
              <a:gd name="T32" fmla="*/ 206640 w 480"/>
              <a:gd name="T33" fmla="*/ 310139 h 471"/>
              <a:gd name="T34" fmla="*/ 206640 w 480"/>
              <a:gd name="T35" fmla="*/ 310139 h 471"/>
              <a:gd name="T36" fmla="*/ 232833 w 480"/>
              <a:gd name="T37" fmla="*/ 310139 h 471"/>
              <a:gd name="T38" fmla="*/ 206640 w 480"/>
              <a:gd name="T39" fmla="*/ 259177 h 471"/>
              <a:gd name="T40" fmla="*/ 219736 w 480"/>
              <a:gd name="T41" fmla="*/ 219864 h 471"/>
              <a:gd name="T42" fmla="*/ 347795 w 480"/>
              <a:gd name="T43" fmla="*/ 297034 h 471"/>
              <a:gd name="T44" fmla="*/ 347795 w 480"/>
              <a:gd name="T45" fmla="*/ 283930 h 471"/>
              <a:gd name="T46" fmla="*/ 424921 w 480"/>
              <a:gd name="T47" fmla="*/ 206759 h 471"/>
              <a:gd name="T48" fmla="*/ 464211 w 480"/>
              <a:gd name="T49" fmla="*/ 232968 h 471"/>
              <a:gd name="T50" fmla="*/ 516599 w 480"/>
              <a:gd name="T51" fmla="*/ 219864 h 471"/>
              <a:gd name="T52" fmla="*/ 490405 w 480"/>
              <a:gd name="T53" fmla="*/ 259177 h 471"/>
              <a:gd name="T54" fmla="*/ 529696 w 480"/>
              <a:gd name="T55" fmla="*/ 246073 h 471"/>
              <a:gd name="T56" fmla="*/ 490405 w 480"/>
              <a:gd name="T57" fmla="*/ 283930 h 471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480" h="471">
                <a:moveTo>
                  <a:pt x="239" y="0"/>
                </a:moveTo>
                <a:lnTo>
                  <a:pt x="239" y="0"/>
                </a:lnTo>
                <a:cubicBezTo>
                  <a:pt x="107" y="0"/>
                  <a:pt x="0" y="107"/>
                  <a:pt x="0" y="231"/>
                </a:cubicBezTo>
                <a:cubicBezTo>
                  <a:pt x="0" y="363"/>
                  <a:pt x="107" y="470"/>
                  <a:pt x="239" y="470"/>
                </a:cubicBezTo>
                <a:cubicBezTo>
                  <a:pt x="372" y="470"/>
                  <a:pt x="479" y="363"/>
                  <a:pt x="479" y="231"/>
                </a:cubicBezTo>
                <a:cubicBezTo>
                  <a:pt x="479" y="107"/>
                  <a:pt x="372" y="0"/>
                  <a:pt x="239" y="0"/>
                </a:cubicBezTo>
                <a:close/>
                <a:moveTo>
                  <a:pt x="337" y="195"/>
                </a:moveTo>
                <a:lnTo>
                  <a:pt x="337" y="195"/>
                </a:lnTo>
                <a:cubicBezTo>
                  <a:pt x="337" y="257"/>
                  <a:pt x="292" y="328"/>
                  <a:pt x="204" y="328"/>
                </a:cubicBezTo>
                <a:cubicBezTo>
                  <a:pt x="178" y="328"/>
                  <a:pt x="151" y="319"/>
                  <a:pt x="133" y="310"/>
                </a:cubicBezTo>
                <a:lnTo>
                  <a:pt x="142" y="310"/>
                </a:lnTo>
                <a:cubicBezTo>
                  <a:pt x="160" y="310"/>
                  <a:pt x="186" y="301"/>
                  <a:pt x="204" y="293"/>
                </a:cubicBezTo>
                <a:cubicBezTo>
                  <a:pt x="178" y="293"/>
                  <a:pt x="160" y="275"/>
                  <a:pt x="160" y="257"/>
                </a:cubicBezTo>
                <a:cubicBezTo>
                  <a:pt x="160" y="257"/>
                  <a:pt x="160" y="257"/>
                  <a:pt x="169" y="257"/>
                </a:cubicBezTo>
                <a:lnTo>
                  <a:pt x="178" y="257"/>
                </a:lnTo>
                <a:cubicBezTo>
                  <a:pt x="160" y="248"/>
                  <a:pt x="142" y="231"/>
                  <a:pt x="142" y="213"/>
                </a:cubicBezTo>
                <a:cubicBezTo>
                  <a:pt x="142" y="213"/>
                  <a:pt x="151" y="213"/>
                  <a:pt x="160" y="213"/>
                </a:cubicBezTo>
                <a:cubicBezTo>
                  <a:pt x="151" y="204"/>
                  <a:pt x="142" y="195"/>
                  <a:pt x="142" y="178"/>
                </a:cubicBezTo>
                <a:cubicBezTo>
                  <a:pt x="142" y="169"/>
                  <a:pt x="142" y="160"/>
                  <a:pt x="151" y="151"/>
                </a:cubicBezTo>
                <a:cubicBezTo>
                  <a:pt x="169" y="178"/>
                  <a:pt x="204" y="204"/>
                  <a:pt x="239" y="204"/>
                </a:cubicBezTo>
                <a:cubicBezTo>
                  <a:pt x="239" y="195"/>
                  <a:pt x="239" y="195"/>
                  <a:pt x="239" y="195"/>
                </a:cubicBezTo>
                <a:cubicBezTo>
                  <a:pt x="239" y="169"/>
                  <a:pt x="266" y="142"/>
                  <a:pt x="292" y="142"/>
                </a:cubicBezTo>
                <a:cubicBezTo>
                  <a:pt x="301" y="142"/>
                  <a:pt x="319" y="151"/>
                  <a:pt x="319" y="160"/>
                </a:cubicBezTo>
                <a:cubicBezTo>
                  <a:pt x="337" y="160"/>
                  <a:pt x="346" y="151"/>
                  <a:pt x="355" y="151"/>
                </a:cubicBezTo>
                <a:cubicBezTo>
                  <a:pt x="346" y="160"/>
                  <a:pt x="346" y="169"/>
                  <a:pt x="337" y="178"/>
                </a:cubicBezTo>
                <a:cubicBezTo>
                  <a:pt x="346" y="178"/>
                  <a:pt x="355" y="169"/>
                  <a:pt x="364" y="169"/>
                </a:cubicBezTo>
                <a:cubicBezTo>
                  <a:pt x="355" y="178"/>
                  <a:pt x="346" y="187"/>
                  <a:pt x="337" y="1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1899" tIns="60949" rIns="121899" bIns="60949" anchor="ctr"/>
          <a:lstStyle/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270488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0" grpId="0"/>
      <p:bldP spid="11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2412741" y="1249032"/>
            <a:ext cx="4013939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  <a:ea typeface="Roboto Slab" pitchFamily="2" charset="0"/>
                <a:cs typeface="Lato" charset="0"/>
              </a:rPr>
              <a:t>Company Values</a:t>
            </a:r>
          </a:p>
        </p:txBody>
      </p:sp>
      <p:sp>
        <p:nvSpPr>
          <p:cNvPr id="5" name="Rectangle 4"/>
          <p:cNvSpPr/>
          <p:nvPr/>
        </p:nvSpPr>
        <p:spPr>
          <a:xfrm>
            <a:off x="6938493" y="1765919"/>
            <a:ext cx="3729507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38493" y="3127648"/>
            <a:ext cx="1917956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rgbClr val="FF0000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Fairness</a:t>
            </a:r>
            <a:endParaRPr lang="id-ID" sz="1400" b="1" dirty="0">
              <a:solidFill>
                <a:srgbClr val="FF0000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38494" y="3505957"/>
            <a:ext cx="19179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 is simply Lorem Ipsum has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938493" y="4111331"/>
            <a:ext cx="6952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>
                    <a:lumMod val="75000"/>
                  </a:schemeClr>
                </a:solidFill>
              </a:rPr>
              <a:t>More</a:t>
            </a:r>
          </a:p>
        </p:txBody>
      </p:sp>
      <p:sp>
        <p:nvSpPr>
          <p:cNvPr id="9" name="Freeform 1147"/>
          <p:cNvSpPr>
            <a:spLocks/>
          </p:cNvSpPr>
          <p:nvPr/>
        </p:nvSpPr>
        <p:spPr bwMode="auto">
          <a:xfrm rot="5400000">
            <a:off x="7457990" y="4194134"/>
            <a:ext cx="105589" cy="140781"/>
          </a:xfrm>
          <a:custGeom>
            <a:avLst/>
            <a:gdLst>
              <a:gd name="T0" fmla="*/ 19 w 47"/>
              <a:gd name="T1" fmla="*/ 20 h 62"/>
              <a:gd name="T2" fmla="*/ 19 w 47"/>
              <a:gd name="T3" fmla="*/ 62 h 62"/>
              <a:gd name="T4" fmla="*/ 29 w 47"/>
              <a:gd name="T5" fmla="*/ 62 h 62"/>
              <a:gd name="T6" fmla="*/ 29 w 47"/>
              <a:gd name="T7" fmla="*/ 20 h 62"/>
              <a:gd name="T8" fmla="*/ 40 w 47"/>
              <a:gd name="T9" fmla="*/ 31 h 62"/>
              <a:gd name="T10" fmla="*/ 47 w 47"/>
              <a:gd name="T11" fmla="*/ 24 h 62"/>
              <a:gd name="T12" fmla="*/ 24 w 47"/>
              <a:gd name="T13" fmla="*/ 0 h 62"/>
              <a:gd name="T14" fmla="*/ 0 w 47"/>
              <a:gd name="T15" fmla="*/ 24 h 62"/>
              <a:gd name="T16" fmla="*/ 8 w 47"/>
              <a:gd name="T17" fmla="*/ 31 h 62"/>
              <a:gd name="T18" fmla="*/ 19 w 47"/>
              <a:gd name="T19" fmla="*/ 2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7" h="62">
                <a:moveTo>
                  <a:pt x="19" y="20"/>
                </a:moveTo>
                <a:lnTo>
                  <a:pt x="19" y="62"/>
                </a:lnTo>
                <a:lnTo>
                  <a:pt x="29" y="62"/>
                </a:lnTo>
                <a:lnTo>
                  <a:pt x="29" y="20"/>
                </a:lnTo>
                <a:lnTo>
                  <a:pt x="40" y="31"/>
                </a:lnTo>
                <a:lnTo>
                  <a:pt x="47" y="24"/>
                </a:lnTo>
                <a:lnTo>
                  <a:pt x="24" y="0"/>
                </a:lnTo>
                <a:lnTo>
                  <a:pt x="0" y="24"/>
                </a:lnTo>
                <a:lnTo>
                  <a:pt x="8" y="31"/>
                </a:lnTo>
                <a:lnTo>
                  <a:pt x="19" y="2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10" name="Rectangle 9"/>
          <p:cNvSpPr/>
          <p:nvPr/>
        </p:nvSpPr>
        <p:spPr>
          <a:xfrm>
            <a:off x="8856449" y="3127648"/>
            <a:ext cx="1917956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rgbClr val="FF0000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Respect</a:t>
            </a:r>
            <a:endParaRPr lang="id-ID" sz="1400" b="1" dirty="0">
              <a:solidFill>
                <a:srgbClr val="FF0000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856450" y="3505957"/>
            <a:ext cx="19179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 is simply Lorem Ipsum has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856449" y="4111331"/>
            <a:ext cx="6952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>
                    <a:lumMod val="75000"/>
                  </a:schemeClr>
                </a:solidFill>
              </a:rPr>
              <a:t>More</a:t>
            </a:r>
          </a:p>
        </p:txBody>
      </p:sp>
      <p:sp>
        <p:nvSpPr>
          <p:cNvPr id="13" name="Freeform 1147"/>
          <p:cNvSpPr>
            <a:spLocks/>
          </p:cNvSpPr>
          <p:nvPr/>
        </p:nvSpPr>
        <p:spPr bwMode="auto">
          <a:xfrm rot="5400000">
            <a:off x="9375946" y="4194134"/>
            <a:ext cx="105589" cy="140781"/>
          </a:xfrm>
          <a:custGeom>
            <a:avLst/>
            <a:gdLst>
              <a:gd name="T0" fmla="*/ 19 w 47"/>
              <a:gd name="T1" fmla="*/ 20 h 62"/>
              <a:gd name="T2" fmla="*/ 19 w 47"/>
              <a:gd name="T3" fmla="*/ 62 h 62"/>
              <a:gd name="T4" fmla="*/ 29 w 47"/>
              <a:gd name="T5" fmla="*/ 62 h 62"/>
              <a:gd name="T6" fmla="*/ 29 w 47"/>
              <a:gd name="T7" fmla="*/ 20 h 62"/>
              <a:gd name="T8" fmla="*/ 40 w 47"/>
              <a:gd name="T9" fmla="*/ 31 h 62"/>
              <a:gd name="T10" fmla="*/ 47 w 47"/>
              <a:gd name="T11" fmla="*/ 24 h 62"/>
              <a:gd name="T12" fmla="*/ 24 w 47"/>
              <a:gd name="T13" fmla="*/ 0 h 62"/>
              <a:gd name="T14" fmla="*/ 0 w 47"/>
              <a:gd name="T15" fmla="*/ 24 h 62"/>
              <a:gd name="T16" fmla="*/ 8 w 47"/>
              <a:gd name="T17" fmla="*/ 31 h 62"/>
              <a:gd name="T18" fmla="*/ 19 w 47"/>
              <a:gd name="T19" fmla="*/ 2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7" h="62">
                <a:moveTo>
                  <a:pt x="19" y="20"/>
                </a:moveTo>
                <a:lnTo>
                  <a:pt x="19" y="62"/>
                </a:lnTo>
                <a:lnTo>
                  <a:pt x="29" y="62"/>
                </a:lnTo>
                <a:lnTo>
                  <a:pt x="29" y="20"/>
                </a:lnTo>
                <a:lnTo>
                  <a:pt x="40" y="31"/>
                </a:lnTo>
                <a:lnTo>
                  <a:pt x="47" y="24"/>
                </a:lnTo>
                <a:lnTo>
                  <a:pt x="24" y="0"/>
                </a:lnTo>
                <a:lnTo>
                  <a:pt x="0" y="24"/>
                </a:lnTo>
                <a:lnTo>
                  <a:pt x="8" y="31"/>
                </a:lnTo>
                <a:lnTo>
                  <a:pt x="19" y="2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14" name="Rectangle 13"/>
          <p:cNvSpPr/>
          <p:nvPr/>
        </p:nvSpPr>
        <p:spPr>
          <a:xfrm>
            <a:off x="6938493" y="4938234"/>
            <a:ext cx="1917956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rgbClr val="FF0000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Competence</a:t>
            </a:r>
            <a:endParaRPr lang="id-ID" sz="1400" b="1" dirty="0">
              <a:solidFill>
                <a:srgbClr val="FF0000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38494" y="5316543"/>
            <a:ext cx="19179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 is simply Lorem Ipsum has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38493" y="5921917"/>
            <a:ext cx="6952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>
                    <a:lumMod val="75000"/>
                  </a:schemeClr>
                </a:solidFill>
              </a:rPr>
              <a:t>More</a:t>
            </a:r>
          </a:p>
        </p:txBody>
      </p:sp>
      <p:sp>
        <p:nvSpPr>
          <p:cNvPr id="17" name="Freeform 1147"/>
          <p:cNvSpPr>
            <a:spLocks/>
          </p:cNvSpPr>
          <p:nvPr/>
        </p:nvSpPr>
        <p:spPr bwMode="auto">
          <a:xfrm rot="5400000">
            <a:off x="7457990" y="6004720"/>
            <a:ext cx="105589" cy="140781"/>
          </a:xfrm>
          <a:custGeom>
            <a:avLst/>
            <a:gdLst>
              <a:gd name="T0" fmla="*/ 19 w 47"/>
              <a:gd name="T1" fmla="*/ 20 h 62"/>
              <a:gd name="T2" fmla="*/ 19 w 47"/>
              <a:gd name="T3" fmla="*/ 62 h 62"/>
              <a:gd name="T4" fmla="*/ 29 w 47"/>
              <a:gd name="T5" fmla="*/ 62 h 62"/>
              <a:gd name="T6" fmla="*/ 29 w 47"/>
              <a:gd name="T7" fmla="*/ 20 h 62"/>
              <a:gd name="T8" fmla="*/ 40 w 47"/>
              <a:gd name="T9" fmla="*/ 31 h 62"/>
              <a:gd name="T10" fmla="*/ 47 w 47"/>
              <a:gd name="T11" fmla="*/ 24 h 62"/>
              <a:gd name="T12" fmla="*/ 24 w 47"/>
              <a:gd name="T13" fmla="*/ 0 h 62"/>
              <a:gd name="T14" fmla="*/ 0 w 47"/>
              <a:gd name="T15" fmla="*/ 24 h 62"/>
              <a:gd name="T16" fmla="*/ 8 w 47"/>
              <a:gd name="T17" fmla="*/ 31 h 62"/>
              <a:gd name="T18" fmla="*/ 19 w 47"/>
              <a:gd name="T19" fmla="*/ 2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7" h="62">
                <a:moveTo>
                  <a:pt x="19" y="20"/>
                </a:moveTo>
                <a:lnTo>
                  <a:pt x="19" y="62"/>
                </a:lnTo>
                <a:lnTo>
                  <a:pt x="29" y="62"/>
                </a:lnTo>
                <a:lnTo>
                  <a:pt x="29" y="20"/>
                </a:lnTo>
                <a:lnTo>
                  <a:pt x="40" y="31"/>
                </a:lnTo>
                <a:lnTo>
                  <a:pt x="47" y="24"/>
                </a:lnTo>
                <a:lnTo>
                  <a:pt x="24" y="0"/>
                </a:lnTo>
                <a:lnTo>
                  <a:pt x="0" y="24"/>
                </a:lnTo>
                <a:lnTo>
                  <a:pt x="8" y="31"/>
                </a:lnTo>
                <a:lnTo>
                  <a:pt x="19" y="2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18" name="Rectangle 17"/>
          <p:cNvSpPr/>
          <p:nvPr/>
        </p:nvSpPr>
        <p:spPr>
          <a:xfrm>
            <a:off x="8856449" y="4938234"/>
            <a:ext cx="1917956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rgbClr val="FF0000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Professional</a:t>
            </a:r>
            <a:endParaRPr lang="id-ID" sz="1400" b="1" dirty="0">
              <a:solidFill>
                <a:srgbClr val="FF0000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856450" y="5316543"/>
            <a:ext cx="19179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 is simply Lorem Ipsum has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856449" y="5921917"/>
            <a:ext cx="6952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>
                    <a:lumMod val="75000"/>
                  </a:schemeClr>
                </a:solidFill>
              </a:rPr>
              <a:t>More</a:t>
            </a:r>
          </a:p>
        </p:txBody>
      </p:sp>
      <p:sp>
        <p:nvSpPr>
          <p:cNvPr id="21" name="Freeform 1147"/>
          <p:cNvSpPr>
            <a:spLocks/>
          </p:cNvSpPr>
          <p:nvPr/>
        </p:nvSpPr>
        <p:spPr bwMode="auto">
          <a:xfrm rot="5400000">
            <a:off x="9375946" y="6004720"/>
            <a:ext cx="105589" cy="140781"/>
          </a:xfrm>
          <a:custGeom>
            <a:avLst/>
            <a:gdLst>
              <a:gd name="T0" fmla="*/ 19 w 47"/>
              <a:gd name="T1" fmla="*/ 20 h 62"/>
              <a:gd name="T2" fmla="*/ 19 w 47"/>
              <a:gd name="T3" fmla="*/ 62 h 62"/>
              <a:gd name="T4" fmla="*/ 29 w 47"/>
              <a:gd name="T5" fmla="*/ 62 h 62"/>
              <a:gd name="T6" fmla="*/ 29 w 47"/>
              <a:gd name="T7" fmla="*/ 20 h 62"/>
              <a:gd name="T8" fmla="*/ 40 w 47"/>
              <a:gd name="T9" fmla="*/ 31 h 62"/>
              <a:gd name="T10" fmla="*/ 47 w 47"/>
              <a:gd name="T11" fmla="*/ 24 h 62"/>
              <a:gd name="T12" fmla="*/ 24 w 47"/>
              <a:gd name="T13" fmla="*/ 0 h 62"/>
              <a:gd name="T14" fmla="*/ 0 w 47"/>
              <a:gd name="T15" fmla="*/ 24 h 62"/>
              <a:gd name="T16" fmla="*/ 8 w 47"/>
              <a:gd name="T17" fmla="*/ 31 h 62"/>
              <a:gd name="T18" fmla="*/ 19 w 47"/>
              <a:gd name="T19" fmla="*/ 2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7" h="62">
                <a:moveTo>
                  <a:pt x="19" y="20"/>
                </a:moveTo>
                <a:lnTo>
                  <a:pt x="19" y="62"/>
                </a:lnTo>
                <a:lnTo>
                  <a:pt x="29" y="62"/>
                </a:lnTo>
                <a:lnTo>
                  <a:pt x="29" y="20"/>
                </a:lnTo>
                <a:lnTo>
                  <a:pt x="40" y="31"/>
                </a:lnTo>
                <a:lnTo>
                  <a:pt x="47" y="24"/>
                </a:lnTo>
                <a:lnTo>
                  <a:pt x="24" y="0"/>
                </a:lnTo>
                <a:lnTo>
                  <a:pt x="0" y="24"/>
                </a:lnTo>
                <a:lnTo>
                  <a:pt x="8" y="31"/>
                </a:lnTo>
                <a:lnTo>
                  <a:pt x="19" y="2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4EC860D-0AA5-4070-9DC1-5292B765048B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FDB81CBF-9083-476F-97D7-DE8A75BCB6CF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25" name="Freeform 10">
                <a:extLst>
                  <a:ext uri="{FF2B5EF4-FFF2-40B4-BE49-F238E27FC236}">
                    <a16:creationId xmlns:a16="http://schemas.microsoft.com/office/drawing/2014/main" id="{8F5E8453-4E15-42C5-BDE8-639A67FC2E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11">
                <a:extLst>
                  <a:ext uri="{FF2B5EF4-FFF2-40B4-BE49-F238E27FC236}">
                    <a16:creationId xmlns:a16="http://schemas.microsoft.com/office/drawing/2014/main" id="{5A1EEBAF-82E3-4A81-B32C-439DE67B74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AF364CE3-79EC-42B9-9908-28B44BC1915C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" name="Text Placeholder 13">
              <a:extLst>
                <a:ext uri="{FF2B5EF4-FFF2-40B4-BE49-F238E27FC236}">
                  <a16:creationId xmlns:a16="http://schemas.microsoft.com/office/drawing/2014/main" id="{3DD61452-C957-49DF-A3FA-D045FBD8D6C8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7F401A1A-A99F-474C-9646-93031D05A258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10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29" name="Picture Placeholder 28">
            <a:extLst>
              <a:ext uri="{FF2B5EF4-FFF2-40B4-BE49-F238E27FC236}">
                <a16:creationId xmlns:a16="http://schemas.microsoft.com/office/drawing/2014/main" id="{265788FC-BCDA-4C89-A04A-11E79D9DCE7C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77" r="2667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77681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15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2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 animBg="1"/>
      <p:bldP spid="10" grpId="0"/>
      <p:bldP spid="11" grpId="0"/>
      <p:bldP spid="12" grpId="0"/>
      <p:bldP spid="13" grpId="0" animBg="1"/>
      <p:bldP spid="14" grpId="0"/>
      <p:bldP spid="15" grpId="0"/>
      <p:bldP spid="16" grpId="0"/>
      <p:bldP spid="17" grpId="0" animBg="1"/>
      <p:bldP spid="18" grpId="0"/>
      <p:bldP spid="19" grpId="0"/>
      <p:bldP spid="20" grpId="0"/>
      <p:bldP spid="21" grpId="0" animBg="1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1511519" y="1551319"/>
            <a:ext cx="3666007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  <a:ea typeface="Roboto Slab" pitchFamily="2" charset="0"/>
                <a:cs typeface="Lato" charset="0"/>
              </a:rPr>
              <a:t>Our Latest Projects</a:t>
            </a:r>
          </a:p>
        </p:txBody>
      </p:sp>
      <p:sp>
        <p:nvSpPr>
          <p:cNvPr id="8" name="Rectangle 7"/>
          <p:cNvSpPr/>
          <p:nvPr/>
        </p:nvSpPr>
        <p:spPr>
          <a:xfrm>
            <a:off x="1422141" y="2837539"/>
            <a:ext cx="402160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31870" y="4202659"/>
            <a:ext cx="1917956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Hotel De Madrid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491077" y="4741410"/>
            <a:ext cx="46149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21235" y="4674147"/>
            <a:ext cx="712026" cy="136767"/>
            <a:chOff x="1366174" y="4862018"/>
            <a:chExt cx="1083530" cy="208126"/>
          </a:xfrm>
          <a:solidFill>
            <a:schemeClr val="accent1"/>
          </a:solidFill>
        </p:grpSpPr>
        <p:sp>
          <p:nvSpPr>
            <p:cNvPr id="21" name="5-Point Star 20"/>
            <p:cNvSpPr/>
            <p:nvPr/>
          </p:nvSpPr>
          <p:spPr>
            <a:xfrm>
              <a:off x="1366174" y="486542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5-Point Star 21"/>
            <p:cNvSpPr/>
            <p:nvPr/>
          </p:nvSpPr>
          <p:spPr>
            <a:xfrm>
              <a:off x="1659600" y="486542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5-Point Star 22"/>
            <p:cNvSpPr/>
            <p:nvPr/>
          </p:nvSpPr>
          <p:spPr>
            <a:xfrm>
              <a:off x="1952294" y="486201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5-Point Star 23"/>
            <p:cNvSpPr/>
            <p:nvPr/>
          </p:nvSpPr>
          <p:spPr>
            <a:xfrm>
              <a:off x="2244988" y="486201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1413515" y="5084235"/>
            <a:ext cx="173560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413516" y="4809518"/>
            <a:ext cx="1319746" cy="34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i="1" dirty="0">
                <a:solidFill>
                  <a:schemeClr val="bg1">
                    <a:lumMod val="7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Oct, 13 2019</a:t>
            </a:r>
            <a:endParaRPr lang="id-ID" sz="1100" i="1" dirty="0">
              <a:solidFill>
                <a:schemeClr val="bg1">
                  <a:lumMod val="7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17641" y="4202659"/>
            <a:ext cx="1917956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Godin Tower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3876848" y="4741410"/>
            <a:ext cx="46149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4407006" y="4674147"/>
            <a:ext cx="712026" cy="136767"/>
            <a:chOff x="1366174" y="4862018"/>
            <a:chExt cx="1083530" cy="208126"/>
          </a:xfrm>
          <a:solidFill>
            <a:schemeClr val="accent1"/>
          </a:solidFill>
        </p:grpSpPr>
        <p:sp>
          <p:nvSpPr>
            <p:cNvPr id="38" name="5-Point Star 37"/>
            <p:cNvSpPr/>
            <p:nvPr/>
          </p:nvSpPr>
          <p:spPr>
            <a:xfrm>
              <a:off x="1366174" y="486542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5-Point Star 38"/>
            <p:cNvSpPr/>
            <p:nvPr/>
          </p:nvSpPr>
          <p:spPr>
            <a:xfrm>
              <a:off x="1659600" y="486542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5-Point Star 39"/>
            <p:cNvSpPr/>
            <p:nvPr/>
          </p:nvSpPr>
          <p:spPr>
            <a:xfrm>
              <a:off x="1952294" y="486201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5-Point Star 40"/>
            <p:cNvSpPr/>
            <p:nvPr/>
          </p:nvSpPr>
          <p:spPr>
            <a:xfrm>
              <a:off x="2244988" y="486201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Rectangle 41"/>
          <p:cNvSpPr/>
          <p:nvPr/>
        </p:nvSpPr>
        <p:spPr>
          <a:xfrm>
            <a:off x="3799286" y="5084235"/>
            <a:ext cx="173560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799287" y="4809518"/>
            <a:ext cx="1319746" cy="34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i="1" dirty="0">
                <a:solidFill>
                  <a:schemeClr val="bg1">
                    <a:lumMod val="7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Oct, 13 2019</a:t>
            </a:r>
            <a:endParaRPr lang="id-ID" sz="1100" i="1" dirty="0">
              <a:solidFill>
                <a:schemeClr val="bg1">
                  <a:lumMod val="7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2A8F5C45-7C4D-4EC4-AE92-5877A5B26256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6499E265-4961-4A80-A6F8-9AF570C85908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60" name="Freeform 10">
                <a:extLst>
                  <a:ext uri="{FF2B5EF4-FFF2-40B4-BE49-F238E27FC236}">
                    <a16:creationId xmlns:a16="http://schemas.microsoft.com/office/drawing/2014/main" id="{6700C3D5-B202-45CF-84D4-6B99C71C6F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Freeform 11">
                <a:extLst>
                  <a:ext uri="{FF2B5EF4-FFF2-40B4-BE49-F238E27FC236}">
                    <a16:creationId xmlns:a16="http://schemas.microsoft.com/office/drawing/2014/main" id="{2EEE2E73-6B0E-47D3-A8AC-0DE63355B7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DBE9918B-8540-40EA-AA29-0FF0716128F4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9" name="Text Placeholder 13">
              <a:extLst>
                <a:ext uri="{FF2B5EF4-FFF2-40B4-BE49-F238E27FC236}">
                  <a16:creationId xmlns:a16="http://schemas.microsoft.com/office/drawing/2014/main" id="{B19B4790-FA7D-4C6B-A37D-7795564A7C8C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63" name="Rectangle 62">
            <a:extLst>
              <a:ext uri="{FF2B5EF4-FFF2-40B4-BE49-F238E27FC236}">
                <a16:creationId xmlns:a16="http://schemas.microsoft.com/office/drawing/2014/main" id="{7F09011F-BB1C-4035-87AD-85EA4E17D3F5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11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14" name="Picture Placeholder 13">
            <a:extLst>
              <a:ext uri="{FF2B5EF4-FFF2-40B4-BE49-F238E27FC236}">
                <a16:creationId xmlns:a16="http://schemas.microsoft.com/office/drawing/2014/main" id="{F15BF04F-B8A0-4549-9FC6-5CCF06C36C36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64" r="22064"/>
          <a:stretch>
            <a:fillRect/>
          </a:stretch>
        </p:blipFill>
        <p:spPr/>
      </p:pic>
      <p:pic>
        <p:nvPicPr>
          <p:cNvPr id="16" name="Picture Placeholder 15">
            <a:extLst>
              <a:ext uri="{FF2B5EF4-FFF2-40B4-BE49-F238E27FC236}">
                <a16:creationId xmlns:a16="http://schemas.microsoft.com/office/drawing/2014/main" id="{954082E8-AA4E-40D8-AD8E-926A681B3EE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80" r="29680"/>
          <a:stretch>
            <a:fillRect/>
          </a:stretch>
        </p:blipFill>
        <p:spPr/>
      </p:pic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F5B0347B-2ECB-42CC-AD9A-C2EE3F7EC2D0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83" r="23783"/>
          <a:stretch>
            <a:fillRect/>
          </a:stretch>
        </p:blipFill>
        <p:spPr/>
      </p:pic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A1D9A879-5908-4B51-9228-01D95B9CE764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04" r="2830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66294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25" grpId="0"/>
      <p:bldP spid="34" grpId="0"/>
      <p:bldP spid="35" grpId="0"/>
      <p:bldP spid="42" grpId="0"/>
      <p:bldP spid="43" grpId="0"/>
      <p:bldP spid="6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03229" y="4333165"/>
            <a:ext cx="3288771" cy="18219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1494267" y="1543232"/>
            <a:ext cx="3666007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  <a:ea typeface="Roboto Slab" pitchFamily="2" charset="0"/>
                <a:cs typeface="Lato" charset="0"/>
              </a:rPr>
              <a:t>Next Projects</a:t>
            </a:r>
          </a:p>
        </p:txBody>
      </p:sp>
      <p:sp>
        <p:nvSpPr>
          <p:cNvPr id="6" name="Rectangle 5"/>
          <p:cNvSpPr/>
          <p:nvPr/>
        </p:nvSpPr>
        <p:spPr>
          <a:xfrm>
            <a:off x="1422141" y="2406869"/>
            <a:ext cx="467385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tincidunt eget ante tincidunt, eros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39393" y="4268717"/>
            <a:ext cx="1917956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Project </a:t>
            </a:r>
            <a:r>
              <a:rPr lang="en-US" sz="1400" i="0" dirty="0">
                <a:solidFill>
                  <a:schemeClr val="accent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Values</a:t>
            </a:r>
            <a:r>
              <a:rPr lang="en-US" sz="14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 Total</a:t>
            </a:r>
            <a:endParaRPr lang="id-ID" sz="1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39393" y="4661988"/>
            <a:ext cx="226233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i="0" dirty="0">
                <a:solidFill>
                  <a:srgbClr val="FF0000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$92M</a:t>
            </a:r>
            <a:endParaRPr lang="id-ID" sz="4400" b="1" dirty="0">
              <a:solidFill>
                <a:srgbClr val="FF0000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16264" y="1525964"/>
            <a:ext cx="1917956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Montana Tower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16264" y="1826639"/>
            <a:ext cx="1319746" cy="303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i="1" dirty="0">
                <a:solidFill>
                  <a:schemeClr val="bg1">
                    <a:lumMod val="7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Start At Jan, 23</a:t>
            </a:r>
            <a:endParaRPr lang="id-ID" sz="1000" i="1" dirty="0">
              <a:solidFill>
                <a:schemeClr val="bg1">
                  <a:lumMod val="7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16264" y="2211649"/>
            <a:ext cx="173560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18204" y="2915989"/>
            <a:ext cx="677039" cy="20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More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655869" y="1525964"/>
            <a:ext cx="191795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Bastian</a:t>
            </a: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 Tower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655869" y="1826639"/>
            <a:ext cx="1319746" cy="3145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i="1" dirty="0">
                <a:solidFill>
                  <a:schemeClr val="bg1">
                    <a:lumMod val="7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Start At Mar, 23</a:t>
            </a:r>
            <a:endParaRPr lang="id-ID" sz="1000" i="1" dirty="0">
              <a:solidFill>
                <a:schemeClr val="bg1">
                  <a:lumMod val="7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655869" y="2211649"/>
            <a:ext cx="173560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753873" y="2915989"/>
            <a:ext cx="677039" cy="20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More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690373" y="4593783"/>
            <a:ext cx="191795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chemeClr val="bg1"/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Marina</a:t>
            </a:r>
            <a:r>
              <a:rPr lang="en-US" sz="1400" b="1" i="0" dirty="0">
                <a:solidFill>
                  <a:schemeClr val="bg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 Tower</a:t>
            </a:r>
            <a:endParaRPr lang="id-ID" sz="1400" b="1" dirty="0">
              <a:solidFill>
                <a:schemeClr val="bg1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690373" y="4920336"/>
            <a:ext cx="1506714" cy="3145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00" i="1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Start At Apr, 23</a:t>
            </a:r>
            <a:endParaRPr lang="id-ID" sz="1000" i="1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690373" y="5279468"/>
            <a:ext cx="1735607" cy="576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</a:t>
            </a:r>
            <a:endParaRPr lang="id-ID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52B93DD-1A57-4F6D-8430-1B8110858A0E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815F89DA-58C4-4F2E-BC41-CADEDB6FB4EB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37" name="Freeform 10">
                <a:extLst>
                  <a:ext uri="{FF2B5EF4-FFF2-40B4-BE49-F238E27FC236}">
                    <a16:creationId xmlns:a16="http://schemas.microsoft.com/office/drawing/2014/main" id="{A37EA777-D2BD-4E64-BF1C-494F772D95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11">
                <a:extLst>
                  <a:ext uri="{FF2B5EF4-FFF2-40B4-BE49-F238E27FC236}">
                    <a16:creationId xmlns:a16="http://schemas.microsoft.com/office/drawing/2014/main" id="{F91D2D9F-39D3-49F7-893A-11FC02BA67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E4EB8D28-E6CD-4B91-8B6C-0BD21079DEEE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6" name="Text Placeholder 13">
              <a:extLst>
                <a:ext uri="{FF2B5EF4-FFF2-40B4-BE49-F238E27FC236}">
                  <a16:creationId xmlns:a16="http://schemas.microsoft.com/office/drawing/2014/main" id="{7E41F33D-C232-4480-8389-B893C07CECBE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pic>
        <p:nvPicPr>
          <p:cNvPr id="12" name="Picture Placeholder 11">
            <a:extLst>
              <a:ext uri="{FF2B5EF4-FFF2-40B4-BE49-F238E27FC236}">
                <a16:creationId xmlns:a16="http://schemas.microsoft.com/office/drawing/2014/main" id="{A9AC2E8E-ADB2-4109-9AE6-930314424E5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31" b="1403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1209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9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3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40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5" grpId="0" animBg="1"/>
      <p:bldP spid="17" grpId="0"/>
      <p:bldP spid="18" grpId="0"/>
      <p:bldP spid="19" grpId="0"/>
      <p:bldP spid="20" grpId="0" animBg="1"/>
      <p:bldP spid="21" grpId="0"/>
      <p:bldP spid="22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6976115" y="1238649"/>
            <a:ext cx="3228935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  <a:ea typeface="Roboto Slab" pitchFamily="2" charset="0"/>
                <a:cs typeface="Lato" charset="0"/>
              </a:rPr>
              <a:t>Projects On Going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6912615" y="2652046"/>
            <a:ext cx="3729507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03988" y="4256017"/>
            <a:ext cx="1998473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Project </a:t>
            </a:r>
            <a:r>
              <a:rPr lang="en-US" sz="1400" i="0" dirty="0">
                <a:solidFill>
                  <a:schemeClr val="accent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Values</a:t>
            </a:r>
            <a:r>
              <a:rPr lang="en-US" sz="14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 Total</a:t>
            </a:r>
            <a:endParaRPr lang="id-ID" sz="1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95363" y="4649288"/>
            <a:ext cx="19179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i="0" dirty="0">
                <a:solidFill>
                  <a:srgbClr val="FF0000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$70M</a:t>
            </a:r>
            <a:endParaRPr lang="id-ID" sz="4400" b="1" dirty="0">
              <a:solidFill>
                <a:srgbClr val="FF0000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52495" y="1296147"/>
            <a:ext cx="1917956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Bank Point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811702" y="1834898"/>
            <a:ext cx="46149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2341860" y="1767635"/>
            <a:ext cx="712026" cy="136767"/>
            <a:chOff x="1366174" y="4862018"/>
            <a:chExt cx="1083530" cy="208126"/>
          </a:xfrm>
          <a:solidFill>
            <a:schemeClr val="accent1"/>
          </a:solidFill>
        </p:grpSpPr>
        <p:sp>
          <p:nvSpPr>
            <p:cNvPr id="12" name="5-Point Star 11"/>
            <p:cNvSpPr/>
            <p:nvPr/>
          </p:nvSpPr>
          <p:spPr>
            <a:xfrm>
              <a:off x="1366174" y="486542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5-Point Star 12"/>
            <p:cNvSpPr/>
            <p:nvPr/>
          </p:nvSpPr>
          <p:spPr>
            <a:xfrm>
              <a:off x="1659600" y="486542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5-Point Star 13"/>
            <p:cNvSpPr/>
            <p:nvPr/>
          </p:nvSpPr>
          <p:spPr>
            <a:xfrm>
              <a:off x="1952294" y="486201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5-Point Star 14"/>
            <p:cNvSpPr/>
            <p:nvPr/>
          </p:nvSpPr>
          <p:spPr>
            <a:xfrm>
              <a:off x="2244988" y="486201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1734140" y="1995340"/>
            <a:ext cx="1319746" cy="322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i="1" dirty="0">
                <a:solidFill>
                  <a:schemeClr val="bg1">
                    <a:lumMod val="6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Tokyo, Japan</a:t>
            </a:r>
            <a:endParaRPr lang="id-ID" sz="1100" i="1" dirty="0">
              <a:solidFill>
                <a:schemeClr val="bg1">
                  <a:lumMod val="6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247700" y="4634602"/>
            <a:ext cx="1917956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Vonk</a:t>
            </a: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 Capital City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306907" y="5173353"/>
            <a:ext cx="46149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4845691" y="5106090"/>
            <a:ext cx="712026" cy="136767"/>
            <a:chOff x="1366174" y="4862018"/>
            <a:chExt cx="1083530" cy="208126"/>
          </a:xfrm>
          <a:solidFill>
            <a:schemeClr val="accent1"/>
          </a:solidFill>
        </p:grpSpPr>
        <p:sp>
          <p:nvSpPr>
            <p:cNvPr id="20" name="5-Point Star 19"/>
            <p:cNvSpPr/>
            <p:nvPr/>
          </p:nvSpPr>
          <p:spPr>
            <a:xfrm>
              <a:off x="1366174" y="486542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5-Point Star 20"/>
            <p:cNvSpPr/>
            <p:nvPr/>
          </p:nvSpPr>
          <p:spPr>
            <a:xfrm>
              <a:off x="1659600" y="486542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5-Point Star 21"/>
            <p:cNvSpPr/>
            <p:nvPr/>
          </p:nvSpPr>
          <p:spPr>
            <a:xfrm>
              <a:off x="1952294" y="486201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5-Point Star 22"/>
            <p:cNvSpPr/>
            <p:nvPr/>
          </p:nvSpPr>
          <p:spPr>
            <a:xfrm>
              <a:off x="2244988" y="486201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4229344" y="5333795"/>
            <a:ext cx="1523755" cy="34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i="1" dirty="0">
                <a:solidFill>
                  <a:schemeClr val="bg1">
                    <a:lumMod val="6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Norwich, England</a:t>
            </a:r>
            <a:endParaRPr lang="id-ID" sz="1100" i="1" dirty="0">
              <a:solidFill>
                <a:schemeClr val="bg1">
                  <a:lumMod val="6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A7BDA368-E6BD-4176-9D54-BAA533D08367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E8F0F37F-8CB3-4AFF-B852-21BEE19A08C1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40" name="Freeform 10">
                <a:extLst>
                  <a:ext uri="{FF2B5EF4-FFF2-40B4-BE49-F238E27FC236}">
                    <a16:creationId xmlns:a16="http://schemas.microsoft.com/office/drawing/2014/main" id="{2B3ED735-456A-49E2-B610-D324DB91DC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11">
                <a:extLst>
                  <a:ext uri="{FF2B5EF4-FFF2-40B4-BE49-F238E27FC236}">
                    <a16:creationId xmlns:a16="http://schemas.microsoft.com/office/drawing/2014/main" id="{2376D5FA-0F2E-4683-B518-B2F1D6C089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2C0F1696-04F3-4FC8-8DD0-B79C63FC6A6C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9" name="Text Placeholder 13">
              <a:extLst>
                <a:ext uri="{FF2B5EF4-FFF2-40B4-BE49-F238E27FC236}">
                  <a16:creationId xmlns:a16="http://schemas.microsoft.com/office/drawing/2014/main" id="{C2EF1250-E628-4B90-AA85-E98BC73C062E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43" name="Rectangle 42">
            <a:extLst>
              <a:ext uri="{FF2B5EF4-FFF2-40B4-BE49-F238E27FC236}">
                <a16:creationId xmlns:a16="http://schemas.microsoft.com/office/drawing/2014/main" id="{771122F2-827D-4521-B82F-4E87A0426A8D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13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27" name="Picture Placeholder 26">
            <a:extLst>
              <a:ext uri="{FF2B5EF4-FFF2-40B4-BE49-F238E27FC236}">
                <a16:creationId xmlns:a16="http://schemas.microsoft.com/office/drawing/2014/main" id="{08AB87CA-AC54-48BE-BF0C-F45DA54F205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16" r="28416"/>
          <a:stretch>
            <a:fillRect/>
          </a:stretch>
        </p:blipFill>
        <p:spPr/>
      </p:pic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EDE03A27-0599-4D97-BE1A-A212D19D15BD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04" r="2840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72593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6" grpId="0"/>
      <p:bldP spid="17" grpId="0"/>
      <p:bldP spid="24" grpId="0"/>
      <p:bldP spid="4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2409021" y="5200415"/>
            <a:ext cx="3178980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+mj-lt"/>
                <a:ea typeface="Roboto Slab" pitchFamily="2" charset="0"/>
                <a:cs typeface="Lato" charset="0"/>
              </a:rPr>
              <a:t>Project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6908541" y="4229480"/>
            <a:ext cx="402160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tincidunt eget ante tincidunt, eros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19023" y="5919784"/>
            <a:ext cx="935251" cy="2642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Read More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20FAFAE-C1FB-464A-A498-AD68AC57E146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4ECBF78-07B7-436F-A59A-0DF866238D88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22" name="Freeform 10">
                <a:extLst>
                  <a:ext uri="{FF2B5EF4-FFF2-40B4-BE49-F238E27FC236}">
                    <a16:creationId xmlns:a16="http://schemas.microsoft.com/office/drawing/2014/main" id="{B76B4388-FBCC-4AD8-9D23-D5F9C7A8E1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11">
                <a:extLst>
                  <a:ext uri="{FF2B5EF4-FFF2-40B4-BE49-F238E27FC236}">
                    <a16:creationId xmlns:a16="http://schemas.microsoft.com/office/drawing/2014/main" id="{45ACB5D1-3F82-4958-89D0-CB8042FD37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AB2E467-6542-4370-B485-FE14D6BFE5A9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" name="Text Placeholder 13">
              <a:extLst>
                <a:ext uri="{FF2B5EF4-FFF2-40B4-BE49-F238E27FC236}">
                  <a16:creationId xmlns:a16="http://schemas.microsoft.com/office/drawing/2014/main" id="{D6A295D2-D942-4CA6-8C1D-B58B825D5808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EC6AE547-404D-4A9A-96EA-39FFDACD7A81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14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BAFA621A-CED7-4803-8B02-BABA6D55C2E9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49" r="13149"/>
          <a:stretch>
            <a:fillRect/>
          </a:stretch>
        </p:blipFill>
        <p:spPr/>
      </p:pic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C25C9573-704D-43B5-A63F-764E90B5E64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33" b="593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5439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6980667" y="1542278"/>
            <a:ext cx="4225047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  <a:ea typeface="Roboto Slab" pitchFamily="2" charset="0"/>
                <a:cs typeface="Lato" charset="0"/>
              </a:rPr>
              <a:t>Risk Assessment &amp; Management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6908063" y="2775691"/>
            <a:ext cx="4021607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08062" y="4036691"/>
            <a:ext cx="2004785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Maintenance Risk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08063" y="4415000"/>
            <a:ext cx="173560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003" y="5119340"/>
            <a:ext cx="677039" cy="20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More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4038" y="4036691"/>
            <a:ext cx="2834754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Project Risk Management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54038" y="4415000"/>
            <a:ext cx="173560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955978" y="5119340"/>
            <a:ext cx="677039" cy="20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More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6EB514F-940B-4B12-97A1-9E020F845BC3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C4A87118-6B74-41F4-B2AB-8B7243062A2D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25" name="Freeform 10">
                <a:extLst>
                  <a:ext uri="{FF2B5EF4-FFF2-40B4-BE49-F238E27FC236}">
                    <a16:creationId xmlns:a16="http://schemas.microsoft.com/office/drawing/2014/main" id="{0E94B0BB-19F5-40A6-8EBC-9307B54CD2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11">
                <a:extLst>
                  <a:ext uri="{FF2B5EF4-FFF2-40B4-BE49-F238E27FC236}">
                    <a16:creationId xmlns:a16="http://schemas.microsoft.com/office/drawing/2014/main" id="{DCCDA50E-2571-44CB-8AEB-288FD03D21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347F15F9-8448-40FD-A50C-6D8F83A94E13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" name="Text Placeholder 13">
              <a:extLst>
                <a:ext uri="{FF2B5EF4-FFF2-40B4-BE49-F238E27FC236}">
                  <a16:creationId xmlns:a16="http://schemas.microsoft.com/office/drawing/2014/main" id="{0EA3E563-1ED7-4162-A22C-F67090637607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D15A379F-EC1C-44F3-ABD2-1A00B16E4844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15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12" name="Picture Placeholder 11">
            <a:extLst>
              <a:ext uri="{FF2B5EF4-FFF2-40B4-BE49-F238E27FC236}">
                <a16:creationId xmlns:a16="http://schemas.microsoft.com/office/drawing/2014/main" id="{AD876088-88F1-44AA-8D28-935947083395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53" r="3295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2611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  <p:bldP spid="9" grpId="0"/>
      <p:bldP spid="10" grpId="0"/>
      <p:bldP spid="11" grpId="0" animBg="1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462818"/>
            <a:ext cx="7956645" cy="17059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1502893" y="1549477"/>
            <a:ext cx="408702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  <a:ea typeface="Roboto Slab" pitchFamily="2" charset="0"/>
                <a:cs typeface="Lato" charset="0"/>
              </a:rPr>
              <a:t>Why Choose Us?</a:t>
            </a:r>
          </a:p>
        </p:txBody>
      </p:sp>
      <p:sp>
        <p:nvSpPr>
          <p:cNvPr id="7" name="Rectangle 6"/>
          <p:cNvSpPr/>
          <p:nvPr/>
        </p:nvSpPr>
        <p:spPr>
          <a:xfrm>
            <a:off x="1413515" y="2397641"/>
            <a:ext cx="4694707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tincidunt eget ante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25259" y="4776544"/>
            <a:ext cx="1748307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accent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Reasons</a:t>
            </a: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 01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25259" y="5192042"/>
            <a:ext cx="226900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165939" y="4776544"/>
            <a:ext cx="1748307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Reasons 02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65939" y="5192042"/>
            <a:ext cx="226900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E04465E-24E7-4C2D-8745-DBEFF20720AD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2E719F43-4D2A-45FB-B605-BBAB15EFCBDB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32" name="Freeform 10">
                <a:extLst>
                  <a:ext uri="{FF2B5EF4-FFF2-40B4-BE49-F238E27FC236}">
                    <a16:creationId xmlns:a16="http://schemas.microsoft.com/office/drawing/2014/main" id="{F334CDF8-8180-4452-8379-450DDD4B5D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11">
                <a:extLst>
                  <a:ext uri="{FF2B5EF4-FFF2-40B4-BE49-F238E27FC236}">
                    <a16:creationId xmlns:a16="http://schemas.microsoft.com/office/drawing/2014/main" id="{6262F736-8218-471B-A34A-1CF22052FD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4F8A081A-B55C-422D-B065-34E3C6701D36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Text Placeholder 13">
              <a:extLst>
                <a:ext uri="{FF2B5EF4-FFF2-40B4-BE49-F238E27FC236}">
                  <a16:creationId xmlns:a16="http://schemas.microsoft.com/office/drawing/2014/main" id="{88BC1C26-F5CD-4B0E-ADDC-D81EFE65C2AF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8379E621-5EE6-408B-8012-EE6117D51983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16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094550A9-DB3C-4D68-8D15-21AE627995B7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13" r="21713"/>
          <a:stretch>
            <a:fillRect/>
          </a:stretch>
        </p:blipFill>
        <p:spPr/>
      </p:pic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1F2A2D88-7B6D-4CC1-95CA-9C9719BA17A9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96" r="1939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7674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15" grpId="0"/>
      <p:bldP spid="16" grpId="0"/>
      <p:bldP spid="17" grpId="0"/>
      <p:bldP spid="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7929093" y="1676220"/>
            <a:ext cx="3204514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  <a:ea typeface="Roboto Slab" pitchFamily="2" charset="0"/>
                <a:cs typeface="Lato" charset="0"/>
              </a:rPr>
              <a:t>Our</a:t>
            </a:r>
          </a:p>
          <a:p>
            <a:r>
              <a:rPr lang="en-US" sz="3200" b="1" dirty="0">
                <a:solidFill>
                  <a:srgbClr val="FF0000"/>
                </a:solidFill>
                <a:latin typeface="+mj-lt"/>
                <a:ea typeface="Roboto Slab" pitchFamily="2" charset="0"/>
                <a:cs typeface="Lato" charset="0"/>
              </a:rPr>
              <a:t>Achievements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7827015" y="3117785"/>
            <a:ext cx="3204514" cy="1361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tincidunt eget ante tincidunt, eros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929093" y="4996758"/>
            <a:ext cx="935251" cy="2642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Read More</a:t>
            </a:r>
          </a:p>
        </p:txBody>
      </p:sp>
      <p:sp>
        <p:nvSpPr>
          <p:cNvPr id="7" name="Rectangle 6"/>
          <p:cNvSpPr/>
          <p:nvPr/>
        </p:nvSpPr>
        <p:spPr>
          <a:xfrm>
            <a:off x="1427640" y="1706484"/>
            <a:ext cx="2514632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Achievements In Total</a:t>
            </a:r>
            <a:endParaRPr lang="id-ID" sz="1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19014" y="1978981"/>
            <a:ext cx="19179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i="0" dirty="0">
                <a:solidFill>
                  <a:schemeClr val="accent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70+</a:t>
            </a:r>
            <a:endParaRPr lang="id-ID" sz="4400" b="1" dirty="0">
              <a:solidFill>
                <a:schemeClr val="accent1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27640" y="3117785"/>
            <a:ext cx="1748307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Awards 01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27641" y="3533283"/>
            <a:ext cx="145526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27640" y="4893242"/>
            <a:ext cx="1748307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Awards 02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27641" y="5308740"/>
            <a:ext cx="145526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E983FCE-EB04-4AF3-8BD7-602A7472F36F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1090662D-01A3-4D07-BFB0-630C029CBB7F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26" name="Freeform 10">
                <a:extLst>
                  <a:ext uri="{FF2B5EF4-FFF2-40B4-BE49-F238E27FC236}">
                    <a16:creationId xmlns:a16="http://schemas.microsoft.com/office/drawing/2014/main" id="{E09F3808-0D2B-4B14-868B-4D52D2A848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11">
                <a:extLst>
                  <a:ext uri="{FF2B5EF4-FFF2-40B4-BE49-F238E27FC236}">
                    <a16:creationId xmlns:a16="http://schemas.microsoft.com/office/drawing/2014/main" id="{28BDDB56-1685-44B1-9A86-7AC8E08DB1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005DB932-454E-4EFD-B66F-DE8E239BAF4E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" name="Text Placeholder 13">
              <a:extLst>
                <a:ext uri="{FF2B5EF4-FFF2-40B4-BE49-F238E27FC236}">
                  <a16:creationId xmlns:a16="http://schemas.microsoft.com/office/drawing/2014/main" id="{00ADD88E-ABFA-4226-BC77-A333DEFA42DB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A6A26238-684A-4575-BC19-2D052CE88AEE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17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13" name="Picture Placeholder 12">
            <a:extLst>
              <a:ext uri="{FF2B5EF4-FFF2-40B4-BE49-F238E27FC236}">
                <a16:creationId xmlns:a16="http://schemas.microsoft.com/office/drawing/2014/main" id="{02949CE3-B733-4A74-AA86-A092F51B479C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85" r="2658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3939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2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6217C97E-BAE5-4B35-A7E6-08CC72C7EDDF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7" b="15417"/>
          <a:stretch>
            <a:fillRect/>
          </a:stretch>
        </p:blipFill>
        <p:spPr/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1497256" y="1670668"/>
            <a:ext cx="3031007" cy="14773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  <a:ea typeface="Roboto Slab" pitchFamily="2" charset="0"/>
                <a:cs typeface="Lato" charset="0"/>
              </a:rPr>
              <a:t>Our Mechanical Work</a:t>
            </a:r>
          </a:p>
        </p:txBody>
      </p:sp>
      <p:sp>
        <p:nvSpPr>
          <p:cNvPr id="8" name="Rectangle 7"/>
          <p:cNvSpPr/>
          <p:nvPr/>
        </p:nvSpPr>
        <p:spPr>
          <a:xfrm>
            <a:off x="5079263" y="1758343"/>
            <a:ext cx="5635454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tincidunt eget ante tincidunt, eros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18535" y="4140794"/>
            <a:ext cx="1524074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Special Service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18536" y="4527224"/>
            <a:ext cx="1524074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F4E046D-86DC-4EAE-B011-22B152155A69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1ADAD5A6-DF67-417C-BBED-1F2A16640AB4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23" name="Freeform 10">
                <a:extLst>
                  <a:ext uri="{FF2B5EF4-FFF2-40B4-BE49-F238E27FC236}">
                    <a16:creationId xmlns:a16="http://schemas.microsoft.com/office/drawing/2014/main" id="{EE193DE5-C183-4130-8139-46357C38E9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11">
                <a:extLst>
                  <a:ext uri="{FF2B5EF4-FFF2-40B4-BE49-F238E27FC236}">
                    <a16:creationId xmlns:a16="http://schemas.microsoft.com/office/drawing/2014/main" id="{1998FE64-0B96-4E8F-8330-9693C127BB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43548647-DE1E-469C-8729-6899013ECCAB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Text Placeholder 13">
              <a:extLst>
                <a:ext uri="{FF2B5EF4-FFF2-40B4-BE49-F238E27FC236}">
                  <a16:creationId xmlns:a16="http://schemas.microsoft.com/office/drawing/2014/main" id="{C3DB4545-CE3F-4546-A568-5A0D2CE855BC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DECA04C-96B6-4806-96E1-F47AA6E9299E}"/>
              </a:ext>
            </a:extLst>
          </p:cNvPr>
          <p:cNvGrpSpPr/>
          <p:nvPr/>
        </p:nvGrpSpPr>
        <p:grpSpPr>
          <a:xfrm>
            <a:off x="3083996" y="5094304"/>
            <a:ext cx="573999" cy="573999"/>
            <a:chOff x="10234683" y="3902122"/>
            <a:chExt cx="930321" cy="930321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0A8FE81A-FF6D-49A5-9A65-C18480E05A43}"/>
                </a:ext>
              </a:extLst>
            </p:cNvPr>
            <p:cNvSpPr/>
            <p:nvPr/>
          </p:nvSpPr>
          <p:spPr>
            <a:xfrm>
              <a:off x="10234683" y="3902122"/>
              <a:ext cx="930321" cy="93032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lus 5">
              <a:extLst>
                <a:ext uri="{FF2B5EF4-FFF2-40B4-BE49-F238E27FC236}">
                  <a16:creationId xmlns:a16="http://schemas.microsoft.com/office/drawing/2014/main" id="{8E58DC96-BD29-4EB5-83FE-332E83CB9134}"/>
                </a:ext>
              </a:extLst>
            </p:cNvPr>
            <p:cNvSpPr/>
            <p:nvPr/>
          </p:nvSpPr>
          <p:spPr>
            <a:xfrm>
              <a:off x="10398265" y="4062481"/>
              <a:ext cx="603157" cy="603157"/>
            </a:xfrm>
            <a:prstGeom prst="mathPlus">
              <a:avLst>
                <a:gd name="adj1" fmla="val 1535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13981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7911622" y="2163376"/>
            <a:ext cx="2853207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  <a:ea typeface="Roboto Slab" pitchFamily="2" charset="0"/>
                <a:cs typeface="Lato" charset="0"/>
              </a:rPr>
              <a:t>Testimonial</a:t>
            </a:r>
          </a:p>
        </p:txBody>
      </p:sp>
      <p:sp>
        <p:nvSpPr>
          <p:cNvPr id="5" name="Rectangle 4"/>
          <p:cNvSpPr/>
          <p:nvPr/>
        </p:nvSpPr>
        <p:spPr>
          <a:xfrm>
            <a:off x="7826537" y="3081302"/>
            <a:ext cx="3204514" cy="1361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tincidunt eget ante tincidunt, eros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826537" y="4868697"/>
            <a:ext cx="1917956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Client Rating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911622" y="5407448"/>
            <a:ext cx="46149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8441780" y="5340185"/>
            <a:ext cx="712026" cy="136767"/>
            <a:chOff x="1366174" y="4862018"/>
            <a:chExt cx="1083530" cy="208126"/>
          </a:xfrm>
          <a:solidFill>
            <a:schemeClr val="accent1"/>
          </a:solidFill>
        </p:grpSpPr>
        <p:sp>
          <p:nvSpPr>
            <p:cNvPr id="9" name="5-Point Star 8"/>
            <p:cNvSpPr/>
            <p:nvPr/>
          </p:nvSpPr>
          <p:spPr>
            <a:xfrm>
              <a:off x="1366174" y="486542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5-Point Star 9"/>
            <p:cNvSpPr/>
            <p:nvPr/>
          </p:nvSpPr>
          <p:spPr>
            <a:xfrm>
              <a:off x="1659600" y="486542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5-Point Star 10"/>
            <p:cNvSpPr/>
            <p:nvPr/>
          </p:nvSpPr>
          <p:spPr>
            <a:xfrm>
              <a:off x="1952294" y="486201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5-Point Star 11"/>
            <p:cNvSpPr/>
            <p:nvPr/>
          </p:nvSpPr>
          <p:spPr>
            <a:xfrm>
              <a:off x="2244988" y="4862018"/>
              <a:ext cx="204716" cy="204716"/>
            </a:xfrm>
            <a:prstGeom prst="star5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1160949" y="4597862"/>
            <a:ext cx="290305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6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Fernando Martin Doe</a:t>
            </a:r>
            <a:endParaRPr lang="id-ID" sz="16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31493" y="4991326"/>
            <a:ext cx="2332508" cy="322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100" i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GiantDesign</a:t>
            </a:r>
            <a:r>
              <a:rPr lang="en-US" sz="1100" i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 Inc.</a:t>
            </a:r>
            <a:endParaRPr lang="id-ID" sz="1100" i="1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731493" y="5313577"/>
            <a:ext cx="2332508" cy="322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100" dirty="0">
                <a:solidFill>
                  <a:schemeClr val="bg1">
                    <a:lumMod val="6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Bank Point building</a:t>
            </a:r>
            <a:endParaRPr lang="id-ID" sz="1100" dirty="0">
              <a:solidFill>
                <a:schemeClr val="bg1">
                  <a:lumMod val="6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56988E2-5070-485F-AE7C-DC505B0C682F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02FF5B23-7A5D-4C9D-9183-7DA6776A354C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29" name="Freeform 10">
                <a:extLst>
                  <a:ext uri="{FF2B5EF4-FFF2-40B4-BE49-F238E27FC236}">
                    <a16:creationId xmlns:a16="http://schemas.microsoft.com/office/drawing/2014/main" id="{04AA450D-524B-4974-98B2-F469ABE891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11">
                <a:extLst>
                  <a:ext uri="{FF2B5EF4-FFF2-40B4-BE49-F238E27FC236}">
                    <a16:creationId xmlns:a16="http://schemas.microsoft.com/office/drawing/2014/main" id="{16FE7684-6364-492E-BF27-7F207D3227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036237B2-EBD0-4CD0-B65D-F3AE27639B4C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" name="Text Placeholder 13">
              <a:extLst>
                <a:ext uri="{FF2B5EF4-FFF2-40B4-BE49-F238E27FC236}">
                  <a16:creationId xmlns:a16="http://schemas.microsoft.com/office/drawing/2014/main" id="{EF2D2204-B111-4AD3-80C5-74780D1913D4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6FDA9FD3-762C-4C37-BAE0-255781FFE5CE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19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16" name="Picture Placeholder 15">
            <a:extLst>
              <a:ext uri="{FF2B5EF4-FFF2-40B4-BE49-F238E27FC236}">
                <a16:creationId xmlns:a16="http://schemas.microsoft.com/office/drawing/2014/main" id="{BDF737D9-EB59-4A1E-9474-2E8C2A96D127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65" r="3326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61422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3" grpId="0"/>
      <p:bldP spid="14" grpId="0"/>
      <p:bldP spid="15" grpId="0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>
            <a:extLst>
              <a:ext uri="{FF2B5EF4-FFF2-40B4-BE49-F238E27FC236}">
                <a16:creationId xmlns:a16="http://schemas.microsoft.com/office/drawing/2014/main" id="{6051A312-8ECF-44A4-8653-BB64D3F7B630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12" name="Rectangle 11"/>
          <p:cNvSpPr/>
          <p:nvPr/>
        </p:nvSpPr>
        <p:spPr>
          <a:xfrm>
            <a:off x="618040" y="0"/>
            <a:ext cx="547795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1518537" y="1209976"/>
            <a:ext cx="3793008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ptos" panose="020B0004020202020204" pitchFamily="34" charset="0"/>
                <a:ea typeface="Roboto Slab" pitchFamily="2" charset="0"/>
                <a:cs typeface="Lato" charset="0"/>
              </a:rPr>
              <a:t>Welcome Note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429637" y="2891705"/>
            <a:ext cx="3742207" cy="1361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tincidunt eget ante tincidunt, eros in auctor fringilla</a:t>
            </a:r>
            <a:endParaRPr lang="id-ID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429637" y="4622246"/>
            <a:ext cx="233250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i="0" dirty="0" err="1">
                <a:solidFill>
                  <a:schemeClr val="bg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Abanda</a:t>
            </a:r>
            <a:r>
              <a:rPr lang="en-US" sz="1600" b="1" i="0" dirty="0">
                <a:solidFill>
                  <a:schemeClr val="bg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 Herman Doe</a:t>
            </a:r>
            <a:endParaRPr lang="id-ID" sz="1600" b="1" dirty="0">
              <a:solidFill>
                <a:schemeClr val="bg1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29637" y="5015710"/>
            <a:ext cx="2332508" cy="322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i="1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President Of Director</a:t>
            </a:r>
            <a:endParaRPr lang="id-ID" sz="1100" i="1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448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/>
      <p:bldP spid="19" grpId="0"/>
      <p:bldP spid="20" grpId="0"/>
      <p:bldP spid="2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1509110" y="1553922"/>
            <a:ext cx="2234758" cy="14773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  <a:ea typeface="Roboto Slab" pitchFamily="2" charset="0"/>
                <a:cs typeface="Lato" charset="0"/>
              </a:rPr>
              <a:t>Steel Structure 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1428837" y="4214180"/>
            <a:ext cx="582190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tincidunt eget ante tincidunt, eros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31647" y="5304078"/>
            <a:ext cx="935251" cy="2642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Read More</a:t>
            </a:r>
          </a:p>
        </p:txBody>
      </p:sp>
      <p:sp>
        <p:nvSpPr>
          <p:cNvPr id="8" name="Freeform 1168"/>
          <p:cNvSpPr>
            <a:spLocks/>
          </p:cNvSpPr>
          <p:nvPr/>
        </p:nvSpPr>
        <p:spPr bwMode="auto">
          <a:xfrm>
            <a:off x="8841592" y="4437477"/>
            <a:ext cx="168611" cy="137385"/>
          </a:xfrm>
          <a:custGeom>
            <a:avLst/>
            <a:gdLst>
              <a:gd name="T0" fmla="*/ 24 w 79"/>
              <a:gd name="T1" fmla="*/ 67 h 67"/>
              <a:gd name="T2" fmla="*/ 0 w 79"/>
              <a:gd name="T3" fmla="*/ 44 h 67"/>
              <a:gd name="T4" fmla="*/ 10 w 79"/>
              <a:gd name="T5" fmla="*/ 34 h 67"/>
              <a:gd name="T6" fmla="*/ 24 w 79"/>
              <a:gd name="T7" fmla="*/ 50 h 67"/>
              <a:gd name="T8" fmla="*/ 69 w 79"/>
              <a:gd name="T9" fmla="*/ 0 h 67"/>
              <a:gd name="T10" fmla="*/ 79 w 79"/>
              <a:gd name="T11" fmla="*/ 8 h 67"/>
              <a:gd name="T12" fmla="*/ 24 w 79"/>
              <a:gd name="T13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9" h="67">
                <a:moveTo>
                  <a:pt x="24" y="67"/>
                </a:moveTo>
                <a:lnTo>
                  <a:pt x="0" y="44"/>
                </a:lnTo>
                <a:lnTo>
                  <a:pt x="10" y="34"/>
                </a:lnTo>
                <a:lnTo>
                  <a:pt x="24" y="50"/>
                </a:lnTo>
                <a:lnTo>
                  <a:pt x="69" y="0"/>
                </a:lnTo>
                <a:lnTo>
                  <a:pt x="79" y="8"/>
                </a:lnTo>
                <a:lnTo>
                  <a:pt x="24" y="6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9" name="TextBox 8"/>
          <p:cNvSpPr txBox="1"/>
          <p:nvPr/>
        </p:nvSpPr>
        <p:spPr>
          <a:xfrm>
            <a:off x="9017363" y="4347920"/>
            <a:ext cx="1229077" cy="322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Fabrication</a:t>
            </a:r>
          </a:p>
        </p:txBody>
      </p:sp>
      <p:sp>
        <p:nvSpPr>
          <p:cNvPr id="10" name="Freeform 1168"/>
          <p:cNvSpPr>
            <a:spLocks/>
          </p:cNvSpPr>
          <p:nvPr/>
        </p:nvSpPr>
        <p:spPr bwMode="auto">
          <a:xfrm>
            <a:off x="8841592" y="4759745"/>
            <a:ext cx="168611" cy="137385"/>
          </a:xfrm>
          <a:custGeom>
            <a:avLst/>
            <a:gdLst>
              <a:gd name="T0" fmla="*/ 24 w 79"/>
              <a:gd name="T1" fmla="*/ 67 h 67"/>
              <a:gd name="T2" fmla="*/ 0 w 79"/>
              <a:gd name="T3" fmla="*/ 44 h 67"/>
              <a:gd name="T4" fmla="*/ 10 w 79"/>
              <a:gd name="T5" fmla="*/ 34 h 67"/>
              <a:gd name="T6" fmla="*/ 24 w 79"/>
              <a:gd name="T7" fmla="*/ 50 h 67"/>
              <a:gd name="T8" fmla="*/ 69 w 79"/>
              <a:gd name="T9" fmla="*/ 0 h 67"/>
              <a:gd name="T10" fmla="*/ 79 w 79"/>
              <a:gd name="T11" fmla="*/ 8 h 67"/>
              <a:gd name="T12" fmla="*/ 24 w 79"/>
              <a:gd name="T13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9" h="67">
                <a:moveTo>
                  <a:pt x="24" y="67"/>
                </a:moveTo>
                <a:lnTo>
                  <a:pt x="0" y="44"/>
                </a:lnTo>
                <a:lnTo>
                  <a:pt x="10" y="34"/>
                </a:lnTo>
                <a:lnTo>
                  <a:pt x="24" y="50"/>
                </a:lnTo>
                <a:lnTo>
                  <a:pt x="69" y="0"/>
                </a:lnTo>
                <a:lnTo>
                  <a:pt x="79" y="8"/>
                </a:lnTo>
                <a:lnTo>
                  <a:pt x="24" y="6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11" name="TextBox 10"/>
          <p:cNvSpPr txBox="1"/>
          <p:nvPr/>
        </p:nvSpPr>
        <p:spPr>
          <a:xfrm>
            <a:off x="9017363" y="4670188"/>
            <a:ext cx="1229077" cy="322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Sand Blasting</a:t>
            </a:r>
          </a:p>
        </p:txBody>
      </p:sp>
      <p:sp>
        <p:nvSpPr>
          <p:cNvPr id="12" name="Freeform 1168"/>
          <p:cNvSpPr>
            <a:spLocks/>
          </p:cNvSpPr>
          <p:nvPr/>
        </p:nvSpPr>
        <p:spPr bwMode="auto">
          <a:xfrm>
            <a:off x="8841592" y="5082013"/>
            <a:ext cx="168611" cy="137385"/>
          </a:xfrm>
          <a:custGeom>
            <a:avLst/>
            <a:gdLst>
              <a:gd name="T0" fmla="*/ 24 w 79"/>
              <a:gd name="T1" fmla="*/ 67 h 67"/>
              <a:gd name="T2" fmla="*/ 0 w 79"/>
              <a:gd name="T3" fmla="*/ 44 h 67"/>
              <a:gd name="T4" fmla="*/ 10 w 79"/>
              <a:gd name="T5" fmla="*/ 34 h 67"/>
              <a:gd name="T6" fmla="*/ 24 w 79"/>
              <a:gd name="T7" fmla="*/ 50 h 67"/>
              <a:gd name="T8" fmla="*/ 69 w 79"/>
              <a:gd name="T9" fmla="*/ 0 h 67"/>
              <a:gd name="T10" fmla="*/ 79 w 79"/>
              <a:gd name="T11" fmla="*/ 8 h 67"/>
              <a:gd name="T12" fmla="*/ 24 w 79"/>
              <a:gd name="T13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9" h="67">
                <a:moveTo>
                  <a:pt x="24" y="67"/>
                </a:moveTo>
                <a:lnTo>
                  <a:pt x="0" y="44"/>
                </a:lnTo>
                <a:lnTo>
                  <a:pt x="10" y="34"/>
                </a:lnTo>
                <a:lnTo>
                  <a:pt x="24" y="50"/>
                </a:lnTo>
                <a:lnTo>
                  <a:pt x="69" y="0"/>
                </a:lnTo>
                <a:lnTo>
                  <a:pt x="79" y="8"/>
                </a:lnTo>
                <a:lnTo>
                  <a:pt x="24" y="6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13" name="TextBox 12"/>
          <p:cNvSpPr txBox="1"/>
          <p:nvPr/>
        </p:nvSpPr>
        <p:spPr>
          <a:xfrm>
            <a:off x="9017363" y="4992456"/>
            <a:ext cx="1229077" cy="322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Painting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099794" y="1885885"/>
            <a:ext cx="1748307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bg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Our New Features</a:t>
            </a:r>
            <a:endParaRPr lang="id-ID" sz="1400" b="1" dirty="0">
              <a:solidFill>
                <a:schemeClr val="bg1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099795" y="2301383"/>
            <a:ext cx="145526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Will Start At Feb, 03 2020</a:t>
            </a:r>
            <a:endParaRPr lang="id-ID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29A331D-2CB4-47EF-B27D-C778E8C34E24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F0EDA3F4-7B80-498E-9945-8D4CA9A106E6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30" name="Freeform 10">
                <a:extLst>
                  <a:ext uri="{FF2B5EF4-FFF2-40B4-BE49-F238E27FC236}">
                    <a16:creationId xmlns:a16="http://schemas.microsoft.com/office/drawing/2014/main" id="{BB6025A6-9234-47B5-8A21-05598F92FC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11">
                <a:extLst>
                  <a:ext uri="{FF2B5EF4-FFF2-40B4-BE49-F238E27FC236}">
                    <a16:creationId xmlns:a16="http://schemas.microsoft.com/office/drawing/2014/main" id="{ACBB3D1B-E632-4A81-9061-000C169A84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23FF5114-C15F-459B-8966-AE0D7D1C58F2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" name="Text Placeholder 13">
              <a:extLst>
                <a:ext uri="{FF2B5EF4-FFF2-40B4-BE49-F238E27FC236}">
                  <a16:creationId xmlns:a16="http://schemas.microsoft.com/office/drawing/2014/main" id="{65F22A10-6876-4A25-89ED-BFA581F4657D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5900A416-77E4-4E23-98E1-982B7E3D9B2B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20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18" name="Picture Placeholder 17">
            <a:extLst>
              <a:ext uri="{FF2B5EF4-FFF2-40B4-BE49-F238E27FC236}">
                <a16:creationId xmlns:a16="http://schemas.microsoft.com/office/drawing/2014/main" id="{1A7B649E-9BF0-411B-A276-1CC48EC0FE96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15" r="9115"/>
          <a:stretch>
            <a:fillRect/>
          </a:stretch>
        </p:blipFill>
        <p:spPr/>
      </p:pic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412D63F3-51C6-4A41-9AB3-5016B5ECA8C7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15" r="91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88365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/>
      <p:bldP spid="10" grpId="0" animBg="1"/>
      <p:bldP spid="11" grpId="0"/>
      <p:bldP spid="12" grpId="0" animBg="1"/>
      <p:bldP spid="13" grpId="0"/>
      <p:bldP spid="14" grpId="0"/>
      <p:bldP spid="15" grpId="0"/>
      <p:bldP spid="3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78B51C28-A698-4D17-A7BA-0C6BD358E2A2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63" r="36563"/>
          <a:stretch>
            <a:fillRect/>
          </a:stretch>
        </p:blipFill>
        <p:spPr/>
      </p:pic>
      <p:sp>
        <p:nvSpPr>
          <p:cNvPr id="8" name="Rectangle 7"/>
          <p:cNvSpPr/>
          <p:nvPr/>
        </p:nvSpPr>
        <p:spPr>
          <a:xfrm>
            <a:off x="5413033" y="1574800"/>
            <a:ext cx="2524466" cy="5283200"/>
          </a:xfrm>
          <a:prstGeom prst="rect">
            <a:avLst/>
          </a:prstGeom>
          <a:solidFill>
            <a:schemeClr val="accent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8804915" y="3500468"/>
            <a:ext cx="2443932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6C1730"/>
                </a:solidFill>
                <a:latin typeface="+mj-lt"/>
                <a:ea typeface="Roboto Slab" pitchFamily="2" charset="0"/>
                <a:cs typeface="Lato" charset="0"/>
              </a:rPr>
              <a:t>Our Portfolio</a:t>
            </a:r>
          </a:p>
        </p:txBody>
      </p:sp>
      <p:sp>
        <p:nvSpPr>
          <p:cNvPr id="10" name="Rectangle 9"/>
          <p:cNvSpPr/>
          <p:nvPr/>
        </p:nvSpPr>
        <p:spPr>
          <a:xfrm>
            <a:off x="8732300" y="4697639"/>
            <a:ext cx="2607562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93893" y="2036597"/>
            <a:ext cx="1367307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chemeClr val="bg1"/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Dubai View</a:t>
            </a:r>
            <a:endParaRPr lang="id-ID" sz="1400" b="1" dirty="0">
              <a:solidFill>
                <a:schemeClr val="bg1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97206" y="2452095"/>
            <a:ext cx="145526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Done At Feb, 03 2019</a:t>
            </a:r>
            <a:endParaRPr lang="id-ID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3D72EEB-8D5F-451F-B49C-D8193E7690C0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3A30EC91-53DE-48DC-9EA6-725CD637E981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28" name="Freeform 10">
                <a:extLst>
                  <a:ext uri="{FF2B5EF4-FFF2-40B4-BE49-F238E27FC236}">
                    <a16:creationId xmlns:a16="http://schemas.microsoft.com/office/drawing/2014/main" id="{BD758EC6-AEC0-4ACC-895F-779D28010D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11">
                <a:extLst>
                  <a:ext uri="{FF2B5EF4-FFF2-40B4-BE49-F238E27FC236}">
                    <a16:creationId xmlns:a16="http://schemas.microsoft.com/office/drawing/2014/main" id="{0B7A12B1-C49A-491B-BDF6-AE48A38AF1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632390DB-EA05-4014-AAE8-3310750B03E9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" name="Text Placeholder 13">
              <a:extLst>
                <a:ext uri="{FF2B5EF4-FFF2-40B4-BE49-F238E27FC236}">
                  <a16:creationId xmlns:a16="http://schemas.microsoft.com/office/drawing/2014/main" id="{D7478324-09F1-4EF2-BAA5-86FC1A302A1E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480B4B14-0058-422B-ACDD-811DCBFF0BBD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21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2465A510-FBD2-4F2C-943A-0FDE347CC736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63" r="36563"/>
          <a:stretch>
            <a:fillRect/>
          </a:stretch>
        </p:blipFill>
        <p:spPr/>
      </p:pic>
      <p:pic>
        <p:nvPicPr>
          <p:cNvPr id="13" name="Picture Placeholder 12">
            <a:extLst>
              <a:ext uri="{FF2B5EF4-FFF2-40B4-BE49-F238E27FC236}">
                <a16:creationId xmlns:a16="http://schemas.microsoft.com/office/drawing/2014/main" id="{B95C0C08-DD0C-4528-BD6E-BDC3AFFEE5E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63" r="3656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4090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/>
      <p:bldP spid="12" grpId="0"/>
      <p:bldP spid="3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2409861" y="1542282"/>
            <a:ext cx="2812957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  <a:ea typeface="Roboto Slab" pitchFamily="2" charset="0"/>
                <a:cs typeface="Lato" charset="0"/>
              </a:rPr>
              <a:t>Sustainable Design</a:t>
            </a:r>
          </a:p>
        </p:txBody>
      </p:sp>
      <p:sp>
        <p:nvSpPr>
          <p:cNvPr id="5" name="Rectangle 4"/>
          <p:cNvSpPr/>
          <p:nvPr/>
        </p:nvSpPr>
        <p:spPr>
          <a:xfrm>
            <a:off x="5993167" y="1481205"/>
            <a:ext cx="464535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tincidunt eget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28390" y="3681091"/>
            <a:ext cx="2101510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Efficient Energy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528390" y="4059400"/>
            <a:ext cx="173560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613078" y="4763740"/>
            <a:ext cx="677039" cy="20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More</a:t>
            </a:r>
          </a:p>
        </p:txBody>
      </p:sp>
      <p:sp>
        <p:nvSpPr>
          <p:cNvPr id="9" name="Rectangle 8"/>
          <p:cNvSpPr/>
          <p:nvPr/>
        </p:nvSpPr>
        <p:spPr>
          <a:xfrm>
            <a:off x="2470243" y="5396602"/>
            <a:ext cx="1917956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Etinos</a:t>
            </a: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 Point View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583FAC8-5C51-42BC-BB0F-21AE32E8C902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4679362-FFC6-4AFB-8010-E37C98CE8E62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23" name="Freeform 10">
                <a:extLst>
                  <a:ext uri="{FF2B5EF4-FFF2-40B4-BE49-F238E27FC236}">
                    <a16:creationId xmlns:a16="http://schemas.microsoft.com/office/drawing/2014/main" id="{AC0A46B8-4636-46A2-B58F-8D91630EC2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11">
                <a:extLst>
                  <a:ext uri="{FF2B5EF4-FFF2-40B4-BE49-F238E27FC236}">
                    <a16:creationId xmlns:a16="http://schemas.microsoft.com/office/drawing/2014/main" id="{995231CE-3EE1-48EE-84BA-D69AFE0F11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2C661842-6B20-4AC6-848A-EFD3F7D95D4E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Text Placeholder 13">
              <a:extLst>
                <a:ext uri="{FF2B5EF4-FFF2-40B4-BE49-F238E27FC236}">
                  <a16:creationId xmlns:a16="http://schemas.microsoft.com/office/drawing/2014/main" id="{B5AC5C80-E709-4E7B-8A52-B884E22489E5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D62B8FCA-EB35-42C2-A7BE-19137AF8521A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22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4B1B4D82-6CDA-4100-B006-D40F0D950368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017" b="2001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0611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  <p:bldP spid="9" grpId="0"/>
      <p:bldP spid="2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728903ED-7A90-44C9-8BA0-6B6EAC88D9B1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72" r="25072"/>
          <a:stretch>
            <a:fillRect/>
          </a:stretch>
        </p:blipFill>
        <p:spPr/>
      </p:pic>
      <p:sp>
        <p:nvSpPr>
          <p:cNvPr id="4" name="Rectangle 3"/>
          <p:cNvSpPr/>
          <p:nvPr/>
        </p:nvSpPr>
        <p:spPr>
          <a:xfrm>
            <a:off x="6114196" y="0"/>
            <a:ext cx="6077804" cy="6858000"/>
          </a:xfrm>
          <a:prstGeom prst="rect">
            <a:avLst/>
          </a:prstGeom>
          <a:solidFill>
            <a:schemeClr val="accent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1487791" y="1545876"/>
            <a:ext cx="2812957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6C1730"/>
                </a:solidFill>
                <a:latin typeface="+mj-lt"/>
                <a:ea typeface="Roboto Slab" pitchFamily="2" charset="0"/>
                <a:cs typeface="Lato" charset="0"/>
              </a:rPr>
              <a:t>Program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1428365" y="2945259"/>
            <a:ext cx="3790616" cy="1086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tincidunt eget ante tincidunt, eros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30443" y="4357605"/>
            <a:ext cx="935251" cy="2642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Read More</a:t>
            </a:r>
          </a:p>
        </p:txBody>
      </p:sp>
      <p:sp>
        <p:nvSpPr>
          <p:cNvPr id="8" name="Rectangle 7"/>
          <p:cNvSpPr/>
          <p:nvPr/>
        </p:nvSpPr>
        <p:spPr>
          <a:xfrm>
            <a:off x="6959872" y="1465183"/>
            <a:ext cx="2925999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bg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Increasing Competence</a:t>
            </a:r>
            <a:endParaRPr lang="id-ID" sz="1400" b="1" dirty="0">
              <a:solidFill>
                <a:schemeClr val="bg1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59873" y="1843492"/>
            <a:ext cx="1319746" cy="322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i="1" dirty="0">
                <a:solidFill>
                  <a:schemeClr val="bg1">
                    <a:lumMod val="7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Start At Jan, 23</a:t>
            </a:r>
            <a:endParaRPr lang="id-ID" sz="1100" i="1" dirty="0">
              <a:solidFill>
                <a:schemeClr val="bg1">
                  <a:lumMod val="7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959872" y="2165760"/>
            <a:ext cx="426692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</a:t>
            </a:r>
            <a:endParaRPr lang="id-ID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59872" y="2837818"/>
            <a:ext cx="6952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75000"/>
                  </a:schemeClr>
                </a:solidFill>
              </a:rPr>
              <a:t>More</a:t>
            </a:r>
          </a:p>
        </p:txBody>
      </p:sp>
      <p:sp>
        <p:nvSpPr>
          <p:cNvPr id="14" name="Freeform 1147"/>
          <p:cNvSpPr>
            <a:spLocks/>
          </p:cNvSpPr>
          <p:nvPr/>
        </p:nvSpPr>
        <p:spPr bwMode="auto">
          <a:xfrm rot="5400000">
            <a:off x="7479369" y="2920621"/>
            <a:ext cx="105589" cy="140781"/>
          </a:xfrm>
          <a:custGeom>
            <a:avLst/>
            <a:gdLst>
              <a:gd name="T0" fmla="*/ 19 w 47"/>
              <a:gd name="T1" fmla="*/ 20 h 62"/>
              <a:gd name="T2" fmla="*/ 19 w 47"/>
              <a:gd name="T3" fmla="*/ 62 h 62"/>
              <a:gd name="T4" fmla="*/ 29 w 47"/>
              <a:gd name="T5" fmla="*/ 62 h 62"/>
              <a:gd name="T6" fmla="*/ 29 w 47"/>
              <a:gd name="T7" fmla="*/ 20 h 62"/>
              <a:gd name="T8" fmla="*/ 40 w 47"/>
              <a:gd name="T9" fmla="*/ 31 h 62"/>
              <a:gd name="T10" fmla="*/ 47 w 47"/>
              <a:gd name="T11" fmla="*/ 24 h 62"/>
              <a:gd name="T12" fmla="*/ 24 w 47"/>
              <a:gd name="T13" fmla="*/ 0 h 62"/>
              <a:gd name="T14" fmla="*/ 0 w 47"/>
              <a:gd name="T15" fmla="*/ 24 h 62"/>
              <a:gd name="T16" fmla="*/ 8 w 47"/>
              <a:gd name="T17" fmla="*/ 31 h 62"/>
              <a:gd name="T18" fmla="*/ 19 w 47"/>
              <a:gd name="T19" fmla="*/ 2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7" h="62">
                <a:moveTo>
                  <a:pt x="19" y="20"/>
                </a:moveTo>
                <a:lnTo>
                  <a:pt x="19" y="62"/>
                </a:lnTo>
                <a:lnTo>
                  <a:pt x="29" y="62"/>
                </a:lnTo>
                <a:lnTo>
                  <a:pt x="29" y="20"/>
                </a:lnTo>
                <a:lnTo>
                  <a:pt x="40" y="31"/>
                </a:lnTo>
                <a:lnTo>
                  <a:pt x="47" y="24"/>
                </a:lnTo>
                <a:lnTo>
                  <a:pt x="24" y="0"/>
                </a:lnTo>
                <a:lnTo>
                  <a:pt x="0" y="24"/>
                </a:lnTo>
                <a:lnTo>
                  <a:pt x="8" y="31"/>
                </a:lnTo>
                <a:lnTo>
                  <a:pt x="19" y="2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20" name="Rectangle 19"/>
          <p:cNvSpPr/>
          <p:nvPr/>
        </p:nvSpPr>
        <p:spPr>
          <a:xfrm>
            <a:off x="6959872" y="3687391"/>
            <a:ext cx="2744845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bg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For Structural Employees</a:t>
            </a:r>
            <a:endParaRPr lang="id-ID" sz="1400" b="1" dirty="0">
              <a:solidFill>
                <a:schemeClr val="bg1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959873" y="4065700"/>
            <a:ext cx="1319746" cy="34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i="1" dirty="0">
                <a:solidFill>
                  <a:schemeClr val="bg1">
                    <a:lumMod val="7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Start At Feb, 07</a:t>
            </a:r>
            <a:endParaRPr lang="id-ID" sz="1100" i="1" dirty="0">
              <a:solidFill>
                <a:schemeClr val="bg1">
                  <a:lumMod val="7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59872" y="4387968"/>
            <a:ext cx="426692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</a:t>
            </a:r>
            <a:endParaRPr lang="id-ID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59872" y="5060026"/>
            <a:ext cx="6952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>
                    <a:lumMod val="75000"/>
                  </a:schemeClr>
                </a:solidFill>
              </a:rPr>
              <a:t>More</a:t>
            </a:r>
          </a:p>
        </p:txBody>
      </p:sp>
      <p:sp>
        <p:nvSpPr>
          <p:cNvPr id="24" name="Freeform 1147"/>
          <p:cNvSpPr>
            <a:spLocks/>
          </p:cNvSpPr>
          <p:nvPr/>
        </p:nvSpPr>
        <p:spPr bwMode="auto">
          <a:xfrm rot="5400000">
            <a:off x="7479369" y="5142829"/>
            <a:ext cx="105589" cy="140781"/>
          </a:xfrm>
          <a:custGeom>
            <a:avLst/>
            <a:gdLst>
              <a:gd name="T0" fmla="*/ 19 w 47"/>
              <a:gd name="T1" fmla="*/ 20 h 62"/>
              <a:gd name="T2" fmla="*/ 19 w 47"/>
              <a:gd name="T3" fmla="*/ 62 h 62"/>
              <a:gd name="T4" fmla="*/ 29 w 47"/>
              <a:gd name="T5" fmla="*/ 62 h 62"/>
              <a:gd name="T6" fmla="*/ 29 w 47"/>
              <a:gd name="T7" fmla="*/ 20 h 62"/>
              <a:gd name="T8" fmla="*/ 40 w 47"/>
              <a:gd name="T9" fmla="*/ 31 h 62"/>
              <a:gd name="T10" fmla="*/ 47 w 47"/>
              <a:gd name="T11" fmla="*/ 24 h 62"/>
              <a:gd name="T12" fmla="*/ 24 w 47"/>
              <a:gd name="T13" fmla="*/ 0 h 62"/>
              <a:gd name="T14" fmla="*/ 0 w 47"/>
              <a:gd name="T15" fmla="*/ 24 h 62"/>
              <a:gd name="T16" fmla="*/ 8 w 47"/>
              <a:gd name="T17" fmla="*/ 31 h 62"/>
              <a:gd name="T18" fmla="*/ 19 w 47"/>
              <a:gd name="T19" fmla="*/ 2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7" h="62">
                <a:moveTo>
                  <a:pt x="19" y="20"/>
                </a:moveTo>
                <a:lnTo>
                  <a:pt x="19" y="62"/>
                </a:lnTo>
                <a:lnTo>
                  <a:pt x="29" y="62"/>
                </a:lnTo>
                <a:lnTo>
                  <a:pt x="29" y="20"/>
                </a:lnTo>
                <a:lnTo>
                  <a:pt x="40" y="31"/>
                </a:lnTo>
                <a:lnTo>
                  <a:pt x="47" y="24"/>
                </a:lnTo>
                <a:lnTo>
                  <a:pt x="24" y="0"/>
                </a:lnTo>
                <a:lnTo>
                  <a:pt x="0" y="24"/>
                </a:lnTo>
                <a:lnTo>
                  <a:pt x="8" y="31"/>
                </a:lnTo>
                <a:lnTo>
                  <a:pt x="19" y="2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D710A7E-BD05-4E1F-A400-6B4C11CBEBD2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3BAD5A2A-761E-4A47-A728-9D036C186405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38" name="Freeform 10">
                <a:extLst>
                  <a:ext uri="{FF2B5EF4-FFF2-40B4-BE49-F238E27FC236}">
                    <a16:creationId xmlns:a16="http://schemas.microsoft.com/office/drawing/2014/main" id="{C9E4F75D-1FB9-46DF-BC40-F9DC4C6278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Freeform 11">
                <a:extLst>
                  <a:ext uri="{FF2B5EF4-FFF2-40B4-BE49-F238E27FC236}">
                    <a16:creationId xmlns:a16="http://schemas.microsoft.com/office/drawing/2014/main" id="{A082DEE4-A61F-444E-8FAE-AD9504E0D3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325B6A2B-36C0-4B2D-A85B-1C4BD41D9229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7" name="Text Placeholder 13">
              <a:extLst>
                <a:ext uri="{FF2B5EF4-FFF2-40B4-BE49-F238E27FC236}">
                  <a16:creationId xmlns:a16="http://schemas.microsoft.com/office/drawing/2014/main" id="{ACC7642E-9F6E-4CA6-83C9-0015EA67C35D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9365855D-22AC-491F-87D1-A6DD4FEE4B61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23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171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1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 animBg="1"/>
      <p:bldP spid="8" grpId="0"/>
      <p:bldP spid="9" grpId="0"/>
      <p:bldP spid="12" grpId="0"/>
      <p:bldP spid="13" grpId="0"/>
      <p:bldP spid="14" grpId="0" animBg="1"/>
      <p:bldP spid="20" grpId="0"/>
      <p:bldP spid="21" grpId="0"/>
      <p:bldP spid="22" grpId="0"/>
      <p:bldP spid="23" grpId="0"/>
      <p:bldP spid="24" grpId="0" animBg="1"/>
      <p:bldP spid="4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6985219" y="1547965"/>
            <a:ext cx="1964207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+mj-lt"/>
                <a:ea typeface="Roboto Slab" pitchFamily="2" charset="0"/>
                <a:cs typeface="Lato" charset="0"/>
              </a:rPr>
              <a:t>Our </a:t>
            </a:r>
            <a:r>
              <a:rPr lang="en-US" sz="3200" b="1" dirty="0">
                <a:solidFill>
                  <a:srgbClr val="FF0000"/>
                </a:solidFill>
                <a:latin typeface="+mj-lt"/>
                <a:ea typeface="Roboto Slab" pitchFamily="2" charset="0"/>
                <a:cs typeface="Lato" charset="0"/>
              </a:rPr>
              <a:t>Partners</a:t>
            </a:r>
          </a:p>
        </p:txBody>
      </p:sp>
      <p:sp>
        <p:nvSpPr>
          <p:cNvPr id="5" name="Freeform 23">
            <a:extLst>
              <a:ext uri="{FF2B5EF4-FFF2-40B4-BE49-F238E27FC236}">
                <a16:creationId xmlns:a16="http://schemas.microsoft.com/office/drawing/2014/main" id="{AC1466F9-42AC-425B-86D4-CC06C826464C}"/>
              </a:ext>
            </a:extLst>
          </p:cNvPr>
          <p:cNvSpPr>
            <a:spLocks noEditPoints="1"/>
          </p:cNvSpPr>
          <p:nvPr/>
        </p:nvSpPr>
        <p:spPr bwMode="auto">
          <a:xfrm>
            <a:off x="3356864" y="4757729"/>
            <a:ext cx="1585251" cy="320878"/>
          </a:xfrm>
          <a:custGeom>
            <a:avLst/>
            <a:gdLst>
              <a:gd name="T0" fmla="*/ 8170 w 17627"/>
              <a:gd name="T1" fmla="*/ 3360 h 3580"/>
              <a:gd name="T2" fmla="*/ 7653 w 17627"/>
              <a:gd name="T3" fmla="*/ 1479 h 3580"/>
              <a:gd name="T4" fmla="*/ 5554 w 17627"/>
              <a:gd name="T5" fmla="*/ 790 h 3580"/>
              <a:gd name="T6" fmla="*/ 3881 w 17627"/>
              <a:gd name="T7" fmla="*/ 790 h 3580"/>
              <a:gd name="T8" fmla="*/ 768 w 17627"/>
              <a:gd name="T9" fmla="*/ 1036 h 3580"/>
              <a:gd name="T10" fmla="*/ 0 w 17627"/>
              <a:gd name="T11" fmla="*/ 3360 h 3580"/>
              <a:gd name="T12" fmla="*/ 2379 w 17627"/>
              <a:gd name="T13" fmla="*/ 2354 h 3580"/>
              <a:gd name="T14" fmla="*/ 3141 w 17627"/>
              <a:gd name="T15" fmla="*/ 61 h 3580"/>
              <a:gd name="T16" fmla="*/ 6592 w 17627"/>
              <a:gd name="T17" fmla="*/ 1715 h 3580"/>
              <a:gd name="T18" fmla="*/ 7296 w 17627"/>
              <a:gd name="T19" fmla="*/ 61 h 3580"/>
              <a:gd name="T20" fmla="*/ 8650 w 17627"/>
              <a:gd name="T21" fmla="*/ 2589 h 3580"/>
              <a:gd name="T22" fmla="*/ 12991 w 17627"/>
              <a:gd name="T23" fmla="*/ 202 h 3580"/>
              <a:gd name="T24" fmla="*/ 13439 w 17627"/>
              <a:gd name="T25" fmla="*/ 790 h 3580"/>
              <a:gd name="T26" fmla="*/ 13364 w 17627"/>
              <a:gd name="T27" fmla="*/ 671 h 3580"/>
              <a:gd name="T28" fmla="*/ 12914 w 17627"/>
              <a:gd name="T29" fmla="*/ 90 h 3580"/>
              <a:gd name="T30" fmla="*/ 13971 w 17627"/>
              <a:gd name="T31" fmla="*/ 446 h 3580"/>
              <a:gd name="T32" fmla="*/ 13971 w 17627"/>
              <a:gd name="T33" fmla="*/ 446 h 3580"/>
              <a:gd name="T34" fmla="*/ 14292 w 17627"/>
              <a:gd name="T35" fmla="*/ 152 h 3580"/>
              <a:gd name="T36" fmla="*/ 15506 w 17627"/>
              <a:gd name="T37" fmla="*/ 790 h 3580"/>
              <a:gd name="T38" fmla="*/ 15234 w 17627"/>
              <a:gd name="T39" fmla="*/ 790 h 3580"/>
              <a:gd name="T40" fmla="*/ 15519 w 17627"/>
              <a:gd name="T41" fmla="*/ 142 h 3580"/>
              <a:gd name="T42" fmla="*/ 15545 w 17627"/>
              <a:gd name="T43" fmla="*/ 598 h 3580"/>
              <a:gd name="T44" fmla="*/ 15234 w 17627"/>
              <a:gd name="T45" fmla="*/ 418 h 3580"/>
              <a:gd name="T46" fmla="*/ 16351 w 17627"/>
              <a:gd name="T47" fmla="*/ 790 h 3580"/>
              <a:gd name="T48" fmla="*/ 16047 w 17627"/>
              <a:gd name="T49" fmla="*/ 90 h 3580"/>
              <a:gd name="T50" fmla="*/ 17487 w 17627"/>
              <a:gd name="T51" fmla="*/ 790 h 3580"/>
              <a:gd name="T52" fmla="*/ 17487 w 17627"/>
              <a:gd name="T53" fmla="*/ 383 h 3580"/>
              <a:gd name="T54" fmla="*/ 17058 w 17627"/>
              <a:gd name="T55" fmla="*/ 790 h 3580"/>
              <a:gd name="T56" fmla="*/ 17487 w 17627"/>
              <a:gd name="T57" fmla="*/ 790 h 3580"/>
              <a:gd name="T58" fmla="*/ 13352 w 17627"/>
              <a:gd name="T59" fmla="*/ 1413 h 3580"/>
              <a:gd name="T60" fmla="*/ 13046 w 17627"/>
              <a:gd name="T61" fmla="*/ 1413 h 3580"/>
              <a:gd name="T62" fmla="*/ 13936 w 17627"/>
              <a:gd name="T63" fmla="*/ 1336 h 3580"/>
              <a:gd name="T64" fmla="*/ 15088 w 17627"/>
              <a:gd name="T65" fmla="*/ 1427 h 3580"/>
              <a:gd name="T66" fmla="*/ 15161 w 17627"/>
              <a:gd name="T67" fmla="*/ 1336 h 3580"/>
              <a:gd name="T68" fmla="*/ 14844 w 17627"/>
              <a:gd name="T69" fmla="*/ 1911 h 3580"/>
              <a:gd name="T70" fmla="*/ 14490 w 17627"/>
              <a:gd name="T71" fmla="*/ 2036 h 3580"/>
              <a:gd name="T72" fmla="*/ 14611 w 17627"/>
              <a:gd name="T73" fmla="*/ 1427 h 3580"/>
              <a:gd name="T74" fmla="*/ 14997 w 17627"/>
              <a:gd name="T75" fmla="*/ 1693 h 3580"/>
              <a:gd name="T76" fmla="*/ 15850 w 17627"/>
              <a:gd name="T77" fmla="*/ 1708 h 3580"/>
              <a:gd name="T78" fmla="*/ 15850 w 17627"/>
              <a:gd name="T79" fmla="*/ 1412 h 3580"/>
              <a:gd name="T80" fmla="*/ 15759 w 17627"/>
              <a:gd name="T81" fmla="*/ 2036 h 3580"/>
              <a:gd name="T82" fmla="*/ 13358 w 17627"/>
              <a:gd name="T83" fmla="*/ 2988 h 3580"/>
              <a:gd name="T84" fmla="*/ 13249 w 17627"/>
              <a:gd name="T85" fmla="*/ 2651 h 3580"/>
              <a:gd name="T86" fmla="*/ 12872 w 17627"/>
              <a:gd name="T87" fmla="*/ 2937 h 3580"/>
              <a:gd name="T88" fmla="*/ 13446 w 17627"/>
              <a:gd name="T89" fmla="*/ 2915 h 3580"/>
              <a:gd name="T90" fmla="*/ 14456 w 17627"/>
              <a:gd name="T91" fmla="*/ 3283 h 3580"/>
              <a:gd name="T92" fmla="*/ 14090 w 17627"/>
              <a:gd name="T93" fmla="*/ 2980 h 3580"/>
              <a:gd name="T94" fmla="*/ 14173 w 17627"/>
              <a:gd name="T95" fmla="*/ 2578 h 3580"/>
              <a:gd name="T96" fmla="*/ 14299 w 17627"/>
              <a:gd name="T97" fmla="*/ 2949 h 3580"/>
              <a:gd name="T98" fmla="*/ 14090 w 17627"/>
              <a:gd name="T99" fmla="*/ 2655 h 3580"/>
              <a:gd name="T100" fmla="*/ 15575 w 17627"/>
              <a:gd name="T101" fmla="*/ 2925 h 3580"/>
              <a:gd name="T102" fmla="*/ 15575 w 17627"/>
              <a:gd name="T103" fmla="*/ 2925 h 3580"/>
              <a:gd name="T104" fmla="*/ 15255 w 17627"/>
              <a:gd name="T105" fmla="*/ 3220 h 3580"/>
              <a:gd name="T106" fmla="*/ 16199 w 17627"/>
              <a:gd name="T107" fmla="*/ 2997 h 3580"/>
              <a:gd name="T108" fmla="*/ 16358 w 17627"/>
              <a:gd name="T109" fmla="*/ 3294 h 3580"/>
              <a:gd name="T110" fmla="*/ 16532 w 17627"/>
              <a:gd name="T111" fmla="*/ 2997 h 3580"/>
              <a:gd name="T112" fmla="*/ 17286 w 17627"/>
              <a:gd name="T113" fmla="*/ 3002 h 3580"/>
              <a:gd name="T114" fmla="*/ 17369 w 17627"/>
              <a:gd name="T115" fmla="*/ 2578 h 3580"/>
              <a:gd name="T116" fmla="*/ 17371 w 17627"/>
              <a:gd name="T117" fmla="*/ 2649 h 3580"/>
              <a:gd name="T118" fmla="*/ 17536 w 17627"/>
              <a:gd name="T119" fmla="*/ 2786 h 3580"/>
              <a:gd name="T120" fmla="*/ 11326 w 17627"/>
              <a:gd name="T121" fmla="*/ 0 h 35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7627" h="3580">
                <a:moveTo>
                  <a:pt x="9176" y="61"/>
                </a:moveTo>
                <a:cubicBezTo>
                  <a:pt x="10036" y="61"/>
                  <a:pt x="10036" y="61"/>
                  <a:pt x="10036" y="61"/>
                </a:cubicBezTo>
                <a:cubicBezTo>
                  <a:pt x="9223" y="3360"/>
                  <a:pt x="9223" y="3360"/>
                  <a:pt x="9223" y="3360"/>
                </a:cubicBezTo>
                <a:cubicBezTo>
                  <a:pt x="8170" y="3360"/>
                  <a:pt x="8170" y="3360"/>
                  <a:pt x="8170" y="3360"/>
                </a:cubicBezTo>
                <a:cubicBezTo>
                  <a:pt x="7854" y="1923"/>
                  <a:pt x="7854" y="1923"/>
                  <a:pt x="7854" y="1923"/>
                </a:cubicBezTo>
                <a:cubicBezTo>
                  <a:pt x="7839" y="1863"/>
                  <a:pt x="7815" y="1743"/>
                  <a:pt x="7783" y="1564"/>
                </a:cubicBezTo>
                <a:cubicBezTo>
                  <a:pt x="7750" y="1385"/>
                  <a:pt x="7727" y="1235"/>
                  <a:pt x="7712" y="1115"/>
                </a:cubicBezTo>
                <a:cubicBezTo>
                  <a:pt x="7700" y="1213"/>
                  <a:pt x="7680" y="1334"/>
                  <a:pt x="7653" y="1479"/>
                </a:cubicBezTo>
                <a:cubicBezTo>
                  <a:pt x="7626" y="1625"/>
                  <a:pt x="7599" y="1758"/>
                  <a:pt x="7573" y="1880"/>
                </a:cubicBezTo>
                <a:cubicBezTo>
                  <a:pt x="7546" y="2002"/>
                  <a:pt x="7437" y="2495"/>
                  <a:pt x="7244" y="3360"/>
                </a:cubicBezTo>
                <a:cubicBezTo>
                  <a:pt x="6191" y="3360"/>
                  <a:pt x="6191" y="3360"/>
                  <a:pt x="6191" y="3360"/>
                </a:cubicBezTo>
                <a:cubicBezTo>
                  <a:pt x="5554" y="790"/>
                  <a:pt x="5554" y="790"/>
                  <a:pt x="5554" y="790"/>
                </a:cubicBezTo>
                <a:cubicBezTo>
                  <a:pt x="4773" y="790"/>
                  <a:pt x="4773" y="790"/>
                  <a:pt x="4773" y="790"/>
                </a:cubicBezTo>
                <a:cubicBezTo>
                  <a:pt x="4773" y="3360"/>
                  <a:pt x="4773" y="3360"/>
                  <a:pt x="4773" y="3360"/>
                </a:cubicBezTo>
                <a:cubicBezTo>
                  <a:pt x="3881" y="3360"/>
                  <a:pt x="3881" y="3360"/>
                  <a:pt x="3881" y="3360"/>
                </a:cubicBezTo>
                <a:cubicBezTo>
                  <a:pt x="3881" y="790"/>
                  <a:pt x="3881" y="790"/>
                  <a:pt x="3881" y="790"/>
                </a:cubicBezTo>
                <a:cubicBezTo>
                  <a:pt x="3141" y="790"/>
                  <a:pt x="3141" y="790"/>
                  <a:pt x="3141" y="790"/>
                </a:cubicBezTo>
                <a:cubicBezTo>
                  <a:pt x="3141" y="3360"/>
                  <a:pt x="3141" y="3360"/>
                  <a:pt x="3141" y="3360"/>
                </a:cubicBezTo>
                <a:cubicBezTo>
                  <a:pt x="1973" y="3360"/>
                  <a:pt x="1973" y="3360"/>
                  <a:pt x="1973" y="3360"/>
                </a:cubicBezTo>
                <a:cubicBezTo>
                  <a:pt x="768" y="1036"/>
                  <a:pt x="768" y="1036"/>
                  <a:pt x="768" y="1036"/>
                </a:cubicBezTo>
                <a:cubicBezTo>
                  <a:pt x="747" y="1036"/>
                  <a:pt x="747" y="1036"/>
                  <a:pt x="747" y="1036"/>
                </a:cubicBezTo>
                <a:cubicBezTo>
                  <a:pt x="776" y="1402"/>
                  <a:pt x="790" y="1681"/>
                  <a:pt x="790" y="1873"/>
                </a:cubicBezTo>
                <a:cubicBezTo>
                  <a:pt x="790" y="3360"/>
                  <a:pt x="790" y="3360"/>
                  <a:pt x="790" y="3360"/>
                </a:cubicBezTo>
                <a:cubicBezTo>
                  <a:pt x="0" y="3360"/>
                  <a:pt x="0" y="3360"/>
                  <a:pt x="0" y="3360"/>
                </a:cubicBezTo>
                <a:cubicBezTo>
                  <a:pt x="0" y="61"/>
                  <a:pt x="0" y="61"/>
                  <a:pt x="0" y="61"/>
                </a:cubicBezTo>
                <a:cubicBezTo>
                  <a:pt x="1165" y="61"/>
                  <a:pt x="1165" y="61"/>
                  <a:pt x="1165" y="61"/>
                </a:cubicBezTo>
                <a:cubicBezTo>
                  <a:pt x="2365" y="2354"/>
                  <a:pt x="2365" y="2354"/>
                  <a:pt x="2365" y="2354"/>
                </a:cubicBezTo>
                <a:cubicBezTo>
                  <a:pt x="2379" y="2354"/>
                  <a:pt x="2379" y="2354"/>
                  <a:pt x="2379" y="2354"/>
                </a:cubicBezTo>
                <a:cubicBezTo>
                  <a:pt x="2358" y="2021"/>
                  <a:pt x="2347" y="1754"/>
                  <a:pt x="2347" y="1553"/>
                </a:cubicBezTo>
                <a:cubicBezTo>
                  <a:pt x="2347" y="61"/>
                  <a:pt x="2347" y="61"/>
                  <a:pt x="2347" y="61"/>
                </a:cubicBezTo>
                <a:cubicBezTo>
                  <a:pt x="3076" y="61"/>
                  <a:pt x="3076" y="61"/>
                  <a:pt x="3076" y="61"/>
                </a:cubicBezTo>
                <a:cubicBezTo>
                  <a:pt x="3141" y="61"/>
                  <a:pt x="3141" y="61"/>
                  <a:pt x="3141" y="61"/>
                </a:cubicBezTo>
                <a:cubicBezTo>
                  <a:pt x="5374" y="61"/>
                  <a:pt x="5374" y="61"/>
                  <a:pt x="5374" y="61"/>
                </a:cubicBezTo>
                <a:cubicBezTo>
                  <a:pt x="5576" y="61"/>
                  <a:pt x="5576" y="61"/>
                  <a:pt x="5576" y="61"/>
                </a:cubicBezTo>
                <a:cubicBezTo>
                  <a:pt x="6234" y="61"/>
                  <a:pt x="6234" y="61"/>
                  <a:pt x="6234" y="61"/>
                </a:cubicBezTo>
                <a:cubicBezTo>
                  <a:pt x="6592" y="1715"/>
                  <a:pt x="6592" y="1715"/>
                  <a:pt x="6592" y="1715"/>
                </a:cubicBezTo>
                <a:cubicBezTo>
                  <a:pt x="6674" y="2081"/>
                  <a:pt x="6729" y="2372"/>
                  <a:pt x="6759" y="2589"/>
                </a:cubicBezTo>
                <a:cubicBezTo>
                  <a:pt x="6779" y="2435"/>
                  <a:pt x="6814" y="2227"/>
                  <a:pt x="6864" y="1963"/>
                </a:cubicBezTo>
                <a:cubicBezTo>
                  <a:pt x="6915" y="1700"/>
                  <a:pt x="6962" y="1482"/>
                  <a:pt x="7005" y="1309"/>
                </a:cubicBezTo>
                <a:cubicBezTo>
                  <a:pt x="7296" y="61"/>
                  <a:pt x="7296" y="61"/>
                  <a:pt x="7296" y="61"/>
                </a:cubicBezTo>
                <a:cubicBezTo>
                  <a:pt x="8122" y="61"/>
                  <a:pt x="8122" y="61"/>
                  <a:pt x="8122" y="61"/>
                </a:cubicBezTo>
                <a:cubicBezTo>
                  <a:pt x="8404" y="1309"/>
                  <a:pt x="8404" y="1309"/>
                  <a:pt x="8404" y="1309"/>
                </a:cubicBezTo>
                <a:cubicBezTo>
                  <a:pt x="8452" y="1509"/>
                  <a:pt x="8501" y="1740"/>
                  <a:pt x="8551" y="2002"/>
                </a:cubicBezTo>
                <a:cubicBezTo>
                  <a:pt x="8601" y="2264"/>
                  <a:pt x="8634" y="2459"/>
                  <a:pt x="8650" y="2589"/>
                </a:cubicBezTo>
                <a:cubicBezTo>
                  <a:pt x="8670" y="2422"/>
                  <a:pt x="8723" y="2132"/>
                  <a:pt x="8810" y="1720"/>
                </a:cubicBezTo>
                <a:lnTo>
                  <a:pt x="9176" y="61"/>
                </a:lnTo>
                <a:close/>
                <a:moveTo>
                  <a:pt x="12999" y="491"/>
                </a:moveTo>
                <a:cubicBezTo>
                  <a:pt x="12999" y="375"/>
                  <a:pt x="12997" y="291"/>
                  <a:pt x="12991" y="202"/>
                </a:cubicBezTo>
                <a:cubicBezTo>
                  <a:pt x="12995" y="201"/>
                  <a:pt x="12995" y="201"/>
                  <a:pt x="12995" y="201"/>
                </a:cubicBezTo>
                <a:cubicBezTo>
                  <a:pt x="13030" y="277"/>
                  <a:pt x="13077" y="357"/>
                  <a:pt x="13125" y="435"/>
                </a:cubicBezTo>
                <a:cubicBezTo>
                  <a:pt x="13348" y="790"/>
                  <a:pt x="13348" y="790"/>
                  <a:pt x="13348" y="790"/>
                </a:cubicBezTo>
                <a:cubicBezTo>
                  <a:pt x="13439" y="790"/>
                  <a:pt x="13439" y="790"/>
                  <a:pt x="13439" y="790"/>
                </a:cubicBezTo>
                <a:cubicBezTo>
                  <a:pt x="13439" y="90"/>
                  <a:pt x="13439" y="90"/>
                  <a:pt x="13439" y="90"/>
                </a:cubicBezTo>
                <a:cubicBezTo>
                  <a:pt x="13354" y="90"/>
                  <a:pt x="13354" y="90"/>
                  <a:pt x="13354" y="90"/>
                </a:cubicBezTo>
                <a:cubicBezTo>
                  <a:pt x="13354" y="383"/>
                  <a:pt x="13354" y="383"/>
                  <a:pt x="13354" y="383"/>
                </a:cubicBezTo>
                <a:cubicBezTo>
                  <a:pt x="13354" y="492"/>
                  <a:pt x="13356" y="577"/>
                  <a:pt x="13364" y="671"/>
                </a:cubicBezTo>
                <a:cubicBezTo>
                  <a:pt x="13362" y="672"/>
                  <a:pt x="13362" y="672"/>
                  <a:pt x="13362" y="672"/>
                </a:cubicBezTo>
                <a:cubicBezTo>
                  <a:pt x="13329" y="600"/>
                  <a:pt x="13288" y="526"/>
                  <a:pt x="13237" y="444"/>
                </a:cubicBezTo>
                <a:cubicBezTo>
                  <a:pt x="13012" y="90"/>
                  <a:pt x="13012" y="90"/>
                  <a:pt x="13012" y="90"/>
                </a:cubicBezTo>
                <a:cubicBezTo>
                  <a:pt x="12914" y="90"/>
                  <a:pt x="12914" y="90"/>
                  <a:pt x="12914" y="90"/>
                </a:cubicBezTo>
                <a:cubicBezTo>
                  <a:pt x="12914" y="790"/>
                  <a:pt x="12914" y="790"/>
                  <a:pt x="12914" y="790"/>
                </a:cubicBezTo>
                <a:cubicBezTo>
                  <a:pt x="12999" y="790"/>
                  <a:pt x="12999" y="790"/>
                  <a:pt x="12999" y="790"/>
                </a:cubicBezTo>
                <a:lnTo>
                  <a:pt x="12999" y="491"/>
                </a:lnTo>
                <a:close/>
                <a:moveTo>
                  <a:pt x="13971" y="446"/>
                </a:moveTo>
                <a:cubicBezTo>
                  <a:pt x="13971" y="224"/>
                  <a:pt x="14109" y="79"/>
                  <a:pt x="14296" y="79"/>
                </a:cubicBezTo>
                <a:cubicBezTo>
                  <a:pt x="14487" y="79"/>
                  <a:pt x="14611" y="225"/>
                  <a:pt x="14611" y="433"/>
                </a:cubicBezTo>
                <a:cubicBezTo>
                  <a:pt x="14611" y="674"/>
                  <a:pt x="14464" y="802"/>
                  <a:pt x="14286" y="802"/>
                </a:cubicBezTo>
                <a:cubicBezTo>
                  <a:pt x="14101" y="802"/>
                  <a:pt x="13971" y="658"/>
                  <a:pt x="13971" y="446"/>
                </a:cubicBezTo>
                <a:close/>
                <a:moveTo>
                  <a:pt x="14067" y="444"/>
                </a:moveTo>
                <a:cubicBezTo>
                  <a:pt x="14067" y="594"/>
                  <a:pt x="14148" y="728"/>
                  <a:pt x="14291" y="728"/>
                </a:cubicBezTo>
                <a:cubicBezTo>
                  <a:pt x="14434" y="728"/>
                  <a:pt x="14515" y="596"/>
                  <a:pt x="14515" y="437"/>
                </a:cubicBezTo>
                <a:cubicBezTo>
                  <a:pt x="14515" y="298"/>
                  <a:pt x="14442" y="152"/>
                  <a:pt x="14292" y="152"/>
                </a:cubicBezTo>
                <a:cubicBezTo>
                  <a:pt x="14142" y="152"/>
                  <a:pt x="14067" y="291"/>
                  <a:pt x="14067" y="444"/>
                </a:cubicBezTo>
                <a:close/>
                <a:moveTo>
                  <a:pt x="15545" y="598"/>
                </a:moveTo>
                <a:cubicBezTo>
                  <a:pt x="15568" y="696"/>
                  <a:pt x="15585" y="763"/>
                  <a:pt x="15599" y="790"/>
                </a:cubicBezTo>
                <a:cubicBezTo>
                  <a:pt x="15506" y="790"/>
                  <a:pt x="15506" y="790"/>
                  <a:pt x="15506" y="790"/>
                </a:cubicBezTo>
                <a:cubicBezTo>
                  <a:pt x="15494" y="770"/>
                  <a:pt x="15479" y="710"/>
                  <a:pt x="15459" y="623"/>
                </a:cubicBezTo>
                <a:cubicBezTo>
                  <a:pt x="15438" y="526"/>
                  <a:pt x="15401" y="490"/>
                  <a:pt x="15319" y="487"/>
                </a:cubicBezTo>
                <a:cubicBezTo>
                  <a:pt x="15234" y="487"/>
                  <a:pt x="15234" y="487"/>
                  <a:pt x="15234" y="487"/>
                </a:cubicBezTo>
                <a:cubicBezTo>
                  <a:pt x="15234" y="790"/>
                  <a:pt x="15234" y="790"/>
                  <a:pt x="15234" y="790"/>
                </a:cubicBezTo>
                <a:cubicBezTo>
                  <a:pt x="15143" y="790"/>
                  <a:pt x="15143" y="790"/>
                  <a:pt x="15143" y="790"/>
                </a:cubicBezTo>
                <a:cubicBezTo>
                  <a:pt x="15143" y="99"/>
                  <a:pt x="15143" y="99"/>
                  <a:pt x="15143" y="99"/>
                </a:cubicBezTo>
                <a:cubicBezTo>
                  <a:pt x="15189" y="90"/>
                  <a:pt x="15254" y="85"/>
                  <a:pt x="15317" y="85"/>
                </a:cubicBezTo>
                <a:cubicBezTo>
                  <a:pt x="15413" y="85"/>
                  <a:pt x="15476" y="103"/>
                  <a:pt x="15519" y="142"/>
                </a:cubicBezTo>
                <a:cubicBezTo>
                  <a:pt x="15555" y="173"/>
                  <a:pt x="15574" y="221"/>
                  <a:pt x="15574" y="275"/>
                </a:cubicBezTo>
                <a:cubicBezTo>
                  <a:pt x="15574" y="367"/>
                  <a:pt x="15516" y="429"/>
                  <a:pt x="15442" y="454"/>
                </a:cubicBezTo>
                <a:cubicBezTo>
                  <a:pt x="15442" y="457"/>
                  <a:pt x="15442" y="457"/>
                  <a:pt x="15442" y="457"/>
                </a:cubicBezTo>
                <a:cubicBezTo>
                  <a:pt x="15496" y="475"/>
                  <a:pt x="15529" y="525"/>
                  <a:pt x="15545" y="598"/>
                </a:cubicBezTo>
                <a:close/>
                <a:moveTo>
                  <a:pt x="15484" y="285"/>
                </a:moveTo>
                <a:cubicBezTo>
                  <a:pt x="15484" y="195"/>
                  <a:pt x="15419" y="156"/>
                  <a:pt x="15323" y="155"/>
                </a:cubicBezTo>
                <a:cubicBezTo>
                  <a:pt x="15279" y="155"/>
                  <a:pt x="15248" y="159"/>
                  <a:pt x="15234" y="163"/>
                </a:cubicBezTo>
                <a:cubicBezTo>
                  <a:pt x="15234" y="418"/>
                  <a:pt x="15234" y="418"/>
                  <a:pt x="15234" y="418"/>
                </a:cubicBezTo>
                <a:cubicBezTo>
                  <a:pt x="15326" y="418"/>
                  <a:pt x="15326" y="418"/>
                  <a:pt x="15326" y="418"/>
                </a:cubicBezTo>
                <a:cubicBezTo>
                  <a:pt x="15423" y="418"/>
                  <a:pt x="15484" y="365"/>
                  <a:pt x="15484" y="285"/>
                </a:cubicBezTo>
                <a:close/>
                <a:moveTo>
                  <a:pt x="16260" y="790"/>
                </a:moveTo>
                <a:cubicBezTo>
                  <a:pt x="16351" y="790"/>
                  <a:pt x="16351" y="790"/>
                  <a:pt x="16351" y="790"/>
                </a:cubicBezTo>
                <a:cubicBezTo>
                  <a:pt x="16351" y="167"/>
                  <a:pt x="16351" y="167"/>
                  <a:pt x="16351" y="167"/>
                </a:cubicBezTo>
                <a:cubicBezTo>
                  <a:pt x="16565" y="167"/>
                  <a:pt x="16565" y="167"/>
                  <a:pt x="16565" y="167"/>
                </a:cubicBezTo>
                <a:cubicBezTo>
                  <a:pt x="16565" y="90"/>
                  <a:pt x="16565" y="90"/>
                  <a:pt x="16565" y="90"/>
                </a:cubicBezTo>
                <a:cubicBezTo>
                  <a:pt x="16047" y="90"/>
                  <a:pt x="16047" y="90"/>
                  <a:pt x="16047" y="90"/>
                </a:cubicBezTo>
                <a:cubicBezTo>
                  <a:pt x="16047" y="167"/>
                  <a:pt x="16047" y="167"/>
                  <a:pt x="16047" y="167"/>
                </a:cubicBezTo>
                <a:cubicBezTo>
                  <a:pt x="16260" y="167"/>
                  <a:pt x="16260" y="167"/>
                  <a:pt x="16260" y="167"/>
                </a:cubicBezTo>
                <a:lnTo>
                  <a:pt x="16260" y="790"/>
                </a:lnTo>
                <a:close/>
                <a:moveTo>
                  <a:pt x="17487" y="790"/>
                </a:moveTo>
                <a:cubicBezTo>
                  <a:pt x="17579" y="790"/>
                  <a:pt x="17579" y="790"/>
                  <a:pt x="17579" y="790"/>
                </a:cubicBezTo>
                <a:cubicBezTo>
                  <a:pt x="17579" y="90"/>
                  <a:pt x="17579" y="90"/>
                  <a:pt x="17579" y="90"/>
                </a:cubicBezTo>
                <a:cubicBezTo>
                  <a:pt x="17487" y="90"/>
                  <a:pt x="17487" y="90"/>
                  <a:pt x="17487" y="90"/>
                </a:cubicBezTo>
                <a:cubicBezTo>
                  <a:pt x="17487" y="383"/>
                  <a:pt x="17487" y="383"/>
                  <a:pt x="17487" y="383"/>
                </a:cubicBezTo>
                <a:cubicBezTo>
                  <a:pt x="17149" y="383"/>
                  <a:pt x="17149" y="383"/>
                  <a:pt x="17149" y="383"/>
                </a:cubicBezTo>
                <a:cubicBezTo>
                  <a:pt x="17149" y="90"/>
                  <a:pt x="17149" y="90"/>
                  <a:pt x="17149" y="90"/>
                </a:cubicBezTo>
                <a:cubicBezTo>
                  <a:pt x="17058" y="90"/>
                  <a:pt x="17058" y="90"/>
                  <a:pt x="17058" y="90"/>
                </a:cubicBezTo>
                <a:cubicBezTo>
                  <a:pt x="17058" y="790"/>
                  <a:pt x="17058" y="790"/>
                  <a:pt x="17058" y="790"/>
                </a:cubicBezTo>
                <a:cubicBezTo>
                  <a:pt x="17149" y="790"/>
                  <a:pt x="17149" y="790"/>
                  <a:pt x="17149" y="790"/>
                </a:cubicBezTo>
                <a:cubicBezTo>
                  <a:pt x="17149" y="462"/>
                  <a:pt x="17149" y="462"/>
                  <a:pt x="17149" y="462"/>
                </a:cubicBezTo>
                <a:cubicBezTo>
                  <a:pt x="17487" y="462"/>
                  <a:pt x="17487" y="462"/>
                  <a:pt x="17487" y="462"/>
                </a:cubicBezTo>
                <a:lnTo>
                  <a:pt x="17487" y="790"/>
                </a:lnTo>
                <a:close/>
                <a:moveTo>
                  <a:pt x="13046" y="2036"/>
                </a:moveTo>
                <a:cubicBezTo>
                  <a:pt x="13138" y="2036"/>
                  <a:pt x="13138" y="2036"/>
                  <a:pt x="13138" y="2036"/>
                </a:cubicBezTo>
                <a:cubicBezTo>
                  <a:pt x="13138" y="1413"/>
                  <a:pt x="13138" y="1413"/>
                  <a:pt x="13138" y="1413"/>
                </a:cubicBezTo>
                <a:cubicBezTo>
                  <a:pt x="13352" y="1413"/>
                  <a:pt x="13352" y="1413"/>
                  <a:pt x="13352" y="1413"/>
                </a:cubicBezTo>
                <a:cubicBezTo>
                  <a:pt x="13352" y="1336"/>
                  <a:pt x="13352" y="1336"/>
                  <a:pt x="13352" y="1336"/>
                </a:cubicBezTo>
                <a:cubicBezTo>
                  <a:pt x="12834" y="1336"/>
                  <a:pt x="12834" y="1336"/>
                  <a:pt x="12834" y="1336"/>
                </a:cubicBezTo>
                <a:cubicBezTo>
                  <a:pt x="12834" y="1413"/>
                  <a:pt x="12834" y="1413"/>
                  <a:pt x="12834" y="1413"/>
                </a:cubicBezTo>
                <a:cubicBezTo>
                  <a:pt x="13046" y="1413"/>
                  <a:pt x="13046" y="1413"/>
                  <a:pt x="13046" y="1413"/>
                </a:cubicBezTo>
                <a:lnTo>
                  <a:pt x="13046" y="2036"/>
                </a:lnTo>
                <a:close/>
                <a:moveTo>
                  <a:pt x="13845" y="2036"/>
                </a:moveTo>
                <a:cubicBezTo>
                  <a:pt x="13936" y="2036"/>
                  <a:pt x="13936" y="2036"/>
                  <a:pt x="13936" y="2036"/>
                </a:cubicBezTo>
                <a:cubicBezTo>
                  <a:pt x="13936" y="1336"/>
                  <a:pt x="13936" y="1336"/>
                  <a:pt x="13936" y="1336"/>
                </a:cubicBezTo>
                <a:cubicBezTo>
                  <a:pt x="13845" y="1336"/>
                  <a:pt x="13845" y="1336"/>
                  <a:pt x="13845" y="1336"/>
                </a:cubicBezTo>
                <a:lnTo>
                  <a:pt x="13845" y="2036"/>
                </a:lnTo>
                <a:close/>
                <a:moveTo>
                  <a:pt x="15085" y="1427"/>
                </a:moveTo>
                <a:cubicBezTo>
                  <a:pt x="15088" y="1427"/>
                  <a:pt x="15088" y="1427"/>
                  <a:pt x="15088" y="1427"/>
                </a:cubicBezTo>
                <a:cubicBezTo>
                  <a:pt x="15087" y="1514"/>
                  <a:pt x="15094" y="1631"/>
                  <a:pt x="15099" y="1729"/>
                </a:cubicBezTo>
                <a:cubicBezTo>
                  <a:pt x="15116" y="2036"/>
                  <a:pt x="15116" y="2036"/>
                  <a:pt x="15116" y="2036"/>
                </a:cubicBezTo>
                <a:cubicBezTo>
                  <a:pt x="15205" y="2036"/>
                  <a:pt x="15205" y="2036"/>
                  <a:pt x="15205" y="2036"/>
                </a:cubicBezTo>
                <a:cubicBezTo>
                  <a:pt x="15161" y="1336"/>
                  <a:pt x="15161" y="1336"/>
                  <a:pt x="15161" y="1336"/>
                </a:cubicBezTo>
                <a:cubicBezTo>
                  <a:pt x="15046" y="1336"/>
                  <a:pt x="15046" y="1336"/>
                  <a:pt x="15046" y="1336"/>
                </a:cubicBezTo>
                <a:cubicBezTo>
                  <a:pt x="14921" y="1675"/>
                  <a:pt x="14921" y="1675"/>
                  <a:pt x="14921" y="1675"/>
                </a:cubicBezTo>
                <a:cubicBezTo>
                  <a:pt x="14890" y="1763"/>
                  <a:pt x="14865" y="1840"/>
                  <a:pt x="14847" y="1911"/>
                </a:cubicBezTo>
                <a:cubicBezTo>
                  <a:pt x="14844" y="1911"/>
                  <a:pt x="14844" y="1911"/>
                  <a:pt x="14844" y="1911"/>
                </a:cubicBezTo>
                <a:cubicBezTo>
                  <a:pt x="14827" y="1838"/>
                  <a:pt x="14803" y="1761"/>
                  <a:pt x="14774" y="1675"/>
                </a:cubicBezTo>
                <a:cubicBezTo>
                  <a:pt x="14654" y="1336"/>
                  <a:pt x="14654" y="1336"/>
                  <a:pt x="14654" y="1336"/>
                </a:cubicBezTo>
                <a:cubicBezTo>
                  <a:pt x="14539" y="1336"/>
                  <a:pt x="14539" y="1336"/>
                  <a:pt x="14539" y="1336"/>
                </a:cubicBezTo>
                <a:cubicBezTo>
                  <a:pt x="14490" y="2036"/>
                  <a:pt x="14490" y="2036"/>
                  <a:pt x="14490" y="2036"/>
                </a:cubicBezTo>
                <a:cubicBezTo>
                  <a:pt x="14576" y="2036"/>
                  <a:pt x="14576" y="2036"/>
                  <a:pt x="14576" y="2036"/>
                </a:cubicBezTo>
                <a:cubicBezTo>
                  <a:pt x="14595" y="1736"/>
                  <a:pt x="14595" y="1736"/>
                  <a:pt x="14595" y="1736"/>
                </a:cubicBezTo>
                <a:cubicBezTo>
                  <a:pt x="14601" y="1631"/>
                  <a:pt x="14606" y="1514"/>
                  <a:pt x="14608" y="1427"/>
                </a:cubicBezTo>
                <a:cubicBezTo>
                  <a:pt x="14611" y="1427"/>
                  <a:pt x="14611" y="1427"/>
                  <a:pt x="14611" y="1427"/>
                </a:cubicBezTo>
                <a:cubicBezTo>
                  <a:pt x="14630" y="1510"/>
                  <a:pt x="14658" y="1600"/>
                  <a:pt x="14692" y="1699"/>
                </a:cubicBezTo>
                <a:cubicBezTo>
                  <a:pt x="14805" y="2032"/>
                  <a:pt x="14805" y="2032"/>
                  <a:pt x="14805" y="2032"/>
                </a:cubicBezTo>
                <a:cubicBezTo>
                  <a:pt x="14873" y="2032"/>
                  <a:pt x="14873" y="2032"/>
                  <a:pt x="14873" y="2032"/>
                </a:cubicBezTo>
                <a:cubicBezTo>
                  <a:pt x="14997" y="1693"/>
                  <a:pt x="14997" y="1693"/>
                  <a:pt x="14997" y="1693"/>
                </a:cubicBezTo>
                <a:cubicBezTo>
                  <a:pt x="15032" y="1596"/>
                  <a:pt x="15061" y="1509"/>
                  <a:pt x="15085" y="1427"/>
                </a:cubicBezTo>
                <a:close/>
                <a:moveTo>
                  <a:pt x="16153" y="1961"/>
                </a:moveTo>
                <a:cubicBezTo>
                  <a:pt x="15850" y="1961"/>
                  <a:pt x="15850" y="1961"/>
                  <a:pt x="15850" y="1961"/>
                </a:cubicBezTo>
                <a:cubicBezTo>
                  <a:pt x="15850" y="1708"/>
                  <a:pt x="15850" y="1708"/>
                  <a:pt x="15850" y="1708"/>
                </a:cubicBezTo>
                <a:cubicBezTo>
                  <a:pt x="16122" y="1708"/>
                  <a:pt x="16122" y="1708"/>
                  <a:pt x="16122" y="1708"/>
                </a:cubicBezTo>
                <a:cubicBezTo>
                  <a:pt x="16122" y="1633"/>
                  <a:pt x="16122" y="1633"/>
                  <a:pt x="16122" y="1633"/>
                </a:cubicBezTo>
                <a:cubicBezTo>
                  <a:pt x="15850" y="1633"/>
                  <a:pt x="15850" y="1633"/>
                  <a:pt x="15850" y="1633"/>
                </a:cubicBezTo>
                <a:cubicBezTo>
                  <a:pt x="15850" y="1412"/>
                  <a:pt x="15850" y="1412"/>
                  <a:pt x="15850" y="1412"/>
                </a:cubicBezTo>
                <a:cubicBezTo>
                  <a:pt x="16137" y="1412"/>
                  <a:pt x="16137" y="1412"/>
                  <a:pt x="16137" y="1412"/>
                </a:cubicBezTo>
                <a:cubicBezTo>
                  <a:pt x="16137" y="1336"/>
                  <a:pt x="16137" y="1336"/>
                  <a:pt x="16137" y="1336"/>
                </a:cubicBezTo>
                <a:cubicBezTo>
                  <a:pt x="15759" y="1336"/>
                  <a:pt x="15759" y="1336"/>
                  <a:pt x="15759" y="1336"/>
                </a:cubicBezTo>
                <a:cubicBezTo>
                  <a:pt x="15759" y="2036"/>
                  <a:pt x="15759" y="2036"/>
                  <a:pt x="15759" y="2036"/>
                </a:cubicBezTo>
                <a:cubicBezTo>
                  <a:pt x="16153" y="2036"/>
                  <a:pt x="16153" y="2036"/>
                  <a:pt x="16153" y="2036"/>
                </a:cubicBezTo>
                <a:lnTo>
                  <a:pt x="16153" y="1961"/>
                </a:lnTo>
                <a:close/>
                <a:moveTo>
                  <a:pt x="13216" y="2988"/>
                </a:moveTo>
                <a:cubicBezTo>
                  <a:pt x="13358" y="2988"/>
                  <a:pt x="13358" y="2988"/>
                  <a:pt x="13358" y="2988"/>
                </a:cubicBezTo>
                <a:cubicBezTo>
                  <a:pt x="13358" y="3197"/>
                  <a:pt x="13358" y="3197"/>
                  <a:pt x="13358" y="3197"/>
                </a:cubicBezTo>
                <a:cubicBezTo>
                  <a:pt x="13337" y="3207"/>
                  <a:pt x="13297" y="3215"/>
                  <a:pt x="13238" y="3215"/>
                </a:cubicBezTo>
                <a:cubicBezTo>
                  <a:pt x="13074" y="3215"/>
                  <a:pt x="12968" y="3110"/>
                  <a:pt x="12968" y="2933"/>
                </a:cubicBezTo>
                <a:cubicBezTo>
                  <a:pt x="12968" y="2757"/>
                  <a:pt x="13079" y="2651"/>
                  <a:pt x="13249" y="2651"/>
                </a:cubicBezTo>
                <a:cubicBezTo>
                  <a:pt x="13320" y="2651"/>
                  <a:pt x="13366" y="2665"/>
                  <a:pt x="13404" y="2681"/>
                </a:cubicBezTo>
                <a:cubicBezTo>
                  <a:pt x="13426" y="2608"/>
                  <a:pt x="13426" y="2608"/>
                  <a:pt x="13426" y="2608"/>
                </a:cubicBezTo>
                <a:cubicBezTo>
                  <a:pt x="13395" y="2593"/>
                  <a:pt x="13332" y="2575"/>
                  <a:pt x="13251" y="2575"/>
                </a:cubicBezTo>
                <a:cubicBezTo>
                  <a:pt x="13016" y="2575"/>
                  <a:pt x="12873" y="2728"/>
                  <a:pt x="12872" y="2937"/>
                </a:cubicBezTo>
                <a:cubicBezTo>
                  <a:pt x="12872" y="3046"/>
                  <a:pt x="12909" y="3139"/>
                  <a:pt x="12970" y="3198"/>
                </a:cubicBezTo>
                <a:cubicBezTo>
                  <a:pt x="13038" y="3263"/>
                  <a:pt x="13125" y="3290"/>
                  <a:pt x="13231" y="3290"/>
                </a:cubicBezTo>
                <a:cubicBezTo>
                  <a:pt x="13326" y="3290"/>
                  <a:pt x="13406" y="3266"/>
                  <a:pt x="13446" y="3252"/>
                </a:cubicBezTo>
                <a:cubicBezTo>
                  <a:pt x="13446" y="2915"/>
                  <a:pt x="13446" y="2915"/>
                  <a:pt x="13446" y="2915"/>
                </a:cubicBezTo>
                <a:cubicBezTo>
                  <a:pt x="13216" y="2915"/>
                  <a:pt x="13216" y="2915"/>
                  <a:pt x="13216" y="2915"/>
                </a:cubicBezTo>
                <a:lnTo>
                  <a:pt x="13216" y="2988"/>
                </a:lnTo>
                <a:close/>
                <a:moveTo>
                  <a:pt x="14402" y="3091"/>
                </a:moveTo>
                <a:cubicBezTo>
                  <a:pt x="14425" y="3188"/>
                  <a:pt x="14441" y="3256"/>
                  <a:pt x="14456" y="3283"/>
                </a:cubicBezTo>
                <a:cubicBezTo>
                  <a:pt x="14362" y="3283"/>
                  <a:pt x="14362" y="3283"/>
                  <a:pt x="14362" y="3283"/>
                </a:cubicBezTo>
                <a:cubicBezTo>
                  <a:pt x="14351" y="3263"/>
                  <a:pt x="14335" y="3203"/>
                  <a:pt x="14316" y="3116"/>
                </a:cubicBezTo>
                <a:cubicBezTo>
                  <a:pt x="14295" y="3019"/>
                  <a:pt x="14257" y="2983"/>
                  <a:pt x="14175" y="2980"/>
                </a:cubicBezTo>
                <a:cubicBezTo>
                  <a:pt x="14090" y="2980"/>
                  <a:pt x="14090" y="2980"/>
                  <a:pt x="14090" y="2980"/>
                </a:cubicBezTo>
                <a:cubicBezTo>
                  <a:pt x="14090" y="3283"/>
                  <a:pt x="14090" y="3283"/>
                  <a:pt x="14090" y="3283"/>
                </a:cubicBezTo>
                <a:cubicBezTo>
                  <a:pt x="14000" y="3283"/>
                  <a:pt x="14000" y="3283"/>
                  <a:pt x="14000" y="3283"/>
                </a:cubicBezTo>
                <a:cubicBezTo>
                  <a:pt x="14000" y="2592"/>
                  <a:pt x="14000" y="2592"/>
                  <a:pt x="14000" y="2592"/>
                </a:cubicBezTo>
                <a:cubicBezTo>
                  <a:pt x="14046" y="2583"/>
                  <a:pt x="14111" y="2578"/>
                  <a:pt x="14173" y="2578"/>
                </a:cubicBezTo>
                <a:cubicBezTo>
                  <a:pt x="14270" y="2578"/>
                  <a:pt x="14332" y="2595"/>
                  <a:pt x="14376" y="2635"/>
                </a:cubicBezTo>
                <a:cubicBezTo>
                  <a:pt x="14411" y="2666"/>
                  <a:pt x="14431" y="2714"/>
                  <a:pt x="14431" y="2768"/>
                </a:cubicBezTo>
                <a:cubicBezTo>
                  <a:pt x="14431" y="2860"/>
                  <a:pt x="14373" y="2921"/>
                  <a:pt x="14299" y="2946"/>
                </a:cubicBezTo>
                <a:cubicBezTo>
                  <a:pt x="14299" y="2949"/>
                  <a:pt x="14299" y="2949"/>
                  <a:pt x="14299" y="2949"/>
                </a:cubicBezTo>
                <a:cubicBezTo>
                  <a:pt x="14353" y="2968"/>
                  <a:pt x="14385" y="3018"/>
                  <a:pt x="14402" y="3091"/>
                </a:cubicBezTo>
                <a:close/>
                <a:moveTo>
                  <a:pt x="14341" y="2778"/>
                </a:moveTo>
                <a:cubicBezTo>
                  <a:pt x="14341" y="2688"/>
                  <a:pt x="14275" y="2648"/>
                  <a:pt x="14180" y="2647"/>
                </a:cubicBezTo>
                <a:cubicBezTo>
                  <a:pt x="14136" y="2647"/>
                  <a:pt x="14105" y="2651"/>
                  <a:pt x="14090" y="2655"/>
                </a:cubicBezTo>
                <a:cubicBezTo>
                  <a:pt x="14090" y="2911"/>
                  <a:pt x="14090" y="2911"/>
                  <a:pt x="14090" y="2911"/>
                </a:cubicBezTo>
                <a:cubicBezTo>
                  <a:pt x="14183" y="2911"/>
                  <a:pt x="14183" y="2911"/>
                  <a:pt x="14183" y="2911"/>
                </a:cubicBezTo>
                <a:cubicBezTo>
                  <a:pt x="14279" y="2911"/>
                  <a:pt x="14341" y="2858"/>
                  <a:pt x="14341" y="2778"/>
                </a:cubicBezTo>
                <a:close/>
                <a:moveTo>
                  <a:pt x="15575" y="2925"/>
                </a:moveTo>
                <a:cubicBezTo>
                  <a:pt x="15575" y="3166"/>
                  <a:pt x="15429" y="3294"/>
                  <a:pt x="15250" y="3294"/>
                </a:cubicBezTo>
                <a:cubicBezTo>
                  <a:pt x="15065" y="3294"/>
                  <a:pt x="14936" y="3151"/>
                  <a:pt x="14936" y="2939"/>
                </a:cubicBezTo>
                <a:cubicBezTo>
                  <a:pt x="14936" y="2717"/>
                  <a:pt x="15074" y="2571"/>
                  <a:pt x="15261" y="2571"/>
                </a:cubicBezTo>
                <a:cubicBezTo>
                  <a:pt x="15452" y="2571"/>
                  <a:pt x="15575" y="2718"/>
                  <a:pt x="15575" y="2925"/>
                </a:cubicBezTo>
                <a:close/>
                <a:moveTo>
                  <a:pt x="15480" y="2930"/>
                </a:moveTo>
                <a:cubicBezTo>
                  <a:pt x="15480" y="2790"/>
                  <a:pt x="15407" y="2645"/>
                  <a:pt x="15257" y="2645"/>
                </a:cubicBezTo>
                <a:cubicBezTo>
                  <a:pt x="15107" y="2645"/>
                  <a:pt x="15032" y="2783"/>
                  <a:pt x="15032" y="2937"/>
                </a:cubicBezTo>
                <a:cubicBezTo>
                  <a:pt x="15032" y="3086"/>
                  <a:pt x="15113" y="3220"/>
                  <a:pt x="15255" y="3220"/>
                </a:cubicBezTo>
                <a:cubicBezTo>
                  <a:pt x="15399" y="3220"/>
                  <a:pt x="15480" y="3089"/>
                  <a:pt x="15480" y="2930"/>
                </a:cubicBezTo>
                <a:close/>
                <a:moveTo>
                  <a:pt x="16532" y="2997"/>
                </a:moveTo>
                <a:cubicBezTo>
                  <a:pt x="16532" y="3152"/>
                  <a:pt x="16465" y="3220"/>
                  <a:pt x="16362" y="3220"/>
                </a:cubicBezTo>
                <a:cubicBezTo>
                  <a:pt x="16268" y="3220"/>
                  <a:pt x="16199" y="3154"/>
                  <a:pt x="16199" y="2997"/>
                </a:cubicBezTo>
                <a:cubicBezTo>
                  <a:pt x="16199" y="2583"/>
                  <a:pt x="16199" y="2583"/>
                  <a:pt x="16199" y="2583"/>
                </a:cubicBezTo>
                <a:cubicBezTo>
                  <a:pt x="16107" y="2583"/>
                  <a:pt x="16107" y="2583"/>
                  <a:pt x="16107" y="2583"/>
                </a:cubicBezTo>
                <a:cubicBezTo>
                  <a:pt x="16107" y="2995"/>
                  <a:pt x="16107" y="2995"/>
                  <a:pt x="16107" y="2995"/>
                </a:cubicBezTo>
                <a:cubicBezTo>
                  <a:pt x="16107" y="3212"/>
                  <a:pt x="16215" y="3294"/>
                  <a:pt x="16358" y="3294"/>
                </a:cubicBezTo>
                <a:cubicBezTo>
                  <a:pt x="16510" y="3294"/>
                  <a:pt x="16623" y="3206"/>
                  <a:pt x="16623" y="2991"/>
                </a:cubicBezTo>
                <a:cubicBezTo>
                  <a:pt x="16623" y="2583"/>
                  <a:pt x="16623" y="2583"/>
                  <a:pt x="16623" y="2583"/>
                </a:cubicBezTo>
                <a:cubicBezTo>
                  <a:pt x="16532" y="2583"/>
                  <a:pt x="16532" y="2583"/>
                  <a:pt x="16532" y="2583"/>
                </a:cubicBezTo>
                <a:lnTo>
                  <a:pt x="16532" y="2997"/>
                </a:lnTo>
                <a:close/>
                <a:moveTo>
                  <a:pt x="17627" y="2782"/>
                </a:moveTo>
                <a:cubicBezTo>
                  <a:pt x="17627" y="2846"/>
                  <a:pt x="17608" y="2895"/>
                  <a:pt x="17573" y="2932"/>
                </a:cubicBezTo>
                <a:cubicBezTo>
                  <a:pt x="17525" y="2983"/>
                  <a:pt x="17447" y="3009"/>
                  <a:pt x="17359" y="3009"/>
                </a:cubicBezTo>
                <a:cubicBezTo>
                  <a:pt x="17332" y="3009"/>
                  <a:pt x="17307" y="3008"/>
                  <a:pt x="17286" y="3002"/>
                </a:cubicBezTo>
                <a:cubicBezTo>
                  <a:pt x="17286" y="3283"/>
                  <a:pt x="17286" y="3283"/>
                  <a:pt x="17286" y="3283"/>
                </a:cubicBezTo>
                <a:cubicBezTo>
                  <a:pt x="17196" y="3283"/>
                  <a:pt x="17196" y="3283"/>
                  <a:pt x="17196" y="3283"/>
                </a:cubicBezTo>
                <a:cubicBezTo>
                  <a:pt x="17196" y="2591"/>
                  <a:pt x="17196" y="2591"/>
                  <a:pt x="17196" y="2591"/>
                </a:cubicBezTo>
                <a:cubicBezTo>
                  <a:pt x="17239" y="2584"/>
                  <a:pt x="17296" y="2578"/>
                  <a:pt x="17369" y="2578"/>
                </a:cubicBezTo>
                <a:cubicBezTo>
                  <a:pt x="17458" y="2578"/>
                  <a:pt x="17524" y="2598"/>
                  <a:pt x="17565" y="2636"/>
                </a:cubicBezTo>
                <a:cubicBezTo>
                  <a:pt x="17604" y="2669"/>
                  <a:pt x="17627" y="2720"/>
                  <a:pt x="17627" y="2782"/>
                </a:cubicBezTo>
                <a:close/>
                <a:moveTo>
                  <a:pt x="17536" y="2786"/>
                </a:moveTo>
                <a:cubicBezTo>
                  <a:pt x="17536" y="2694"/>
                  <a:pt x="17471" y="2649"/>
                  <a:pt x="17371" y="2649"/>
                </a:cubicBezTo>
                <a:cubicBezTo>
                  <a:pt x="17332" y="2649"/>
                  <a:pt x="17301" y="2652"/>
                  <a:pt x="17286" y="2656"/>
                </a:cubicBezTo>
                <a:cubicBezTo>
                  <a:pt x="17286" y="2929"/>
                  <a:pt x="17286" y="2929"/>
                  <a:pt x="17286" y="2929"/>
                </a:cubicBezTo>
                <a:cubicBezTo>
                  <a:pt x="17306" y="2934"/>
                  <a:pt x="17331" y="2936"/>
                  <a:pt x="17361" y="2936"/>
                </a:cubicBezTo>
                <a:cubicBezTo>
                  <a:pt x="17470" y="2936"/>
                  <a:pt x="17536" y="2883"/>
                  <a:pt x="17536" y="2786"/>
                </a:cubicBezTo>
                <a:close/>
                <a:moveTo>
                  <a:pt x="11326" y="3580"/>
                </a:moveTo>
                <a:cubicBezTo>
                  <a:pt x="11430" y="3580"/>
                  <a:pt x="11430" y="3580"/>
                  <a:pt x="11430" y="3580"/>
                </a:cubicBezTo>
                <a:cubicBezTo>
                  <a:pt x="11430" y="0"/>
                  <a:pt x="11430" y="0"/>
                  <a:pt x="11430" y="0"/>
                </a:cubicBezTo>
                <a:cubicBezTo>
                  <a:pt x="11326" y="0"/>
                  <a:pt x="11326" y="0"/>
                  <a:pt x="11326" y="0"/>
                </a:cubicBezTo>
                <a:lnTo>
                  <a:pt x="11326" y="358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878787"/>
              </a:solidFill>
              <a:effectLst/>
              <a:uLnTx/>
              <a:uFillTx/>
              <a:latin typeface="Questrial"/>
            </a:endParaRPr>
          </a:p>
        </p:txBody>
      </p:sp>
      <p:sp>
        <p:nvSpPr>
          <p:cNvPr id="6" name="Freeform 67">
            <a:extLst>
              <a:ext uri="{FF2B5EF4-FFF2-40B4-BE49-F238E27FC236}">
                <a16:creationId xmlns:a16="http://schemas.microsoft.com/office/drawing/2014/main" id="{E484458C-D1BD-4522-A48B-6882D192E73A}"/>
              </a:ext>
            </a:extLst>
          </p:cNvPr>
          <p:cNvSpPr>
            <a:spLocks noEditPoints="1"/>
          </p:cNvSpPr>
          <p:nvPr/>
        </p:nvSpPr>
        <p:spPr bwMode="auto">
          <a:xfrm>
            <a:off x="6100549" y="4606678"/>
            <a:ext cx="1483578" cy="471929"/>
          </a:xfrm>
          <a:custGeom>
            <a:avLst/>
            <a:gdLst>
              <a:gd name="T0" fmla="*/ 372 w 2647"/>
              <a:gd name="T1" fmla="*/ 207 h 843"/>
              <a:gd name="T2" fmla="*/ 194 w 2647"/>
              <a:gd name="T3" fmla="*/ 257 h 843"/>
              <a:gd name="T4" fmla="*/ 260 w 2647"/>
              <a:gd name="T5" fmla="*/ 635 h 843"/>
              <a:gd name="T6" fmla="*/ 88 w 2647"/>
              <a:gd name="T7" fmla="*/ 428 h 843"/>
              <a:gd name="T8" fmla="*/ 337 w 2647"/>
              <a:gd name="T9" fmla="*/ 513 h 843"/>
              <a:gd name="T10" fmla="*/ 121 w 2647"/>
              <a:gd name="T11" fmla="*/ 96 h 843"/>
              <a:gd name="T12" fmla="*/ 2455 w 2647"/>
              <a:gd name="T13" fmla="*/ 600 h 843"/>
              <a:gd name="T14" fmla="*/ 2178 w 2647"/>
              <a:gd name="T15" fmla="*/ 489 h 843"/>
              <a:gd name="T16" fmla="*/ 2088 w 2647"/>
              <a:gd name="T17" fmla="*/ 549 h 843"/>
              <a:gd name="T18" fmla="*/ 1784 w 2647"/>
              <a:gd name="T19" fmla="*/ 593 h 843"/>
              <a:gd name="T20" fmla="*/ 1567 w 2647"/>
              <a:gd name="T21" fmla="*/ 704 h 843"/>
              <a:gd name="T22" fmla="*/ 1491 w 2647"/>
              <a:gd name="T23" fmla="*/ 591 h 843"/>
              <a:gd name="T24" fmla="*/ 1468 w 2647"/>
              <a:gd name="T25" fmla="*/ 409 h 843"/>
              <a:gd name="T26" fmla="*/ 1304 w 2647"/>
              <a:gd name="T27" fmla="*/ 546 h 843"/>
              <a:gd name="T28" fmla="*/ 1013 w 2647"/>
              <a:gd name="T29" fmla="*/ 585 h 843"/>
              <a:gd name="T30" fmla="*/ 788 w 2647"/>
              <a:gd name="T31" fmla="*/ 597 h 843"/>
              <a:gd name="T32" fmla="*/ 709 w 2647"/>
              <a:gd name="T33" fmla="*/ 443 h 843"/>
              <a:gd name="T34" fmla="*/ 490 w 2647"/>
              <a:gd name="T35" fmla="*/ 393 h 843"/>
              <a:gd name="T36" fmla="*/ 805 w 2647"/>
              <a:gd name="T37" fmla="*/ 307 h 843"/>
              <a:gd name="T38" fmla="*/ 835 w 2647"/>
              <a:gd name="T39" fmla="*/ 512 h 843"/>
              <a:gd name="T40" fmla="*/ 994 w 2647"/>
              <a:gd name="T41" fmla="*/ 295 h 843"/>
              <a:gd name="T42" fmla="*/ 991 w 2647"/>
              <a:gd name="T43" fmla="*/ 531 h 843"/>
              <a:gd name="T44" fmla="*/ 1047 w 2647"/>
              <a:gd name="T45" fmla="*/ 303 h 843"/>
              <a:gd name="T46" fmla="*/ 1096 w 2647"/>
              <a:gd name="T47" fmla="*/ 260 h 843"/>
              <a:gd name="T48" fmla="*/ 1247 w 2647"/>
              <a:gd name="T49" fmla="*/ 232 h 843"/>
              <a:gd name="T50" fmla="*/ 1381 w 2647"/>
              <a:gd name="T51" fmla="*/ 67 h 843"/>
              <a:gd name="T52" fmla="*/ 1433 w 2647"/>
              <a:gd name="T53" fmla="*/ 359 h 843"/>
              <a:gd name="T54" fmla="*/ 1583 w 2647"/>
              <a:gd name="T55" fmla="*/ 355 h 843"/>
              <a:gd name="T56" fmla="*/ 1650 w 2647"/>
              <a:gd name="T57" fmla="*/ 532 h 843"/>
              <a:gd name="T58" fmla="*/ 1887 w 2647"/>
              <a:gd name="T59" fmla="*/ 388 h 843"/>
              <a:gd name="T60" fmla="*/ 1933 w 2647"/>
              <a:gd name="T61" fmla="*/ 341 h 843"/>
              <a:gd name="T62" fmla="*/ 2295 w 2647"/>
              <a:gd name="T63" fmla="*/ 51 h 843"/>
              <a:gd name="T64" fmla="*/ 2300 w 2647"/>
              <a:gd name="T65" fmla="*/ 378 h 843"/>
              <a:gd name="T66" fmla="*/ 2286 w 2647"/>
              <a:gd name="T67" fmla="*/ 525 h 843"/>
              <a:gd name="T68" fmla="*/ 2471 w 2647"/>
              <a:gd name="T69" fmla="*/ 291 h 843"/>
              <a:gd name="T70" fmla="*/ 2449 w 2647"/>
              <a:gd name="T71" fmla="*/ 529 h 843"/>
              <a:gd name="T72" fmla="*/ 613 w 2647"/>
              <a:gd name="T73" fmla="*/ 353 h 843"/>
              <a:gd name="T74" fmla="*/ 645 w 2647"/>
              <a:gd name="T75" fmla="*/ 463 h 843"/>
              <a:gd name="T76" fmla="*/ 1224 w 2647"/>
              <a:gd name="T77" fmla="*/ 113 h 843"/>
              <a:gd name="T78" fmla="*/ 1191 w 2647"/>
              <a:gd name="T79" fmla="*/ 320 h 843"/>
              <a:gd name="T80" fmla="*/ 1198 w 2647"/>
              <a:gd name="T81" fmla="*/ 530 h 843"/>
              <a:gd name="T82" fmla="*/ 1447 w 2647"/>
              <a:gd name="T83" fmla="*/ 87 h 843"/>
              <a:gd name="T84" fmla="*/ 1646 w 2647"/>
              <a:gd name="T85" fmla="*/ 645 h 843"/>
              <a:gd name="T86" fmla="*/ 1662 w 2647"/>
              <a:gd name="T87" fmla="*/ 728 h 843"/>
              <a:gd name="T88" fmla="*/ 1825 w 2647"/>
              <a:gd name="T89" fmla="*/ 386 h 843"/>
              <a:gd name="T90" fmla="*/ 2063 w 2647"/>
              <a:gd name="T91" fmla="*/ 421 h 843"/>
              <a:gd name="T92" fmla="*/ 1987 w 2647"/>
              <a:gd name="T93" fmla="*/ 535 h 843"/>
              <a:gd name="T94" fmla="*/ 2349 w 2647"/>
              <a:gd name="T95" fmla="*/ 87 h 843"/>
              <a:gd name="T96" fmla="*/ 2485 w 2647"/>
              <a:gd name="T97" fmla="*/ 407 h 843"/>
              <a:gd name="T98" fmla="*/ 144 w 2647"/>
              <a:gd name="T99" fmla="*/ 838 h 843"/>
              <a:gd name="T100" fmla="*/ 363 w 2647"/>
              <a:gd name="T101" fmla="*/ 838 h 843"/>
              <a:gd name="T102" fmla="*/ 338 w 2647"/>
              <a:gd name="T103" fmla="*/ 747 h 843"/>
              <a:gd name="T104" fmla="*/ 681 w 2647"/>
              <a:gd name="T105" fmla="*/ 759 h 843"/>
              <a:gd name="T106" fmla="*/ 651 w 2647"/>
              <a:gd name="T107" fmla="*/ 747 h 843"/>
              <a:gd name="T108" fmla="*/ 932 w 2647"/>
              <a:gd name="T109" fmla="*/ 761 h 843"/>
              <a:gd name="T110" fmla="*/ 1115 w 2647"/>
              <a:gd name="T111" fmla="*/ 838 h 843"/>
              <a:gd name="T112" fmla="*/ 1362 w 2647"/>
              <a:gd name="T113" fmla="*/ 838 h 843"/>
              <a:gd name="T114" fmla="*/ 2094 w 2647"/>
              <a:gd name="T115" fmla="*/ 782 h 843"/>
              <a:gd name="T116" fmla="*/ 2051 w 2647"/>
              <a:gd name="T117" fmla="*/ 746 h 843"/>
              <a:gd name="T118" fmla="*/ 2243 w 2647"/>
              <a:gd name="T119" fmla="*/ 781 h 843"/>
              <a:gd name="T120" fmla="*/ 2247 w 2647"/>
              <a:gd name="T121" fmla="*/ 806 h 843"/>
              <a:gd name="T122" fmla="*/ 2429 w 2647"/>
              <a:gd name="T123" fmla="*/ 838 h 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647" h="843">
                <a:moveTo>
                  <a:pt x="431" y="130"/>
                </a:moveTo>
                <a:cubicBezTo>
                  <a:pt x="441" y="146"/>
                  <a:pt x="446" y="165"/>
                  <a:pt x="446" y="185"/>
                </a:cubicBezTo>
                <a:cubicBezTo>
                  <a:pt x="446" y="196"/>
                  <a:pt x="444" y="209"/>
                  <a:pt x="440" y="221"/>
                </a:cubicBezTo>
                <a:cubicBezTo>
                  <a:pt x="436" y="234"/>
                  <a:pt x="430" y="247"/>
                  <a:pt x="421" y="260"/>
                </a:cubicBezTo>
                <a:cubicBezTo>
                  <a:pt x="412" y="273"/>
                  <a:pt x="402" y="283"/>
                  <a:pt x="392" y="289"/>
                </a:cubicBezTo>
                <a:cubicBezTo>
                  <a:pt x="382" y="296"/>
                  <a:pt x="372" y="299"/>
                  <a:pt x="364" y="299"/>
                </a:cubicBezTo>
                <a:cubicBezTo>
                  <a:pt x="358" y="299"/>
                  <a:pt x="353" y="297"/>
                  <a:pt x="349" y="293"/>
                </a:cubicBezTo>
                <a:cubicBezTo>
                  <a:pt x="345" y="290"/>
                  <a:pt x="343" y="284"/>
                  <a:pt x="343" y="277"/>
                </a:cubicBezTo>
                <a:cubicBezTo>
                  <a:pt x="343" y="272"/>
                  <a:pt x="344" y="265"/>
                  <a:pt x="347" y="258"/>
                </a:cubicBezTo>
                <a:cubicBezTo>
                  <a:pt x="349" y="251"/>
                  <a:pt x="354" y="242"/>
                  <a:pt x="360" y="233"/>
                </a:cubicBezTo>
                <a:cubicBezTo>
                  <a:pt x="365" y="223"/>
                  <a:pt x="369" y="215"/>
                  <a:pt x="372" y="207"/>
                </a:cubicBezTo>
                <a:cubicBezTo>
                  <a:pt x="375" y="199"/>
                  <a:pt x="376" y="191"/>
                  <a:pt x="376" y="185"/>
                </a:cubicBezTo>
                <a:cubicBezTo>
                  <a:pt x="376" y="174"/>
                  <a:pt x="373" y="165"/>
                  <a:pt x="368" y="157"/>
                </a:cubicBezTo>
                <a:cubicBezTo>
                  <a:pt x="362" y="149"/>
                  <a:pt x="354" y="142"/>
                  <a:pt x="344" y="137"/>
                </a:cubicBezTo>
                <a:cubicBezTo>
                  <a:pt x="334" y="131"/>
                  <a:pt x="322" y="127"/>
                  <a:pt x="307" y="124"/>
                </a:cubicBezTo>
                <a:cubicBezTo>
                  <a:pt x="293" y="122"/>
                  <a:pt x="278" y="120"/>
                  <a:pt x="261" y="120"/>
                </a:cubicBezTo>
                <a:cubicBezTo>
                  <a:pt x="242" y="120"/>
                  <a:pt x="226" y="122"/>
                  <a:pt x="212" y="127"/>
                </a:cubicBezTo>
                <a:cubicBezTo>
                  <a:pt x="198" y="131"/>
                  <a:pt x="186" y="136"/>
                  <a:pt x="177" y="143"/>
                </a:cubicBezTo>
                <a:cubicBezTo>
                  <a:pt x="168" y="150"/>
                  <a:pt x="161" y="158"/>
                  <a:pt x="157" y="166"/>
                </a:cubicBezTo>
                <a:cubicBezTo>
                  <a:pt x="152" y="174"/>
                  <a:pt x="150" y="182"/>
                  <a:pt x="150" y="190"/>
                </a:cubicBezTo>
                <a:cubicBezTo>
                  <a:pt x="150" y="204"/>
                  <a:pt x="154" y="217"/>
                  <a:pt x="162" y="227"/>
                </a:cubicBezTo>
                <a:cubicBezTo>
                  <a:pt x="170" y="238"/>
                  <a:pt x="181" y="248"/>
                  <a:pt x="194" y="257"/>
                </a:cubicBezTo>
                <a:cubicBezTo>
                  <a:pt x="207" y="267"/>
                  <a:pt x="222" y="276"/>
                  <a:pt x="239" y="284"/>
                </a:cubicBezTo>
                <a:cubicBezTo>
                  <a:pt x="255" y="292"/>
                  <a:pt x="273" y="301"/>
                  <a:pt x="290" y="310"/>
                </a:cubicBezTo>
                <a:cubicBezTo>
                  <a:pt x="308" y="318"/>
                  <a:pt x="325" y="328"/>
                  <a:pt x="342" y="338"/>
                </a:cubicBezTo>
                <a:cubicBezTo>
                  <a:pt x="359" y="348"/>
                  <a:pt x="374" y="360"/>
                  <a:pt x="387" y="372"/>
                </a:cubicBezTo>
                <a:cubicBezTo>
                  <a:pt x="400" y="385"/>
                  <a:pt x="411" y="399"/>
                  <a:pt x="419" y="415"/>
                </a:cubicBezTo>
                <a:cubicBezTo>
                  <a:pt x="427" y="431"/>
                  <a:pt x="431" y="450"/>
                  <a:pt x="431" y="470"/>
                </a:cubicBezTo>
                <a:cubicBezTo>
                  <a:pt x="431" y="489"/>
                  <a:pt x="428" y="506"/>
                  <a:pt x="422" y="522"/>
                </a:cubicBezTo>
                <a:cubicBezTo>
                  <a:pt x="416" y="538"/>
                  <a:pt x="407" y="552"/>
                  <a:pt x="397" y="564"/>
                </a:cubicBezTo>
                <a:cubicBezTo>
                  <a:pt x="386" y="577"/>
                  <a:pt x="374" y="588"/>
                  <a:pt x="359" y="597"/>
                </a:cubicBezTo>
                <a:cubicBezTo>
                  <a:pt x="345" y="607"/>
                  <a:pt x="330" y="615"/>
                  <a:pt x="313" y="621"/>
                </a:cubicBezTo>
                <a:cubicBezTo>
                  <a:pt x="296" y="627"/>
                  <a:pt x="279" y="632"/>
                  <a:pt x="260" y="635"/>
                </a:cubicBezTo>
                <a:cubicBezTo>
                  <a:pt x="242" y="638"/>
                  <a:pt x="224" y="640"/>
                  <a:pt x="205" y="640"/>
                </a:cubicBezTo>
                <a:cubicBezTo>
                  <a:pt x="179" y="640"/>
                  <a:pt x="154" y="637"/>
                  <a:pt x="129" y="631"/>
                </a:cubicBezTo>
                <a:cubicBezTo>
                  <a:pt x="105" y="624"/>
                  <a:pt x="83" y="615"/>
                  <a:pt x="64" y="602"/>
                </a:cubicBezTo>
                <a:cubicBezTo>
                  <a:pt x="44" y="589"/>
                  <a:pt x="29" y="573"/>
                  <a:pt x="18" y="554"/>
                </a:cubicBezTo>
                <a:cubicBezTo>
                  <a:pt x="6" y="534"/>
                  <a:pt x="0" y="512"/>
                  <a:pt x="0" y="486"/>
                </a:cubicBezTo>
                <a:cubicBezTo>
                  <a:pt x="0" y="473"/>
                  <a:pt x="2" y="461"/>
                  <a:pt x="7" y="451"/>
                </a:cubicBezTo>
                <a:cubicBezTo>
                  <a:pt x="11" y="441"/>
                  <a:pt x="16" y="432"/>
                  <a:pt x="22" y="426"/>
                </a:cubicBezTo>
                <a:cubicBezTo>
                  <a:pt x="29" y="419"/>
                  <a:pt x="36" y="414"/>
                  <a:pt x="43" y="410"/>
                </a:cubicBezTo>
                <a:cubicBezTo>
                  <a:pt x="51" y="407"/>
                  <a:pt x="58" y="405"/>
                  <a:pt x="64" y="405"/>
                </a:cubicBezTo>
                <a:cubicBezTo>
                  <a:pt x="71" y="405"/>
                  <a:pt x="76" y="407"/>
                  <a:pt x="81" y="411"/>
                </a:cubicBezTo>
                <a:cubicBezTo>
                  <a:pt x="85" y="414"/>
                  <a:pt x="88" y="420"/>
                  <a:pt x="88" y="428"/>
                </a:cubicBezTo>
                <a:cubicBezTo>
                  <a:pt x="88" y="431"/>
                  <a:pt x="87" y="435"/>
                  <a:pt x="86" y="439"/>
                </a:cubicBezTo>
                <a:cubicBezTo>
                  <a:pt x="86" y="443"/>
                  <a:pt x="85" y="447"/>
                  <a:pt x="84" y="452"/>
                </a:cubicBezTo>
                <a:cubicBezTo>
                  <a:pt x="83" y="457"/>
                  <a:pt x="82" y="462"/>
                  <a:pt x="81" y="467"/>
                </a:cubicBezTo>
                <a:cubicBezTo>
                  <a:pt x="81" y="473"/>
                  <a:pt x="80" y="479"/>
                  <a:pt x="80" y="486"/>
                </a:cubicBezTo>
                <a:cubicBezTo>
                  <a:pt x="80" y="500"/>
                  <a:pt x="84" y="513"/>
                  <a:pt x="90" y="524"/>
                </a:cubicBezTo>
                <a:cubicBezTo>
                  <a:pt x="97" y="534"/>
                  <a:pt x="106" y="543"/>
                  <a:pt x="117" y="550"/>
                </a:cubicBezTo>
                <a:cubicBezTo>
                  <a:pt x="128" y="557"/>
                  <a:pt x="140" y="562"/>
                  <a:pt x="155" y="565"/>
                </a:cubicBezTo>
                <a:cubicBezTo>
                  <a:pt x="169" y="568"/>
                  <a:pt x="184" y="570"/>
                  <a:pt x="199" y="570"/>
                </a:cubicBezTo>
                <a:cubicBezTo>
                  <a:pt x="217" y="570"/>
                  <a:pt x="235" y="568"/>
                  <a:pt x="254" y="564"/>
                </a:cubicBezTo>
                <a:cubicBezTo>
                  <a:pt x="272" y="559"/>
                  <a:pt x="288" y="553"/>
                  <a:pt x="302" y="544"/>
                </a:cubicBezTo>
                <a:cubicBezTo>
                  <a:pt x="317" y="536"/>
                  <a:pt x="328" y="525"/>
                  <a:pt x="337" y="513"/>
                </a:cubicBezTo>
                <a:cubicBezTo>
                  <a:pt x="346" y="500"/>
                  <a:pt x="351" y="486"/>
                  <a:pt x="351" y="470"/>
                </a:cubicBezTo>
                <a:cubicBezTo>
                  <a:pt x="351" y="455"/>
                  <a:pt x="347" y="442"/>
                  <a:pt x="339" y="431"/>
                </a:cubicBezTo>
                <a:cubicBezTo>
                  <a:pt x="331" y="419"/>
                  <a:pt x="320" y="408"/>
                  <a:pt x="307" y="398"/>
                </a:cubicBezTo>
                <a:cubicBezTo>
                  <a:pt x="294" y="388"/>
                  <a:pt x="278" y="379"/>
                  <a:pt x="262" y="370"/>
                </a:cubicBezTo>
                <a:cubicBezTo>
                  <a:pt x="245" y="362"/>
                  <a:pt x="228" y="353"/>
                  <a:pt x="210" y="344"/>
                </a:cubicBezTo>
                <a:cubicBezTo>
                  <a:pt x="193" y="335"/>
                  <a:pt x="175" y="325"/>
                  <a:pt x="159" y="316"/>
                </a:cubicBezTo>
                <a:cubicBezTo>
                  <a:pt x="142" y="306"/>
                  <a:pt x="127" y="295"/>
                  <a:pt x="114" y="283"/>
                </a:cubicBezTo>
                <a:cubicBezTo>
                  <a:pt x="100" y="271"/>
                  <a:pt x="90" y="258"/>
                  <a:pt x="82" y="243"/>
                </a:cubicBezTo>
                <a:cubicBezTo>
                  <a:pt x="74" y="228"/>
                  <a:pt x="70" y="212"/>
                  <a:pt x="70" y="193"/>
                </a:cubicBezTo>
                <a:cubicBezTo>
                  <a:pt x="70" y="176"/>
                  <a:pt x="74" y="158"/>
                  <a:pt x="82" y="141"/>
                </a:cubicBezTo>
                <a:cubicBezTo>
                  <a:pt x="91" y="124"/>
                  <a:pt x="104" y="109"/>
                  <a:pt x="121" y="96"/>
                </a:cubicBezTo>
                <a:cubicBezTo>
                  <a:pt x="137" y="82"/>
                  <a:pt x="159" y="71"/>
                  <a:pt x="184" y="63"/>
                </a:cubicBezTo>
                <a:cubicBezTo>
                  <a:pt x="209" y="54"/>
                  <a:pt x="239" y="50"/>
                  <a:pt x="273" y="50"/>
                </a:cubicBezTo>
                <a:cubicBezTo>
                  <a:pt x="295" y="50"/>
                  <a:pt x="316" y="54"/>
                  <a:pt x="337" y="60"/>
                </a:cubicBezTo>
                <a:cubicBezTo>
                  <a:pt x="358" y="66"/>
                  <a:pt x="376" y="76"/>
                  <a:pt x="392" y="88"/>
                </a:cubicBezTo>
                <a:cubicBezTo>
                  <a:pt x="408" y="99"/>
                  <a:pt x="422" y="114"/>
                  <a:pt x="431" y="130"/>
                </a:cubicBezTo>
                <a:close/>
                <a:moveTo>
                  <a:pt x="2647" y="497"/>
                </a:moveTo>
                <a:cubicBezTo>
                  <a:pt x="2629" y="516"/>
                  <a:pt x="2609" y="534"/>
                  <a:pt x="2589" y="549"/>
                </a:cubicBezTo>
                <a:cubicBezTo>
                  <a:pt x="2580" y="555"/>
                  <a:pt x="2570" y="561"/>
                  <a:pt x="2560" y="568"/>
                </a:cubicBezTo>
                <a:cubicBezTo>
                  <a:pt x="2550" y="574"/>
                  <a:pt x="2539" y="579"/>
                  <a:pt x="2527" y="584"/>
                </a:cubicBezTo>
                <a:cubicBezTo>
                  <a:pt x="2516" y="589"/>
                  <a:pt x="2504" y="593"/>
                  <a:pt x="2492" y="596"/>
                </a:cubicBezTo>
                <a:cubicBezTo>
                  <a:pt x="2480" y="599"/>
                  <a:pt x="2468" y="600"/>
                  <a:pt x="2455" y="600"/>
                </a:cubicBezTo>
                <a:cubicBezTo>
                  <a:pt x="2436" y="600"/>
                  <a:pt x="2419" y="597"/>
                  <a:pt x="2404" y="589"/>
                </a:cubicBezTo>
                <a:cubicBezTo>
                  <a:pt x="2389" y="582"/>
                  <a:pt x="2377" y="572"/>
                  <a:pt x="2368" y="560"/>
                </a:cubicBezTo>
                <a:cubicBezTo>
                  <a:pt x="2367" y="560"/>
                  <a:pt x="2367" y="559"/>
                  <a:pt x="2366" y="558"/>
                </a:cubicBezTo>
                <a:cubicBezTo>
                  <a:pt x="2362" y="561"/>
                  <a:pt x="2357" y="564"/>
                  <a:pt x="2352" y="567"/>
                </a:cubicBezTo>
                <a:cubicBezTo>
                  <a:pt x="2344" y="571"/>
                  <a:pt x="2336" y="575"/>
                  <a:pt x="2327" y="579"/>
                </a:cubicBezTo>
                <a:cubicBezTo>
                  <a:pt x="2318" y="583"/>
                  <a:pt x="2310" y="587"/>
                  <a:pt x="2301" y="590"/>
                </a:cubicBezTo>
                <a:cubicBezTo>
                  <a:pt x="2292" y="593"/>
                  <a:pt x="2283" y="595"/>
                  <a:pt x="2275" y="597"/>
                </a:cubicBezTo>
                <a:cubicBezTo>
                  <a:pt x="2267" y="599"/>
                  <a:pt x="2259" y="600"/>
                  <a:pt x="2252" y="600"/>
                </a:cubicBezTo>
                <a:cubicBezTo>
                  <a:pt x="2240" y="600"/>
                  <a:pt x="2230" y="595"/>
                  <a:pt x="2220" y="586"/>
                </a:cubicBezTo>
                <a:cubicBezTo>
                  <a:pt x="2211" y="576"/>
                  <a:pt x="2202" y="563"/>
                  <a:pt x="2195" y="546"/>
                </a:cubicBezTo>
                <a:cubicBezTo>
                  <a:pt x="2188" y="530"/>
                  <a:pt x="2182" y="511"/>
                  <a:pt x="2178" y="489"/>
                </a:cubicBezTo>
                <a:cubicBezTo>
                  <a:pt x="2174" y="468"/>
                  <a:pt x="2172" y="445"/>
                  <a:pt x="2172" y="421"/>
                </a:cubicBezTo>
                <a:cubicBezTo>
                  <a:pt x="2172" y="417"/>
                  <a:pt x="2173" y="412"/>
                  <a:pt x="2173" y="408"/>
                </a:cubicBezTo>
                <a:cubicBezTo>
                  <a:pt x="2171" y="406"/>
                  <a:pt x="2168" y="404"/>
                  <a:pt x="2166" y="401"/>
                </a:cubicBezTo>
                <a:cubicBezTo>
                  <a:pt x="2155" y="391"/>
                  <a:pt x="2145" y="382"/>
                  <a:pt x="2134" y="374"/>
                </a:cubicBezTo>
                <a:cubicBezTo>
                  <a:pt x="2124" y="367"/>
                  <a:pt x="2115" y="361"/>
                  <a:pt x="2107" y="356"/>
                </a:cubicBezTo>
                <a:cubicBezTo>
                  <a:pt x="2105" y="359"/>
                  <a:pt x="2105" y="359"/>
                  <a:pt x="2105" y="359"/>
                </a:cubicBezTo>
                <a:cubicBezTo>
                  <a:pt x="2111" y="371"/>
                  <a:pt x="2115" y="384"/>
                  <a:pt x="2118" y="398"/>
                </a:cubicBezTo>
                <a:cubicBezTo>
                  <a:pt x="2121" y="411"/>
                  <a:pt x="2123" y="426"/>
                  <a:pt x="2123" y="443"/>
                </a:cubicBezTo>
                <a:cubicBezTo>
                  <a:pt x="2123" y="455"/>
                  <a:pt x="2121" y="468"/>
                  <a:pt x="2119" y="480"/>
                </a:cubicBezTo>
                <a:cubicBezTo>
                  <a:pt x="2116" y="493"/>
                  <a:pt x="2112" y="505"/>
                  <a:pt x="2107" y="516"/>
                </a:cubicBezTo>
                <a:cubicBezTo>
                  <a:pt x="2102" y="528"/>
                  <a:pt x="2096" y="539"/>
                  <a:pt x="2088" y="549"/>
                </a:cubicBezTo>
                <a:cubicBezTo>
                  <a:pt x="2081" y="559"/>
                  <a:pt x="2073" y="568"/>
                  <a:pt x="2063" y="576"/>
                </a:cubicBezTo>
                <a:cubicBezTo>
                  <a:pt x="2054" y="583"/>
                  <a:pt x="2043" y="589"/>
                  <a:pt x="2032" y="594"/>
                </a:cubicBezTo>
                <a:cubicBezTo>
                  <a:pt x="2021" y="598"/>
                  <a:pt x="2009" y="600"/>
                  <a:pt x="1996" y="600"/>
                </a:cubicBezTo>
                <a:cubicBezTo>
                  <a:pt x="1978" y="600"/>
                  <a:pt x="1962" y="596"/>
                  <a:pt x="1949" y="588"/>
                </a:cubicBezTo>
                <a:cubicBezTo>
                  <a:pt x="1938" y="581"/>
                  <a:pt x="1929" y="572"/>
                  <a:pt x="1922" y="562"/>
                </a:cubicBezTo>
                <a:cubicBezTo>
                  <a:pt x="1913" y="569"/>
                  <a:pt x="1905" y="575"/>
                  <a:pt x="1896" y="580"/>
                </a:cubicBezTo>
                <a:cubicBezTo>
                  <a:pt x="1884" y="586"/>
                  <a:pt x="1873" y="591"/>
                  <a:pt x="1860" y="595"/>
                </a:cubicBezTo>
                <a:cubicBezTo>
                  <a:pt x="1848" y="598"/>
                  <a:pt x="1836" y="600"/>
                  <a:pt x="1824" y="600"/>
                </a:cubicBezTo>
                <a:cubicBezTo>
                  <a:pt x="1822" y="600"/>
                  <a:pt x="1820" y="600"/>
                  <a:pt x="1818" y="599"/>
                </a:cubicBezTo>
                <a:cubicBezTo>
                  <a:pt x="1816" y="599"/>
                  <a:pt x="1812" y="598"/>
                  <a:pt x="1807" y="597"/>
                </a:cubicBezTo>
                <a:cubicBezTo>
                  <a:pt x="1801" y="596"/>
                  <a:pt x="1794" y="594"/>
                  <a:pt x="1784" y="593"/>
                </a:cubicBezTo>
                <a:cubicBezTo>
                  <a:pt x="1774" y="591"/>
                  <a:pt x="1760" y="588"/>
                  <a:pt x="1743" y="586"/>
                </a:cubicBezTo>
                <a:cubicBezTo>
                  <a:pt x="1743" y="591"/>
                  <a:pt x="1743" y="591"/>
                  <a:pt x="1743" y="591"/>
                </a:cubicBezTo>
                <a:cubicBezTo>
                  <a:pt x="1743" y="629"/>
                  <a:pt x="1739" y="664"/>
                  <a:pt x="1733" y="695"/>
                </a:cubicBezTo>
                <a:cubicBezTo>
                  <a:pt x="1726" y="726"/>
                  <a:pt x="1718" y="752"/>
                  <a:pt x="1707" y="774"/>
                </a:cubicBezTo>
                <a:cubicBezTo>
                  <a:pt x="1696" y="796"/>
                  <a:pt x="1683" y="813"/>
                  <a:pt x="1669" y="825"/>
                </a:cubicBezTo>
                <a:cubicBezTo>
                  <a:pt x="1655" y="837"/>
                  <a:pt x="1640" y="843"/>
                  <a:pt x="1625" y="843"/>
                </a:cubicBezTo>
                <a:cubicBezTo>
                  <a:pt x="1613" y="843"/>
                  <a:pt x="1603" y="840"/>
                  <a:pt x="1595" y="834"/>
                </a:cubicBezTo>
                <a:cubicBezTo>
                  <a:pt x="1587" y="828"/>
                  <a:pt x="1581" y="821"/>
                  <a:pt x="1576" y="811"/>
                </a:cubicBezTo>
                <a:cubicBezTo>
                  <a:pt x="1572" y="801"/>
                  <a:pt x="1568" y="789"/>
                  <a:pt x="1566" y="776"/>
                </a:cubicBezTo>
                <a:cubicBezTo>
                  <a:pt x="1564" y="762"/>
                  <a:pt x="1563" y="748"/>
                  <a:pt x="1563" y="733"/>
                </a:cubicBezTo>
                <a:cubicBezTo>
                  <a:pt x="1563" y="725"/>
                  <a:pt x="1565" y="715"/>
                  <a:pt x="1567" y="704"/>
                </a:cubicBezTo>
                <a:cubicBezTo>
                  <a:pt x="1570" y="693"/>
                  <a:pt x="1574" y="682"/>
                  <a:pt x="1578" y="670"/>
                </a:cubicBezTo>
                <a:cubicBezTo>
                  <a:pt x="1583" y="658"/>
                  <a:pt x="1588" y="646"/>
                  <a:pt x="1594" y="634"/>
                </a:cubicBezTo>
                <a:cubicBezTo>
                  <a:pt x="1600" y="621"/>
                  <a:pt x="1605" y="609"/>
                  <a:pt x="1611" y="598"/>
                </a:cubicBezTo>
                <a:cubicBezTo>
                  <a:pt x="1621" y="580"/>
                  <a:pt x="1632" y="561"/>
                  <a:pt x="1643" y="543"/>
                </a:cubicBezTo>
                <a:cubicBezTo>
                  <a:pt x="1641" y="544"/>
                  <a:pt x="1639" y="546"/>
                  <a:pt x="1636" y="548"/>
                </a:cubicBezTo>
                <a:cubicBezTo>
                  <a:pt x="1630" y="552"/>
                  <a:pt x="1624" y="557"/>
                  <a:pt x="1617" y="561"/>
                </a:cubicBezTo>
                <a:cubicBezTo>
                  <a:pt x="1610" y="566"/>
                  <a:pt x="1602" y="570"/>
                  <a:pt x="1594" y="575"/>
                </a:cubicBezTo>
                <a:cubicBezTo>
                  <a:pt x="1586" y="580"/>
                  <a:pt x="1578" y="584"/>
                  <a:pt x="1569" y="588"/>
                </a:cubicBezTo>
                <a:cubicBezTo>
                  <a:pt x="1561" y="591"/>
                  <a:pt x="1553" y="594"/>
                  <a:pt x="1545" y="597"/>
                </a:cubicBezTo>
                <a:cubicBezTo>
                  <a:pt x="1537" y="599"/>
                  <a:pt x="1529" y="600"/>
                  <a:pt x="1521" y="600"/>
                </a:cubicBezTo>
                <a:cubicBezTo>
                  <a:pt x="1509" y="600"/>
                  <a:pt x="1499" y="597"/>
                  <a:pt x="1491" y="591"/>
                </a:cubicBezTo>
                <a:cubicBezTo>
                  <a:pt x="1482" y="586"/>
                  <a:pt x="1475" y="578"/>
                  <a:pt x="1469" y="569"/>
                </a:cubicBezTo>
                <a:cubicBezTo>
                  <a:pt x="1464" y="560"/>
                  <a:pt x="1460" y="550"/>
                  <a:pt x="1457" y="539"/>
                </a:cubicBezTo>
                <a:cubicBezTo>
                  <a:pt x="1454" y="529"/>
                  <a:pt x="1453" y="519"/>
                  <a:pt x="1453" y="509"/>
                </a:cubicBezTo>
                <a:cubicBezTo>
                  <a:pt x="1453" y="502"/>
                  <a:pt x="1454" y="495"/>
                  <a:pt x="1456" y="486"/>
                </a:cubicBezTo>
                <a:cubicBezTo>
                  <a:pt x="1457" y="478"/>
                  <a:pt x="1460" y="470"/>
                  <a:pt x="1462" y="461"/>
                </a:cubicBezTo>
                <a:cubicBezTo>
                  <a:pt x="1465" y="453"/>
                  <a:pt x="1468" y="445"/>
                  <a:pt x="1471" y="437"/>
                </a:cubicBezTo>
                <a:cubicBezTo>
                  <a:pt x="1475" y="429"/>
                  <a:pt x="1478" y="422"/>
                  <a:pt x="1481" y="415"/>
                </a:cubicBezTo>
                <a:cubicBezTo>
                  <a:pt x="1484" y="409"/>
                  <a:pt x="1486" y="404"/>
                  <a:pt x="1489" y="400"/>
                </a:cubicBezTo>
                <a:cubicBezTo>
                  <a:pt x="1491" y="396"/>
                  <a:pt x="1492" y="394"/>
                  <a:pt x="1493" y="393"/>
                </a:cubicBezTo>
                <a:cubicBezTo>
                  <a:pt x="1486" y="392"/>
                  <a:pt x="1486" y="392"/>
                  <a:pt x="1486" y="392"/>
                </a:cubicBezTo>
                <a:cubicBezTo>
                  <a:pt x="1483" y="394"/>
                  <a:pt x="1477" y="400"/>
                  <a:pt x="1468" y="409"/>
                </a:cubicBezTo>
                <a:cubicBezTo>
                  <a:pt x="1460" y="419"/>
                  <a:pt x="1450" y="430"/>
                  <a:pt x="1440" y="444"/>
                </a:cubicBezTo>
                <a:cubicBezTo>
                  <a:pt x="1429" y="458"/>
                  <a:pt x="1418" y="474"/>
                  <a:pt x="1407" y="492"/>
                </a:cubicBezTo>
                <a:cubicBezTo>
                  <a:pt x="1395" y="510"/>
                  <a:pt x="1385" y="528"/>
                  <a:pt x="1376" y="546"/>
                </a:cubicBezTo>
                <a:cubicBezTo>
                  <a:pt x="1371" y="556"/>
                  <a:pt x="1368" y="564"/>
                  <a:pt x="1365" y="571"/>
                </a:cubicBezTo>
                <a:cubicBezTo>
                  <a:pt x="1362" y="578"/>
                  <a:pt x="1359" y="583"/>
                  <a:pt x="1356" y="587"/>
                </a:cubicBezTo>
                <a:cubicBezTo>
                  <a:pt x="1353" y="592"/>
                  <a:pt x="1350" y="595"/>
                  <a:pt x="1347" y="597"/>
                </a:cubicBezTo>
                <a:cubicBezTo>
                  <a:pt x="1344" y="599"/>
                  <a:pt x="1339" y="600"/>
                  <a:pt x="1334" y="600"/>
                </a:cubicBezTo>
                <a:cubicBezTo>
                  <a:pt x="1327" y="600"/>
                  <a:pt x="1322" y="598"/>
                  <a:pt x="1318" y="595"/>
                </a:cubicBezTo>
                <a:cubicBezTo>
                  <a:pt x="1314" y="591"/>
                  <a:pt x="1311" y="586"/>
                  <a:pt x="1309" y="580"/>
                </a:cubicBezTo>
                <a:cubicBezTo>
                  <a:pt x="1307" y="574"/>
                  <a:pt x="1305" y="567"/>
                  <a:pt x="1305" y="559"/>
                </a:cubicBezTo>
                <a:cubicBezTo>
                  <a:pt x="1304" y="554"/>
                  <a:pt x="1304" y="550"/>
                  <a:pt x="1304" y="546"/>
                </a:cubicBezTo>
                <a:cubicBezTo>
                  <a:pt x="1295" y="551"/>
                  <a:pt x="1286" y="556"/>
                  <a:pt x="1278" y="561"/>
                </a:cubicBezTo>
                <a:cubicBezTo>
                  <a:pt x="1262" y="569"/>
                  <a:pt x="1248" y="577"/>
                  <a:pt x="1236" y="583"/>
                </a:cubicBezTo>
                <a:cubicBezTo>
                  <a:pt x="1224" y="588"/>
                  <a:pt x="1213" y="593"/>
                  <a:pt x="1203" y="596"/>
                </a:cubicBezTo>
                <a:cubicBezTo>
                  <a:pt x="1194" y="599"/>
                  <a:pt x="1185" y="600"/>
                  <a:pt x="1178" y="600"/>
                </a:cubicBezTo>
                <a:cubicBezTo>
                  <a:pt x="1162" y="600"/>
                  <a:pt x="1148" y="595"/>
                  <a:pt x="1136" y="586"/>
                </a:cubicBezTo>
                <a:cubicBezTo>
                  <a:pt x="1124" y="576"/>
                  <a:pt x="1114" y="562"/>
                  <a:pt x="1106" y="544"/>
                </a:cubicBezTo>
                <a:cubicBezTo>
                  <a:pt x="1104" y="541"/>
                  <a:pt x="1103" y="536"/>
                  <a:pt x="1102" y="532"/>
                </a:cubicBezTo>
                <a:cubicBezTo>
                  <a:pt x="1098" y="535"/>
                  <a:pt x="1094" y="539"/>
                  <a:pt x="1089" y="542"/>
                </a:cubicBezTo>
                <a:cubicBezTo>
                  <a:pt x="1083" y="548"/>
                  <a:pt x="1075" y="553"/>
                  <a:pt x="1067" y="558"/>
                </a:cubicBezTo>
                <a:cubicBezTo>
                  <a:pt x="1059" y="563"/>
                  <a:pt x="1050" y="568"/>
                  <a:pt x="1041" y="573"/>
                </a:cubicBezTo>
                <a:cubicBezTo>
                  <a:pt x="1031" y="577"/>
                  <a:pt x="1022" y="582"/>
                  <a:pt x="1013" y="585"/>
                </a:cubicBezTo>
                <a:cubicBezTo>
                  <a:pt x="1003" y="589"/>
                  <a:pt x="994" y="592"/>
                  <a:pt x="985" y="594"/>
                </a:cubicBezTo>
                <a:cubicBezTo>
                  <a:pt x="976" y="596"/>
                  <a:pt x="968" y="597"/>
                  <a:pt x="960" y="597"/>
                </a:cubicBezTo>
                <a:cubicBezTo>
                  <a:pt x="953" y="597"/>
                  <a:pt x="946" y="595"/>
                  <a:pt x="941" y="592"/>
                </a:cubicBezTo>
                <a:cubicBezTo>
                  <a:pt x="935" y="589"/>
                  <a:pt x="930" y="585"/>
                  <a:pt x="926" y="579"/>
                </a:cubicBezTo>
                <a:cubicBezTo>
                  <a:pt x="922" y="574"/>
                  <a:pt x="919" y="567"/>
                  <a:pt x="916" y="560"/>
                </a:cubicBezTo>
                <a:cubicBezTo>
                  <a:pt x="913" y="552"/>
                  <a:pt x="911" y="543"/>
                  <a:pt x="909" y="534"/>
                </a:cubicBezTo>
                <a:cubicBezTo>
                  <a:pt x="901" y="544"/>
                  <a:pt x="893" y="552"/>
                  <a:pt x="885" y="561"/>
                </a:cubicBezTo>
                <a:cubicBezTo>
                  <a:pt x="877" y="569"/>
                  <a:pt x="868" y="576"/>
                  <a:pt x="860" y="582"/>
                </a:cubicBezTo>
                <a:cubicBezTo>
                  <a:pt x="851" y="588"/>
                  <a:pt x="842" y="592"/>
                  <a:pt x="833" y="596"/>
                </a:cubicBezTo>
                <a:cubicBezTo>
                  <a:pt x="824" y="599"/>
                  <a:pt x="816" y="601"/>
                  <a:pt x="808" y="601"/>
                </a:cubicBezTo>
                <a:cubicBezTo>
                  <a:pt x="801" y="601"/>
                  <a:pt x="794" y="600"/>
                  <a:pt x="788" y="597"/>
                </a:cubicBezTo>
                <a:cubicBezTo>
                  <a:pt x="782" y="595"/>
                  <a:pt x="777" y="591"/>
                  <a:pt x="772" y="586"/>
                </a:cubicBezTo>
                <a:cubicBezTo>
                  <a:pt x="768" y="580"/>
                  <a:pt x="764" y="573"/>
                  <a:pt x="761" y="564"/>
                </a:cubicBezTo>
                <a:cubicBezTo>
                  <a:pt x="758" y="555"/>
                  <a:pt x="757" y="545"/>
                  <a:pt x="757" y="531"/>
                </a:cubicBezTo>
                <a:cubicBezTo>
                  <a:pt x="757" y="504"/>
                  <a:pt x="759" y="483"/>
                  <a:pt x="763" y="469"/>
                </a:cubicBezTo>
                <a:cubicBezTo>
                  <a:pt x="767" y="457"/>
                  <a:pt x="770" y="441"/>
                  <a:pt x="774" y="422"/>
                </a:cubicBezTo>
                <a:cubicBezTo>
                  <a:pt x="767" y="415"/>
                  <a:pt x="760" y="409"/>
                  <a:pt x="752" y="401"/>
                </a:cubicBezTo>
                <a:cubicBezTo>
                  <a:pt x="742" y="391"/>
                  <a:pt x="731" y="382"/>
                  <a:pt x="721" y="374"/>
                </a:cubicBezTo>
                <a:cubicBezTo>
                  <a:pt x="710" y="367"/>
                  <a:pt x="701" y="361"/>
                  <a:pt x="694" y="356"/>
                </a:cubicBezTo>
                <a:cubicBezTo>
                  <a:pt x="691" y="359"/>
                  <a:pt x="691" y="359"/>
                  <a:pt x="691" y="359"/>
                </a:cubicBezTo>
                <a:cubicBezTo>
                  <a:pt x="697" y="371"/>
                  <a:pt x="702" y="384"/>
                  <a:pt x="705" y="398"/>
                </a:cubicBezTo>
                <a:cubicBezTo>
                  <a:pt x="708" y="411"/>
                  <a:pt x="709" y="426"/>
                  <a:pt x="709" y="443"/>
                </a:cubicBezTo>
                <a:cubicBezTo>
                  <a:pt x="709" y="455"/>
                  <a:pt x="708" y="468"/>
                  <a:pt x="705" y="480"/>
                </a:cubicBezTo>
                <a:cubicBezTo>
                  <a:pt x="703" y="493"/>
                  <a:pt x="699" y="505"/>
                  <a:pt x="693" y="516"/>
                </a:cubicBezTo>
                <a:cubicBezTo>
                  <a:pt x="688" y="528"/>
                  <a:pt x="682" y="539"/>
                  <a:pt x="675" y="549"/>
                </a:cubicBezTo>
                <a:cubicBezTo>
                  <a:pt x="667" y="559"/>
                  <a:pt x="659" y="568"/>
                  <a:pt x="649" y="576"/>
                </a:cubicBezTo>
                <a:cubicBezTo>
                  <a:pt x="640" y="583"/>
                  <a:pt x="630" y="589"/>
                  <a:pt x="618" y="594"/>
                </a:cubicBezTo>
                <a:cubicBezTo>
                  <a:pt x="607" y="598"/>
                  <a:pt x="595" y="600"/>
                  <a:pt x="582" y="600"/>
                </a:cubicBezTo>
                <a:cubicBezTo>
                  <a:pt x="564" y="600"/>
                  <a:pt x="548" y="596"/>
                  <a:pt x="535" y="588"/>
                </a:cubicBezTo>
                <a:cubicBezTo>
                  <a:pt x="522" y="580"/>
                  <a:pt x="512" y="570"/>
                  <a:pt x="503" y="557"/>
                </a:cubicBezTo>
                <a:cubicBezTo>
                  <a:pt x="495" y="544"/>
                  <a:pt x="489" y="529"/>
                  <a:pt x="485" y="513"/>
                </a:cubicBezTo>
                <a:cubicBezTo>
                  <a:pt x="481" y="497"/>
                  <a:pt x="479" y="480"/>
                  <a:pt x="479" y="464"/>
                </a:cubicBezTo>
                <a:cubicBezTo>
                  <a:pt x="479" y="436"/>
                  <a:pt x="483" y="412"/>
                  <a:pt x="490" y="393"/>
                </a:cubicBezTo>
                <a:cubicBezTo>
                  <a:pt x="497" y="373"/>
                  <a:pt x="506" y="355"/>
                  <a:pt x="519" y="341"/>
                </a:cubicBezTo>
                <a:cubicBezTo>
                  <a:pt x="532" y="326"/>
                  <a:pt x="548" y="314"/>
                  <a:pt x="566" y="306"/>
                </a:cubicBezTo>
                <a:cubicBezTo>
                  <a:pt x="585" y="298"/>
                  <a:pt x="606" y="293"/>
                  <a:pt x="629" y="293"/>
                </a:cubicBezTo>
                <a:cubicBezTo>
                  <a:pt x="648" y="293"/>
                  <a:pt x="667" y="296"/>
                  <a:pt x="684" y="303"/>
                </a:cubicBezTo>
                <a:cubicBezTo>
                  <a:pt x="702" y="309"/>
                  <a:pt x="718" y="317"/>
                  <a:pt x="733" y="327"/>
                </a:cubicBezTo>
                <a:cubicBezTo>
                  <a:pt x="748" y="338"/>
                  <a:pt x="762" y="351"/>
                  <a:pt x="775" y="366"/>
                </a:cubicBezTo>
                <a:cubicBezTo>
                  <a:pt x="777" y="369"/>
                  <a:pt x="779" y="371"/>
                  <a:pt x="781" y="373"/>
                </a:cubicBezTo>
                <a:cubicBezTo>
                  <a:pt x="781" y="370"/>
                  <a:pt x="782" y="366"/>
                  <a:pt x="783" y="361"/>
                </a:cubicBezTo>
                <a:cubicBezTo>
                  <a:pt x="784" y="356"/>
                  <a:pt x="786" y="350"/>
                  <a:pt x="788" y="344"/>
                </a:cubicBezTo>
                <a:cubicBezTo>
                  <a:pt x="790" y="337"/>
                  <a:pt x="792" y="331"/>
                  <a:pt x="795" y="325"/>
                </a:cubicBezTo>
                <a:cubicBezTo>
                  <a:pt x="798" y="318"/>
                  <a:pt x="801" y="312"/>
                  <a:pt x="805" y="307"/>
                </a:cubicBezTo>
                <a:cubicBezTo>
                  <a:pt x="809" y="302"/>
                  <a:pt x="814" y="298"/>
                  <a:pt x="819" y="294"/>
                </a:cubicBezTo>
                <a:cubicBezTo>
                  <a:pt x="824" y="291"/>
                  <a:pt x="830" y="289"/>
                  <a:pt x="837" y="289"/>
                </a:cubicBezTo>
                <a:cubicBezTo>
                  <a:pt x="848" y="290"/>
                  <a:pt x="856" y="291"/>
                  <a:pt x="861" y="294"/>
                </a:cubicBezTo>
                <a:cubicBezTo>
                  <a:pt x="866" y="297"/>
                  <a:pt x="868" y="301"/>
                  <a:pt x="868" y="306"/>
                </a:cubicBezTo>
                <a:cubicBezTo>
                  <a:pt x="866" y="320"/>
                  <a:pt x="864" y="333"/>
                  <a:pt x="862" y="346"/>
                </a:cubicBezTo>
                <a:cubicBezTo>
                  <a:pt x="859" y="359"/>
                  <a:pt x="857" y="372"/>
                  <a:pt x="855" y="385"/>
                </a:cubicBezTo>
                <a:cubicBezTo>
                  <a:pt x="852" y="398"/>
                  <a:pt x="850" y="413"/>
                  <a:pt x="847" y="429"/>
                </a:cubicBezTo>
                <a:cubicBezTo>
                  <a:pt x="844" y="445"/>
                  <a:pt x="842" y="458"/>
                  <a:pt x="840" y="468"/>
                </a:cubicBezTo>
                <a:cubicBezTo>
                  <a:pt x="838" y="478"/>
                  <a:pt x="837" y="485"/>
                  <a:pt x="836" y="491"/>
                </a:cubicBezTo>
                <a:cubicBezTo>
                  <a:pt x="835" y="497"/>
                  <a:pt x="834" y="501"/>
                  <a:pt x="834" y="501"/>
                </a:cubicBezTo>
                <a:cubicBezTo>
                  <a:pt x="834" y="505"/>
                  <a:pt x="834" y="508"/>
                  <a:pt x="835" y="512"/>
                </a:cubicBezTo>
                <a:cubicBezTo>
                  <a:pt x="836" y="515"/>
                  <a:pt x="837" y="519"/>
                  <a:pt x="838" y="521"/>
                </a:cubicBezTo>
                <a:cubicBezTo>
                  <a:pt x="840" y="524"/>
                  <a:pt x="842" y="526"/>
                  <a:pt x="844" y="528"/>
                </a:cubicBezTo>
                <a:cubicBezTo>
                  <a:pt x="846" y="530"/>
                  <a:pt x="849" y="531"/>
                  <a:pt x="852" y="531"/>
                </a:cubicBezTo>
                <a:cubicBezTo>
                  <a:pt x="857" y="531"/>
                  <a:pt x="861" y="530"/>
                  <a:pt x="866" y="527"/>
                </a:cubicBezTo>
                <a:cubicBezTo>
                  <a:pt x="871" y="525"/>
                  <a:pt x="876" y="521"/>
                  <a:pt x="880" y="516"/>
                </a:cubicBezTo>
                <a:cubicBezTo>
                  <a:pt x="884" y="512"/>
                  <a:pt x="888" y="507"/>
                  <a:pt x="891" y="500"/>
                </a:cubicBezTo>
                <a:cubicBezTo>
                  <a:pt x="895" y="493"/>
                  <a:pt x="897" y="486"/>
                  <a:pt x="899" y="477"/>
                </a:cubicBezTo>
                <a:cubicBezTo>
                  <a:pt x="933" y="307"/>
                  <a:pt x="933" y="307"/>
                  <a:pt x="933" y="307"/>
                </a:cubicBezTo>
                <a:cubicBezTo>
                  <a:pt x="934" y="302"/>
                  <a:pt x="938" y="298"/>
                  <a:pt x="946" y="294"/>
                </a:cubicBezTo>
                <a:cubicBezTo>
                  <a:pt x="953" y="291"/>
                  <a:pt x="961" y="289"/>
                  <a:pt x="970" y="289"/>
                </a:cubicBezTo>
                <a:cubicBezTo>
                  <a:pt x="980" y="289"/>
                  <a:pt x="988" y="291"/>
                  <a:pt x="994" y="295"/>
                </a:cubicBezTo>
                <a:cubicBezTo>
                  <a:pt x="1000" y="298"/>
                  <a:pt x="1003" y="303"/>
                  <a:pt x="1003" y="309"/>
                </a:cubicBezTo>
                <a:cubicBezTo>
                  <a:pt x="1003" y="315"/>
                  <a:pt x="1003" y="322"/>
                  <a:pt x="1003" y="332"/>
                </a:cubicBezTo>
                <a:cubicBezTo>
                  <a:pt x="1002" y="342"/>
                  <a:pt x="1001" y="352"/>
                  <a:pt x="999" y="364"/>
                </a:cubicBezTo>
                <a:cubicBezTo>
                  <a:pt x="997" y="375"/>
                  <a:pt x="994" y="389"/>
                  <a:pt x="991" y="405"/>
                </a:cubicBezTo>
                <a:cubicBezTo>
                  <a:pt x="988" y="421"/>
                  <a:pt x="986" y="435"/>
                  <a:pt x="984" y="446"/>
                </a:cubicBezTo>
                <a:cubicBezTo>
                  <a:pt x="982" y="456"/>
                  <a:pt x="980" y="466"/>
                  <a:pt x="979" y="474"/>
                </a:cubicBezTo>
                <a:cubicBezTo>
                  <a:pt x="977" y="482"/>
                  <a:pt x="976" y="487"/>
                  <a:pt x="976" y="491"/>
                </a:cubicBezTo>
                <a:cubicBezTo>
                  <a:pt x="976" y="497"/>
                  <a:pt x="976" y="502"/>
                  <a:pt x="977" y="507"/>
                </a:cubicBezTo>
                <a:cubicBezTo>
                  <a:pt x="977" y="512"/>
                  <a:pt x="977" y="516"/>
                  <a:pt x="978" y="520"/>
                </a:cubicBezTo>
                <a:cubicBezTo>
                  <a:pt x="979" y="524"/>
                  <a:pt x="980" y="526"/>
                  <a:pt x="982" y="528"/>
                </a:cubicBezTo>
                <a:cubicBezTo>
                  <a:pt x="984" y="530"/>
                  <a:pt x="987" y="531"/>
                  <a:pt x="991" y="531"/>
                </a:cubicBezTo>
                <a:cubicBezTo>
                  <a:pt x="995" y="531"/>
                  <a:pt x="1001" y="530"/>
                  <a:pt x="1007" y="528"/>
                </a:cubicBezTo>
                <a:cubicBezTo>
                  <a:pt x="1014" y="526"/>
                  <a:pt x="1021" y="523"/>
                  <a:pt x="1028" y="519"/>
                </a:cubicBezTo>
                <a:cubicBezTo>
                  <a:pt x="1036" y="515"/>
                  <a:pt x="1043" y="510"/>
                  <a:pt x="1051" y="505"/>
                </a:cubicBezTo>
                <a:cubicBezTo>
                  <a:pt x="1059" y="501"/>
                  <a:pt x="1066" y="495"/>
                  <a:pt x="1073" y="490"/>
                </a:cubicBezTo>
                <a:cubicBezTo>
                  <a:pt x="1078" y="486"/>
                  <a:pt x="1083" y="482"/>
                  <a:pt x="1088" y="478"/>
                </a:cubicBezTo>
                <a:cubicBezTo>
                  <a:pt x="1084" y="452"/>
                  <a:pt x="1082" y="424"/>
                  <a:pt x="1082" y="392"/>
                </a:cubicBezTo>
                <a:cubicBezTo>
                  <a:pt x="1082" y="380"/>
                  <a:pt x="1082" y="367"/>
                  <a:pt x="1083" y="352"/>
                </a:cubicBezTo>
                <a:cubicBezTo>
                  <a:pt x="1084" y="338"/>
                  <a:pt x="1086" y="324"/>
                  <a:pt x="1088" y="310"/>
                </a:cubicBezTo>
                <a:cubicBezTo>
                  <a:pt x="1081" y="309"/>
                  <a:pt x="1076" y="308"/>
                  <a:pt x="1073" y="308"/>
                </a:cubicBezTo>
                <a:cubicBezTo>
                  <a:pt x="1069" y="307"/>
                  <a:pt x="1066" y="306"/>
                  <a:pt x="1062" y="305"/>
                </a:cubicBezTo>
                <a:cubicBezTo>
                  <a:pt x="1058" y="304"/>
                  <a:pt x="1053" y="304"/>
                  <a:pt x="1047" y="303"/>
                </a:cubicBezTo>
                <a:cubicBezTo>
                  <a:pt x="1041" y="302"/>
                  <a:pt x="1033" y="300"/>
                  <a:pt x="1021" y="299"/>
                </a:cubicBezTo>
                <a:cubicBezTo>
                  <a:pt x="1016" y="298"/>
                  <a:pt x="1012" y="297"/>
                  <a:pt x="1010" y="295"/>
                </a:cubicBezTo>
                <a:cubicBezTo>
                  <a:pt x="1007" y="293"/>
                  <a:pt x="1005" y="291"/>
                  <a:pt x="1004" y="288"/>
                </a:cubicBezTo>
                <a:cubicBezTo>
                  <a:pt x="1002" y="285"/>
                  <a:pt x="1002" y="283"/>
                  <a:pt x="1001" y="280"/>
                </a:cubicBezTo>
                <a:cubicBezTo>
                  <a:pt x="1001" y="277"/>
                  <a:pt x="1001" y="274"/>
                  <a:pt x="1001" y="272"/>
                </a:cubicBezTo>
                <a:cubicBezTo>
                  <a:pt x="1001" y="269"/>
                  <a:pt x="1003" y="267"/>
                  <a:pt x="1007" y="265"/>
                </a:cubicBezTo>
                <a:cubicBezTo>
                  <a:pt x="1011" y="263"/>
                  <a:pt x="1017" y="262"/>
                  <a:pt x="1023" y="261"/>
                </a:cubicBezTo>
                <a:cubicBezTo>
                  <a:pt x="1029" y="260"/>
                  <a:pt x="1036" y="260"/>
                  <a:pt x="1044" y="259"/>
                </a:cubicBezTo>
                <a:cubicBezTo>
                  <a:pt x="1052" y="259"/>
                  <a:pt x="1059" y="259"/>
                  <a:pt x="1066" y="260"/>
                </a:cubicBezTo>
                <a:cubicBezTo>
                  <a:pt x="1073" y="260"/>
                  <a:pt x="1079" y="260"/>
                  <a:pt x="1085" y="260"/>
                </a:cubicBezTo>
                <a:cubicBezTo>
                  <a:pt x="1090" y="260"/>
                  <a:pt x="1094" y="260"/>
                  <a:pt x="1096" y="260"/>
                </a:cubicBezTo>
                <a:cubicBezTo>
                  <a:pt x="1102" y="232"/>
                  <a:pt x="1109" y="204"/>
                  <a:pt x="1118" y="178"/>
                </a:cubicBezTo>
                <a:cubicBezTo>
                  <a:pt x="1126" y="152"/>
                  <a:pt x="1136" y="129"/>
                  <a:pt x="1147" y="108"/>
                </a:cubicBezTo>
                <a:cubicBezTo>
                  <a:pt x="1157" y="88"/>
                  <a:pt x="1169" y="71"/>
                  <a:pt x="1182" y="59"/>
                </a:cubicBezTo>
                <a:cubicBezTo>
                  <a:pt x="1194" y="46"/>
                  <a:pt x="1208" y="40"/>
                  <a:pt x="1222" y="40"/>
                </a:cubicBezTo>
                <a:cubicBezTo>
                  <a:pt x="1231" y="40"/>
                  <a:pt x="1239" y="43"/>
                  <a:pt x="1246" y="48"/>
                </a:cubicBezTo>
                <a:cubicBezTo>
                  <a:pt x="1254" y="53"/>
                  <a:pt x="1260" y="59"/>
                  <a:pt x="1265" y="68"/>
                </a:cubicBezTo>
                <a:cubicBezTo>
                  <a:pt x="1270" y="76"/>
                  <a:pt x="1274" y="86"/>
                  <a:pt x="1277" y="97"/>
                </a:cubicBezTo>
                <a:cubicBezTo>
                  <a:pt x="1280" y="108"/>
                  <a:pt x="1281" y="120"/>
                  <a:pt x="1281" y="132"/>
                </a:cubicBezTo>
                <a:cubicBezTo>
                  <a:pt x="1281" y="142"/>
                  <a:pt x="1280" y="152"/>
                  <a:pt x="1277" y="163"/>
                </a:cubicBezTo>
                <a:cubicBezTo>
                  <a:pt x="1274" y="174"/>
                  <a:pt x="1270" y="186"/>
                  <a:pt x="1265" y="197"/>
                </a:cubicBezTo>
                <a:cubicBezTo>
                  <a:pt x="1260" y="209"/>
                  <a:pt x="1254" y="221"/>
                  <a:pt x="1247" y="232"/>
                </a:cubicBezTo>
                <a:cubicBezTo>
                  <a:pt x="1241" y="244"/>
                  <a:pt x="1233" y="256"/>
                  <a:pt x="1226" y="267"/>
                </a:cubicBezTo>
                <a:cubicBezTo>
                  <a:pt x="1228" y="267"/>
                  <a:pt x="1231" y="267"/>
                  <a:pt x="1235" y="267"/>
                </a:cubicBezTo>
                <a:cubicBezTo>
                  <a:pt x="1240" y="267"/>
                  <a:pt x="1245" y="268"/>
                  <a:pt x="1251" y="268"/>
                </a:cubicBezTo>
                <a:cubicBezTo>
                  <a:pt x="1256" y="268"/>
                  <a:pt x="1262" y="268"/>
                  <a:pt x="1269" y="268"/>
                </a:cubicBezTo>
                <a:cubicBezTo>
                  <a:pt x="1276" y="269"/>
                  <a:pt x="1282" y="269"/>
                  <a:pt x="1288" y="269"/>
                </a:cubicBezTo>
                <a:cubicBezTo>
                  <a:pt x="1295" y="269"/>
                  <a:pt x="1301" y="269"/>
                  <a:pt x="1306" y="270"/>
                </a:cubicBezTo>
                <a:cubicBezTo>
                  <a:pt x="1311" y="270"/>
                  <a:pt x="1316" y="270"/>
                  <a:pt x="1319" y="270"/>
                </a:cubicBezTo>
                <a:cubicBezTo>
                  <a:pt x="1321" y="270"/>
                  <a:pt x="1321" y="272"/>
                  <a:pt x="1322" y="272"/>
                </a:cubicBezTo>
                <a:cubicBezTo>
                  <a:pt x="1325" y="256"/>
                  <a:pt x="1327" y="240"/>
                  <a:pt x="1330" y="224"/>
                </a:cubicBezTo>
                <a:cubicBezTo>
                  <a:pt x="1334" y="194"/>
                  <a:pt x="1340" y="165"/>
                  <a:pt x="1349" y="138"/>
                </a:cubicBezTo>
                <a:cubicBezTo>
                  <a:pt x="1358" y="111"/>
                  <a:pt x="1368" y="88"/>
                  <a:pt x="1381" y="67"/>
                </a:cubicBezTo>
                <a:cubicBezTo>
                  <a:pt x="1393" y="47"/>
                  <a:pt x="1408" y="30"/>
                  <a:pt x="1424" y="18"/>
                </a:cubicBezTo>
                <a:cubicBezTo>
                  <a:pt x="1441" y="6"/>
                  <a:pt x="1460" y="0"/>
                  <a:pt x="1482" y="0"/>
                </a:cubicBezTo>
                <a:cubicBezTo>
                  <a:pt x="1493" y="0"/>
                  <a:pt x="1502" y="2"/>
                  <a:pt x="1509" y="5"/>
                </a:cubicBezTo>
                <a:cubicBezTo>
                  <a:pt x="1517" y="8"/>
                  <a:pt x="1522" y="13"/>
                  <a:pt x="1527" y="19"/>
                </a:cubicBezTo>
                <a:cubicBezTo>
                  <a:pt x="1531" y="25"/>
                  <a:pt x="1534" y="33"/>
                  <a:pt x="1536" y="41"/>
                </a:cubicBezTo>
                <a:cubicBezTo>
                  <a:pt x="1537" y="49"/>
                  <a:pt x="1538" y="59"/>
                  <a:pt x="1538" y="69"/>
                </a:cubicBezTo>
                <a:cubicBezTo>
                  <a:pt x="1538" y="85"/>
                  <a:pt x="1536" y="102"/>
                  <a:pt x="1531" y="121"/>
                </a:cubicBezTo>
                <a:cubicBezTo>
                  <a:pt x="1527" y="140"/>
                  <a:pt x="1521" y="160"/>
                  <a:pt x="1514" y="180"/>
                </a:cubicBezTo>
                <a:cubicBezTo>
                  <a:pt x="1507" y="201"/>
                  <a:pt x="1499" y="221"/>
                  <a:pt x="1490" y="242"/>
                </a:cubicBezTo>
                <a:cubicBezTo>
                  <a:pt x="1480" y="263"/>
                  <a:pt x="1471" y="283"/>
                  <a:pt x="1462" y="303"/>
                </a:cubicBezTo>
                <a:cubicBezTo>
                  <a:pt x="1452" y="323"/>
                  <a:pt x="1443" y="341"/>
                  <a:pt x="1433" y="359"/>
                </a:cubicBezTo>
                <a:cubicBezTo>
                  <a:pt x="1424" y="376"/>
                  <a:pt x="1416" y="392"/>
                  <a:pt x="1409" y="405"/>
                </a:cubicBezTo>
                <a:cubicBezTo>
                  <a:pt x="1415" y="409"/>
                  <a:pt x="1415" y="409"/>
                  <a:pt x="1415" y="409"/>
                </a:cubicBezTo>
                <a:cubicBezTo>
                  <a:pt x="1424" y="398"/>
                  <a:pt x="1433" y="385"/>
                  <a:pt x="1444" y="372"/>
                </a:cubicBezTo>
                <a:cubicBezTo>
                  <a:pt x="1454" y="359"/>
                  <a:pt x="1469" y="343"/>
                  <a:pt x="1486" y="326"/>
                </a:cubicBezTo>
                <a:cubicBezTo>
                  <a:pt x="1504" y="309"/>
                  <a:pt x="1519" y="296"/>
                  <a:pt x="1530" y="289"/>
                </a:cubicBezTo>
                <a:cubicBezTo>
                  <a:pt x="1541" y="281"/>
                  <a:pt x="1552" y="277"/>
                  <a:pt x="1562" y="277"/>
                </a:cubicBezTo>
                <a:cubicBezTo>
                  <a:pt x="1565" y="277"/>
                  <a:pt x="1567" y="278"/>
                  <a:pt x="1571" y="279"/>
                </a:cubicBezTo>
                <a:cubicBezTo>
                  <a:pt x="1574" y="280"/>
                  <a:pt x="1577" y="282"/>
                  <a:pt x="1579" y="284"/>
                </a:cubicBezTo>
                <a:cubicBezTo>
                  <a:pt x="1582" y="287"/>
                  <a:pt x="1585" y="290"/>
                  <a:pt x="1586" y="295"/>
                </a:cubicBezTo>
                <a:cubicBezTo>
                  <a:pt x="1588" y="299"/>
                  <a:pt x="1589" y="305"/>
                  <a:pt x="1589" y="312"/>
                </a:cubicBezTo>
                <a:cubicBezTo>
                  <a:pt x="1589" y="327"/>
                  <a:pt x="1587" y="341"/>
                  <a:pt x="1583" y="355"/>
                </a:cubicBezTo>
                <a:cubicBezTo>
                  <a:pt x="1579" y="368"/>
                  <a:pt x="1572" y="385"/>
                  <a:pt x="1561" y="404"/>
                </a:cubicBezTo>
                <a:cubicBezTo>
                  <a:pt x="1550" y="424"/>
                  <a:pt x="1542" y="441"/>
                  <a:pt x="1539" y="455"/>
                </a:cubicBezTo>
                <a:cubicBezTo>
                  <a:pt x="1535" y="469"/>
                  <a:pt x="1533" y="484"/>
                  <a:pt x="1533" y="500"/>
                </a:cubicBezTo>
                <a:cubicBezTo>
                  <a:pt x="1533" y="508"/>
                  <a:pt x="1534" y="515"/>
                  <a:pt x="1536" y="520"/>
                </a:cubicBezTo>
                <a:cubicBezTo>
                  <a:pt x="1539" y="525"/>
                  <a:pt x="1542" y="528"/>
                  <a:pt x="1546" y="528"/>
                </a:cubicBezTo>
                <a:cubicBezTo>
                  <a:pt x="1551" y="528"/>
                  <a:pt x="1556" y="527"/>
                  <a:pt x="1562" y="524"/>
                </a:cubicBezTo>
                <a:cubicBezTo>
                  <a:pt x="1568" y="522"/>
                  <a:pt x="1573" y="520"/>
                  <a:pt x="1579" y="516"/>
                </a:cubicBezTo>
                <a:cubicBezTo>
                  <a:pt x="1585" y="513"/>
                  <a:pt x="1590" y="509"/>
                  <a:pt x="1596" y="505"/>
                </a:cubicBezTo>
                <a:cubicBezTo>
                  <a:pt x="1601" y="500"/>
                  <a:pt x="1606" y="496"/>
                  <a:pt x="1611" y="491"/>
                </a:cubicBezTo>
                <a:cubicBezTo>
                  <a:pt x="1622" y="481"/>
                  <a:pt x="1634" y="468"/>
                  <a:pt x="1645" y="455"/>
                </a:cubicBezTo>
                <a:cubicBezTo>
                  <a:pt x="1650" y="532"/>
                  <a:pt x="1650" y="532"/>
                  <a:pt x="1650" y="532"/>
                </a:cubicBezTo>
                <a:cubicBezTo>
                  <a:pt x="1653" y="526"/>
                  <a:pt x="1656" y="520"/>
                  <a:pt x="1660" y="514"/>
                </a:cubicBezTo>
                <a:cubicBezTo>
                  <a:pt x="1662" y="498"/>
                  <a:pt x="1665" y="482"/>
                  <a:pt x="1667" y="466"/>
                </a:cubicBezTo>
                <a:cubicBezTo>
                  <a:pt x="1669" y="449"/>
                  <a:pt x="1672" y="433"/>
                  <a:pt x="1676" y="417"/>
                </a:cubicBezTo>
                <a:cubicBezTo>
                  <a:pt x="1680" y="401"/>
                  <a:pt x="1686" y="384"/>
                  <a:pt x="1694" y="367"/>
                </a:cubicBezTo>
                <a:cubicBezTo>
                  <a:pt x="1701" y="349"/>
                  <a:pt x="1710" y="335"/>
                  <a:pt x="1719" y="325"/>
                </a:cubicBezTo>
                <a:cubicBezTo>
                  <a:pt x="1727" y="314"/>
                  <a:pt x="1738" y="306"/>
                  <a:pt x="1750" y="300"/>
                </a:cubicBezTo>
                <a:cubicBezTo>
                  <a:pt x="1763" y="294"/>
                  <a:pt x="1778" y="291"/>
                  <a:pt x="1795" y="291"/>
                </a:cubicBezTo>
                <a:cubicBezTo>
                  <a:pt x="1808" y="291"/>
                  <a:pt x="1820" y="292"/>
                  <a:pt x="1831" y="296"/>
                </a:cubicBezTo>
                <a:cubicBezTo>
                  <a:pt x="1842" y="299"/>
                  <a:pt x="1852" y="305"/>
                  <a:pt x="1860" y="313"/>
                </a:cubicBezTo>
                <a:cubicBezTo>
                  <a:pt x="1868" y="320"/>
                  <a:pt x="1875" y="330"/>
                  <a:pt x="1880" y="343"/>
                </a:cubicBezTo>
                <a:cubicBezTo>
                  <a:pt x="1884" y="355"/>
                  <a:pt x="1887" y="370"/>
                  <a:pt x="1887" y="388"/>
                </a:cubicBezTo>
                <a:cubicBezTo>
                  <a:pt x="1887" y="407"/>
                  <a:pt x="1885" y="421"/>
                  <a:pt x="1880" y="432"/>
                </a:cubicBezTo>
                <a:cubicBezTo>
                  <a:pt x="1874" y="448"/>
                  <a:pt x="1866" y="462"/>
                  <a:pt x="1856" y="474"/>
                </a:cubicBezTo>
                <a:cubicBezTo>
                  <a:pt x="1846" y="485"/>
                  <a:pt x="1835" y="496"/>
                  <a:pt x="1821" y="506"/>
                </a:cubicBezTo>
                <a:cubicBezTo>
                  <a:pt x="1807" y="517"/>
                  <a:pt x="1791" y="526"/>
                  <a:pt x="1773" y="534"/>
                </a:cubicBezTo>
                <a:cubicBezTo>
                  <a:pt x="1774" y="540"/>
                  <a:pt x="1774" y="540"/>
                  <a:pt x="1774" y="540"/>
                </a:cubicBezTo>
                <a:cubicBezTo>
                  <a:pt x="1795" y="540"/>
                  <a:pt x="1814" y="538"/>
                  <a:pt x="1832" y="534"/>
                </a:cubicBezTo>
                <a:cubicBezTo>
                  <a:pt x="1849" y="530"/>
                  <a:pt x="1865" y="525"/>
                  <a:pt x="1879" y="518"/>
                </a:cubicBezTo>
                <a:cubicBezTo>
                  <a:pt x="1886" y="514"/>
                  <a:pt x="1891" y="510"/>
                  <a:pt x="1898" y="506"/>
                </a:cubicBezTo>
                <a:cubicBezTo>
                  <a:pt x="1895" y="492"/>
                  <a:pt x="1893" y="478"/>
                  <a:pt x="1893" y="464"/>
                </a:cubicBezTo>
                <a:cubicBezTo>
                  <a:pt x="1893" y="436"/>
                  <a:pt x="1896" y="412"/>
                  <a:pt x="1903" y="393"/>
                </a:cubicBezTo>
                <a:cubicBezTo>
                  <a:pt x="1910" y="373"/>
                  <a:pt x="1920" y="355"/>
                  <a:pt x="1933" y="341"/>
                </a:cubicBezTo>
                <a:cubicBezTo>
                  <a:pt x="1946" y="326"/>
                  <a:pt x="1961" y="314"/>
                  <a:pt x="1980" y="306"/>
                </a:cubicBezTo>
                <a:cubicBezTo>
                  <a:pt x="1998" y="298"/>
                  <a:pt x="2019" y="293"/>
                  <a:pt x="2042" y="293"/>
                </a:cubicBezTo>
                <a:cubicBezTo>
                  <a:pt x="2062" y="293"/>
                  <a:pt x="2081" y="296"/>
                  <a:pt x="2098" y="303"/>
                </a:cubicBezTo>
                <a:cubicBezTo>
                  <a:pt x="2115" y="309"/>
                  <a:pt x="2131" y="317"/>
                  <a:pt x="2146" y="327"/>
                </a:cubicBezTo>
                <a:cubicBezTo>
                  <a:pt x="2158" y="335"/>
                  <a:pt x="2169" y="345"/>
                  <a:pt x="2179" y="356"/>
                </a:cubicBezTo>
                <a:cubicBezTo>
                  <a:pt x="2180" y="350"/>
                  <a:pt x="2180" y="345"/>
                  <a:pt x="2181" y="339"/>
                </a:cubicBezTo>
                <a:cubicBezTo>
                  <a:pt x="2187" y="305"/>
                  <a:pt x="2190" y="288"/>
                  <a:pt x="2190" y="288"/>
                </a:cubicBezTo>
                <a:cubicBezTo>
                  <a:pt x="2190" y="288"/>
                  <a:pt x="2195" y="271"/>
                  <a:pt x="2204" y="237"/>
                </a:cubicBezTo>
                <a:cubicBezTo>
                  <a:pt x="2213" y="203"/>
                  <a:pt x="2222" y="176"/>
                  <a:pt x="2231" y="155"/>
                </a:cubicBezTo>
                <a:cubicBezTo>
                  <a:pt x="2240" y="134"/>
                  <a:pt x="2250" y="115"/>
                  <a:pt x="2261" y="97"/>
                </a:cubicBezTo>
                <a:cubicBezTo>
                  <a:pt x="2272" y="79"/>
                  <a:pt x="2283" y="64"/>
                  <a:pt x="2295" y="51"/>
                </a:cubicBezTo>
                <a:cubicBezTo>
                  <a:pt x="2307" y="37"/>
                  <a:pt x="2319" y="27"/>
                  <a:pt x="2332" y="19"/>
                </a:cubicBezTo>
                <a:cubicBezTo>
                  <a:pt x="2345" y="12"/>
                  <a:pt x="2358" y="8"/>
                  <a:pt x="2371" y="8"/>
                </a:cubicBezTo>
                <a:cubicBezTo>
                  <a:pt x="2380" y="8"/>
                  <a:pt x="2388" y="10"/>
                  <a:pt x="2395" y="13"/>
                </a:cubicBezTo>
                <a:cubicBezTo>
                  <a:pt x="2401" y="17"/>
                  <a:pt x="2406" y="22"/>
                  <a:pt x="2410" y="28"/>
                </a:cubicBezTo>
                <a:cubicBezTo>
                  <a:pt x="2413" y="34"/>
                  <a:pt x="2416" y="41"/>
                  <a:pt x="2417" y="48"/>
                </a:cubicBezTo>
                <a:cubicBezTo>
                  <a:pt x="2419" y="56"/>
                  <a:pt x="2419" y="64"/>
                  <a:pt x="2419" y="72"/>
                </a:cubicBezTo>
                <a:cubicBezTo>
                  <a:pt x="2419" y="91"/>
                  <a:pt x="2417" y="112"/>
                  <a:pt x="2412" y="132"/>
                </a:cubicBezTo>
                <a:cubicBezTo>
                  <a:pt x="2408" y="152"/>
                  <a:pt x="2401" y="173"/>
                  <a:pt x="2393" y="194"/>
                </a:cubicBezTo>
                <a:cubicBezTo>
                  <a:pt x="2386" y="214"/>
                  <a:pt x="2376" y="235"/>
                  <a:pt x="2366" y="256"/>
                </a:cubicBezTo>
                <a:cubicBezTo>
                  <a:pt x="2356" y="276"/>
                  <a:pt x="2345" y="297"/>
                  <a:pt x="2334" y="317"/>
                </a:cubicBezTo>
                <a:cubicBezTo>
                  <a:pt x="2322" y="338"/>
                  <a:pt x="2311" y="358"/>
                  <a:pt x="2300" y="378"/>
                </a:cubicBezTo>
                <a:cubicBezTo>
                  <a:pt x="2288" y="397"/>
                  <a:pt x="2278" y="417"/>
                  <a:pt x="2268" y="436"/>
                </a:cubicBezTo>
                <a:cubicBezTo>
                  <a:pt x="2267" y="438"/>
                  <a:pt x="2266" y="441"/>
                  <a:pt x="2265" y="444"/>
                </a:cubicBezTo>
                <a:cubicBezTo>
                  <a:pt x="2264" y="447"/>
                  <a:pt x="2263" y="451"/>
                  <a:pt x="2262" y="455"/>
                </a:cubicBezTo>
                <a:cubicBezTo>
                  <a:pt x="2260" y="459"/>
                  <a:pt x="2259" y="463"/>
                  <a:pt x="2258" y="467"/>
                </a:cubicBezTo>
                <a:cubicBezTo>
                  <a:pt x="2257" y="472"/>
                  <a:pt x="2257" y="476"/>
                  <a:pt x="2256" y="480"/>
                </a:cubicBezTo>
                <a:cubicBezTo>
                  <a:pt x="2256" y="484"/>
                  <a:pt x="2256" y="484"/>
                  <a:pt x="2256" y="484"/>
                </a:cubicBezTo>
                <a:cubicBezTo>
                  <a:pt x="2256" y="490"/>
                  <a:pt x="2257" y="495"/>
                  <a:pt x="2258" y="500"/>
                </a:cubicBezTo>
                <a:cubicBezTo>
                  <a:pt x="2259" y="506"/>
                  <a:pt x="2260" y="510"/>
                  <a:pt x="2262" y="514"/>
                </a:cubicBezTo>
                <a:cubicBezTo>
                  <a:pt x="2264" y="518"/>
                  <a:pt x="2265" y="522"/>
                  <a:pt x="2267" y="524"/>
                </a:cubicBezTo>
                <a:cubicBezTo>
                  <a:pt x="2269" y="526"/>
                  <a:pt x="2271" y="528"/>
                  <a:pt x="2273" y="528"/>
                </a:cubicBezTo>
                <a:cubicBezTo>
                  <a:pt x="2277" y="528"/>
                  <a:pt x="2281" y="527"/>
                  <a:pt x="2286" y="525"/>
                </a:cubicBezTo>
                <a:cubicBezTo>
                  <a:pt x="2292" y="523"/>
                  <a:pt x="2297" y="521"/>
                  <a:pt x="2303" y="518"/>
                </a:cubicBezTo>
                <a:cubicBezTo>
                  <a:pt x="2309" y="516"/>
                  <a:pt x="2315" y="512"/>
                  <a:pt x="2321" y="509"/>
                </a:cubicBezTo>
                <a:cubicBezTo>
                  <a:pt x="2327" y="505"/>
                  <a:pt x="2333" y="501"/>
                  <a:pt x="2339" y="497"/>
                </a:cubicBezTo>
                <a:cubicBezTo>
                  <a:pt x="2340" y="497"/>
                  <a:pt x="2340" y="496"/>
                  <a:pt x="2341" y="496"/>
                </a:cubicBezTo>
                <a:cubicBezTo>
                  <a:pt x="2339" y="487"/>
                  <a:pt x="2338" y="477"/>
                  <a:pt x="2338" y="468"/>
                </a:cubicBezTo>
                <a:cubicBezTo>
                  <a:pt x="2338" y="456"/>
                  <a:pt x="2341" y="442"/>
                  <a:pt x="2345" y="426"/>
                </a:cubicBezTo>
                <a:cubicBezTo>
                  <a:pt x="2349" y="410"/>
                  <a:pt x="2354" y="396"/>
                  <a:pt x="2358" y="384"/>
                </a:cubicBezTo>
                <a:cubicBezTo>
                  <a:pt x="2363" y="372"/>
                  <a:pt x="2369" y="360"/>
                  <a:pt x="2376" y="349"/>
                </a:cubicBezTo>
                <a:cubicBezTo>
                  <a:pt x="2383" y="337"/>
                  <a:pt x="2391" y="328"/>
                  <a:pt x="2401" y="319"/>
                </a:cubicBezTo>
                <a:cubicBezTo>
                  <a:pt x="2410" y="311"/>
                  <a:pt x="2421" y="304"/>
                  <a:pt x="2432" y="299"/>
                </a:cubicBezTo>
                <a:cubicBezTo>
                  <a:pt x="2444" y="294"/>
                  <a:pt x="2457" y="291"/>
                  <a:pt x="2471" y="291"/>
                </a:cubicBezTo>
                <a:cubicBezTo>
                  <a:pt x="2483" y="291"/>
                  <a:pt x="2494" y="293"/>
                  <a:pt x="2504" y="297"/>
                </a:cubicBezTo>
                <a:cubicBezTo>
                  <a:pt x="2514" y="301"/>
                  <a:pt x="2523" y="306"/>
                  <a:pt x="2530" y="313"/>
                </a:cubicBezTo>
                <a:cubicBezTo>
                  <a:pt x="2537" y="319"/>
                  <a:pt x="2543" y="327"/>
                  <a:pt x="2547" y="337"/>
                </a:cubicBezTo>
                <a:cubicBezTo>
                  <a:pt x="2552" y="347"/>
                  <a:pt x="2554" y="357"/>
                  <a:pt x="2554" y="369"/>
                </a:cubicBezTo>
                <a:cubicBezTo>
                  <a:pt x="2554" y="382"/>
                  <a:pt x="2549" y="396"/>
                  <a:pt x="2541" y="412"/>
                </a:cubicBezTo>
                <a:cubicBezTo>
                  <a:pt x="2532" y="427"/>
                  <a:pt x="2523" y="441"/>
                  <a:pt x="2511" y="452"/>
                </a:cubicBezTo>
                <a:cubicBezTo>
                  <a:pt x="2500" y="463"/>
                  <a:pt x="2487" y="473"/>
                  <a:pt x="2471" y="482"/>
                </a:cubicBezTo>
                <a:cubicBezTo>
                  <a:pt x="2456" y="491"/>
                  <a:pt x="2439" y="497"/>
                  <a:pt x="2421" y="502"/>
                </a:cubicBezTo>
                <a:cubicBezTo>
                  <a:pt x="2424" y="508"/>
                  <a:pt x="2427" y="512"/>
                  <a:pt x="2430" y="516"/>
                </a:cubicBezTo>
                <a:cubicBezTo>
                  <a:pt x="2433" y="520"/>
                  <a:pt x="2436" y="523"/>
                  <a:pt x="2439" y="525"/>
                </a:cubicBezTo>
                <a:cubicBezTo>
                  <a:pt x="2442" y="527"/>
                  <a:pt x="2446" y="528"/>
                  <a:pt x="2449" y="529"/>
                </a:cubicBezTo>
                <a:cubicBezTo>
                  <a:pt x="2452" y="530"/>
                  <a:pt x="2456" y="530"/>
                  <a:pt x="2460" y="530"/>
                </a:cubicBezTo>
                <a:cubicBezTo>
                  <a:pt x="2473" y="530"/>
                  <a:pt x="2486" y="528"/>
                  <a:pt x="2500" y="523"/>
                </a:cubicBezTo>
                <a:cubicBezTo>
                  <a:pt x="2513" y="518"/>
                  <a:pt x="2527" y="512"/>
                  <a:pt x="2540" y="504"/>
                </a:cubicBezTo>
                <a:cubicBezTo>
                  <a:pt x="2553" y="497"/>
                  <a:pt x="2566" y="489"/>
                  <a:pt x="2577" y="480"/>
                </a:cubicBezTo>
                <a:cubicBezTo>
                  <a:pt x="2589" y="472"/>
                  <a:pt x="2599" y="464"/>
                  <a:pt x="2607" y="456"/>
                </a:cubicBezTo>
                <a:lnTo>
                  <a:pt x="2647" y="497"/>
                </a:lnTo>
                <a:close/>
                <a:moveTo>
                  <a:pt x="649" y="421"/>
                </a:moveTo>
                <a:cubicBezTo>
                  <a:pt x="649" y="412"/>
                  <a:pt x="649" y="403"/>
                  <a:pt x="647" y="394"/>
                </a:cubicBezTo>
                <a:cubicBezTo>
                  <a:pt x="646" y="386"/>
                  <a:pt x="643" y="379"/>
                  <a:pt x="641" y="373"/>
                </a:cubicBezTo>
                <a:cubicBezTo>
                  <a:pt x="638" y="367"/>
                  <a:pt x="634" y="362"/>
                  <a:pt x="629" y="359"/>
                </a:cubicBezTo>
                <a:cubicBezTo>
                  <a:pt x="625" y="355"/>
                  <a:pt x="619" y="353"/>
                  <a:pt x="613" y="353"/>
                </a:cubicBezTo>
                <a:cubicBezTo>
                  <a:pt x="604" y="353"/>
                  <a:pt x="596" y="357"/>
                  <a:pt x="588" y="364"/>
                </a:cubicBezTo>
                <a:cubicBezTo>
                  <a:pt x="581" y="372"/>
                  <a:pt x="574" y="381"/>
                  <a:pt x="568" y="392"/>
                </a:cubicBezTo>
                <a:cubicBezTo>
                  <a:pt x="562" y="404"/>
                  <a:pt x="558" y="416"/>
                  <a:pt x="554" y="430"/>
                </a:cubicBezTo>
                <a:cubicBezTo>
                  <a:pt x="551" y="444"/>
                  <a:pt x="549" y="459"/>
                  <a:pt x="549" y="476"/>
                </a:cubicBezTo>
                <a:cubicBezTo>
                  <a:pt x="549" y="485"/>
                  <a:pt x="550" y="493"/>
                  <a:pt x="552" y="501"/>
                </a:cubicBezTo>
                <a:cubicBezTo>
                  <a:pt x="554" y="509"/>
                  <a:pt x="556" y="516"/>
                  <a:pt x="560" y="521"/>
                </a:cubicBezTo>
                <a:cubicBezTo>
                  <a:pt x="563" y="527"/>
                  <a:pt x="568" y="532"/>
                  <a:pt x="574" y="535"/>
                </a:cubicBezTo>
                <a:cubicBezTo>
                  <a:pt x="580" y="538"/>
                  <a:pt x="587" y="540"/>
                  <a:pt x="595" y="540"/>
                </a:cubicBezTo>
                <a:cubicBezTo>
                  <a:pt x="602" y="540"/>
                  <a:pt x="609" y="537"/>
                  <a:pt x="615" y="529"/>
                </a:cubicBezTo>
                <a:cubicBezTo>
                  <a:pt x="622" y="522"/>
                  <a:pt x="628" y="513"/>
                  <a:pt x="633" y="502"/>
                </a:cubicBezTo>
                <a:cubicBezTo>
                  <a:pt x="638" y="491"/>
                  <a:pt x="642" y="478"/>
                  <a:pt x="645" y="463"/>
                </a:cubicBezTo>
                <a:cubicBezTo>
                  <a:pt x="648" y="447"/>
                  <a:pt x="649" y="433"/>
                  <a:pt x="649" y="421"/>
                </a:cubicBezTo>
                <a:close/>
                <a:moveTo>
                  <a:pt x="1155" y="262"/>
                </a:moveTo>
                <a:cubicBezTo>
                  <a:pt x="1159" y="262"/>
                  <a:pt x="1162" y="262"/>
                  <a:pt x="1165" y="262"/>
                </a:cubicBezTo>
                <a:cubicBezTo>
                  <a:pt x="1168" y="263"/>
                  <a:pt x="1171" y="263"/>
                  <a:pt x="1175" y="263"/>
                </a:cubicBezTo>
                <a:cubicBezTo>
                  <a:pt x="1181" y="253"/>
                  <a:pt x="1187" y="241"/>
                  <a:pt x="1194" y="229"/>
                </a:cubicBezTo>
                <a:cubicBezTo>
                  <a:pt x="1201" y="217"/>
                  <a:pt x="1207" y="205"/>
                  <a:pt x="1213" y="193"/>
                </a:cubicBezTo>
                <a:cubicBezTo>
                  <a:pt x="1218" y="181"/>
                  <a:pt x="1222" y="170"/>
                  <a:pt x="1226" y="160"/>
                </a:cubicBezTo>
                <a:cubicBezTo>
                  <a:pt x="1230" y="150"/>
                  <a:pt x="1231" y="141"/>
                  <a:pt x="1231" y="135"/>
                </a:cubicBezTo>
                <a:cubicBezTo>
                  <a:pt x="1231" y="132"/>
                  <a:pt x="1231" y="130"/>
                  <a:pt x="1231" y="127"/>
                </a:cubicBezTo>
                <a:cubicBezTo>
                  <a:pt x="1231" y="124"/>
                  <a:pt x="1230" y="121"/>
                  <a:pt x="1229" y="119"/>
                </a:cubicBezTo>
                <a:cubicBezTo>
                  <a:pt x="1228" y="117"/>
                  <a:pt x="1226" y="114"/>
                  <a:pt x="1224" y="113"/>
                </a:cubicBezTo>
                <a:cubicBezTo>
                  <a:pt x="1222" y="111"/>
                  <a:pt x="1219" y="110"/>
                  <a:pt x="1215" y="110"/>
                </a:cubicBezTo>
                <a:cubicBezTo>
                  <a:pt x="1209" y="110"/>
                  <a:pt x="1204" y="115"/>
                  <a:pt x="1198" y="125"/>
                </a:cubicBezTo>
                <a:cubicBezTo>
                  <a:pt x="1193" y="134"/>
                  <a:pt x="1187" y="146"/>
                  <a:pt x="1182" y="161"/>
                </a:cubicBezTo>
                <a:cubicBezTo>
                  <a:pt x="1177" y="176"/>
                  <a:pt x="1172" y="192"/>
                  <a:pt x="1168" y="210"/>
                </a:cubicBezTo>
                <a:cubicBezTo>
                  <a:pt x="1163" y="228"/>
                  <a:pt x="1159" y="245"/>
                  <a:pt x="1155" y="262"/>
                </a:cubicBezTo>
                <a:close/>
                <a:moveTo>
                  <a:pt x="1286" y="489"/>
                </a:moveTo>
                <a:cubicBezTo>
                  <a:pt x="1292" y="485"/>
                  <a:pt x="1298" y="480"/>
                  <a:pt x="1304" y="475"/>
                </a:cubicBezTo>
                <a:cubicBezTo>
                  <a:pt x="1305" y="453"/>
                  <a:pt x="1306" y="428"/>
                  <a:pt x="1307" y="402"/>
                </a:cubicBezTo>
                <a:cubicBezTo>
                  <a:pt x="1309" y="375"/>
                  <a:pt x="1312" y="347"/>
                  <a:pt x="1316" y="319"/>
                </a:cubicBezTo>
                <a:cubicBezTo>
                  <a:pt x="1314" y="320"/>
                  <a:pt x="1313" y="320"/>
                  <a:pt x="1311" y="320"/>
                </a:cubicBezTo>
                <a:cubicBezTo>
                  <a:pt x="1191" y="320"/>
                  <a:pt x="1191" y="320"/>
                  <a:pt x="1191" y="320"/>
                </a:cubicBezTo>
                <a:cubicBezTo>
                  <a:pt x="1185" y="329"/>
                  <a:pt x="1179" y="337"/>
                  <a:pt x="1173" y="345"/>
                </a:cubicBezTo>
                <a:cubicBezTo>
                  <a:pt x="1167" y="353"/>
                  <a:pt x="1161" y="360"/>
                  <a:pt x="1156" y="366"/>
                </a:cubicBezTo>
                <a:cubicBezTo>
                  <a:pt x="1155" y="379"/>
                  <a:pt x="1154" y="392"/>
                  <a:pt x="1154" y="405"/>
                </a:cubicBezTo>
                <a:cubicBezTo>
                  <a:pt x="1153" y="410"/>
                  <a:pt x="1153" y="416"/>
                  <a:pt x="1153" y="421"/>
                </a:cubicBezTo>
                <a:cubicBezTo>
                  <a:pt x="1153" y="427"/>
                  <a:pt x="1152" y="433"/>
                  <a:pt x="1152" y="438"/>
                </a:cubicBezTo>
                <a:cubicBezTo>
                  <a:pt x="1152" y="444"/>
                  <a:pt x="1152" y="449"/>
                  <a:pt x="1152" y="455"/>
                </a:cubicBezTo>
                <a:cubicBezTo>
                  <a:pt x="1152" y="460"/>
                  <a:pt x="1152" y="465"/>
                  <a:pt x="1152" y="469"/>
                </a:cubicBezTo>
                <a:cubicBezTo>
                  <a:pt x="1152" y="480"/>
                  <a:pt x="1153" y="490"/>
                  <a:pt x="1155" y="497"/>
                </a:cubicBezTo>
                <a:cubicBezTo>
                  <a:pt x="1157" y="505"/>
                  <a:pt x="1160" y="511"/>
                  <a:pt x="1164" y="516"/>
                </a:cubicBezTo>
                <a:cubicBezTo>
                  <a:pt x="1168" y="521"/>
                  <a:pt x="1173" y="525"/>
                  <a:pt x="1178" y="527"/>
                </a:cubicBezTo>
                <a:cubicBezTo>
                  <a:pt x="1184" y="529"/>
                  <a:pt x="1191" y="530"/>
                  <a:pt x="1198" y="530"/>
                </a:cubicBezTo>
                <a:cubicBezTo>
                  <a:pt x="1202" y="530"/>
                  <a:pt x="1208" y="529"/>
                  <a:pt x="1214" y="527"/>
                </a:cubicBezTo>
                <a:cubicBezTo>
                  <a:pt x="1221" y="525"/>
                  <a:pt x="1228" y="522"/>
                  <a:pt x="1236" y="518"/>
                </a:cubicBezTo>
                <a:cubicBezTo>
                  <a:pt x="1244" y="515"/>
                  <a:pt x="1252" y="510"/>
                  <a:pt x="1260" y="505"/>
                </a:cubicBezTo>
                <a:cubicBezTo>
                  <a:pt x="1269" y="500"/>
                  <a:pt x="1278" y="495"/>
                  <a:pt x="1286" y="489"/>
                </a:cubicBezTo>
                <a:close/>
                <a:moveTo>
                  <a:pt x="1410" y="290"/>
                </a:moveTo>
                <a:cubicBezTo>
                  <a:pt x="1417" y="275"/>
                  <a:pt x="1423" y="260"/>
                  <a:pt x="1428" y="247"/>
                </a:cubicBezTo>
                <a:cubicBezTo>
                  <a:pt x="1434" y="234"/>
                  <a:pt x="1439" y="222"/>
                  <a:pt x="1443" y="213"/>
                </a:cubicBezTo>
                <a:cubicBezTo>
                  <a:pt x="1455" y="181"/>
                  <a:pt x="1464" y="154"/>
                  <a:pt x="1469" y="132"/>
                </a:cubicBezTo>
                <a:cubicBezTo>
                  <a:pt x="1475" y="110"/>
                  <a:pt x="1478" y="94"/>
                  <a:pt x="1478" y="84"/>
                </a:cubicBezTo>
                <a:cubicBezTo>
                  <a:pt x="1478" y="68"/>
                  <a:pt x="1476" y="60"/>
                  <a:pt x="1471" y="60"/>
                </a:cubicBezTo>
                <a:cubicBezTo>
                  <a:pt x="1466" y="60"/>
                  <a:pt x="1458" y="69"/>
                  <a:pt x="1447" y="87"/>
                </a:cubicBezTo>
                <a:cubicBezTo>
                  <a:pt x="1436" y="104"/>
                  <a:pt x="1424" y="130"/>
                  <a:pt x="1410" y="164"/>
                </a:cubicBezTo>
                <a:cubicBezTo>
                  <a:pt x="1406" y="175"/>
                  <a:pt x="1403" y="187"/>
                  <a:pt x="1400" y="199"/>
                </a:cubicBezTo>
                <a:cubicBezTo>
                  <a:pt x="1397" y="212"/>
                  <a:pt x="1394" y="224"/>
                  <a:pt x="1393" y="236"/>
                </a:cubicBezTo>
                <a:cubicBezTo>
                  <a:pt x="1391" y="248"/>
                  <a:pt x="1389" y="260"/>
                  <a:pt x="1387" y="272"/>
                </a:cubicBezTo>
                <a:cubicBezTo>
                  <a:pt x="1386" y="284"/>
                  <a:pt x="1384" y="295"/>
                  <a:pt x="1382" y="306"/>
                </a:cubicBezTo>
                <a:cubicBezTo>
                  <a:pt x="1378" y="330"/>
                  <a:pt x="1374" y="355"/>
                  <a:pt x="1372" y="378"/>
                </a:cubicBezTo>
                <a:cubicBezTo>
                  <a:pt x="1378" y="365"/>
                  <a:pt x="1384" y="351"/>
                  <a:pt x="1390" y="335"/>
                </a:cubicBezTo>
                <a:cubicBezTo>
                  <a:pt x="1397" y="320"/>
                  <a:pt x="1404" y="305"/>
                  <a:pt x="1410" y="290"/>
                </a:cubicBezTo>
                <a:close/>
                <a:moveTo>
                  <a:pt x="1668" y="593"/>
                </a:moveTo>
                <a:cubicBezTo>
                  <a:pt x="1664" y="600"/>
                  <a:pt x="1660" y="608"/>
                  <a:pt x="1656" y="617"/>
                </a:cubicBezTo>
                <a:cubicBezTo>
                  <a:pt x="1652" y="626"/>
                  <a:pt x="1649" y="636"/>
                  <a:pt x="1646" y="645"/>
                </a:cubicBezTo>
                <a:cubicBezTo>
                  <a:pt x="1642" y="655"/>
                  <a:pt x="1639" y="665"/>
                  <a:pt x="1636" y="675"/>
                </a:cubicBezTo>
                <a:cubicBezTo>
                  <a:pt x="1634" y="685"/>
                  <a:pt x="1631" y="694"/>
                  <a:pt x="1629" y="702"/>
                </a:cubicBezTo>
                <a:cubicBezTo>
                  <a:pt x="1627" y="710"/>
                  <a:pt x="1626" y="718"/>
                  <a:pt x="1625" y="724"/>
                </a:cubicBezTo>
                <a:cubicBezTo>
                  <a:pt x="1624" y="730"/>
                  <a:pt x="1623" y="734"/>
                  <a:pt x="1623" y="737"/>
                </a:cubicBezTo>
                <a:cubicBezTo>
                  <a:pt x="1623" y="739"/>
                  <a:pt x="1623" y="741"/>
                  <a:pt x="1624" y="745"/>
                </a:cubicBezTo>
                <a:cubicBezTo>
                  <a:pt x="1625" y="749"/>
                  <a:pt x="1626" y="753"/>
                  <a:pt x="1628" y="756"/>
                </a:cubicBezTo>
                <a:cubicBezTo>
                  <a:pt x="1629" y="760"/>
                  <a:pt x="1632" y="763"/>
                  <a:pt x="1634" y="766"/>
                </a:cubicBezTo>
                <a:cubicBezTo>
                  <a:pt x="1637" y="769"/>
                  <a:pt x="1640" y="771"/>
                  <a:pt x="1644" y="771"/>
                </a:cubicBezTo>
                <a:cubicBezTo>
                  <a:pt x="1648" y="771"/>
                  <a:pt x="1651" y="769"/>
                  <a:pt x="1653" y="765"/>
                </a:cubicBezTo>
                <a:cubicBezTo>
                  <a:pt x="1655" y="761"/>
                  <a:pt x="1657" y="756"/>
                  <a:pt x="1659" y="750"/>
                </a:cubicBezTo>
                <a:cubicBezTo>
                  <a:pt x="1660" y="743"/>
                  <a:pt x="1661" y="736"/>
                  <a:pt x="1662" y="728"/>
                </a:cubicBezTo>
                <a:cubicBezTo>
                  <a:pt x="1662" y="720"/>
                  <a:pt x="1663" y="711"/>
                  <a:pt x="1663" y="703"/>
                </a:cubicBezTo>
                <a:cubicBezTo>
                  <a:pt x="1664" y="694"/>
                  <a:pt x="1664" y="686"/>
                  <a:pt x="1664" y="678"/>
                </a:cubicBezTo>
                <a:cubicBezTo>
                  <a:pt x="1664" y="670"/>
                  <a:pt x="1664" y="663"/>
                  <a:pt x="1665" y="656"/>
                </a:cubicBezTo>
                <a:cubicBezTo>
                  <a:pt x="1665" y="645"/>
                  <a:pt x="1666" y="636"/>
                  <a:pt x="1666" y="628"/>
                </a:cubicBezTo>
                <a:cubicBezTo>
                  <a:pt x="1667" y="620"/>
                  <a:pt x="1667" y="614"/>
                  <a:pt x="1667" y="608"/>
                </a:cubicBezTo>
                <a:cubicBezTo>
                  <a:pt x="1667" y="603"/>
                  <a:pt x="1667" y="598"/>
                  <a:pt x="1668" y="593"/>
                </a:cubicBezTo>
                <a:close/>
                <a:moveTo>
                  <a:pt x="1767" y="489"/>
                </a:moveTo>
                <a:cubicBezTo>
                  <a:pt x="1776" y="482"/>
                  <a:pt x="1784" y="474"/>
                  <a:pt x="1790" y="465"/>
                </a:cubicBezTo>
                <a:cubicBezTo>
                  <a:pt x="1793" y="465"/>
                  <a:pt x="1800" y="456"/>
                  <a:pt x="1810" y="438"/>
                </a:cubicBezTo>
                <a:cubicBezTo>
                  <a:pt x="1817" y="422"/>
                  <a:pt x="1821" y="410"/>
                  <a:pt x="1823" y="402"/>
                </a:cubicBezTo>
                <a:cubicBezTo>
                  <a:pt x="1824" y="397"/>
                  <a:pt x="1825" y="392"/>
                  <a:pt x="1825" y="386"/>
                </a:cubicBezTo>
                <a:cubicBezTo>
                  <a:pt x="1825" y="380"/>
                  <a:pt x="1825" y="375"/>
                  <a:pt x="1823" y="370"/>
                </a:cubicBezTo>
                <a:cubicBezTo>
                  <a:pt x="1822" y="364"/>
                  <a:pt x="1819" y="360"/>
                  <a:pt x="1815" y="356"/>
                </a:cubicBezTo>
                <a:cubicBezTo>
                  <a:pt x="1811" y="352"/>
                  <a:pt x="1806" y="351"/>
                  <a:pt x="1799" y="351"/>
                </a:cubicBezTo>
                <a:cubicBezTo>
                  <a:pt x="1791" y="351"/>
                  <a:pt x="1785" y="353"/>
                  <a:pt x="1779" y="357"/>
                </a:cubicBezTo>
                <a:cubicBezTo>
                  <a:pt x="1773" y="361"/>
                  <a:pt x="1768" y="366"/>
                  <a:pt x="1764" y="374"/>
                </a:cubicBezTo>
                <a:cubicBezTo>
                  <a:pt x="1759" y="381"/>
                  <a:pt x="1756" y="389"/>
                  <a:pt x="1753" y="399"/>
                </a:cubicBezTo>
                <a:cubicBezTo>
                  <a:pt x="1750" y="408"/>
                  <a:pt x="1747" y="420"/>
                  <a:pt x="1743" y="434"/>
                </a:cubicBezTo>
                <a:cubicBezTo>
                  <a:pt x="1739" y="449"/>
                  <a:pt x="1737" y="462"/>
                  <a:pt x="1736" y="474"/>
                </a:cubicBezTo>
                <a:cubicBezTo>
                  <a:pt x="1735" y="486"/>
                  <a:pt x="1735" y="498"/>
                  <a:pt x="1735" y="510"/>
                </a:cubicBezTo>
                <a:cubicBezTo>
                  <a:pt x="1747" y="504"/>
                  <a:pt x="1758" y="497"/>
                  <a:pt x="1767" y="489"/>
                </a:cubicBezTo>
                <a:close/>
                <a:moveTo>
                  <a:pt x="2063" y="421"/>
                </a:moveTo>
                <a:cubicBezTo>
                  <a:pt x="2063" y="412"/>
                  <a:pt x="2062" y="403"/>
                  <a:pt x="2061" y="394"/>
                </a:cubicBezTo>
                <a:cubicBezTo>
                  <a:pt x="2059" y="386"/>
                  <a:pt x="2057" y="379"/>
                  <a:pt x="2054" y="373"/>
                </a:cubicBezTo>
                <a:cubicBezTo>
                  <a:pt x="2051" y="367"/>
                  <a:pt x="2047" y="362"/>
                  <a:pt x="2043" y="359"/>
                </a:cubicBezTo>
                <a:cubicBezTo>
                  <a:pt x="2038" y="355"/>
                  <a:pt x="2033" y="353"/>
                  <a:pt x="2026" y="353"/>
                </a:cubicBezTo>
                <a:cubicBezTo>
                  <a:pt x="2018" y="353"/>
                  <a:pt x="2010" y="357"/>
                  <a:pt x="2002" y="364"/>
                </a:cubicBezTo>
                <a:cubicBezTo>
                  <a:pt x="1994" y="372"/>
                  <a:pt x="1987" y="381"/>
                  <a:pt x="1982" y="392"/>
                </a:cubicBezTo>
                <a:cubicBezTo>
                  <a:pt x="1976" y="404"/>
                  <a:pt x="1971" y="416"/>
                  <a:pt x="1968" y="430"/>
                </a:cubicBezTo>
                <a:cubicBezTo>
                  <a:pt x="1965" y="444"/>
                  <a:pt x="1963" y="459"/>
                  <a:pt x="1963" y="476"/>
                </a:cubicBezTo>
                <a:cubicBezTo>
                  <a:pt x="1963" y="485"/>
                  <a:pt x="1964" y="493"/>
                  <a:pt x="1965" y="501"/>
                </a:cubicBezTo>
                <a:cubicBezTo>
                  <a:pt x="1967" y="509"/>
                  <a:pt x="1970" y="516"/>
                  <a:pt x="1973" y="521"/>
                </a:cubicBezTo>
                <a:cubicBezTo>
                  <a:pt x="1977" y="527"/>
                  <a:pt x="1981" y="532"/>
                  <a:pt x="1987" y="535"/>
                </a:cubicBezTo>
                <a:cubicBezTo>
                  <a:pt x="1993" y="538"/>
                  <a:pt x="2000" y="540"/>
                  <a:pt x="2008" y="540"/>
                </a:cubicBezTo>
                <a:cubicBezTo>
                  <a:pt x="2015" y="540"/>
                  <a:pt x="2022" y="537"/>
                  <a:pt x="2029" y="529"/>
                </a:cubicBezTo>
                <a:cubicBezTo>
                  <a:pt x="2035" y="522"/>
                  <a:pt x="2041" y="513"/>
                  <a:pt x="2046" y="502"/>
                </a:cubicBezTo>
                <a:cubicBezTo>
                  <a:pt x="2051" y="491"/>
                  <a:pt x="2055" y="478"/>
                  <a:pt x="2058" y="463"/>
                </a:cubicBezTo>
                <a:cubicBezTo>
                  <a:pt x="2061" y="447"/>
                  <a:pt x="2063" y="433"/>
                  <a:pt x="2063" y="421"/>
                </a:cubicBezTo>
                <a:close/>
                <a:moveTo>
                  <a:pt x="2252" y="352"/>
                </a:moveTo>
                <a:cubicBezTo>
                  <a:pt x="2261" y="336"/>
                  <a:pt x="2271" y="317"/>
                  <a:pt x="2282" y="296"/>
                </a:cubicBezTo>
                <a:cubicBezTo>
                  <a:pt x="2292" y="275"/>
                  <a:pt x="2302" y="253"/>
                  <a:pt x="2312" y="231"/>
                </a:cubicBezTo>
                <a:cubicBezTo>
                  <a:pt x="2321" y="209"/>
                  <a:pt x="2329" y="186"/>
                  <a:pt x="2336" y="164"/>
                </a:cubicBezTo>
                <a:cubicBezTo>
                  <a:pt x="2343" y="142"/>
                  <a:pt x="2347" y="121"/>
                  <a:pt x="2349" y="102"/>
                </a:cubicBezTo>
                <a:cubicBezTo>
                  <a:pt x="2349" y="96"/>
                  <a:pt x="2349" y="91"/>
                  <a:pt x="2349" y="87"/>
                </a:cubicBezTo>
                <a:cubicBezTo>
                  <a:pt x="2349" y="82"/>
                  <a:pt x="2348" y="80"/>
                  <a:pt x="2346" y="80"/>
                </a:cubicBezTo>
                <a:cubicBezTo>
                  <a:pt x="2340" y="80"/>
                  <a:pt x="2334" y="84"/>
                  <a:pt x="2328" y="92"/>
                </a:cubicBezTo>
                <a:cubicBezTo>
                  <a:pt x="2321" y="100"/>
                  <a:pt x="2314" y="111"/>
                  <a:pt x="2308" y="124"/>
                </a:cubicBezTo>
                <a:cubicBezTo>
                  <a:pt x="2301" y="138"/>
                  <a:pt x="2293" y="160"/>
                  <a:pt x="2284" y="190"/>
                </a:cubicBezTo>
                <a:cubicBezTo>
                  <a:pt x="2275" y="221"/>
                  <a:pt x="2270" y="236"/>
                  <a:pt x="2270" y="236"/>
                </a:cubicBezTo>
                <a:cubicBezTo>
                  <a:pt x="2270" y="236"/>
                  <a:pt x="2267" y="250"/>
                  <a:pt x="2262" y="278"/>
                </a:cubicBezTo>
                <a:cubicBezTo>
                  <a:pt x="2256" y="306"/>
                  <a:pt x="2253" y="331"/>
                  <a:pt x="2252" y="352"/>
                </a:cubicBezTo>
                <a:close/>
                <a:moveTo>
                  <a:pt x="2413" y="451"/>
                </a:moveTo>
                <a:cubicBezTo>
                  <a:pt x="2421" y="451"/>
                  <a:pt x="2429" y="449"/>
                  <a:pt x="2438" y="446"/>
                </a:cubicBezTo>
                <a:cubicBezTo>
                  <a:pt x="2447" y="442"/>
                  <a:pt x="2455" y="437"/>
                  <a:pt x="2463" y="431"/>
                </a:cubicBezTo>
                <a:cubicBezTo>
                  <a:pt x="2470" y="425"/>
                  <a:pt x="2478" y="417"/>
                  <a:pt x="2485" y="407"/>
                </a:cubicBezTo>
                <a:cubicBezTo>
                  <a:pt x="2493" y="397"/>
                  <a:pt x="2496" y="389"/>
                  <a:pt x="2496" y="383"/>
                </a:cubicBezTo>
                <a:cubicBezTo>
                  <a:pt x="2496" y="373"/>
                  <a:pt x="2494" y="366"/>
                  <a:pt x="2491" y="360"/>
                </a:cubicBezTo>
                <a:cubicBezTo>
                  <a:pt x="2488" y="354"/>
                  <a:pt x="2483" y="351"/>
                  <a:pt x="2478" y="351"/>
                </a:cubicBezTo>
                <a:cubicBezTo>
                  <a:pt x="2469" y="351"/>
                  <a:pt x="2462" y="353"/>
                  <a:pt x="2455" y="356"/>
                </a:cubicBezTo>
                <a:cubicBezTo>
                  <a:pt x="2449" y="359"/>
                  <a:pt x="2444" y="363"/>
                  <a:pt x="2439" y="369"/>
                </a:cubicBezTo>
                <a:cubicBezTo>
                  <a:pt x="2435" y="374"/>
                  <a:pt x="2432" y="380"/>
                  <a:pt x="2429" y="386"/>
                </a:cubicBezTo>
                <a:cubicBezTo>
                  <a:pt x="2426" y="393"/>
                  <a:pt x="2423" y="401"/>
                  <a:pt x="2420" y="411"/>
                </a:cubicBezTo>
                <a:cubicBezTo>
                  <a:pt x="2416" y="421"/>
                  <a:pt x="2414" y="429"/>
                  <a:pt x="2414" y="435"/>
                </a:cubicBezTo>
                <a:cubicBezTo>
                  <a:pt x="2414" y="441"/>
                  <a:pt x="2413" y="447"/>
                  <a:pt x="2413" y="451"/>
                </a:cubicBezTo>
                <a:close/>
                <a:moveTo>
                  <a:pt x="200" y="785"/>
                </a:moveTo>
                <a:cubicBezTo>
                  <a:pt x="200" y="815"/>
                  <a:pt x="175" y="838"/>
                  <a:pt x="144" y="838"/>
                </a:cubicBezTo>
                <a:cubicBezTo>
                  <a:pt x="112" y="838"/>
                  <a:pt x="87" y="815"/>
                  <a:pt x="87" y="785"/>
                </a:cubicBezTo>
                <a:cubicBezTo>
                  <a:pt x="87" y="754"/>
                  <a:pt x="112" y="731"/>
                  <a:pt x="144" y="731"/>
                </a:cubicBezTo>
                <a:cubicBezTo>
                  <a:pt x="175" y="731"/>
                  <a:pt x="200" y="754"/>
                  <a:pt x="200" y="785"/>
                </a:cubicBezTo>
                <a:close/>
                <a:moveTo>
                  <a:pt x="182" y="785"/>
                </a:moveTo>
                <a:cubicBezTo>
                  <a:pt x="182" y="763"/>
                  <a:pt x="165" y="747"/>
                  <a:pt x="144" y="747"/>
                </a:cubicBezTo>
                <a:cubicBezTo>
                  <a:pt x="123" y="747"/>
                  <a:pt x="106" y="763"/>
                  <a:pt x="106" y="785"/>
                </a:cubicBezTo>
                <a:cubicBezTo>
                  <a:pt x="106" y="806"/>
                  <a:pt x="123" y="822"/>
                  <a:pt x="144" y="822"/>
                </a:cubicBezTo>
                <a:cubicBezTo>
                  <a:pt x="165" y="822"/>
                  <a:pt x="182" y="806"/>
                  <a:pt x="182" y="785"/>
                </a:cubicBezTo>
                <a:close/>
                <a:moveTo>
                  <a:pt x="359" y="802"/>
                </a:moveTo>
                <a:cubicBezTo>
                  <a:pt x="383" y="838"/>
                  <a:pt x="383" y="838"/>
                  <a:pt x="383" y="838"/>
                </a:cubicBezTo>
                <a:cubicBezTo>
                  <a:pt x="363" y="838"/>
                  <a:pt x="363" y="838"/>
                  <a:pt x="363" y="838"/>
                </a:cubicBezTo>
                <a:cubicBezTo>
                  <a:pt x="343" y="805"/>
                  <a:pt x="343" y="805"/>
                  <a:pt x="343" y="805"/>
                </a:cubicBezTo>
                <a:cubicBezTo>
                  <a:pt x="342" y="806"/>
                  <a:pt x="340" y="806"/>
                  <a:pt x="338" y="806"/>
                </a:cubicBezTo>
                <a:cubicBezTo>
                  <a:pt x="313" y="806"/>
                  <a:pt x="313" y="806"/>
                  <a:pt x="313" y="806"/>
                </a:cubicBezTo>
                <a:cubicBezTo>
                  <a:pt x="313" y="838"/>
                  <a:pt x="313" y="838"/>
                  <a:pt x="313" y="838"/>
                </a:cubicBezTo>
                <a:cubicBezTo>
                  <a:pt x="295" y="838"/>
                  <a:pt x="295" y="838"/>
                  <a:pt x="295" y="838"/>
                </a:cubicBezTo>
                <a:cubicBezTo>
                  <a:pt x="295" y="731"/>
                  <a:pt x="295" y="731"/>
                  <a:pt x="295" y="731"/>
                </a:cubicBezTo>
                <a:cubicBezTo>
                  <a:pt x="338" y="731"/>
                  <a:pt x="338" y="731"/>
                  <a:pt x="338" y="731"/>
                </a:cubicBezTo>
                <a:cubicBezTo>
                  <a:pt x="365" y="731"/>
                  <a:pt x="381" y="745"/>
                  <a:pt x="381" y="768"/>
                </a:cubicBezTo>
                <a:cubicBezTo>
                  <a:pt x="381" y="785"/>
                  <a:pt x="373" y="797"/>
                  <a:pt x="359" y="802"/>
                </a:cubicBezTo>
                <a:close/>
                <a:moveTo>
                  <a:pt x="364" y="768"/>
                </a:moveTo>
                <a:cubicBezTo>
                  <a:pt x="364" y="754"/>
                  <a:pt x="355" y="747"/>
                  <a:pt x="338" y="747"/>
                </a:cubicBezTo>
                <a:cubicBezTo>
                  <a:pt x="313" y="747"/>
                  <a:pt x="313" y="747"/>
                  <a:pt x="313" y="747"/>
                </a:cubicBezTo>
                <a:cubicBezTo>
                  <a:pt x="313" y="790"/>
                  <a:pt x="313" y="790"/>
                  <a:pt x="313" y="790"/>
                </a:cubicBezTo>
                <a:cubicBezTo>
                  <a:pt x="338" y="790"/>
                  <a:pt x="338" y="790"/>
                  <a:pt x="338" y="790"/>
                </a:cubicBezTo>
                <a:cubicBezTo>
                  <a:pt x="355" y="790"/>
                  <a:pt x="364" y="783"/>
                  <a:pt x="364" y="768"/>
                </a:cubicBezTo>
                <a:close/>
                <a:moveTo>
                  <a:pt x="481" y="838"/>
                </a:moveTo>
                <a:cubicBezTo>
                  <a:pt x="499" y="838"/>
                  <a:pt x="499" y="838"/>
                  <a:pt x="499" y="838"/>
                </a:cubicBezTo>
                <a:cubicBezTo>
                  <a:pt x="499" y="731"/>
                  <a:pt x="499" y="731"/>
                  <a:pt x="499" y="731"/>
                </a:cubicBezTo>
                <a:cubicBezTo>
                  <a:pt x="481" y="731"/>
                  <a:pt x="481" y="731"/>
                  <a:pt x="481" y="731"/>
                </a:cubicBezTo>
                <a:lnTo>
                  <a:pt x="481" y="838"/>
                </a:lnTo>
                <a:close/>
                <a:moveTo>
                  <a:pt x="651" y="747"/>
                </a:moveTo>
                <a:cubicBezTo>
                  <a:pt x="662" y="747"/>
                  <a:pt x="673" y="751"/>
                  <a:pt x="681" y="759"/>
                </a:cubicBezTo>
                <a:cubicBezTo>
                  <a:pt x="692" y="746"/>
                  <a:pt x="692" y="746"/>
                  <a:pt x="692" y="746"/>
                </a:cubicBezTo>
                <a:cubicBezTo>
                  <a:pt x="681" y="737"/>
                  <a:pt x="666" y="731"/>
                  <a:pt x="651" y="731"/>
                </a:cubicBezTo>
                <a:cubicBezTo>
                  <a:pt x="618" y="731"/>
                  <a:pt x="594" y="754"/>
                  <a:pt x="594" y="785"/>
                </a:cubicBezTo>
                <a:cubicBezTo>
                  <a:pt x="594" y="815"/>
                  <a:pt x="618" y="838"/>
                  <a:pt x="650" y="838"/>
                </a:cubicBezTo>
                <a:cubicBezTo>
                  <a:pt x="664" y="838"/>
                  <a:pt x="680" y="833"/>
                  <a:pt x="691" y="825"/>
                </a:cubicBezTo>
                <a:cubicBezTo>
                  <a:pt x="691" y="785"/>
                  <a:pt x="691" y="785"/>
                  <a:pt x="691" y="785"/>
                </a:cubicBezTo>
                <a:cubicBezTo>
                  <a:pt x="675" y="785"/>
                  <a:pt x="675" y="785"/>
                  <a:pt x="675" y="785"/>
                </a:cubicBezTo>
                <a:cubicBezTo>
                  <a:pt x="675" y="815"/>
                  <a:pt x="675" y="815"/>
                  <a:pt x="675" y="815"/>
                </a:cubicBezTo>
                <a:cubicBezTo>
                  <a:pt x="668" y="820"/>
                  <a:pt x="659" y="822"/>
                  <a:pt x="651" y="822"/>
                </a:cubicBezTo>
                <a:cubicBezTo>
                  <a:pt x="629" y="822"/>
                  <a:pt x="612" y="806"/>
                  <a:pt x="612" y="785"/>
                </a:cubicBezTo>
                <a:cubicBezTo>
                  <a:pt x="612" y="763"/>
                  <a:pt x="629" y="747"/>
                  <a:pt x="651" y="747"/>
                </a:cubicBezTo>
                <a:close/>
                <a:moveTo>
                  <a:pt x="792" y="838"/>
                </a:moveTo>
                <a:cubicBezTo>
                  <a:pt x="810" y="838"/>
                  <a:pt x="810" y="838"/>
                  <a:pt x="810" y="838"/>
                </a:cubicBezTo>
                <a:cubicBezTo>
                  <a:pt x="810" y="731"/>
                  <a:pt x="810" y="731"/>
                  <a:pt x="810" y="731"/>
                </a:cubicBezTo>
                <a:cubicBezTo>
                  <a:pt x="792" y="731"/>
                  <a:pt x="792" y="731"/>
                  <a:pt x="792" y="731"/>
                </a:cubicBezTo>
                <a:lnTo>
                  <a:pt x="792" y="838"/>
                </a:lnTo>
                <a:close/>
                <a:moveTo>
                  <a:pt x="988" y="808"/>
                </a:moveTo>
                <a:cubicBezTo>
                  <a:pt x="932" y="731"/>
                  <a:pt x="932" y="731"/>
                  <a:pt x="932" y="731"/>
                </a:cubicBezTo>
                <a:cubicBezTo>
                  <a:pt x="914" y="731"/>
                  <a:pt x="914" y="731"/>
                  <a:pt x="914" y="731"/>
                </a:cubicBezTo>
                <a:cubicBezTo>
                  <a:pt x="914" y="838"/>
                  <a:pt x="914" y="838"/>
                  <a:pt x="914" y="838"/>
                </a:cubicBezTo>
                <a:cubicBezTo>
                  <a:pt x="932" y="838"/>
                  <a:pt x="932" y="838"/>
                  <a:pt x="932" y="838"/>
                </a:cubicBezTo>
                <a:cubicBezTo>
                  <a:pt x="932" y="761"/>
                  <a:pt x="932" y="761"/>
                  <a:pt x="932" y="761"/>
                </a:cubicBezTo>
                <a:cubicBezTo>
                  <a:pt x="988" y="838"/>
                  <a:pt x="988" y="838"/>
                  <a:pt x="988" y="838"/>
                </a:cubicBezTo>
                <a:cubicBezTo>
                  <a:pt x="1006" y="838"/>
                  <a:pt x="1006" y="838"/>
                  <a:pt x="1006" y="838"/>
                </a:cubicBezTo>
                <a:cubicBezTo>
                  <a:pt x="1006" y="731"/>
                  <a:pt x="1006" y="731"/>
                  <a:pt x="1006" y="731"/>
                </a:cubicBezTo>
                <a:cubicBezTo>
                  <a:pt x="988" y="731"/>
                  <a:pt x="988" y="731"/>
                  <a:pt x="988" y="731"/>
                </a:cubicBezTo>
                <a:lnTo>
                  <a:pt x="988" y="808"/>
                </a:lnTo>
                <a:close/>
                <a:moveTo>
                  <a:pt x="1162" y="731"/>
                </a:moveTo>
                <a:cubicBezTo>
                  <a:pt x="1208" y="838"/>
                  <a:pt x="1208" y="838"/>
                  <a:pt x="1208" y="838"/>
                </a:cubicBezTo>
                <a:cubicBezTo>
                  <a:pt x="1189" y="838"/>
                  <a:pt x="1189" y="838"/>
                  <a:pt x="1189" y="838"/>
                </a:cubicBezTo>
                <a:cubicBezTo>
                  <a:pt x="1179" y="814"/>
                  <a:pt x="1179" y="814"/>
                  <a:pt x="1179" y="814"/>
                </a:cubicBezTo>
                <a:cubicBezTo>
                  <a:pt x="1125" y="814"/>
                  <a:pt x="1125" y="814"/>
                  <a:pt x="1125" y="814"/>
                </a:cubicBezTo>
                <a:cubicBezTo>
                  <a:pt x="1115" y="838"/>
                  <a:pt x="1115" y="838"/>
                  <a:pt x="1115" y="838"/>
                </a:cubicBezTo>
                <a:cubicBezTo>
                  <a:pt x="1096" y="838"/>
                  <a:pt x="1096" y="838"/>
                  <a:pt x="1096" y="838"/>
                </a:cubicBezTo>
                <a:cubicBezTo>
                  <a:pt x="1143" y="731"/>
                  <a:pt x="1143" y="731"/>
                  <a:pt x="1143" y="731"/>
                </a:cubicBezTo>
                <a:lnTo>
                  <a:pt x="1162" y="731"/>
                </a:lnTo>
                <a:close/>
                <a:moveTo>
                  <a:pt x="1172" y="798"/>
                </a:moveTo>
                <a:cubicBezTo>
                  <a:pt x="1152" y="751"/>
                  <a:pt x="1152" y="751"/>
                  <a:pt x="1152" y="751"/>
                </a:cubicBezTo>
                <a:cubicBezTo>
                  <a:pt x="1132" y="798"/>
                  <a:pt x="1132" y="798"/>
                  <a:pt x="1132" y="798"/>
                </a:cubicBezTo>
                <a:lnTo>
                  <a:pt x="1172" y="798"/>
                </a:lnTo>
                <a:close/>
                <a:moveTo>
                  <a:pt x="1316" y="731"/>
                </a:moveTo>
                <a:cubicBezTo>
                  <a:pt x="1298" y="731"/>
                  <a:pt x="1298" y="731"/>
                  <a:pt x="1298" y="731"/>
                </a:cubicBezTo>
                <a:cubicBezTo>
                  <a:pt x="1298" y="838"/>
                  <a:pt x="1298" y="838"/>
                  <a:pt x="1298" y="838"/>
                </a:cubicBezTo>
                <a:cubicBezTo>
                  <a:pt x="1362" y="838"/>
                  <a:pt x="1362" y="838"/>
                  <a:pt x="1362" y="838"/>
                </a:cubicBezTo>
                <a:cubicBezTo>
                  <a:pt x="1362" y="821"/>
                  <a:pt x="1362" y="821"/>
                  <a:pt x="1362" y="821"/>
                </a:cubicBezTo>
                <a:cubicBezTo>
                  <a:pt x="1316" y="821"/>
                  <a:pt x="1316" y="821"/>
                  <a:pt x="1316" y="821"/>
                </a:cubicBezTo>
                <a:lnTo>
                  <a:pt x="1316" y="731"/>
                </a:lnTo>
                <a:close/>
                <a:moveTo>
                  <a:pt x="1874" y="747"/>
                </a:moveTo>
                <a:cubicBezTo>
                  <a:pt x="1895" y="747"/>
                  <a:pt x="1895" y="747"/>
                  <a:pt x="1895" y="747"/>
                </a:cubicBezTo>
                <a:cubicBezTo>
                  <a:pt x="1895" y="838"/>
                  <a:pt x="1895" y="838"/>
                  <a:pt x="1895" y="838"/>
                </a:cubicBezTo>
                <a:cubicBezTo>
                  <a:pt x="1913" y="838"/>
                  <a:pt x="1913" y="838"/>
                  <a:pt x="1913" y="838"/>
                </a:cubicBezTo>
                <a:cubicBezTo>
                  <a:pt x="1913" y="731"/>
                  <a:pt x="1913" y="731"/>
                  <a:pt x="1913" y="731"/>
                </a:cubicBezTo>
                <a:cubicBezTo>
                  <a:pt x="1874" y="731"/>
                  <a:pt x="1874" y="731"/>
                  <a:pt x="1874" y="731"/>
                </a:cubicBezTo>
                <a:lnTo>
                  <a:pt x="1874" y="747"/>
                </a:lnTo>
                <a:close/>
                <a:moveTo>
                  <a:pt x="2094" y="782"/>
                </a:moveTo>
                <a:cubicBezTo>
                  <a:pt x="2094" y="816"/>
                  <a:pt x="2076" y="838"/>
                  <a:pt x="2048" y="838"/>
                </a:cubicBezTo>
                <a:cubicBezTo>
                  <a:pt x="2037" y="838"/>
                  <a:pt x="2025" y="835"/>
                  <a:pt x="2016" y="830"/>
                </a:cubicBezTo>
                <a:cubicBezTo>
                  <a:pt x="2023" y="817"/>
                  <a:pt x="2023" y="817"/>
                  <a:pt x="2023" y="817"/>
                </a:cubicBezTo>
                <a:cubicBezTo>
                  <a:pt x="2030" y="821"/>
                  <a:pt x="2039" y="824"/>
                  <a:pt x="2047" y="824"/>
                </a:cubicBezTo>
                <a:cubicBezTo>
                  <a:pt x="2067" y="824"/>
                  <a:pt x="2077" y="808"/>
                  <a:pt x="2076" y="785"/>
                </a:cubicBezTo>
                <a:cubicBezTo>
                  <a:pt x="2071" y="795"/>
                  <a:pt x="2061" y="800"/>
                  <a:pt x="2047" y="800"/>
                </a:cubicBezTo>
                <a:cubicBezTo>
                  <a:pt x="2026" y="800"/>
                  <a:pt x="2013" y="787"/>
                  <a:pt x="2013" y="766"/>
                </a:cubicBezTo>
                <a:cubicBezTo>
                  <a:pt x="2013" y="744"/>
                  <a:pt x="2028" y="731"/>
                  <a:pt x="2050" y="731"/>
                </a:cubicBezTo>
                <a:cubicBezTo>
                  <a:pt x="2077" y="731"/>
                  <a:pt x="2094" y="750"/>
                  <a:pt x="2094" y="782"/>
                </a:cubicBezTo>
                <a:close/>
                <a:moveTo>
                  <a:pt x="2073" y="766"/>
                </a:moveTo>
                <a:cubicBezTo>
                  <a:pt x="2073" y="757"/>
                  <a:pt x="2067" y="746"/>
                  <a:pt x="2051" y="746"/>
                </a:cubicBezTo>
                <a:cubicBezTo>
                  <a:pt x="2038" y="746"/>
                  <a:pt x="2030" y="754"/>
                  <a:pt x="2030" y="766"/>
                </a:cubicBezTo>
                <a:cubicBezTo>
                  <a:pt x="2030" y="779"/>
                  <a:pt x="2038" y="786"/>
                  <a:pt x="2051" y="786"/>
                </a:cubicBezTo>
                <a:cubicBezTo>
                  <a:pt x="2065" y="786"/>
                  <a:pt x="2073" y="777"/>
                  <a:pt x="2073" y="766"/>
                </a:cubicBezTo>
                <a:close/>
                <a:moveTo>
                  <a:pt x="2264" y="808"/>
                </a:moveTo>
                <a:cubicBezTo>
                  <a:pt x="2264" y="827"/>
                  <a:pt x="2249" y="838"/>
                  <a:pt x="2223" y="838"/>
                </a:cubicBezTo>
                <a:cubicBezTo>
                  <a:pt x="2198" y="838"/>
                  <a:pt x="2183" y="827"/>
                  <a:pt x="2183" y="808"/>
                </a:cubicBezTo>
                <a:cubicBezTo>
                  <a:pt x="2183" y="795"/>
                  <a:pt x="2191" y="785"/>
                  <a:pt x="2204" y="781"/>
                </a:cubicBezTo>
                <a:cubicBezTo>
                  <a:pt x="2194" y="776"/>
                  <a:pt x="2188" y="768"/>
                  <a:pt x="2188" y="758"/>
                </a:cubicBezTo>
                <a:cubicBezTo>
                  <a:pt x="2188" y="741"/>
                  <a:pt x="2202" y="731"/>
                  <a:pt x="2223" y="731"/>
                </a:cubicBezTo>
                <a:cubicBezTo>
                  <a:pt x="2245" y="731"/>
                  <a:pt x="2259" y="741"/>
                  <a:pt x="2259" y="758"/>
                </a:cubicBezTo>
                <a:cubicBezTo>
                  <a:pt x="2259" y="768"/>
                  <a:pt x="2253" y="777"/>
                  <a:pt x="2243" y="781"/>
                </a:cubicBezTo>
                <a:cubicBezTo>
                  <a:pt x="2256" y="785"/>
                  <a:pt x="2264" y="795"/>
                  <a:pt x="2264" y="808"/>
                </a:cubicBezTo>
                <a:close/>
                <a:moveTo>
                  <a:pt x="2223" y="775"/>
                </a:moveTo>
                <a:cubicBezTo>
                  <a:pt x="2236" y="775"/>
                  <a:pt x="2244" y="769"/>
                  <a:pt x="2244" y="759"/>
                </a:cubicBezTo>
                <a:cubicBezTo>
                  <a:pt x="2244" y="749"/>
                  <a:pt x="2236" y="744"/>
                  <a:pt x="2223" y="744"/>
                </a:cubicBezTo>
                <a:cubicBezTo>
                  <a:pt x="2211" y="744"/>
                  <a:pt x="2203" y="749"/>
                  <a:pt x="2203" y="759"/>
                </a:cubicBezTo>
                <a:cubicBezTo>
                  <a:pt x="2203" y="769"/>
                  <a:pt x="2211" y="775"/>
                  <a:pt x="2223" y="775"/>
                </a:cubicBezTo>
                <a:close/>
                <a:moveTo>
                  <a:pt x="2247" y="806"/>
                </a:moveTo>
                <a:cubicBezTo>
                  <a:pt x="2247" y="795"/>
                  <a:pt x="2239" y="789"/>
                  <a:pt x="2223" y="789"/>
                </a:cubicBezTo>
                <a:cubicBezTo>
                  <a:pt x="2208" y="789"/>
                  <a:pt x="2200" y="795"/>
                  <a:pt x="2200" y="806"/>
                </a:cubicBezTo>
                <a:cubicBezTo>
                  <a:pt x="2200" y="818"/>
                  <a:pt x="2208" y="824"/>
                  <a:pt x="2223" y="824"/>
                </a:cubicBezTo>
                <a:cubicBezTo>
                  <a:pt x="2239" y="824"/>
                  <a:pt x="2247" y="818"/>
                  <a:pt x="2247" y="806"/>
                </a:cubicBezTo>
                <a:close/>
                <a:moveTo>
                  <a:pt x="2405" y="792"/>
                </a:moveTo>
                <a:cubicBezTo>
                  <a:pt x="2416" y="780"/>
                  <a:pt x="2424" y="768"/>
                  <a:pt x="2424" y="757"/>
                </a:cubicBezTo>
                <a:cubicBezTo>
                  <a:pt x="2424" y="741"/>
                  <a:pt x="2411" y="731"/>
                  <a:pt x="2390" y="731"/>
                </a:cubicBezTo>
                <a:cubicBezTo>
                  <a:pt x="2377" y="731"/>
                  <a:pt x="2363" y="736"/>
                  <a:pt x="2352" y="746"/>
                </a:cubicBezTo>
                <a:cubicBezTo>
                  <a:pt x="2359" y="760"/>
                  <a:pt x="2359" y="760"/>
                  <a:pt x="2359" y="760"/>
                </a:cubicBezTo>
                <a:cubicBezTo>
                  <a:pt x="2368" y="751"/>
                  <a:pt x="2379" y="746"/>
                  <a:pt x="2388" y="746"/>
                </a:cubicBezTo>
                <a:cubicBezTo>
                  <a:pt x="2399" y="746"/>
                  <a:pt x="2406" y="751"/>
                  <a:pt x="2406" y="760"/>
                </a:cubicBezTo>
                <a:cubicBezTo>
                  <a:pt x="2406" y="766"/>
                  <a:pt x="2401" y="775"/>
                  <a:pt x="2393" y="783"/>
                </a:cubicBezTo>
                <a:cubicBezTo>
                  <a:pt x="2354" y="825"/>
                  <a:pt x="2354" y="825"/>
                  <a:pt x="2354" y="825"/>
                </a:cubicBezTo>
                <a:cubicBezTo>
                  <a:pt x="2354" y="838"/>
                  <a:pt x="2354" y="838"/>
                  <a:pt x="2354" y="838"/>
                </a:cubicBezTo>
                <a:cubicBezTo>
                  <a:pt x="2429" y="838"/>
                  <a:pt x="2429" y="838"/>
                  <a:pt x="2429" y="838"/>
                </a:cubicBezTo>
                <a:cubicBezTo>
                  <a:pt x="2429" y="822"/>
                  <a:pt x="2429" y="822"/>
                  <a:pt x="2429" y="822"/>
                </a:cubicBezTo>
                <a:cubicBezTo>
                  <a:pt x="2377" y="822"/>
                  <a:pt x="2377" y="822"/>
                  <a:pt x="2377" y="822"/>
                </a:cubicBezTo>
                <a:lnTo>
                  <a:pt x="2405" y="79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878787"/>
              </a:solidFill>
              <a:effectLst/>
              <a:uLnTx/>
              <a:uFillTx/>
              <a:latin typeface="Quest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50452" y="5192896"/>
            <a:ext cx="2045448" cy="576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</a:t>
            </a:r>
            <a:endParaRPr lang="id-ID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00549" y="5192896"/>
            <a:ext cx="2045448" cy="576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</a:t>
            </a:r>
            <a:endParaRPr lang="id-ID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448052" y="1625600"/>
            <a:ext cx="2045448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448052" y="2597051"/>
            <a:ext cx="6952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>
                    <a:lumMod val="75000"/>
                  </a:schemeClr>
                </a:solidFill>
              </a:rPr>
              <a:t>More</a:t>
            </a:r>
          </a:p>
        </p:txBody>
      </p:sp>
      <p:sp>
        <p:nvSpPr>
          <p:cNvPr id="17" name="Freeform 1147"/>
          <p:cNvSpPr>
            <a:spLocks/>
          </p:cNvSpPr>
          <p:nvPr/>
        </p:nvSpPr>
        <p:spPr bwMode="auto">
          <a:xfrm rot="5400000">
            <a:off x="9967549" y="2679854"/>
            <a:ext cx="105589" cy="140781"/>
          </a:xfrm>
          <a:custGeom>
            <a:avLst/>
            <a:gdLst>
              <a:gd name="T0" fmla="*/ 19 w 47"/>
              <a:gd name="T1" fmla="*/ 20 h 62"/>
              <a:gd name="T2" fmla="*/ 19 w 47"/>
              <a:gd name="T3" fmla="*/ 62 h 62"/>
              <a:gd name="T4" fmla="*/ 29 w 47"/>
              <a:gd name="T5" fmla="*/ 62 h 62"/>
              <a:gd name="T6" fmla="*/ 29 w 47"/>
              <a:gd name="T7" fmla="*/ 20 h 62"/>
              <a:gd name="T8" fmla="*/ 40 w 47"/>
              <a:gd name="T9" fmla="*/ 31 h 62"/>
              <a:gd name="T10" fmla="*/ 47 w 47"/>
              <a:gd name="T11" fmla="*/ 24 h 62"/>
              <a:gd name="T12" fmla="*/ 24 w 47"/>
              <a:gd name="T13" fmla="*/ 0 h 62"/>
              <a:gd name="T14" fmla="*/ 0 w 47"/>
              <a:gd name="T15" fmla="*/ 24 h 62"/>
              <a:gd name="T16" fmla="*/ 8 w 47"/>
              <a:gd name="T17" fmla="*/ 31 h 62"/>
              <a:gd name="T18" fmla="*/ 19 w 47"/>
              <a:gd name="T19" fmla="*/ 2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7" h="62">
                <a:moveTo>
                  <a:pt x="19" y="20"/>
                </a:moveTo>
                <a:lnTo>
                  <a:pt x="19" y="62"/>
                </a:lnTo>
                <a:lnTo>
                  <a:pt x="29" y="62"/>
                </a:lnTo>
                <a:lnTo>
                  <a:pt x="29" y="20"/>
                </a:lnTo>
                <a:lnTo>
                  <a:pt x="40" y="31"/>
                </a:lnTo>
                <a:lnTo>
                  <a:pt x="47" y="24"/>
                </a:lnTo>
                <a:lnTo>
                  <a:pt x="24" y="0"/>
                </a:lnTo>
                <a:lnTo>
                  <a:pt x="0" y="24"/>
                </a:lnTo>
                <a:lnTo>
                  <a:pt x="8" y="31"/>
                </a:lnTo>
                <a:lnTo>
                  <a:pt x="19" y="2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18" name="Rectangle 17"/>
          <p:cNvSpPr/>
          <p:nvPr/>
        </p:nvSpPr>
        <p:spPr>
          <a:xfrm>
            <a:off x="9448051" y="4300615"/>
            <a:ext cx="2370137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Contract </a:t>
            </a:r>
            <a:r>
              <a:rPr lang="en-US" sz="1400" i="0" dirty="0">
                <a:solidFill>
                  <a:schemeClr val="accent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Values</a:t>
            </a:r>
            <a:r>
              <a:rPr lang="en-US" sz="14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 Total</a:t>
            </a:r>
            <a:endParaRPr lang="id-ID" sz="1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448052" y="4693886"/>
            <a:ext cx="19179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i="0" dirty="0">
                <a:solidFill>
                  <a:schemeClr val="accent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$32M</a:t>
            </a:r>
            <a:endParaRPr lang="id-ID" sz="4400" b="1" dirty="0">
              <a:solidFill>
                <a:schemeClr val="accent1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7CEB8CF-621B-4A79-892C-B0D5C02256FE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080B9DBE-B71F-4DB9-AB95-57C2290ABE0B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33" name="Freeform 10">
                <a:extLst>
                  <a:ext uri="{FF2B5EF4-FFF2-40B4-BE49-F238E27FC236}">
                    <a16:creationId xmlns:a16="http://schemas.microsoft.com/office/drawing/2014/main" id="{635BC9DE-FBC2-45C5-B87C-B2C0DE7630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11">
                <a:extLst>
                  <a:ext uri="{FF2B5EF4-FFF2-40B4-BE49-F238E27FC236}">
                    <a16:creationId xmlns:a16="http://schemas.microsoft.com/office/drawing/2014/main" id="{2B974C56-BEFE-49D0-A43A-A2B2DE217F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16DFED60-DFAF-48DD-9871-DCC426C97038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2" name="Text Placeholder 13">
              <a:extLst>
                <a:ext uri="{FF2B5EF4-FFF2-40B4-BE49-F238E27FC236}">
                  <a16:creationId xmlns:a16="http://schemas.microsoft.com/office/drawing/2014/main" id="{9E2CE9DD-7152-4AB1-83C2-64EDC0C73A42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6EEE747F-0C9B-49BB-A441-B526B897167C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24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76682255-32D9-45D6-9F5E-7D6F154FDE51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31" b="1003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26417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10" grpId="0"/>
      <p:bldP spid="11" grpId="0"/>
      <p:bldP spid="15" grpId="0"/>
      <p:bldP spid="16" grpId="0"/>
      <p:bldP spid="17" grpId="0" animBg="1"/>
      <p:bldP spid="18" grpId="0"/>
      <p:bldP spid="19" grpId="0"/>
      <p:bldP spid="3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E3F19D16-2FB2-409E-91B9-C057BC31500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solidFill>
            <a:schemeClr val="accent2"/>
          </a:solidFill>
        </p:spPr>
      </p:pic>
      <p:sp>
        <p:nvSpPr>
          <p:cNvPr id="5" name="Rectangle 4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1447823" y="4205920"/>
            <a:ext cx="4408483" cy="20313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6600" b="1" dirty="0">
                <a:solidFill>
                  <a:schemeClr val="bg1">
                    <a:lumMod val="65000"/>
                  </a:schemeClr>
                </a:solidFill>
                <a:latin typeface="+mj-lt"/>
                <a:ea typeface="Roboto Slab" pitchFamily="2" charset="0"/>
                <a:cs typeface="Lato" charset="0"/>
              </a:rPr>
              <a:t>Let’s </a:t>
            </a:r>
            <a:r>
              <a:rPr lang="en-US" sz="6600" b="1" dirty="0">
                <a:solidFill>
                  <a:schemeClr val="accent6"/>
                </a:solidFill>
                <a:latin typeface="+mj-lt"/>
                <a:ea typeface="Roboto Slab" pitchFamily="2" charset="0"/>
                <a:cs typeface="Lato" charset="0"/>
              </a:rPr>
              <a:t>Take </a:t>
            </a:r>
            <a:r>
              <a:rPr lang="en-US" sz="6600" b="1" dirty="0">
                <a:solidFill>
                  <a:schemeClr val="bg1">
                    <a:lumMod val="65000"/>
                  </a:schemeClr>
                </a:solidFill>
                <a:latin typeface="+mj-lt"/>
                <a:ea typeface="Roboto Slab" pitchFamily="2" charset="0"/>
                <a:cs typeface="Lato" charset="0"/>
              </a:rPr>
              <a:t>A Break</a:t>
            </a:r>
          </a:p>
        </p:txBody>
      </p:sp>
      <p:sp>
        <p:nvSpPr>
          <p:cNvPr id="7" name="Rectangle 6"/>
          <p:cNvSpPr/>
          <p:nvPr/>
        </p:nvSpPr>
        <p:spPr>
          <a:xfrm>
            <a:off x="1541941" y="0"/>
            <a:ext cx="2743456" cy="387596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7886479" y="702539"/>
            <a:ext cx="1567474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8000" b="1" dirty="0">
                <a:solidFill>
                  <a:schemeClr val="bg1">
                    <a:lumMod val="65000"/>
                  </a:schemeClr>
                </a:solidFill>
                <a:latin typeface="+mj-lt"/>
                <a:ea typeface="Roboto Slab" pitchFamily="2" charset="0"/>
                <a:cs typeface="Lato" charset="0"/>
              </a:rPr>
              <a:t>30</a:t>
            </a:r>
          </a:p>
        </p:txBody>
      </p:sp>
      <p:sp>
        <p:nvSpPr>
          <p:cNvPr id="10" name="Rectangle 9"/>
          <p:cNvSpPr/>
          <p:nvPr/>
        </p:nvSpPr>
        <p:spPr>
          <a:xfrm>
            <a:off x="8997439" y="1310884"/>
            <a:ext cx="1735607" cy="4267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i="0" dirty="0">
                <a:solidFill>
                  <a:schemeClr val="bg1">
                    <a:lumMod val="6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Minutes</a:t>
            </a:r>
            <a:endParaRPr lang="id-ID" sz="1600" dirty="0">
              <a:solidFill>
                <a:schemeClr val="bg1">
                  <a:lumMod val="6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822922" y="4496896"/>
            <a:ext cx="2607562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bg1">
                    <a:lumMod val="6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bg1">
                    <a:lumMod val="6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bg1">
                    <a:lumMod val="6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</a:t>
            </a:r>
            <a:endParaRPr lang="id-ID" sz="1100" dirty="0">
              <a:solidFill>
                <a:schemeClr val="bg1">
                  <a:lumMod val="6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943E64E-4731-49F8-8047-AB46B2216353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25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466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9" grpId="0"/>
      <p:bldP spid="10" grpId="0"/>
      <p:bldP spid="11" grpId="0"/>
      <p:bldP spid="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196C757E-E131-4A2D-9F7E-73943FF0D260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78" r="21678"/>
          <a:stretch>
            <a:fillRect/>
          </a:stretch>
        </p:blipFill>
        <p:spPr/>
      </p:pic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E7A112E7-8A5D-4913-A298-7D01F731A85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78" r="21678"/>
          <a:stretch>
            <a:fillRect/>
          </a:stretch>
        </p:blipFill>
        <p:spPr/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3917589" y="1249032"/>
            <a:ext cx="4356822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+mj-lt"/>
                <a:ea typeface="Roboto Slab" pitchFamily="2" charset="0"/>
                <a:cs typeface="Lato" charset="0"/>
              </a:rPr>
              <a:t>Our Leaders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56725" y="3202116"/>
            <a:ext cx="1931329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chemeClr val="accent1"/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Johnathan Doe</a:t>
            </a:r>
            <a:endParaRPr lang="id-ID" sz="1400" b="1" dirty="0">
              <a:solidFill>
                <a:schemeClr val="accent1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56725" y="3509319"/>
            <a:ext cx="1466037" cy="34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i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Vice President</a:t>
            </a:r>
            <a:endParaRPr lang="id-ID" sz="1100" i="1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CFC3B91-6144-45E9-AD08-C5C587F3BA34}"/>
              </a:ext>
            </a:extLst>
          </p:cNvPr>
          <p:cNvGrpSpPr/>
          <p:nvPr/>
        </p:nvGrpSpPr>
        <p:grpSpPr>
          <a:xfrm>
            <a:off x="4578766" y="3837328"/>
            <a:ext cx="894343" cy="173954"/>
            <a:chOff x="10671408" y="6050672"/>
            <a:chExt cx="923261" cy="179579"/>
          </a:xfrm>
          <a:solidFill>
            <a:schemeClr val="tx1">
              <a:lumMod val="75000"/>
              <a:lumOff val="25000"/>
            </a:schemeClr>
          </a:solidFill>
        </p:grpSpPr>
        <p:grpSp>
          <p:nvGrpSpPr>
            <p:cNvPr id="15" name="Group 673"/>
            <p:cNvGrpSpPr>
              <a:grpSpLocks noChangeAspect="1"/>
            </p:cNvGrpSpPr>
            <p:nvPr/>
          </p:nvGrpSpPr>
          <p:grpSpPr bwMode="auto">
            <a:xfrm>
              <a:off x="11417315" y="6050672"/>
              <a:ext cx="177354" cy="179579"/>
              <a:chOff x="6267" y="2329"/>
              <a:chExt cx="797" cy="807"/>
            </a:xfrm>
            <a:grpFill/>
          </p:grpSpPr>
          <p:sp>
            <p:nvSpPr>
              <p:cNvPr id="19" name="Freeform 675"/>
              <p:cNvSpPr>
                <a:spLocks/>
              </p:cNvSpPr>
              <p:nvPr/>
            </p:nvSpPr>
            <p:spPr bwMode="auto">
              <a:xfrm>
                <a:off x="6586" y="2651"/>
                <a:ext cx="159" cy="162"/>
              </a:xfrm>
              <a:custGeom>
                <a:avLst/>
                <a:gdLst>
                  <a:gd name="T0" fmla="*/ 399 w 798"/>
                  <a:gd name="T1" fmla="*/ 0 h 646"/>
                  <a:gd name="T2" fmla="*/ 455 w 798"/>
                  <a:gd name="T3" fmla="*/ 3 h 646"/>
                  <a:gd name="T4" fmla="*/ 509 w 798"/>
                  <a:gd name="T5" fmla="*/ 12 h 646"/>
                  <a:gd name="T6" fmla="*/ 559 w 798"/>
                  <a:gd name="T7" fmla="*/ 27 h 646"/>
                  <a:gd name="T8" fmla="*/ 606 w 798"/>
                  <a:gd name="T9" fmla="*/ 47 h 646"/>
                  <a:gd name="T10" fmla="*/ 650 w 798"/>
                  <a:gd name="T11" fmla="*/ 72 h 646"/>
                  <a:gd name="T12" fmla="*/ 689 w 798"/>
                  <a:gd name="T13" fmla="*/ 102 h 646"/>
                  <a:gd name="T14" fmla="*/ 722 w 798"/>
                  <a:gd name="T15" fmla="*/ 134 h 646"/>
                  <a:gd name="T16" fmla="*/ 748 w 798"/>
                  <a:gd name="T17" fmla="*/ 167 h 646"/>
                  <a:gd name="T18" fmla="*/ 770 w 798"/>
                  <a:gd name="T19" fmla="*/ 204 h 646"/>
                  <a:gd name="T20" fmla="*/ 785 w 798"/>
                  <a:gd name="T21" fmla="*/ 241 h 646"/>
                  <a:gd name="T22" fmla="*/ 795 w 798"/>
                  <a:gd name="T23" fmla="*/ 281 h 646"/>
                  <a:gd name="T24" fmla="*/ 798 w 798"/>
                  <a:gd name="T25" fmla="*/ 323 h 646"/>
                  <a:gd name="T26" fmla="*/ 795 w 798"/>
                  <a:gd name="T27" fmla="*/ 366 h 646"/>
                  <a:gd name="T28" fmla="*/ 783 w 798"/>
                  <a:gd name="T29" fmla="*/ 409 h 646"/>
                  <a:gd name="T30" fmla="*/ 767 w 798"/>
                  <a:gd name="T31" fmla="*/ 448 h 646"/>
                  <a:gd name="T32" fmla="*/ 743 w 798"/>
                  <a:gd name="T33" fmla="*/ 485 h 646"/>
                  <a:gd name="T34" fmla="*/ 715 w 798"/>
                  <a:gd name="T35" fmla="*/ 520 h 646"/>
                  <a:gd name="T36" fmla="*/ 681 w 798"/>
                  <a:gd name="T37" fmla="*/ 551 h 646"/>
                  <a:gd name="T38" fmla="*/ 642 w 798"/>
                  <a:gd name="T39" fmla="*/ 578 h 646"/>
                  <a:gd name="T40" fmla="*/ 600 w 798"/>
                  <a:gd name="T41" fmla="*/ 601 h 646"/>
                  <a:gd name="T42" fmla="*/ 554 w 798"/>
                  <a:gd name="T43" fmla="*/ 621 h 646"/>
                  <a:gd name="T44" fmla="*/ 505 w 798"/>
                  <a:gd name="T45" fmla="*/ 634 h 646"/>
                  <a:gd name="T46" fmla="*/ 453 w 798"/>
                  <a:gd name="T47" fmla="*/ 643 h 646"/>
                  <a:gd name="T48" fmla="*/ 399 w 798"/>
                  <a:gd name="T49" fmla="*/ 646 h 646"/>
                  <a:gd name="T50" fmla="*/ 344 w 798"/>
                  <a:gd name="T51" fmla="*/ 643 h 646"/>
                  <a:gd name="T52" fmla="*/ 293 w 798"/>
                  <a:gd name="T53" fmla="*/ 634 h 646"/>
                  <a:gd name="T54" fmla="*/ 243 w 798"/>
                  <a:gd name="T55" fmla="*/ 621 h 646"/>
                  <a:gd name="T56" fmla="*/ 197 w 798"/>
                  <a:gd name="T57" fmla="*/ 601 h 646"/>
                  <a:gd name="T58" fmla="*/ 155 w 798"/>
                  <a:gd name="T59" fmla="*/ 578 h 646"/>
                  <a:gd name="T60" fmla="*/ 117 w 798"/>
                  <a:gd name="T61" fmla="*/ 551 h 646"/>
                  <a:gd name="T62" fmla="*/ 82 w 798"/>
                  <a:gd name="T63" fmla="*/ 520 h 646"/>
                  <a:gd name="T64" fmla="*/ 54 w 798"/>
                  <a:gd name="T65" fmla="*/ 485 h 646"/>
                  <a:gd name="T66" fmla="*/ 31 w 798"/>
                  <a:gd name="T67" fmla="*/ 448 h 646"/>
                  <a:gd name="T68" fmla="*/ 14 w 798"/>
                  <a:gd name="T69" fmla="*/ 409 h 646"/>
                  <a:gd name="T70" fmla="*/ 4 w 798"/>
                  <a:gd name="T71" fmla="*/ 366 h 646"/>
                  <a:gd name="T72" fmla="*/ 0 w 798"/>
                  <a:gd name="T73" fmla="*/ 323 h 646"/>
                  <a:gd name="T74" fmla="*/ 3 w 798"/>
                  <a:gd name="T75" fmla="*/ 281 h 646"/>
                  <a:gd name="T76" fmla="*/ 12 w 798"/>
                  <a:gd name="T77" fmla="*/ 241 h 646"/>
                  <a:gd name="T78" fmla="*/ 29 w 798"/>
                  <a:gd name="T79" fmla="*/ 204 h 646"/>
                  <a:gd name="T80" fmla="*/ 49 w 798"/>
                  <a:gd name="T81" fmla="*/ 167 h 646"/>
                  <a:gd name="T82" fmla="*/ 75 w 798"/>
                  <a:gd name="T83" fmla="*/ 134 h 646"/>
                  <a:gd name="T84" fmla="*/ 109 w 798"/>
                  <a:gd name="T85" fmla="*/ 102 h 646"/>
                  <a:gd name="T86" fmla="*/ 148 w 798"/>
                  <a:gd name="T87" fmla="*/ 72 h 646"/>
                  <a:gd name="T88" fmla="*/ 191 w 798"/>
                  <a:gd name="T89" fmla="*/ 47 h 646"/>
                  <a:gd name="T90" fmla="*/ 238 w 798"/>
                  <a:gd name="T91" fmla="*/ 27 h 646"/>
                  <a:gd name="T92" fmla="*/ 289 w 798"/>
                  <a:gd name="T93" fmla="*/ 12 h 646"/>
                  <a:gd name="T94" fmla="*/ 343 w 798"/>
                  <a:gd name="T95" fmla="*/ 3 h 646"/>
                  <a:gd name="T96" fmla="*/ 399 w 798"/>
                  <a:gd name="T97" fmla="*/ 0 h 6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798" h="646">
                    <a:moveTo>
                      <a:pt x="399" y="0"/>
                    </a:moveTo>
                    <a:lnTo>
                      <a:pt x="455" y="3"/>
                    </a:lnTo>
                    <a:lnTo>
                      <a:pt x="509" y="12"/>
                    </a:lnTo>
                    <a:lnTo>
                      <a:pt x="559" y="27"/>
                    </a:lnTo>
                    <a:lnTo>
                      <a:pt x="606" y="47"/>
                    </a:lnTo>
                    <a:lnTo>
                      <a:pt x="650" y="72"/>
                    </a:lnTo>
                    <a:lnTo>
                      <a:pt x="689" y="102"/>
                    </a:lnTo>
                    <a:lnTo>
                      <a:pt x="722" y="134"/>
                    </a:lnTo>
                    <a:lnTo>
                      <a:pt x="748" y="167"/>
                    </a:lnTo>
                    <a:lnTo>
                      <a:pt x="770" y="204"/>
                    </a:lnTo>
                    <a:lnTo>
                      <a:pt x="785" y="241"/>
                    </a:lnTo>
                    <a:lnTo>
                      <a:pt x="795" y="281"/>
                    </a:lnTo>
                    <a:lnTo>
                      <a:pt x="798" y="323"/>
                    </a:lnTo>
                    <a:lnTo>
                      <a:pt x="795" y="366"/>
                    </a:lnTo>
                    <a:lnTo>
                      <a:pt x="783" y="409"/>
                    </a:lnTo>
                    <a:lnTo>
                      <a:pt x="767" y="448"/>
                    </a:lnTo>
                    <a:lnTo>
                      <a:pt x="743" y="485"/>
                    </a:lnTo>
                    <a:lnTo>
                      <a:pt x="715" y="520"/>
                    </a:lnTo>
                    <a:lnTo>
                      <a:pt x="681" y="551"/>
                    </a:lnTo>
                    <a:lnTo>
                      <a:pt x="642" y="578"/>
                    </a:lnTo>
                    <a:lnTo>
                      <a:pt x="600" y="601"/>
                    </a:lnTo>
                    <a:lnTo>
                      <a:pt x="554" y="621"/>
                    </a:lnTo>
                    <a:lnTo>
                      <a:pt x="505" y="634"/>
                    </a:lnTo>
                    <a:lnTo>
                      <a:pt x="453" y="643"/>
                    </a:lnTo>
                    <a:lnTo>
                      <a:pt x="399" y="646"/>
                    </a:lnTo>
                    <a:lnTo>
                      <a:pt x="344" y="643"/>
                    </a:lnTo>
                    <a:lnTo>
                      <a:pt x="293" y="634"/>
                    </a:lnTo>
                    <a:lnTo>
                      <a:pt x="243" y="621"/>
                    </a:lnTo>
                    <a:lnTo>
                      <a:pt x="197" y="601"/>
                    </a:lnTo>
                    <a:lnTo>
                      <a:pt x="155" y="578"/>
                    </a:lnTo>
                    <a:lnTo>
                      <a:pt x="117" y="551"/>
                    </a:lnTo>
                    <a:lnTo>
                      <a:pt x="82" y="520"/>
                    </a:lnTo>
                    <a:lnTo>
                      <a:pt x="54" y="485"/>
                    </a:lnTo>
                    <a:lnTo>
                      <a:pt x="31" y="448"/>
                    </a:lnTo>
                    <a:lnTo>
                      <a:pt x="14" y="409"/>
                    </a:lnTo>
                    <a:lnTo>
                      <a:pt x="4" y="366"/>
                    </a:lnTo>
                    <a:lnTo>
                      <a:pt x="0" y="323"/>
                    </a:lnTo>
                    <a:lnTo>
                      <a:pt x="3" y="281"/>
                    </a:lnTo>
                    <a:lnTo>
                      <a:pt x="12" y="241"/>
                    </a:lnTo>
                    <a:lnTo>
                      <a:pt x="29" y="204"/>
                    </a:lnTo>
                    <a:lnTo>
                      <a:pt x="49" y="167"/>
                    </a:lnTo>
                    <a:lnTo>
                      <a:pt x="75" y="134"/>
                    </a:lnTo>
                    <a:lnTo>
                      <a:pt x="109" y="102"/>
                    </a:lnTo>
                    <a:lnTo>
                      <a:pt x="148" y="72"/>
                    </a:lnTo>
                    <a:lnTo>
                      <a:pt x="191" y="47"/>
                    </a:lnTo>
                    <a:lnTo>
                      <a:pt x="238" y="27"/>
                    </a:lnTo>
                    <a:lnTo>
                      <a:pt x="289" y="12"/>
                    </a:lnTo>
                    <a:lnTo>
                      <a:pt x="343" y="3"/>
                    </a:lnTo>
                    <a:lnTo>
                      <a:pt x="39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676"/>
              <p:cNvSpPr>
                <a:spLocks/>
              </p:cNvSpPr>
              <p:nvPr/>
            </p:nvSpPr>
            <p:spPr bwMode="auto">
              <a:xfrm>
                <a:off x="6763" y="2555"/>
                <a:ext cx="77" cy="78"/>
              </a:xfrm>
              <a:custGeom>
                <a:avLst/>
                <a:gdLst>
                  <a:gd name="T0" fmla="*/ 334 w 385"/>
                  <a:gd name="T1" fmla="*/ 0 h 312"/>
                  <a:gd name="T2" fmla="*/ 385 w 385"/>
                  <a:gd name="T3" fmla="*/ 0 h 312"/>
                  <a:gd name="T4" fmla="*/ 385 w 385"/>
                  <a:gd name="T5" fmla="*/ 311 h 312"/>
                  <a:gd name="T6" fmla="*/ 1 w 385"/>
                  <a:gd name="T7" fmla="*/ 312 h 312"/>
                  <a:gd name="T8" fmla="*/ 0 w 385"/>
                  <a:gd name="T9" fmla="*/ 1 h 312"/>
                  <a:gd name="T10" fmla="*/ 334 w 385"/>
                  <a:gd name="T11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5" h="312">
                    <a:moveTo>
                      <a:pt x="334" y="0"/>
                    </a:moveTo>
                    <a:lnTo>
                      <a:pt x="385" y="0"/>
                    </a:lnTo>
                    <a:lnTo>
                      <a:pt x="385" y="311"/>
                    </a:lnTo>
                    <a:lnTo>
                      <a:pt x="1" y="312"/>
                    </a:lnTo>
                    <a:lnTo>
                      <a:pt x="0" y="1"/>
                    </a:lnTo>
                    <a:lnTo>
                      <a:pt x="33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677"/>
              <p:cNvSpPr>
                <a:spLocks noEditPoints="1"/>
              </p:cNvSpPr>
              <p:nvPr/>
            </p:nvSpPr>
            <p:spPr bwMode="auto">
              <a:xfrm>
                <a:off x="6267" y="2329"/>
                <a:ext cx="797" cy="807"/>
              </a:xfrm>
              <a:custGeom>
                <a:avLst/>
                <a:gdLst>
                  <a:gd name="T0" fmla="*/ 1191 w 3987"/>
                  <a:gd name="T1" fmla="*/ 708 h 3229"/>
                  <a:gd name="T2" fmla="*/ 1047 w 3987"/>
                  <a:gd name="T3" fmla="*/ 761 h 3229"/>
                  <a:gd name="T4" fmla="*/ 939 w 3987"/>
                  <a:gd name="T5" fmla="*/ 849 h 3229"/>
                  <a:gd name="T6" fmla="*/ 873 w 3987"/>
                  <a:gd name="T7" fmla="*/ 964 h 3229"/>
                  <a:gd name="T8" fmla="*/ 860 w 3987"/>
                  <a:gd name="T9" fmla="*/ 2178 h 3229"/>
                  <a:gd name="T10" fmla="*/ 889 w 3987"/>
                  <a:gd name="T11" fmla="*/ 2306 h 3229"/>
                  <a:gd name="T12" fmla="*/ 970 w 3987"/>
                  <a:gd name="T13" fmla="*/ 2413 h 3229"/>
                  <a:gd name="T14" fmla="*/ 1092 w 3987"/>
                  <a:gd name="T15" fmla="*/ 2491 h 3229"/>
                  <a:gd name="T16" fmla="*/ 1243 w 3987"/>
                  <a:gd name="T17" fmla="*/ 2530 h 3229"/>
                  <a:gd name="T18" fmla="*/ 2744 w 3987"/>
                  <a:gd name="T19" fmla="*/ 2530 h 3229"/>
                  <a:gd name="T20" fmla="*/ 2896 w 3987"/>
                  <a:gd name="T21" fmla="*/ 2491 h 3229"/>
                  <a:gd name="T22" fmla="*/ 3017 w 3987"/>
                  <a:gd name="T23" fmla="*/ 2413 h 3229"/>
                  <a:gd name="T24" fmla="*/ 3098 w 3987"/>
                  <a:gd name="T25" fmla="*/ 2306 h 3229"/>
                  <a:gd name="T26" fmla="*/ 3128 w 3987"/>
                  <a:gd name="T27" fmla="*/ 2178 h 3229"/>
                  <a:gd name="T28" fmla="*/ 3114 w 3987"/>
                  <a:gd name="T29" fmla="*/ 964 h 3229"/>
                  <a:gd name="T30" fmla="*/ 3049 w 3987"/>
                  <a:gd name="T31" fmla="*/ 849 h 3229"/>
                  <a:gd name="T32" fmla="*/ 2940 w 3987"/>
                  <a:gd name="T33" fmla="*/ 761 h 3229"/>
                  <a:gd name="T34" fmla="*/ 2797 w 3987"/>
                  <a:gd name="T35" fmla="*/ 708 h 3229"/>
                  <a:gd name="T36" fmla="*/ 1298 w 3987"/>
                  <a:gd name="T37" fmla="*/ 697 h 3229"/>
                  <a:gd name="T38" fmla="*/ 2244 w 3987"/>
                  <a:gd name="T39" fmla="*/ 13 h 3229"/>
                  <a:gd name="T40" fmla="*/ 2600 w 3987"/>
                  <a:gd name="T41" fmla="*/ 77 h 3229"/>
                  <a:gd name="T42" fmla="*/ 2931 w 3987"/>
                  <a:gd name="T43" fmla="*/ 190 h 3229"/>
                  <a:gd name="T44" fmla="*/ 3226 w 3987"/>
                  <a:gd name="T45" fmla="*/ 348 h 3229"/>
                  <a:gd name="T46" fmla="*/ 3483 w 3987"/>
                  <a:gd name="T47" fmla="*/ 543 h 3229"/>
                  <a:gd name="T48" fmla="*/ 3695 w 3987"/>
                  <a:gd name="T49" fmla="*/ 774 h 3229"/>
                  <a:gd name="T50" fmla="*/ 3854 w 3987"/>
                  <a:gd name="T51" fmla="*/ 1032 h 3229"/>
                  <a:gd name="T52" fmla="*/ 3954 w 3987"/>
                  <a:gd name="T53" fmla="*/ 1314 h 3229"/>
                  <a:gd name="T54" fmla="*/ 3987 w 3987"/>
                  <a:gd name="T55" fmla="*/ 1615 h 3229"/>
                  <a:gd name="T56" fmla="*/ 3954 w 3987"/>
                  <a:gd name="T57" fmla="*/ 1916 h 3229"/>
                  <a:gd name="T58" fmla="*/ 3854 w 3987"/>
                  <a:gd name="T59" fmla="*/ 2197 h 3229"/>
                  <a:gd name="T60" fmla="*/ 3695 w 3987"/>
                  <a:gd name="T61" fmla="*/ 2456 h 3229"/>
                  <a:gd name="T62" fmla="*/ 3483 w 3987"/>
                  <a:gd name="T63" fmla="*/ 2686 h 3229"/>
                  <a:gd name="T64" fmla="*/ 3226 w 3987"/>
                  <a:gd name="T65" fmla="*/ 2882 h 3229"/>
                  <a:gd name="T66" fmla="*/ 2931 w 3987"/>
                  <a:gd name="T67" fmla="*/ 3039 h 3229"/>
                  <a:gd name="T68" fmla="*/ 2600 w 3987"/>
                  <a:gd name="T69" fmla="*/ 3152 h 3229"/>
                  <a:gd name="T70" fmla="*/ 2244 w 3987"/>
                  <a:gd name="T71" fmla="*/ 3216 h 3229"/>
                  <a:gd name="T72" fmla="*/ 1868 w 3987"/>
                  <a:gd name="T73" fmla="*/ 3225 h 3229"/>
                  <a:gd name="T74" fmla="*/ 1504 w 3987"/>
                  <a:gd name="T75" fmla="*/ 3180 h 3229"/>
                  <a:gd name="T76" fmla="*/ 1163 w 3987"/>
                  <a:gd name="T77" fmla="*/ 3082 h 3229"/>
                  <a:gd name="T78" fmla="*/ 855 w 3987"/>
                  <a:gd name="T79" fmla="*/ 2939 h 3229"/>
                  <a:gd name="T80" fmla="*/ 585 w 3987"/>
                  <a:gd name="T81" fmla="*/ 2756 h 3229"/>
                  <a:gd name="T82" fmla="*/ 358 w 3987"/>
                  <a:gd name="T83" fmla="*/ 2537 h 3229"/>
                  <a:gd name="T84" fmla="*/ 181 w 3987"/>
                  <a:gd name="T85" fmla="*/ 2286 h 3229"/>
                  <a:gd name="T86" fmla="*/ 61 w 3987"/>
                  <a:gd name="T87" fmla="*/ 2012 h 3229"/>
                  <a:gd name="T88" fmla="*/ 3 w 3987"/>
                  <a:gd name="T89" fmla="*/ 1717 h 3229"/>
                  <a:gd name="T90" fmla="*/ 16 w 3987"/>
                  <a:gd name="T91" fmla="*/ 1413 h 3229"/>
                  <a:gd name="T92" fmla="*/ 95 w 3987"/>
                  <a:gd name="T93" fmla="*/ 1124 h 3229"/>
                  <a:gd name="T94" fmla="*/ 234 w 3987"/>
                  <a:gd name="T95" fmla="*/ 856 h 3229"/>
                  <a:gd name="T96" fmla="*/ 428 w 3987"/>
                  <a:gd name="T97" fmla="*/ 616 h 3229"/>
                  <a:gd name="T98" fmla="*/ 671 w 3987"/>
                  <a:gd name="T99" fmla="*/ 408 h 3229"/>
                  <a:gd name="T100" fmla="*/ 954 w 3987"/>
                  <a:gd name="T101" fmla="*/ 237 h 3229"/>
                  <a:gd name="T102" fmla="*/ 1274 w 3987"/>
                  <a:gd name="T103" fmla="*/ 109 h 3229"/>
                  <a:gd name="T104" fmla="*/ 1622 w 3987"/>
                  <a:gd name="T105" fmla="*/ 28 h 3229"/>
                  <a:gd name="T106" fmla="*/ 1994 w 3987"/>
                  <a:gd name="T107" fmla="*/ 0 h 3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987" h="3229">
                    <a:moveTo>
                      <a:pt x="1298" y="697"/>
                    </a:moveTo>
                    <a:lnTo>
                      <a:pt x="1243" y="700"/>
                    </a:lnTo>
                    <a:lnTo>
                      <a:pt x="1191" y="708"/>
                    </a:lnTo>
                    <a:lnTo>
                      <a:pt x="1140" y="721"/>
                    </a:lnTo>
                    <a:lnTo>
                      <a:pt x="1092" y="738"/>
                    </a:lnTo>
                    <a:lnTo>
                      <a:pt x="1047" y="761"/>
                    </a:lnTo>
                    <a:lnTo>
                      <a:pt x="1008" y="787"/>
                    </a:lnTo>
                    <a:lnTo>
                      <a:pt x="970" y="816"/>
                    </a:lnTo>
                    <a:lnTo>
                      <a:pt x="939" y="849"/>
                    </a:lnTo>
                    <a:lnTo>
                      <a:pt x="912" y="885"/>
                    </a:lnTo>
                    <a:lnTo>
                      <a:pt x="889" y="923"/>
                    </a:lnTo>
                    <a:lnTo>
                      <a:pt x="873" y="964"/>
                    </a:lnTo>
                    <a:lnTo>
                      <a:pt x="863" y="1007"/>
                    </a:lnTo>
                    <a:lnTo>
                      <a:pt x="860" y="1051"/>
                    </a:lnTo>
                    <a:lnTo>
                      <a:pt x="860" y="2178"/>
                    </a:lnTo>
                    <a:lnTo>
                      <a:pt x="863" y="2223"/>
                    </a:lnTo>
                    <a:lnTo>
                      <a:pt x="873" y="2265"/>
                    </a:lnTo>
                    <a:lnTo>
                      <a:pt x="889" y="2306"/>
                    </a:lnTo>
                    <a:lnTo>
                      <a:pt x="912" y="2345"/>
                    </a:lnTo>
                    <a:lnTo>
                      <a:pt x="939" y="2380"/>
                    </a:lnTo>
                    <a:lnTo>
                      <a:pt x="970" y="2413"/>
                    </a:lnTo>
                    <a:lnTo>
                      <a:pt x="1008" y="2443"/>
                    </a:lnTo>
                    <a:lnTo>
                      <a:pt x="1047" y="2469"/>
                    </a:lnTo>
                    <a:lnTo>
                      <a:pt x="1092" y="2491"/>
                    </a:lnTo>
                    <a:lnTo>
                      <a:pt x="1140" y="2508"/>
                    </a:lnTo>
                    <a:lnTo>
                      <a:pt x="1191" y="2521"/>
                    </a:lnTo>
                    <a:lnTo>
                      <a:pt x="1243" y="2530"/>
                    </a:lnTo>
                    <a:lnTo>
                      <a:pt x="1298" y="2533"/>
                    </a:lnTo>
                    <a:lnTo>
                      <a:pt x="2689" y="2533"/>
                    </a:lnTo>
                    <a:lnTo>
                      <a:pt x="2744" y="2530"/>
                    </a:lnTo>
                    <a:lnTo>
                      <a:pt x="2797" y="2521"/>
                    </a:lnTo>
                    <a:lnTo>
                      <a:pt x="2847" y="2508"/>
                    </a:lnTo>
                    <a:lnTo>
                      <a:pt x="2896" y="2491"/>
                    </a:lnTo>
                    <a:lnTo>
                      <a:pt x="2940" y="2469"/>
                    </a:lnTo>
                    <a:lnTo>
                      <a:pt x="2981" y="2443"/>
                    </a:lnTo>
                    <a:lnTo>
                      <a:pt x="3017" y="2413"/>
                    </a:lnTo>
                    <a:lnTo>
                      <a:pt x="3049" y="2380"/>
                    </a:lnTo>
                    <a:lnTo>
                      <a:pt x="3077" y="2345"/>
                    </a:lnTo>
                    <a:lnTo>
                      <a:pt x="3098" y="2306"/>
                    </a:lnTo>
                    <a:lnTo>
                      <a:pt x="3114" y="2265"/>
                    </a:lnTo>
                    <a:lnTo>
                      <a:pt x="3124" y="2223"/>
                    </a:lnTo>
                    <a:lnTo>
                      <a:pt x="3128" y="2178"/>
                    </a:lnTo>
                    <a:lnTo>
                      <a:pt x="3128" y="1051"/>
                    </a:lnTo>
                    <a:lnTo>
                      <a:pt x="3124" y="1007"/>
                    </a:lnTo>
                    <a:lnTo>
                      <a:pt x="3114" y="964"/>
                    </a:lnTo>
                    <a:lnTo>
                      <a:pt x="3098" y="923"/>
                    </a:lnTo>
                    <a:lnTo>
                      <a:pt x="3077" y="885"/>
                    </a:lnTo>
                    <a:lnTo>
                      <a:pt x="3049" y="849"/>
                    </a:lnTo>
                    <a:lnTo>
                      <a:pt x="3017" y="816"/>
                    </a:lnTo>
                    <a:lnTo>
                      <a:pt x="2981" y="787"/>
                    </a:lnTo>
                    <a:lnTo>
                      <a:pt x="2940" y="761"/>
                    </a:lnTo>
                    <a:lnTo>
                      <a:pt x="2896" y="738"/>
                    </a:lnTo>
                    <a:lnTo>
                      <a:pt x="2847" y="721"/>
                    </a:lnTo>
                    <a:lnTo>
                      <a:pt x="2797" y="708"/>
                    </a:lnTo>
                    <a:lnTo>
                      <a:pt x="2744" y="700"/>
                    </a:lnTo>
                    <a:lnTo>
                      <a:pt x="2689" y="697"/>
                    </a:lnTo>
                    <a:lnTo>
                      <a:pt x="1298" y="697"/>
                    </a:lnTo>
                    <a:close/>
                    <a:moveTo>
                      <a:pt x="1994" y="0"/>
                    </a:moveTo>
                    <a:lnTo>
                      <a:pt x="2120" y="4"/>
                    </a:lnTo>
                    <a:lnTo>
                      <a:pt x="2244" y="13"/>
                    </a:lnTo>
                    <a:lnTo>
                      <a:pt x="2365" y="28"/>
                    </a:lnTo>
                    <a:lnTo>
                      <a:pt x="2484" y="50"/>
                    </a:lnTo>
                    <a:lnTo>
                      <a:pt x="2600" y="77"/>
                    </a:lnTo>
                    <a:lnTo>
                      <a:pt x="2714" y="109"/>
                    </a:lnTo>
                    <a:lnTo>
                      <a:pt x="2824" y="148"/>
                    </a:lnTo>
                    <a:lnTo>
                      <a:pt x="2931" y="190"/>
                    </a:lnTo>
                    <a:lnTo>
                      <a:pt x="3033" y="237"/>
                    </a:lnTo>
                    <a:lnTo>
                      <a:pt x="3132" y="290"/>
                    </a:lnTo>
                    <a:lnTo>
                      <a:pt x="3226" y="348"/>
                    </a:lnTo>
                    <a:lnTo>
                      <a:pt x="3318" y="408"/>
                    </a:lnTo>
                    <a:lnTo>
                      <a:pt x="3404" y="474"/>
                    </a:lnTo>
                    <a:lnTo>
                      <a:pt x="3483" y="543"/>
                    </a:lnTo>
                    <a:lnTo>
                      <a:pt x="3559" y="616"/>
                    </a:lnTo>
                    <a:lnTo>
                      <a:pt x="3631" y="693"/>
                    </a:lnTo>
                    <a:lnTo>
                      <a:pt x="3695" y="774"/>
                    </a:lnTo>
                    <a:lnTo>
                      <a:pt x="3754" y="856"/>
                    </a:lnTo>
                    <a:lnTo>
                      <a:pt x="3806" y="943"/>
                    </a:lnTo>
                    <a:lnTo>
                      <a:pt x="3854" y="1032"/>
                    </a:lnTo>
                    <a:lnTo>
                      <a:pt x="3894" y="1124"/>
                    </a:lnTo>
                    <a:lnTo>
                      <a:pt x="3927" y="1218"/>
                    </a:lnTo>
                    <a:lnTo>
                      <a:pt x="3954" y="1314"/>
                    </a:lnTo>
                    <a:lnTo>
                      <a:pt x="3972" y="1413"/>
                    </a:lnTo>
                    <a:lnTo>
                      <a:pt x="3984" y="1513"/>
                    </a:lnTo>
                    <a:lnTo>
                      <a:pt x="3987" y="1615"/>
                    </a:lnTo>
                    <a:lnTo>
                      <a:pt x="3984" y="1717"/>
                    </a:lnTo>
                    <a:lnTo>
                      <a:pt x="3972" y="1817"/>
                    </a:lnTo>
                    <a:lnTo>
                      <a:pt x="3954" y="1916"/>
                    </a:lnTo>
                    <a:lnTo>
                      <a:pt x="3927" y="2012"/>
                    </a:lnTo>
                    <a:lnTo>
                      <a:pt x="3894" y="2105"/>
                    </a:lnTo>
                    <a:lnTo>
                      <a:pt x="3854" y="2197"/>
                    </a:lnTo>
                    <a:lnTo>
                      <a:pt x="3806" y="2286"/>
                    </a:lnTo>
                    <a:lnTo>
                      <a:pt x="3754" y="2373"/>
                    </a:lnTo>
                    <a:lnTo>
                      <a:pt x="3695" y="2456"/>
                    </a:lnTo>
                    <a:lnTo>
                      <a:pt x="3631" y="2537"/>
                    </a:lnTo>
                    <a:lnTo>
                      <a:pt x="3559" y="2613"/>
                    </a:lnTo>
                    <a:lnTo>
                      <a:pt x="3483" y="2686"/>
                    </a:lnTo>
                    <a:lnTo>
                      <a:pt x="3404" y="2756"/>
                    </a:lnTo>
                    <a:lnTo>
                      <a:pt x="3318" y="2821"/>
                    </a:lnTo>
                    <a:lnTo>
                      <a:pt x="3226" y="2882"/>
                    </a:lnTo>
                    <a:lnTo>
                      <a:pt x="3132" y="2939"/>
                    </a:lnTo>
                    <a:lnTo>
                      <a:pt x="3033" y="2992"/>
                    </a:lnTo>
                    <a:lnTo>
                      <a:pt x="2931" y="3039"/>
                    </a:lnTo>
                    <a:lnTo>
                      <a:pt x="2824" y="3082"/>
                    </a:lnTo>
                    <a:lnTo>
                      <a:pt x="2714" y="3120"/>
                    </a:lnTo>
                    <a:lnTo>
                      <a:pt x="2600" y="3152"/>
                    </a:lnTo>
                    <a:lnTo>
                      <a:pt x="2484" y="3180"/>
                    </a:lnTo>
                    <a:lnTo>
                      <a:pt x="2365" y="3201"/>
                    </a:lnTo>
                    <a:lnTo>
                      <a:pt x="2244" y="3216"/>
                    </a:lnTo>
                    <a:lnTo>
                      <a:pt x="2120" y="3225"/>
                    </a:lnTo>
                    <a:lnTo>
                      <a:pt x="1994" y="3229"/>
                    </a:lnTo>
                    <a:lnTo>
                      <a:pt x="1868" y="3225"/>
                    </a:lnTo>
                    <a:lnTo>
                      <a:pt x="1743" y="3216"/>
                    </a:lnTo>
                    <a:lnTo>
                      <a:pt x="1622" y="3201"/>
                    </a:lnTo>
                    <a:lnTo>
                      <a:pt x="1504" y="3180"/>
                    </a:lnTo>
                    <a:lnTo>
                      <a:pt x="1387" y="3152"/>
                    </a:lnTo>
                    <a:lnTo>
                      <a:pt x="1274" y="3120"/>
                    </a:lnTo>
                    <a:lnTo>
                      <a:pt x="1163" y="3082"/>
                    </a:lnTo>
                    <a:lnTo>
                      <a:pt x="1057" y="3039"/>
                    </a:lnTo>
                    <a:lnTo>
                      <a:pt x="954" y="2992"/>
                    </a:lnTo>
                    <a:lnTo>
                      <a:pt x="855" y="2939"/>
                    </a:lnTo>
                    <a:lnTo>
                      <a:pt x="761" y="2882"/>
                    </a:lnTo>
                    <a:lnTo>
                      <a:pt x="671" y="2821"/>
                    </a:lnTo>
                    <a:lnTo>
                      <a:pt x="585" y="2756"/>
                    </a:lnTo>
                    <a:lnTo>
                      <a:pt x="504" y="2686"/>
                    </a:lnTo>
                    <a:lnTo>
                      <a:pt x="428" y="2613"/>
                    </a:lnTo>
                    <a:lnTo>
                      <a:pt x="358" y="2537"/>
                    </a:lnTo>
                    <a:lnTo>
                      <a:pt x="293" y="2456"/>
                    </a:lnTo>
                    <a:lnTo>
                      <a:pt x="234" y="2373"/>
                    </a:lnTo>
                    <a:lnTo>
                      <a:pt x="181" y="2286"/>
                    </a:lnTo>
                    <a:lnTo>
                      <a:pt x="134" y="2197"/>
                    </a:lnTo>
                    <a:lnTo>
                      <a:pt x="95" y="2105"/>
                    </a:lnTo>
                    <a:lnTo>
                      <a:pt x="61" y="2012"/>
                    </a:lnTo>
                    <a:lnTo>
                      <a:pt x="35" y="1916"/>
                    </a:lnTo>
                    <a:lnTo>
                      <a:pt x="16" y="1817"/>
                    </a:lnTo>
                    <a:lnTo>
                      <a:pt x="3" y="1717"/>
                    </a:lnTo>
                    <a:lnTo>
                      <a:pt x="0" y="1615"/>
                    </a:lnTo>
                    <a:lnTo>
                      <a:pt x="3" y="1513"/>
                    </a:lnTo>
                    <a:lnTo>
                      <a:pt x="16" y="1413"/>
                    </a:lnTo>
                    <a:lnTo>
                      <a:pt x="35" y="1314"/>
                    </a:lnTo>
                    <a:lnTo>
                      <a:pt x="61" y="1218"/>
                    </a:lnTo>
                    <a:lnTo>
                      <a:pt x="95" y="1124"/>
                    </a:lnTo>
                    <a:lnTo>
                      <a:pt x="134" y="1032"/>
                    </a:lnTo>
                    <a:lnTo>
                      <a:pt x="181" y="943"/>
                    </a:lnTo>
                    <a:lnTo>
                      <a:pt x="234" y="856"/>
                    </a:lnTo>
                    <a:lnTo>
                      <a:pt x="293" y="774"/>
                    </a:lnTo>
                    <a:lnTo>
                      <a:pt x="358" y="693"/>
                    </a:lnTo>
                    <a:lnTo>
                      <a:pt x="428" y="616"/>
                    </a:lnTo>
                    <a:lnTo>
                      <a:pt x="504" y="543"/>
                    </a:lnTo>
                    <a:lnTo>
                      <a:pt x="585" y="474"/>
                    </a:lnTo>
                    <a:lnTo>
                      <a:pt x="671" y="408"/>
                    </a:lnTo>
                    <a:lnTo>
                      <a:pt x="761" y="348"/>
                    </a:lnTo>
                    <a:lnTo>
                      <a:pt x="855" y="290"/>
                    </a:lnTo>
                    <a:lnTo>
                      <a:pt x="954" y="237"/>
                    </a:lnTo>
                    <a:lnTo>
                      <a:pt x="1057" y="190"/>
                    </a:lnTo>
                    <a:lnTo>
                      <a:pt x="1163" y="148"/>
                    </a:lnTo>
                    <a:lnTo>
                      <a:pt x="1274" y="109"/>
                    </a:lnTo>
                    <a:lnTo>
                      <a:pt x="1387" y="77"/>
                    </a:lnTo>
                    <a:lnTo>
                      <a:pt x="1504" y="50"/>
                    </a:lnTo>
                    <a:lnTo>
                      <a:pt x="1622" y="28"/>
                    </a:lnTo>
                    <a:lnTo>
                      <a:pt x="1743" y="13"/>
                    </a:lnTo>
                    <a:lnTo>
                      <a:pt x="1868" y="4"/>
                    </a:lnTo>
                    <a:lnTo>
                      <a:pt x="199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678"/>
              <p:cNvSpPr>
                <a:spLocks/>
              </p:cNvSpPr>
              <p:nvPr/>
            </p:nvSpPr>
            <p:spPr bwMode="auto">
              <a:xfrm>
                <a:off x="6483" y="2685"/>
                <a:ext cx="365" cy="232"/>
              </a:xfrm>
              <a:custGeom>
                <a:avLst/>
                <a:gdLst>
                  <a:gd name="T0" fmla="*/ 0 w 1826"/>
                  <a:gd name="T1" fmla="*/ 0 h 928"/>
                  <a:gd name="T2" fmla="*/ 338 w 1826"/>
                  <a:gd name="T3" fmla="*/ 0 h 928"/>
                  <a:gd name="T4" fmla="*/ 319 w 1826"/>
                  <a:gd name="T5" fmla="*/ 45 h 928"/>
                  <a:gd name="T6" fmla="*/ 304 w 1826"/>
                  <a:gd name="T7" fmla="*/ 92 h 928"/>
                  <a:gd name="T8" fmla="*/ 296 w 1826"/>
                  <a:gd name="T9" fmla="*/ 139 h 928"/>
                  <a:gd name="T10" fmla="*/ 293 w 1826"/>
                  <a:gd name="T11" fmla="*/ 189 h 928"/>
                  <a:gd name="T12" fmla="*/ 297 w 1826"/>
                  <a:gd name="T13" fmla="*/ 243 h 928"/>
                  <a:gd name="T14" fmla="*/ 307 w 1826"/>
                  <a:gd name="T15" fmla="*/ 296 h 928"/>
                  <a:gd name="T16" fmla="*/ 324 w 1826"/>
                  <a:gd name="T17" fmla="*/ 347 h 928"/>
                  <a:gd name="T18" fmla="*/ 348 w 1826"/>
                  <a:gd name="T19" fmla="*/ 396 h 928"/>
                  <a:gd name="T20" fmla="*/ 378 w 1826"/>
                  <a:gd name="T21" fmla="*/ 442 h 928"/>
                  <a:gd name="T22" fmla="*/ 413 w 1826"/>
                  <a:gd name="T23" fmla="*/ 485 h 928"/>
                  <a:gd name="T24" fmla="*/ 453 w 1826"/>
                  <a:gd name="T25" fmla="*/ 525 h 928"/>
                  <a:gd name="T26" fmla="*/ 498 w 1826"/>
                  <a:gd name="T27" fmla="*/ 561 h 928"/>
                  <a:gd name="T28" fmla="*/ 546 w 1826"/>
                  <a:gd name="T29" fmla="*/ 594 h 928"/>
                  <a:gd name="T30" fmla="*/ 600 w 1826"/>
                  <a:gd name="T31" fmla="*/ 622 h 928"/>
                  <a:gd name="T32" fmla="*/ 657 w 1826"/>
                  <a:gd name="T33" fmla="*/ 646 h 928"/>
                  <a:gd name="T34" fmla="*/ 717 w 1826"/>
                  <a:gd name="T35" fmla="*/ 665 h 928"/>
                  <a:gd name="T36" fmla="*/ 780 w 1826"/>
                  <a:gd name="T37" fmla="*/ 679 h 928"/>
                  <a:gd name="T38" fmla="*/ 846 w 1826"/>
                  <a:gd name="T39" fmla="*/ 688 h 928"/>
                  <a:gd name="T40" fmla="*/ 913 w 1826"/>
                  <a:gd name="T41" fmla="*/ 691 h 928"/>
                  <a:gd name="T42" fmla="*/ 981 w 1826"/>
                  <a:gd name="T43" fmla="*/ 688 h 928"/>
                  <a:gd name="T44" fmla="*/ 1045 w 1826"/>
                  <a:gd name="T45" fmla="*/ 679 h 928"/>
                  <a:gd name="T46" fmla="*/ 1109 w 1826"/>
                  <a:gd name="T47" fmla="*/ 665 h 928"/>
                  <a:gd name="T48" fmla="*/ 1169 w 1826"/>
                  <a:gd name="T49" fmla="*/ 646 h 928"/>
                  <a:gd name="T50" fmla="*/ 1226 w 1826"/>
                  <a:gd name="T51" fmla="*/ 622 h 928"/>
                  <a:gd name="T52" fmla="*/ 1279 w 1826"/>
                  <a:gd name="T53" fmla="*/ 594 h 928"/>
                  <a:gd name="T54" fmla="*/ 1329 w 1826"/>
                  <a:gd name="T55" fmla="*/ 561 h 928"/>
                  <a:gd name="T56" fmla="*/ 1373 w 1826"/>
                  <a:gd name="T57" fmla="*/ 525 h 928"/>
                  <a:gd name="T58" fmla="*/ 1413 w 1826"/>
                  <a:gd name="T59" fmla="*/ 485 h 928"/>
                  <a:gd name="T60" fmla="*/ 1448 w 1826"/>
                  <a:gd name="T61" fmla="*/ 442 h 928"/>
                  <a:gd name="T62" fmla="*/ 1478 w 1826"/>
                  <a:gd name="T63" fmla="*/ 396 h 928"/>
                  <a:gd name="T64" fmla="*/ 1502 w 1826"/>
                  <a:gd name="T65" fmla="*/ 347 h 928"/>
                  <a:gd name="T66" fmla="*/ 1519 w 1826"/>
                  <a:gd name="T67" fmla="*/ 296 h 928"/>
                  <a:gd name="T68" fmla="*/ 1529 w 1826"/>
                  <a:gd name="T69" fmla="*/ 243 h 928"/>
                  <a:gd name="T70" fmla="*/ 1533 w 1826"/>
                  <a:gd name="T71" fmla="*/ 189 h 928"/>
                  <a:gd name="T72" fmla="*/ 1531 w 1826"/>
                  <a:gd name="T73" fmla="*/ 139 h 928"/>
                  <a:gd name="T74" fmla="*/ 1521 w 1826"/>
                  <a:gd name="T75" fmla="*/ 92 h 928"/>
                  <a:gd name="T76" fmla="*/ 1507 w 1826"/>
                  <a:gd name="T77" fmla="*/ 45 h 928"/>
                  <a:gd name="T78" fmla="*/ 1487 w 1826"/>
                  <a:gd name="T79" fmla="*/ 0 h 928"/>
                  <a:gd name="T80" fmla="*/ 1826 w 1826"/>
                  <a:gd name="T81" fmla="*/ 0 h 928"/>
                  <a:gd name="T82" fmla="*/ 1826 w 1826"/>
                  <a:gd name="T83" fmla="*/ 752 h 928"/>
                  <a:gd name="T84" fmla="*/ 1822 w 1826"/>
                  <a:gd name="T85" fmla="*/ 783 h 928"/>
                  <a:gd name="T86" fmla="*/ 1812 w 1826"/>
                  <a:gd name="T87" fmla="*/ 814 h 928"/>
                  <a:gd name="T88" fmla="*/ 1796 w 1826"/>
                  <a:gd name="T89" fmla="*/ 841 h 928"/>
                  <a:gd name="T90" fmla="*/ 1775 w 1826"/>
                  <a:gd name="T91" fmla="*/ 865 h 928"/>
                  <a:gd name="T92" fmla="*/ 1749 w 1826"/>
                  <a:gd name="T93" fmla="*/ 886 h 928"/>
                  <a:gd name="T94" fmla="*/ 1718 w 1826"/>
                  <a:gd name="T95" fmla="*/ 904 h 928"/>
                  <a:gd name="T96" fmla="*/ 1684 w 1826"/>
                  <a:gd name="T97" fmla="*/ 917 h 928"/>
                  <a:gd name="T98" fmla="*/ 1648 w 1826"/>
                  <a:gd name="T99" fmla="*/ 925 h 928"/>
                  <a:gd name="T100" fmla="*/ 1608 w 1826"/>
                  <a:gd name="T101" fmla="*/ 928 h 928"/>
                  <a:gd name="T102" fmla="*/ 217 w 1826"/>
                  <a:gd name="T103" fmla="*/ 928 h 928"/>
                  <a:gd name="T104" fmla="*/ 179 w 1826"/>
                  <a:gd name="T105" fmla="*/ 925 h 928"/>
                  <a:gd name="T106" fmla="*/ 141 w 1826"/>
                  <a:gd name="T107" fmla="*/ 917 h 928"/>
                  <a:gd name="T108" fmla="*/ 107 w 1826"/>
                  <a:gd name="T109" fmla="*/ 904 h 928"/>
                  <a:gd name="T110" fmla="*/ 77 w 1826"/>
                  <a:gd name="T111" fmla="*/ 886 h 928"/>
                  <a:gd name="T112" fmla="*/ 51 w 1826"/>
                  <a:gd name="T113" fmla="*/ 865 h 928"/>
                  <a:gd name="T114" fmla="*/ 30 w 1826"/>
                  <a:gd name="T115" fmla="*/ 841 h 928"/>
                  <a:gd name="T116" fmla="*/ 14 w 1826"/>
                  <a:gd name="T117" fmla="*/ 814 h 928"/>
                  <a:gd name="T118" fmla="*/ 4 w 1826"/>
                  <a:gd name="T119" fmla="*/ 783 h 928"/>
                  <a:gd name="T120" fmla="*/ 0 w 1826"/>
                  <a:gd name="T121" fmla="*/ 752 h 928"/>
                  <a:gd name="T122" fmla="*/ 0 w 1826"/>
                  <a:gd name="T123" fmla="*/ 0 h 9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826" h="928">
                    <a:moveTo>
                      <a:pt x="0" y="0"/>
                    </a:moveTo>
                    <a:lnTo>
                      <a:pt x="338" y="0"/>
                    </a:lnTo>
                    <a:lnTo>
                      <a:pt x="319" y="45"/>
                    </a:lnTo>
                    <a:lnTo>
                      <a:pt x="304" y="92"/>
                    </a:lnTo>
                    <a:lnTo>
                      <a:pt x="296" y="139"/>
                    </a:lnTo>
                    <a:lnTo>
                      <a:pt x="293" y="189"/>
                    </a:lnTo>
                    <a:lnTo>
                      <a:pt x="297" y="243"/>
                    </a:lnTo>
                    <a:lnTo>
                      <a:pt x="307" y="296"/>
                    </a:lnTo>
                    <a:lnTo>
                      <a:pt x="324" y="347"/>
                    </a:lnTo>
                    <a:lnTo>
                      <a:pt x="348" y="396"/>
                    </a:lnTo>
                    <a:lnTo>
                      <a:pt x="378" y="442"/>
                    </a:lnTo>
                    <a:lnTo>
                      <a:pt x="413" y="485"/>
                    </a:lnTo>
                    <a:lnTo>
                      <a:pt x="453" y="525"/>
                    </a:lnTo>
                    <a:lnTo>
                      <a:pt x="498" y="561"/>
                    </a:lnTo>
                    <a:lnTo>
                      <a:pt x="546" y="594"/>
                    </a:lnTo>
                    <a:lnTo>
                      <a:pt x="600" y="622"/>
                    </a:lnTo>
                    <a:lnTo>
                      <a:pt x="657" y="646"/>
                    </a:lnTo>
                    <a:lnTo>
                      <a:pt x="717" y="665"/>
                    </a:lnTo>
                    <a:lnTo>
                      <a:pt x="780" y="679"/>
                    </a:lnTo>
                    <a:lnTo>
                      <a:pt x="846" y="688"/>
                    </a:lnTo>
                    <a:lnTo>
                      <a:pt x="913" y="691"/>
                    </a:lnTo>
                    <a:lnTo>
                      <a:pt x="981" y="688"/>
                    </a:lnTo>
                    <a:lnTo>
                      <a:pt x="1045" y="679"/>
                    </a:lnTo>
                    <a:lnTo>
                      <a:pt x="1109" y="665"/>
                    </a:lnTo>
                    <a:lnTo>
                      <a:pt x="1169" y="646"/>
                    </a:lnTo>
                    <a:lnTo>
                      <a:pt x="1226" y="622"/>
                    </a:lnTo>
                    <a:lnTo>
                      <a:pt x="1279" y="594"/>
                    </a:lnTo>
                    <a:lnTo>
                      <a:pt x="1329" y="561"/>
                    </a:lnTo>
                    <a:lnTo>
                      <a:pt x="1373" y="525"/>
                    </a:lnTo>
                    <a:lnTo>
                      <a:pt x="1413" y="485"/>
                    </a:lnTo>
                    <a:lnTo>
                      <a:pt x="1448" y="442"/>
                    </a:lnTo>
                    <a:lnTo>
                      <a:pt x="1478" y="396"/>
                    </a:lnTo>
                    <a:lnTo>
                      <a:pt x="1502" y="347"/>
                    </a:lnTo>
                    <a:lnTo>
                      <a:pt x="1519" y="296"/>
                    </a:lnTo>
                    <a:lnTo>
                      <a:pt x="1529" y="243"/>
                    </a:lnTo>
                    <a:lnTo>
                      <a:pt x="1533" y="189"/>
                    </a:lnTo>
                    <a:lnTo>
                      <a:pt x="1531" y="139"/>
                    </a:lnTo>
                    <a:lnTo>
                      <a:pt x="1521" y="92"/>
                    </a:lnTo>
                    <a:lnTo>
                      <a:pt x="1507" y="45"/>
                    </a:lnTo>
                    <a:lnTo>
                      <a:pt x="1487" y="0"/>
                    </a:lnTo>
                    <a:lnTo>
                      <a:pt x="1826" y="0"/>
                    </a:lnTo>
                    <a:lnTo>
                      <a:pt x="1826" y="752"/>
                    </a:lnTo>
                    <a:lnTo>
                      <a:pt x="1822" y="783"/>
                    </a:lnTo>
                    <a:lnTo>
                      <a:pt x="1812" y="814"/>
                    </a:lnTo>
                    <a:lnTo>
                      <a:pt x="1796" y="841"/>
                    </a:lnTo>
                    <a:lnTo>
                      <a:pt x="1775" y="865"/>
                    </a:lnTo>
                    <a:lnTo>
                      <a:pt x="1749" y="886"/>
                    </a:lnTo>
                    <a:lnTo>
                      <a:pt x="1718" y="904"/>
                    </a:lnTo>
                    <a:lnTo>
                      <a:pt x="1684" y="917"/>
                    </a:lnTo>
                    <a:lnTo>
                      <a:pt x="1648" y="925"/>
                    </a:lnTo>
                    <a:lnTo>
                      <a:pt x="1608" y="928"/>
                    </a:lnTo>
                    <a:lnTo>
                      <a:pt x="217" y="928"/>
                    </a:lnTo>
                    <a:lnTo>
                      <a:pt x="179" y="925"/>
                    </a:lnTo>
                    <a:lnTo>
                      <a:pt x="141" y="917"/>
                    </a:lnTo>
                    <a:lnTo>
                      <a:pt x="107" y="904"/>
                    </a:lnTo>
                    <a:lnTo>
                      <a:pt x="77" y="886"/>
                    </a:lnTo>
                    <a:lnTo>
                      <a:pt x="51" y="865"/>
                    </a:lnTo>
                    <a:lnTo>
                      <a:pt x="30" y="841"/>
                    </a:lnTo>
                    <a:lnTo>
                      <a:pt x="14" y="814"/>
                    </a:lnTo>
                    <a:lnTo>
                      <a:pt x="4" y="783"/>
                    </a:lnTo>
                    <a:lnTo>
                      <a:pt x="0" y="75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6" name="Freeform 850"/>
            <p:cNvSpPr>
              <a:spLocks noEditPoints="1"/>
            </p:cNvSpPr>
            <p:nvPr/>
          </p:nvSpPr>
          <p:spPr bwMode="auto">
            <a:xfrm>
              <a:off x="11158154" y="6060306"/>
              <a:ext cx="169279" cy="169279"/>
            </a:xfrm>
            <a:custGeom>
              <a:avLst/>
              <a:gdLst>
                <a:gd name="T0" fmla="*/ 538 w 3619"/>
                <a:gd name="T1" fmla="*/ 1378 h 3620"/>
                <a:gd name="T2" fmla="*/ 538 w 3619"/>
                <a:gd name="T3" fmla="*/ 3174 h 3620"/>
                <a:gd name="T4" fmla="*/ 1025 w 3619"/>
                <a:gd name="T5" fmla="*/ 3221 h 3620"/>
                <a:gd name="T6" fmla="*/ 1117 w 3619"/>
                <a:gd name="T7" fmla="*/ 3152 h 3620"/>
                <a:gd name="T8" fmla="*/ 1093 w 3619"/>
                <a:gd name="T9" fmla="*/ 1359 h 3620"/>
                <a:gd name="T10" fmla="*/ 2547 w 3619"/>
                <a:gd name="T11" fmla="*/ 1302 h 3620"/>
                <a:gd name="T12" fmla="*/ 2269 w 3619"/>
                <a:gd name="T13" fmla="*/ 1342 h 3620"/>
                <a:gd name="T14" fmla="*/ 2085 w 3619"/>
                <a:gd name="T15" fmla="*/ 1449 h 3620"/>
                <a:gd name="T16" fmla="*/ 1985 w 3619"/>
                <a:gd name="T17" fmla="*/ 1418 h 3620"/>
                <a:gd name="T18" fmla="*/ 1920 w 3619"/>
                <a:gd name="T19" fmla="*/ 1334 h 3620"/>
                <a:gd name="T20" fmla="*/ 1415 w 3619"/>
                <a:gd name="T21" fmla="*/ 1356 h 3620"/>
                <a:gd name="T22" fmla="*/ 1392 w 3619"/>
                <a:gd name="T23" fmla="*/ 3157 h 3620"/>
                <a:gd name="T24" fmla="*/ 1476 w 3619"/>
                <a:gd name="T25" fmla="*/ 3221 h 3620"/>
                <a:gd name="T26" fmla="*/ 1973 w 3619"/>
                <a:gd name="T27" fmla="*/ 3178 h 3620"/>
                <a:gd name="T28" fmla="*/ 1990 w 3619"/>
                <a:gd name="T29" fmla="*/ 2170 h 3620"/>
                <a:gd name="T30" fmla="*/ 2023 w 3619"/>
                <a:gd name="T31" fmla="*/ 2036 h 3620"/>
                <a:gd name="T32" fmla="*/ 2101 w 3619"/>
                <a:gd name="T33" fmla="*/ 1905 h 3620"/>
                <a:gd name="T34" fmla="*/ 2241 w 3619"/>
                <a:gd name="T35" fmla="*/ 1824 h 3620"/>
                <a:gd name="T36" fmla="*/ 2432 w 3619"/>
                <a:gd name="T37" fmla="*/ 1833 h 3620"/>
                <a:gd name="T38" fmla="*/ 2553 w 3619"/>
                <a:gd name="T39" fmla="*/ 1923 h 3620"/>
                <a:gd name="T40" fmla="*/ 2611 w 3619"/>
                <a:gd name="T41" fmla="*/ 2060 h 3620"/>
                <a:gd name="T42" fmla="*/ 2630 w 3619"/>
                <a:gd name="T43" fmla="*/ 2204 h 3620"/>
                <a:gd name="T44" fmla="*/ 2630 w 3619"/>
                <a:gd name="T45" fmla="*/ 2320 h 3620"/>
                <a:gd name="T46" fmla="*/ 2655 w 3619"/>
                <a:gd name="T47" fmla="*/ 3196 h 3620"/>
                <a:gd name="T48" fmla="*/ 3175 w 3619"/>
                <a:gd name="T49" fmla="*/ 3218 h 3620"/>
                <a:gd name="T50" fmla="*/ 3240 w 3619"/>
                <a:gd name="T51" fmla="*/ 3134 h 3620"/>
                <a:gd name="T52" fmla="*/ 3238 w 3619"/>
                <a:gd name="T53" fmla="*/ 2160 h 3620"/>
                <a:gd name="T54" fmla="*/ 3224 w 3619"/>
                <a:gd name="T55" fmla="*/ 1948 h 3620"/>
                <a:gd name="T56" fmla="*/ 3178 w 3619"/>
                <a:gd name="T57" fmla="*/ 1733 h 3620"/>
                <a:gd name="T58" fmla="*/ 3082 w 3619"/>
                <a:gd name="T59" fmla="*/ 1540 h 3620"/>
                <a:gd name="T60" fmla="*/ 2920 w 3619"/>
                <a:gd name="T61" fmla="*/ 1391 h 3620"/>
                <a:gd name="T62" fmla="*/ 2673 w 3619"/>
                <a:gd name="T63" fmla="*/ 1309 h 3620"/>
                <a:gd name="T64" fmla="*/ 727 w 3619"/>
                <a:gd name="T65" fmla="*/ 411 h 3620"/>
                <a:gd name="T66" fmla="*/ 534 w 3619"/>
                <a:gd name="T67" fmla="*/ 529 h 3620"/>
                <a:gd name="T68" fmla="*/ 440 w 3619"/>
                <a:gd name="T69" fmla="*/ 736 h 3620"/>
                <a:gd name="T70" fmla="*/ 483 w 3619"/>
                <a:gd name="T71" fmla="*/ 965 h 3620"/>
                <a:gd name="T72" fmla="*/ 641 w 3619"/>
                <a:gd name="T73" fmla="*/ 1125 h 3620"/>
                <a:gd name="T74" fmla="*/ 870 w 3619"/>
                <a:gd name="T75" fmla="*/ 1167 h 3620"/>
                <a:gd name="T76" fmla="*/ 1079 w 3619"/>
                <a:gd name="T77" fmla="*/ 1072 h 3620"/>
                <a:gd name="T78" fmla="*/ 1195 w 3619"/>
                <a:gd name="T79" fmla="*/ 880 h 3620"/>
                <a:gd name="T80" fmla="*/ 1182 w 3619"/>
                <a:gd name="T81" fmla="*/ 646 h 3620"/>
                <a:gd name="T82" fmla="*/ 1042 w 3619"/>
                <a:gd name="T83" fmla="*/ 469 h 3620"/>
                <a:gd name="T84" fmla="*/ 822 w 3619"/>
                <a:gd name="T85" fmla="*/ 399 h 3620"/>
                <a:gd name="T86" fmla="*/ 3420 w 3619"/>
                <a:gd name="T87" fmla="*/ 27 h 3620"/>
                <a:gd name="T88" fmla="*/ 3575 w 3619"/>
                <a:gd name="T89" fmla="*/ 162 h 3620"/>
                <a:gd name="T90" fmla="*/ 3619 w 3619"/>
                <a:gd name="T91" fmla="*/ 3293 h 3620"/>
                <a:gd name="T92" fmla="*/ 3551 w 3619"/>
                <a:gd name="T93" fmla="*/ 3493 h 3620"/>
                <a:gd name="T94" fmla="*/ 3379 w 3619"/>
                <a:gd name="T95" fmla="*/ 3609 h 3620"/>
                <a:gd name="T96" fmla="*/ 241 w 3619"/>
                <a:gd name="T97" fmla="*/ 3609 h 3620"/>
                <a:gd name="T98" fmla="*/ 68 w 3619"/>
                <a:gd name="T99" fmla="*/ 3493 h 3620"/>
                <a:gd name="T100" fmla="*/ 0 w 3619"/>
                <a:gd name="T101" fmla="*/ 3293 h 3620"/>
                <a:gd name="T102" fmla="*/ 45 w 3619"/>
                <a:gd name="T103" fmla="*/ 162 h 3620"/>
                <a:gd name="T104" fmla="*/ 200 w 3619"/>
                <a:gd name="T105" fmla="*/ 27 h 3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619" h="3620">
                  <a:moveTo>
                    <a:pt x="619" y="1330"/>
                  </a:moveTo>
                  <a:lnTo>
                    <a:pt x="594" y="1334"/>
                  </a:lnTo>
                  <a:lnTo>
                    <a:pt x="572" y="1343"/>
                  </a:lnTo>
                  <a:lnTo>
                    <a:pt x="552" y="1359"/>
                  </a:lnTo>
                  <a:lnTo>
                    <a:pt x="538" y="1378"/>
                  </a:lnTo>
                  <a:lnTo>
                    <a:pt x="528" y="1401"/>
                  </a:lnTo>
                  <a:lnTo>
                    <a:pt x="524" y="1426"/>
                  </a:lnTo>
                  <a:lnTo>
                    <a:pt x="524" y="3126"/>
                  </a:lnTo>
                  <a:lnTo>
                    <a:pt x="528" y="3152"/>
                  </a:lnTo>
                  <a:lnTo>
                    <a:pt x="538" y="3174"/>
                  </a:lnTo>
                  <a:lnTo>
                    <a:pt x="552" y="3193"/>
                  </a:lnTo>
                  <a:lnTo>
                    <a:pt x="572" y="3208"/>
                  </a:lnTo>
                  <a:lnTo>
                    <a:pt x="594" y="3218"/>
                  </a:lnTo>
                  <a:lnTo>
                    <a:pt x="619" y="3221"/>
                  </a:lnTo>
                  <a:lnTo>
                    <a:pt x="1025" y="3221"/>
                  </a:lnTo>
                  <a:lnTo>
                    <a:pt x="1050" y="3218"/>
                  </a:lnTo>
                  <a:lnTo>
                    <a:pt x="1073" y="3208"/>
                  </a:lnTo>
                  <a:lnTo>
                    <a:pt x="1093" y="3193"/>
                  </a:lnTo>
                  <a:lnTo>
                    <a:pt x="1107" y="3174"/>
                  </a:lnTo>
                  <a:lnTo>
                    <a:pt x="1117" y="3152"/>
                  </a:lnTo>
                  <a:lnTo>
                    <a:pt x="1120" y="3126"/>
                  </a:lnTo>
                  <a:lnTo>
                    <a:pt x="1120" y="1426"/>
                  </a:lnTo>
                  <a:lnTo>
                    <a:pt x="1117" y="1401"/>
                  </a:lnTo>
                  <a:lnTo>
                    <a:pt x="1107" y="1378"/>
                  </a:lnTo>
                  <a:lnTo>
                    <a:pt x="1093" y="1359"/>
                  </a:lnTo>
                  <a:lnTo>
                    <a:pt x="1073" y="1343"/>
                  </a:lnTo>
                  <a:lnTo>
                    <a:pt x="1050" y="1334"/>
                  </a:lnTo>
                  <a:lnTo>
                    <a:pt x="1025" y="1330"/>
                  </a:lnTo>
                  <a:lnTo>
                    <a:pt x="619" y="1330"/>
                  </a:lnTo>
                  <a:close/>
                  <a:moveTo>
                    <a:pt x="2547" y="1302"/>
                  </a:moveTo>
                  <a:lnTo>
                    <a:pt x="2482" y="1304"/>
                  </a:lnTo>
                  <a:lnTo>
                    <a:pt x="2422" y="1308"/>
                  </a:lnTo>
                  <a:lnTo>
                    <a:pt x="2367" y="1317"/>
                  </a:lnTo>
                  <a:lnTo>
                    <a:pt x="2315" y="1328"/>
                  </a:lnTo>
                  <a:lnTo>
                    <a:pt x="2269" y="1342"/>
                  </a:lnTo>
                  <a:lnTo>
                    <a:pt x="2225" y="1359"/>
                  </a:lnTo>
                  <a:lnTo>
                    <a:pt x="2185" y="1379"/>
                  </a:lnTo>
                  <a:lnTo>
                    <a:pt x="2149" y="1400"/>
                  </a:lnTo>
                  <a:lnTo>
                    <a:pt x="2115" y="1423"/>
                  </a:lnTo>
                  <a:lnTo>
                    <a:pt x="2085" y="1449"/>
                  </a:lnTo>
                  <a:lnTo>
                    <a:pt x="2057" y="1476"/>
                  </a:lnTo>
                  <a:lnTo>
                    <a:pt x="2031" y="1504"/>
                  </a:lnTo>
                  <a:lnTo>
                    <a:pt x="2007" y="1535"/>
                  </a:lnTo>
                  <a:lnTo>
                    <a:pt x="1985" y="1566"/>
                  </a:lnTo>
                  <a:lnTo>
                    <a:pt x="1985" y="1418"/>
                  </a:lnTo>
                  <a:lnTo>
                    <a:pt x="1982" y="1395"/>
                  </a:lnTo>
                  <a:lnTo>
                    <a:pt x="1973" y="1374"/>
                  </a:lnTo>
                  <a:lnTo>
                    <a:pt x="1959" y="1356"/>
                  </a:lnTo>
                  <a:lnTo>
                    <a:pt x="1941" y="1342"/>
                  </a:lnTo>
                  <a:lnTo>
                    <a:pt x="1920" y="1334"/>
                  </a:lnTo>
                  <a:lnTo>
                    <a:pt x="1897" y="1330"/>
                  </a:lnTo>
                  <a:lnTo>
                    <a:pt x="1476" y="1330"/>
                  </a:lnTo>
                  <a:lnTo>
                    <a:pt x="1453" y="1334"/>
                  </a:lnTo>
                  <a:lnTo>
                    <a:pt x="1432" y="1342"/>
                  </a:lnTo>
                  <a:lnTo>
                    <a:pt x="1415" y="1356"/>
                  </a:lnTo>
                  <a:lnTo>
                    <a:pt x="1400" y="1374"/>
                  </a:lnTo>
                  <a:lnTo>
                    <a:pt x="1392" y="1395"/>
                  </a:lnTo>
                  <a:lnTo>
                    <a:pt x="1389" y="1418"/>
                  </a:lnTo>
                  <a:lnTo>
                    <a:pt x="1389" y="3134"/>
                  </a:lnTo>
                  <a:lnTo>
                    <a:pt x="1392" y="3157"/>
                  </a:lnTo>
                  <a:lnTo>
                    <a:pt x="1400" y="3178"/>
                  </a:lnTo>
                  <a:lnTo>
                    <a:pt x="1415" y="3196"/>
                  </a:lnTo>
                  <a:lnTo>
                    <a:pt x="1432" y="3209"/>
                  </a:lnTo>
                  <a:lnTo>
                    <a:pt x="1453" y="3218"/>
                  </a:lnTo>
                  <a:lnTo>
                    <a:pt x="1476" y="3221"/>
                  </a:lnTo>
                  <a:lnTo>
                    <a:pt x="1897" y="3221"/>
                  </a:lnTo>
                  <a:lnTo>
                    <a:pt x="1920" y="3218"/>
                  </a:lnTo>
                  <a:lnTo>
                    <a:pt x="1941" y="3209"/>
                  </a:lnTo>
                  <a:lnTo>
                    <a:pt x="1959" y="3196"/>
                  </a:lnTo>
                  <a:lnTo>
                    <a:pt x="1973" y="3178"/>
                  </a:lnTo>
                  <a:lnTo>
                    <a:pt x="1982" y="3157"/>
                  </a:lnTo>
                  <a:lnTo>
                    <a:pt x="1985" y="3134"/>
                  </a:lnTo>
                  <a:lnTo>
                    <a:pt x="1985" y="2214"/>
                  </a:lnTo>
                  <a:lnTo>
                    <a:pt x="1988" y="2193"/>
                  </a:lnTo>
                  <a:lnTo>
                    <a:pt x="1990" y="2170"/>
                  </a:lnTo>
                  <a:lnTo>
                    <a:pt x="1994" y="2146"/>
                  </a:lnTo>
                  <a:lnTo>
                    <a:pt x="2000" y="2119"/>
                  </a:lnTo>
                  <a:lnTo>
                    <a:pt x="2006" y="2093"/>
                  </a:lnTo>
                  <a:lnTo>
                    <a:pt x="2014" y="2065"/>
                  </a:lnTo>
                  <a:lnTo>
                    <a:pt x="2023" y="2036"/>
                  </a:lnTo>
                  <a:lnTo>
                    <a:pt x="2035" y="2009"/>
                  </a:lnTo>
                  <a:lnTo>
                    <a:pt x="2048" y="1981"/>
                  </a:lnTo>
                  <a:lnTo>
                    <a:pt x="2064" y="1955"/>
                  </a:lnTo>
                  <a:lnTo>
                    <a:pt x="2081" y="1930"/>
                  </a:lnTo>
                  <a:lnTo>
                    <a:pt x="2101" y="1905"/>
                  </a:lnTo>
                  <a:lnTo>
                    <a:pt x="2123" y="1883"/>
                  </a:lnTo>
                  <a:lnTo>
                    <a:pt x="2149" y="1865"/>
                  </a:lnTo>
                  <a:lnTo>
                    <a:pt x="2176" y="1847"/>
                  </a:lnTo>
                  <a:lnTo>
                    <a:pt x="2207" y="1834"/>
                  </a:lnTo>
                  <a:lnTo>
                    <a:pt x="2241" y="1824"/>
                  </a:lnTo>
                  <a:lnTo>
                    <a:pt x="2279" y="1817"/>
                  </a:lnTo>
                  <a:lnTo>
                    <a:pt x="2318" y="1815"/>
                  </a:lnTo>
                  <a:lnTo>
                    <a:pt x="2360" y="1817"/>
                  </a:lnTo>
                  <a:lnTo>
                    <a:pt x="2398" y="1823"/>
                  </a:lnTo>
                  <a:lnTo>
                    <a:pt x="2432" y="1833"/>
                  </a:lnTo>
                  <a:lnTo>
                    <a:pt x="2461" y="1845"/>
                  </a:lnTo>
                  <a:lnTo>
                    <a:pt x="2489" y="1861"/>
                  </a:lnTo>
                  <a:lnTo>
                    <a:pt x="2513" y="1880"/>
                  </a:lnTo>
                  <a:lnTo>
                    <a:pt x="2534" y="1901"/>
                  </a:lnTo>
                  <a:lnTo>
                    <a:pt x="2553" y="1923"/>
                  </a:lnTo>
                  <a:lnTo>
                    <a:pt x="2569" y="1948"/>
                  </a:lnTo>
                  <a:lnTo>
                    <a:pt x="2583" y="1975"/>
                  </a:lnTo>
                  <a:lnTo>
                    <a:pt x="2594" y="2002"/>
                  </a:lnTo>
                  <a:lnTo>
                    <a:pt x="2604" y="2031"/>
                  </a:lnTo>
                  <a:lnTo>
                    <a:pt x="2611" y="2060"/>
                  </a:lnTo>
                  <a:lnTo>
                    <a:pt x="2618" y="2089"/>
                  </a:lnTo>
                  <a:lnTo>
                    <a:pt x="2622" y="2119"/>
                  </a:lnTo>
                  <a:lnTo>
                    <a:pt x="2626" y="2148"/>
                  </a:lnTo>
                  <a:lnTo>
                    <a:pt x="2628" y="2176"/>
                  </a:lnTo>
                  <a:lnTo>
                    <a:pt x="2630" y="2204"/>
                  </a:lnTo>
                  <a:lnTo>
                    <a:pt x="2630" y="2231"/>
                  </a:lnTo>
                  <a:lnTo>
                    <a:pt x="2630" y="2256"/>
                  </a:lnTo>
                  <a:lnTo>
                    <a:pt x="2630" y="2280"/>
                  </a:lnTo>
                  <a:lnTo>
                    <a:pt x="2630" y="2301"/>
                  </a:lnTo>
                  <a:lnTo>
                    <a:pt x="2630" y="2320"/>
                  </a:lnTo>
                  <a:lnTo>
                    <a:pt x="2630" y="2336"/>
                  </a:lnTo>
                  <a:lnTo>
                    <a:pt x="2630" y="3134"/>
                  </a:lnTo>
                  <a:lnTo>
                    <a:pt x="2632" y="3157"/>
                  </a:lnTo>
                  <a:lnTo>
                    <a:pt x="2641" y="3178"/>
                  </a:lnTo>
                  <a:lnTo>
                    <a:pt x="2655" y="3196"/>
                  </a:lnTo>
                  <a:lnTo>
                    <a:pt x="2673" y="3209"/>
                  </a:lnTo>
                  <a:lnTo>
                    <a:pt x="2694" y="3218"/>
                  </a:lnTo>
                  <a:lnTo>
                    <a:pt x="2717" y="3221"/>
                  </a:lnTo>
                  <a:lnTo>
                    <a:pt x="3152" y="3221"/>
                  </a:lnTo>
                  <a:lnTo>
                    <a:pt x="3175" y="3218"/>
                  </a:lnTo>
                  <a:lnTo>
                    <a:pt x="3196" y="3209"/>
                  </a:lnTo>
                  <a:lnTo>
                    <a:pt x="3214" y="3196"/>
                  </a:lnTo>
                  <a:lnTo>
                    <a:pt x="3228" y="3178"/>
                  </a:lnTo>
                  <a:lnTo>
                    <a:pt x="3237" y="3157"/>
                  </a:lnTo>
                  <a:lnTo>
                    <a:pt x="3240" y="3134"/>
                  </a:lnTo>
                  <a:lnTo>
                    <a:pt x="3240" y="2311"/>
                  </a:lnTo>
                  <a:lnTo>
                    <a:pt x="3240" y="2276"/>
                  </a:lnTo>
                  <a:lnTo>
                    <a:pt x="3239" y="2238"/>
                  </a:lnTo>
                  <a:lnTo>
                    <a:pt x="3239" y="2200"/>
                  </a:lnTo>
                  <a:lnTo>
                    <a:pt x="3238" y="2160"/>
                  </a:lnTo>
                  <a:lnTo>
                    <a:pt x="3237" y="2119"/>
                  </a:lnTo>
                  <a:lnTo>
                    <a:pt x="3235" y="2077"/>
                  </a:lnTo>
                  <a:lnTo>
                    <a:pt x="3233" y="2034"/>
                  </a:lnTo>
                  <a:lnTo>
                    <a:pt x="3228" y="1991"/>
                  </a:lnTo>
                  <a:lnTo>
                    <a:pt x="3224" y="1948"/>
                  </a:lnTo>
                  <a:lnTo>
                    <a:pt x="3217" y="1904"/>
                  </a:lnTo>
                  <a:lnTo>
                    <a:pt x="3210" y="1861"/>
                  </a:lnTo>
                  <a:lnTo>
                    <a:pt x="3201" y="1818"/>
                  </a:lnTo>
                  <a:lnTo>
                    <a:pt x="3190" y="1775"/>
                  </a:lnTo>
                  <a:lnTo>
                    <a:pt x="3178" y="1733"/>
                  </a:lnTo>
                  <a:lnTo>
                    <a:pt x="3163" y="1693"/>
                  </a:lnTo>
                  <a:lnTo>
                    <a:pt x="3146" y="1652"/>
                  </a:lnTo>
                  <a:lnTo>
                    <a:pt x="3127" y="1613"/>
                  </a:lnTo>
                  <a:lnTo>
                    <a:pt x="3106" y="1576"/>
                  </a:lnTo>
                  <a:lnTo>
                    <a:pt x="3082" y="1540"/>
                  </a:lnTo>
                  <a:lnTo>
                    <a:pt x="3055" y="1505"/>
                  </a:lnTo>
                  <a:lnTo>
                    <a:pt x="3027" y="1473"/>
                  </a:lnTo>
                  <a:lnTo>
                    <a:pt x="2994" y="1444"/>
                  </a:lnTo>
                  <a:lnTo>
                    <a:pt x="2958" y="1416"/>
                  </a:lnTo>
                  <a:lnTo>
                    <a:pt x="2920" y="1391"/>
                  </a:lnTo>
                  <a:lnTo>
                    <a:pt x="2878" y="1368"/>
                  </a:lnTo>
                  <a:lnTo>
                    <a:pt x="2833" y="1349"/>
                  </a:lnTo>
                  <a:lnTo>
                    <a:pt x="2783" y="1332"/>
                  </a:lnTo>
                  <a:lnTo>
                    <a:pt x="2730" y="1319"/>
                  </a:lnTo>
                  <a:lnTo>
                    <a:pt x="2673" y="1309"/>
                  </a:lnTo>
                  <a:lnTo>
                    <a:pt x="2612" y="1304"/>
                  </a:lnTo>
                  <a:lnTo>
                    <a:pt x="2547" y="1302"/>
                  </a:lnTo>
                  <a:close/>
                  <a:moveTo>
                    <a:pt x="822" y="399"/>
                  </a:moveTo>
                  <a:lnTo>
                    <a:pt x="773" y="402"/>
                  </a:lnTo>
                  <a:lnTo>
                    <a:pt x="727" y="411"/>
                  </a:lnTo>
                  <a:lnTo>
                    <a:pt x="683" y="426"/>
                  </a:lnTo>
                  <a:lnTo>
                    <a:pt x="641" y="444"/>
                  </a:lnTo>
                  <a:lnTo>
                    <a:pt x="603" y="469"/>
                  </a:lnTo>
                  <a:lnTo>
                    <a:pt x="566" y="497"/>
                  </a:lnTo>
                  <a:lnTo>
                    <a:pt x="534" y="529"/>
                  </a:lnTo>
                  <a:lnTo>
                    <a:pt x="506" y="564"/>
                  </a:lnTo>
                  <a:lnTo>
                    <a:pt x="483" y="604"/>
                  </a:lnTo>
                  <a:lnTo>
                    <a:pt x="463" y="646"/>
                  </a:lnTo>
                  <a:lnTo>
                    <a:pt x="448" y="690"/>
                  </a:lnTo>
                  <a:lnTo>
                    <a:pt x="440" y="736"/>
                  </a:lnTo>
                  <a:lnTo>
                    <a:pt x="437" y="785"/>
                  </a:lnTo>
                  <a:lnTo>
                    <a:pt x="440" y="833"/>
                  </a:lnTo>
                  <a:lnTo>
                    <a:pt x="448" y="880"/>
                  </a:lnTo>
                  <a:lnTo>
                    <a:pt x="463" y="924"/>
                  </a:lnTo>
                  <a:lnTo>
                    <a:pt x="483" y="965"/>
                  </a:lnTo>
                  <a:lnTo>
                    <a:pt x="506" y="1005"/>
                  </a:lnTo>
                  <a:lnTo>
                    <a:pt x="534" y="1040"/>
                  </a:lnTo>
                  <a:lnTo>
                    <a:pt x="566" y="1072"/>
                  </a:lnTo>
                  <a:lnTo>
                    <a:pt x="603" y="1101"/>
                  </a:lnTo>
                  <a:lnTo>
                    <a:pt x="641" y="1125"/>
                  </a:lnTo>
                  <a:lnTo>
                    <a:pt x="683" y="1144"/>
                  </a:lnTo>
                  <a:lnTo>
                    <a:pt x="727" y="1158"/>
                  </a:lnTo>
                  <a:lnTo>
                    <a:pt x="773" y="1167"/>
                  </a:lnTo>
                  <a:lnTo>
                    <a:pt x="822" y="1170"/>
                  </a:lnTo>
                  <a:lnTo>
                    <a:pt x="870" y="1167"/>
                  </a:lnTo>
                  <a:lnTo>
                    <a:pt x="917" y="1158"/>
                  </a:lnTo>
                  <a:lnTo>
                    <a:pt x="962" y="1144"/>
                  </a:lnTo>
                  <a:lnTo>
                    <a:pt x="1004" y="1125"/>
                  </a:lnTo>
                  <a:lnTo>
                    <a:pt x="1042" y="1101"/>
                  </a:lnTo>
                  <a:lnTo>
                    <a:pt x="1079" y="1072"/>
                  </a:lnTo>
                  <a:lnTo>
                    <a:pt x="1111" y="1040"/>
                  </a:lnTo>
                  <a:lnTo>
                    <a:pt x="1138" y="1005"/>
                  </a:lnTo>
                  <a:lnTo>
                    <a:pt x="1162" y="965"/>
                  </a:lnTo>
                  <a:lnTo>
                    <a:pt x="1182" y="924"/>
                  </a:lnTo>
                  <a:lnTo>
                    <a:pt x="1195" y="880"/>
                  </a:lnTo>
                  <a:lnTo>
                    <a:pt x="1204" y="833"/>
                  </a:lnTo>
                  <a:lnTo>
                    <a:pt x="1208" y="785"/>
                  </a:lnTo>
                  <a:lnTo>
                    <a:pt x="1204" y="736"/>
                  </a:lnTo>
                  <a:lnTo>
                    <a:pt x="1195" y="690"/>
                  </a:lnTo>
                  <a:lnTo>
                    <a:pt x="1182" y="646"/>
                  </a:lnTo>
                  <a:lnTo>
                    <a:pt x="1162" y="604"/>
                  </a:lnTo>
                  <a:lnTo>
                    <a:pt x="1138" y="564"/>
                  </a:lnTo>
                  <a:lnTo>
                    <a:pt x="1111" y="529"/>
                  </a:lnTo>
                  <a:lnTo>
                    <a:pt x="1079" y="497"/>
                  </a:lnTo>
                  <a:lnTo>
                    <a:pt x="1042" y="469"/>
                  </a:lnTo>
                  <a:lnTo>
                    <a:pt x="1004" y="444"/>
                  </a:lnTo>
                  <a:lnTo>
                    <a:pt x="962" y="426"/>
                  </a:lnTo>
                  <a:lnTo>
                    <a:pt x="917" y="411"/>
                  </a:lnTo>
                  <a:lnTo>
                    <a:pt x="870" y="402"/>
                  </a:lnTo>
                  <a:lnTo>
                    <a:pt x="822" y="399"/>
                  </a:lnTo>
                  <a:close/>
                  <a:moveTo>
                    <a:pt x="328" y="0"/>
                  </a:moveTo>
                  <a:lnTo>
                    <a:pt x="3292" y="0"/>
                  </a:lnTo>
                  <a:lnTo>
                    <a:pt x="3337" y="4"/>
                  </a:lnTo>
                  <a:lnTo>
                    <a:pt x="3379" y="12"/>
                  </a:lnTo>
                  <a:lnTo>
                    <a:pt x="3420" y="27"/>
                  </a:lnTo>
                  <a:lnTo>
                    <a:pt x="3458" y="45"/>
                  </a:lnTo>
                  <a:lnTo>
                    <a:pt x="3493" y="69"/>
                  </a:lnTo>
                  <a:lnTo>
                    <a:pt x="3524" y="96"/>
                  </a:lnTo>
                  <a:lnTo>
                    <a:pt x="3551" y="128"/>
                  </a:lnTo>
                  <a:lnTo>
                    <a:pt x="3575" y="162"/>
                  </a:lnTo>
                  <a:lnTo>
                    <a:pt x="3594" y="201"/>
                  </a:lnTo>
                  <a:lnTo>
                    <a:pt x="3608" y="241"/>
                  </a:lnTo>
                  <a:lnTo>
                    <a:pt x="3617" y="283"/>
                  </a:lnTo>
                  <a:lnTo>
                    <a:pt x="3619" y="328"/>
                  </a:lnTo>
                  <a:lnTo>
                    <a:pt x="3619" y="3293"/>
                  </a:lnTo>
                  <a:lnTo>
                    <a:pt x="3617" y="3337"/>
                  </a:lnTo>
                  <a:lnTo>
                    <a:pt x="3608" y="3380"/>
                  </a:lnTo>
                  <a:lnTo>
                    <a:pt x="3594" y="3420"/>
                  </a:lnTo>
                  <a:lnTo>
                    <a:pt x="3575" y="3458"/>
                  </a:lnTo>
                  <a:lnTo>
                    <a:pt x="3551" y="3493"/>
                  </a:lnTo>
                  <a:lnTo>
                    <a:pt x="3524" y="3524"/>
                  </a:lnTo>
                  <a:lnTo>
                    <a:pt x="3493" y="3551"/>
                  </a:lnTo>
                  <a:lnTo>
                    <a:pt x="3458" y="3576"/>
                  </a:lnTo>
                  <a:lnTo>
                    <a:pt x="3420" y="3594"/>
                  </a:lnTo>
                  <a:lnTo>
                    <a:pt x="3379" y="3609"/>
                  </a:lnTo>
                  <a:lnTo>
                    <a:pt x="3337" y="3618"/>
                  </a:lnTo>
                  <a:lnTo>
                    <a:pt x="3292" y="3620"/>
                  </a:lnTo>
                  <a:lnTo>
                    <a:pt x="328" y="3620"/>
                  </a:lnTo>
                  <a:lnTo>
                    <a:pt x="283" y="3618"/>
                  </a:lnTo>
                  <a:lnTo>
                    <a:pt x="241" y="3609"/>
                  </a:lnTo>
                  <a:lnTo>
                    <a:pt x="200" y="3594"/>
                  </a:lnTo>
                  <a:lnTo>
                    <a:pt x="163" y="3576"/>
                  </a:lnTo>
                  <a:lnTo>
                    <a:pt x="128" y="3551"/>
                  </a:lnTo>
                  <a:lnTo>
                    <a:pt x="96" y="3524"/>
                  </a:lnTo>
                  <a:lnTo>
                    <a:pt x="68" y="3493"/>
                  </a:lnTo>
                  <a:lnTo>
                    <a:pt x="45" y="3458"/>
                  </a:lnTo>
                  <a:lnTo>
                    <a:pt x="26" y="3420"/>
                  </a:lnTo>
                  <a:lnTo>
                    <a:pt x="12" y="3380"/>
                  </a:lnTo>
                  <a:lnTo>
                    <a:pt x="3" y="3337"/>
                  </a:lnTo>
                  <a:lnTo>
                    <a:pt x="0" y="3293"/>
                  </a:lnTo>
                  <a:lnTo>
                    <a:pt x="0" y="328"/>
                  </a:lnTo>
                  <a:lnTo>
                    <a:pt x="3" y="283"/>
                  </a:lnTo>
                  <a:lnTo>
                    <a:pt x="12" y="241"/>
                  </a:lnTo>
                  <a:lnTo>
                    <a:pt x="26" y="201"/>
                  </a:lnTo>
                  <a:lnTo>
                    <a:pt x="45" y="162"/>
                  </a:lnTo>
                  <a:lnTo>
                    <a:pt x="68" y="128"/>
                  </a:lnTo>
                  <a:lnTo>
                    <a:pt x="96" y="96"/>
                  </a:lnTo>
                  <a:lnTo>
                    <a:pt x="128" y="69"/>
                  </a:lnTo>
                  <a:lnTo>
                    <a:pt x="163" y="45"/>
                  </a:lnTo>
                  <a:lnTo>
                    <a:pt x="200" y="27"/>
                  </a:lnTo>
                  <a:lnTo>
                    <a:pt x="241" y="12"/>
                  </a:lnTo>
                  <a:lnTo>
                    <a:pt x="283" y="4"/>
                  </a:lnTo>
                  <a:lnTo>
                    <a:pt x="3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536"/>
            <p:cNvSpPr>
              <a:spLocks noEditPoints="1"/>
            </p:cNvSpPr>
            <p:nvPr/>
          </p:nvSpPr>
          <p:spPr bwMode="auto">
            <a:xfrm>
              <a:off x="10671408" y="6050673"/>
              <a:ext cx="177332" cy="179578"/>
            </a:xfrm>
            <a:custGeom>
              <a:avLst/>
              <a:gdLst>
                <a:gd name="T0" fmla="*/ 1968 w 3474"/>
                <a:gd name="T1" fmla="*/ 985 h 3518"/>
                <a:gd name="T2" fmla="*/ 1814 w 3474"/>
                <a:gd name="T3" fmla="*/ 1094 h 3518"/>
                <a:gd name="T4" fmla="*/ 1724 w 3474"/>
                <a:gd name="T5" fmla="*/ 1263 h 3518"/>
                <a:gd name="T6" fmla="*/ 1722 w 3474"/>
                <a:gd name="T7" fmla="*/ 1454 h 3518"/>
                <a:gd name="T8" fmla="*/ 1405 w 3474"/>
                <a:gd name="T9" fmla="*/ 1392 h 3518"/>
                <a:gd name="T10" fmla="*/ 1126 w 3474"/>
                <a:gd name="T11" fmla="*/ 1247 h 3518"/>
                <a:gd name="T12" fmla="*/ 899 w 3474"/>
                <a:gd name="T13" fmla="*/ 1032 h 3518"/>
                <a:gd name="T14" fmla="*/ 846 w 3474"/>
                <a:gd name="T15" fmla="*/ 1192 h 3518"/>
                <a:gd name="T16" fmla="*/ 873 w 3474"/>
                <a:gd name="T17" fmla="*/ 1384 h 3518"/>
                <a:gd name="T18" fmla="*/ 984 w 3474"/>
                <a:gd name="T19" fmla="*/ 1542 h 3518"/>
                <a:gd name="T20" fmla="*/ 883 w 3474"/>
                <a:gd name="T21" fmla="*/ 1541 h 3518"/>
                <a:gd name="T22" fmla="*/ 844 w 3474"/>
                <a:gd name="T23" fmla="*/ 1579 h 3518"/>
                <a:gd name="T24" fmla="*/ 918 w 3474"/>
                <a:gd name="T25" fmla="*/ 1765 h 3518"/>
                <a:gd name="T26" fmla="*/ 1067 w 3474"/>
                <a:gd name="T27" fmla="*/ 1891 h 3518"/>
                <a:gd name="T28" fmla="*/ 1092 w 3474"/>
                <a:gd name="T29" fmla="*/ 1936 h 3518"/>
                <a:gd name="T30" fmla="*/ 1000 w 3474"/>
                <a:gd name="T31" fmla="*/ 1977 h 3518"/>
                <a:gd name="T32" fmla="*/ 1121 w 3474"/>
                <a:gd name="T33" fmla="*/ 2130 h 3518"/>
                <a:gd name="T34" fmla="*/ 1303 w 3474"/>
                <a:gd name="T35" fmla="*/ 2207 h 3518"/>
                <a:gd name="T36" fmla="*/ 1187 w 3474"/>
                <a:gd name="T37" fmla="*/ 2314 h 3518"/>
                <a:gd name="T38" fmla="*/ 928 w 3474"/>
                <a:gd name="T39" fmla="*/ 2382 h 3518"/>
                <a:gd name="T40" fmla="*/ 830 w 3474"/>
                <a:gd name="T41" fmla="*/ 2419 h 3518"/>
                <a:gd name="T42" fmla="*/ 1129 w 3474"/>
                <a:gd name="T43" fmla="*/ 2534 h 3518"/>
                <a:gd name="T44" fmla="*/ 1459 w 3474"/>
                <a:gd name="T45" fmla="*/ 2558 h 3518"/>
                <a:gd name="T46" fmla="*/ 1762 w 3474"/>
                <a:gd name="T47" fmla="*/ 2497 h 3518"/>
                <a:gd name="T48" fmla="*/ 2017 w 3474"/>
                <a:gd name="T49" fmla="*/ 2367 h 3518"/>
                <a:gd name="T50" fmla="*/ 2220 w 3474"/>
                <a:gd name="T51" fmla="*/ 2186 h 3518"/>
                <a:gd name="T52" fmla="*/ 2372 w 3474"/>
                <a:gd name="T53" fmla="*/ 1965 h 3518"/>
                <a:gd name="T54" fmla="*/ 2469 w 3474"/>
                <a:gd name="T55" fmla="*/ 1722 h 3518"/>
                <a:gd name="T56" fmla="*/ 2511 w 3474"/>
                <a:gd name="T57" fmla="*/ 1471 h 3518"/>
                <a:gd name="T58" fmla="*/ 2600 w 3474"/>
                <a:gd name="T59" fmla="*/ 1282 h 3518"/>
                <a:gd name="T60" fmla="*/ 2657 w 3474"/>
                <a:gd name="T61" fmla="*/ 1170 h 3518"/>
                <a:gd name="T62" fmla="*/ 2522 w 3474"/>
                <a:gd name="T63" fmla="*/ 1184 h 3518"/>
                <a:gd name="T64" fmla="*/ 2641 w 3474"/>
                <a:gd name="T65" fmla="*/ 1033 h 3518"/>
                <a:gd name="T66" fmla="*/ 2471 w 3474"/>
                <a:gd name="T67" fmla="*/ 1068 h 3518"/>
                <a:gd name="T68" fmla="*/ 2295 w 3474"/>
                <a:gd name="T69" fmla="*/ 1002 h 3518"/>
                <a:gd name="T70" fmla="*/ 2112 w 3474"/>
                <a:gd name="T71" fmla="*/ 957 h 3518"/>
                <a:gd name="T72" fmla="*/ 2060 w 3474"/>
                <a:gd name="T73" fmla="*/ 31 h 3518"/>
                <a:gd name="T74" fmla="*/ 2460 w 3474"/>
                <a:gd name="T75" fmla="*/ 161 h 3518"/>
                <a:gd name="T76" fmla="*/ 2811 w 3474"/>
                <a:gd name="T77" fmla="*/ 379 h 3518"/>
                <a:gd name="T78" fmla="*/ 3101 w 3474"/>
                <a:gd name="T79" fmla="*/ 671 h 3518"/>
                <a:gd name="T80" fmla="*/ 3316 w 3474"/>
                <a:gd name="T81" fmla="*/ 1028 h 3518"/>
                <a:gd name="T82" fmla="*/ 3445 w 3474"/>
                <a:gd name="T83" fmla="*/ 1431 h 3518"/>
                <a:gd name="T84" fmla="*/ 3471 w 3474"/>
                <a:gd name="T85" fmla="*/ 1870 h 3518"/>
                <a:gd name="T86" fmla="*/ 3393 w 3474"/>
                <a:gd name="T87" fmla="*/ 2294 h 3518"/>
                <a:gd name="T88" fmla="*/ 3220 w 3474"/>
                <a:gd name="T89" fmla="*/ 2675 h 3518"/>
                <a:gd name="T90" fmla="*/ 2965 w 3474"/>
                <a:gd name="T91" fmla="*/ 3002 h 3518"/>
                <a:gd name="T92" fmla="*/ 2643 w 3474"/>
                <a:gd name="T93" fmla="*/ 3260 h 3518"/>
                <a:gd name="T94" fmla="*/ 2266 w 3474"/>
                <a:gd name="T95" fmla="*/ 3434 h 3518"/>
                <a:gd name="T96" fmla="*/ 1847 w 3474"/>
                <a:gd name="T97" fmla="*/ 3514 h 3518"/>
                <a:gd name="T98" fmla="*/ 1414 w 3474"/>
                <a:gd name="T99" fmla="*/ 3487 h 3518"/>
                <a:gd name="T100" fmla="*/ 1014 w 3474"/>
                <a:gd name="T101" fmla="*/ 3357 h 3518"/>
                <a:gd name="T102" fmla="*/ 663 w 3474"/>
                <a:gd name="T103" fmla="*/ 3140 h 3518"/>
                <a:gd name="T104" fmla="*/ 373 w 3474"/>
                <a:gd name="T105" fmla="*/ 2847 h 3518"/>
                <a:gd name="T106" fmla="*/ 157 w 3474"/>
                <a:gd name="T107" fmla="*/ 2491 h 3518"/>
                <a:gd name="T108" fmla="*/ 30 w 3474"/>
                <a:gd name="T109" fmla="*/ 2087 h 3518"/>
                <a:gd name="T110" fmla="*/ 3 w 3474"/>
                <a:gd name="T111" fmla="*/ 1648 h 3518"/>
                <a:gd name="T112" fmla="*/ 83 w 3474"/>
                <a:gd name="T113" fmla="*/ 1225 h 3518"/>
                <a:gd name="T114" fmla="*/ 255 w 3474"/>
                <a:gd name="T115" fmla="*/ 843 h 3518"/>
                <a:gd name="T116" fmla="*/ 510 w 3474"/>
                <a:gd name="T117" fmla="*/ 516 h 3518"/>
                <a:gd name="T118" fmla="*/ 831 w 3474"/>
                <a:gd name="T119" fmla="*/ 259 h 3518"/>
                <a:gd name="T120" fmla="*/ 1208 w 3474"/>
                <a:gd name="T121" fmla="*/ 84 h 3518"/>
                <a:gd name="T122" fmla="*/ 1628 w 3474"/>
                <a:gd name="T123" fmla="*/ 5 h 3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474" h="3518">
                  <a:moveTo>
                    <a:pt x="2112" y="957"/>
                  </a:moveTo>
                  <a:lnTo>
                    <a:pt x="2061" y="961"/>
                  </a:lnTo>
                  <a:lnTo>
                    <a:pt x="2014" y="970"/>
                  </a:lnTo>
                  <a:lnTo>
                    <a:pt x="1968" y="985"/>
                  </a:lnTo>
                  <a:lnTo>
                    <a:pt x="1924" y="1005"/>
                  </a:lnTo>
                  <a:lnTo>
                    <a:pt x="1883" y="1030"/>
                  </a:lnTo>
                  <a:lnTo>
                    <a:pt x="1846" y="1060"/>
                  </a:lnTo>
                  <a:lnTo>
                    <a:pt x="1814" y="1094"/>
                  </a:lnTo>
                  <a:lnTo>
                    <a:pt x="1784" y="1131"/>
                  </a:lnTo>
                  <a:lnTo>
                    <a:pt x="1759" y="1172"/>
                  </a:lnTo>
                  <a:lnTo>
                    <a:pt x="1739" y="1216"/>
                  </a:lnTo>
                  <a:lnTo>
                    <a:pt x="1724" y="1263"/>
                  </a:lnTo>
                  <a:lnTo>
                    <a:pt x="1716" y="1311"/>
                  </a:lnTo>
                  <a:lnTo>
                    <a:pt x="1713" y="1362"/>
                  </a:lnTo>
                  <a:lnTo>
                    <a:pt x="1715" y="1409"/>
                  </a:lnTo>
                  <a:lnTo>
                    <a:pt x="1722" y="1454"/>
                  </a:lnTo>
                  <a:lnTo>
                    <a:pt x="1640" y="1448"/>
                  </a:lnTo>
                  <a:lnTo>
                    <a:pt x="1559" y="1435"/>
                  </a:lnTo>
                  <a:lnTo>
                    <a:pt x="1481" y="1416"/>
                  </a:lnTo>
                  <a:lnTo>
                    <a:pt x="1405" y="1392"/>
                  </a:lnTo>
                  <a:lnTo>
                    <a:pt x="1331" y="1363"/>
                  </a:lnTo>
                  <a:lnTo>
                    <a:pt x="1259" y="1329"/>
                  </a:lnTo>
                  <a:lnTo>
                    <a:pt x="1191" y="1289"/>
                  </a:lnTo>
                  <a:lnTo>
                    <a:pt x="1126" y="1247"/>
                  </a:lnTo>
                  <a:lnTo>
                    <a:pt x="1064" y="1198"/>
                  </a:lnTo>
                  <a:lnTo>
                    <a:pt x="1005" y="1146"/>
                  </a:lnTo>
                  <a:lnTo>
                    <a:pt x="950" y="1091"/>
                  </a:lnTo>
                  <a:lnTo>
                    <a:pt x="899" y="1032"/>
                  </a:lnTo>
                  <a:lnTo>
                    <a:pt x="880" y="1068"/>
                  </a:lnTo>
                  <a:lnTo>
                    <a:pt x="865" y="1108"/>
                  </a:lnTo>
                  <a:lnTo>
                    <a:pt x="854" y="1149"/>
                  </a:lnTo>
                  <a:lnTo>
                    <a:pt x="846" y="1192"/>
                  </a:lnTo>
                  <a:lnTo>
                    <a:pt x="844" y="1236"/>
                  </a:lnTo>
                  <a:lnTo>
                    <a:pt x="848" y="1287"/>
                  </a:lnTo>
                  <a:lnTo>
                    <a:pt x="857" y="1337"/>
                  </a:lnTo>
                  <a:lnTo>
                    <a:pt x="873" y="1384"/>
                  </a:lnTo>
                  <a:lnTo>
                    <a:pt x="893" y="1429"/>
                  </a:lnTo>
                  <a:lnTo>
                    <a:pt x="919" y="1471"/>
                  </a:lnTo>
                  <a:lnTo>
                    <a:pt x="950" y="1508"/>
                  </a:lnTo>
                  <a:lnTo>
                    <a:pt x="984" y="1542"/>
                  </a:lnTo>
                  <a:lnTo>
                    <a:pt x="1022" y="1572"/>
                  </a:lnTo>
                  <a:lnTo>
                    <a:pt x="974" y="1568"/>
                  </a:lnTo>
                  <a:lnTo>
                    <a:pt x="928" y="1557"/>
                  </a:lnTo>
                  <a:lnTo>
                    <a:pt x="883" y="1541"/>
                  </a:lnTo>
                  <a:lnTo>
                    <a:pt x="841" y="1522"/>
                  </a:lnTo>
                  <a:lnTo>
                    <a:pt x="841" y="1524"/>
                  </a:lnTo>
                  <a:lnTo>
                    <a:pt x="841" y="1527"/>
                  </a:lnTo>
                  <a:lnTo>
                    <a:pt x="844" y="1579"/>
                  </a:lnTo>
                  <a:lnTo>
                    <a:pt x="854" y="1629"/>
                  </a:lnTo>
                  <a:lnTo>
                    <a:pt x="870" y="1678"/>
                  </a:lnTo>
                  <a:lnTo>
                    <a:pt x="891" y="1723"/>
                  </a:lnTo>
                  <a:lnTo>
                    <a:pt x="918" y="1765"/>
                  </a:lnTo>
                  <a:lnTo>
                    <a:pt x="949" y="1803"/>
                  </a:lnTo>
                  <a:lnTo>
                    <a:pt x="984" y="1837"/>
                  </a:lnTo>
                  <a:lnTo>
                    <a:pt x="1025" y="1867"/>
                  </a:lnTo>
                  <a:lnTo>
                    <a:pt x="1067" y="1891"/>
                  </a:lnTo>
                  <a:lnTo>
                    <a:pt x="1113" y="1910"/>
                  </a:lnTo>
                  <a:lnTo>
                    <a:pt x="1162" y="1923"/>
                  </a:lnTo>
                  <a:lnTo>
                    <a:pt x="1128" y="1931"/>
                  </a:lnTo>
                  <a:lnTo>
                    <a:pt x="1092" y="1936"/>
                  </a:lnTo>
                  <a:lnTo>
                    <a:pt x="1056" y="1937"/>
                  </a:lnTo>
                  <a:lnTo>
                    <a:pt x="1018" y="1935"/>
                  </a:lnTo>
                  <a:lnTo>
                    <a:pt x="981" y="1930"/>
                  </a:lnTo>
                  <a:lnTo>
                    <a:pt x="1000" y="1977"/>
                  </a:lnTo>
                  <a:lnTo>
                    <a:pt x="1024" y="2021"/>
                  </a:lnTo>
                  <a:lnTo>
                    <a:pt x="1052" y="2062"/>
                  </a:lnTo>
                  <a:lnTo>
                    <a:pt x="1084" y="2098"/>
                  </a:lnTo>
                  <a:lnTo>
                    <a:pt x="1121" y="2130"/>
                  </a:lnTo>
                  <a:lnTo>
                    <a:pt x="1163" y="2157"/>
                  </a:lnTo>
                  <a:lnTo>
                    <a:pt x="1206" y="2179"/>
                  </a:lnTo>
                  <a:lnTo>
                    <a:pt x="1254" y="2196"/>
                  </a:lnTo>
                  <a:lnTo>
                    <a:pt x="1303" y="2207"/>
                  </a:lnTo>
                  <a:lnTo>
                    <a:pt x="1355" y="2211"/>
                  </a:lnTo>
                  <a:lnTo>
                    <a:pt x="1302" y="2250"/>
                  </a:lnTo>
                  <a:lnTo>
                    <a:pt x="1246" y="2284"/>
                  </a:lnTo>
                  <a:lnTo>
                    <a:pt x="1187" y="2314"/>
                  </a:lnTo>
                  <a:lnTo>
                    <a:pt x="1126" y="2339"/>
                  </a:lnTo>
                  <a:lnTo>
                    <a:pt x="1062" y="2359"/>
                  </a:lnTo>
                  <a:lnTo>
                    <a:pt x="995" y="2373"/>
                  </a:lnTo>
                  <a:lnTo>
                    <a:pt x="928" y="2382"/>
                  </a:lnTo>
                  <a:lnTo>
                    <a:pt x="858" y="2385"/>
                  </a:lnTo>
                  <a:lnTo>
                    <a:pt x="811" y="2383"/>
                  </a:lnTo>
                  <a:lnTo>
                    <a:pt x="763" y="2378"/>
                  </a:lnTo>
                  <a:lnTo>
                    <a:pt x="830" y="2419"/>
                  </a:lnTo>
                  <a:lnTo>
                    <a:pt x="902" y="2455"/>
                  </a:lnTo>
                  <a:lnTo>
                    <a:pt x="975" y="2487"/>
                  </a:lnTo>
                  <a:lnTo>
                    <a:pt x="1051" y="2513"/>
                  </a:lnTo>
                  <a:lnTo>
                    <a:pt x="1129" y="2534"/>
                  </a:lnTo>
                  <a:lnTo>
                    <a:pt x="1209" y="2548"/>
                  </a:lnTo>
                  <a:lnTo>
                    <a:pt x="1292" y="2558"/>
                  </a:lnTo>
                  <a:lnTo>
                    <a:pt x="1376" y="2561"/>
                  </a:lnTo>
                  <a:lnTo>
                    <a:pt x="1459" y="2558"/>
                  </a:lnTo>
                  <a:lnTo>
                    <a:pt x="1540" y="2550"/>
                  </a:lnTo>
                  <a:lnTo>
                    <a:pt x="1617" y="2537"/>
                  </a:lnTo>
                  <a:lnTo>
                    <a:pt x="1691" y="2519"/>
                  </a:lnTo>
                  <a:lnTo>
                    <a:pt x="1762" y="2497"/>
                  </a:lnTo>
                  <a:lnTo>
                    <a:pt x="1831" y="2471"/>
                  </a:lnTo>
                  <a:lnTo>
                    <a:pt x="1896" y="2440"/>
                  </a:lnTo>
                  <a:lnTo>
                    <a:pt x="1958" y="2406"/>
                  </a:lnTo>
                  <a:lnTo>
                    <a:pt x="2017" y="2367"/>
                  </a:lnTo>
                  <a:lnTo>
                    <a:pt x="2072" y="2327"/>
                  </a:lnTo>
                  <a:lnTo>
                    <a:pt x="2125" y="2283"/>
                  </a:lnTo>
                  <a:lnTo>
                    <a:pt x="2174" y="2235"/>
                  </a:lnTo>
                  <a:lnTo>
                    <a:pt x="2220" y="2186"/>
                  </a:lnTo>
                  <a:lnTo>
                    <a:pt x="2263" y="2133"/>
                  </a:lnTo>
                  <a:lnTo>
                    <a:pt x="2303" y="2079"/>
                  </a:lnTo>
                  <a:lnTo>
                    <a:pt x="2338" y="2023"/>
                  </a:lnTo>
                  <a:lnTo>
                    <a:pt x="2372" y="1965"/>
                  </a:lnTo>
                  <a:lnTo>
                    <a:pt x="2401" y="1905"/>
                  </a:lnTo>
                  <a:lnTo>
                    <a:pt x="2428" y="1845"/>
                  </a:lnTo>
                  <a:lnTo>
                    <a:pt x="2450" y="1784"/>
                  </a:lnTo>
                  <a:lnTo>
                    <a:pt x="2469" y="1722"/>
                  </a:lnTo>
                  <a:lnTo>
                    <a:pt x="2485" y="1659"/>
                  </a:lnTo>
                  <a:lnTo>
                    <a:pt x="2497" y="1596"/>
                  </a:lnTo>
                  <a:lnTo>
                    <a:pt x="2506" y="1534"/>
                  </a:lnTo>
                  <a:lnTo>
                    <a:pt x="2511" y="1471"/>
                  </a:lnTo>
                  <a:lnTo>
                    <a:pt x="2513" y="1409"/>
                  </a:lnTo>
                  <a:lnTo>
                    <a:pt x="2512" y="1357"/>
                  </a:lnTo>
                  <a:lnTo>
                    <a:pt x="2558" y="1321"/>
                  </a:lnTo>
                  <a:lnTo>
                    <a:pt x="2600" y="1282"/>
                  </a:lnTo>
                  <a:lnTo>
                    <a:pt x="2641" y="1240"/>
                  </a:lnTo>
                  <a:lnTo>
                    <a:pt x="2677" y="1195"/>
                  </a:lnTo>
                  <a:lnTo>
                    <a:pt x="2711" y="1148"/>
                  </a:lnTo>
                  <a:lnTo>
                    <a:pt x="2657" y="1170"/>
                  </a:lnTo>
                  <a:lnTo>
                    <a:pt x="2600" y="1188"/>
                  </a:lnTo>
                  <a:lnTo>
                    <a:pt x="2542" y="1201"/>
                  </a:lnTo>
                  <a:lnTo>
                    <a:pt x="2482" y="1211"/>
                  </a:lnTo>
                  <a:lnTo>
                    <a:pt x="2522" y="1184"/>
                  </a:lnTo>
                  <a:lnTo>
                    <a:pt x="2558" y="1152"/>
                  </a:lnTo>
                  <a:lnTo>
                    <a:pt x="2589" y="1116"/>
                  </a:lnTo>
                  <a:lnTo>
                    <a:pt x="2618" y="1076"/>
                  </a:lnTo>
                  <a:lnTo>
                    <a:pt x="2641" y="1033"/>
                  </a:lnTo>
                  <a:lnTo>
                    <a:pt x="2658" y="987"/>
                  </a:lnTo>
                  <a:lnTo>
                    <a:pt x="2598" y="1020"/>
                  </a:lnTo>
                  <a:lnTo>
                    <a:pt x="2536" y="1046"/>
                  </a:lnTo>
                  <a:lnTo>
                    <a:pt x="2471" y="1068"/>
                  </a:lnTo>
                  <a:lnTo>
                    <a:pt x="2404" y="1085"/>
                  </a:lnTo>
                  <a:lnTo>
                    <a:pt x="2371" y="1053"/>
                  </a:lnTo>
                  <a:lnTo>
                    <a:pt x="2334" y="1025"/>
                  </a:lnTo>
                  <a:lnTo>
                    <a:pt x="2295" y="1002"/>
                  </a:lnTo>
                  <a:lnTo>
                    <a:pt x="2253" y="984"/>
                  </a:lnTo>
                  <a:lnTo>
                    <a:pt x="2207" y="969"/>
                  </a:lnTo>
                  <a:lnTo>
                    <a:pt x="2160" y="961"/>
                  </a:lnTo>
                  <a:lnTo>
                    <a:pt x="2112" y="957"/>
                  </a:lnTo>
                  <a:close/>
                  <a:moveTo>
                    <a:pt x="1738" y="0"/>
                  </a:moveTo>
                  <a:lnTo>
                    <a:pt x="1847" y="5"/>
                  </a:lnTo>
                  <a:lnTo>
                    <a:pt x="1955" y="15"/>
                  </a:lnTo>
                  <a:lnTo>
                    <a:pt x="2060" y="31"/>
                  </a:lnTo>
                  <a:lnTo>
                    <a:pt x="2165" y="54"/>
                  </a:lnTo>
                  <a:lnTo>
                    <a:pt x="2266" y="84"/>
                  </a:lnTo>
                  <a:lnTo>
                    <a:pt x="2365" y="119"/>
                  </a:lnTo>
                  <a:lnTo>
                    <a:pt x="2460" y="161"/>
                  </a:lnTo>
                  <a:lnTo>
                    <a:pt x="2554" y="207"/>
                  </a:lnTo>
                  <a:lnTo>
                    <a:pt x="2643" y="259"/>
                  </a:lnTo>
                  <a:lnTo>
                    <a:pt x="2729" y="316"/>
                  </a:lnTo>
                  <a:lnTo>
                    <a:pt x="2811" y="379"/>
                  </a:lnTo>
                  <a:lnTo>
                    <a:pt x="2890" y="445"/>
                  </a:lnTo>
                  <a:lnTo>
                    <a:pt x="2965" y="516"/>
                  </a:lnTo>
                  <a:lnTo>
                    <a:pt x="3035" y="592"/>
                  </a:lnTo>
                  <a:lnTo>
                    <a:pt x="3101" y="671"/>
                  </a:lnTo>
                  <a:lnTo>
                    <a:pt x="3163" y="755"/>
                  </a:lnTo>
                  <a:lnTo>
                    <a:pt x="3220" y="843"/>
                  </a:lnTo>
                  <a:lnTo>
                    <a:pt x="3271" y="933"/>
                  </a:lnTo>
                  <a:lnTo>
                    <a:pt x="3316" y="1028"/>
                  </a:lnTo>
                  <a:lnTo>
                    <a:pt x="3358" y="1124"/>
                  </a:lnTo>
                  <a:lnTo>
                    <a:pt x="3393" y="1225"/>
                  </a:lnTo>
                  <a:lnTo>
                    <a:pt x="3422" y="1327"/>
                  </a:lnTo>
                  <a:lnTo>
                    <a:pt x="3445" y="1431"/>
                  </a:lnTo>
                  <a:lnTo>
                    <a:pt x="3461" y="1539"/>
                  </a:lnTo>
                  <a:lnTo>
                    <a:pt x="3471" y="1648"/>
                  </a:lnTo>
                  <a:lnTo>
                    <a:pt x="3474" y="1759"/>
                  </a:lnTo>
                  <a:lnTo>
                    <a:pt x="3471" y="1870"/>
                  </a:lnTo>
                  <a:lnTo>
                    <a:pt x="3461" y="1979"/>
                  </a:lnTo>
                  <a:lnTo>
                    <a:pt x="3445" y="2087"/>
                  </a:lnTo>
                  <a:lnTo>
                    <a:pt x="3422" y="2191"/>
                  </a:lnTo>
                  <a:lnTo>
                    <a:pt x="3393" y="2294"/>
                  </a:lnTo>
                  <a:lnTo>
                    <a:pt x="3358" y="2394"/>
                  </a:lnTo>
                  <a:lnTo>
                    <a:pt x="3316" y="2491"/>
                  </a:lnTo>
                  <a:lnTo>
                    <a:pt x="3271" y="2585"/>
                  </a:lnTo>
                  <a:lnTo>
                    <a:pt x="3220" y="2675"/>
                  </a:lnTo>
                  <a:lnTo>
                    <a:pt x="3163" y="2763"/>
                  </a:lnTo>
                  <a:lnTo>
                    <a:pt x="3101" y="2847"/>
                  </a:lnTo>
                  <a:lnTo>
                    <a:pt x="3035" y="2926"/>
                  </a:lnTo>
                  <a:lnTo>
                    <a:pt x="2965" y="3002"/>
                  </a:lnTo>
                  <a:lnTo>
                    <a:pt x="2890" y="3074"/>
                  </a:lnTo>
                  <a:lnTo>
                    <a:pt x="2811" y="3140"/>
                  </a:lnTo>
                  <a:lnTo>
                    <a:pt x="2729" y="3202"/>
                  </a:lnTo>
                  <a:lnTo>
                    <a:pt x="2643" y="3260"/>
                  </a:lnTo>
                  <a:lnTo>
                    <a:pt x="2554" y="3311"/>
                  </a:lnTo>
                  <a:lnTo>
                    <a:pt x="2460" y="3357"/>
                  </a:lnTo>
                  <a:lnTo>
                    <a:pt x="2365" y="3399"/>
                  </a:lnTo>
                  <a:lnTo>
                    <a:pt x="2266" y="3434"/>
                  </a:lnTo>
                  <a:lnTo>
                    <a:pt x="2165" y="3464"/>
                  </a:lnTo>
                  <a:lnTo>
                    <a:pt x="2060" y="3487"/>
                  </a:lnTo>
                  <a:lnTo>
                    <a:pt x="1955" y="3504"/>
                  </a:lnTo>
                  <a:lnTo>
                    <a:pt x="1847" y="3514"/>
                  </a:lnTo>
                  <a:lnTo>
                    <a:pt x="1738" y="3518"/>
                  </a:lnTo>
                  <a:lnTo>
                    <a:pt x="1628" y="3514"/>
                  </a:lnTo>
                  <a:lnTo>
                    <a:pt x="1519" y="3504"/>
                  </a:lnTo>
                  <a:lnTo>
                    <a:pt x="1414" y="3487"/>
                  </a:lnTo>
                  <a:lnTo>
                    <a:pt x="1310" y="3464"/>
                  </a:lnTo>
                  <a:lnTo>
                    <a:pt x="1208" y="3434"/>
                  </a:lnTo>
                  <a:lnTo>
                    <a:pt x="1110" y="3399"/>
                  </a:lnTo>
                  <a:lnTo>
                    <a:pt x="1014" y="3357"/>
                  </a:lnTo>
                  <a:lnTo>
                    <a:pt x="921" y="3311"/>
                  </a:lnTo>
                  <a:lnTo>
                    <a:pt x="831" y="3260"/>
                  </a:lnTo>
                  <a:lnTo>
                    <a:pt x="745" y="3202"/>
                  </a:lnTo>
                  <a:lnTo>
                    <a:pt x="663" y="3140"/>
                  </a:lnTo>
                  <a:lnTo>
                    <a:pt x="585" y="3074"/>
                  </a:lnTo>
                  <a:lnTo>
                    <a:pt x="510" y="3002"/>
                  </a:lnTo>
                  <a:lnTo>
                    <a:pt x="439" y="2926"/>
                  </a:lnTo>
                  <a:lnTo>
                    <a:pt x="373" y="2847"/>
                  </a:lnTo>
                  <a:lnTo>
                    <a:pt x="312" y="2763"/>
                  </a:lnTo>
                  <a:lnTo>
                    <a:pt x="255" y="2675"/>
                  </a:lnTo>
                  <a:lnTo>
                    <a:pt x="204" y="2585"/>
                  </a:lnTo>
                  <a:lnTo>
                    <a:pt x="157" y="2491"/>
                  </a:lnTo>
                  <a:lnTo>
                    <a:pt x="117" y="2394"/>
                  </a:lnTo>
                  <a:lnTo>
                    <a:pt x="83" y="2294"/>
                  </a:lnTo>
                  <a:lnTo>
                    <a:pt x="53" y="2191"/>
                  </a:lnTo>
                  <a:lnTo>
                    <a:pt x="30" y="2087"/>
                  </a:lnTo>
                  <a:lnTo>
                    <a:pt x="14" y="1979"/>
                  </a:lnTo>
                  <a:lnTo>
                    <a:pt x="3" y="1870"/>
                  </a:lnTo>
                  <a:lnTo>
                    <a:pt x="0" y="1759"/>
                  </a:lnTo>
                  <a:lnTo>
                    <a:pt x="3" y="1648"/>
                  </a:lnTo>
                  <a:lnTo>
                    <a:pt x="14" y="1539"/>
                  </a:lnTo>
                  <a:lnTo>
                    <a:pt x="30" y="1431"/>
                  </a:lnTo>
                  <a:lnTo>
                    <a:pt x="53" y="1327"/>
                  </a:lnTo>
                  <a:lnTo>
                    <a:pt x="83" y="1225"/>
                  </a:lnTo>
                  <a:lnTo>
                    <a:pt x="117" y="1124"/>
                  </a:lnTo>
                  <a:lnTo>
                    <a:pt x="157" y="1028"/>
                  </a:lnTo>
                  <a:lnTo>
                    <a:pt x="204" y="933"/>
                  </a:lnTo>
                  <a:lnTo>
                    <a:pt x="255" y="843"/>
                  </a:lnTo>
                  <a:lnTo>
                    <a:pt x="312" y="755"/>
                  </a:lnTo>
                  <a:lnTo>
                    <a:pt x="373" y="671"/>
                  </a:lnTo>
                  <a:lnTo>
                    <a:pt x="439" y="592"/>
                  </a:lnTo>
                  <a:lnTo>
                    <a:pt x="510" y="516"/>
                  </a:lnTo>
                  <a:lnTo>
                    <a:pt x="585" y="445"/>
                  </a:lnTo>
                  <a:lnTo>
                    <a:pt x="663" y="379"/>
                  </a:lnTo>
                  <a:lnTo>
                    <a:pt x="745" y="316"/>
                  </a:lnTo>
                  <a:lnTo>
                    <a:pt x="831" y="259"/>
                  </a:lnTo>
                  <a:lnTo>
                    <a:pt x="921" y="207"/>
                  </a:lnTo>
                  <a:lnTo>
                    <a:pt x="1014" y="161"/>
                  </a:lnTo>
                  <a:lnTo>
                    <a:pt x="1110" y="119"/>
                  </a:lnTo>
                  <a:lnTo>
                    <a:pt x="1208" y="84"/>
                  </a:lnTo>
                  <a:lnTo>
                    <a:pt x="1310" y="54"/>
                  </a:lnTo>
                  <a:lnTo>
                    <a:pt x="1414" y="31"/>
                  </a:lnTo>
                  <a:lnTo>
                    <a:pt x="1519" y="15"/>
                  </a:lnTo>
                  <a:lnTo>
                    <a:pt x="1628" y="5"/>
                  </a:lnTo>
                  <a:lnTo>
                    <a:pt x="17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/>
            <p:cNvSpPr>
              <a:spLocks noEditPoints="1"/>
            </p:cNvSpPr>
            <p:nvPr/>
          </p:nvSpPr>
          <p:spPr bwMode="auto">
            <a:xfrm>
              <a:off x="10913981" y="6050672"/>
              <a:ext cx="176474" cy="178913"/>
            </a:xfrm>
            <a:custGeom>
              <a:avLst/>
              <a:gdLst>
                <a:gd name="T0" fmla="*/ 1686 w 3263"/>
                <a:gd name="T1" fmla="*/ 759 h 3314"/>
                <a:gd name="T2" fmla="*/ 1577 w 3263"/>
                <a:gd name="T3" fmla="*/ 794 h 3314"/>
                <a:gd name="T4" fmla="*/ 1496 w 3263"/>
                <a:gd name="T5" fmla="*/ 850 h 3314"/>
                <a:gd name="T6" fmla="*/ 1439 w 3263"/>
                <a:gd name="T7" fmla="*/ 920 h 3314"/>
                <a:gd name="T8" fmla="*/ 1403 w 3263"/>
                <a:gd name="T9" fmla="*/ 1000 h 3314"/>
                <a:gd name="T10" fmla="*/ 1384 w 3263"/>
                <a:gd name="T11" fmla="*/ 1081 h 3314"/>
                <a:gd name="T12" fmla="*/ 1379 w 3263"/>
                <a:gd name="T13" fmla="*/ 1156 h 3314"/>
                <a:gd name="T14" fmla="*/ 1192 w 3263"/>
                <a:gd name="T15" fmla="*/ 1715 h 3314"/>
                <a:gd name="T16" fmla="*/ 1772 w 3263"/>
                <a:gd name="T17" fmla="*/ 2676 h 3314"/>
                <a:gd name="T18" fmla="*/ 2072 w 3263"/>
                <a:gd name="T19" fmla="*/ 1376 h 3314"/>
                <a:gd name="T20" fmla="*/ 1774 w 3263"/>
                <a:gd name="T21" fmla="*/ 1153 h 3314"/>
                <a:gd name="T22" fmla="*/ 1795 w 3263"/>
                <a:gd name="T23" fmla="*/ 1107 h 3314"/>
                <a:gd name="T24" fmla="*/ 1831 w 3263"/>
                <a:gd name="T25" fmla="*/ 1087 h 3314"/>
                <a:gd name="T26" fmla="*/ 2066 w 3263"/>
                <a:gd name="T27" fmla="*/ 1084 h 3314"/>
                <a:gd name="T28" fmla="*/ 1632 w 3263"/>
                <a:gd name="T29" fmla="*/ 0 h 3314"/>
                <a:gd name="T30" fmla="*/ 1935 w 3263"/>
                <a:gd name="T31" fmla="*/ 29 h 3314"/>
                <a:gd name="T32" fmla="*/ 2221 w 3263"/>
                <a:gd name="T33" fmla="*/ 112 h 3314"/>
                <a:gd name="T34" fmla="*/ 2482 w 3263"/>
                <a:gd name="T35" fmla="*/ 243 h 3314"/>
                <a:gd name="T36" fmla="*/ 2715 w 3263"/>
                <a:gd name="T37" fmla="*/ 418 h 3314"/>
                <a:gd name="T38" fmla="*/ 2912 w 3263"/>
                <a:gd name="T39" fmla="*/ 632 h 3314"/>
                <a:gd name="T40" fmla="*/ 3072 w 3263"/>
                <a:gd name="T41" fmla="*/ 879 h 3314"/>
                <a:gd name="T42" fmla="*/ 3186 w 3263"/>
                <a:gd name="T43" fmla="*/ 1153 h 3314"/>
                <a:gd name="T44" fmla="*/ 3250 w 3263"/>
                <a:gd name="T45" fmla="*/ 1450 h 3314"/>
                <a:gd name="T46" fmla="*/ 3259 w 3263"/>
                <a:gd name="T47" fmla="*/ 1762 h 3314"/>
                <a:gd name="T48" fmla="*/ 3214 w 3263"/>
                <a:gd name="T49" fmla="*/ 2064 h 3314"/>
                <a:gd name="T50" fmla="*/ 3115 w 3263"/>
                <a:gd name="T51" fmla="*/ 2346 h 3314"/>
                <a:gd name="T52" fmla="*/ 2971 w 3263"/>
                <a:gd name="T53" fmla="*/ 2603 h 3314"/>
                <a:gd name="T54" fmla="*/ 2785 w 3263"/>
                <a:gd name="T55" fmla="*/ 2828 h 3314"/>
                <a:gd name="T56" fmla="*/ 2562 w 3263"/>
                <a:gd name="T57" fmla="*/ 3017 h 3314"/>
                <a:gd name="T58" fmla="*/ 2310 w 3263"/>
                <a:gd name="T59" fmla="*/ 3163 h 3314"/>
                <a:gd name="T60" fmla="*/ 2033 w 3263"/>
                <a:gd name="T61" fmla="*/ 3263 h 3314"/>
                <a:gd name="T62" fmla="*/ 1735 w 3263"/>
                <a:gd name="T63" fmla="*/ 3310 h 3314"/>
                <a:gd name="T64" fmla="*/ 1427 w 3263"/>
                <a:gd name="T65" fmla="*/ 3301 h 3314"/>
                <a:gd name="T66" fmla="*/ 1135 w 3263"/>
                <a:gd name="T67" fmla="*/ 3235 h 3314"/>
                <a:gd name="T68" fmla="*/ 865 w 3263"/>
                <a:gd name="T69" fmla="*/ 3119 h 3314"/>
                <a:gd name="T70" fmla="*/ 622 w 3263"/>
                <a:gd name="T71" fmla="*/ 2958 h 3314"/>
                <a:gd name="T72" fmla="*/ 412 w 3263"/>
                <a:gd name="T73" fmla="*/ 2757 h 3314"/>
                <a:gd name="T74" fmla="*/ 240 w 3263"/>
                <a:gd name="T75" fmla="*/ 2520 h 3314"/>
                <a:gd name="T76" fmla="*/ 110 w 3263"/>
                <a:gd name="T77" fmla="*/ 2255 h 3314"/>
                <a:gd name="T78" fmla="*/ 29 w 3263"/>
                <a:gd name="T79" fmla="*/ 1966 h 3314"/>
                <a:gd name="T80" fmla="*/ 0 w 3263"/>
                <a:gd name="T81" fmla="*/ 1657 h 3314"/>
                <a:gd name="T82" fmla="*/ 29 w 3263"/>
                <a:gd name="T83" fmla="*/ 1348 h 3314"/>
                <a:gd name="T84" fmla="*/ 110 w 3263"/>
                <a:gd name="T85" fmla="*/ 1059 h 3314"/>
                <a:gd name="T86" fmla="*/ 240 w 3263"/>
                <a:gd name="T87" fmla="*/ 794 h 3314"/>
                <a:gd name="T88" fmla="*/ 412 w 3263"/>
                <a:gd name="T89" fmla="*/ 557 h 3314"/>
                <a:gd name="T90" fmla="*/ 622 w 3263"/>
                <a:gd name="T91" fmla="*/ 356 h 3314"/>
                <a:gd name="T92" fmla="*/ 865 w 3263"/>
                <a:gd name="T93" fmla="*/ 195 h 3314"/>
                <a:gd name="T94" fmla="*/ 1135 w 3263"/>
                <a:gd name="T95" fmla="*/ 79 h 3314"/>
                <a:gd name="T96" fmla="*/ 1427 w 3263"/>
                <a:gd name="T97" fmla="*/ 13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263" h="3314">
                  <a:moveTo>
                    <a:pt x="1776" y="753"/>
                  </a:moveTo>
                  <a:lnTo>
                    <a:pt x="1729" y="754"/>
                  </a:lnTo>
                  <a:lnTo>
                    <a:pt x="1686" y="759"/>
                  </a:lnTo>
                  <a:lnTo>
                    <a:pt x="1646" y="769"/>
                  </a:lnTo>
                  <a:lnTo>
                    <a:pt x="1610" y="780"/>
                  </a:lnTo>
                  <a:lnTo>
                    <a:pt x="1577" y="794"/>
                  </a:lnTo>
                  <a:lnTo>
                    <a:pt x="1547" y="810"/>
                  </a:lnTo>
                  <a:lnTo>
                    <a:pt x="1521" y="829"/>
                  </a:lnTo>
                  <a:lnTo>
                    <a:pt x="1496" y="850"/>
                  </a:lnTo>
                  <a:lnTo>
                    <a:pt x="1475" y="871"/>
                  </a:lnTo>
                  <a:lnTo>
                    <a:pt x="1456" y="895"/>
                  </a:lnTo>
                  <a:lnTo>
                    <a:pt x="1439" y="920"/>
                  </a:lnTo>
                  <a:lnTo>
                    <a:pt x="1426" y="946"/>
                  </a:lnTo>
                  <a:lnTo>
                    <a:pt x="1413" y="973"/>
                  </a:lnTo>
                  <a:lnTo>
                    <a:pt x="1403" y="1000"/>
                  </a:lnTo>
                  <a:lnTo>
                    <a:pt x="1395" y="1027"/>
                  </a:lnTo>
                  <a:lnTo>
                    <a:pt x="1389" y="1054"/>
                  </a:lnTo>
                  <a:lnTo>
                    <a:pt x="1384" y="1081"/>
                  </a:lnTo>
                  <a:lnTo>
                    <a:pt x="1381" y="1107"/>
                  </a:lnTo>
                  <a:lnTo>
                    <a:pt x="1379" y="1132"/>
                  </a:lnTo>
                  <a:lnTo>
                    <a:pt x="1379" y="1156"/>
                  </a:lnTo>
                  <a:lnTo>
                    <a:pt x="1379" y="1376"/>
                  </a:lnTo>
                  <a:lnTo>
                    <a:pt x="1192" y="1376"/>
                  </a:lnTo>
                  <a:lnTo>
                    <a:pt x="1192" y="1715"/>
                  </a:lnTo>
                  <a:lnTo>
                    <a:pt x="1379" y="1715"/>
                  </a:lnTo>
                  <a:lnTo>
                    <a:pt x="1379" y="2676"/>
                  </a:lnTo>
                  <a:lnTo>
                    <a:pt x="1772" y="2676"/>
                  </a:lnTo>
                  <a:lnTo>
                    <a:pt x="1772" y="1715"/>
                  </a:lnTo>
                  <a:lnTo>
                    <a:pt x="2037" y="1715"/>
                  </a:lnTo>
                  <a:lnTo>
                    <a:pt x="2072" y="1376"/>
                  </a:lnTo>
                  <a:lnTo>
                    <a:pt x="1772" y="1376"/>
                  </a:lnTo>
                  <a:lnTo>
                    <a:pt x="1772" y="1176"/>
                  </a:lnTo>
                  <a:lnTo>
                    <a:pt x="1774" y="1153"/>
                  </a:lnTo>
                  <a:lnTo>
                    <a:pt x="1779" y="1135"/>
                  </a:lnTo>
                  <a:lnTo>
                    <a:pt x="1786" y="1119"/>
                  </a:lnTo>
                  <a:lnTo>
                    <a:pt x="1795" y="1107"/>
                  </a:lnTo>
                  <a:lnTo>
                    <a:pt x="1806" y="1097"/>
                  </a:lnTo>
                  <a:lnTo>
                    <a:pt x="1819" y="1091"/>
                  </a:lnTo>
                  <a:lnTo>
                    <a:pt x="1831" y="1087"/>
                  </a:lnTo>
                  <a:lnTo>
                    <a:pt x="1843" y="1085"/>
                  </a:lnTo>
                  <a:lnTo>
                    <a:pt x="1855" y="1084"/>
                  </a:lnTo>
                  <a:lnTo>
                    <a:pt x="2066" y="1084"/>
                  </a:lnTo>
                  <a:lnTo>
                    <a:pt x="2066" y="754"/>
                  </a:lnTo>
                  <a:lnTo>
                    <a:pt x="1776" y="753"/>
                  </a:lnTo>
                  <a:close/>
                  <a:moveTo>
                    <a:pt x="1632" y="0"/>
                  </a:moveTo>
                  <a:lnTo>
                    <a:pt x="1735" y="4"/>
                  </a:lnTo>
                  <a:lnTo>
                    <a:pt x="1836" y="13"/>
                  </a:lnTo>
                  <a:lnTo>
                    <a:pt x="1935" y="29"/>
                  </a:lnTo>
                  <a:lnTo>
                    <a:pt x="2033" y="51"/>
                  </a:lnTo>
                  <a:lnTo>
                    <a:pt x="2128" y="79"/>
                  </a:lnTo>
                  <a:lnTo>
                    <a:pt x="2221" y="112"/>
                  </a:lnTo>
                  <a:lnTo>
                    <a:pt x="2310" y="151"/>
                  </a:lnTo>
                  <a:lnTo>
                    <a:pt x="2398" y="195"/>
                  </a:lnTo>
                  <a:lnTo>
                    <a:pt x="2482" y="243"/>
                  </a:lnTo>
                  <a:lnTo>
                    <a:pt x="2562" y="297"/>
                  </a:lnTo>
                  <a:lnTo>
                    <a:pt x="2640" y="356"/>
                  </a:lnTo>
                  <a:lnTo>
                    <a:pt x="2715" y="418"/>
                  </a:lnTo>
                  <a:lnTo>
                    <a:pt x="2785" y="486"/>
                  </a:lnTo>
                  <a:lnTo>
                    <a:pt x="2850" y="557"/>
                  </a:lnTo>
                  <a:lnTo>
                    <a:pt x="2912" y="632"/>
                  </a:lnTo>
                  <a:lnTo>
                    <a:pt x="2971" y="711"/>
                  </a:lnTo>
                  <a:lnTo>
                    <a:pt x="3024" y="794"/>
                  </a:lnTo>
                  <a:lnTo>
                    <a:pt x="3072" y="879"/>
                  </a:lnTo>
                  <a:lnTo>
                    <a:pt x="3115" y="968"/>
                  </a:lnTo>
                  <a:lnTo>
                    <a:pt x="3153" y="1059"/>
                  </a:lnTo>
                  <a:lnTo>
                    <a:pt x="3186" y="1153"/>
                  </a:lnTo>
                  <a:lnTo>
                    <a:pt x="3214" y="1250"/>
                  </a:lnTo>
                  <a:lnTo>
                    <a:pt x="3235" y="1348"/>
                  </a:lnTo>
                  <a:lnTo>
                    <a:pt x="3250" y="1450"/>
                  </a:lnTo>
                  <a:lnTo>
                    <a:pt x="3259" y="1552"/>
                  </a:lnTo>
                  <a:lnTo>
                    <a:pt x="3263" y="1657"/>
                  </a:lnTo>
                  <a:lnTo>
                    <a:pt x="3259" y="1762"/>
                  </a:lnTo>
                  <a:lnTo>
                    <a:pt x="3250" y="1864"/>
                  </a:lnTo>
                  <a:lnTo>
                    <a:pt x="3235" y="1966"/>
                  </a:lnTo>
                  <a:lnTo>
                    <a:pt x="3214" y="2064"/>
                  </a:lnTo>
                  <a:lnTo>
                    <a:pt x="3186" y="2161"/>
                  </a:lnTo>
                  <a:lnTo>
                    <a:pt x="3153" y="2255"/>
                  </a:lnTo>
                  <a:lnTo>
                    <a:pt x="3115" y="2346"/>
                  </a:lnTo>
                  <a:lnTo>
                    <a:pt x="3072" y="2435"/>
                  </a:lnTo>
                  <a:lnTo>
                    <a:pt x="3024" y="2520"/>
                  </a:lnTo>
                  <a:lnTo>
                    <a:pt x="2971" y="2603"/>
                  </a:lnTo>
                  <a:lnTo>
                    <a:pt x="2912" y="2682"/>
                  </a:lnTo>
                  <a:lnTo>
                    <a:pt x="2850" y="2757"/>
                  </a:lnTo>
                  <a:lnTo>
                    <a:pt x="2785" y="2828"/>
                  </a:lnTo>
                  <a:lnTo>
                    <a:pt x="2715" y="2895"/>
                  </a:lnTo>
                  <a:lnTo>
                    <a:pt x="2640" y="2958"/>
                  </a:lnTo>
                  <a:lnTo>
                    <a:pt x="2562" y="3017"/>
                  </a:lnTo>
                  <a:lnTo>
                    <a:pt x="2482" y="3071"/>
                  </a:lnTo>
                  <a:lnTo>
                    <a:pt x="2398" y="3119"/>
                  </a:lnTo>
                  <a:lnTo>
                    <a:pt x="2310" y="3163"/>
                  </a:lnTo>
                  <a:lnTo>
                    <a:pt x="2221" y="3202"/>
                  </a:lnTo>
                  <a:lnTo>
                    <a:pt x="2128" y="3235"/>
                  </a:lnTo>
                  <a:lnTo>
                    <a:pt x="2033" y="3263"/>
                  </a:lnTo>
                  <a:lnTo>
                    <a:pt x="1935" y="3285"/>
                  </a:lnTo>
                  <a:lnTo>
                    <a:pt x="1836" y="3301"/>
                  </a:lnTo>
                  <a:lnTo>
                    <a:pt x="1735" y="3310"/>
                  </a:lnTo>
                  <a:lnTo>
                    <a:pt x="1632" y="3314"/>
                  </a:lnTo>
                  <a:lnTo>
                    <a:pt x="1529" y="3310"/>
                  </a:lnTo>
                  <a:lnTo>
                    <a:pt x="1427" y="3301"/>
                  </a:lnTo>
                  <a:lnTo>
                    <a:pt x="1328" y="3285"/>
                  </a:lnTo>
                  <a:lnTo>
                    <a:pt x="1231" y="3263"/>
                  </a:lnTo>
                  <a:lnTo>
                    <a:pt x="1135" y="3235"/>
                  </a:lnTo>
                  <a:lnTo>
                    <a:pt x="1043" y="3202"/>
                  </a:lnTo>
                  <a:lnTo>
                    <a:pt x="952" y="3163"/>
                  </a:lnTo>
                  <a:lnTo>
                    <a:pt x="865" y="3119"/>
                  </a:lnTo>
                  <a:lnTo>
                    <a:pt x="781" y="3071"/>
                  </a:lnTo>
                  <a:lnTo>
                    <a:pt x="700" y="3017"/>
                  </a:lnTo>
                  <a:lnTo>
                    <a:pt x="622" y="2958"/>
                  </a:lnTo>
                  <a:lnTo>
                    <a:pt x="549" y="2895"/>
                  </a:lnTo>
                  <a:lnTo>
                    <a:pt x="479" y="2828"/>
                  </a:lnTo>
                  <a:lnTo>
                    <a:pt x="412" y="2757"/>
                  </a:lnTo>
                  <a:lnTo>
                    <a:pt x="350" y="2682"/>
                  </a:lnTo>
                  <a:lnTo>
                    <a:pt x="293" y="2603"/>
                  </a:lnTo>
                  <a:lnTo>
                    <a:pt x="240" y="2520"/>
                  </a:lnTo>
                  <a:lnTo>
                    <a:pt x="192" y="2435"/>
                  </a:lnTo>
                  <a:lnTo>
                    <a:pt x="148" y="2346"/>
                  </a:lnTo>
                  <a:lnTo>
                    <a:pt x="110" y="2255"/>
                  </a:lnTo>
                  <a:lnTo>
                    <a:pt x="78" y="2161"/>
                  </a:lnTo>
                  <a:lnTo>
                    <a:pt x="50" y="2064"/>
                  </a:lnTo>
                  <a:lnTo>
                    <a:pt x="29" y="1966"/>
                  </a:lnTo>
                  <a:lnTo>
                    <a:pt x="13" y="1864"/>
                  </a:lnTo>
                  <a:lnTo>
                    <a:pt x="3" y="1762"/>
                  </a:lnTo>
                  <a:lnTo>
                    <a:pt x="0" y="1657"/>
                  </a:lnTo>
                  <a:lnTo>
                    <a:pt x="3" y="1552"/>
                  </a:lnTo>
                  <a:lnTo>
                    <a:pt x="13" y="1450"/>
                  </a:lnTo>
                  <a:lnTo>
                    <a:pt x="29" y="1348"/>
                  </a:lnTo>
                  <a:lnTo>
                    <a:pt x="50" y="1250"/>
                  </a:lnTo>
                  <a:lnTo>
                    <a:pt x="78" y="1153"/>
                  </a:lnTo>
                  <a:lnTo>
                    <a:pt x="110" y="1059"/>
                  </a:lnTo>
                  <a:lnTo>
                    <a:pt x="148" y="968"/>
                  </a:lnTo>
                  <a:lnTo>
                    <a:pt x="192" y="879"/>
                  </a:lnTo>
                  <a:lnTo>
                    <a:pt x="240" y="794"/>
                  </a:lnTo>
                  <a:lnTo>
                    <a:pt x="293" y="711"/>
                  </a:lnTo>
                  <a:lnTo>
                    <a:pt x="350" y="632"/>
                  </a:lnTo>
                  <a:lnTo>
                    <a:pt x="412" y="557"/>
                  </a:lnTo>
                  <a:lnTo>
                    <a:pt x="479" y="486"/>
                  </a:lnTo>
                  <a:lnTo>
                    <a:pt x="549" y="418"/>
                  </a:lnTo>
                  <a:lnTo>
                    <a:pt x="622" y="356"/>
                  </a:lnTo>
                  <a:lnTo>
                    <a:pt x="700" y="297"/>
                  </a:lnTo>
                  <a:lnTo>
                    <a:pt x="781" y="243"/>
                  </a:lnTo>
                  <a:lnTo>
                    <a:pt x="865" y="195"/>
                  </a:lnTo>
                  <a:lnTo>
                    <a:pt x="952" y="151"/>
                  </a:lnTo>
                  <a:lnTo>
                    <a:pt x="1043" y="112"/>
                  </a:lnTo>
                  <a:lnTo>
                    <a:pt x="1135" y="79"/>
                  </a:lnTo>
                  <a:lnTo>
                    <a:pt x="1231" y="51"/>
                  </a:lnTo>
                  <a:lnTo>
                    <a:pt x="1328" y="29"/>
                  </a:lnTo>
                  <a:lnTo>
                    <a:pt x="1427" y="13"/>
                  </a:lnTo>
                  <a:lnTo>
                    <a:pt x="1529" y="4"/>
                  </a:lnTo>
                  <a:lnTo>
                    <a:pt x="16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8078155" y="3202116"/>
            <a:ext cx="1657248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 err="1">
                <a:solidFill>
                  <a:schemeClr val="accent1"/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Abanda</a:t>
            </a:r>
            <a:r>
              <a:rPr lang="en-US" sz="1400" b="1" dirty="0">
                <a:solidFill>
                  <a:schemeClr val="accent1"/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 Doe</a:t>
            </a:r>
            <a:endParaRPr lang="id-ID" sz="1400" b="1" dirty="0">
              <a:solidFill>
                <a:schemeClr val="accent1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078155" y="3509319"/>
            <a:ext cx="1466037" cy="322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i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President</a:t>
            </a:r>
            <a:endParaRPr lang="id-ID" sz="1100" i="1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CFC3B91-6144-45E9-AD08-C5C587F3BA34}"/>
              </a:ext>
            </a:extLst>
          </p:cNvPr>
          <p:cNvGrpSpPr/>
          <p:nvPr/>
        </p:nvGrpSpPr>
        <p:grpSpPr>
          <a:xfrm>
            <a:off x="8200196" y="3837328"/>
            <a:ext cx="894343" cy="173954"/>
            <a:chOff x="10671408" y="6050672"/>
            <a:chExt cx="923261" cy="179579"/>
          </a:xfrm>
          <a:solidFill>
            <a:schemeClr val="tx1">
              <a:lumMod val="75000"/>
              <a:lumOff val="25000"/>
            </a:schemeClr>
          </a:solidFill>
        </p:grpSpPr>
        <p:grpSp>
          <p:nvGrpSpPr>
            <p:cNvPr id="26" name="Group 673"/>
            <p:cNvGrpSpPr>
              <a:grpSpLocks noChangeAspect="1"/>
            </p:cNvGrpSpPr>
            <p:nvPr/>
          </p:nvGrpSpPr>
          <p:grpSpPr bwMode="auto">
            <a:xfrm>
              <a:off x="11417315" y="6050672"/>
              <a:ext cx="177354" cy="179579"/>
              <a:chOff x="6267" y="2329"/>
              <a:chExt cx="797" cy="807"/>
            </a:xfrm>
            <a:grpFill/>
          </p:grpSpPr>
          <p:sp>
            <p:nvSpPr>
              <p:cNvPr id="30" name="Freeform 675"/>
              <p:cNvSpPr>
                <a:spLocks/>
              </p:cNvSpPr>
              <p:nvPr/>
            </p:nvSpPr>
            <p:spPr bwMode="auto">
              <a:xfrm>
                <a:off x="6586" y="2651"/>
                <a:ext cx="159" cy="162"/>
              </a:xfrm>
              <a:custGeom>
                <a:avLst/>
                <a:gdLst>
                  <a:gd name="T0" fmla="*/ 399 w 798"/>
                  <a:gd name="T1" fmla="*/ 0 h 646"/>
                  <a:gd name="T2" fmla="*/ 455 w 798"/>
                  <a:gd name="T3" fmla="*/ 3 h 646"/>
                  <a:gd name="T4" fmla="*/ 509 w 798"/>
                  <a:gd name="T5" fmla="*/ 12 h 646"/>
                  <a:gd name="T6" fmla="*/ 559 w 798"/>
                  <a:gd name="T7" fmla="*/ 27 h 646"/>
                  <a:gd name="T8" fmla="*/ 606 w 798"/>
                  <a:gd name="T9" fmla="*/ 47 h 646"/>
                  <a:gd name="T10" fmla="*/ 650 w 798"/>
                  <a:gd name="T11" fmla="*/ 72 h 646"/>
                  <a:gd name="T12" fmla="*/ 689 w 798"/>
                  <a:gd name="T13" fmla="*/ 102 h 646"/>
                  <a:gd name="T14" fmla="*/ 722 w 798"/>
                  <a:gd name="T15" fmla="*/ 134 h 646"/>
                  <a:gd name="T16" fmla="*/ 748 w 798"/>
                  <a:gd name="T17" fmla="*/ 167 h 646"/>
                  <a:gd name="T18" fmla="*/ 770 w 798"/>
                  <a:gd name="T19" fmla="*/ 204 h 646"/>
                  <a:gd name="T20" fmla="*/ 785 w 798"/>
                  <a:gd name="T21" fmla="*/ 241 h 646"/>
                  <a:gd name="T22" fmla="*/ 795 w 798"/>
                  <a:gd name="T23" fmla="*/ 281 h 646"/>
                  <a:gd name="T24" fmla="*/ 798 w 798"/>
                  <a:gd name="T25" fmla="*/ 323 h 646"/>
                  <a:gd name="T26" fmla="*/ 795 w 798"/>
                  <a:gd name="T27" fmla="*/ 366 h 646"/>
                  <a:gd name="T28" fmla="*/ 783 w 798"/>
                  <a:gd name="T29" fmla="*/ 409 h 646"/>
                  <a:gd name="T30" fmla="*/ 767 w 798"/>
                  <a:gd name="T31" fmla="*/ 448 h 646"/>
                  <a:gd name="T32" fmla="*/ 743 w 798"/>
                  <a:gd name="T33" fmla="*/ 485 h 646"/>
                  <a:gd name="T34" fmla="*/ 715 w 798"/>
                  <a:gd name="T35" fmla="*/ 520 h 646"/>
                  <a:gd name="T36" fmla="*/ 681 w 798"/>
                  <a:gd name="T37" fmla="*/ 551 h 646"/>
                  <a:gd name="T38" fmla="*/ 642 w 798"/>
                  <a:gd name="T39" fmla="*/ 578 h 646"/>
                  <a:gd name="T40" fmla="*/ 600 w 798"/>
                  <a:gd name="T41" fmla="*/ 601 h 646"/>
                  <a:gd name="T42" fmla="*/ 554 w 798"/>
                  <a:gd name="T43" fmla="*/ 621 h 646"/>
                  <a:gd name="T44" fmla="*/ 505 w 798"/>
                  <a:gd name="T45" fmla="*/ 634 h 646"/>
                  <a:gd name="T46" fmla="*/ 453 w 798"/>
                  <a:gd name="T47" fmla="*/ 643 h 646"/>
                  <a:gd name="T48" fmla="*/ 399 w 798"/>
                  <a:gd name="T49" fmla="*/ 646 h 646"/>
                  <a:gd name="T50" fmla="*/ 344 w 798"/>
                  <a:gd name="T51" fmla="*/ 643 h 646"/>
                  <a:gd name="T52" fmla="*/ 293 w 798"/>
                  <a:gd name="T53" fmla="*/ 634 h 646"/>
                  <a:gd name="T54" fmla="*/ 243 w 798"/>
                  <a:gd name="T55" fmla="*/ 621 h 646"/>
                  <a:gd name="T56" fmla="*/ 197 w 798"/>
                  <a:gd name="T57" fmla="*/ 601 h 646"/>
                  <a:gd name="T58" fmla="*/ 155 w 798"/>
                  <a:gd name="T59" fmla="*/ 578 h 646"/>
                  <a:gd name="T60" fmla="*/ 117 w 798"/>
                  <a:gd name="T61" fmla="*/ 551 h 646"/>
                  <a:gd name="T62" fmla="*/ 82 w 798"/>
                  <a:gd name="T63" fmla="*/ 520 h 646"/>
                  <a:gd name="T64" fmla="*/ 54 w 798"/>
                  <a:gd name="T65" fmla="*/ 485 h 646"/>
                  <a:gd name="T66" fmla="*/ 31 w 798"/>
                  <a:gd name="T67" fmla="*/ 448 h 646"/>
                  <a:gd name="T68" fmla="*/ 14 w 798"/>
                  <a:gd name="T69" fmla="*/ 409 h 646"/>
                  <a:gd name="T70" fmla="*/ 4 w 798"/>
                  <a:gd name="T71" fmla="*/ 366 h 646"/>
                  <a:gd name="T72" fmla="*/ 0 w 798"/>
                  <a:gd name="T73" fmla="*/ 323 h 646"/>
                  <a:gd name="T74" fmla="*/ 3 w 798"/>
                  <a:gd name="T75" fmla="*/ 281 h 646"/>
                  <a:gd name="T76" fmla="*/ 12 w 798"/>
                  <a:gd name="T77" fmla="*/ 241 h 646"/>
                  <a:gd name="T78" fmla="*/ 29 w 798"/>
                  <a:gd name="T79" fmla="*/ 204 h 646"/>
                  <a:gd name="T80" fmla="*/ 49 w 798"/>
                  <a:gd name="T81" fmla="*/ 167 h 646"/>
                  <a:gd name="T82" fmla="*/ 75 w 798"/>
                  <a:gd name="T83" fmla="*/ 134 h 646"/>
                  <a:gd name="T84" fmla="*/ 109 w 798"/>
                  <a:gd name="T85" fmla="*/ 102 h 646"/>
                  <a:gd name="T86" fmla="*/ 148 w 798"/>
                  <a:gd name="T87" fmla="*/ 72 h 646"/>
                  <a:gd name="T88" fmla="*/ 191 w 798"/>
                  <a:gd name="T89" fmla="*/ 47 h 646"/>
                  <a:gd name="T90" fmla="*/ 238 w 798"/>
                  <a:gd name="T91" fmla="*/ 27 h 646"/>
                  <a:gd name="T92" fmla="*/ 289 w 798"/>
                  <a:gd name="T93" fmla="*/ 12 h 646"/>
                  <a:gd name="T94" fmla="*/ 343 w 798"/>
                  <a:gd name="T95" fmla="*/ 3 h 646"/>
                  <a:gd name="T96" fmla="*/ 399 w 798"/>
                  <a:gd name="T97" fmla="*/ 0 h 6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798" h="646">
                    <a:moveTo>
                      <a:pt x="399" y="0"/>
                    </a:moveTo>
                    <a:lnTo>
                      <a:pt x="455" y="3"/>
                    </a:lnTo>
                    <a:lnTo>
                      <a:pt x="509" y="12"/>
                    </a:lnTo>
                    <a:lnTo>
                      <a:pt x="559" y="27"/>
                    </a:lnTo>
                    <a:lnTo>
                      <a:pt x="606" y="47"/>
                    </a:lnTo>
                    <a:lnTo>
                      <a:pt x="650" y="72"/>
                    </a:lnTo>
                    <a:lnTo>
                      <a:pt x="689" y="102"/>
                    </a:lnTo>
                    <a:lnTo>
                      <a:pt x="722" y="134"/>
                    </a:lnTo>
                    <a:lnTo>
                      <a:pt x="748" y="167"/>
                    </a:lnTo>
                    <a:lnTo>
                      <a:pt x="770" y="204"/>
                    </a:lnTo>
                    <a:lnTo>
                      <a:pt x="785" y="241"/>
                    </a:lnTo>
                    <a:lnTo>
                      <a:pt x="795" y="281"/>
                    </a:lnTo>
                    <a:lnTo>
                      <a:pt x="798" y="323"/>
                    </a:lnTo>
                    <a:lnTo>
                      <a:pt x="795" y="366"/>
                    </a:lnTo>
                    <a:lnTo>
                      <a:pt x="783" y="409"/>
                    </a:lnTo>
                    <a:lnTo>
                      <a:pt x="767" y="448"/>
                    </a:lnTo>
                    <a:lnTo>
                      <a:pt x="743" y="485"/>
                    </a:lnTo>
                    <a:lnTo>
                      <a:pt x="715" y="520"/>
                    </a:lnTo>
                    <a:lnTo>
                      <a:pt x="681" y="551"/>
                    </a:lnTo>
                    <a:lnTo>
                      <a:pt x="642" y="578"/>
                    </a:lnTo>
                    <a:lnTo>
                      <a:pt x="600" y="601"/>
                    </a:lnTo>
                    <a:lnTo>
                      <a:pt x="554" y="621"/>
                    </a:lnTo>
                    <a:lnTo>
                      <a:pt x="505" y="634"/>
                    </a:lnTo>
                    <a:lnTo>
                      <a:pt x="453" y="643"/>
                    </a:lnTo>
                    <a:lnTo>
                      <a:pt x="399" y="646"/>
                    </a:lnTo>
                    <a:lnTo>
                      <a:pt x="344" y="643"/>
                    </a:lnTo>
                    <a:lnTo>
                      <a:pt x="293" y="634"/>
                    </a:lnTo>
                    <a:lnTo>
                      <a:pt x="243" y="621"/>
                    </a:lnTo>
                    <a:lnTo>
                      <a:pt x="197" y="601"/>
                    </a:lnTo>
                    <a:lnTo>
                      <a:pt x="155" y="578"/>
                    </a:lnTo>
                    <a:lnTo>
                      <a:pt x="117" y="551"/>
                    </a:lnTo>
                    <a:lnTo>
                      <a:pt x="82" y="520"/>
                    </a:lnTo>
                    <a:lnTo>
                      <a:pt x="54" y="485"/>
                    </a:lnTo>
                    <a:lnTo>
                      <a:pt x="31" y="448"/>
                    </a:lnTo>
                    <a:lnTo>
                      <a:pt x="14" y="409"/>
                    </a:lnTo>
                    <a:lnTo>
                      <a:pt x="4" y="366"/>
                    </a:lnTo>
                    <a:lnTo>
                      <a:pt x="0" y="323"/>
                    </a:lnTo>
                    <a:lnTo>
                      <a:pt x="3" y="281"/>
                    </a:lnTo>
                    <a:lnTo>
                      <a:pt x="12" y="241"/>
                    </a:lnTo>
                    <a:lnTo>
                      <a:pt x="29" y="204"/>
                    </a:lnTo>
                    <a:lnTo>
                      <a:pt x="49" y="167"/>
                    </a:lnTo>
                    <a:lnTo>
                      <a:pt x="75" y="134"/>
                    </a:lnTo>
                    <a:lnTo>
                      <a:pt x="109" y="102"/>
                    </a:lnTo>
                    <a:lnTo>
                      <a:pt x="148" y="72"/>
                    </a:lnTo>
                    <a:lnTo>
                      <a:pt x="191" y="47"/>
                    </a:lnTo>
                    <a:lnTo>
                      <a:pt x="238" y="27"/>
                    </a:lnTo>
                    <a:lnTo>
                      <a:pt x="289" y="12"/>
                    </a:lnTo>
                    <a:lnTo>
                      <a:pt x="343" y="3"/>
                    </a:lnTo>
                    <a:lnTo>
                      <a:pt x="39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676"/>
              <p:cNvSpPr>
                <a:spLocks/>
              </p:cNvSpPr>
              <p:nvPr/>
            </p:nvSpPr>
            <p:spPr bwMode="auto">
              <a:xfrm>
                <a:off x="6763" y="2555"/>
                <a:ext cx="77" cy="78"/>
              </a:xfrm>
              <a:custGeom>
                <a:avLst/>
                <a:gdLst>
                  <a:gd name="T0" fmla="*/ 334 w 385"/>
                  <a:gd name="T1" fmla="*/ 0 h 312"/>
                  <a:gd name="T2" fmla="*/ 385 w 385"/>
                  <a:gd name="T3" fmla="*/ 0 h 312"/>
                  <a:gd name="T4" fmla="*/ 385 w 385"/>
                  <a:gd name="T5" fmla="*/ 311 h 312"/>
                  <a:gd name="T6" fmla="*/ 1 w 385"/>
                  <a:gd name="T7" fmla="*/ 312 h 312"/>
                  <a:gd name="T8" fmla="*/ 0 w 385"/>
                  <a:gd name="T9" fmla="*/ 1 h 312"/>
                  <a:gd name="T10" fmla="*/ 334 w 385"/>
                  <a:gd name="T11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5" h="312">
                    <a:moveTo>
                      <a:pt x="334" y="0"/>
                    </a:moveTo>
                    <a:lnTo>
                      <a:pt x="385" y="0"/>
                    </a:lnTo>
                    <a:lnTo>
                      <a:pt x="385" y="311"/>
                    </a:lnTo>
                    <a:lnTo>
                      <a:pt x="1" y="312"/>
                    </a:lnTo>
                    <a:lnTo>
                      <a:pt x="0" y="1"/>
                    </a:lnTo>
                    <a:lnTo>
                      <a:pt x="33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677"/>
              <p:cNvSpPr>
                <a:spLocks noEditPoints="1"/>
              </p:cNvSpPr>
              <p:nvPr/>
            </p:nvSpPr>
            <p:spPr bwMode="auto">
              <a:xfrm>
                <a:off x="6267" y="2329"/>
                <a:ext cx="797" cy="807"/>
              </a:xfrm>
              <a:custGeom>
                <a:avLst/>
                <a:gdLst>
                  <a:gd name="T0" fmla="*/ 1191 w 3987"/>
                  <a:gd name="T1" fmla="*/ 708 h 3229"/>
                  <a:gd name="T2" fmla="*/ 1047 w 3987"/>
                  <a:gd name="T3" fmla="*/ 761 h 3229"/>
                  <a:gd name="T4" fmla="*/ 939 w 3987"/>
                  <a:gd name="T5" fmla="*/ 849 h 3229"/>
                  <a:gd name="T6" fmla="*/ 873 w 3987"/>
                  <a:gd name="T7" fmla="*/ 964 h 3229"/>
                  <a:gd name="T8" fmla="*/ 860 w 3987"/>
                  <a:gd name="T9" fmla="*/ 2178 h 3229"/>
                  <a:gd name="T10" fmla="*/ 889 w 3987"/>
                  <a:gd name="T11" fmla="*/ 2306 h 3229"/>
                  <a:gd name="T12" fmla="*/ 970 w 3987"/>
                  <a:gd name="T13" fmla="*/ 2413 h 3229"/>
                  <a:gd name="T14" fmla="*/ 1092 w 3987"/>
                  <a:gd name="T15" fmla="*/ 2491 h 3229"/>
                  <a:gd name="T16" fmla="*/ 1243 w 3987"/>
                  <a:gd name="T17" fmla="*/ 2530 h 3229"/>
                  <a:gd name="T18" fmla="*/ 2744 w 3987"/>
                  <a:gd name="T19" fmla="*/ 2530 h 3229"/>
                  <a:gd name="T20" fmla="*/ 2896 w 3987"/>
                  <a:gd name="T21" fmla="*/ 2491 h 3229"/>
                  <a:gd name="T22" fmla="*/ 3017 w 3987"/>
                  <a:gd name="T23" fmla="*/ 2413 h 3229"/>
                  <a:gd name="T24" fmla="*/ 3098 w 3987"/>
                  <a:gd name="T25" fmla="*/ 2306 h 3229"/>
                  <a:gd name="T26" fmla="*/ 3128 w 3987"/>
                  <a:gd name="T27" fmla="*/ 2178 h 3229"/>
                  <a:gd name="T28" fmla="*/ 3114 w 3987"/>
                  <a:gd name="T29" fmla="*/ 964 h 3229"/>
                  <a:gd name="T30" fmla="*/ 3049 w 3987"/>
                  <a:gd name="T31" fmla="*/ 849 h 3229"/>
                  <a:gd name="T32" fmla="*/ 2940 w 3987"/>
                  <a:gd name="T33" fmla="*/ 761 h 3229"/>
                  <a:gd name="T34" fmla="*/ 2797 w 3987"/>
                  <a:gd name="T35" fmla="*/ 708 h 3229"/>
                  <a:gd name="T36" fmla="*/ 1298 w 3987"/>
                  <a:gd name="T37" fmla="*/ 697 h 3229"/>
                  <a:gd name="T38" fmla="*/ 2244 w 3987"/>
                  <a:gd name="T39" fmla="*/ 13 h 3229"/>
                  <a:gd name="T40" fmla="*/ 2600 w 3987"/>
                  <a:gd name="T41" fmla="*/ 77 h 3229"/>
                  <a:gd name="T42" fmla="*/ 2931 w 3987"/>
                  <a:gd name="T43" fmla="*/ 190 h 3229"/>
                  <a:gd name="T44" fmla="*/ 3226 w 3987"/>
                  <a:gd name="T45" fmla="*/ 348 h 3229"/>
                  <a:gd name="T46" fmla="*/ 3483 w 3987"/>
                  <a:gd name="T47" fmla="*/ 543 h 3229"/>
                  <a:gd name="T48" fmla="*/ 3695 w 3987"/>
                  <a:gd name="T49" fmla="*/ 774 h 3229"/>
                  <a:gd name="T50" fmla="*/ 3854 w 3987"/>
                  <a:gd name="T51" fmla="*/ 1032 h 3229"/>
                  <a:gd name="T52" fmla="*/ 3954 w 3987"/>
                  <a:gd name="T53" fmla="*/ 1314 h 3229"/>
                  <a:gd name="T54" fmla="*/ 3987 w 3987"/>
                  <a:gd name="T55" fmla="*/ 1615 h 3229"/>
                  <a:gd name="T56" fmla="*/ 3954 w 3987"/>
                  <a:gd name="T57" fmla="*/ 1916 h 3229"/>
                  <a:gd name="T58" fmla="*/ 3854 w 3987"/>
                  <a:gd name="T59" fmla="*/ 2197 h 3229"/>
                  <a:gd name="T60" fmla="*/ 3695 w 3987"/>
                  <a:gd name="T61" fmla="*/ 2456 h 3229"/>
                  <a:gd name="T62" fmla="*/ 3483 w 3987"/>
                  <a:gd name="T63" fmla="*/ 2686 h 3229"/>
                  <a:gd name="T64" fmla="*/ 3226 w 3987"/>
                  <a:gd name="T65" fmla="*/ 2882 h 3229"/>
                  <a:gd name="T66" fmla="*/ 2931 w 3987"/>
                  <a:gd name="T67" fmla="*/ 3039 h 3229"/>
                  <a:gd name="T68" fmla="*/ 2600 w 3987"/>
                  <a:gd name="T69" fmla="*/ 3152 h 3229"/>
                  <a:gd name="T70" fmla="*/ 2244 w 3987"/>
                  <a:gd name="T71" fmla="*/ 3216 h 3229"/>
                  <a:gd name="T72" fmla="*/ 1868 w 3987"/>
                  <a:gd name="T73" fmla="*/ 3225 h 3229"/>
                  <a:gd name="T74" fmla="*/ 1504 w 3987"/>
                  <a:gd name="T75" fmla="*/ 3180 h 3229"/>
                  <a:gd name="T76" fmla="*/ 1163 w 3987"/>
                  <a:gd name="T77" fmla="*/ 3082 h 3229"/>
                  <a:gd name="T78" fmla="*/ 855 w 3987"/>
                  <a:gd name="T79" fmla="*/ 2939 h 3229"/>
                  <a:gd name="T80" fmla="*/ 585 w 3987"/>
                  <a:gd name="T81" fmla="*/ 2756 h 3229"/>
                  <a:gd name="T82" fmla="*/ 358 w 3987"/>
                  <a:gd name="T83" fmla="*/ 2537 h 3229"/>
                  <a:gd name="T84" fmla="*/ 181 w 3987"/>
                  <a:gd name="T85" fmla="*/ 2286 h 3229"/>
                  <a:gd name="T86" fmla="*/ 61 w 3987"/>
                  <a:gd name="T87" fmla="*/ 2012 h 3229"/>
                  <a:gd name="T88" fmla="*/ 3 w 3987"/>
                  <a:gd name="T89" fmla="*/ 1717 h 3229"/>
                  <a:gd name="T90" fmla="*/ 16 w 3987"/>
                  <a:gd name="T91" fmla="*/ 1413 h 3229"/>
                  <a:gd name="T92" fmla="*/ 95 w 3987"/>
                  <a:gd name="T93" fmla="*/ 1124 h 3229"/>
                  <a:gd name="T94" fmla="*/ 234 w 3987"/>
                  <a:gd name="T95" fmla="*/ 856 h 3229"/>
                  <a:gd name="T96" fmla="*/ 428 w 3987"/>
                  <a:gd name="T97" fmla="*/ 616 h 3229"/>
                  <a:gd name="T98" fmla="*/ 671 w 3987"/>
                  <a:gd name="T99" fmla="*/ 408 h 3229"/>
                  <a:gd name="T100" fmla="*/ 954 w 3987"/>
                  <a:gd name="T101" fmla="*/ 237 h 3229"/>
                  <a:gd name="T102" fmla="*/ 1274 w 3987"/>
                  <a:gd name="T103" fmla="*/ 109 h 3229"/>
                  <a:gd name="T104" fmla="*/ 1622 w 3987"/>
                  <a:gd name="T105" fmla="*/ 28 h 3229"/>
                  <a:gd name="T106" fmla="*/ 1994 w 3987"/>
                  <a:gd name="T107" fmla="*/ 0 h 3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987" h="3229">
                    <a:moveTo>
                      <a:pt x="1298" y="697"/>
                    </a:moveTo>
                    <a:lnTo>
                      <a:pt x="1243" y="700"/>
                    </a:lnTo>
                    <a:lnTo>
                      <a:pt x="1191" y="708"/>
                    </a:lnTo>
                    <a:lnTo>
                      <a:pt x="1140" y="721"/>
                    </a:lnTo>
                    <a:lnTo>
                      <a:pt x="1092" y="738"/>
                    </a:lnTo>
                    <a:lnTo>
                      <a:pt x="1047" y="761"/>
                    </a:lnTo>
                    <a:lnTo>
                      <a:pt x="1008" y="787"/>
                    </a:lnTo>
                    <a:lnTo>
                      <a:pt x="970" y="816"/>
                    </a:lnTo>
                    <a:lnTo>
                      <a:pt x="939" y="849"/>
                    </a:lnTo>
                    <a:lnTo>
                      <a:pt x="912" y="885"/>
                    </a:lnTo>
                    <a:lnTo>
                      <a:pt x="889" y="923"/>
                    </a:lnTo>
                    <a:lnTo>
                      <a:pt x="873" y="964"/>
                    </a:lnTo>
                    <a:lnTo>
                      <a:pt x="863" y="1007"/>
                    </a:lnTo>
                    <a:lnTo>
                      <a:pt x="860" y="1051"/>
                    </a:lnTo>
                    <a:lnTo>
                      <a:pt x="860" y="2178"/>
                    </a:lnTo>
                    <a:lnTo>
                      <a:pt x="863" y="2223"/>
                    </a:lnTo>
                    <a:lnTo>
                      <a:pt x="873" y="2265"/>
                    </a:lnTo>
                    <a:lnTo>
                      <a:pt x="889" y="2306"/>
                    </a:lnTo>
                    <a:lnTo>
                      <a:pt x="912" y="2345"/>
                    </a:lnTo>
                    <a:lnTo>
                      <a:pt x="939" y="2380"/>
                    </a:lnTo>
                    <a:lnTo>
                      <a:pt x="970" y="2413"/>
                    </a:lnTo>
                    <a:lnTo>
                      <a:pt x="1008" y="2443"/>
                    </a:lnTo>
                    <a:lnTo>
                      <a:pt x="1047" y="2469"/>
                    </a:lnTo>
                    <a:lnTo>
                      <a:pt x="1092" y="2491"/>
                    </a:lnTo>
                    <a:lnTo>
                      <a:pt x="1140" y="2508"/>
                    </a:lnTo>
                    <a:lnTo>
                      <a:pt x="1191" y="2521"/>
                    </a:lnTo>
                    <a:lnTo>
                      <a:pt x="1243" y="2530"/>
                    </a:lnTo>
                    <a:lnTo>
                      <a:pt x="1298" y="2533"/>
                    </a:lnTo>
                    <a:lnTo>
                      <a:pt x="2689" y="2533"/>
                    </a:lnTo>
                    <a:lnTo>
                      <a:pt x="2744" y="2530"/>
                    </a:lnTo>
                    <a:lnTo>
                      <a:pt x="2797" y="2521"/>
                    </a:lnTo>
                    <a:lnTo>
                      <a:pt x="2847" y="2508"/>
                    </a:lnTo>
                    <a:lnTo>
                      <a:pt x="2896" y="2491"/>
                    </a:lnTo>
                    <a:lnTo>
                      <a:pt x="2940" y="2469"/>
                    </a:lnTo>
                    <a:lnTo>
                      <a:pt x="2981" y="2443"/>
                    </a:lnTo>
                    <a:lnTo>
                      <a:pt x="3017" y="2413"/>
                    </a:lnTo>
                    <a:lnTo>
                      <a:pt x="3049" y="2380"/>
                    </a:lnTo>
                    <a:lnTo>
                      <a:pt x="3077" y="2345"/>
                    </a:lnTo>
                    <a:lnTo>
                      <a:pt x="3098" y="2306"/>
                    </a:lnTo>
                    <a:lnTo>
                      <a:pt x="3114" y="2265"/>
                    </a:lnTo>
                    <a:lnTo>
                      <a:pt x="3124" y="2223"/>
                    </a:lnTo>
                    <a:lnTo>
                      <a:pt x="3128" y="2178"/>
                    </a:lnTo>
                    <a:lnTo>
                      <a:pt x="3128" y="1051"/>
                    </a:lnTo>
                    <a:lnTo>
                      <a:pt x="3124" y="1007"/>
                    </a:lnTo>
                    <a:lnTo>
                      <a:pt x="3114" y="964"/>
                    </a:lnTo>
                    <a:lnTo>
                      <a:pt x="3098" y="923"/>
                    </a:lnTo>
                    <a:lnTo>
                      <a:pt x="3077" y="885"/>
                    </a:lnTo>
                    <a:lnTo>
                      <a:pt x="3049" y="849"/>
                    </a:lnTo>
                    <a:lnTo>
                      <a:pt x="3017" y="816"/>
                    </a:lnTo>
                    <a:lnTo>
                      <a:pt x="2981" y="787"/>
                    </a:lnTo>
                    <a:lnTo>
                      <a:pt x="2940" y="761"/>
                    </a:lnTo>
                    <a:lnTo>
                      <a:pt x="2896" y="738"/>
                    </a:lnTo>
                    <a:lnTo>
                      <a:pt x="2847" y="721"/>
                    </a:lnTo>
                    <a:lnTo>
                      <a:pt x="2797" y="708"/>
                    </a:lnTo>
                    <a:lnTo>
                      <a:pt x="2744" y="700"/>
                    </a:lnTo>
                    <a:lnTo>
                      <a:pt x="2689" y="697"/>
                    </a:lnTo>
                    <a:lnTo>
                      <a:pt x="1298" y="697"/>
                    </a:lnTo>
                    <a:close/>
                    <a:moveTo>
                      <a:pt x="1994" y="0"/>
                    </a:moveTo>
                    <a:lnTo>
                      <a:pt x="2120" y="4"/>
                    </a:lnTo>
                    <a:lnTo>
                      <a:pt x="2244" y="13"/>
                    </a:lnTo>
                    <a:lnTo>
                      <a:pt x="2365" y="28"/>
                    </a:lnTo>
                    <a:lnTo>
                      <a:pt x="2484" y="50"/>
                    </a:lnTo>
                    <a:lnTo>
                      <a:pt x="2600" y="77"/>
                    </a:lnTo>
                    <a:lnTo>
                      <a:pt x="2714" y="109"/>
                    </a:lnTo>
                    <a:lnTo>
                      <a:pt x="2824" y="148"/>
                    </a:lnTo>
                    <a:lnTo>
                      <a:pt x="2931" y="190"/>
                    </a:lnTo>
                    <a:lnTo>
                      <a:pt x="3033" y="237"/>
                    </a:lnTo>
                    <a:lnTo>
                      <a:pt x="3132" y="290"/>
                    </a:lnTo>
                    <a:lnTo>
                      <a:pt x="3226" y="348"/>
                    </a:lnTo>
                    <a:lnTo>
                      <a:pt x="3318" y="408"/>
                    </a:lnTo>
                    <a:lnTo>
                      <a:pt x="3404" y="474"/>
                    </a:lnTo>
                    <a:lnTo>
                      <a:pt x="3483" y="543"/>
                    </a:lnTo>
                    <a:lnTo>
                      <a:pt x="3559" y="616"/>
                    </a:lnTo>
                    <a:lnTo>
                      <a:pt x="3631" y="693"/>
                    </a:lnTo>
                    <a:lnTo>
                      <a:pt x="3695" y="774"/>
                    </a:lnTo>
                    <a:lnTo>
                      <a:pt x="3754" y="856"/>
                    </a:lnTo>
                    <a:lnTo>
                      <a:pt x="3806" y="943"/>
                    </a:lnTo>
                    <a:lnTo>
                      <a:pt x="3854" y="1032"/>
                    </a:lnTo>
                    <a:lnTo>
                      <a:pt x="3894" y="1124"/>
                    </a:lnTo>
                    <a:lnTo>
                      <a:pt x="3927" y="1218"/>
                    </a:lnTo>
                    <a:lnTo>
                      <a:pt x="3954" y="1314"/>
                    </a:lnTo>
                    <a:lnTo>
                      <a:pt x="3972" y="1413"/>
                    </a:lnTo>
                    <a:lnTo>
                      <a:pt x="3984" y="1513"/>
                    </a:lnTo>
                    <a:lnTo>
                      <a:pt x="3987" y="1615"/>
                    </a:lnTo>
                    <a:lnTo>
                      <a:pt x="3984" y="1717"/>
                    </a:lnTo>
                    <a:lnTo>
                      <a:pt x="3972" y="1817"/>
                    </a:lnTo>
                    <a:lnTo>
                      <a:pt x="3954" y="1916"/>
                    </a:lnTo>
                    <a:lnTo>
                      <a:pt x="3927" y="2012"/>
                    </a:lnTo>
                    <a:lnTo>
                      <a:pt x="3894" y="2105"/>
                    </a:lnTo>
                    <a:lnTo>
                      <a:pt x="3854" y="2197"/>
                    </a:lnTo>
                    <a:lnTo>
                      <a:pt x="3806" y="2286"/>
                    </a:lnTo>
                    <a:lnTo>
                      <a:pt x="3754" y="2373"/>
                    </a:lnTo>
                    <a:lnTo>
                      <a:pt x="3695" y="2456"/>
                    </a:lnTo>
                    <a:lnTo>
                      <a:pt x="3631" y="2537"/>
                    </a:lnTo>
                    <a:lnTo>
                      <a:pt x="3559" y="2613"/>
                    </a:lnTo>
                    <a:lnTo>
                      <a:pt x="3483" y="2686"/>
                    </a:lnTo>
                    <a:lnTo>
                      <a:pt x="3404" y="2756"/>
                    </a:lnTo>
                    <a:lnTo>
                      <a:pt x="3318" y="2821"/>
                    </a:lnTo>
                    <a:lnTo>
                      <a:pt x="3226" y="2882"/>
                    </a:lnTo>
                    <a:lnTo>
                      <a:pt x="3132" y="2939"/>
                    </a:lnTo>
                    <a:lnTo>
                      <a:pt x="3033" y="2992"/>
                    </a:lnTo>
                    <a:lnTo>
                      <a:pt x="2931" y="3039"/>
                    </a:lnTo>
                    <a:lnTo>
                      <a:pt x="2824" y="3082"/>
                    </a:lnTo>
                    <a:lnTo>
                      <a:pt x="2714" y="3120"/>
                    </a:lnTo>
                    <a:lnTo>
                      <a:pt x="2600" y="3152"/>
                    </a:lnTo>
                    <a:lnTo>
                      <a:pt x="2484" y="3180"/>
                    </a:lnTo>
                    <a:lnTo>
                      <a:pt x="2365" y="3201"/>
                    </a:lnTo>
                    <a:lnTo>
                      <a:pt x="2244" y="3216"/>
                    </a:lnTo>
                    <a:lnTo>
                      <a:pt x="2120" y="3225"/>
                    </a:lnTo>
                    <a:lnTo>
                      <a:pt x="1994" y="3229"/>
                    </a:lnTo>
                    <a:lnTo>
                      <a:pt x="1868" y="3225"/>
                    </a:lnTo>
                    <a:lnTo>
                      <a:pt x="1743" y="3216"/>
                    </a:lnTo>
                    <a:lnTo>
                      <a:pt x="1622" y="3201"/>
                    </a:lnTo>
                    <a:lnTo>
                      <a:pt x="1504" y="3180"/>
                    </a:lnTo>
                    <a:lnTo>
                      <a:pt x="1387" y="3152"/>
                    </a:lnTo>
                    <a:lnTo>
                      <a:pt x="1274" y="3120"/>
                    </a:lnTo>
                    <a:lnTo>
                      <a:pt x="1163" y="3082"/>
                    </a:lnTo>
                    <a:lnTo>
                      <a:pt x="1057" y="3039"/>
                    </a:lnTo>
                    <a:lnTo>
                      <a:pt x="954" y="2992"/>
                    </a:lnTo>
                    <a:lnTo>
                      <a:pt x="855" y="2939"/>
                    </a:lnTo>
                    <a:lnTo>
                      <a:pt x="761" y="2882"/>
                    </a:lnTo>
                    <a:lnTo>
                      <a:pt x="671" y="2821"/>
                    </a:lnTo>
                    <a:lnTo>
                      <a:pt x="585" y="2756"/>
                    </a:lnTo>
                    <a:lnTo>
                      <a:pt x="504" y="2686"/>
                    </a:lnTo>
                    <a:lnTo>
                      <a:pt x="428" y="2613"/>
                    </a:lnTo>
                    <a:lnTo>
                      <a:pt x="358" y="2537"/>
                    </a:lnTo>
                    <a:lnTo>
                      <a:pt x="293" y="2456"/>
                    </a:lnTo>
                    <a:lnTo>
                      <a:pt x="234" y="2373"/>
                    </a:lnTo>
                    <a:lnTo>
                      <a:pt x="181" y="2286"/>
                    </a:lnTo>
                    <a:lnTo>
                      <a:pt x="134" y="2197"/>
                    </a:lnTo>
                    <a:lnTo>
                      <a:pt x="95" y="2105"/>
                    </a:lnTo>
                    <a:lnTo>
                      <a:pt x="61" y="2012"/>
                    </a:lnTo>
                    <a:lnTo>
                      <a:pt x="35" y="1916"/>
                    </a:lnTo>
                    <a:lnTo>
                      <a:pt x="16" y="1817"/>
                    </a:lnTo>
                    <a:lnTo>
                      <a:pt x="3" y="1717"/>
                    </a:lnTo>
                    <a:lnTo>
                      <a:pt x="0" y="1615"/>
                    </a:lnTo>
                    <a:lnTo>
                      <a:pt x="3" y="1513"/>
                    </a:lnTo>
                    <a:lnTo>
                      <a:pt x="16" y="1413"/>
                    </a:lnTo>
                    <a:lnTo>
                      <a:pt x="35" y="1314"/>
                    </a:lnTo>
                    <a:lnTo>
                      <a:pt x="61" y="1218"/>
                    </a:lnTo>
                    <a:lnTo>
                      <a:pt x="95" y="1124"/>
                    </a:lnTo>
                    <a:lnTo>
                      <a:pt x="134" y="1032"/>
                    </a:lnTo>
                    <a:lnTo>
                      <a:pt x="181" y="943"/>
                    </a:lnTo>
                    <a:lnTo>
                      <a:pt x="234" y="856"/>
                    </a:lnTo>
                    <a:lnTo>
                      <a:pt x="293" y="774"/>
                    </a:lnTo>
                    <a:lnTo>
                      <a:pt x="358" y="693"/>
                    </a:lnTo>
                    <a:lnTo>
                      <a:pt x="428" y="616"/>
                    </a:lnTo>
                    <a:lnTo>
                      <a:pt x="504" y="543"/>
                    </a:lnTo>
                    <a:lnTo>
                      <a:pt x="585" y="474"/>
                    </a:lnTo>
                    <a:lnTo>
                      <a:pt x="671" y="408"/>
                    </a:lnTo>
                    <a:lnTo>
                      <a:pt x="761" y="348"/>
                    </a:lnTo>
                    <a:lnTo>
                      <a:pt x="855" y="290"/>
                    </a:lnTo>
                    <a:lnTo>
                      <a:pt x="954" y="237"/>
                    </a:lnTo>
                    <a:lnTo>
                      <a:pt x="1057" y="190"/>
                    </a:lnTo>
                    <a:lnTo>
                      <a:pt x="1163" y="148"/>
                    </a:lnTo>
                    <a:lnTo>
                      <a:pt x="1274" y="109"/>
                    </a:lnTo>
                    <a:lnTo>
                      <a:pt x="1387" y="77"/>
                    </a:lnTo>
                    <a:lnTo>
                      <a:pt x="1504" y="50"/>
                    </a:lnTo>
                    <a:lnTo>
                      <a:pt x="1622" y="28"/>
                    </a:lnTo>
                    <a:lnTo>
                      <a:pt x="1743" y="13"/>
                    </a:lnTo>
                    <a:lnTo>
                      <a:pt x="1868" y="4"/>
                    </a:lnTo>
                    <a:lnTo>
                      <a:pt x="199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678"/>
              <p:cNvSpPr>
                <a:spLocks/>
              </p:cNvSpPr>
              <p:nvPr/>
            </p:nvSpPr>
            <p:spPr bwMode="auto">
              <a:xfrm>
                <a:off x="6483" y="2685"/>
                <a:ext cx="365" cy="232"/>
              </a:xfrm>
              <a:custGeom>
                <a:avLst/>
                <a:gdLst>
                  <a:gd name="T0" fmla="*/ 0 w 1826"/>
                  <a:gd name="T1" fmla="*/ 0 h 928"/>
                  <a:gd name="T2" fmla="*/ 338 w 1826"/>
                  <a:gd name="T3" fmla="*/ 0 h 928"/>
                  <a:gd name="T4" fmla="*/ 319 w 1826"/>
                  <a:gd name="T5" fmla="*/ 45 h 928"/>
                  <a:gd name="T6" fmla="*/ 304 w 1826"/>
                  <a:gd name="T7" fmla="*/ 92 h 928"/>
                  <a:gd name="T8" fmla="*/ 296 w 1826"/>
                  <a:gd name="T9" fmla="*/ 139 h 928"/>
                  <a:gd name="T10" fmla="*/ 293 w 1826"/>
                  <a:gd name="T11" fmla="*/ 189 h 928"/>
                  <a:gd name="T12" fmla="*/ 297 w 1826"/>
                  <a:gd name="T13" fmla="*/ 243 h 928"/>
                  <a:gd name="T14" fmla="*/ 307 w 1826"/>
                  <a:gd name="T15" fmla="*/ 296 h 928"/>
                  <a:gd name="T16" fmla="*/ 324 w 1826"/>
                  <a:gd name="T17" fmla="*/ 347 h 928"/>
                  <a:gd name="T18" fmla="*/ 348 w 1826"/>
                  <a:gd name="T19" fmla="*/ 396 h 928"/>
                  <a:gd name="T20" fmla="*/ 378 w 1826"/>
                  <a:gd name="T21" fmla="*/ 442 h 928"/>
                  <a:gd name="T22" fmla="*/ 413 w 1826"/>
                  <a:gd name="T23" fmla="*/ 485 h 928"/>
                  <a:gd name="T24" fmla="*/ 453 w 1826"/>
                  <a:gd name="T25" fmla="*/ 525 h 928"/>
                  <a:gd name="T26" fmla="*/ 498 w 1826"/>
                  <a:gd name="T27" fmla="*/ 561 h 928"/>
                  <a:gd name="T28" fmla="*/ 546 w 1826"/>
                  <a:gd name="T29" fmla="*/ 594 h 928"/>
                  <a:gd name="T30" fmla="*/ 600 w 1826"/>
                  <a:gd name="T31" fmla="*/ 622 h 928"/>
                  <a:gd name="T32" fmla="*/ 657 w 1826"/>
                  <a:gd name="T33" fmla="*/ 646 h 928"/>
                  <a:gd name="T34" fmla="*/ 717 w 1826"/>
                  <a:gd name="T35" fmla="*/ 665 h 928"/>
                  <a:gd name="T36" fmla="*/ 780 w 1826"/>
                  <a:gd name="T37" fmla="*/ 679 h 928"/>
                  <a:gd name="T38" fmla="*/ 846 w 1826"/>
                  <a:gd name="T39" fmla="*/ 688 h 928"/>
                  <a:gd name="T40" fmla="*/ 913 w 1826"/>
                  <a:gd name="T41" fmla="*/ 691 h 928"/>
                  <a:gd name="T42" fmla="*/ 981 w 1826"/>
                  <a:gd name="T43" fmla="*/ 688 h 928"/>
                  <a:gd name="T44" fmla="*/ 1045 w 1826"/>
                  <a:gd name="T45" fmla="*/ 679 h 928"/>
                  <a:gd name="T46" fmla="*/ 1109 w 1826"/>
                  <a:gd name="T47" fmla="*/ 665 h 928"/>
                  <a:gd name="T48" fmla="*/ 1169 w 1826"/>
                  <a:gd name="T49" fmla="*/ 646 h 928"/>
                  <a:gd name="T50" fmla="*/ 1226 w 1826"/>
                  <a:gd name="T51" fmla="*/ 622 h 928"/>
                  <a:gd name="T52" fmla="*/ 1279 w 1826"/>
                  <a:gd name="T53" fmla="*/ 594 h 928"/>
                  <a:gd name="T54" fmla="*/ 1329 w 1826"/>
                  <a:gd name="T55" fmla="*/ 561 h 928"/>
                  <a:gd name="T56" fmla="*/ 1373 w 1826"/>
                  <a:gd name="T57" fmla="*/ 525 h 928"/>
                  <a:gd name="T58" fmla="*/ 1413 w 1826"/>
                  <a:gd name="T59" fmla="*/ 485 h 928"/>
                  <a:gd name="T60" fmla="*/ 1448 w 1826"/>
                  <a:gd name="T61" fmla="*/ 442 h 928"/>
                  <a:gd name="T62" fmla="*/ 1478 w 1826"/>
                  <a:gd name="T63" fmla="*/ 396 h 928"/>
                  <a:gd name="T64" fmla="*/ 1502 w 1826"/>
                  <a:gd name="T65" fmla="*/ 347 h 928"/>
                  <a:gd name="T66" fmla="*/ 1519 w 1826"/>
                  <a:gd name="T67" fmla="*/ 296 h 928"/>
                  <a:gd name="T68" fmla="*/ 1529 w 1826"/>
                  <a:gd name="T69" fmla="*/ 243 h 928"/>
                  <a:gd name="T70" fmla="*/ 1533 w 1826"/>
                  <a:gd name="T71" fmla="*/ 189 h 928"/>
                  <a:gd name="T72" fmla="*/ 1531 w 1826"/>
                  <a:gd name="T73" fmla="*/ 139 h 928"/>
                  <a:gd name="T74" fmla="*/ 1521 w 1826"/>
                  <a:gd name="T75" fmla="*/ 92 h 928"/>
                  <a:gd name="T76" fmla="*/ 1507 w 1826"/>
                  <a:gd name="T77" fmla="*/ 45 h 928"/>
                  <a:gd name="T78" fmla="*/ 1487 w 1826"/>
                  <a:gd name="T79" fmla="*/ 0 h 928"/>
                  <a:gd name="T80" fmla="*/ 1826 w 1826"/>
                  <a:gd name="T81" fmla="*/ 0 h 928"/>
                  <a:gd name="T82" fmla="*/ 1826 w 1826"/>
                  <a:gd name="T83" fmla="*/ 752 h 928"/>
                  <a:gd name="T84" fmla="*/ 1822 w 1826"/>
                  <a:gd name="T85" fmla="*/ 783 h 928"/>
                  <a:gd name="T86" fmla="*/ 1812 w 1826"/>
                  <a:gd name="T87" fmla="*/ 814 h 928"/>
                  <a:gd name="T88" fmla="*/ 1796 w 1826"/>
                  <a:gd name="T89" fmla="*/ 841 h 928"/>
                  <a:gd name="T90" fmla="*/ 1775 w 1826"/>
                  <a:gd name="T91" fmla="*/ 865 h 928"/>
                  <a:gd name="T92" fmla="*/ 1749 w 1826"/>
                  <a:gd name="T93" fmla="*/ 886 h 928"/>
                  <a:gd name="T94" fmla="*/ 1718 w 1826"/>
                  <a:gd name="T95" fmla="*/ 904 h 928"/>
                  <a:gd name="T96" fmla="*/ 1684 w 1826"/>
                  <a:gd name="T97" fmla="*/ 917 h 928"/>
                  <a:gd name="T98" fmla="*/ 1648 w 1826"/>
                  <a:gd name="T99" fmla="*/ 925 h 928"/>
                  <a:gd name="T100" fmla="*/ 1608 w 1826"/>
                  <a:gd name="T101" fmla="*/ 928 h 928"/>
                  <a:gd name="T102" fmla="*/ 217 w 1826"/>
                  <a:gd name="T103" fmla="*/ 928 h 928"/>
                  <a:gd name="T104" fmla="*/ 179 w 1826"/>
                  <a:gd name="T105" fmla="*/ 925 h 928"/>
                  <a:gd name="T106" fmla="*/ 141 w 1826"/>
                  <a:gd name="T107" fmla="*/ 917 h 928"/>
                  <a:gd name="T108" fmla="*/ 107 w 1826"/>
                  <a:gd name="T109" fmla="*/ 904 h 928"/>
                  <a:gd name="T110" fmla="*/ 77 w 1826"/>
                  <a:gd name="T111" fmla="*/ 886 h 928"/>
                  <a:gd name="T112" fmla="*/ 51 w 1826"/>
                  <a:gd name="T113" fmla="*/ 865 h 928"/>
                  <a:gd name="T114" fmla="*/ 30 w 1826"/>
                  <a:gd name="T115" fmla="*/ 841 h 928"/>
                  <a:gd name="T116" fmla="*/ 14 w 1826"/>
                  <a:gd name="T117" fmla="*/ 814 h 928"/>
                  <a:gd name="T118" fmla="*/ 4 w 1826"/>
                  <a:gd name="T119" fmla="*/ 783 h 928"/>
                  <a:gd name="T120" fmla="*/ 0 w 1826"/>
                  <a:gd name="T121" fmla="*/ 752 h 928"/>
                  <a:gd name="T122" fmla="*/ 0 w 1826"/>
                  <a:gd name="T123" fmla="*/ 0 h 9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826" h="928">
                    <a:moveTo>
                      <a:pt x="0" y="0"/>
                    </a:moveTo>
                    <a:lnTo>
                      <a:pt x="338" y="0"/>
                    </a:lnTo>
                    <a:lnTo>
                      <a:pt x="319" y="45"/>
                    </a:lnTo>
                    <a:lnTo>
                      <a:pt x="304" y="92"/>
                    </a:lnTo>
                    <a:lnTo>
                      <a:pt x="296" y="139"/>
                    </a:lnTo>
                    <a:lnTo>
                      <a:pt x="293" y="189"/>
                    </a:lnTo>
                    <a:lnTo>
                      <a:pt x="297" y="243"/>
                    </a:lnTo>
                    <a:lnTo>
                      <a:pt x="307" y="296"/>
                    </a:lnTo>
                    <a:lnTo>
                      <a:pt x="324" y="347"/>
                    </a:lnTo>
                    <a:lnTo>
                      <a:pt x="348" y="396"/>
                    </a:lnTo>
                    <a:lnTo>
                      <a:pt x="378" y="442"/>
                    </a:lnTo>
                    <a:lnTo>
                      <a:pt x="413" y="485"/>
                    </a:lnTo>
                    <a:lnTo>
                      <a:pt x="453" y="525"/>
                    </a:lnTo>
                    <a:lnTo>
                      <a:pt x="498" y="561"/>
                    </a:lnTo>
                    <a:lnTo>
                      <a:pt x="546" y="594"/>
                    </a:lnTo>
                    <a:lnTo>
                      <a:pt x="600" y="622"/>
                    </a:lnTo>
                    <a:lnTo>
                      <a:pt x="657" y="646"/>
                    </a:lnTo>
                    <a:lnTo>
                      <a:pt x="717" y="665"/>
                    </a:lnTo>
                    <a:lnTo>
                      <a:pt x="780" y="679"/>
                    </a:lnTo>
                    <a:lnTo>
                      <a:pt x="846" y="688"/>
                    </a:lnTo>
                    <a:lnTo>
                      <a:pt x="913" y="691"/>
                    </a:lnTo>
                    <a:lnTo>
                      <a:pt x="981" y="688"/>
                    </a:lnTo>
                    <a:lnTo>
                      <a:pt x="1045" y="679"/>
                    </a:lnTo>
                    <a:lnTo>
                      <a:pt x="1109" y="665"/>
                    </a:lnTo>
                    <a:lnTo>
                      <a:pt x="1169" y="646"/>
                    </a:lnTo>
                    <a:lnTo>
                      <a:pt x="1226" y="622"/>
                    </a:lnTo>
                    <a:lnTo>
                      <a:pt x="1279" y="594"/>
                    </a:lnTo>
                    <a:lnTo>
                      <a:pt x="1329" y="561"/>
                    </a:lnTo>
                    <a:lnTo>
                      <a:pt x="1373" y="525"/>
                    </a:lnTo>
                    <a:lnTo>
                      <a:pt x="1413" y="485"/>
                    </a:lnTo>
                    <a:lnTo>
                      <a:pt x="1448" y="442"/>
                    </a:lnTo>
                    <a:lnTo>
                      <a:pt x="1478" y="396"/>
                    </a:lnTo>
                    <a:lnTo>
                      <a:pt x="1502" y="347"/>
                    </a:lnTo>
                    <a:lnTo>
                      <a:pt x="1519" y="296"/>
                    </a:lnTo>
                    <a:lnTo>
                      <a:pt x="1529" y="243"/>
                    </a:lnTo>
                    <a:lnTo>
                      <a:pt x="1533" y="189"/>
                    </a:lnTo>
                    <a:lnTo>
                      <a:pt x="1531" y="139"/>
                    </a:lnTo>
                    <a:lnTo>
                      <a:pt x="1521" y="92"/>
                    </a:lnTo>
                    <a:lnTo>
                      <a:pt x="1507" y="45"/>
                    </a:lnTo>
                    <a:lnTo>
                      <a:pt x="1487" y="0"/>
                    </a:lnTo>
                    <a:lnTo>
                      <a:pt x="1826" y="0"/>
                    </a:lnTo>
                    <a:lnTo>
                      <a:pt x="1826" y="752"/>
                    </a:lnTo>
                    <a:lnTo>
                      <a:pt x="1822" y="783"/>
                    </a:lnTo>
                    <a:lnTo>
                      <a:pt x="1812" y="814"/>
                    </a:lnTo>
                    <a:lnTo>
                      <a:pt x="1796" y="841"/>
                    </a:lnTo>
                    <a:lnTo>
                      <a:pt x="1775" y="865"/>
                    </a:lnTo>
                    <a:lnTo>
                      <a:pt x="1749" y="886"/>
                    </a:lnTo>
                    <a:lnTo>
                      <a:pt x="1718" y="904"/>
                    </a:lnTo>
                    <a:lnTo>
                      <a:pt x="1684" y="917"/>
                    </a:lnTo>
                    <a:lnTo>
                      <a:pt x="1648" y="925"/>
                    </a:lnTo>
                    <a:lnTo>
                      <a:pt x="1608" y="928"/>
                    </a:lnTo>
                    <a:lnTo>
                      <a:pt x="217" y="928"/>
                    </a:lnTo>
                    <a:lnTo>
                      <a:pt x="179" y="925"/>
                    </a:lnTo>
                    <a:lnTo>
                      <a:pt x="141" y="917"/>
                    </a:lnTo>
                    <a:lnTo>
                      <a:pt x="107" y="904"/>
                    </a:lnTo>
                    <a:lnTo>
                      <a:pt x="77" y="886"/>
                    </a:lnTo>
                    <a:lnTo>
                      <a:pt x="51" y="865"/>
                    </a:lnTo>
                    <a:lnTo>
                      <a:pt x="30" y="841"/>
                    </a:lnTo>
                    <a:lnTo>
                      <a:pt x="14" y="814"/>
                    </a:lnTo>
                    <a:lnTo>
                      <a:pt x="4" y="783"/>
                    </a:lnTo>
                    <a:lnTo>
                      <a:pt x="0" y="75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7" name="Freeform 850"/>
            <p:cNvSpPr>
              <a:spLocks noEditPoints="1"/>
            </p:cNvSpPr>
            <p:nvPr/>
          </p:nvSpPr>
          <p:spPr bwMode="auto">
            <a:xfrm>
              <a:off x="11158154" y="6060306"/>
              <a:ext cx="169279" cy="169279"/>
            </a:xfrm>
            <a:custGeom>
              <a:avLst/>
              <a:gdLst>
                <a:gd name="T0" fmla="*/ 538 w 3619"/>
                <a:gd name="T1" fmla="*/ 1378 h 3620"/>
                <a:gd name="T2" fmla="*/ 538 w 3619"/>
                <a:gd name="T3" fmla="*/ 3174 h 3620"/>
                <a:gd name="T4" fmla="*/ 1025 w 3619"/>
                <a:gd name="T5" fmla="*/ 3221 h 3620"/>
                <a:gd name="T6" fmla="*/ 1117 w 3619"/>
                <a:gd name="T7" fmla="*/ 3152 h 3620"/>
                <a:gd name="T8" fmla="*/ 1093 w 3619"/>
                <a:gd name="T9" fmla="*/ 1359 h 3620"/>
                <a:gd name="T10" fmla="*/ 2547 w 3619"/>
                <a:gd name="T11" fmla="*/ 1302 h 3620"/>
                <a:gd name="T12" fmla="*/ 2269 w 3619"/>
                <a:gd name="T13" fmla="*/ 1342 h 3620"/>
                <a:gd name="T14" fmla="*/ 2085 w 3619"/>
                <a:gd name="T15" fmla="*/ 1449 h 3620"/>
                <a:gd name="T16" fmla="*/ 1985 w 3619"/>
                <a:gd name="T17" fmla="*/ 1418 h 3620"/>
                <a:gd name="T18" fmla="*/ 1920 w 3619"/>
                <a:gd name="T19" fmla="*/ 1334 h 3620"/>
                <a:gd name="T20" fmla="*/ 1415 w 3619"/>
                <a:gd name="T21" fmla="*/ 1356 h 3620"/>
                <a:gd name="T22" fmla="*/ 1392 w 3619"/>
                <a:gd name="T23" fmla="*/ 3157 h 3620"/>
                <a:gd name="T24" fmla="*/ 1476 w 3619"/>
                <a:gd name="T25" fmla="*/ 3221 h 3620"/>
                <a:gd name="T26" fmla="*/ 1973 w 3619"/>
                <a:gd name="T27" fmla="*/ 3178 h 3620"/>
                <a:gd name="T28" fmla="*/ 1990 w 3619"/>
                <a:gd name="T29" fmla="*/ 2170 h 3620"/>
                <a:gd name="T30" fmla="*/ 2023 w 3619"/>
                <a:gd name="T31" fmla="*/ 2036 h 3620"/>
                <a:gd name="T32" fmla="*/ 2101 w 3619"/>
                <a:gd name="T33" fmla="*/ 1905 h 3620"/>
                <a:gd name="T34" fmla="*/ 2241 w 3619"/>
                <a:gd name="T35" fmla="*/ 1824 h 3620"/>
                <a:gd name="T36" fmla="*/ 2432 w 3619"/>
                <a:gd name="T37" fmla="*/ 1833 h 3620"/>
                <a:gd name="T38" fmla="*/ 2553 w 3619"/>
                <a:gd name="T39" fmla="*/ 1923 h 3620"/>
                <a:gd name="T40" fmla="*/ 2611 w 3619"/>
                <a:gd name="T41" fmla="*/ 2060 h 3620"/>
                <a:gd name="T42" fmla="*/ 2630 w 3619"/>
                <a:gd name="T43" fmla="*/ 2204 h 3620"/>
                <a:gd name="T44" fmla="*/ 2630 w 3619"/>
                <a:gd name="T45" fmla="*/ 2320 h 3620"/>
                <a:gd name="T46" fmla="*/ 2655 w 3619"/>
                <a:gd name="T47" fmla="*/ 3196 h 3620"/>
                <a:gd name="T48" fmla="*/ 3175 w 3619"/>
                <a:gd name="T49" fmla="*/ 3218 h 3620"/>
                <a:gd name="T50" fmla="*/ 3240 w 3619"/>
                <a:gd name="T51" fmla="*/ 3134 h 3620"/>
                <a:gd name="T52" fmla="*/ 3238 w 3619"/>
                <a:gd name="T53" fmla="*/ 2160 h 3620"/>
                <a:gd name="T54" fmla="*/ 3224 w 3619"/>
                <a:gd name="T55" fmla="*/ 1948 h 3620"/>
                <a:gd name="T56" fmla="*/ 3178 w 3619"/>
                <a:gd name="T57" fmla="*/ 1733 h 3620"/>
                <a:gd name="T58" fmla="*/ 3082 w 3619"/>
                <a:gd name="T59" fmla="*/ 1540 h 3620"/>
                <a:gd name="T60" fmla="*/ 2920 w 3619"/>
                <a:gd name="T61" fmla="*/ 1391 h 3620"/>
                <a:gd name="T62" fmla="*/ 2673 w 3619"/>
                <a:gd name="T63" fmla="*/ 1309 h 3620"/>
                <a:gd name="T64" fmla="*/ 727 w 3619"/>
                <a:gd name="T65" fmla="*/ 411 h 3620"/>
                <a:gd name="T66" fmla="*/ 534 w 3619"/>
                <a:gd name="T67" fmla="*/ 529 h 3620"/>
                <a:gd name="T68" fmla="*/ 440 w 3619"/>
                <a:gd name="T69" fmla="*/ 736 h 3620"/>
                <a:gd name="T70" fmla="*/ 483 w 3619"/>
                <a:gd name="T71" fmla="*/ 965 h 3620"/>
                <a:gd name="T72" fmla="*/ 641 w 3619"/>
                <a:gd name="T73" fmla="*/ 1125 h 3620"/>
                <a:gd name="T74" fmla="*/ 870 w 3619"/>
                <a:gd name="T75" fmla="*/ 1167 h 3620"/>
                <a:gd name="T76" fmla="*/ 1079 w 3619"/>
                <a:gd name="T77" fmla="*/ 1072 h 3620"/>
                <a:gd name="T78" fmla="*/ 1195 w 3619"/>
                <a:gd name="T79" fmla="*/ 880 h 3620"/>
                <a:gd name="T80" fmla="*/ 1182 w 3619"/>
                <a:gd name="T81" fmla="*/ 646 h 3620"/>
                <a:gd name="T82" fmla="*/ 1042 w 3619"/>
                <a:gd name="T83" fmla="*/ 469 h 3620"/>
                <a:gd name="T84" fmla="*/ 822 w 3619"/>
                <a:gd name="T85" fmla="*/ 399 h 3620"/>
                <a:gd name="T86" fmla="*/ 3420 w 3619"/>
                <a:gd name="T87" fmla="*/ 27 h 3620"/>
                <a:gd name="T88" fmla="*/ 3575 w 3619"/>
                <a:gd name="T89" fmla="*/ 162 h 3620"/>
                <a:gd name="T90" fmla="*/ 3619 w 3619"/>
                <a:gd name="T91" fmla="*/ 3293 h 3620"/>
                <a:gd name="T92" fmla="*/ 3551 w 3619"/>
                <a:gd name="T93" fmla="*/ 3493 h 3620"/>
                <a:gd name="T94" fmla="*/ 3379 w 3619"/>
                <a:gd name="T95" fmla="*/ 3609 h 3620"/>
                <a:gd name="T96" fmla="*/ 241 w 3619"/>
                <a:gd name="T97" fmla="*/ 3609 h 3620"/>
                <a:gd name="T98" fmla="*/ 68 w 3619"/>
                <a:gd name="T99" fmla="*/ 3493 h 3620"/>
                <a:gd name="T100" fmla="*/ 0 w 3619"/>
                <a:gd name="T101" fmla="*/ 3293 h 3620"/>
                <a:gd name="T102" fmla="*/ 45 w 3619"/>
                <a:gd name="T103" fmla="*/ 162 h 3620"/>
                <a:gd name="T104" fmla="*/ 200 w 3619"/>
                <a:gd name="T105" fmla="*/ 27 h 3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619" h="3620">
                  <a:moveTo>
                    <a:pt x="619" y="1330"/>
                  </a:moveTo>
                  <a:lnTo>
                    <a:pt x="594" y="1334"/>
                  </a:lnTo>
                  <a:lnTo>
                    <a:pt x="572" y="1343"/>
                  </a:lnTo>
                  <a:lnTo>
                    <a:pt x="552" y="1359"/>
                  </a:lnTo>
                  <a:lnTo>
                    <a:pt x="538" y="1378"/>
                  </a:lnTo>
                  <a:lnTo>
                    <a:pt x="528" y="1401"/>
                  </a:lnTo>
                  <a:lnTo>
                    <a:pt x="524" y="1426"/>
                  </a:lnTo>
                  <a:lnTo>
                    <a:pt x="524" y="3126"/>
                  </a:lnTo>
                  <a:lnTo>
                    <a:pt x="528" y="3152"/>
                  </a:lnTo>
                  <a:lnTo>
                    <a:pt x="538" y="3174"/>
                  </a:lnTo>
                  <a:lnTo>
                    <a:pt x="552" y="3193"/>
                  </a:lnTo>
                  <a:lnTo>
                    <a:pt x="572" y="3208"/>
                  </a:lnTo>
                  <a:lnTo>
                    <a:pt x="594" y="3218"/>
                  </a:lnTo>
                  <a:lnTo>
                    <a:pt x="619" y="3221"/>
                  </a:lnTo>
                  <a:lnTo>
                    <a:pt x="1025" y="3221"/>
                  </a:lnTo>
                  <a:lnTo>
                    <a:pt x="1050" y="3218"/>
                  </a:lnTo>
                  <a:lnTo>
                    <a:pt x="1073" y="3208"/>
                  </a:lnTo>
                  <a:lnTo>
                    <a:pt x="1093" y="3193"/>
                  </a:lnTo>
                  <a:lnTo>
                    <a:pt x="1107" y="3174"/>
                  </a:lnTo>
                  <a:lnTo>
                    <a:pt x="1117" y="3152"/>
                  </a:lnTo>
                  <a:lnTo>
                    <a:pt x="1120" y="3126"/>
                  </a:lnTo>
                  <a:lnTo>
                    <a:pt x="1120" y="1426"/>
                  </a:lnTo>
                  <a:lnTo>
                    <a:pt x="1117" y="1401"/>
                  </a:lnTo>
                  <a:lnTo>
                    <a:pt x="1107" y="1378"/>
                  </a:lnTo>
                  <a:lnTo>
                    <a:pt x="1093" y="1359"/>
                  </a:lnTo>
                  <a:lnTo>
                    <a:pt x="1073" y="1343"/>
                  </a:lnTo>
                  <a:lnTo>
                    <a:pt x="1050" y="1334"/>
                  </a:lnTo>
                  <a:lnTo>
                    <a:pt x="1025" y="1330"/>
                  </a:lnTo>
                  <a:lnTo>
                    <a:pt x="619" y="1330"/>
                  </a:lnTo>
                  <a:close/>
                  <a:moveTo>
                    <a:pt x="2547" y="1302"/>
                  </a:moveTo>
                  <a:lnTo>
                    <a:pt x="2482" y="1304"/>
                  </a:lnTo>
                  <a:lnTo>
                    <a:pt x="2422" y="1308"/>
                  </a:lnTo>
                  <a:lnTo>
                    <a:pt x="2367" y="1317"/>
                  </a:lnTo>
                  <a:lnTo>
                    <a:pt x="2315" y="1328"/>
                  </a:lnTo>
                  <a:lnTo>
                    <a:pt x="2269" y="1342"/>
                  </a:lnTo>
                  <a:lnTo>
                    <a:pt x="2225" y="1359"/>
                  </a:lnTo>
                  <a:lnTo>
                    <a:pt x="2185" y="1379"/>
                  </a:lnTo>
                  <a:lnTo>
                    <a:pt x="2149" y="1400"/>
                  </a:lnTo>
                  <a:lnTo>
                    <a:pt x="2115" y="1423"/>
                  </a:lnTo>
                  <a:lnTo>
                    <a:pt x="2085" y="1449"/>
                  </a:lnTo>
                  <a:lnTo>
                    <a:pt x="2057" y="1476"/>
                  </a:lnTo>
                  <a:lnTo>
                    <a:pt x="2031" y="1504"/>
                  </a:lnTo>
                  <a:lnTo>
                    <a:pt x="2007" y="1535"/>
                  </a:lnTo>
                  <a:lnTo>
                    <a:pt x="1985" y="1566"/>
                  </a:lnTo>
                  <a:lnTo>
                    <a:pt x="1985" y="1418"/>
                  </a:lnTo>
                  <a:lnTo>
                    <a:pt x="1982" y="1395"/>
                  </a:lnTo>
                  <a:lnTo>
                    <a:pt x="1973" y="1374"/>
                  </a:lnTo>
                  <a:lnTo>
                    <a:pt x="1959" y="1356"/>
                  </a:lnTo>
                  <a:lnTo>
                    <a:pt x="1941" y="1342"/>
                  </a:lnTo>
                  <a:lnTo>
                    <a:pt x="1920" y="1334"/>
                  </a:lnTo>
                  <a:lnTo>
                    <a:pt x="1897" y="1330"/>
                  </a:lnTo>
                  <a:lnTo>
                    <a:pt x="1476" y="1330"/>
                  </a:lnTo>
                  <a:lnTo>
                    <a:pt x="1453" y="1334"/>
                  </a:lnTo>
                  <a:lnTo>
                    <a:pt x="1432" y="1342"/>
                  </a:lnTo>
                  <a:lnTo>
                    <a:pt x="1415" y="1356"/>
                  </a:lnTo>
                  <a:lnTo>
                    <a:pt x="1400" y="1374"/>
                  </a:lnTo>
                  <a:lnTo>
                    <a:pt x="1392" y="1395"/>
                  </a:lnTo>
                  <a:lnTo>
                    <a:pt x="1389" y="1418"/>
                  </a:lnTo>
                  <a:lnTo>
                    <a:pt x="1389" y="3134"/>
                  </a:lnTo>
                  <a:lnTo>
                    <a:pt x="1392" y="3157"/>
                  </a:lnTo>
                  <a:lnTo>
                    <a:pt x="1400" y="3178"/>
                  </a:lnTo>
                  <a:lnTo>
                    <a:pt x="1415" y="3196"/>
                  </a:lnTo>
                  <a:lnTo>
                    <a:pt x="1432" y="3209"/>
                  </a:lnTo>
                  <a:lnTo>
                    <a:pt x="1453" y="3218"/>
                  </a:lnTo>
                  <a:lnTo>
                    <a:pt x="1476" y="3221"/>
                  </a:lnTo>
                  <a:lnTo>
                    <a:pt x="1897" y="3221"/>
                  </a:lnTo>
                  <a:lnTo>
                    <a:pt x="1920" y="3218"/>
                  </a:lnTo>
                  <a:lnTo>
                    <a:pt x="1941" y="3209"/>
                  </a:lnTo>
                  <a:lnTo>
                    <a:pt x="1959" y="3196"/>
                  </a:lnTo>
                  <a:lnTo>
                    <a:pt x="1973" y="3178"/>
                  </a:lnTo>
                  <a:lnTo>
                    <a:pt x="1982" y="3157"/>
                  </a:lnTo>
                  <a:lnTo>
                    <a:pt x="1985" y="3134"/>
                  </a:lnTo>
                  <a:lnTo>
                    <a:pt x="1985" y="2214"/>
                  </a:lnTo>
                  <a:lnTo>
                    <a:pt x="1988" y="2193"/>
                  </a:lnTo>
                  <a:lnTo>
                    <a:pt x="1990" y="2170"/>
                  </a:lnTo>
                  <a:lnTo>
                    <a:pt x="1994" y="2146"/>
                  </a:lnTo>
                  <a:lnTo>
                    <a:pt x="2000" y="2119"/>
                  </a:lnTo>
                  <a:lnTo>
                    <a:pt x="2006" y="2093"/>
                  </a:lnTo>
                  <a:lnTo>
                    <a:pt x="2014" y="2065"/>
                  </a:lnTo>
                  <a:lnTo>
                    <a:pt x="2023" y="2036"/>
                  </a:lnTo>
                  <a:lnTo>
                    <a:pt x="2035" y="2009"/>
                  </a:lnTo>
                  <a:lnTo>
                    <a:pt x="2048" y="1981"/>
                  </a:lnTo>
                  <a:lnTo>
                    <a:pt x="2064" y="1955"/>
                  </a:lnTo>
                  <a:lnTo>
                    <a:pt x="2081" y="1930"/>
                  </a:lnTo>
                  <a:lnTo>
                    <a:pt x="2101" y="1905"/>
                  </a:lnTo>
                  <a:lnTo>
                    <a:pt x="2123" y="1883"/>
                  </a:lnTo>
                  <a:lnTo>
                    <a:pt x="2149" y="1865"/>
                  </a:lnTo>
                  <a:lnTo>
                    <a:pt x="2176" y="1847"/>
                  </a:lnTo>
                  <a:lnTo>
                    <a:pt x="2207" y="1834"/>
                  </a:lnTo>
                  <a:lnTo>
                    <a:pt x="2241" y="1824"/>
                  </a:lnTo>
                  <a:lnTo>
                    <a:pt x="2279" y="1817"/>
                  </a:lnTo>
                  <a:lnTo>
                    <a:pt x="2318" y="1815"/>
                  </a:lnTo>
                  <a:lnTo>
                    <a:pt x="2360" y="1817"/>
                  </a:lnTo>
                  <a:lnTo>
                    <a:pt x="2398" y="1823"/>
                  </a:lnTo>
                  <a:lnTo>
                    <a:pt x="2432" y="1833"/>
                  </a:lnTo>
                  <a:lnTo>
                    <a:pt x="2461" y="1845"/>
                  </a:lnTo>
                  <a:lnTo>
                    <a:pt x="2489" y="1861"/>
                  </a:lnTo>
                  <a:lnTo>
                    <a:pt x="2513" y="1880"/>
                  </a:lnTo>
                  <a:lnTo>
                    <a:pt x="2534" y="1901"/>
                  </a:lnTo>
                  <a:lnTo>
                    <a:pt x="2553" y="1923"/>
                  </a:lnTo>
                  <a:lnTo>
                    <a:pt x="2569" y="1948"/>
                  </a:lnTo>
                  <a:lnTo>
                    <a:pt x="2583" y="1975"/>
                  </a:lnTo>
                  <a:lnTo>
                    <a:pt x="2594" y="2002"/>
                  </a:lnTo>
                  <a:lnTo>
                    <a:pt x="2604" y="2031"/>
                  </a:lnTo>
                  <a:lnTo>
                    <a:pt x="2611" y="2060"/>
                  </a:lnTo>
                  <a:lnTo>
                    <a:pt x="2618" y="2089"/>
                  </a:lnTo>
                  <a:lnTo>
                    <a:pt x="2622" y="2119"/>
                  </a:lnTo>
                  <a:lnTo>
                    <a:pt x="2626" y="2148"/>
                  </a:lnTo>
                  <a:lnTo>
                    <a:pt x="2628" y="2176"/>
                  </a:lnTo>
                  <a:lnTo>
                    <a:pt x="2630" y="2204"/>
                  </a:lnTo>
                  <a:lnTo>
                    <a:pt x="2630" y="2231"/>
                  </a:lnTo>
                  <a:lnTo>
                    <a:pt x="2630" y="2256"/>
                  </a:lnTo>
                  <a:lnTo>
                    <a:pt x="2630" y="2280"/>
                  </a:lnTo>
                  <a:lnTo>
                    <a:pt x="2630" y="2301"/>
                  </a:lnTo>
                  <a:lnTo>
                    <a:pt x="2630" y="2320"/>
                  </a:lnTo>
                  <a:lnTo>
                    <a:pt x="2630" y="2336"/>
                  </a:lnTo>
                  <a:lnTo>
                    <a:pt x="2630" y="3134"/>
                  </a:lnTo>
                  <a:lnTo>
                    <a:pt x="2632" y="3157"/>
                  </a:lnTo>
                  <a:lnTo>
                    <a:pt x="2641" y="3178"/>
                  </a:lnTo>
                  <a:lnTo>
                    <a:pt x="2655" y="3196"/>
                  </a:lnTo>
                  <a:lnTo>
                    <a:pt x="2673" y="3209"/>
                  </a:lnTo>
                  <a:lnTo>
                    <a:pt x="2694" y="3218"/>
                  </a:lnTo>
                  <a:lnTo>
                    <a:pt x="2717" y="3221"/>
                  </a:lnTo>
                  <a:lnTo>
                    <a:pt x="3152" y="3221"/>
                  </a:lnTo>
                  <a:lnTo>
                    <a:pt x="3175" y="3218"/>
                  </a:lnTo>
                  <a:lnTo>
                    <a:pt x="3196" y="3209"/>
                  </a:lnTo>
                  <a:lnTo>
                    <a:pt x="3214" y="3196"/>
                  </a:lnTo>
                  <a:lnTo>
                    <a:pt x="3228" y="3178"/>
                  </a:lnTo>
                  <a:lnTo>
                    <a:pt x="3237" y="3157"/>
                  </a:lnTo>
                  <a:lnTo>
                    <a:pt x="3240" y="3134"/>
                  </a:lnTo>
                  <a:lnTo>
                    <a:pt x="3240" y="2311"/>
                  </a:lnTo>
                  <a:lnTo>
                    <a:pt x="3240" y="2276"/>
                  </a:lnTo>
                  <a:lnTo>
                    <a:pt x="3239" y="2238"/>
                  </a:lnTo>
                  <a:lnTo>
                    <a:pt x="3239" y="2200"/>
                  </a:lnTo>
                  <a:lnTo>
                    <a:pt x="3238" y="2160"/>
                  </a:lnTo>
                  <a:lnTo>
                    <a:pt x="3237" y="2119"/>
                  </a:lnTo>
                  <a:lnTo>
                    <a:pt x="3235" y="2077"/>
                  </a:lnTo>
                  <a:lnTo>
                    <a:pt x="3233" y="2034"/>
                  </a:lnTo>
                  <a:lnTo>
                    <a:pt x="3228" y="1991"/>
                  </a:lnTo>
                  <a:lnTo>
                    <a:pt x="3224" y="1948"/>
                  </a:lnTo>
                  <a:lnTo>
                    <a:pt x="3217" y="1904"/>
                  </a:lnTo>
                  <a:lnTo>
                    <a:pt x="3210" y="1861"/>
                  </a:lnTo>
                  <a:lnTo>
                    <a:pt x="3201" y="1818"/>
                  </a:lnTo>
                  <a:lnTo>
                    <a:pt x="3190" y="1775"/>
                  </a:lnTo>
                  <a:lnTo>
                    <a:pt x="3178" y="1733"/>
                  </a:lnTo>
                  <a:lnTo>
                    <a:pt x="3163" y="1693"/>
                  </a:lnTo>
                  <a:lnTo>
                    <a:pt x="3146" y="1652"/>
                  </a:lnTo>
                  <a:lnTo>
                    <a:pt x="3127" y="1613"/>
                  </a:lnTo>
                  <a:lnTo>
                    <a:pt x="3106" y="1576"/>
                  </a:lnTo>
                  <a:lnTo>
                    <a:pt x="3082" y="1540"/>
                  </a:lnTo>
                  <a:lnTo>
                    <a:pt x="3055" y="1505"/>
                  </a:lnTo>
                  <a:lnTo>
                    <a:pt x="3027" y="1473"/>
                  </a:lnTo>
                  <a:lnTo>
                    <a:pt x="2994" y="1444"/>
                  </a:lnTo>
                  <a:lnTo>
                    <a:pt x="2958" y="1416"/>
                  </a:lnTo>
                  <a:lnTo>
                    <a:pt x="2920" y="1391"/>
                  </a:lnTo>
                  <a:lnTo>
                    <a:pt x="2878" y="1368"/>
                  </a:lnTo>
                  <a:lnTo>
                    <a:pt x="2833" y="1349"/>
                  </a:lnTo>
                  <a:lnTo>
                    <a:pt x="2783" y="1332"/>
                  </a:lnTo>
                  <a:lnTo>
                    <a:pt x="2730" y="1319"/>
                  </a:lnTo>
                  <a:lnTo>
                    <a:pt x="2673" y="1309"/>
                  </a:lnTo>
                  <a:lnTo>
                    <a:pt x="2612" y="1304"/>
                  </a:lnTo>
                  <a:lnTo>
                    <a:pt x="2547" y="1302"/>
                  </a:lnTo>
                  <a:close/>
                  <a:moveTo>
                    <a:pt x="822" y="399"/>
                  </a:moveTo>
                  <a:lnTo>
                    <a:pt x="773" y="402"/>
                  </a:lnTo>
                  <a:lnTo>
                    <a:pt x="727" y="411"/>
                  </a:lnTo>
                  <a:lnTo>
                    <a:pt x="683" y="426"/>
                  </a:lnTo>
                  <a:lnTo>
                    <a:pt x="641" y="444"/>
                  </a:lnTo>
                  <a:lnTo>
                    <a:pt x="603" y="469"/>
                  </a:lnTo>
                  <a:lnTo>
                    <a:pt x="566" y="497"/>
                  </a:lnTo>
                  <a:lnTo>
                    <a:pt x="534" y="529"/>
                  </a:lnTo>
                  <a:lnTo>
                    <a:pt x="506" y="564"/>
                  </a:lnTo>
                  <a:lnTo>
                    <a:pt x="483" y="604"/>
                  </a:lnTo>
                  <a:lnTo>
                    <a:pt x="463" y="646"/>
                  </a:lnTo>
                  <a:lnTo>
                    <a:pt x="448" y="690"/>
                  </a:lnTo>
                  <a:lnTo>
                    <a:pt x="440" y="736"/>
                  </a:lnTo>
                  <a:lnTo>
                    <a:pt x="437" y="785"/>
                  </a:lnTo>
                  <a:lnTo>
                    <a:pt x="440" y="833"/>
                  </a:lnTo>
                  <a:lnTo>
                    <a:pt x="448" y="880"/>
                  </a:lnTo>
                  <a:lnTo>
                    <a:pt x="463" y="924"/>
                  </a:lnTo>
                  <a:lnTo>
                    <a:pt x="483" y="965"/>
                  </a:lnTo>
                  <a:lnTo>
                    <a:pt x="506" y="1005"/>
                  </a:lnTo>
                  <a:lnTo>
                    <a:pt x="534" y="1040"/>
                  </a:lnTo>
                  <a:lnTo>
                    <a:pt x="566" y="1072"/>
                  </a:lnTo>
                  <a:lnTo>
                    <a:pt x="603" y="1101"/>
                  </a:lnTo>
                  <a:lnTo>
                    <a:pt x="641" y="1125"/>
                  </a:lnTo>
                  <a:lnTo>
                    <a:pt x="683" y="1144"/>
                  </a:lnTo>
                  <a:lnTo>
                    <a:pt x="727" y="1158"/>
                  </a:lnTo>
                  <a:lnTo>
                    <a:pt x="773" y="1167"/>
                  </a:lnTo>
                  <a:lnTo>
                    <a:pt x="822" y="1170"/>
                  </a:lnTo>
                  <a:lnTo>
                    <a:pt x="870" y="1167"/>
                  </a:lnTo>
                  <a:lnTo>
                    <a:pt x="917" y="1158"/>
                  </a:lnTo>
                  <a:lnTo>
                    <a:pt x="962" y="1144"/>
                  </a:lnTo>
                  <a:lnTo>
                    <a:pt x="1004" y="1125"/>
                  </a:lnTo>
                  <a:lnTo>
                    <a:pt x="1042" y="1101"/>
                  </a:lnTo>
                  <a:lnTo>
                    <a:pt x="1079" y="1072"/>
                  </a:lnTo>
                  <a:lnTo>
                    <a:pt x="1111" y="1040"/>
                  </a:lnTo>
                  <a:lnTo>
                    <a:pt x="1138" y="1005"/>
                  </a:lnTo>
                  <a:lnTo>
                    <a:pt x="1162" y="965"/>
                  </a:lnTo>
                  <a:lnTo>
                    <a:pt x="1182" y="924"/>
                  </a:lnTo>
                  <a:lnTo>
                    <a:pt x="1195" y="880"/>
                  </a:lnTo>
                  <a:lnTo>
                    <a:pt x="1204" y="833"/>
                  </a:lnTo>
                  <a:lnTo>
                    <a:pt x="1208" y="785"/>
                  </a:lnTo>
                  <a:lnTo>
                    <a:pt x="1204" y="736"/>
                  </a:lnTo>
                  <a:lnTo>
                    <a:pt x="1195" y="690"/>
                  </a:lnTo>
                  <a:lnTo>
                    <a:pt x="1182" y="646"/>
                  </a:lnTo>
                  <a:lnTo>
                    <a:pt x="1162" y="604"/>
                  </a:lnTo>
                  <a:lnTo>
                    <a:pt x="1138" y="564"/>
                  </a:lnTo>
                  <a:lnTo>
                    <a:pt x="1111" y="529"/>
                  </a:lnTo>
                  <a:lnTo>
                    <a:pt x="1079" y="497"/>
                  </a:lnTo>
                  <a:lnTo>
                    <a:pt x="1042" y="469"/>
                  </a:lnTo>
                  <a:lnTo>
                    <a:pt x="1004" y="444"/>
                  </a:lnTo>
                  <a:lnTo>
                    <a:pt x="962" y="426"/>
                  </a:lnTo>
                  <a:lnTo>
                    <a:pt x="917" y="411"/>
                  </a:lnTo>
                  <a:lnTo>
                    <a:pt x="870" y="402"/>
                  </a:lnTo>
                  <a:lnTo>
                    <a:pt x="822" y="399"/>
                  </a:lnTo>
                  <a:close/>
                  <a:moveTo>
                    <a:pt x="328" y="0"/>
                  </a:moveTo>
                  <a:lnTo>
                    <a:pt x="3292" y="0"/>
                  </a:lnTo>
                  <a:lnTo>
                    <a:pt x="3337" y="4"/>
                  </a:lnTo>
                  <a:lnTo>
                    <a:pt x="3379" y="12"/>
                  </a:lnTo>
                  <a:lnTo>
                    <a:pt x="3420" y="27"/>
                  </a:lnTo>
                  <a:lnTo>
                    <a:pt x="3458" y="45"/>
                  </a:lnTo>
                  <a:lnTo>
                    <a:pt x="3493" y="69"/>
                  </a:lnTo>
                  <a:lnTo>
                    <a:pt x="3524" y="96"/>
                  </a:lnTo>
                  <a:lnTo>
                    <a:pt x="3551" y="128"/>
                  </a:lnTo>
                  <a:lnTo>
                    <a:pt x="3575" y="162"/>
                  </a:lnTo>
                  <a:lnTo>
                    <a:pt x="3594" y="201"/>
                  </a:lnTo>
                  <a:lnTo>
                    <a:pt x="3608" y="241"/>
                  </a:lnTo>
                  <a:lnTo>
                    <a:pt x="3617" y="283"/>
                  </a:lnTo>
                  <a:lnTo>
                    <a:pt x="3619" y="328"/>
                  </a:lnTo>
                  <a:lnTo>
                    <a:pt x="3619" y="3293"/>
                  </a:lnTo>
                  <a:lnTo>
                    <a:pt x="3617" y="3337"/>
                  </a:lnTo>
                  <a:lnTo>
                    <a:pt x="3608" y="3380"/>
                  </a:lnTo>
                  <a:lnTo>
                    <a:pt x="3594" y="3420"/>
                  </a:lnTo>
                  <a:lnTo>
                    <a:pt x="3575" y="3458"/>
                  </a:lnTo>
                  <a:lnTo>
                    <a:pt x="3551" y="3493"/>
                  </a:lnTo>
                  <a:lnTo>
                    <a:pt x="3524" y="3524"/>
                  </a:lnTo>
                  <a:lnTo>
                    <a:pt x="3493" y="3551"/>
                  </a:lnTo>
                  <a:lnTo>
                    <a:pt x="3458" y="3576"/>
                  </a:lnTo>
                  <a:lnTo>
                    <a:pt x="3420" y="3594"/>
                  </a:lnTo>
                  <a:lnTo>
                    <a:pt x="3379" y="3609"/>
                  </a:lnTo>
                  <a:lnTo>
                    <a:pt x="3337" y="3618"/>
                  </a:lnTo>
                  <a:lnTo>
                    <a:pt x="3292" y="3620"/>
                  </a:lnTo>
                  <a:lnTo>
                    <a:pt x="328" y="3620"/>
                  </a:lnTo>
                  <a:lnTo>
                    <a:pt x="283" y="3618"/>
                  </a:lnTo>
                  <a:lnTo>
                    <a:pt x="241" y="3609"/>
                  </a:lnTo>
                  <a:lnTo>
                    <a:pt x="200" y="3594"/>
                  </a:lnTo>
                  <a:lnTo>
                    <a:pt x="163" y="3576"/>
                  </a:lnTo>
                  <a:lnTo>
                    <a:pt x="128" y="3551"/>
                  </a:lnTo>
                  <a:lnTo>
                    <a:pt x="96" y="3524"/>
                  </a:lnTo>
                  <a:lnTo>
                    <a:pt x="68" y="3493"/>
                  </a:lnTo>
                  <a:lnTo>
                    <a:pt x="45" y="3458"/>
                  </a:lnTo>
                  <a:lnTo>
                    <a:pt x="26" y="3420"/>
                  </a:lnTo>
                  <a:lnTo>
                    <a:pt x="12" y="3380"/>
                  </a:lnTo>
                  <a:lnTo>
                    <a:pt x="3" y="3337"/>
                  </a:lnTo>
                  <a:lnTo>
                    <a:pt x="0" y="3293"/>
                  </a:lnTo>
                  <a:lnTo>
                    <a:pt x="0" y="328"/>
                  </a:lnTo>
                  <a:lnTo>
                    <a:pt x="3" y="283"/>
                  </a:lnTo>
                  <a:lnTo>
                    <a:pt x="12" y="241"/>
                  </a:lnTo>
                  <a:lnTo>
                    <a:pt x="26" y="201"/>
                  </a:lnTo>
                  <a:lnTo>
                    <a:pt x="45" y="162"/>
                  </a:lnTo>
                  <a:lnTo>
                    <a:pt x="68" y="128"/>
                  </a:lnTo>
                  <a:lnTo>
                    <a:pt x="96" y="96"/>
                  </a:lnTo>
                  <a:lnTo>
                    <a:pt x="128" y="69"/>
                  </a:lnTo>
                  <a:lnTo>
                    <a:pt x="163" y="45"/>
                  </a:lnTo>
                  <a:lnTo>
                    <a:pt x="200" y="27"/>
                  </a:lnTo>
                  <a:lnTo>
                    <a:pt x="241" y="12"/>
                  </a:lnTo>
                  <a:lnTo>
                    <a:pt x="283" y="4"/>
                  </a:lnTo>
                  <a:lnTo>
                    <a:pt x="3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536"/>
            <p:cNvSpPr>
              <a:spLocks noEditPoints="1"/>
            </p:cNvSpPr>
            <p:nvPr/>
          </p:nvSpPr>
          <p:spPr bwMode="auto">
            <a:xfrm>
              <a:off x="10671408" y="6050673"/>
              <a:ext cx="177332" cy="179578"/>
            </a:xfrm>
            <a:custGeom>
              <a:avLst/>
              <a:gdLst>
                <a:gd name="T0" fmla="*/ 1968 w 3474"/>
                <a:gd name="T1" fmla="*/ 985 h 3518"/>
                <a:gd name="T2" fmla="*/ 1814 w 3474"/>
                <a:gd name="T3" fmla="*/ 1094 h 3518"/>
                <a:gd name="T4" fmla="*/ 1724 w 3474"/>
                <a:gd name="T5" fmla="*/ 1263 h 3518"/>
                <a:gd name="T6" fmla="*/ 1722 w 3474"/>
                <a:gd name="T7" fmla="*/ 1454 h 3518"/>
                <a:gd name="T8" fmla="*/ 1405 w 3474"/>
                <a:gd name="T9" fmla="*/ 1392 h 3518"/>
                <a:gd name="T10" fmla="*/ 1126 w 3474"/>
                <a:gd name="T11" fmla="*/ 1247 h 3518"/>
                <a:gd name="T12" fmla="*/ 899 w 3474"/>
                <a:gd name="T13" fmla="*/ 1032 h 3518"/>
                <a:gd name="T14" fmla="*/ 846 w 3474"/>
                <a:gd name="T15" fmla="*/ 1192 h 3518"/>
                <a:gd name="T16" fmla="*/ 873 w 3474"/>
                <a:gd name="T17" fmla="*/ 1384 h 3518"/>
                <a:gd name="T18" fmla="*/ 984 w 3474"/>
                <a:gd name="T19" fmla="*/ 1542 h 3518"/>
                <a:gd name="T20" fmla="*/ 883 w 3474"/>
                <a:gd name="T21" fmla="*/ 1541 h 3518"/>
                <a:gd name="T22" fmla="*/ 844 w 3474"/>
                <a:gd name="T23" fmla="*/ 1579 h 3518"/>
                <a:gd name="T24" fmla="*/ 918 w 3474"/>
                <a:gd name="T25" fmla="*/ 1765 h 3518"/>
                <a:gd name="T26" fmla="*/ 1067 w 3474"/>
                <a:gd name="T27" fmla="*/ 1891 h 3518"/>
                <a:gd name="T28" fmla="*/ 1092 w 3474"/>
                <a:gd name="T29" fmla="*/ 1936 h 3518"/>
                <a:gd name="T30" fmla="*/ 1000 w 3474"/>
                <a:gd name="T31" fmla="*/ 1977 h 3518"/>
                <a:gd name="T32" fmla="*/ 1121 w 3474"/>
                <a:gd name="T33" fmla="*/ 2130 h 3518"/>
                <a:gd name="T34" fmla="*/ 1303 w 3474"/>
                <a:gd name="T35" fmla="*/ 2207 h 3518"/>
                <a:gd name="T36" fmla="*/ 1187 w 3474"/>
                <a:gd name="T37" fmla="*/ 2314 h 3518"/>
                <a:gd name="T38" fmla="*/ 928 w 3474"/>
                <a:gd name="T39" fmla="*/ 2382 h 3518"/>
                <a:gd name="T40" fmla="*/ 830 w 3474"/>
                <a:gd name="T41" fmla="*/ 2419 h 3518"/>
                <a:gd name="T42" fmla="*/ 1129 w 3474"/>
                <a:gd name="T43" fmla="*/ 2534 h 3518"/>
                <a:gd name="T44" fmla="*/ 1459 w 3474"/>
                <a:gd name="T45" fmla="*/ 2558 h 3518"/>
                <a:gd name="T46" fmla="*/ 1762 w 3474"/>
                <a:gd name="T47" fmla="*/ 2497 h 3518"/>
                <a:gd name="T48" fmla="*/ 2017 w 3474"/>
                <a:gd name="T49" fmla="*/ 2367 h 3518"/>
                <a:gd name="T50" fmla="*/ 2220 w 3474"/>
                <a:gd name="T51" fmla="*/ 2186 h 3518"/>
                <a:gd name="T52" fmla="*/ 2372 w 3474"/>
                <a:gd name="T53" fmla="*/ 1965 h 3518"/>
                <a:gd name="T54" fmla="*/ 2469 w 3474"/>
                <a:gd name="T55" fmla="*/ 1722 h 3518"/>
                <a:gd name="T56" fmla="*/ 2511 w 3474"/>
                <a:gd name="T57" fmla="*/ 1471 h 3518"/>
                <a:gd name="T58" fmla="*/ 2600 w 3474"/>
                <a:gd name="T59" fmla="*/ 1282 h 3518"/>
                <a:gd name="T60" fmla="*/ 2657 w 3474"/>
                <a:gd name="T61" fmla="*/ 1170 h 3518"/>
                <a:gd name="T62" fmla="*/ 2522 w 3474"/>
                <a:gd name="T63" fmla="*/ 1184 h 3518"/>
                <a:gd name="T64" fmla="*/ 2641 w 3474"/>
                <a:gd name="T65" fmla="*/ 1033 h 3518"/>
                <a:gd name="T66" fmla="*/ 2471 w 3474"/>
                <a:gd name="T67" fmla="*/ 1068 h 3518"/>
                <a:gd name="T68" fmla="*/ 2295 w 3474"/>
                <a:gd name="T69" fmla="*/ 1002 h 3518"/>
                <a:gd name="T70" fmla="*/ 2112 w 3474"/>
                <a:gd name="T71" fmla="*/ 957 h 3518"/>
                <a:gd name="T72" fmla="*/ 2060 w 3474"/>
                <a:gd name="T73" fmla="*/ 31 h 3518"/>
                <a:gd name="T74" fmla="*/ 2460 w 3474"/>
                <a:gd name="T75" fmla="*/ 161 h 3518"/>
                <a:gd name="T76" fmla="*/ 2811 w 3474"/>
                <a:gd name="T77" fmla="*/ 379 h 3518"/>
                <a:gd name="T78" fmla="*/ 3101 w 3474"/>
                <a:gd name="T79" fmla="*/ 671 h 3518"/>
                <a:gd name="T80" fmla="*/ 3316 w 3474"/>
                <a:gd name="T81" fmla="*/ 1028 h 3518"/>
                <a:gd name="T82" fmla="*/ 3445 w 3474"/>
                <a:gd name="T83" fmla="*/ 1431 h 3518"/>
                <a:gd name="T84" fmla="*/ 3471 w 3474"/>
                <a:gd name="T85" fmla="*/ 1870 h 3518"/>
                <a:gd name="T86" fmla="*/ 3393 w 3474"/>
                <a:gd name="T87" fmla="*/ 2294 h 3518"/>
                <a:gd name="T88" fmla="*/ 3220 w 3474"/>
                <a:gd name="T89" fmla="*/ 2675 h 3518"/>
                <a:gd name="T90" fmla="*/ 2965 w 3474"/>
                <a:gd name="T91" fmla="*/ 3002 h 3518"/>
                <a:gd name="T92" fmla="*/ 2643 w 3474"/>
                <a:gd name="T93" fmla="*/ 3260 h 3518"/>
                <a:gd name="T94" fmla="*/ 2266 w 3474"/>
                <a:gd name="T95" fmla="*/ 3434 h 3518"/>
                <a:gd name="T96" fmla="*/ 1847 w 3474"/>
                <a:gd name="T97" fmla="*/ 3514 h 3518"/>
                <a:gd name="T98" fmla="*/ 1414 w 3474"/>
                <a:gd name="T99" fmla="*/ 3487 h 3518"/>
                <a:gd name="T100" fmla="*/ 1014 w 3474"/>
                <a:gd name="T101" fmla="*/ 3357 h 3518"/>
                <a:gd name="T102" fmla="*/ 663 w 3474"/>
                <a:gd name="T103" fmla="*/ 3140 h 3518"/>
                <a:gd name="T104" fmla="*/ 373 w 3474"/>
                <a:gd name="T105" fmla="*/ 2847 h 3518"/>
                <a:gd name="T106" fmla="*/ 157 w 3474"/>
                <a:gd name="T107" fmla="*/ 2491 h 3518"/>
                <a:gd name="T108" fmla="*/ 30 w 3474"/>
                <a:gd name="T109" fmla="*/ 2087 h 3518"/>
                <a:gd name="T110" fmla="*/ 3 w 3474"/>
                <a:gd name="T111" fmla="*/ 1648 h 3518"/>
                <a:gd name="T112" fmla="*/ 83 w 3474"/>
                <a:gd name="T113" fmla="*/ 1225 h 3518"/>
                <a:gd name="T114" fmla="*/ 255 w 3474"/>
                <a:gd name="T115" fmla="*/ 843 h 3518"/>
                <a:gd name="T116" fmla="*/ 510 w 3474"/>
                <a:gd name="T117" fmla="*/ 516 h 3518"/>
                <a:gd name="T118" fmla="*/ 831 w 3474"/>
                <a:gd name="T119" fmla="*/ 259 h 3518"/>
                <a:gd name="T120" fmla="*/ 1208 w 3474"/>
                <a:gd name="T121" fmla="*/ 84 h 3518"/>
                <a:gd name="T122" fmla="*/ 1628 w 3474"/>
                <a:gd name="T123" fmla="*/ 5 h 3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474" h="3518">
                  <a:moveTo>
                    <a:pt x="2112" y="957"/>
                  </a:moveTo>
                  <a:lnTo>
                    <a:pt x="2061" y="961"/>
                  </a:lnTo>
                  <a:lnTo>
                    <a:pt x="2014" y="970"/>
                  </a:lnTo>
                  <a:lnTo>
                    <a:pt x="1968" y="985"/>
                  </a:lnTo>
                  <a:lnTo>
                    <a:pt x="1924" y="1005"/>
                  </a:lnTo>
                  <a:lnTo>
                    <a:pt x="1883" y="1030"/>
                  </a:lnTo>
                  <a:lnTo>
                    <a:pt x="1846" y="1060"/>
                  </a:lnTo>
                  <a:lnTo>
                    <a:pt x="1814" y="1094"/>
                  </a:lnTo>
                  <a:lnTo>
                    <a:pt x="1784" y="1131"/>
                  </a:lnTo>
                  <a:lnTo>
                    <a:pt x="1759" y="1172"/>
                  </a:lnTo>
                  <a:lnTo>
                    <a:pt x="1739" y="1216"/>
                  </a:lnTo>
                  <a:lnTo>
                    <a:pt x="1724" y="1263"/>
                  </a:lnTo>
                  <a:lnTo>
                    <a:pt x="1716" y="1311"/>
                  </a:lnTo>
                  <a:lnTo>
                    <a:pt x="1713" y="1362"/>
                  </a:lnTo>
                  <a:lnTo>
                    <a:pt x="1715" y="1409"/>
                  </a:lnTo>
                  <a:lnTo>
                    <a:pt x="1722" y="1454"/>
                  </a:lnTo>
                  <a:lnTo>
                    <a:pt x="1640" y="1448"/>
                  </a:lnTo>
                  <a:lnTo>
                    <a:pt x="1559" y="1435"/>
                  </a:lnTo>
                  <a:lnTo>
                    <a:pt x="1481" y="1416"/>
                  </a:lnTo>
                  <a:lnTo>
                    <a:pt x="1405" y="1392"/>
                  </a:lnTo>
                  <a:lnTo>
                    <a:pt x="1331" y="1363"/>
                  </a:lnTo>
                  <a:lnTo>
                    <a:pt x="1259" y="1329"/>
                  </a:lnTo>
                  <a:lnTo>
                    <a:pt x="1191" y="1289"/>
                  </a:lnTo>
                  <a:lnTo>
                    <a:pt x="1126" y="1247"/>
                  </a:lnTo>
                  <a:lnTo>
                    <a:pt x="1064" y="1198"/>
                  </a:lnTo>
                  <a:lnTo>
                    <a:pt x="1005" y="1146"/>
                  </a:lnTo>
                  <a:lnTo>
                    <a:pt x="950" y="1091"/>
                  </a:lnTo>
                  <a:lnTo>
                    <a:pt x="899" y="1032"/>
                  </a:lnTo>
                  <a:lnTo>
                    <a:pt x="880" y="1068"/>
                  </a:lnTo>
                  <a:lnTo>
                    <a:pt x="865" y="1108"/>
                  </a:lnTo>
                  <a:lnTo>
                    <a:pt x="854" y="1149"/>
                  </a:lnTo>
                  <a:lnTo>
                    <a:pt x="846" y="1192"/>
                  </a:lnTo>
                  <a:lnTo>
                    <a:pt x="844" y="1236"/>
                  </a:lnTo>
                  <a:lnTo>
                    <a:pt x="848" y="1287"/>
                  </a:lnTo>
                  <a:lnTo>
                    <a:pt x="857" y="1337"/>
                  </a:lnTo>
                  <a:lnTo>
                    <a:pt x="873" y="1384"/>
                  </a:lnTo>
                  <a:lnTo>
                    <a:pt x="893" y="1429"/>
                  </a:lnTo>
                  <a:lnTo>
                    <a:pt x="919" y="1471"/>
                  </a:lnTo>
                  <a:lnTo>
                    <a:pt x="950" y="1508"/>
                  </a:lnTo>
                  <a:lnTo>
                    <a:pt x="984" y="1542"/>
                  </a:lnTo>
                  <a:lnTo>
                    <a:pt x="1022" y="1572"/>
                  </a:lnTo>
                  <a:lnTo>
                    <a:pt x="974" y="1568"/>
                  </a:lnTo>
                  <a:lnTo>
                    <a:pt x="928" y="1557"/>
                  </a:lnTo>
                  <a:lnTo>
                    <a:pt x="883" y="1541"/>
                  </a:lnTo>
                  <a:lnTo>
                    <a:pt x="841" y="1522"/>
                  </a:lnTo>
                  <a:lnTo>
                    <a:pt x="841" y="1524"/>
                  </a:lnTo>
                  <a:lnTo>
                    <a:pt x="841" y="1527"/>
                  </a:lnTo>
                  <a:lnTo>
                    <a:pt x="844" y="1579"/>
                  </a:lnTo>
                  <a:lnTo>
                    <a:pt x="854" y="1629"/>
                  </a:lnTo>
                  <a:lnTo>
                    <a:pt x="870" y="1678"/>
                  </a:lnTo>
                  <a:lnTo>
                    <a:pt x="891" y="1723"/>
                  </a:lnTo>
                  <a:lnTo>
                    <a:pt x="918" y="1765"/>
                  </a:lnTo>
                  <a:lnTo>
                    <a:pt x="949" y="1803"/>
                  </a:lnTo>
                  <a:lnTo>
                    <a:pt x="984" y="1837"/>
                  </a:lnTo>
                  <a:lnTo>
                    <a:pt x="1025" y="1867"/>
                  </a:lnTo>
                  <a:lnTo>
                    <a:pt x="1067" y="1891"/>
                  </a:lnTo>
                  <a:lnTo>
                    <a:pt x="1113" y="1910"/>
                  </a:lnTo>
                  <a:lnTo>
                    <a:pt x="1162" y="1923"/>
                  </a:lnTo>
                  <a:lnTo>
                    <a:pt x="1128" y="1931"/>
                  </a:lnTo>
                  <a:lnTo>
                    <a:pt x="1092" y="1936"/>
                  </a:lnTo>
                  <a:lnTo>
                    <a:pt x="1056" y="1937"/>
                  </a:lnTo>
                  <a:lnTo>
                    <a:pt x="1018" y="1935"/>
                  </a:lnTo>
                  <a:lnTo>
                    <a:pt x="981" y="1930"/>
                  </a:lnTo>
                  <a:lnTo>
                    <a:pt x="1000" y="1977"/>
                  </a:lnTo>
                  <a:lnTo>
                    <a:pt x="1024" y="2021"/>
                  </a:lnTo>
                  <a:lnTo>
                    <a:pt x="1052" y="2062"/>
                  </a:lnTo>
                  <a:lnTo>
                    <a:pt x="1084" y="2098"/>
                  </a:lnTo>
                  <a:lnTo>
                    <a:pt x="1121" y="2130"/>
                  </a:lnTo>
                  <a:lnTo>
                    <a:pt x="1163" y="2157"/>
                  </a:lnTo>
                  <a:lnTo>
                    <a:pt x="1206" y="2179"/>
                  </a:lnTo>
                  <a:lnTo>
                    <a:pt x="1254" y="2196"/>
                  </a:lnTo>
                  <a:lnTo>
                    <a:pt x="1303" y="2207"/>
                  </a:lnTo>
                  <a:lnTo>
                    <a:pt x="1355" y="2211"/>
                  </a:lnTo>
                  <a:lnTo>
                    <a:pt x="1302" y="2250"/>
                  </a:lnTo>
                  <a:lnTo>
                    <a:pt x="1246" y="2284"/>
                  </a:lnTo>
                  <a:lnTo>
                    <a:pt x="1187" y="2314"/>
                  </a:lnTo>
                  <a:lnTo>
                    <a:pt x="1126" y="2339"/>
                  </a:lnTo>
                  <a:lnTo>
                    <a:pt x="1062" y="2359"/>
                  </a:lnTo>
                  <a:lnTo>
                    <a:pt x="995" y="2373"/>
                  </a:lnTo>
                  <a:lnTo>
                    <a:pt x="928" y="2382"/>
                  </a:lnTo>
                  <a:lnTo>
                    <a:pt x="858" y="2385"/>
                  </a:lnTo>
                  <a:lnTo>
                    <a:pt x="811" y="2383"/>
                  </a:lnTo>
                  <a:lnTo>
                    <a:pt x="763" y="2378"/>
                  </a:lnTo>
                  <a:lnTo>
                    <a:pt x="830" y="2419"/>
                  </a:lnTo>
                  <a:lnTo>
                    <a:pt x="902" y="2455"/>
                  </a:lnTo>
                  <a:lnTo>
                    <a:pt x="975" y="2487"/>
                  </a:lnTo>
                  <a:lnTo>
                    <a:pt x="1051" y="2513"/>
                  </a:lnTo>
                  <a:lnTo>
                    <a:pt x="1129" y="2534"/>
                  </a:lnTo>
                  <a:lnTo>
                    <a:pt x="1209" y="2548"/>
                  </a:lnTo>
                  <a:lnTo>
                    <a:pt x="1292" y="2558"/>
                  </a:lnTo>
                  <a:lnTo>
                    <a:pt x="1376" y="2561"/>
                  </a:lnTo>
                  <a:lnTo>
                    <a:pt x="1459" y="2558"/>
                  </a:lnTo>
                  <a:lnTo>
                    <a:pt x="1540" y="2550"/>
                  </a:lnTo>
                  <a:lnTo>
                    <a:pt x="1617" y="2537"/>
                  </a:lnTo>
                  <a:lnTo>
                    <a:pt x="1691" y="2519"/>
                  </a:lnTo>
                  <a:lnTo>
                    <a:pt x="1762" y="2497"/>
                  </a:lnTo>
                  <a:lnTo>
                    <a:pt x="1831" y="2471"/>
                  </a:lnTo>
                  <a:lnTo>
                    <a:pt x="1896" y="2440"/>
                  </a:lnTo>
                  <a:lnTo>
                    <a:pt x="1958" y="2406"/>
                  </a:lnTo>
                  <a:lnTo>
                    <a:pt x="2017" y="2367"/>
                  </a:lnTo>
                  <a:lnTo>
                    <a:pt x="2072" y="2327"/>
                  </a:lnTo>
                  <a:lnTo>
                    <a:pt x="2125" y="2283"/>
                  </a:lnTo>
                  <a:lnTo>
                    <a:pt x="2174" y="2235"/>
                  </a:lnTo>
                  <a:lnTo>
                    <a:pt x="2220" y="2186"/>
                  </a:lnTo>
                  <a:lnTo>
                    <a:pt x="2263" y="2133"/>
                  </a:lnTo>
                  <a:lnTo>
                    <a:pt x="2303" y="2079"/>
                  </a:lnTo>
                  <a:lnTo>
                    <a:pt x="2338" y="2023"/>
                  </a:lnTo>
                  <a:lnTo>
                    <a:pt x="2372" y="1965"/>
                  </a:lnTo>
                  <a:lnTo>
                    <a:pt x="2401" y="1905"/>
                  </a:lnTo>
                  <a:lnTo>
                    <a:pt x="2428" y="1845"/>
                  </a:lnTo>
                  <a:lnTo>
                    <a:pt x="2450" y="1784"/>
                  </a:lnTo>
                  <a:lnTo>
                    <a:pt x="2469" y="1722"/>
                  </a:lnTo>
                  <a:lnTo>
                    <a:pt x="2485" y="1659"/>
                  </a:lnTo>
                  <a:lnTo>
                    <a:pt x="2497" y="1596"/>
                  </a:lnTo>
                  <a:lnTo>
                    <a:pt x="2506" y="1534"/>
                  </a:lnTo>
                  <a:lnTo>
                    <a:pt x="2511" y="1471"/>
                  </a:lnTo>
                  <a:lnTo>
                    <a:pt x="2513" y="1409"/>
                  </a:lnTo>
                  <a:lnTo>
                    <a:pt x="2512" y="1357"/>
                  </a:lnTo>
                  <a:lnTo>
                    <a:pt x="2558" y="1321"/>
                  </a:lnTo>
                  <a:lnTo>
                    <a:pt x="2600" y="1282"/>
                  </a:lnTo>
                  <a:lnTo>
                    <a:pt x="2641" y="1240"/>
                  </a:lnTo>
                  <a:lnTo>
                    <a:pt x="2677" y="1195"/>
                  </a:lnTo>
                  <a:lnTo>
                    <a:pt x="2711" y="1148"/>
                  </a:lnTo>
                  <a:lnTo>
                    <a:pt x="2657" y="1170"/>
                  </a:lnTo>
                  <a:lnTo>
                    <a:pt x="2600" y="1188"/>
                  </a:lnTo>
                  <a:lnTo>
                    <a:pt x="2542" y="1201"/>
                  </a:lnTo>
                  <a:lnTo>
                    <a:pt x="2482" y="1211"/>
                  </a:lnTo>
                  <a:lnTo>
                    <a:pt x="2522" y="1184"/>
                  </a:lnTo>
                  <a:lnTo>
                    <a:pt x="2558" y="1152"/>
                  </a:lnTo>
                  <a:lnTo>
                    <a:pt x="2589" y="1116"/>
                  </a:lnTo>
                  <a:lnTo>
                    <a:pt x="2618" y="1076"/>
                  </a:lnTo>
                  <a:lnTo>
                    <a:pt x="2641" y="1033"/>
                  </a:lnTo>
                  <a:lnTo>
                    <a:pt x="2658" y="987"/>
                  </a:lnTo>
                  <a:lnTo>
                    <a:pt x="2598" y="1020"/>
                  </a:lnTo>
                  <a:lnTo>
                    <a:pt x="2536" y="1046"/>
                  </a:lnTo>
                  <a:lnTo>
                    <a:pt x="2471" y="1068"/>
                  </a:lnTo>
                  <a:lnTo>
                    <a:pt x="2404" y="1085"/>
                  </a:lnTo>
                  <a:lnTo>
                    <a:pt x="2371" y="1053"/>
                  </a:lnTo>
                  <a:lnTo>
                    <a:pt x="2334" y="1025"/>
                  </a:lnTo>
                  <a:lnTo>
                    <a:pt x="2295" y="1002"/>
                  </a:lnTo>
                  <a:lnTo>
                    <a:pt x="2253" y="984"/>
                  </a:lnTo>
                  <a:lnTo>
                    <a:pt x="2207" y="969"/>
                  </a:lnTo>
                  <a:lnTo>
                    <a:pt x="2160" y="961"/>
                  </a:lnTo>
                  <a:lnTo>
                    <a:pt x="2112" y="957"/>
                  </a:lnTo>
                  <a:close/>
                  <a:moveTo>
                    <a:pt x="1738" y="0"/>
                  </a:moveTo>
                  <a:lnTo>
                    <a:pt x="1847" y="5"/>
                  </a:lnTo>
                  <a:lnTo>
                    <a:pt x="1955" y="15"/>
                  </a:lnTo>
                  <a:lnTo>
                    <a:pt x="2060" y="31"/>
                  </a:lnTo>
                  <a:lnTo>
                    <a:pt x="2165" y="54"/>
                  </a:lnTo>
                  <a:lnTo>
                    <a:pt x="2266" y="84"/>
                  </a:lnTo>
                  <a:lnTo>
                    <a:pt x="2365" y="119"/>
                  </a:lnTo>
                  <a:lnTo>
                    <a:pt x="2460" y="161"/>
                  </a:lnTo>
                  <a:lnTo>
                    <a:pt x="2554" y="207"/>
                  </a:lnTo>
                  <a:lnTo>
                    <a:pt x="2643" y="259"/>
                  </a:lnTo>
                  <a:lnTo>
                    <a:pt x="2729" y="316"/>
                  </a:lnTo>
                  <a:lnTo>
                    <a:pt x="2811" y="379"/>
                  </a:lnTo>
                  <a:lnTo>
                    <a:pt x="2890" y="445"/>
                  </a:lnTo>
                  <a:lnTo>
                    <a:pt x="2965" y="516"/>
                  </a:lnTo>
                  <a:lnTo>
                    <a:pt x="3035" y="592"/>
                  </a:lnTo>
                  <a:lnTo>
                    <a:pt x="3101" y="671"/>
                  </a:lnTo>
                  <a:lnTo>
                    <a:pt x="3163" y="755"/>
                  </a:lnTo>
                  <a:lnTo>
                    <a:pt x="3220" y="843"/>
                  </a:lnTo>
                  <a:lnTo>
                    <a:pt x="3271" y="933"/>
                  </a:lnTo>
                  <a:lnTo>
                    <a:pt x="3316" y="1028"/>
                  </a:lnTo>
                  <a:lnTo>
                    <a:pt x="3358" y="1124"/>
                  </a:lnTo>
                  <a:lnTo>
                    <a:pt x="3393" y="1225"/>
                  </a:lnTo>
                  <a:lnTo>
                    <a:pt x="3422" y="1327"/>
                  </a:lnTo>
                  <a:lnTo>
                    <a:pt x="3445" y="1431"/>
                  </a:lnTo>
                  <a:lnTo>
                    <a:pt x="3461" y="1539"/>
                  </a:lnTo>
                  <a:lnTo>
                    <a:pt x="3471" y="1648"/>
                  </a:lnTo>
                  <a:lnTo>
                    <a:pt x="3474" y="1759"/>
                  </a:lnTo>
                  <a:lnTo>
                    <a:pt x="3471" y="1870"/>
                  </a:lnTo>
                  <a:lnTo>
                    <a:pt x="3461" y="1979"/>
                  </a:lnTo>
                  <a:lnTo>
                    <a:pt x="3445" y="2087"/>
                  </a:lnTo>
                  <a:lnTo>
                    <a:pt x="3422" y="2191"/>
                  </a:lnTo>
                  <a:lnTo>
                    <a:pt x="3393" y="2294"/>
                  </a:lnTo>
                  <a:lnTo>
                    <a:pt x="3358" y="2394"/>
                  </a:lnTo>
                  <a:lnTo>
                    <a:pt x="3316" y="2491"/>
                  </a:lnTo>
                  <a:lnTo>
                    <a:pt x="3271" y="2585"/>
                  </a:lnTo>
                  <a:lnTo>
                    <a:pt x="3220" y="2675"/>
                  </a:lnTo>
                  <a:lnTo>
                    <a:pt x="3163" y="2763"/>
                  </a:lnTo>
                  <a:lnTo>
                    <a:pt x="3101" y="2847"/>
                  </a:lnTo>
                  <a:lnTo>
                    <a:pt x="3035" y="2926"/>
                  </a:lnTo>
                  <a:lnTo>
                    <a:pt x="2965" y="3002"/>
                  </a:lnTo>
                  <a:lnTo>
                    <a:pt x="2890" y="3074"/>
                  </a:lnTo>
                  <a:lnTo>
                    <a:pt x="2811" y="3140"/>
                  </a:lnTo>
                  <a:lnTo>
                    <a:pt x="2729" y="3202"/>
                  </a:lnTo>
                  <a:lnTo>
                    <a:pt x="2643" y="3260"/>
                  </a:lnTo>
                  <a:lnTo>
                    <a:pt x="2554" y="3311"/>
                  </a:lnTo>
                  <a:lnTo>
                    <a:pt x="2460" y="3357"/>
                  </a:lnTo>
                  <a:lnTo>
                    <a:pt x="2365" y="3399"/>
                  </a:lnTo>
                  <a:lnTo>
                    <a:pt x="2266" y="3434"/>
                  </a:lnTo>
                  <a:lnTo>
                    <a:pt x="2165" y="3464"/>
                  </a:lnTo>
                  <a:lnTo>
                    <a:pt x="2060" y="3487"/>
                  </a:lnTo>
                  <a:lnTo>
                    <a:pt x="1955" y="3504"/>
                  </a:lnTo>
                  <a:lnTo>
                    <a:pt x="1847" y="3514"/>
                  </a:lnTo>
                  <a:lnTo>
                    <a:pt x="1738" y="3518"/>
                  </a:lnTo>
                  <a:lnTo>
                    <a:pt x="1628" y="3514"/>
                  </a:lnTo>
                  <a:lnTo>
                    <a:pt x="1519" y="3504"/>
                  </a:lnTo>
                  <a:lnTo>
                    <a:pt x="1414" y="3487"/>
                  </a:lnTo>
                  <a:lnTo>
                    <a:pt x="1310" y="3464"/>
                  </a:lnTo>
                  <a:lnTo>
                    <a:pt x="1208" y="3434"/>
                  </a:lnTo>
                  <a:lnTo>
                    <a:pt x="1110" y="3399"/>
                  </a:lnTo>
                  <a:lnTo>
                    <a:pt x="1014" y="3357"/>
                  </a:lnTo>
                  <a:lnTo>
                    <a:pt x="921" y="3311"/>
                  </a:lnTo>
                  <a:lnTo>
                    <a:pt x="831" y="3260"/>
                  </a:lnTo>
                  <a:lnTo>
                    <a:pt x="745" y="3202"/>
                  </a:lnTo>
                  <a:lnTo>
                    <a:pt x="663" y="3140"/>
                  </a:lnTo>
                  <a:lnTo>
                    <a:pt x="585" y="3074"/>
                  </a:lnTo>
                  <a:lnTo>
                    <a:pt x="510" y="3002"/>
                  </a:lnTo>
                  <a:lnTo>
                    <a:pt x="439" y="2926"/>
                  </a:lnTo>
                  <a:lnTo>
                    <a:pt x="373" y="2847"/>
                  </a:lnTo>
                  <a:lnTo>
                    <a:pt x="312" y="2763"/>
                  </a:lnTo>
                  <a:lnTo>
                    <a:pt x="255" y="2675"/>
                  </a:lnTo>
                  <a:lnTo>
                    <a:pt x="204" y="2585"/>
                  </a:lnTo>
                  <a:lnTo>
                    <a:pt x="157" y="2491"/>
                  </a:lnTo>
                  <a:lnTo>
                    <a:pt x="117" y="2394"/>
                  </a:lnTo>
                  <a:lnTo>
                    <a:pt x="83" y="2294"/>
                  </a:lnTo>
                  <a:lnTo>
                    <a:pt x="53" y="2191"/>
                  </a:lnTo>
                  <a:lnTo>
                    <a:pt x="30" y="2087"/>
                  </a:lnTo>
                  <a:lnTo>
                    <a:pt x="14" y="1979"/>
                  </a:lnTo>
                  <a:lnTo>
                    <a:pt x="3" y="1870"/>
                  </a:lnTo>
                  <a:lnTo>
                    <a:pt x="0" y="1759"/>
                  </a:lnTo>
                  <a:lnTo>
                    <a:pt x="3" y="1648"/>
                  </a:lnTo>
                  <a:lnTo>
                    <a:pt x="14" y="1539"/>
                  </a:lnTo>
                  <a:lnTo>
                    <a:pt x="30" y="1431"/>
                  </a:lnTo>
                  <a:lnTo>
                    <a:pt x="53" y="1327"/>
                  </a:lnTo>
                  <a:lnTo>
                    <a:pt x="83" y="1225"/>
                  </a:lnTo>
                  <a:lnTo>
                    <a:pt x="117" y="1124"/>
                  </a:lnTo>
                  <a:lnTo>
                    <a:pt x="157" y="1028"/>
                  </a:lnTo>
                  <a:lnTo>
                    <a:pt x="204" y="933"/>
                  </a:lnTo>
                  <a:lnTo>
                    <a:pt x="255" y="843"/>
                  </a:lnTo>
                  <a:lnTo>
                    <a:pt x="312" y="755"/>
                  </a:lnTo>
                  <a:lnTo>
                    <a:pt x="373" y="671"/>
                  </a:lnTo>
                  <a:lnTo>
                    <a:pt x="439" y="592"/>
                  </a:lnTo>
                  <a:lnTo>
                    <a:pt x="510" y="516"/>
                  </a:lnTo>
                  <a:lnTo>
                    <a:pt x="585" y="445"/>
                  </a:lnTo>
                  <a:lnTo>
                    <a:pt x="663" y="379"/>
                  </a:lnTo>
                  <a:lnTo>
                    <a:pt x="745" y="316"/>
                  </a:lnTo>
                  <a:lnTo>
                    <a:pt x="831" y="259"/>
                  </a:lnTo>
                  <a:lnTo>
                    <a:pt x="921" y="207"/>
                  </a:lnTo>
                  <a:lnTo>
                    <a:pt x="1014" y="161"/>
                  </a:lnTo>
                  <a:lnTo>
                    <a:pt x="1110" y="119"/>
                  </a:lnTo>
                  <a:lnTo>
                    <a:pt x="1208" y="84"/>
                  </a:lnTo>
                  <a:lnTo>
                    <a:pt x="1310" y="54"/>
                  </a:lnTo>
                  <a:lnTo>
                    <a:pt x="1414" y="31"/>
                  </a:lnTo>
                  <a:lnTo>
                    <a:pt x="1519" y="15"/>
                  </a:lnTo>
                  <a:lnTo>
                    <a:pt x="1628" y="5"/>
                  </a:lnTo>
                  <a:lnTo>
                    <a:pt x="17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6"/>
            <p:cNvSpPr>
              <a:spLocks noEditPoints="1"/>
            </p:cNvSpPr>
            <p:nvPr/>
          </p:nvSpPr>
          <p:spPr bwMode="auto">
            <a:xfrm>
              <a:off x="10913981" y="6050672"/>
              <a:ext cx="176474" cy="178913"/>
            </a:xfrm>
            <a:custGeom>
              <a:avLst/>
              <a:gdLst>
                <a:gd name="T0" fmla="*/ 1686 w 3263"/>
                <a:gd name="T1" fmla="*/ 759 h 3314"/>
                <a:gd name="T2" fmla="*/ 1577 w 3263"/>
                <a:gd name="T3" fmla="*/ 794 h 3314"/>
                <a:gd name="T4" fmla="*/ 1496 w 3263"/>
                <a:gd name="T5" fmla="*/ 850 h 3314"/>
                <a:gd name="T6" fmla="*/ 1439 w 3263"/>
                <a:gd name="T7" fmla="*/ 920 h 3314"/>
                <a:gd name="T8" fmla="*/ 1403 w 3263"/>
                <a:gd name="T9" fmla="*/ 1000 h 3314"/>
                <a:gd name="T10" fmla="*/ 1384 w 3263"/>
                <a:gd name="T11" fmla="*/ 1081 h 3314"/>
                <a:gd name="T12" fmla="*/ 1379 w 3263"/>
                <a:gd name="T13" fmla="*/ 1156 h 3314"/>
                <a:gd name="T14" fmla="*/ 1192 w 3263"/>
                <a:gd name="T15" fmla="*/ 1715 h 3314"/>
                <a:gd name="T16" fmla="*/ 1772 w 3263"/>
                <a:gd name="T17" fmla="*/ 2676 h 3314"/>
                <a:gd name="T18" fmla="*/ 2072 w 3263"/>
                <a:gd name="T19" fmla="*/ 1376 h 3314"/>
                <a:gd name="T20" fmla="*/ 1774 w 3263"/>
                <a:gd name="T21" fmla="*/ 1153 h 3314"/>
                <a:gd name="T22" fmla="*/ 1795 w 3263"/>
                <a:gd name="T23" fmla="*/ 1107 h 3314"/>
                <a:gd name="T24" fmla="*/ 1831 w 3263"/>
                <a:gd name="T25" fmla="*/ 1087 h 3314"/>
                <a:gd name="T26" fmla="*/ 2066 w 3263"/>
                <a:gd name="T27" fmla="*/ 1084 h 3314"/>
                <a:gd name="T28" fmla="*/ 1632 w 3263"/>
                <a:gd name="T29" fmla="*/ 0 h 3314"/>
                <a:gd name="T30" fmla="*/ 1935 w 3263"/>
                <a:gd name="T31" fmla="*/ 29 h 3314"/>
                <a:gd name="T32" fmla="*/ 2221 w 3263"/>
                <a:gd name="T33" fmla="*/ 112 h 3314"/>
                <a:gd name="T34" fmla="*/ 2482 w 3263"/>
                <a:gd name="T35" fmla="*/ 243 h 3314"/>
                <a:gd name="T36" fmla="*/ 2715 w 3263"/>
                <a:gd name="T37" fmla="*/ 418 h 3314"/>
                <a:gd name="T38" fmla="*/ 2912 w 3263"/>
                <a:gd name="T39" fmla="*/ 632 h 3314"/>
                <a:gd name="T40" fmla="*/ 3072 w 3263"/>
                <a:gd name="T41" fmla="*/ 879 h 3314"/>
                <a:gd name="T42" fmla="*/ 3186 w 3263"/>
                <a:gd name="T43" fmla="*/ 1153 h 3314"/>
                <a:gd name="T44" fmla="*/ 3250 w 3263"/>
                <a:gd name="T45" fmla="*/ 1450 h 3314"/>
                <a:gd name="T46" fmla="*/ 3259 w 3263"/>
                <a:gd name="T47" fmla="*/ 1762 h 3314"/>
                <a:gd name="T48" fmla="*/ 3214 w 3263"/>
                <a:gd name="T49" fmla="*/ 2064 h 3314"/>
                <a:gd name="T50" fmla="*/ 3115 w 3263"/>
                <a:gd name="T51" fmla="*/ 2346 h 3314"/>
                <a:gd name="T52" fmla="*/ 2971 w 3263"/>
                <a:gd name="T53" fmla="*/ 2603 h 3314"/>
                <a:gd name="T54" fmla="*/ 2785 w 3263"/>
                <a:gd name="T55" fmla="*/ 2828 h 3314"/>
                <a:gd name="T56" fmla="*/ 2562 w 3263"/>
                <a:gd name="T57" fmla="*/ 3017 h 3314"/>
                <a:gd name="T58" fmla="*/ 2310 w 3263"/>
                <a:gd name="T59" fmla="*/ 3163 h 3314"/>
                <a:gd name="T60" fmla="*/ 2033 w 3263"/>
                <a:gd name="T61" fmla="*/ 3263 h 3314"/>
                <a:gd name="T62" fmla="*/ 1735 w 3263"/>
                <a:gd name="T63" fmla="*/ 3310 h 3314"/>
                <a:gd name="T64" fmla="*/ 1427 w 3263"/>
                <a:gd name="T65" fmla="*/ 3301 h 3314"/>
                <a:gd name="T66" fmla="*/ 1135 w 3263"/>
                <a:gd name="T67" fmla="*/ 3235 h 3314"/>
                <a:gd name="T68" fmla="*/ 865 w 3263"/>
                <a:gd name="T69" fmla="*/ 3119 h 3314"/>
                <a:gd name="T70" fmla="*/ 622 w 3263"/>
                <a:gd name="T71" fmla="*/ 2958 h 3314"/>
                <a:gd name="T72" fmla="*/ 412 w 3263"/>
                <a:gd name="T73" fmla="*/ 2757 h 3314"/>
                <a:gd name="T74" fmla="*/ 240 w 3263"/>
                <a:gd name="T75" fmla="*/ 2520 h 3314"/>
                <a:gd name="T76" fmla="*/ 110 w 3263"/>
                <a:gd name="T77" fmla="*/ 2255 h 3314"/>
                <a:gd name="T78" fmla="*/ 29 w 3263"/>
                <a:gd name="T79" fmla="*/ 1966 h 3314"/>
                <a:gd name="T80" fmla="*/ 0 w 3263"/>
                <a:gd name="T81" fmla="*/ 1657 h 3314"/>
                <a:gd name="T82" fmla="*/ 29 w 3263"/>
                <a:gd name="T83" fmla="*/ 1348 h 3314"/>
                <a:gd name="T84" fmla="*/ 110 w 3263"/>
                <a:gd name="T85" fmla="*/ 1059 h 3314"/>
                <a:gd name="T86" fmla="*/ 240 w 3263"/>
                <a:gd name="T87" fmla="*/ 794 h 3314"/>
                <a:gd name="T88" fmla="*/ 412 w 3263"/>
                <a:gd name="T89" fmla="*/ 557 h 3314"/>
                <a:gd name="T90" fmla="*/ 622 w 3263"/>
                <a:gd name="T91" fmla="*/ 356 h 3314"/>
                <a:gd name="T92" fmla="*/ 865 w 3263"/>
                <a:gd name="T93" fmla="*/ 195 h 3314"/>
                <a:gd name="T94" fmla="*/ 1135 w 3263"/>
                <a:gd name="T95" fmla="*/ 79 h 3314"/>
                <a:gd name="T96" fmla="*/ 1427 w 3263"/>
                <a:gd name="T97" fmla="*/ 13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263" h="3314">
                  <a:moveTo>
                    <a:pt x="1776" y="753"/>
                  </a:moveTo>
                  <a:lnTo>
                    <a:pt x="1729" y="754"/>
                  </a:lnTo>
                  <a:lnTo>
                    <a:pt x="1686" y="759"/>
                  </a:lnTo>
                  <a:lnTo>
                    <a:pt x="1646" y="769"/>
                  </a:lnTo>
                  <a:lnTo>
                    <a:pt x="1610" y="780"/>
                  </a:lnTo>
                  <a:lnTo>
                    <a:pt x="1577" y="794"/>
                  </a:lnTo>
                  <a:lnTo>
                    <a:pt x="1547" y="810"/>
                  </a:lnTo>
                  <a:lnTo>
                    <a:pt x="1521" y="829"/>
                  </a:lnTo>
                  <a:lnTo>
                    <a:pt x="1496" y="850"/>
                  </a:lnTo>
                  <a:lnTo>
                    <a:pt x="1475" y="871"/>
                  </a:lnTo>
                  <a:lnTo>
                    <a:pt x="1456" y="895"/>
                  </a:lnTo>
                  <a:lnTo>
                    <a:pt x="1439" y="920"/>
                  </a:lnTo>
                  <a:lnTo>
                    <a:pt x="1426" y="946"/>
                  </a:lnTo>
                  <a:lnTo>
                    <a:pt x="1413" y="973"/>
                  </a:lnTo>
                  <a:lnTo>
                    <a:pt x="1403" y="1000"/>
                  </a:lnTo>
                  <a:lnTo>
                    <a:pt x="1395" y="1027"/>
                  </a:lnTo>
                  <a:lnTo>
                    <a:pt x="1389" y="1054"/>
                  </a:lnTo>
                  <a:lnTo>
                    <a:pt x="1384" y="1081"/>
                  </a:lnTo>
                  <a:lnTo>
                    <a:pt x="1381" y="1107"/>
                  </a:lnTo>
                  <a:lnTo>
                    <a:pt x="1379" y="1132"/>
                  </a:lnTo>
                  <a:lnTo>
                    <a:pt x="1379" y="1156"/>
                  </a:lnTo>
                  <a:lnTo>
                    <a:pt x="1379" y="1376"/>
                  </a:lnTo>
                  <a:lnTo>
                    <a:pt x="1192" y="1376"/>
                  </a:lnTo>
                  <a:lnTo>
                    <a:pt x="1192" y="1715"/>
                  </a:lnTo>
                  <a:lnTo>
                    <a:pt x="1379" y="1715"/>
                  </a:lnTo>
                  <a:lnTo>
                    <a:pt x="1379" y="2676"/>
                  </a:lnTo>
                  <a:lnTo>
                    <a:pt x="1772" y="2676"/>
                  </a:lnTo>
                  <a:lnTo>
                    <a:pt x="1772" y="1715"/>
                  </a:lnTo>
                  <a:lnTo>
                    <a:pt x="2037" y="1715"/>
                  </a:lnTo>
                  <a:lnTo>
                    <a:pt x="2072" y="1376"/>
                  </a:lnTo>
                  <a:lnTo>
                    <a:pt x="1772" y="1376"/>
                  </a:lnTo>
                  <a:lnTo>
                    <a:pt x="1772" y="1176"/>
                  </a:lnTo>
                  <a:lnTo>
                    <a:pt x="1774" y="1153"/>
                  </a:lnTo>
                  <a:lnTo>
                    <a:pt x="1779" y="1135"/>
                  </a:lnTo>
                  <a:lnTo>
                    <a:pt x="1786" y="1119"/>
                  </a:lnTo>
                  <a:lnTo>
                    <a:pt x="1795" y="1107"/>
                  </a:lnTo>
                  <a:lnTo>
                    <a:pt x="1806" y="1097"/>
                  </a:lnTo>
                  <a:lnTo>
                    <a:pt x="1819" y="1091"/>
                  </a:lnTo>
                  <a:lnTo>
                    <a:pt x="1831" y="1087"/>
                  </a:lnTo>
                  <a:lnTo>
                    <a:pt x="1843" y="1085"/>
                  </a:lnTo>
                  <a:lnTo>
                    <a:pt x="1855" y="1084"/>
                  </a:lnTo>
                  <a:lnTo>
                    <a:pt x="2066" y="1084"/>
                  </a:lnTo>
                  <a:lnTo>
                    <a:pt x="2066" y="754"/>
                  </a:lnTo>
                  <a:lnTo>
                    <a:pt x="1776" y="753"/>
                  </a:lnTo>
                  <a:close/>
                  <a:moveTo>
                    <a:pt x="1632" y="0"/>
                  </a:moveTo>
                  <a:lnTo>
                    <a:pt x="1735" y="4"/>
                  </a:lnTo>
                  <a:lnTo>
                    <a:pt x="1836" y="13"/>
                  </a:lnTo>
                  <a:lnTo>
                    <a:pt x="1935" y="29"/>
                  </a:lnTo>
                  <a:lnTo>
                    <a:pt x="2033" y="51"/>
                  </a:lnTo>
                  <a:lnTo>
                    <a:pt x="2128" y="79"/>
                  </a:lnTo>
                  <a:lnTo>
                    <a:pt x="2221" y="112"/>
                  </a:lnTo>
                  <a:lnTo>
                    <a:pt x="2310" y="151"/>
                  </a:lnTo>
                  <a:lnTo>
                    <a:pt x="2398" y="195"/>
                  </a:lnTo>
                  <a:lnTo>
                    <a:pt x="2482" y="243"/>
                  </a:lnTo>
                  <a:lnTo>
                    <a:pt x="2562" y="297"/>
                  </a:lnTo>
                  <a:lnTo>
                    <a:pt x="2640" y="356"/>
                  </a:lnTo>
                  <a:lnTo>
                    <a:pt x="2715" y="418"/>
                  </a:lnTo>
                  <a:lnTo>
                    <a:pt x="2785" y="486"/>
                  </a:lnTo>
                  <a:lnTo>
                    <a:pt x="2850" y="557"/>
                  </a:lnTo>
                  <a:lnTo>
                    <a:pt x="2912" y="632"/>
                  </a:lnTo>
                  <a:lnTo>
                    <a:pt x="2971" y="711"/>
                  </a:lnTo>
                  <a:lnTo>
                    <a:pt x="3024" y="794"/>
                  </a:lnTo>
                  <a:lnTo>
                    <a:pt x="3072" y="879"/>
                  </a:lnTo>
                  <a:lnTo>
                    <a:pt x="3115" y="968"/>
                  </a:lnTo>
                  <a:lnTo>
                    <a:pt x="3153" y="1059"/>
                  </a:lnTo>
                  <a:lnTo>
                    <a:pt x="3186" y="1153"/>
                  </a:lnTo>
                  <a:lnTo>
                    <a:pt x="3214" y="1250"/>
                  </a:lnTo>
                  <a:lnTo>
                    <a:pt x="3235" y="1348"/>
                  </a:lnTo>
                  <a:lnTo>
                    <a:pt x="3250" y="1450"/>
                  </a:lnTo>
                  <a:lnTo>
                    <a:pt x="3259" y="1552"/>
                  </a:lnTo>
                  <a:lnTo>
                    <a:pt x="3263" y="1657"/>
                  </a:lnTo>
                  <a:lnTo>
                    <a:pt x="3259" y="1762"/>
                  </a:lnTo>
                  <a:lnTo>
                    <a:pt x="3250" y="1864"/>
                  </a:lnTo>
                  <a:lnTo>
                    <a:pt x="3235" y="1966"/>
                  </a:lnTo>
                  <a:lnTo>
                    <a:pt x="3214" y="2064"/>
                  </a:lnTo>
                  <a:lnTo>
                    <a:pt x="3186" y="2161"/>
                  </a:lnTo>
                  <a:lnTo>
                    <a:pt x="3153" y="2255"/>
                  </a:lnTo>
                  <a:lnTo>
                    <a:pt x="3115" y="2346"/>
                  </a:lnTo>
                  <a:lnTo>
                    <a:pt x="3072" y="2435"/>
                  </a:lnTo>
                  <a:lnTo>
                    <a:pt x="3024" y="2520"/>
                  </a:lnTo>
                  <a:lnTo>
                    <a:pt x="2971" y="2603"/>
                  </a:lnTo>
                  <a:lnTo>
                    <a:pt x="2912" y="2682"/>
                  </a:lnTo>
                  <a:lnTo>
                    <a:pt x="2850" y="2757"/>
                  </a:lnTo>
                  <a:lnTo>
                    <a:pt x="2785" y="2828"/>
                  </a:lnTo>
                  <a:lnTo>
                    <a:pt x="2715" y="2895"/>
                  </a:lnTo>
                  <a:lnTo>
                    <a:pt x="2640" y="2958"/>
                  </a:lnTo>
                  <a:lnTo>
                    <a:pt x="2562" y="3017"/>
                  </a:lnTo>
                  <a:lnTo>
                    <a:pt x="2482" y="3071"/>
                  </a:lnTo>
                  <a:lnTo>
                    <a:pt x="2398" y="3119"/>
                  </a:lnTo>
                  <a:lnTo>
                    <a:pt x="2310" y="3163"/>
                  </a:lnTo>
                  <a:lnTo>
                    <a:pt x="2221" y="3202"/>
                  </a:lnTo>
                  <a:lnTo>
                    <a:pt x="2128" y="3235"/>
                  </a:lnTo>
                  <a:lnTo>
                    <a:pt x="2033" y="3263"/>
                  </a:lnTo>
                  <a:lnTo>
                    <a:pt x="1935" y="3285"/>
                  </a:lnTo>
                  <a:lnTo>
                    <a:pt x="1836" y="3301"/>
                  </a:lnTo>
                  <a:lnTo>
                    <a:pt x="1735" y="3310"/>
                  </a:lnTo>
                  <a:lnTo>
                    <a:pt x="1632" y="3314"/>
                  </a:lnTo>
                  <a:lnTo>
                    <a:pt x="1529" y="3310"/>
                  </a:lnTo>
                  <a:lnTo>
                    <a:pt x="1427" y="3301"/>
                  </a:lnTo>
                  <a:lnTo>
                    <a:pt x="1328" y="3285"/>
                  </a:lnTo>
                  <a:lnTo>
                    <a:pt x="1231" y="3263"/>
                  </a:lnTo>
                  <a:lnTo>
                    <a:pt x="1135" y="3235"/>
                  </a:lnTo>
                  <a:lnTo>
                    <a:pt x="1043" y="3202"/>
                  </a:lnTo>
                  <a:lnTo>
                    <a:pt x="952" y="3163"/>
                  </a:lnTo>
                  <a:lnTo>
                    <a:pt x="865" y="3119"/>
                  </a:lnTo>
                  <a:lnTo>
                    <a:pt x="781" y="3071"/>
                  </a:lnTo>
                  <a:lnTo>
                    <a:pt x="700" y="3017"/>
                  </a:lnTo>
                  <a:lnTo>
                    <a:pt x="622" y="2958"/>
                  </a:lnTo>
                  <a:lnTo>
                    <a:pt x="549" y="2895"/>
                  </a:lnTo>
                  <a:lnTo>
                    <a:pt x="479" y="2828"/>
                  </a:lnTo>
                  <a:lnTo>
                    <a:pt x="412" y="2757"/>
                  </a:lnTo>
                  <a:lnTo>
                    <a:pt x="350" y="2682"/>
                  </a:lnTo>
                  <a:lnTo>
                    <a:pt x="293" y="2603"/>
                  </a:lnTo>
                  <a:lnTo>
                    <a:pt x="240" y="2520"/>
                  </a:lnTo>
                  <a:lnTo>
                    <a:pt x="192" y="2435"/>
                  </a:lnTo>
                  <a:lnTo>
                    <a:pt x="148" y="2346"/>
                  </a:lnTo>
                  <a:lnTo>
                    <a:pt x="110" y="2255"/>
                  </a:lnTo>
                  <a:lnTo>
                    <a:pt x="78" y="2161"/>
                  </a:lnTo>
                  <a:lnTo>
                    <a:pt x="50" y="2064"/>
                  </a:lnTo>
                  <a:lnTo>
                    <a:pt x="29" y="1966"/>
                  </a:lnTo>
                  <a:lnTo>
                    <a:pt x="13" y="1864"/>
                  </a:lnTo>
                  <a:lnTo>
                    <a:pt x="3" y="1762"/>
                  </a:lnTo>
                  <a:lnTo>
                    <a:pt x="0" y="1657"/>
                  </a:lnTo>
                  <a:lnTo>
                    <a:pt x="3" y="1552"/>
                  </a:lnTo>
                  <a:lnTo>
                    <a:pt x="13" y="1450"/>
                  </a:lnTo>
                  <a:lnTo>
                    <a:pt x="29" y="1348"/>
                  </a:lnTo>
                  <a:lnTo>
                    <a:pt x="50" y="1250"/>
                  </a:lnTo>
                  <a:lnTo>
                    <a:pt x="78" y="1153"/>
                  </a:lnTo>
                  <a:lnTo>
                    <a:pt x="110" y="1059"/>
                  </a:lnTo>
                  <a:lnTo>
                    <a:pt x="148" y="968"/>
                  </a:lnTo>
                  <a:lnTo>
                    <a:pt x="192" y="879"/>
                  </a:lnTo>
                  <a:lnTo>
                    <a:pt x="240" y="794"/>
                  </a:lnTo>
                  <a:lnTo>
                    <a:pt x="293" y="711"/>
                  </a:lnTo>
                  <a:lnTo>
                    <a:pt x="350" y="632"/>
                  </a:lnTo>
                  <a:lnTo>
                    <a:pt x="412" y="557"/>
                  </a:lnTo>
                  <a:lnTo>
                    <a:pt x="479" y="486"/>
                  </a:lnTo>
                  <a:lnTo>
                    <a:pt x="549" y="418"/>
                  </a:lnTo>
                  <a:lnTo>
                    <a:pt x="622" y="356"/>
                  </a:lnTo>
                  <a:lnTo>
                    <a:pt x="700" y="297"/>
                  </a:lnTo>
                  <a:lnTo>
                    <a:pt x="781" y="243"/>
                  </a:lnTo>
                  <a:lnTo>
                    <a:pt x="865" y="195"/>
                  </a:lnTo>
                  <a:lnTo>
                    <a:pt x="952" y="151"/>
                  </a:lnTo>
                  <a:lnTo>
                    <a:pt x="1043" y="112"/>
                  </a:lnTo>
                  <a:lnTo>
                    <a:pt x="1135" y="79"/>
                  </a:lnTo>
                  <a:lnTo>
                    <a:pt x="1231" y="51"/>
                  </a:lnTo>
                  <a:lnTo>
                    <a:pt x="1328" y="29"/>
                  </a:lnTo>
                  <a:lnTo>
                    <a:pt x="1427" y="13"/>
                  </a:lnTo>
                  <a:lnTo>
                    <a:pt x="1529" y="4"/>
                  </a:lnTo>
                  <a:lnTo>
                    <a:pt x="16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2368550" y="5148710"/>
            <a:ext cx="74549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tincidunt eget ante tincidunt, eros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F873CAD6-5BEC-4D4C-A7EB-F9ECF68DE2AB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072C0247-05E7-4A68-910A-DE7C37A12151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49" name="Freeform 10">
                <a:extLst>
                  <a:ext uri="{FF2B5EF4-FFF2-40B4-BE49-F238E27FC236}">
                    <a16:creationId xmlns:a16="http://schemas.microsoft.com/office/drawing/2014/main" id="{1AD5D27B-79B6-40CD-883F-2B549DFF2C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11">
                <a:extLst>
                  <a:ext uri="{FF2B5EF4-FFF2-40B4-BE49-F238E27FC236}">
                    <a16:creationId xmlns:a16="http://schemas.microsoft.com/office/drawing/2014/main" id="{0521F0FF-AD37-453B-955D-16FEE352A6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2E728CAB-6FC4-4653-8E21-D79BE22C0AC0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8" name="Text Placeholder 13">
              <a:extLst>
                <a:ext uri="{FF2B5EF4-FFF2-40B4-BE49-F238E27FC236}">
                  <a16:creationId xmlns:a16="http://schemas.microsoft.com/office/drawing/2014/main" id="{FF19CE8E-0B6B-497D-8D06-2881B8E1FEB8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D277D4AE-7F1B-4B1C-8783-D9A75CF33CC7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26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D8D10DBF-E3F9-4133-8776-6A451C3743DD}"/>
              </a:ext>
            </a:extLst>
          </p:cNvPr>
          <p:cNvGrpSpPr/>
          <p:nvPr/>
        </p:nvGrpSpPr>
        <p:grpSpPr>
          <a:xfrm>
            <a:off x="2311825" y="3773171"/>
            <a:ext cx="289543" cy="289543"/>
            <a:chOff x="10234683" y="3902122"/>
            <a:chExt cx="930321" cy="930321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38399218-3732-4897-AE02-1D882A8D08EF}"/>
                </a:ext>
              </a:extLst>
            </p:cNvPr>
            <p:cNvSpPr/>
            <p:nvPr/>
          </p:nvSpPr>
          <p:spPr>
            <a:xfrm>
              <a:off x="10234683" y="3902122"/>
              <a:ext cx="930321" cy="93032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Plus 5">
              <a:extLst>
                <a:ext uri="{FF2B5EF4-FFF2-40B4-BE49-F238E27FC236}">
                  <a16:creationId xmlns:a16="http://schemas.microsoft.com/office/drawing/2014/main" id="{7A3FCC82-D10F-4827-90C6-FE3DA07F205D}"/>
                </a:ext>
              </a:extLst>
            </p:cNvPr>
            <p:cNvSpPr/>
            <p:nvPr/>
          </p:nvSpPr>
          <p:spPr>
            <a:xfrm>
              <a:off x="10398265" y="4062481"/>
              <a:ext cx="603157" cy="603157"/>
            </a:xfrm>
            <a:prstGeom prst="mathPlus">
              <a:avLst>
                <a:gd name="adj1" fmla="val 1535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8DC80510-2BA5-41F9-BBE4-EE87126A24B1}"/>
              </a:ext>
            </a:extLst>
          </p:cNvPr>
          <p:cNvGrpSpPr/>
          <p:nvPr/>
        </p:nvGrpSpPr>
        <p:grpSpPr>
          <a:xfrm>
            <a:off x="5926589" y="3773171"/>
            <a:ext cx="289543" cy="289543"/>
            <a:chOff x="10234683" y="3902122"/>
            <a:chExt cx="930321" cy="930321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6CD9DCF-EE20-456E-9955-77C9553E72B8}"/>
                </a:ext>
              </a:extLst>
            </p:cNvPr>
            <p:cNvSpPr/>
            <p:nvPr/>
          </p:nvSpPr>
          <p:spPr>
            <a:xfrm>
              <a:off x="10234683" y="3902122"/>
              <a:ext cx="930321" cy="93032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Plus 5">
              <a:extLst>
                <a:ext uri="{FF2B5EF4-FFF2-40B4-BE49-F238E27FC236}">
                  <a16:creationId xmlns:a16="http://schemas.microsoft.com/office/drawing/2014/main" id="{DB513210-FEDD-4C76-B6AE-38D8C60E3E17}"/>
                </a:ext>
              </a:extLst>
            </p:cNvPr>
            <p:cNvSpPr/>
            <p:nvPr/>
          </p:nvSpPr>
          <p:spPr>
            <a:xfrm>
              <a:off x="10398265" y="4062481"/>
              <a:ext cx="603157" cy="603157"/>
            </a:xfrm>
            <a:prstGeom prst="mathPlus">
              <a:avLst>
                <a:gd name="adj1" fmla="val 1535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12150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50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3" grpId="0"/>
      <p:bldP spid="24" grpId="0"/>
      <p:bldP spid="34" grpId="0"/>
      <p:bldP spid="5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Placeholder 21">
            <a:extLst>
              <a:ext uri="{FF2B5EF4-FFF2-40B4-BE49-F238E27FC236}">
                <a16:creationId xmlns:a16="http://schemas.microsoft.com/office/drawing/2014/main" id="{F1EE380C-4F7F-4B79-ACB4-F02521D3431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1" r="15251"/>
          <a:stretch>
            <a:fillRect/>
          </a:stretch>
        </p:blipFill>
        <p:spPr/>
      </p:pic>
      <p:sp>
        <p:nvSpPr>
          <p:cNvPr id="4" name="Diamond 3"/>
          <p:cNvSpPr/>
          <p:nvPr/>
        </p:nvSpPr>
        <p:spPr>
          <a:xfrm rot="21279043">
            <a:off x="5349922" y="3057099"/>
            <a:ext cx="2811439" cy="2811439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6057641" y="1253106"/>
            <a:ext cx="4432081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  <a:ea typeface="Roboto Slab" pitchFamily="2" charset="0"/>
                <a:cs typeface="Lato" charset="0"/>
              </a:rPr>
              <a:t>Founder Profile</a:t>
            </a:r>
          </a:p>
        </p:txBody>
      </p:sp>
      <p:sp>
        <p:nvSpPr>
          <p:cNvPr id="6" name="Rectangle 5"/>
          <p:cNvSpPr/>
          <p:nvPr/>
        </p:nvSpPr>
        <p:spPr>
          <a:xfrm>
            <a:off x="5998215" y="1861565"/>
            <a:ext cx="474550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68068" y="3807196"/>
            <a:ext cx="1775145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400" b="1" dirty="0">
                <a:solidFill>
                  <a:schemeClr val="bg1"/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Johnathan Doe</a:t>
            </a:r>
            <a:endParaRPr lang="id-ID" sz="1400" b="1" dirty="0">
              <a:solidFill>
                <a:schemeClr val="bg1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56447" y="4114590"/>
            <a:ext cx="1466037" cy="576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i="1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Founder &amp; Commissioner</a:t>
            </a:r>
            <a:endParaRPr lang="id-ID" sz="1100" i="1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FC3B91-6144-45E9-AD08-C5C587F3BA34}"/>
              </a:ext>
            </a:extLst>
          </p:cNvPr>
          <p:cNvGrpSpPr/>
          <p:nvPr/>
        </p:nvGrpSpPr>
        <p:grpSpPr>
          <a:xfrm>
            <a:off x="6462648" y="4919173"/>
            <a:ext cx="653634" cy="127135"/>
            <a:chOff x="10671408" y="6050672"/>
            <a:chExt cx="923261" cy="179579"/>
          </a:xfrm>
          <a:solidFill>
            <a:schemeClr val="bg1"/>
          </a:solidFill>
        </p:grpSpPr>
        <p:grpSp>
          <p:nvGrpSpPr>
            <p:cNvPr id="10" name="Group 673"/>
            <p:cNvGrpSpPr>
              <a:grpSpLocks noChangeAspect="1"/>
            </p:cNvGrpSpPr>
            <p:nvPr/>
          </p:nvGrpSpPr>
          <p:grpSpPr bwMode="auto">
            <a:xfrm>
              <a:off x="11417315" y="6050672"/>
              <a:ext cx="177354" cy="179579"/>
              <a:chOff x="6267" y="2329"/>
              <a:chExt cx="797" cy="807"/>
            </a:xfrm>
            <a:grpFill/>
          </p:grpSpPr>
          <p:sp>
            <p:nvSpPr>
              <p:cNvPr id="14" name="Freeform 675"/>
              <p:cNvSpPr>
                <a:spLocks/>
              </p:cNvSpPr>
              <p:nvPr/>
            </p:nvSpPr>
            <p:spPr bwMode="auto">
              <a:xfrm>
                <a:off x="6586" y="2651"/>
                <a:ext cx="159" cy="162"/>
              </a:xfrm>
              <a:custGeom>
                <a:avLst/>
                <a:gdLst>
                  <a:gd name="T0" fmla="*/ 399 w 798"/>
                  <a:gd name="T1" fmla="*/ 0 h 646"/>
                  <a:gd name="T2" fmla="*/ 455 w 798"/>
                  <a:gd name="T3" fmla="*/ 3 h 646"/>
                  <a:gd name="T4" fmla="*/ 509 w 798"/>
                  <a:gd name="T5" fmla="*/ 12 h 646"/>
                  <a:gd name="T6" fmla="*/ 559 w 798"/>
                  <a:gd name="T7" fmla="*/ 27 h 646"/>
                  <a:gd name="T8" fmla="*/ 606 w 798"/>
                  <a:gd name="T9" fmla="*/ 47 h 646"/>
                  <a:gd name="T10" fmla="*/ 650 w 798"/>
                  <a:gd name="T11" fmla="*/ 72 h 646"/>
                  <a:gd name="T12" fmla="*/ 689 w 798"/>
                  <a:gd name="T13" fmla="*/ 102 h 646"/>
                  <a:gd name="T14" fmla="*/ 722 w 798"/>
                  <a:gd name="T15" fmla="*/ 134 h 646"/>
                  <a:gd name="T16" fmla="*/ 748 w 798"/>
                  <a:gd name="T17" fmla="*/ 167 h 646"/>
                  <a:gd name="T18" fmla="*/ 770 w 798"/>
                  <a:gd name="T19" fmla="*/ 204 h 646"/>
                  <a:gd name="T20" fmla="*/ 785 w 798"/>
                  <a:gd name="T21" fmla="*/ 241 h 646"/>
                  <a:gd name="T22" fmla="*/ 795 w 798"/>
                  <a:gd name="T23" fmla="*/ 281 h 646"/>
                  <a:gd name="T24" fmla="*/ 798 w 798"/>
                  <a:gd name="T25" fmla="*/ 323 h 646"/>
                  <a:gd name="T26" fmla="*/ 795 w 798"/>
                  <a:gd name="T27" fmla="*/ 366 h 646"/>
                  <a:gd name="T28" fmla="*/ 783 w 798"/>
                  <a:gd name="T29" fmla="*/ 409 h 646"/>
                  <a:gd name="T30" fmla="*/ 767 w 798"/>
                  <a:gd name="T31" fmla="*/ 448 h 646"/>
                  <a:gd name="T32" fmla="*/ 743 w 798"/>
                  <a:gd name="T33" fmla="*/ 485 h 646"/>
                  <a:gd name="T34" fmla="*/ 715 w 798"/>
                  <a:gd name="T35" fmla="*/ 520 h 646"/>
                  <a:gd name="T36" fmla="*/ 681 w 798"/>
                  <a:gd name="T37" fmla="*/ 551 h 646"/>
                  <a:gd name="T38" fmla="*/ 642 w 798"/>
                  <a:gd name="T39" fmla="*/ 578 h 646"/>
                  <a:gd name="T40" fmla="*/ 600 w 798"/>
                  <a:gd name="T41" fmla="*/ 601 h 646"/>
                  <a:gd name="T42" fmla="*/ 554 w 798"/>
                  <a:gd name="T43" fmla="*/ 621 h 646"/>
                  <a:gd name="T44" fmla="*/ 505 w 798"/>
                  <a:gd name="T45" fmla="*/ 634 h 646"/>
                  <a:gd name="T46" fmla="*/ 453 w 798"/>
                  <a:gd name="T47" fmla="*/ 643 h 646"/>
                  <a:gd name="T48" fmla="*/ 399 w 798"/>
                  <a:gd name="T49" fmla="*/ 646 h 646"/>
                  <a:gd name="T50" fmla="*/ 344 w 798"/>
                  <a:gd name="T51" fmla="*/ 643 h 646"/>
                  <a:gd name="T52" fmla="*/ 293 w 798"/>
                  <a:gd name="T53" fmla="*/ 634 h 646"/>
                  <a:gd name="T54" fmla="*/ 243 w 798"/>
                  <a:gd name="T55" fmla="*/ 621 h 646"/>
                  <a:gd name="T56" fmla="*/ 197 w 798"/>
                  <a:gd name="T57" fmla="*/ 601 h 646"/>
                  <a:gd name="T58" fmla="*/ 155 w 798"/>
                  <a:gd name="T59" fmla="*/ 578 h 646"/>
                  <a:gd name="T60" fmla="*/ 117 w 798"/>
                  <a:gd name="T61" fmla="*/ 551 h 646"/>
                  <a:gd name="T62" fmla="*/ 82 w 798"/>
                  <a:gd name="T63" fmla="*/ 520 h 646"/>
                  <a:gd name="T64" fmla="*/ 54 w 798"/>
                  <a:gd name="T65" fmla="*/ 485 h 646"/>
                  <a:gd name="T66" fmla="*/ 31 w 798"/>
                  <a:gd name="T67" fmla="*/ 448 h 646"/>
                  <a:gd name="T68" fmla="*/ 14 w 798"/>
                  <a:gd name="T69" fmla="*/ 409 h 646"/>
                  <a:gd name="T70" fmla="*/ 4 w 798"/>
                  <a:gd name="T71" fmla="*/ 366 h 646"/>
                  <a:gd name="T72" fmla="*/ 0 w 798"/>
                  <a:gd name="T73" fmla="*/ 323 h 646"/>
                  <a:gd name="T74" fmla="*/ 3 w 798"/>
                  <a:gd name="T75" fmla="*/ 281 h 646"/>
                  <a:gd name="T76" fmla="*/ 12 w 798"/>
                  <a:gd name="T77" fmla="*/ 241 h 646"/>
                  <a:gd name="T78" fmla="*/ 29 w 798"/>
                  <a:gd name="T79" fmla="*/ 204 h 646"/>
                  <a:gd name="T80" fmla="*/ 49 w 798"/>
                  <a:gd name="T81" fmla="*/ 167 h 646"/>
                  <a:gd name="T82" fmla="*/ 75 w 798"/>
                  <a:gd name="T83" fmla="*/ 134 h 646"/>
                  <a:gd name="T84" fmla="*/ 109 w 798"/>
                  <a:gd name="T85" fmla="*/ 102 h 646"/>
                  <a:gd name="T86" fmla="*/ 148 w 798"/>
                  <a:gd name="T87" fmla="*/ 72 h 646"/>
                  <a:gd name="T88" fmla="*/ 191 w 798"/>
                  <a:gd name="T89" fmla="*/ 47 h 646"/>
                  <a:gd name="T90" fmla="*/ 238 w 798"/>
                  <a:gd name="T91" fmla="*/ 27 h 646"/>
                  <a:gd name="T92" fmla="*/ 289 w 798"/>
                  <a:gd name="T93" fmla="*/ 12 h 646"/>
                  <a:gd name="T94" fmla="*/ 343 w 798"/>
                  <a:gd name="T95" fmla="*/ 3 h 646"/>
                  <a:gd name="T96" fmla="*/ 399 w 798"/>
                  <a:gd name="T97" fmla="*/ 0 h 6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798" h="646">
                    <a:moveTo>
                      <a:pt x="399" y="0"/>
                    </a:moveTo>
                    <a:lnTo>
                      <a:pt x="455" y="3"/>
                    </a:lnTo>
                    <a:lnTo>
                      <a:pt x="509" y="12"/>
                    </a:lnTo>
                    <a:lnTo>
                      <a:pt x="559" y="27"/>
                    </a:lnTo>
                    <a:lnTo>
                      <a:pt x="606" y="47"/>
                    </a:lnTo>
                    <a:lnTo>
                      <a:pt x="650" y="72"/>
                    </a:lnTo>
                    <a:lnTo>
                      <a:pt x="689" y="102"/>
                    </a:lnTo>
                    <a:lnTo>
                      <a:pt x="722" y="134"/>
                    </a:lnTo>
                    <a:lnTo>
                      <a:pt x="748" y="167"/>
                    </a:lnTo>
                    <a:lnTo>
                      <a:pt x="770" y="204"/>
                    </a:lnTo>
                    <a:lnTo>
                      <a:pt x="785" y="241"/>
                    </a:lnTo>
                    <a:lnTo>
                      <a:pt x="795" y="281"/>
                    </a:lnTo>
                    <a:lnTo>
                      <a:pt x="798" y="323"/>
                    </a:lnTo>
                    <a:lnTo>
                      <a:pt x="795" y="366"/>
                    </a:lnTo>
                    <a:lnTo>
                      <a:pt x="783" y="409"/>
                    </a:lnTo>
                    <a:lnTo>
                      <a:pt x="767" y="448"/>
                    </a:lnTo>
                    <a:lnTo>
                      <a:pt x="743" y="485"/>
                    </a:lnTo>
                    <a:lnTo>
                      <a:pt x="715" y="520"/>
                    </a:lnTo>
                    <a:lnTo>
                      <a:pt x="681" y="551"/>
                    </a:lnTo>
                    <a:lnTo>
                      <a:pt x="642" y="578"/>
                    </a:lnTo>
                    <a:lnTo>
                      <a:pt x="600" y="601"/>
                    </a:lnTo>
                    <a:lnTo>
                      <a:pt x="554" y="621"/>
                    </a:lnTo>
                    <a:lnTo>
                      <a:pt x="505" y="634"/>
                    </a:lnTo>
                    <a:lnTo>
                      <a:pt x="453" y="643"/>
                    </a:lnTo>
                    <a:lnTo>
                      <a:pt x="399" y="646"/>
                    </a:lnTo>
                    <a:lnTo>
                      <a:pt x="344" y="643"/>
                    </a:lnTo>
                    <a:lnTo>
                      <a:pt x="293" y="634"/>
                    </a:lnTo>
                    <a:lnTo>
                      <a:pt x="243" y="621"/>
                    </a:lnTo>
                    <a:lnTo>
                      <a:pt x="197" y="601"/>
                    </a:lnTo>
                    <a:lnTo>
                      <a:pt x="155" y="578"/>
                    </a:lnTo>
                    <a:lnTo>
                      <a:pt x="117" y="551"/>
                    </a:lnTo>
                    <a:lnTo>
                      <a:pt x="82" y="520"/>
                    </a:lnTo>
                    <a:lnTo>
                      <a:pt x="54" y="485"/>
                    </a:lnTo>
                    <a:lnTo>
                      <a:pt x="31" y="448"/>
                    </a:lnTo>
                    <a:lnTo>
                      <a:pt x="14" y="409"/>
                    </a:lnTo>
                    <a:lnTo>
                      <a:pt x="4" y="366"/>
                    </a:lnTo>
                    <a:lnTo>
                      <a:pt x="0" y="323"/>
                    </a:lnTo>
                    <a:lnTo>
                      <a:pt x="3" y="281"/>
                    </a:lnTo>
                    <a:lnTo>
                      <a:pt x="12" y="241"/>
                    </a:lnTo>
                    <a:lnTo>
                      <a:pt x="29" y="204"/>
                    </a:lnTo>
                    <a:lnTo>
                      <a:pt x="49" y="167"/>
                    </a:lnTo>
                    <a:lnTo>
                      <a:pt x="75" y="134"/>
                    </a:lnTo>
                    <a:lnTo>
                      <a:pt x="109" y="102"/>
                    </a:lnTo>
                    <a:lnTo>
                      <a:pt x="148" y="72"/>
                    </a:lnTo>
                    <a:lnTo>
                      <a:pt x="191" y="47"/>
                    </a:lnTo>
                    <a:lnTo>
                      <a:pt x="238" y="27"/>
                    </a:lnTo>
                    <a:lnTo>
                      <a:pt x="289" y="12"/>
                    </a:lnTo>
                    <a:lnTo>
                      <a:pt x="343" y="3"/>
                    </a:lnTo>
                    <a:lnTo>
                      <a:pt x="39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5" name="Freeform 676"/>
              <p:cNvSpPr>
                <a:spLocks/>
              </p:cNvSpPr>
              <p:nvPr/>
            </p:nvSpPr>
            <p:spPr bwMode="auto">
              <a:xfrm>
                <a:off x="6763" y="2555"/>
                <a:ext cx="77" cy="78"/>
              </a:xfrm>
              <a:custGeom>
                <a:avLst/>
                <a:gdLst>
                  <a:gd name="T0" fmla="*/ 334 w 385"/>
                  <a:gd name="T1" fmla="*/ 0 h 312"/>
                  <a:gd name="T2" fmla="*/ 385 w 385"/>
                  <a:gd name="T3" fmla="*/ 0 h 312"/>
                  <a:gd name="T4" fmla="*/ 385 w 385"/>
                  <a:gd name="T5" fmla="*/ 311 h 312"/>
                  <a:gd name="T6" fmla="*/ 1 w 385"/>
                  <a:gd name="T7" fmla="*/ 312 h 312"/>
                  <a:gd name="T8" fmla="*/ 0 w 385"/>
                  <a:gd name="T9" fmla="*/ 1 h 312"/>
                  <a:gd name="T10" fmla="*/ 334 w 385"/>
                  <a:gd name="T11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5" h="312">
                    <a:moveTo>
                      <a:pt x="334" y="0"/>
                    </a:moveTo>
                    <a:lnTo>
                      <a:pt x="385" y="0"/>
                    </a:lnTo>
                    <a:lnTo>
                      <a:pt x="385" y="311"/>
                    </a:lnTo>
                    <a:lnTo>
                      <a:pt x="1" y="312"/>
                    </a:lnTo>
                    <a:lnTo>
                      <a:pt x="0" y="1"/>
                    </a:lnTo>
                    <a:lnTo>
                      <a:pt x="33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 677"/>
              <p:cNvSpPr>
                <a:spLocks noEditPoints="1"/>
              </p:cNvSpPr>
              <p:nvPr/>
            </p:nvSpPr>
            <p:spPr bwMode="auto">
              <a:xfrm>
                <a:off x="6267" y="2329"/>
                <a:ext cx="797" cy="807"/>
              </a:xfrm>
              <a:custGeom>
                <a:avLst/>
                <a:gdLst>
                  <a:gd name="T0" fmla="*/ 1191 w 3987"/>
                  <a:gd name="T1" fmla="*/ 708 h 3229"/>
                  <a:gd name="T2" fmla="*/ 1047 w 3987"/>
                  <a:gd name="T3" fmla="*/ 761 h 3229"/>
                  <a:gd name="T4" fmla="*/ 939 w 3987"/>
                  <a:gd name="T5" fmla="*/ 849 h 3229"/>
                  <a:gd name="T6" fmla="*/ 873 w 3987"/>
                  <a:gd name="T7" fmla="*/ 964 h 3229"/>
                  <a:gd name="T8" fmla="*/ 860 w 3987"/>
                  <a:gd name="T9" fmla="*/ 2178 h 3229"/>
                  <a:gd name="T10" fmla="*/ 889 w 3987"/>
                  <a:gd name="T11" fmla="*/ 2306 h 3229"/>
                  <a:gd name="T12" fmla="*/ 970 w 3987"/>
                  <a:gd name="T13" fmla="*/ 2413 h 3229"/>
                  <a:gd name="T14" fmla="*/ 1092 w 3987"/>
                  <a:gd name="T15" fmla="*/ 2491 h 3229"/>
                  <a:gd name="T16" fmla="*/ 1243 w 3987"/>
                  <a:gd name="T17" fmla="*/ 2530 h 3229"/>
                  <a:gd name="T18" fmla="*/ 2744 w 3987"/>
                  <a:gd name="T19" fmla="*/ 2530 h 3229"/>
                  <a:gd name="T20" fmla="*/ 2896 w 3987"/>
                  <a:gd name="T21" fmla="*/ 2491 h 3229"/>
                  <a:gd name="T22" fmla="*/ 3017 w 3987"/>
                  <a:gd name="T23" fmla="*/ 2413 h 3229"/>
                  <a:gd name="T24" fmla="*/ 3098 w 3987"/>
                  <a:gd name="T25" fmla="*/ 2306 h 3229"/>
                  <a:gd name="T26" fmla="*/ 3128 w 3987"/>
                  <a:gd name="T27" fmla="*/ 2178 h 3229"/>
                  <a:gd name="T28" fmla="*/ 3114 w 3987"/>
                  <a:gd name="T29" fmla="*/ 964 h 3229"/>
                  <a:gd name="T30" fmla="*/ 3049 w 3987"/>
                  <a:gd name="T31" fmla="*/ 849 h 3229"/>
                  <a:gd name="T32" fmla="*/ 2940 w 3987"/>
                  <a:gd name="T33" fmla="*/ 761 h 3229"/>
                  <a:gd name="T34" fmla="*/ 2797 w 3987"/>
                  <a:gd name="T35" fmla="*/ 708 h 3229"/>
                  <a:gd name="T36" fmla="*/ 1298 w 3987"/>
                  <a:gd name="T37" fmla="*/ 697 h 3229"/>
                  <a:gd name="T38" fmla="*/ 2244 w 3987"/>
                  <a:gd name="T39" fmla="*/ 13 h 3229"/>
                  <a:gd name="T40" fmla="*/ 2600 w 3987"/>
                  <a:gd name="T41" fmla="*/ 77 h 3229"/>
                  <a:gd name="T42" fmla="*/ 2931 w 3987"/>
                  <a:gd name="T43" fmla="*/ 190 h 3229"/>
                  <a:gd name="T44" fmla="*/ 3226 w 3987"/>
                  <a:gd name="T45" fmla="*/ 348 h 3229"/>
                  <a:gd name="T46" fmla="*/ 3483 w 3987"/>
                  <a:gd name="T47" fmla="*/ 543 h 3229"/>
                  <a:gd name="T48" fmla="*/ 3695 w 3987"/>
                  <a:gd name="T49" fmla="*/ 774 h 3229"/>
                  <a:gd name="T50" fmla="*/ 3854 w 3987"/>
                  <a:gd name="T51" fmla="*/ 1032 h 3229"/>
                  <a:gd name="T52" fmla="*/ 3954 w 3987"/>
                  <a:gd name="T53" fmla="*/ 1314 h 3229"/>
                  <a:gd name="T54" fmla="*/ 3987 w 3987"/>
                  <a:gd name="T55" fmla="*/ 1615 h 3229"/>
                  <a:gd name="T56" fmla="*/ 3954 w 3987"/>
                  <a:gd name="T57" fmla="*/ 1916 h 3229"/>
                  <a:gd name="T58" fmla="*/ 3854 w 3987"/>
                  <a:gd name="T59" fmla="*/ 2197 h 3229"/>
                  <a:gd name="T60" fmla="*/ 3695 w 3987"/>
                  <a:gd name="T61" fmla="*/ 2456 h 3229"/>
                  <a:gd name="T62" fmla="*/ 3483 w 3987"/>
                  <a:gd name="T63" fmla="*/ 2686 h 3229"/>
                  <a:gd name="T64" fmla="*/ 3226 w 3987"/>
                  <a:gd name="T65" fmla="*/ 2882 h 3229"/>
                  <a:gd name="T66" fmla="*/ 2931 w 3987"/>
                  <a:gd name="T67" fmla="*/ 3039 h 3229"/>
                  <a:gd name="T68" fmla="*/ 2600 w 3987"/>
                  <a:gd name="T69" fmla="*/ 3152 h 3229"/>
                  <a:gd name="T70" fmla="*/ 2244 w 3987"/>
                  <a:gd name="T71" fmla="*/ 3216 h 3229"/>
                  <a:gd name="T72" fmla="*/ 1868 w 3987"/>
                  <a:gd name="T73" fmla="*/ 3225 h 3229"/>
                  <a:gd name="T74" fmla="*/ 1504 w 3987"/>
                  <a:gd name="T75" fmla="*/ 3180 h 3229"/>
                  <a:gd name="T76" fmla="*/ 1163 w 3987"/>
                  <a:gd name="T77" fmla="*/ 3082 h 3229"/>
                  <a:gd name="T78" fmla="*/ 855 w 3987"/>
                  <a:gd name="T79" fmla="*/ 2939 h 3229"/>
                  <a:gd name="T80" fmla="*/ 585 w 3987"/>
                  <a:gd name="T81" fmla="*/ 2756 h 3229"/>
                  <a:gd name="T82" fmla="*/ 358 w 3987"/>
                  <a:gd name="T83" fmla="*/ 2537 h 3229"/>
                  <a:gd name="T84" fmla="*/ 181 w 3987"/>
                  <a:gd name="T85" fmla="*/ 2286 h 3229"/>
                  <a:gd name="T86" fmla="*/ 61 w 3987"/>
                  <a:gd name="T87" fmla="*/ 2012 h 3229"/>
                  <a:gd name="T88" fmla="*/ 3 w 3987"/>
                  <a:gd name="T89" fmla="*/ 1717 h 3229"/>
                  <a:gd name="T90" fmla="*/ 16 w 3987"/>
                  <a:gd name="T91" fmla="*/ 1413 h 3229"/>
                  <a:gd name="T92" fmla="*/ 95 w 3987"/>
                  <a:gd name="T93" fmla="*/ 1124 h 3229"/>
                  <a:gd name="T94" fmla="*/ 234 w 3987"/>
                  <a:gd name="T95" fmla="*/ 856 h 3229"/>
                  <a:gd name="T96" fmla="*/ 428 w 3987"/>
                  <a:gd name="T97" fmla="*/ 616 h 3229"/>
                  <a:gd name="T98" fmla="*/ 671 w 3987"/>
                  <a:gd name="T99" fmla="*/ 408 h 3229"/>
                  <a:gd name="T100" fmla="*/ 954 w 3987"/>
                  <a:gd name="T101" fmla="*/ 237 h 3229"/>
                  <a:gd name="T102" fmla="*/ 1274 w 3987"/>
                  <a:gd name="T103" fmla="*/ 109 h 3229"/>
                  <a:gd name="T104" fmla="*/ 1622 w 3987"/>
                  <a:gd name="T105" fmla="*/ 28 h 3229"/>
                  <a:gd name="T106" fmla="*/ 1994 w 3987"/>
                  <a:gd name="T107" fmla="*/ 0 h 3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987" h="3229">
                    <a:moveTo>
                      <a:pt x="1298" y="697"/>
                    </a:moveTo>
                    <a:lnTo>
                      <a:pt x="1243" y="700"/>
                    </a:lnTo>
                    <a:lnTo>
                      <a:pt x="1191" y="708"/>
                    </a:lnTo>
                    <a:lnTo>
                      <a:pt x="1140" y="721"/>
                    </a:lnTo>
                    <a:lnTo>
                      <a:pt x="1092" y="738"/>
                    </a:lnTo>
                    <a:lnTo>
                      <a:pt x="1047" y="761"/>
                    </a:lnTo>
                    <a:lnTo>
                      <a:pt x="1008" y="787"/>
                    </a:lnTo>
                    <a:lnTo>
                      <a:pt x="970" y="816"/>
                    </a:lnTo>
                    <a:lnTo>
                      <a:pt x="939" y="849"/>
                    </a:lnTo>
                    <a:lnTo>
                      <a:pt x="912" y="885"/>
                    </a:lnTo>
                    <a:lnTo>
                      <a:pt x="889" y="923"/>
                    </a:lnTo>
                    <a:lnTo>
                      <a:pt x="873" y="964"/>
                    </a:lnTo>
                    <a:lnTo>
                      <a:pt x="863" y="1007"/>
                    </a:lnTo>
                    <a:lnTo>
                      <a:pt x="860" y="1051"/>
                    </a:lnTo>
                    <a:lnTo>
                      <a:pt x="860" y="2178"/>
                    </a:lnTo>
                    <a:lnTo>
                      <a:pt x="863" y="2223"/>
                    </a:lnTo>
                    <a:lnTo>
                      <a:pt x="873" y="2265"/>
                    </a:lnTo>
                    <a:lnTo>
                      <a:pt x="889" y="2306"/>
                    </a:lnTo>
                    <a:lnTo>
                      <a:pt x="912" y="2345"/>
                    </a:lnTo>
                    <a:lnTo>
                      <a:pt x="939" y="2380"/>
                    </a:lnTo>
                    <a:lnTo>
                      <a:pt x="970" y="2413"/>
                    </a:lnTo>
                    <a:lnTo>
                      <a:pt x="1008" y="2443"/>
                    </a:lnTo>
                    <a:lnTo>
                      <a:pt x="1047" y="2469"/>
                    </a:lnTo>
                    <a:lnTo>
                      <a:pt x="1092" y="2491"/>
                    </a:lnTo>
                    <a:lnTo>
                      <a:pt x="1140" y="2508"/>
                    </a:lnTo>
                    <a:lnTo>
                      <a:pt x="1191" y="2521"/>
                    </a:lnTo>
                    <a:lnTo>
                      <a:pt x="1243" y="2530"/>
                    </a:lnTo>
                    <a:lnTo>
                      <a:pt x="1298" y="2533"/>
                    </a:lnTo>
                    <a:lnTo>
                      <a:pt x="2689" y="2533"/>
                    </a:lnTo>
                    <a:lnTo>
                      <a:pt x="2744" y="2530"/>
                    </a:lnTo>
                    <a:lnTo>
                      <a:pt x="2797" y="2521"/>
                    </a:lnTo>
                    <a:lnTo>
                      <a:pt x="2847" y="2508"/>
                    </a:lnTo>
                    <a:lnTo>
                      <a:pt x="2896" y="2491"/>
                    </a:lnTo>
                    <a:lnTo>
                      <a:pt x="2940" y="2469"/>
                    </a:lnTo>
                    <a:lnTo>
                      <a:pt x="2981" y="2443"/>
                    </a:lnTo>
                    <a:lnTo>
                      <a:pt x="3017" y="2413"/>
                    </a:lnTo>
                    <a:lnTo>
                      <a:pt x="3049" y="2380"/>
                    </a:lnTo>
                    <a:lnTo>
                      <a:pt x="3077" y="2345"/>
                    </a:lnTo>
                    <a:lnTo>
                      <a:pt x="3098" y="2306"/>
                    </a:lnTo>
                    <a:lnTo>
                      <a:pt x="3114" y="2265"/>
                    </a:lnTo>
                    <a:lnTo>
                      <a:pt x="3124" y="2223"/>
                    </a:lnTo>
                    <a:lnTo>
                      <a:pt x="3128" y="2178"/>
                    </a:lnTo>
                    <a:lnTo>
                      <a:pt x="3128" y="1051"/>
                    </a:lnTo>
                    <a:lnTo>
                      <a:pt x="3124" y="1007"/>
                    </a:lnTo>
                    <a:lnTo>
                      <a:pt x="3114" y="964"/>
                    </a:lnTo>
                    <a:lnTo>
                      <a:pt x="3098" y="923"/>
                    </a:lnTo>
                    <a:lnTo>
                      <a:pt x="3077" y="885"/>
                    </a:lnTo>
                    <a:lnTo>
                      <a:pt x="3049" y="849"/>
                    </a:lnTo>
                    <a:lnTo>
                      <a:pt x="3017" y="816"/>
                    </a:lnTo>
                    <a:lnTo>
                      <a:pt x="2981" y="787"/>
                    </a:lnTo>
                    <a:lnTo>
                      <a:pt x="2940" y="761"/>
                    </a:lnTo>
                    <a:lnTo>
                      <a:pt x="2896" y="738"/>
                    </a:lnTo>
                    <a:lnTo>
                      <a:pt x="2847" y="721"/>
                    </a:lnTo>
                    <a:lnTo>
                      <a:pt x="2797" y="708"/>
                    </a:lnTo>
                    <a:lnTo>
                      <a:pt x="2744" y="700"/>
                    </a:lnTo>
                    <a:lnTo>
                      <a:pt x="2689" y="697"/>
                    </a:lnTo>
                    <a:lnTo>
                      <a:pt x="1298" y="697"/>
                    </a:lnTo>
                    <a:close/>
                    <a:moveTo>
                      <a:pt x="1994" y="0"/>
                    </a:moveTo>
                    <a:lnTo>
                      <a:pt x="2120" y="4"/>
                    </a:lnTo>
                    <a:lnTo>
                      <a:pt x="2244" y="13"/>
                    </a:lnTo>
                    <a:lnTo>
                      <a:pt x="2365" y="28"/>
                    </a:lnTo>
                    <a:lnTo>
                      <a:pt x="2484" y="50"/>
                    </a:lnTo>
                    <a:lnTo>
                      <a:pt x="2600" y="77"/>
                    </a:lnTo>
                    <a:lnTo>
                      <a:pt x="2714" y="109"/>
                    </a:lnTo>
                    <a:lnTo>
                      <a:pt x="2824" y="148"/>
                    </a:lnTo>
                    <a:lnTo>
                      <a:pt x="2931" y="190"/>
                    </a:lnTo>
                    <a:lnTo>
                      <a:pt x="3033" y="237"/>
                    </a:lnTo>
                    <a:lnTo>
                      <a:pt x="3132" y="290"/>
                    </a:lnTo>
                    <a:lnTo>
                      <a:pt x="3226" y="348"/>
                    </a:lnTo>
                    <a:lnTo>
                      <a:pt x="3318" y="408"/>
                    </a:lnTo>
                    <a:lnTo>
                      <a:pt x="3404" y="474"/>
                    </a:lnTo>
                    <a:lnTo>
                      <a:pt x="3483" y="543"/>
                    </a:lnTo>
                    <a:lnTo>
                      <a:pt x="3559" y="616"/>
                    </a:lnTo>
                    <a:lnTo>
                      <a:pt x="3631" y="693"/>
                    </a:lnTo>
                    <a:lnTo>
                      <a:pt x="3695" y="774"/>
                    </a:lnTo>
                    <a:lnTo>
                      <a:pt x="3754" y="856"/>
                    </a:lnTo>
                    <a:lnTo>
                      <a:pt x="3806" y="943"/>
                    </a:lnTo>
                    <a:lnTo>
                      <a:pt x="3854" y="1032"/>
                    </a:lnTo>
                    <a:lnTo>
                      <a:pt x="3894" y="1124"/>
                    </a:lnTo>
                    <a:lnTo>
                      <a:pt x="3927" y="1218"/>
                    </a:lnTo>
                    <a:lnTo>
                      <a:pt x="3954" y="1314"/>
                    </a:lnTo>
                    <a:lnTo>
                      <a:pt x="3972" y="1413"/>
                    </a:lnTo>
                    <a:lnTo>
                      <a:pt x="3984" y="1513"/>
                    </a:lnTo>
                    <a:lnTo>
                      <a:pt x="3987" y="1615"/>
                    </a:lnTo>
                    <a:lnTo>
                      <a:pt x="3984" y="1717"/>
                    </a:lnTo>
                    <a:lnTo>
                      <a:pt x="3972" y="1817"/>
                    </a:lnTo>
                    <a:lnTo>
                      <a:pt x="3954" y="1916"/>
                    </a:lnTo>
                    <a:lnTo>
                      <a:pt x="3927" y="2012"/>
                    </a:lnTo>
                    <a:lnTo>
                      <a:pt x="3894" y="2105"/>
                    </a:lnTo>
                    <a:lnTo>
                      <a:pt x="3854" y="2197"/>
                    </a:lnTo>
                    <a:lnTo>
                      <a:pt x="3806" y="2286"/>
                    </a:lnTo>
                    <a:lnTo>
                      <a:pt x="3754" y="2373"/>
                    </a:lnTo>
                    <a:lnTo>
                      <a:pt x="3695" y="2456"/>
                    </a:lnTo>
                    <a:lnTo>
                      <a:pt x="3631" y="2537"/>
                    </a:lnTo>
                    <a:lnTo>
                      <a:pt x="3559" y="2613"/>
                    </a:lnTo>
                    <a:lnTo>
                      <a:pt x="3483" y="2686"/>
                    </a:lnTo>
                    <a:lnTo>
                      <a:pt x="3404" y="2756"/>
                    </a:lnTo>
                    <a:lnTo>
                      <a:pt x="3318" y="2821"/>
                    </a:lnTo>
                    <a:lnTo>
                      <a:pt x="3226" y="2882"/>
                    </a:lnTo>
                    <a:lnTo>
                      <a:pt x="3132" y="2939"/>
                    </a:lnTo>
                    <a:lnTo>
                      <a:pt x="3033" y="2992"/>
                    </a:lnTo>
                    <a:lnTo>
                      <a:pt x="2931" y="3039"/>
                    </a:lnTo>
                    <a:lnTo>
                      <a:pt x="2824" y="3082"/>
                    </a:lnTo>
                    <a:lnTo>
                      <a:pt x="2714" y="3120"/>
                    </a:lnTo>
                    <a:lnTo>
                      <a:pt x="2600" y="3152"/>
                    </a:lnTo>
                    <a:lnTo>
                      <a:pt x="2484" y="3180"/>
                    </a:lnTo>
                    <a:lnTo>
                      <a:pt x="2365" y="3201"/>
                    </a:lnTo>
                    <a:lnTo>
                      <a:pt x="2244" y="3216"/>
                    </a:lnTo>
                    <a:lnTo>
                      <a:pt x="2120" y="3225"/>
                    </a:lnTo>
                    <a:lnTo>
                      <a:pt x="1994" y="3229"/>
                    </a:lnTo>
                    <a:lnTo>
                      <a:pt x="1868" y="3225"/>
                    </a:lnTo>
                    <a:lnTo>
                      <a:pt x="1743" y="3216"/>
                    </a:lnTo>
                    <a:lnTo>
                      <a:pt x="1622" y="3201"/>
                    </a:lnTo>
                    <a:lnTo>
                      <a:pt x="1504" y="3180"/>
                    </a:lnTo>
                    <a:lnTo>
                      <a:pt x="1387" y="3152"/>
                    </a:lnTo>
                    <a:lnTo>
                      <a:pt x="1274" y="3120"/>
                    </a:lnTo>
                    <a:lnTo>
                      <a:pt x="1163" y="3082"/>
                    </a:lnTo>
                    <a:lnTo>
                      <a:pt x="1057" y="3039"/>
                    </a:lnTo>
                    <a:lnTo>
                      <a:pt x="954" y="2992"/>
                    </a:lnTo>
                    <a:lnTo>
                      <a:pt x="855" y="2939"/>
                    </a:lnTo>
                    <a:lnTo>
                      <a:pt x="761" y="2882"/>
                    </a:lnTo>
                    <a:lnTo>
                      <a:pt x="671" y="2821"/>
                    </a:lnTo>
                    <a:lnTo>
                      <a:pt x="585" y="2756"/>
                    </a:lnTo>
                    <a:lnTo>
                      <a:pt x="504" y="2686"/>
                    </a:lnTo>
                    <a:lnTo>
                      <a:pt x="428" y="2613"/>
                    </a:lnTo>
                    <a:lnTo>
                      <a:pt x="358" y="2537"/>
                    </a:lnTo>
                    <a:lnTo>
                      <a:pt x="293" y="2456"/>
                    </a:lnTo>
                    <a:lnTo>
                      <a:pt x="234" y="2373"/>
                    </a:lnTo>
                    <a:lnTo>
                      <a:pt x="181" y="2286"/>
                    </a:lnTo>
                    <a:lnTo>
                      <a:pt x="134" y="2197"/>
                    </a:lnTo>
                    <a:lnTo>
                      <a:pt x="95" y="2105"/>
                    </a:lnTo>
                    <a:lnTo>
                      <a:pt x="61" y="2012"/>
                    </a:lnTo>
                    <a:lnTo>
                      <a:pt x="35" y="1916"/>
                    </a:lnTo>
                    <a:lnTo>
                      <a:pt x="16" y="1817"/>
                    </a:lnTo>
                    <a:lnTo>
                      <a:pt x="3" y="1717"/>
                    </a:lnTo>
                    <a:lnTo>
                      <a:pt x="0" y="1615"/>
                    </a:lnTo>
                    <a:lnTo>
                      <a:pt x="3" y="1513"/>
                    </a:lnTo>
                    <a:lnTo>
                      <a:pt x="16" y="1413"/>
                    </a:lnTo>
                    <a:lnTo>
                      <a:pt x="35" y="1314"/>
                    </a:lnTo>
                    <a:lnTo>
                      <a:pt x="61" y="1218"/>
                    </a:lnTo>
                    <a:lnTo>
                      <a:pt x="95" y="1124"/>
                    </a:lnTo>
                    <a:lnTo>
                      <a:pt x="134" y="1032"/>
                    </a:lnTo>
                    <a:lnTo>
                      <a:pt x="181" y="943"/>
                    </a:lnTo>
                    <a:lnTo>
                      <a:pt x="234" y="856"/>
                    </a:lnTo>
                    <a:lnTo>
                      <a:pt x="293" y="774"/>
                    </a:lnTo>
                    <a:lnTo>
                      <a:pt x="358" y="693"/>
                    </a:lnTo>
                    <a:lnTo>
                      <a:pt x="428" y="616"/>
                    </a:lnTo>
                    <a:lnTo>
                      <a:pt x="504" y="543"/>
                    </a:lnTo>
                    <a:lnTo>
                      <a:pt x="585" y="474"/>
                    </a:lnTo>
                    <a:lnTo>
                      <a:pt x="671" y="408"/>
                    </a:lnTo>
                    <a:lnTo>
                      <a:pt x="761" y="348"/>
                    </a:lnTo>
                    <a:lnTo>
                      <a:pt x="855" y="290"/>
                    </a:lnTo>
                    <a:lnTo>
                      <a:pt x="954" y="237"/>
                    </a:lnTo>
                    <a:lnTo>
                      <a:pt x="1057" y="190"/>
                    </a:lnTo>
                    <a:lnTo>
                      <a:pt x="1163" y="148"/>
                    </a:lnTo>
                    <a:lnTo>
                      <a:pt x="1274" y="109"/>
                    </a:lnTo>
                    <a:lnTo>
                      <a:pt x="1387" y="77"/>
                    </a:lnTo>
                    <a:lnTo>
                      <a:pt x="1504" y="50"/>
                    </a:lnTo>
                    <a:lnTo>
                      <a:pt x="1622" y="28"/>
                    </a:lnTo>
                    <a:lnTo>
                      <a:pt x="1743" y="13"/>
                    </a:lnTo>
                    <a:lnTo>
                      <a:pt x="1868" y="4"/>
                    </a:lnTo>
                    <a:lnTo>
                      <a:pt x="199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7" name="Freeform 678"/>
              <p:cNvSpPr>
                <a:spLocks/>
              </p:cNvSpPr>
              <p:nvPr/>
            </p:nvSpPr>
            <p:spPr bwMode="auto">
              <a:xfrm>
                <a:off x="6483" y="2685"/>
                <a:ext cx="365" cy="232"/>
              </a:xfrm>
              <a:custGeom>
                <a:avLst/>
                <a:gdLst>
                  <a:gd name="T0" fmla="*/ 0 w 1826"/>
                  <a:gd name="T1" fmla="*/ 0 h 928"/>
                  <a:gd name="T2" fmla="*/ 338 w 1826"/>
                  <a:gd name="T3" fmla="*/ 0 h 928"/>
                  <a:gd name="T4" fmla="*/ 319 w 1826"/>
                  <a:gd name="T5" fmla="*/ 45 h 928"/>
                  <a:gd name="T6" fmla="*/ 304 w 1826"/>
                  <a:gd name="T7" fmla="*/ 92 h 928"/>
                  <a:gd name="T8" fmla="*/ 296 w 1826"/>
                  <a:gd name="T9" fmla="*/ 139 h 928"/>
                  <a:gd name="T10" fmla="*/ 293 w 1826"/>
                  <a:gd name="T11" fmla="*/ 189 h 928"/>
                  <a:gd name="T12" fmla="*/ 297 w 1826"/>
                  <a:gd name="T13" fmla="*/ 243 h 928"/>
                  <a:gd name="T14" fmla="*/ 307 w 1826"/>
                  <a:gd name="T15" fmla="*/ 296 h 928"/>
                  <a:gd name="T16" fmla="*/ 324 w 1826"/>
                  <a:gd name="T17" fmla="*/ 347 h 928"/>
                  <a:gd name="T18" fmla="*/ 348 w 1826"/>
                  <a:gd name="T19" fmla="*/ 396 h 928"/>
                  <a:gd name="T20" fmla="*/ 378 w 1826"/>
                  <a:gd name="T21" fmla="*/ 442 h 928"/>
                  <a:gd name="T22" fmla="*/ 413 w 1826"/>
                  <a:gd name="T23" fmla="*/ 485 h 928"/>
                  <a:gd name="T24" fmla="*/ 453 w 1826"/>
                  <a:gd name="T25" fmla="*/ 525 h 928"/>
                  <a:gd name="T26" fmla="*/ 498 w 1826"/>
                  <a:gd name="T27" fmla="*/ 561 h 928"/>
                  <a:gd name="T28" fmla="*/ 546 w 1826"/>
                  <a:gd name="T29" fmla="*/ 594 h 928"/>
                  <a:gd name="T30" fmla="*/ 600 w 1826"/>
                  <a:gd name="T31" fmla="*/ 622 h 928"/>
                  <a:gd name="T32" fmla="*/ 657 w 1826"/>
                  <a:gd name="T33" fmla="*/ 646 h 928"/>
                  <a:gd name="T34" fmla="*/ 717 w 1826"/>
                  <a:gd name="T35" fmla="*/ 665 h 928"/>
                  <a:gd name="T36" fmla="*/ 780 w 1826"/>
                  <a:gd name="T37" fmla="*/ 679 h 928"/>
                  <a:gd name="T38" fmla="*/ 846 w 1826"/>
                  <a:gd name="T39" fmla="*/ 688 h 928"/>
                  <a:gd name="T40" fmla="*/ 913 w 1826"/>
                  <a:gd name="T41" fmla="*/ 691 h 928"/>
                  <a:gd name="T42" fmla="*/ 981 w 1826"/>
                  <a:gd name="T43" fmla="*/ 688 h 928"/>
                  <a:gd name="T44" fmla="*/ 1045 w 1826"/>
                  <a:gd name="T45" fmla="*/ 679 h 928"/>
                  <a:gd name="T46" fmla="*/ 1109 w 1826"/>
                  <a:gd name="T47" fmla="*/ 665 h 928"/>
                  <a:gd name="T48" fmla="*/ 1169 w 1826"/>
                  <a:gd name="T49" fmla="*/ 646 h 928"/>
                  <a:gd name="T50" fmla="*/ 1226 w 1826"/>
                  <a:gd name="T51" fmla="*/ 622 h 928"/>
                  <a:gd name="T52" fmla="*/ 1279 w 1826"/>
                  <a:gd name="T53" fmla="*/ 594 h 928"/>
                  <a:gd name="T54" fmla="*/ 1329 w 1826"/>
                  <a:gd name="T55" fmla="*/ 561 h 928"/>
                  <a:gd name="T56" fmla="*/ 1373 w 1826"/>
                  <a:gd name="T57" fmla="*/ 525 h 928"/>
                  <a:gd name="T58" fmla="*/ 1413 w 1826"/>
                  <a:gd name="T59" fmla="*/ 485 h 928"/>
                  <a:gd name="T60" fmla="*/ 1448 w 1826"/>
                  <a:gd name="T61" fmla="*/ 442 h 928"/>
                  <a:gd name="T62" fmla="*/ 1478 w 1826"/>
                  <a:gd name="T63" fmla="*/ 396 h 928"/>
                  <a:gd name="T64" fmla="*/ 1502 w 1826"/>
                  <a:gd name="T65" fmla="*/ 347 h 928"/>
                  <a:gd name="T66" fmla="*/ 1519 w 1826"/>
                  <a:gd name="T67" fmla="*/ 296 h 928"/>
                  <a:gd name="T68" fmla="*/ 1529 w 1826"/>
                  <a:gd name="T69" fmla="*/ 243 h 928"/>
                  <a:gd name="T70" fmla="*/ 1533 w 1826"/>
                  <a:gd name="T71" fmla="*/ 189 h 928"/>
                  <a:gd name="T72" fmla="*/ 1531 w 1826"/>
                  <a:gd name="T73" fmla="*/ 139 h 928"/>
                  <a:gd name="T74" fmla="*/ 1521 w 1826"/>
                  <a:gd name="T75" fmla="*/ 92 h 928"/>
                  <a:gd name="T76" fmla="*/ 1507 w 1826"/>
                  <a:gd name="T77" fmla="*/ 45 h 928"/>
                  <a:gd name="T78" fmla="*/ 1487 w 1826"/>
                  <a:gd name="T79" fmla="*/ 0 h 928"/>
                  <a:gd name="T80" fmla="*/ 1826 w 1826"/>
                  <a:gd name="T81" fmla="*/ 0 h 928"/>
                  <a:gd name="T82" fmla="*/ 1826 w 1826"/>
                  <a:gd name="T83" fmla="*/ 752 h 928"/>
                  <a:gd name="T84" fmla="*/ 1822 w 1826"/>
                  <a:gd name="T85" fmla="*/ 783 h 928"/>
                  <a:gd name="T86" fmla="*/ 1812 w 1826"/>
                  <a:gd name="T87" fmla="*/ 814 h 928"/>
                  <a:gd name="T88" fmla="*/ 1796 w 1826"/>
                  <a:gd name="T89" fmla="*/ 841 h 928"/>
                  <a:gd name="T90" fmla="*/ 1775 w 1826"/>
                  <a:gd name="T91" fmla="*/ 865 h 928"/>
                  <a:gd name="T92" fmla="*/ 1749 w 1826"/>
                  <a:gd name="T93" fmla="*/ 886 h 928"/>
                  <a:gd name="T94" fmla="*/ 1718 w 1826"/>
                  <a:gd name="T95" fmla="*/ 904 h 928"/>
                  <a:gd name="T96" fmla="*/ 1684 w 1826"/>
                  <a:gd name="T97" fmla="*/ 917 h 928"/>
                  <a:gd name="T98" fmla="*/ 1648 w 1826"/>
                  <a:gd name="T99" fmla="*/ 925 h 928"/>
                  <a:gd name="T100" fmla="*/ 1608 w 1826"/>
                  <a:gd name="T101" fmla="*/ 928 h 928"/>
                  <a:gd name="T102" fmla="*/ 217 w 1826"/>
                  <a:gd name="T103" fmla="*/ 928 h 928"/>
                  <a:gd name="T104" fmla="*/ 179 w 1826"/>
                  <a:gd name="T105" fmla="*/ 925 h 928"/>
                  <a:gd name="T106" fmla="*/ 141 w 1826"/>
                  <a:gd name="T107" fmla="*/ 917 h 928"/>
                  <a:gd name="T108" fmla="*/ 107 w 1826"/>
                  <a:gd name="T109" fmla="*/ 904 h 928"/>
                  <a:gd name="T110" fmla="*/ 77 w 1826"/>
                  <a:gd name="T111" fmla="*/ 886 h 928"/>
                  <a:gd name="T112" fmla="*/ 51 w 1826"/>
                  <a:gd name="T113" fmla="*/ 865 h 928"/>
                  <a:gd name="T114" fmla="*/ 30 w 1826"/>
                  <a:gd name="T115" fmla="*/ 841 h 928"/>
                  <a:gd name="T116" fmla="*/ 14 w 1826"/>
                  <a:gd name="T117" fmla="*/ 814 h 928"/>
                  <a:gd name="T118" fmla="*/ 4 w 1826"/>
                  <a:gd name="T119" fmla="*/ 783 h 928"/>
                  <a:gd name="T120" fmla="*/ 0 w 1826"/>
                  <a:gd name="T121" fmla="*/ 752 h 928"/>
                  <a:gd name="T122" fmla="*/ 0 w 1826"/>
                  <a:gd name="T123" fmla="*/ 0 h 9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826" h="928">
                    <a:moveTo>
                      <a:pt x="0" y="0"/>
                    </a:moveTo>
                    <a:lnTo>
                      <a:pt x="338" y="0"/>
                    </a:lnTo>
                    <a:lnTo>
                      <a:pt x="319" y="45"/>
                    </a:lnTo>
                    <a:lnTo>
                      <a:pt x="304" y="92"/>
                    </a:lnTo>
                    <a:lnTo>
                      <a:pt x="296" y="139"/>
                    </a:lnTo>
                    <a:lnTo>
                      <a:pt x="293" y="189"/>
                    </a:lnTo>
                    <a:lnTo>
                      <a:pt x="297" y="243"/>
                    </a:lnTo>
                    <a:lnTo>
                      <a:pt x="307" y="296"/>
                    </a:lnTo>
                    <a:lnTo>
                      <a:pt x="324" y="347"/>
                    </a:lnTo>
                    <a:lnTo>
                      <a:pt x="348" y="396"/>
                    </a:lnTo>
                    <a:lnTo>
                      <a:pt x="378" y="442"/>
                    </a:lnTo>
                    <a:lnTo>
                      <a:pt x="413" y="485"/>
                    </a:lnTo>
                    <a:lnTo>
                      <a:pt x="453" y="525"/>
                    </a:lnTo>
                    <a:lnTo>
                      <a:pt x="498" y="561"/>
                    </a:lnTo>
                    <a:lnTo>
                      <a:pt x="546" y="594"/>
                    </a:lnTo>
                    <a:lnTo>
                      <a:pt x="600" y="622"/>
                    </a:lnTo>
                    <a:lnTo>
                      <a:pt x="657" y="646"/>
                    </a:lnTo>
                    <a:lnTo>
                      <a:pt x="717" y="665"/>
                    </a:lnTo>
                    <a:lnTo>
                      <a:pt x="780" y="679"/>
                    </a:lnTo>
                    <a:lnTo>
                      <a:pt x="846" y="688"/>
                    </a:lnTo>
                    <a:lnTo>
                      <a:pt x="913" y="691"/>
                    </a:lnTo>
                    <a:lnTo>
                      <a:pt x="981" y="688"/>
                    </a:lnTo>
                    <a:lnTo>
                      <a:pt x="1045" y="679"/>
                    </a:lnTo>
                    <a:lnTo>
                      <a:pt x="1109" y="665"/>
                    </a:lnTo>
                    <a:lnTo>
                      <a:pt x="1169" y="646"/>
                    </a:lnTo>
                    <a:lnTo>
                      <a:pt x="1226" y="622"/>
                    </a:lnTo>
                    <a:lnTo>
                      <a:pt x="1279" y="594"/>
                    </a:lnTo>
                    <a:lnTo>
                      <a:pt x="1329" y="561"/>
                    </a:lnTo>
                    <a:lnTo>
                      <a:pt x="1373" y="525"/>
                    </a:lnTo>
                    <a:lnTo>
                      <a:pt x="1413" y="485"/>
                    </a:lnTo>
                    <a:lnTo>
                      <a:pt x="1448" y="442"/>
                    </a:lnTo>
                    <a:lnTo>
                      <a:pt x="1478" y="396"/>
                    </a:lnTo>
                    <a:lnTo>
                      <a:pt x="1502" y="347"/>
                    </a:lnTo>
                    <a:lnTo>
                      <a:pt x="1519" y="296"/>
                    </a:lnTo>
                    <a:lnTo>
                      <a:pt x="1529" y="243"/>
                    </a:lnTo>
                    <a:lnTo>
                      <a:pt x="1533" y="189"/>
                    </a:lnTo>
                    <a:lnTo>
                      <a:pt x="1531" y="139"/>
                    </a:lnTo>
                    <a:lnTo>
                      <a:pt x="1521" y="92"/>
                    </a:lnTo>
                    <a:lnTo>
                      <a:pt x="1507" y="45"/>
                    </a:lnTo>
                    <a:lnTo>
                      <a:pt x="1487" y="0"/>
                    </a:lnTo>
                    <a:lnTo>
                      <a:pt x="1826" y="0"/>
                    </a:lnTo>
                    <a:lnTo>
                      <a:pt x="1826" y="752"/>
                    </a:lnTo>
                    <a:lnTo>
                      <a:pt x="1822" y="783"/>
                    </a:lnTo>
                    <a:lnTo>
                      <a:pt x="1812" y="814"/>
                    </a:lnTo>
                    <a:lnTo>
                      <a:pt x="1796" y="841"/>
                    </a:lnTo>
                    <a:lnTo>
                      <a:pt x="1775" y="865"/>
                    </a:lnTo>
                    <a:lnTo>
                      <a:pt x="1749" y="886"/>
                    </a:lnTo>
                    <a:lnTo>
                      <a:pt x="1718" y="904"/>
                    </a:lnTo>
                    <a:lnTo>
                      <a:pt x="1684" y="917"/>
                    </a:lnTo>
                    <a:lnTo>
                      <a:pt x="1648" y="925"/>
                    </a:lnTo>
                    <a:lnTo>
                      <a:pt x="1608" y="928"/>
                    </a:lnTo>
                    <a:lnTo>
                      <a:pt x="217" y="928"/>
                    </a:lnTo>
                    <a:lnTo>
                      <a:pt x="179" y="925"/>
                    </a:lnTo>
                    <a:lnTo>
                      <a:pt x="141" y="917"/>
                    </a:lnTo>
                    <a:lnTo>
                      <a:pt x="107" y="904"/>
                    </a:lnTo>
                    <a:lnTo>
                      <a:pt x="77" y="886"/>
                    </a:lnTo>
                    <a:lnTo>
                      <a:pt x="51" y="865"/>
                    </a:lnTo>
                    <a:lnTo>
                      <a:pt x="30" y="841"/>
                    </a:lnTo>
                    <a:lnTo>
                      <a:pt x="14" y="814"/>
                    </a:lnTo>
                    <a:lnTo>
                      <a:pt x="4" y="783"/>
                    </a:lnTo>
                    <a:lnTo>
                      <a:pt x="0" y="75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Freeform 850"/>
            <p:cNvSpPr>
              <a:spLocks noEditPoints="1"/>
            </p:cNvSpPr>
            <p:nvPr/>
          </p:nvSpPr>
          <p:spPr bwMode="auto">
            <a:xfrm>
              <a:off x="11158154" y="6060306"/>
              <a:ext cx="169279" cy="169279"/>
            </a:xfrm>
            <a:custGeom>
              <a:avLst/>
              <a:gdLst>
                <a:gd name="T0" fmla="*/ 538 w 3619"/>
                <a:gd name="T1" fmla="*/ 1378 h 3620"/>
                <a:gd name="T2" fmla="*/ 538 w 3619"/>
                <a:gd name="T3" fmla="*/ 3174 h 3620"/>
                <a:gd name="T4" fmla="*/ 1025 w 3619"/>
                <a:gd name="T5" fmla="*/ 3221 h 3620"/>
                <a:gd name="T6" fmla="*/ 1117 w 3619"/>
                <a:gd name="T7" fmla="*/ 3152 h 3620"/>
                <a:gd name="T8" fmla="*/ 1093 w 3619"/>
                <a:gd name="T9" fmla="*/ 1359 h 3620"/>
                <a:gd name="T10" fmla="*/ 2547 w 3619"/>
                <a:gd name="T11" fmla="*/ 1302 h 3620"/>
                <a:gd name="T12" fmla="*/ 2269 w 3619"/>
                <a:gd name="T13" fmla="*/ 1342 h 3620"/>
                <a:gd name="T14" fmla="*/ 2085 w 3619"/>
                <a:gd name="T15" fmla="*/ 1449 h 3620"/>
                <a:gd name="T16" fmla="*/ 1985 w 3619"/>
                <a:gd name="T17" fmla="*/ 1418 h 3620"/>
                <a:gd name="T18" fmla="*/ 1920 w 3619"/>
                <a:gd name="T19" fmla="*/ 1334 h 3620"/>
                <a:gd name="T20" fmla="*/ 1415 w 3619"/>
                <a:gd name="T21" fmla="*/ 1356 h 3620"/>
                <a:gd name="T22" fmla="*/ 1392 w 3619"/>
                <a:gd name="T23" fmla="*/ 3157 h 3620"/>
                <a:gd name="T24" fmla="*/ 1476 w 3619"/>
                <a:gd name="T25" fmla="*/ 3221 h 3620"/>
                <a:gd name="T26" fmla="*/ 1973 w 3619"/>
                <a:gd name="T27" fmla="*/ 3178 h 3620"/>
                <a:gd name="T28" fmla="*/ 1990 w 3619"/>
                <a:gd name="T29" fmla="*/ 2170 h 3620"/>
                <a:gd name="T30" fmla="*/ 2023 w 3619"/>
                <a:gd name="T31" fmla="*/ 2036 h 3620"/>
                <a:gd name="T32" fmla="*/ 2101 w 3619"/>
                <a:gd name="T33" fmla="*/ 1905 h 3620"/>
                <a:gd name="T34" fmla="*/ 2241 w 3619"/>
                <a:gd name="T35" fmla="*/ 1824 h 3620"/>
                <a:gd name="T36" fmla="*/ 2432 w 3619"/>
                <a:gd name="T37" fmla="*/ 1833 h 3620"/>
                <a:gd name="T38" fmla="*/ 2553 w 3619"/>
                <a:gd name="T39" fmla="*/ 1923 h 3620"/>
                <a:gd name="T40" fmla="*/ 2611 w 3619"/>
                <a:gd name="T41" fmla="*/ 2060 h 3620"/>
                <a:gd name="T42" fmla="*/ 2630 w 3619"/>
                <a:gd name="T43" fmla="*/ 2204 h 3620"/>
                <a:gd name="T44" fmla="*/ 2630 w 3619"/>
                <a:gd name="T45" fmla="*/ 2320 h 3620"/>
                <a:gd name="T46" fmla="*/ 2655 w 3619"/>
                <a:gd name="T47" fmla="*/ 3196 h 3620"/>
                <a:gd name="T48" fmla="*/ 3175 w 3619"/>
                <a:gd name="T49" fmla="*/ 3218 h 3620"/>
                <a:gd name="T50" fmla="*/ 3240 w 3619"/>
                <a:gd name="T51" fmla="*/ 3134 h 3620"/>
                <a:gd name="T52" fmla="*/ 3238 w 3619"/>
                <a:gd name="T53" fmla="*/ 2160 h 3620"/>
                <a:gd name="T54" fmla="*/ 3224 w 3619"/>
                <a:gd name="T55" fmla="*/ 1948 h 3620"/>
                <a:gd name="T56" fmla="*/ 3178 w 3619"/>
                <a:gd name="T57" fmla="*/ 1733 h 3620"/>
                <a:gd name="T58" fmla="*/ 3082 w 3619"/>
                <a:gd name="T59" fmla="*/ 1540 h 3620"/>
                <a:gd name="T60" fmla="*/ 2920 w 3619"/>
                <a:gd name="T61" fmla="*/ 1391 h 3620"/>
                <a:gd name="T62" fmla="*/ 2673 w 3619"/>
                <a:gd name="T63" fmla="*/ 1309 h 3620"/>
                <a:gd name="T64" fmla="*/ 727 w 3619"/>
                <a:gd name="T65" fmla="*/ 411 h 3620"/>
                <a:gd name="T66" fmla="*/ 534 w 3619"/>
                <a:gd name="T67" fmla="*/ 529 h 3620"/>
                <a:gd name="T68" fmla="*/ 440 w 3619"/>
                <a:gd name="T69" fmla="*/ 736 h 3620"/>
                <a:gd name="T70" fmla="*/ 483 w 3619"/>
                <a:gd name="T71" fmla="*/ 965 h 3620"/>
                <a:gd name="T72" fmla="*/ 641 w 3619"/>
                <a:gd name="T73" fmla="*/ 1125 h 3620"/>
                <a:gd name="T74" fmla="*/ 870 w 3619"/>
                <a:gd name="T75" fmla="*/ 1167 h 3620"/>
                <a:gd name="T76" fmla="*/ 1079 w 3619"/>
                <a:gd name="T77" fmla="*/ 1072 h 3620"/>
                <a:gd name="T78" fmla="*/ 1195 w 3619"/>
                <a:gd name="T79" fmla="*/ 880 h 3620"/>
                <a:gd name="T80" fmla="*/ 1182 w 3619"/>
                <a:gd name="T81" fmla="*/ 646 h 3620"/>
                <a:gd name="T82" fmla="*/ 1042 w 3619"/>
                <a:gd name="T83" fmla="*/ 469 h 3620"/>
                <a:gd name="T84" fmla="*/ 822 w 3619"/>
                <a:gd name="T85" fmla="*/ 399 h 3620"/>
                <a:gd name="T86" fmla="*/ 3420 w 3619"/>
                <a:gd name="T87" fmla="*/ 27 h 3620"/>
                <a:gd name="T88" fmla="*/ 3575 w 3619"/>
                <a:gd name="T89" fmla="*/ 162 h 3620"/>
                <a:gd name="T90" fmla="*/ 3619 w 3619"/>
                <a:gd name="T91" fmla="*/ 3293 h 3620"/>
                <a:gd name="T92" fmla="*/ 3551 w 3619"/>
                <a:gd name="T93" fmla="*/ 3493 h 3620"/>
                <a:gd name="T94" fmla="*/ 3379 w 3619"/>
                <a:gd name="T95" fmla="*/ 3609 h 3620"/>
                <a:gd name="T96" fmla="*/ 241 w 3619"/>
                <a:gd name="T97" fmla="*/ 3609 h 3620"/>
                <a:gd name="T98" fmla="*/ 68 w 3619"/>
                <a:gd name="T99" fmla="*/ 3493 h 3620"/>
                <a:gd name="T100" fmla="*/ 0 w 3619"/>
                <a:gd name="T101" fmla="*/ 3293 h 3620"/>
                <a:gd name="T102" fmla="*/ 45 w 3619"/>
                <a:gd name="T103" fmla="*/ 162 h 3620"/>
                <a:gd name="T104" fmla="*/ 200 w 3619"/>
                <a:gd name="T105" fmla="*/ 27 h 3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619" h="3620">
                  <a:moveTo>
                    <a:pt x="619" y="1330"/>
                  </a:moveTo>
                  <a:lnTo>
                    <a:pt x="594" y="1334"/>
                  </a:lnTo>
                  <a:lnTo>
                    <a:pt x="572" y="1343"/>
                  </a:lnTo>
                  <a:lnTo>
                    <a:pt x="552" y="1359"/>
                  </a:lnTo>
                  <a:lnTo>
                    <a:pt x="538" y="1378"/>
                  </a:lnTo>
                  <a:lnTo>
                    <a:pt x="528" y="1401"/>
                  </a:lnTo>
                  <a:lnTo>
                    <a:pt x="524" y="1426"/>
                  </a:lnTo>
                  <a:lnTo>
                    <a:pt x="524" y="3126"/>
                  </a:lnTo>
                  <a:lnTo>
                    <a:pt x="528" y="3152"/>
                  </a:lnTo>
                  <a:lnTo>
                    <a:pt x="538" y="3174"/>
                  </a:lnTo>
                  <a:lnTo>
                    <a:pt x="552" y="3193"/>
                  </a:lnTo>
                  <a:lnTo>
                    <a:pt x="572" y="3208"/>
                  </a:lnTo>
                  <a:lnTo>
                    <a:pt x="594" y="3218"/>
                  </a:lnTo>
                  <a:lnTo>
                    <a:pt x="619" y="3221"/>
                  </a:lnTo>
                  <a:lnTo>
                    <a:pt x="1025" y="3221"/>
                  </a:lnTo>
                  <a:lnTo>
                    <a:pt x="1050" y="3218"/>
                  </a:lnTo>
                  <a:lnTo>
                    <a:pt x="1073" y="3208"/>
                  </a:lnTo>
                  <a:lnTo>
                    <a:pt x="1093" y="3193"/>
                  </a:lnTo>
                  <a:lnTo>
                    <a:pt x="1107" y="3174"/>
                  </a:lnTo>
                  <a:lnTo>
                    <a:pt x="1117" y="3152"/>
                  </a:lnTo>
                  <a:lnTo>
                    <a:pt x="1120" y="3126"/>
                  </a:lnTo>
                  <a:lnTo>
                    <a:pt x="1120" y="1426"/>
                  </a:lnTo>
                  <a:lnTo>
                    <a:pt x="1117" y="1401"/>
                  </a:lnTo>
                  <a:lnTo>
                    <a:pt x="1107" y="1378"/>
                  </a:lnTo>
                  <a:lnTo>
                    <a:pt x="1093" y="1359"/>
                  </a:lnTo>
                  <a:lnTo>
                    <a:pt x="1073" y="1343"/>
                  </a:lnTo>
                  <a:lnTo>
                    <a:pt x="1050" y="1334"/>
                  </a:lnTo>
                  <a:lnTo>
                    <a:pt x="1025" y="1330"/>
                  </a:lnTo>
                  <a:lnTo>
                    <a:pt x="619" y="1330"/>
                  </a:lnTo>
                  <a:close/>
                  <a:moveTo>
                    <a:pt x="2547" y="1302"/>
                  </a:moveTo>
                  <a:lnTo>
                    <a:pt x="2482" y="1304"/>
                  </a:lnTo>
                  <a:lnTo>
                    <a:pt x="2422" y="1308"/>
                  </a:lnTo>
                  <a:lnTo>
                    <a:pt x="2367" y="1317"/>
                  </a:lnTo>
                  <a:lnTo>
                    <a:pt x="2315" y="1328"/>
                  </a:lnTo>
                  <a:lnTo>
                    <a:pt x="2269" y="1342"/>
                  </a:lnTo>
                  <a:lnTo>
                    <a:pt x="2225" y="1359"/>
                  </a:lnTo>
                  <a:lnTo>
                    <a:pt x="2185" y="1379"/>
                  </a:lnTo>
                  <a:lnTo>
                    <a:pt x="2149" y="1400"/>
                  </a:lnTo>
                  <a:lnTo>
                    <a:pt x="2115" y="1423"/>
                  </a:lnTo>
                  <a:lnTo>
                    <a:pt x="2085" y="1449"/>
                  </a:lnTo>
                  <a:lnTo>
                    <a:pt x="2057" y="1476"/>
                  </a:lnTo>
                  <a:lnTo>
                    <a:pt x="2031" y="1504"/>
                  </a:lnTo>
                  <a:lnTo>
                    <a:pt x="2007" y="1535"/>
                  </a:lnTo>
                  <a:lnTo>
                    <a:pt x="1985" y="1566"/>
                  </a:lnTo>
                  <a:lnTo>
                    <a:pt x="1985" y="1418"/>
                  </a:lnTo>
                  <a:lnTo>
                    <a:pt x="1982" y="1395"/>
                  </a:lnTo>
                  <a:lnTo>
                    <a:pt x="1973" y="1374"/>
                  </a:lnTo>
                  <a:lnTo>
                    <a:pt x="1959" y="1356"/>
                  </a:lnTo>
                  <a:lnTo>
                    <a:pt x="1941" y="1342"/>
                  </a:lnTo>
                  <a:lnTo>
                    <a:pt x="1920" y="1334"/>
                  </a:lnTo>
                  <a:lnTo>
                    <a:pt x="1897" y="1330"/>
                  </a:lnTo>
                  <a:lnTo>
                    <a:pt x="1476" y="1330"/>
                  </a:lnTo>
                  <a:lnTo>
                    <a:pt x="1453" y="1334"/>
                  </a:lnTo>
                  <a:lnTo>
                    <a:pt x="1432" y="1342"/>
                  </a:lnTo>
                  <a:lnTo>
                    <a:pt x="1415" y="1356"/>
                  </a:lnTo>
                  <a:lnTo>
                    <a:pt x="1400" y="1374"/>
                  </a:lnTo>
                  <a:lnTo>
                    <a:pt x="1392" y="1395"/>
                  </a:lnTo>
                  <a:lnTo>
                    <a:pt x="1389" y="1418"/>
                  </a:lnTo>
                  <a:lnTo>
                    <a:pt x="1389" y="3134"/>
                  </a:lnTo>
                  <a:lnTo>
                    <a:pt x="1392" y="3157"/>
                  </a:lnTo>
                  <a:lnTo>
                    <a:pt x="1400" y="3178"/>
                  </a:lnTo>
                  <a:lnTo>
                    <a:pt x="1415" y="3196"/>
                  </a:lnTo>
                  <a:lnTo>
                    <a:pt x="1432" y="3209"/>
                  </a:lnTo>
                  <a:lnTo>
                    <a:pt x="1453" y="3218"/>
                  </a:lnTo>
                  <a:lnTo>
                    <a:pt x="1476" y="3221"/>
                  </a:lnTo>
                  <a:lnTo>
                    <a:pt x="1897" y="3221"/>
                  </a:lnTo>
                  <a:lnTo>
                    <a:pt x="1920" y="3218"/>
                  </a:lnTo>
                  <a:lnTo>
                    <a:pt x="1941" y="3209"/>
                  </a:lnTo>
                  <a:lnTo>
                    <a:pt x="1959" y="3196"/>
                  </a:lnTo>
                  <a:lnTo>
                    <a:pt x="1973" y="3178"/>
                  </a:lnTo>
                  <a:lnTo>
                    <a:pt x="1982" y="3157"/>
                  </a:lnTo>
                  <a:lnTo>
                    <a:pt x="1985" y="3134"/>
                  </a:lnTo>
                  <a:lnTo>
                    <a:pt x="1985" y="2214"/>
                  </a:lnTo>
                  <a:lnTo>
                    <a:pt x="1988" y="2193"/>
                  </a:lnTo>
                  <a:lnTo>
                    <a:pt x="1990" y="2170"/>
                  </a:lnTo>
                  <a:lnTo>
                    <a:pt x="1994" y="2146"/>
                  </a:lnTo>
                  <a:lnTo>
                    <a:pt x="2000" y="2119"/>
                  </a:lnTo>
                  <a:lnTo>
                    <a:pt x="2006" y="2093"/>
                  </a:lnTo>
                  <a:lnTo>
                    <a:pt x="2014" y="2065"/>
                  </a:lnTo>
                  <a:lnTo>
                    <a:pt x="2023" y="2036"/>
                  </a:lnTo>
                  <a:lnTo>
                    <a:pt x="2035" y="2009"/>
                  </a:lnTo>
                  <a:lnTo>
                    <a:pt x="2048" y="1981"/>
                  </a:lnTo>
                  <a:lnTo>
                    <a:pt x="2064" y="1955"/>
                  </a:lnTo>
                  <a:lnTo>
                    <a:pt x="2081" y="1930"/>
                  </a:lnTo>
                  <a:lnTo>
                    <a:pt x="2101" y="1905"/>
                  </a:lnTo>
                  <a:lnTo>
                    <a:pt x="2123" y="1883"/>
                  </a:lnTo>
                  <a:lnTo>
                    <a:pt x="2149" y="1865"/>
                  </a:lnTo>
                  <a:lnTo>
                    <a:pt x="2176" y="1847"/>
                  </a:lnTo>
                  <a:lnTo>
                    <a:pt x="2207" y="1834"/>
                  </a:lnTo>
                  <a:lnTo>
                    <a:pt x="2241" y="1824"/>
                  </a:lnTo>
                  <a:lnTo>
                    <a:pt x="2279" y="1817"/>
                  </a:lnTo>
                  <a:lnTo>
                    <a:pt x="2318" y="1815"/>
                  </a:lnTo>
                  <a:lnTo>
                    <a:pt x="2360" y="1817"/>
                  </a:lnTo>
                  <a:lnTo>
                    <a:pt x="2398" y="1823"/>
                  </a:lnTo>
                  <a:lnTo>
                    <a:pt x="2432" y="1833"/>
                  </a:lnTo>
                  <a:lnTo>
                    <a:pt x="2461" y="1845"/>
                  </a:lnTo>
                  <a:lnTo>
                    <a:pt x="2489" y="1861"/>
                  </a:lnTo>
                  <a:lnTo>
                    <a:pt x="2513" y="1880"/>
                  </a:lnTo>
                  <a:lnTo>
                    <a:pt x="2534" y="1901"/>
                  </a:lnTo>
                  <a:lnTo>
                    <a:pt x="2553" y="1923"/>
                  </a:lnTo>
                  <a:lnTo>
                    <a:pt x="2569" y="1948"/>
                  </a:lnTo>
                  <a:lnTo>
                    <a:pt x="2583" y="1975"/>
                  </a:lnTo>
                  <a:lnTo>
                    <a:pt x="2594" y="2002"/>
                  </a:lnTo>
                  <a:lnTo>
                    <a:pt x="2604" y="2031"/>
                  </a:lnTo>
                  <a:lnTo>
                    <a:pt x="2611" y="2060"/>
                  </a:lnTo>
                  <a:lnTo>
                    <a:pt x="2618" y="2089"/>
                  </a:lnTo>
                  <a:lnTo>
                    <a:pt x="2622" y="2119"/>
                  </a:lnTo>
                  <a:lnTo>
                    <a:pt x="2626" y="2148"/>
                  </a:lnTo>
                  <a:lnTo>
                    <a:pt x="2628" y="2176"/>
                  </a:lnTo>
                  <a:lnTo>
                    <a:pt x="2630" y="2204"/>
                  </a:lnTo>
                  <a:lnTo>
                    <a:pt x="2630" y="2231"/>
                  </a:lnTo>
                  <a:lnTo>
                    <a:pt x="2630" y="2256"/>
                  </a:lnTo>
                  <a:lnTo>
                    <a:pt x="2630" y="2280"/>
                  </a:lnTo>
                  <a:lnTo>
                    <a:pt x="2630" y="2301"/>
                  </a:lnTo>
                  <a:lnTo>
                    <a:pt x="2630" y="2320"/>
                  </a:lnTo>
                  <a:lnTo>
                    <a:pt x="2630" y="2336"/>
                  </a:lnTo>
                  <a:lnTo>
                    <a:pt x="2630" y="3134"/>
                  </a:lnTo>
                  <a:lnTo>
                    <a:pt x="2632" y="3157"/>
                  </a:lnTo>
                  <a:lnTo>
                    <a:pt x="2641" y="3178"/>
                  </a:lnTo>
                  <a:lnTo>
                    <a:pt x="2655" y="3196"/>
                  </a:lnTo>
                  <a:lnTo>
                    <a:pt x="2673" y="3209"/>
                  </a:lnTo>
                  <a:lnTo>
                    <a:pt x="2694" y="3218"/>
                  </a:lnTo>
                  <a:lnTo>
                    <a:pt x="2717" y="3221"/>
                  </a:lnTo>
                  <a:lnTo>
                    <a:pt x="3152" y="3221"/>
                  </a:lnTo>
                  <a:lnTo>
                    <a:pt x="3175" y="3218"/>
                  </a:lnTo>
                  <a:lnTo>
                    <a:pt x="3196" y="3209"/>
                  </a:lnTo>
                  <a:lnTo>
                    <a:pt x="3214" y="3196"/>
                  </a:lnTo>
                  <a:lnTo>
                    <a:pt x="3228" y="3178"/>
                  </a:lnTo>
                  <a:lnTo>
                    <a:pt x="3237" y="3157"/>
                  </a:lnTo>
                  <a:lnTo>
                    <a:pt x="3240" y="3134"/>
                  </a:lnTo>
                  <a:lnTo>
                    <a:pt x="3240" y="2311"/>
                  </a:lnTo>
                  <a:lnTo>
                    <a:pt x="3240" y="2276"/>
                  </a:lnTo>
                  <a:lnTo>
                    <a:pt x="3239" y="2238"/>
                  </a:lnTo>
                  <a:lnTo>
                    <a:pt x="3239" y="2200"/>
                  </a:lnTo>
                  <a:lnTo>
                    <a:pt x="3238" y="2160"/>
                  </a:lnTo>
                  <a:lnTo>
                    <a:pt x="3237" y="2119"/>
                  </a:lnTo>
                  <a:lnTo>
                    <a:pt x="3235" y="2077"/>
                  </a:lnTo>
                  <a:lnTo>
                    <a:pt x="3233" y="2034"/>
                  </a:lnTo>
                  <a:lnTo>
                    <a:pt x="3228" y="1991"/>
                  </a:lnTo>
                  <a:lnTo>
                    <a:pt x="3224" y="1948"/>
                  </a:lnTo>
                  <a:lnTo>
                    <a:pt x="3217" y="1904"/>
                  </a:lnTo>
                  <a:lnTo>
                    <a:pt x="3210" y="1861"/>
                  </a:lnTo>
                  <a:lnTo>
                    <a:pt x="3201" y="1818"/>
                  </a:lnTo>
                  <a:lnTo>
                    <a:pt x="3190" y="1775"/>
                  </a:lnTo>
                  <a:lnTo>
                    <a:pt x="3178" y="1733"/>
                  </a:lnTo>
                  <a:lnTo>
                    <a:pt x="3163" y="1693"/>
                  </a:lnTo>
                  <a:lnTo>
                    <a:pt x="3146" y="1652"/>
                  </a:lnTo>
                  <a:lnTo>
                    <a:pt x="3127" y="1613"/>
                  </a:lnTo>
                  <a:lnTo>
                    <a:pt x="3106" y="1576"/>
                  </a:lnTo>
                  <a:lnTo>
                    <a:pt x="3082" y="1540"/>
                  </a:lnTo>
                  <a:lnTo>
                    <a:pt x="3055" y="1505"/>
                  </a:lnTo>
                  <a:lnTo>
                    <a:pt x="3027" y="1473"/>
                  </a:lnTo>
                  <a:lnTo>
                    <a:pt x="2994" y="1444"/>
                  </a:lnTo>
                  <a:lnTo>
                    <a:pt x="2958" y="1416"/>
                  </a:lnTo>
                  <a:lnTo>
                    <a:pt x="2920" y="1391"/>
                  </a:lnTo>
                  <a:lnTo>
                    <a:pt x="2878" y="1368"/>
                  </a:lnTo>
                  <a:lnTo>
                    <a:pt x="2833" y="1349"/>
                  </a:lnTo>
                  <a:lnTo>
                    <a:pt x="2783" y="1332"/>
                  </a:lnTo>
                  <a:lnTo>
                    <a:pt x="2730" y="1319"/>
                  </a:lnTo>
                  <a:lnTo>
                    <a:pt x="2673" y="1309"/>
                  </a:lnTo>
                  <a:lnTo>
                    <a:pt x="2612" y="1304"/>
                  </a:lnTo>
                  <a:lnTo>
                    <a:pt x="2547" y="1302"/>
                  </a:lnTo>
                  <a:close/>
                  <a:moveTo>
                    <a:pt x="822" y="399"/>
                  </a:moveTo>
                  <a:lnTo>
                    <a:pt x="773" y="402"/>
                  </a:lnTo>
                  <a:lnTo>
                    <a:pt x="727" y="411"/>
                  </a:lnTo>
                  <a:lnTo>
                    <a:pt x="683" y="426"/>
                  </a:lnTo>
                  <a:lnTo>
                    <a:pt x="641" y="444"/>
                  </a:lnTo>
                  <a:lnTo>
                    <a:pt x="603" y="469"/>
                  </a:lnTo>
                  <a:lnTo>
                    <a:pt x="566" y="497"/>
                  </a:lnTo>
                  <a:lnTo>
                    <a:pt x="534" y="529"/>
                  </a:lnTo>
                  <a:lnTo>
                    <a:pt x="506" y="564"/>
                  </a:lnTo>
                  <a:lnTo>
                    <a:pt x="483" y="604"/>
                  </a:lnTo>
                  <a:lnTo>
                    <a:pt x="463" y="646"/>
                  </a:lnTo>
                  <a:lnTo>
                    <a:pt x="448" y="690"/>
                  </a:lnTo>
                  <a:lnTo>
                    <a:pt x="440" y="736"/>
                  </a:lnTo>
                  <a:lnTo>
                    <a:pt x="437" y="785"/>
                  </a:lnTo>
                  <a:lnTo>
                    <a:pt x="440" y="833"/>
                  </a:lnTo>
                  <a:lnTo>
                    <a:pt x="448" y="880"/>
                  </a:lnTo>
                  <a:lnTo>
                    <a:pt x="463" y="924"/>
                  </a:lnTo>
                  <a:lnTo>
                    <a:pt x="483" y="965"/>
                  </a:lnTo>
                  <a:lnTo>
                    <a:pt x="506" y="1005"/>
                  </a:lnTo>
                  <a:lnTo>
                    <a:pt x="534" y="1040"/>
                  </a:lnTo>
                  <a:lnTo>
                    <a:pt x="566" y="1072"/>
                  </a:lnTo>
                  <a:lnTo>
                    <a:pt x="603" y="1101"/>
                  </a:lnTo>
                  <a:lnTo>
                    <a:pt x="641" y="1125"/>
                  </a:lnTo>
                  <a:lnTo>
                    <a:pt x="683" y="1144"/>
                  </a:lnTo>
                  <a:lnTo>
                    <a:pt x="727" y="1158"/>
                  </a:lnTo>
                  <a:lnTo>
                    <a:pt x="773" y="1167"/>
                  </a:lnTo>
                  <a:lnTo>
                    <a:pt x="822" y="1170"/>
                  </a:lnTo>
                  <a:lnTo>
                    <a:pt x="870" y="1167"/>
                  </a:lnTo>
                  <a:lnTo>
                    <a:pt x="917" y="1158"/>
                  </a:lnTo>
                  <a:lnTo>
                    <a:pt x="962" y="1144"/>
                  </a:lnTo>
                  <a:lnTo>
                    <a:pt x="1004" y="1125"/>
                  </a:lnTo>
                  <a:lnTo>
                    <a:pt x="1042" y="1101"/>
                  </a:lnTo>
                  <a:lnTo>
                    <a:pt x="1079" y="1072"/>
                  </a:lnTo>
                  <a:lnTo>
                    <a:pt x="1111" y="1040"/>
                  </a:lnTo>
                  <a:lnTo>
                    <a:pt x="1138" y="1005"/>
                  </a:lnTo>
                  <a:lnTo>
                    <a:pt x="1162" y="965"/>
                  </a:lnTo>
                  <a:lnTo>
                    <a:pt x="1182" y="924"/>
                  </a:lnTo>
                  <a:lnTo>
                    <a:pt x="1195" y="880"/>
                  </a:lnTo>
                  <a:lnTo>
                    <a:pt x="1204" y="833"/>
                  </a:lnTo>
                  <a:lnTo>
                    <a:pt x="1208" y="785"/>
                  </a:lnTo>
                  <a:lnTo>
                    <a:pt x="1204" y="736"/>
                  </a:lnTo>
                  <a:lnTo>
                    <a:pt x="1195" y="690"/>
                  </a:lnTo>
                  <a:lnTo>
                    <a:pt x="1182" y="646"/>
                  </a:lnTo>
                  <a:lnTo>
                    <a:pt x="1162" y="604"/>
                  </a:lnTo>
                  <a:lnTo>
                    <a:pt x="1138" y="564"/>
                  </a:lnTo>
                  <a:lnTo>
                    <a:pt x="1111" y="529"/>
                  </a:lnTo>
                  <a:lnTo>
                    <a:pt x="1079" y="497"/>
                  </a:lnTo>
                  <a:lnTo>
                    <a:pt x="1042" y="469"/>
                  </a:lnTo>
                  <a:lnTo>
                    <a:pt x="1004" y="444"/>
                  </a:lnTo>
                  <a:lnTo>
                    <a:pt x="962" y="426"/>
                  </a:lnTo>
                  <a:lnTo>
                    <a:pt x="917" y="411"/>
                  </a:lnTo>
                  <a:lnTo>
                    <a:pt x="870" y="402"/>
                  </a:lnTo>
                  <a:lnTo>
                    <a:pt x="822" y="399"/>
                  </a:lnTo>
                  <a:close/>
                  <a:moveTo>
                    <a:pt x="328" y="0"/>
                  </a:moveTo>
                  <a:lnTo>
                    <a:pt x="3292" y="0"/>
                  </a:lnTo>
                  <a:lnTo>
                    <a:pt x="3337" y="4"/>
                  </a:lnTo>
                  <a:lnTo>
                    <a:pt x="3379" y="12"/>
                  </a:lnTo>
                  <a:lnTo>
                    <a:pt x="3420" y="27"/>
                  </a:lnTo>
                  <a:lnTo>
                    <a:pt x="3458" y="45"/>
                  </a:lnTo>
                  <a:lnTo>
                    <a:pt x="3493" y="69"/>
                  </a:lnTo>
                  <a:lnTo>
                    <a:pt x="3524" y="96"/>
                  </a:lnTo>
                  <a:lnTo>
                    <a:pt x="3551" y="128"/>
                  </a:lnTo>
                  <a:lnTo>
                    <a:pt x="3575" y="162"/>
                  </a:lnTo>
                  <a:lnTo>
                    <a:pt x="3594" y="201"/>
                  </a:lnTo>
                  <a:lnTo>
                    <a:pt x="3608" y="241"/>
                  </a:lnTo>
                  <a:lnTo>
                    <a:pt x="3617" y="283"/>
                  </a:lnTo>
                  <a:lnTo>
                    <a:pt x="3619" y="328"/>
                  </a:lnTo>
                  <a:lnTo>
                    <a:pt x="3619" y="3293"/>
                  </a:lnTo>
                  <a:lnTo>
                    <a:pt x="3617" y="3337"/>
                  </a:lnTo>
                  <a:lnTo>
                    <a:pt x="3608" y="3380"/>
                  </a:lnTo>
                  <a:lnTo>
                    <a:pt x="3594" y="3420"/>
                  </a:lnTo>
                  <a:lnTo>
                    <a:pt x="3575" y="3458"/>
                  </a:lnTo>
                  <a:lnTo>
                    <a:pt x="3551" y="3493"/>
                  </a:lnTo>
                  <a:lnTo>
                    <a:pt x="3524" y="3524"/>
                  </a:lnTo>
                  <a:lnTo>
                    <a:pt x="3493" y="3551"/>
                  </a:lnTo>
                  <a:lnTo>
                    <a:pt x="3458" y="3576"/>
                  </a:lnTo>
                  <a:lnTo>
                    <a:pt x="3420" y="3594"/>
                  </a:lnTo>
                  <a:lnTo>
                    <a:pt x="3379" y="3609"/>
                  </a:lnTo>
                  <a:lnTo>
                    <a:pt x="3337" y="3618"/>
                  </a:lnTo>
                  <a:lnTo>
                    <a:pt x="3292" y="3620"/>
                  </a:lnTo>
                  <a:lnTo>
                    <a:pt x="328" y="3620"/>
                  </a:lnTo>
                  <a:lnTo>
                    <a:pt x="283" y="3618"/>
                  </a:lnTo>
                  <a:lnTo>
                    <a:pt x="241" y="3609"/>
                  </a:lnTo>
                  <a:lnTo>
                    <a:pt x="200" y="3594"/>
                  </a:lnTo>
                  <a:lnTo>
                    <a:pt x="163" y="3576"/>
                  </a:lnTo>
                  <a:lnTo>
                    <a:pt x="128" y="3551"/>
                  </a:lnTo>
                  <a:lnTo>
                    <a:pt x="96" y="3524"/>
                  </a:lnTo>
                  <a:lnTo>
                    <a:pt x="68" y="3493"/>
                  </a:lnTo>
                  <a:lnTo>
                    <a:pt x="45" y="3458"/>
                  </a:lnTo>
                  <a:lnTo>
                    <a:pt x="26" y="3420"/>
                  </a:lnTo>
                  <a:lnTo>
                    <a:pt x="12" y="3380"/>
                  </a:lnTo>
                  <a:lnTo>
                    <a:pt x="3" y="3337"/>
                  </a:lnTo>
                  <a:lnTo>
                    <a:pt x="0" y="3293"/>
                  </a:lnTo>
                  <a:lnTo>
                    <a:pt x="0" y="328"/>
                  </a:lnTo>
                  <a:lnTo>
                    <a:pt x="3" y="283"/>
                  </a:lnTo>
                  <a:lnTo>
                    <a:pt x="12" y="241"/>
                  </a:lnTo>
                  <a:lnTo>
                    <a:pt x="26" y="201"/>
                  </a:lnTo>
                  <a:lnTo>
                    <a:pt x="45" y="162"/>
                  </a:lnTo>
                  <a:lnTo>
                    <a:pt x="68" y="128"/>
                  </a:lnTo>
                  <a:lnTo>
                    <a:pt x="96" y="96"/>
                  </a:lnTo>
                  <a:lnTo>
                    <a:pt x="128" y="69"/>
                  </a:lnTo>
                  <a:lnTo>
                    <a:pt x="163" y="45"/>
                  </a:lnTo>
                  <a:lnTo>
                    <a:pt x="200" y="27"/>
                  </a:lnTo>
                  <a:lnTo>
                    <a:pt x="241" y="12"/>
                  </a:lnTo>
                  <a:lnTo>
                    <a:pt x="283" y="4"/>
                  </a:lnTo>
                  <a:lnTo>
                    <a:pt x="3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1536"/>
            <p:cNvSpPr>
              <a:spLocks noEditPoints="1"/>
            </p:cNvSpPr>
            <p:nvPr/>
          </p:nvSpPr>
          <p:spPr bwMode="auto">
            <a:xfrm>
              <a:off x="10671408" y="6050673"/>
              <a:ext cx="177332" cy="179578"/>
            </a:xfrm>
            <a:custGeom>
              <a:avLst/>
              <a:gdLst>
                <a:gd name="T0" fmla="*/ 1968 w 3474"/>
                <a:gd name="T1" fmla="*/ 985 h 3518"/>
                <a:gd name="T2" fmla="*/ 1814 w 3474"/>
                <a:gd name="T3" fmla="*/ 1094 h 3518"/>
                <a:gd name="T4" fmla="*/ 1724 w 3474"/>
                <a:gd name="T5" fmla="*/ 1263 h 3518"/>
                <a:gd name="T6" fmla="*/ 1722 w 3474"/>
                <a:gd name="T7" fmla="*/ 1454 h 3518"/>
                <a:gd name="T8" fmla="*/ 1405 w 3474"/>
                <a:gd name="T9" fmla="*/ 1392 h 3518"/>
                <a:gd name="T10" fmla="*/ 1126 w 3474"/>
                <a:gd name="T11" fmla="*/ 1247 h 3518"/>
                <a:gd name="T12" fmla="*/ 899 w 3474"/>
                <a:gd name="T13" fmla="*/ 1032 h 3518"/>
                <a:gd name="T14" fmla="*/ 846 w 3474"/>
                <a:gd name="T15" fmla="*/ 1192 h 3518"/>
                <a:gd name="T16" fmla="*/ 873 w 3474"/>
                <a:gd name="T17" fmla="*/ 1384 h 3518"/>
                <a:gd name="T18" fmla="*/ 984 w 3474"/>
                <a:gd name="T19" fmla="*/ 1542 h 3518"/>
                <a:gd name="T20" fmla="*/ 883 w 3474"/>
                <a:gd name="T21" fmla="*/ 1541 h 3518"/>
                <a:gd name="T22" fmla="*/ 844 w 3474"/>
                <a:gd name="T23" fmla="*/ 1579 h 3518"/>
                <a:gd name="T24" fmla="*/ 918 w 3474"/>
                <a:gd name="T25" fmla="*/ 1765 h 3518"/>
                <a:gd name="T26" fmla="*/ 1067 w 3474"/>
                <a:gd name="T27" fmla="*/ 1891 h 3518"/>
                <a:gd name="T28" fmla="*/ 1092 w 3474"/>
                <a:gd name="T29" fmla="*/ 1936 h 3518"/>
                <a:gd name="T30" fmla="*/ 1000 w 3474"/>
                <a:gd name="T31" fmla="*/ 1977 h 3518"/>
                <a:gd name="T32" fmla="*/ 1121 w 3474"/>
                <a:gd name="T33" fmla="*/ 2130 h 3518"/>
                <a:gd name="T34" fmla="*/ 1303 w 3474"/>
                <a:gd name="T35" fmla="*/ 2207 h 3518"/>
                <a:gd name="T36" fmla="*/ 1187 w 3474"/>
                <a:gd name="T37" fmla="*/ 2314 h 3518"/>
                <a:gd name="T38" fmla="*/ 928 w 3474"/>
                <a:gd name="T39" fmla="*/ 2382 h 3518"/>
                <a:gd name="T40" fmla="*/ 830 w 3474"/>
                <a:gd name="T41" fmla="*/ 2419 h 3518"/>
                <a:gd name="T42" fmla="*/ 1129 w 3474"/>
                <a:gd name="T43" fmla="*/ 2534 h 3518"/>
                <a:gd name="T44" fmla="*/ 1459 w 3474"/>
                <a:gd name="T45" fmla="*/ 2558 h 3518"/>
                <a:gd name="T46" fmla="*/ 1762 w 3474"/>
                <a:gd name="T47" fmla="*/ 2497 h 3518"/>
                <a:gd name="T48" fmla="*/ 2017 w 3474"/>
                <a:gd name="T49" fmla="*/ 2367 h 3518"/>
                <a:gd name="T50" fmla="*/ 2220 w 3474"/>
                <a:gd name="T51" fmla="*/ 2186 h 3518"/>
                <a:gd name="T52" fmla="*/ 2372 w 3474"/>
                <a:gd name="T53" fmla="*/ 1965 h 3518"/>
                <a:gd name="T54" fmla="*/ 2469 w 3474"/>
                <a:gd name="T55" fmla="*/ 1722 h 3518"/>
                <a:gd name="T56" fmla="*/ 2511 w 3474"/>
                <a:gd name="T57" fmla="*/ 1471 h 3518"/>
                <a:gd name="T58" fmla="*/ 2600 w 3474"/>
                <a:gd name="T59" fmla="*/ 1282 h 3518"/>
                <a:gd name="T60" fmla="*/ 2657 w 3474"/>
                <a:gd name="T61" fmla="*/ 1170 h 3518"/>
                <a:gd name="T62" fmla="*/ 2522 w 3474"/>
                <a:gd name="T63" fmla="*/ 1184 h 3518"/>
                <a:gd name="T64" fmla="*/ 2641 w 3474"/>
                <a:gd name="T65" fmla="*/ 1033 h 3518"/>
                <a:gd name="T66" fmla="*/ 2471 w 3474"/>
                <a:gd name="T67" fmla="*/ 1068 h 3518"/>
                <a:gd name="T68" fmla="*/ 2295 w 3474"/>
                <a:gd name="T69" fmla="*/ 1002 h 3518"/>
                <a:gd name="T70" fmla="*/ 2112 w 3474"/>
                <a:gd name="T71" fmla="*/ 957 h 3518"/>
                <a:gd name="T72" fmla="*/ 2060 w 3474"/>
                <a:gd name="T73" fmla="*/ 31 h 3518"/>
                <a:gd name="T74" fmla="*/ 2460 w 3474"/>
                <a:gd name="T75" fmla="*/ 161 h 3518"/>
                <a:gd name="T76" fmla="*/ 2811 w 3474"/>
                <a:gd name="T77" fmla="*/ 379 h 3518"/>
                <a:gd name="T78" fmla="*/ 3101 w 3474"/>
                <a:gd name="T79" fmla="*/ 671 h 3518"/>
                <a:gd name="T80" fmla="*/ 3316 w 3474"/>
                <a:gd name="T81" fmla="*/ 1028 h 3518"/>
                <a:gd name="T82" fmla="*/ 3445 w 3474"/>
                <a:gd name="T83" fmla="*/ 1431 h 3518"/>
                <a:gd name="T84" fmla="*/ 3471 w 3474"/>
                <a:gd name="T85" fmla="*/ 1870 h 3518"/>
                <a:gd name="T86" fmla="*/ 3393 w 3474"/>
                <a:gd name="T87" fmla="*/ 2294 h 3518"/>
                <a:gd name="T88" fmla="*/ 3220 w 3474"/>
                <a:gd name="T89" fmla="*/ 2675 h 3518"/>
                <a:gd name="T90" fmla="*/ 2965 w 3474"/>
                <a:gd name="T91" fmla="*/ 3002 h 3518"/>
                <a:gd name="T92" fmla="*/ 2643 w 3474"/>
                <a:gd name="T93" fmla="*/ 3260 h 3518"/>
                <a:gd name="T94" fmla="*/ 2266 w 3474"/>
                <a:gd name="T95" fmla="*/ 3434 h 3518"/>
                <a:gd name="T96" fmla="*/ 1847 w 3474"/>
                <a:gd name="T97" fmla="*/ 3514 h 3518"/>
                <a:gd name="T98" fmla="*/ 1414 w 3474"/>
                <a:gd name="T99" fmla="*/ 3487 h 3518"/>
                <a:gd name="T100" fmla="*/ 1014 w 3474"/>
                <a:gd name="T101" fmla="*/ 3357 h 3518"/>
                <a:gd name="T102" fmla="*/ 663 w 3474"/>
                <a:gd name="T103" fmla="*/ 3140 h 3518"/>
                <a:gd name="T104" fmla="*/ 373 w 3474"/>
                <a:gd name="T105" fmla="*/ 2847 h 3518"/>
                <a:gd name="T106" fmla="*/ 157 w 3474"/>
                <a:gd name="T107" fmla="*/ 2491 h 3518"/>
                <a:gd name="T108" fmla="*/ 30 w 3474"/>
                <a:gd name="T109" fmla="*/ 2087 h 3518"/>
                <a:gd name="T110" fmla="*/ 3 w 3474"/>
                <a:gd name="T111" fmla="*/ 1648 h 3518"/>
                <a:gd name="T112" fmla="*/ 83 w 3474"/>
                <a:gd name="T113" fmla="*/ 1225 h 3518"/>
                <a:gd name="T114" fmla="*/ 255 w 3474"/>
                <a:gd name="T115" fmla="*/ 843 h 3518"/>
                <a:gd name="T116" fmla="*/ 510 w 3474"/>
                <a:gd name="T117" fmla="*/ 516 h 3518"/>
                <a:gd name="T118" fmla="*/ 831 w 3474"/>
                <a:gd name="T119" fmla="*/ 259 h 3518"/>
                <a:gd name="T120" fmla="*/ 1208 w 3474"/>
                <a:gd name="T121" fmla="*/ 84 h 3518"/>
                <a:gd name="T122" fmla="*/ 1628 w 3474"/>
                <a:gd name="T123" fmla="*/ 5 h 3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474" h="3518">
                  <a:moveTo>
                    <a:pt x="2112" y="957"/>
                  </a:moveTo>
                  <a:lnTo>
                    <a:pt x="2061" y="961"/>
                  </a:lnTo>
                  <a:lnTo>
                    <a:pt x="2014" y="970"/>
                  </a:lnTo>
                  <a:lnTo>
                    <a:pt x="1968" y="985"/>
                  </a:lnTo>
                  <a:lnTo>
                    <a:pt x="1924" y="1005"/>
                  </a:lnTo>
                  <a:lnTo>
                    <a:pt x="1883" y="1030"/>
                  </a:lnTo>
                  <a:lnTo>
                    <a:pt x="1846" y="1060"/>
                  </a:lnTo>
                  <a:lnTo>
                    <a:pt x="1814" y="1094"/>
                  </a:lnTo>
                  <a:lnTo>
                    <a:pt x="1784" y="1131"/>
                  </a:lnTo>
                  <a:lnTo>
                    <a:pt x="1759" y="1172"/>
                  </a:lnTo>
                  <a:lnTo>
                    <a:pt x="1739" y="1216"/>
                  </a:lnTo>
                  <a:lnTo>
                    <a:pt x="1724" y="1263"/>
                  </a:lnTo>
                  <a:lnTo>
                    <a:pt x="1716" y="1311"/>
                  </a:lnTo>
                  <a:lnTo>
                    <a:pt x="1713" y="1362"/>
                  </a:lnTo>
                  <a:lnTo>
                    <a:pt x="1715" y="1409"/>
                  </a:lnTo>
                  <a:lnTo>
                    <a:pt x="1722" y="1454"/>
                  </a:lnTo>
                  <a:lnTo>
                    <a:pt x="1640" y="1448"/>
                  </a:lnTo>
                  <a:lnTo>
                    <a:pt x="1559" y="1435"/>
                  </a:lnTo>
                  <a:lnTo>
                    <a:pt x="1481" y="1416"/>
                  </a:lnTo>
                  <a:lnTo>
                    <a:pt x="1405" y="1392"/>
                  </a:lnTo>
                  <a:lnTo>
                    <a:pt x="1331" y="1363"/>
                  </a:lnTo>
                  <a:lnTo>
                    <a:pt x="1259" y="1329"/>
                  </a:lnTo>
                  <a:lnTo>
                    <a:pt x="1191" y="1289"/>
                  </a:lnTo>
                  <a:lnTo>
                    <a:pt x="1126" y="1247"/>
                  </a:lnTo>
                  <a:lnTo>
                    <a:pt x="1064" y="1198"/>
                  </a:lnTo>
                  <a:lnTo>
                    <a:pt x="1005" y="1146"/>
                  </a:lnTo>
                  <a:lnTo>
                    <a:pt x="950" y="1091"/>
                  </a:lnTo>
                  <a:lnTo>
                    <a:pt x="899" y="1032"/>
                  </a:lnTo>
                  <a:lnTo>
                    <a:pt x="880" y="1068"/>
                  </a:lnTo>
                  <a:lnTo>
                    <a:pt x="865" y="1108"/>
                  </a:lnTo>
                  <a:lnTo>
                    <a:pt x="854" y="1149"/>
                  </a:lnTo>
                  <a:lnTo>
                    <a:pt x="846" y="1192"/>
                  </a:lnTo>
                  <a:lnTo>
                    <a:pt x="844" y="1236"/>
                  </a:lnTo>
                  <a:lnTo>
                    <a:pt x="848" y="1287"/>
                  </a:lnTo>
                  <a:lnTo>
                    <a:pt x="857" y="1337"/>
                  </a:lnTo>
                  <a:lnTo>
                    <a:pt x="873" y="1384"/>
                  </a:lnTo>
                  <a:lnTo>
                    <a:pt x="893" y="1429"/>
                  </a:lnTo>
                  <a:lnTo>
                    <a:pt x="919" y="1471"/>
                  </a:lnTo>
                  <a:lnTo>
                    <a:pt x="950" y="1508"/>
                  </a:lnTo>
                  <a:lnTo>
                    <a:pt x="984" y="1542"/>
                  </a:lnTo>
                  <a:lnTo>
                    <a:pt x="1022" y="1572"/>
                  </a:lnTo>
                  <a:lnTo>
                    <a:pt x="974" y="1568"/>
                  </a:lnTo>
                  <a:lnTo>
                    <a:pt x="928" y="1557"/>
                  </a:lnTo>
                  <a:lnTo>
                    <a:pt x="883" y="1541"/>
                  </a:lnTo>
                  <a:lnTo>
                    <a:pt x="841" y="1522"/>
                  </a:lnTo>
                  <a:lnTo>
                    <a:pt x="841" y="1524"/>
                  </a:lnTo>
                  <a:lnTo>
                    <a:pt x="841" y="1527"/>
                  </a:lnTo>
                  <a:lnTo>
                    <a:pt x="844" y="1579"/>
                  </a:lnTo>
                  <a:lnTo>
                    <a:pt x="854" y="1629"/>
                  </a:lnTo>
                  <a:lnTo>
                    <a:pt x="870" y="1678"/>
                  </a:lnTo>
                  <a:lnTo>
                    <a:pt x="891" y="1723"/>
                  </a:lnTo>
                  <a:lnTo>
                    <a:pt x="918" y="1765"/>
                  </a:lnTo>
                  <a:lnTo>
                    <a:pt x="949" y="1803"/>
                  </a:lnTo>
                  <a:lnTo>
                    <a:pt x="984" y="1837"/>
                  </a:lnTo>
                  <a:lnTo>
                    <a:pt x="1025" y="1867"/>
                  </a:lnTo>
                  <a:lnTo>
                    <a:pt x="1067" y="1891"/>
                  </a:lnTo>
                  <a:lnTo>
                    <a:pt x="1113" y="1910"/>
                  </a:lnTo>
                  <a:lnTo>
                    <a:pt x="1162" y="1923"/>
                  </a:lnTo>
                  <a:lnTo>
                    <a:pt x="1128" y="1931"/>
                  </a:lnTo>
                  <a:lnTo>
                    <a:pt x="1092" y="1936"/>
                  </a:lnTo>
                  <a:lnTo>
                    <a:pt x="1056" y="1937"/>
                  </a:lnTo>
                  <a:lnTo>
                    <a:pt x="1018" y="1935"/>
                  </a:lnTo>
                  <a:lnTo>
                    <a:pt x="981" y="1930"/>
                  </a:lnTo>
                  <a:lnTo>
                    <a:pt x="1000" y="1977"/>
                  </a:lnTo>
                  <a:lnTo>
                    <a:pt x="1024" y="2021"/>
                  </a:lnTo>
                  <a:lnTo>
                    <a:pt x="1052" y="2062"/>
                  </a:lnTo>
                  <a:lnTo>
                    <a:pt x="1084" y="2098"/>
                  </a:lnTo>
                  <a:lnTo>
                    <a:pt x="1121" y="2130"/>
                  </a:lnTo>
                  <a:lnTo>
                    <a:pt x="1163" y="2157"/>
                  </a:lnTo>
                  <a:lnTo>
                    <a:pt x="1206" y="2179"/>
                  </a:lnTo>
                  <a:lnTo>
                    <a:pt x="1254" y="2196"/>
                  </a:lnTo>
                  <a:lnTo>
                    <a:pt x="1303" y="2207"/>
                  </a:lnTo>
                  <a:lnTo>
                    <a:pt x="1355" y="2211"/>
                  </a:lnTo>
                  <a:lnTo>
                    <a:pt x="1302" y="2250"/>
                  </a:lnTo>
                  <a:lnTo>
                    <a:pt x="1246" y="2284"/>
                  </a:lnTo>
                  <a:lnTo>
                    <a:pt x="1187" y="2314"/>
                  </a:lnTo>
                  <a:lnTo>
                    <a:pt x="1126" y="2339"/>
                  </a:lnTo>
                  <a:lnTo>
                    <a:pt x="1062" y="2359"/>
                  </a:lnTo>
                  <a:lnTo>
                    <a:pt x="995" y="2373"/>
                  </a:lnTo>
                  <a:lnTo>
                    <a:pt x="928" y="2382"/>
                  </a:lnTo>
                  <a:lnTo>
                    <a:pt x="858" y="2385"/>
                  </a:lnTo>
                  <a:lnTo>
                    <a:pt x="811" y="2383"/>
                  </a:lnTo>
                  <a:lnTo>
                    <a:pt x="763" y="2378"/>
                  </a:lnTo>
                  <a:lnTo>
                    <a:pt x="830" y="2419"/>
                  </a:lnTo>
                  <a:lnTo>
                    <a:pt x="902" y="2455"/>
                  </a:lnTo>
                  <a:lnTo>
                    <a:pt x="975" y="2487"/>
                  </a:lnTo>
                  <a:lnTo>
                    <a:pt x="1051" y="2513"/>
                  </a:lnTo>
                  <a:lnTo>
                    <a:pt x="1129" y="2534"/>
                  </a:lnTo>
                  <a:lnTo>
                    <a:pt x="1209" y="2548"/>
                  </a:lnTo>
                  <a:lnTo>
                    <a:pt x="1292" y="2558"/>
                  </a:lnTo>
                  <a:lnTo>
                    <a:pt x="1376" y="2561"/>
                  </a:lnTo>
                  <a:lnTo>
                    <a:pt x="1459" y="2558"/>
                  </a:lnTo>
                  <a:lnTo>
                    <a:pt x="1540" y="2550"/>
                  </a:lnTo>
                  <a:lnTo>
                    <a:pt x="1617" y="2537"/>
                  </a:lnTo>
                  <a:lnTo>
                    <a:pt x="1691" y="2519"/>
                  </a:lnTo>
                  <a:lnTo>
                    <a:pt x="1762" y="2497"/>
                  </a:lnTo>
                  <a:lnTo>
                    <a:pt x="1831" y="2471"/>
                  </a:lnTo>
                  <a:lnTo>
                    <a:pt x="1896" y="2440"/>
                  </a:lnTo>
                  <a:lnTo>
                    <a:pt x="1958" y="2406"/>
                  </a:lnTo>
                  <a:lnTo>
                    <a:pt x="2017" y="2367"/>
                  </a:lnTo>
                  <a:lnTo>
                    <a:pt x="2072" y="2327"/>
                  </a:lnTo>
                  <a:lnTo>
                    <a:pt x="2125" y="2283"/>
                  </a:lnTo>
                  <a:lnTo>
                    <a:pt x="2174" y="2235"/>
                  </a:lnTo>
                  <a:lnTo>
                    <a:pt x="2220" y="2186"/>
                  </a:lnTo>
                  <a:lnTo>
                    <a:pt x="2263" y="2133"/>
                  </a:lnTo>
                  <a:lnTo>
                    <a:pt x="2303" y="2079"/>
                  </a:lnTo>
                  <a:lnTo>
                    <a:pt x="2338" y="2023"/>
                  </a:lnTo>
                  <a:lnTo>
                    <a:pt x="2372" y="1965"/>
                  </a:lnTo>
                  <a:lnTo>
                    <a:pt x="2401" y="1905"/>
                  </a:lnTo>
                  <a:lnTo>
                    <a:pt x="2428" y="1845"/>
                  </a:lnTo>
                  <a:lnTo>
                    <a:pt x="2450" y="1784"/>
                  </a:lnTo>
                  <a:lnTo>
                    <a:pt x="2469" y="1722"/>
                  </a:lnTo>
                  <a:lnTo>
                    <a:pt x="2485" y="1659"/>
                  </a:lnTo>
                  <a:lnTo>
                    <a:pt x="2497" y="1596"/>
                  </a:lnTo>
                  <a:lnTo>
                    <a:pt x="2506" y="1534"/>
                  </a:lnTo>
                  <a:lnTo>
                    <a:pt x="2511" y="1471"/>
                  </a:lnTo>
                  <a:lnTo>
                    <a:pt x="2513" y="1409"/>
                  </a:lnTo>
                  <a:lnTo>
                    <a:pt x="2512" y="1357"/>
                  </a:lnTo>
                  <a:lnTo>
                    <a:pt x="2558" y="1321"/>
                  </a:lnTo>
                  <a:lnTo>
                    <a:pt x="2600" y="1282"/>
                  </a:lnTo>
                  <a:lnTo>
                    <a:pt x="2641" y="1240"/>
                  </a:lnTo>
                  <a:lnTo>
                    <a:pt x="2677" y="1195"/>
                  </a:lnTo>
                  <a:lnTo>
                    <a:pt x="2711" y="1148"/>
                  </a:lnTo>
                  <a:lnTo>
                    <a:pt x="2657" y="1170"/>
                  </a:lnTo>
                  <a:lnTo>
                    <a:pt x="2600" y="1188"/>
                  </a:lnTo>
                  <a:lnTo>
                    <a:pt x="2542" y="1201"/>
                  </a:lnTo>
                  <a:lnTo>
                    <a:pt x="2482" y="1211"/>
                  </a:lnTo>
                  <a:lnTo>
                    <a:pt x="2522" y="1184"/>
                  </a:lnTo>
                  <a:lnTo>
                    <a:pt x="2558" y="1152"/>
                  </a:lnTo>
                  <a:lnTo>
                    <a:pt x="2589" y="1116"/>
                  </a:lnTo>
                  <a:lnTo>
                    <a:pt x="2618" y="1076"/>
                  </a:lnTo>
                  <a:lnTo>
                    <a:pt x="2641" y="1033"/>
                  </a:lnTo>
                  <a:lnTo>
                    <a:pt x="2658" y="987"/>
                  </a:lnTo>
                  <a:lnTo>
                    <a:pt x="2598" y="1020"/>
                  </a:lnTo>
                  <a:lnTo>
                    <a:pt x="2536" y="1046"/>
                  </a:lnTo>
                  <a:lnTo>
                    <a:pt x="2471" y="1068"/>
                  </a:lnTo>
                  <a:lnTo>
                    <a:pt x="2404" y="1085"/>
                  </a:lnTo>
                  <a:lnTo>
                    <a:pt x="2371" y="1053"/>
                  </a:lnTo>
                  <a:lnTo>
                    <a:pt x="2334" y="1025"/>
                  </a:lnTo>
                  <a:lnTo>
                    <a:pt x="2295" y="1002"/>
                  </a:lnTo>
                  <a:lnTo>
                    <a:pt x="2253" y="984"/>
                  </a:lnTo>
                  <a:lnTo>
                    <a:pt x="2207" y="969"/>
                  </a:lnTo>
                  <a:lnTo>
                    <a:pt x="2160" y="961"/>
                  </a:lnTo>
                  <a:lnTo>
                    <a:pt x="2112" y="957"/>
                  </a:lnTo>
                  <a:close/>
                  <a:moveTo>
                    <a:pt x="1738" y="0"/>
                  </a:moveTo>
                  <a:lnTo>
                    <a:pt x="1847" y="5"/>
                  </a:lnTo>
                  <a:lnTo>
                    <a:pt x="1955" y="15"/>
                  </a:lnTo>
                  <a:lnTo>
                    <a:pt x="2060" y="31"/>
                  </a:lnTo>
                  <a:lnTo>
                    <a:pt x="2165" y="54"/>
                  </a:lnTo>
                  <a:lnTo>
                    <a:pt x="2266" y="84"/>
                  </a:lnTo>
                  <a:lnTo>
                    <a:pt x="2365" y="119"/>
                  </a:lnTo>
                  <a:lnTo>
                    <a:pt x="2460" y="161"/>
                  </a:lnTo>
                  <a:lnTo>
                    <a:pt x="2554" y="207"/>
                  </a:lnTo>
                  <a:lnTo>
                    <a:pt x="2643" y="259"/>
                  </a:lnTo>
                  <a:lnTo>
                    <a:pt x="2729" y="316"/>
                  </a:lnTo>
                  <a:lnTo>
                    <a:pt x="2811" y="379"/>
                  </a:lnTo>
                  <a:lnTo>
                    <a:pt x="2890" y="445"/>
                  </a:lnTo>
                  <a:lnTo>
                    <a:pt x="2965" y="516"/>
                  </a:lnTo>
                  <a:lnTo>
                    <a:pt x="3035" y="592"/>
                  </a:lnTo>
                  <a:lnTo>
                    <a:pt x="3101" y="671"/>
                  </a:lnTo>
                  <a:lnTo>
                    <a:pt x="3163" y="755"/>
                  </a:lnTo>
                  <a:lnTo>
                    <a:pt x="3220" y="843"/>
                  </a:lnTo>
                  <a:lnTo>
                    <a:pt x="3271" y="933"/>
                  </a:lnTo>
                  <a:lnTo>
                    <a:pt x="3316" y="1028"/>
                  </a:lnTo>
                  <a:lnTo>
                    <a:pt x="3358" y="1124"/>
                  </a:lnTo>
                  <a:lnTo>
                    <a:pt x="3393" y="1225"/>
                  </a:lnTo>
                  <a:lnTo>
                    <a:pt x="3422" y="1327"/>
                  </a:lnTo>
                  <a:lnTo>
                    <a:pt x="3445" y="1431"/>
                  </a:lnTo>
                  <a:lnTo>
                    <a:pt x="3461" y="1539"/>
                  </a:lnTo>
                  <a:lnTo>
                    <a:pt x="3471" y="1648"/>
                  </a:lnTo>
                  <a:lnTo>
                    <a:pt x="3474" y="1759"/>
                  </a:lnTo>
                  <a:lnTo>
                    <a:pt x="3471" y="1870"/>
                  </a:lnTo>
                  <a:lnTo>
                    <a:pt x="3461" y="1979"/>
                  </a:lnTo>
                  <a:lnTo>
                    <a:pt x="3445" y="2087"/>
                  </a:lnTo>
                  <a:lnTo>
                    <a:pt x="3422" y="2191"/>
                  </a:lnTo>
                  <a:lnTo>
                    <a:pt x="3393" y="2294"/>
                  </a:lnTo>
                  <a:lnTo>
                    <a:pt x="3358" y="2394"/>
                  </a:lnTo>
                  <a:lnTo>
                    <a:pt x="3316" y="2491"/>
                  </a:lnTo>
                  <a:lnTo>
                    <a:pt x="3271" y="2585"/>
                  </a:lnTo>
                  <a:lnTo>
                    <a:pt x="3220" y="2675"/>
                  </a:lnTo>
                  <a:lnTo>
                    <a:pt x="3163" y="2763"/>
                  </a:lnTo>
                  <a:lnTo>
                    <a:pt x="3101" y="2847"/>
                  </a:lnTo>
                  <a:lnTo>
                    <a:pt x="3035" y="2926"/>
                  </a:lnTo>
                  <a:lnTo>
                    <a:pt x="2965" y="3002"/>
                  </a:lnTo>
                  <a:lnTo>
                    <a:pt x="2890" y="3074"/>
                  </a:lnTo>
                  <a:lnTo>
                    <a:pt x="2811" y="3140"/>
                  </a:lnTo>
                  <a:lnTo>
                    <a:pt x="2729" y="3202"/>
                  </a:lnTo>
                  <a:lnTo>
                    <a:pt x="2643" y="3260"/>
                  </a:lnTo>
                  <a:lnTo>
                    <a:pt x="2554" y="3311"/>
                  </a:lnTo>
                  <a:lnTo>
                    <a:pt x="2460" y="3357"/>
                  </a:lnTo>
                  <a:lnTo>
                    <a:pt x="2365" y="3399"/>
                  </a:lnTo>
                  <a:lnTo>
                    <a:pt x="2266" y="3434"/>
                  </a:lnTo>
                  <a:lnTo>
                    <a:pt x="2165" y="3464"/>
                  </a:lnTo>
                  <a:lnTo>
                    <a:pt x="2060" y="3487"/>
                  </a:lnTo>
                  <a:lnTo>
                    <a:pt x="1955" y="3504"/>
                  </a:lnTo>
                  <a:lnTo>
                    <a:pt x="1847" y="3514"/>
                  </a:lnTo>
                  <a:lnTo>
                    <a:pt x="1738" y="3518"/>
                  </a:lnTo>
                  <a:lnTo>
                    <a:pt x="1628" y="3514"/>
                  </a:lnTo>
                  <a:lnTo>
                    <a:pt x="1519" y="3504"/>
                  </a:lnTo>
                  <a:lnTo>
                    <a:pt x="1414" y="3487"/>
                  </a:lnTo>
                  <a:lnTo>
                    <a:pt x="1310" y="3464"/>
                  </a:lnTo>
                  <a:lnTo>
                    <a:pt x="1208" y="3434"/>
                  </a:lnTo>
                  <a:lnTo>
                    <a:pt x="1110" y="3399"/>
                  </a:lnTo>
                  <a:lnTo>
                    <a:pt x="1014" y="3357"/>
                  </a:lnTo>
                  <a:lnTo>
                    <a:pt x="921" y="3311"/>
                  </a:lnTo>
                  <a:lnTo>
                    <a:pt x="831" y="3260"/>
                  </a:lnTo>
                  <a:lnTo>
                    <a:pt x="745" y="3202"/>
                  </a:lnTo>
                  <a:lnTo>
                    <a:pt x="663" y="3140"/>
                  </a:lnTo>
                  <a:lnTo>
                    <a:pt x="585" y="3074"/>
                  </a:lnTo>
                  <a:lnTo>
                    <a:pt x="510" y="3002"/>
                  </a:lnTo>
                  <a:lnTo>
                    <a:pt x="439" y="2926"/>
                  </a:lnTo>
                  <a:lnTo>
                    <a:pt x="373" y="2847"/>
                  </a:lnTo>
                  <a:lnTo>
                    <a:pt x="312" y="2763"/>
                  </a:lnTo>
                  <a:lnTo>
                    <a:pt x="255" y="2675"/>
                  </a:lnTo>
                  <a:lnTo>
                    <a:pt x="204" y="2585"/>
                  </a:lnTo>
                  <a:lnTo>
                    <a:pt x="157" y="2491"/>
                  </a:lnTo>
                  <a:lnTo>
                    <a:pt x="117" y="2394"/>
                  </a:lnTo>
                  <a:lnTo>
                    <a:pt x="83" y="2294"/>
                  </a:lnTo>
                  <a:lnTo>
                    <a:pt x="53" y="2191"/>
                  </a:lnTo>
                  <a:lnTo>
                    <a:pt x="30" y="2087"/>
                  </a:lnTo>
                  <a:lnTo>
                    <a:pt x="14" y="1979"/>
                  </a:lnTo>
                  <a:lnTo>
                    <a:pt x="3" y="1870"/>
                  </a:lnTo>
                  <a:lnTo>
                    <a:pt x="0" y="1759"/>
                  </a:lnTo>
                  <a:lnTo>
                    <a:pt x="3" y="1648"/>
                  </a:lnTo>
                  <a:lnTo>
                    <a:pt x="14" y="1539"/>
                  </a:lnTo>
                  <a:lnTo>
                    <a:pt x="30" y="1431"/>
                  </a:lnTo>
                  <a:lnTo>
                    <a:pt x="53" y="1327"/>
                  </a:lnTo>
                  <a:lnTo>
                    <a:pt x="83" y="1225"/>
                  </a:lnTo>
                  <a:lnTo>
                    <a:pt x="117" y="1124"/>
                  </a:lnTo>
                  <a:lnTo>
                    <a:pt x="157" y="1028"/>
                  </a:lnTo>
                  <a:lnTo>
                    <a:pt x="204" y="933"/>
                  </a:lnTo>
                  <a:lnTo>
                    <a:pt x="255" y="843"/>
                  </a:lnTo>
                  <a:lnTo>
                    <a:pt x="312" y="755"/>
                  </a:lnTo>
                  <a:lnTo>
                    <a:pt x="373" y="671"/>
                  </a:lnTo>
                  <a:lnTo>
                    <a:pt x="439" y="592"/>
                  </a:lnTo>
                  <a:lnTo>
                    <a:pt x="510" y="516"/>
                  </a:lnTo>
                  <a:lnTo>
                    <a:pt x="585" y="445"/>
                  </a:lnTo>
                  <a:lnTo>
                    <a:pt x="663" y="379"/>
                  </a:lnTo>
                  <a:lnTo>
                    <a:pt x="745" y="316"/>
                  </a:lnTo>
                  <a:lnTo>
                    <a:pt x="831" y="259"/>
                  </a:lnTo>
                  <a:lnTo>
                    <a:pt x="921" y="207"/>
                  </a:lnTo>
                  <a:lnTo>
                    <a:pt x="1014" y="161"/>
                  </a:lnTo>
                  <a:lnTo>
                    <a:pt x="1110" y="119"/>
                  </a:lnTo>
                  <a:lnTo>
                    <a:pt x="1208" y="84"/>
                  </a:lnTo>
                  <a:lnTo>
                    <a:pt x="1310" y="54"/>
                  </a:lnTo>
                  <a:lnTo>
                    <a:pt x="1414" y="31"/>
                  </a:lnTo>
                  <a:lnTo>
                    <a:pt x="1519" y="15"/>
                  </a:lnTo>
                  <a:lnTo>
                    <a:pt x="1628" y="5"/>
                  </a:lnTo>
                  <a:lnTo>
                    <a:pt x="17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0913981" y="6050672"/>
              <a:ext cx="176474" cy="178913"/>
            </a:xfrm>
            <a:custGeom>
              <a:avLst/>
              <a:gdLst>
                <a:gd name="T0" fmla="*/ 1686 w 3263"/>
                <a:gd name="T1" fmla="*/ 759 h 3314"/>
                <a:gd name="T2" fmla="*/ 1577 w 3263"/>
                <a:gd name="T3" fmla="*/ 794 h 3314"/>
                <a:gd name="T4" fmla="*/ 1496 w 3263"/>
                <a:gd name="T5" fmla="*/ 850 h 3314"/>
                <a:gd name="T6" fmla="*/ 1439 w 3263"/>
                <a:gd name="T7" fmla="*/ 920 h 3314"/>
                <a:gd name="T8" fmla="*/ 1403 w 3263"/>
                <a:gd name="T9" fmla="*/ 1000 h 3314"/>
                <a:gd name="T10" fmla="*/ 1384 w 3263"/>
                <a:gd name="T11" fmla="*/ 1081 h 3314"/>
                <a:gd name="T12" fmla="*/ 1379 w 3263"/>
                <a:gd name="T13" fmla="*/ 1156 h 3314"/>
                <a:gd name="T14" fmla="*/ 1192 w 3263"/>
                <a:gd name="T15" fmla="*/ 1715 h 3314"/>
                <a:gd name="T16" fmla="*/ 1772 w 3263"/>
                <a:gd name="T17" fmla="*/ 2676 h 3314"/>
                <a:gd name="T18" fmla="*/ 2072 w 3263"/>
                <a:gd name="T19" fmla="*/ 1376 h 3314"/>
                <a:gd name="T20" fmla="*/ 1774 w 3263"/>
                <a:gd name="T21" fmla="*/ 1153 h 3314"/>
                <a:gd name="T22" fmla="*/ 1795 w 3263"/>
                <a:gd name="T23" fmla="*/ 1107 h 3314"/>
                <a:gd name="T24" fmla="*/ 1831 w 3263"/>
                <a:gd name="T25" fmla="*/ 1087 h 3314"/>
                <a:gd name="T26" fmla="*/ 2066 w 3263"/>
                <a:gd name="T27" fmla="*/ 1084 h 3314"/>
                <a:gd name="T28" fmla="*/ 1632 w 3263"/>
                <a:gd name="T29" fmla="*/ 0 h 3314"/>
                <a:gd name="T30" fmla="*/ 1935 w 3263"/>
                <a:gd name="T31" fmla="*/ 29 h 3314"/>
                <a:gd name="T32" fmla="*/ 2221 w 3263"/>
                <a:gd name="T33" fmla="*/ 112 h 3314"/>
                <a:gd name="T34" fmla="*/ 2482 w 3263"/>
                <a:gd name="T35" fmla="*/ 243 h 3314"/>
                <a:gd name="T36" fmla="*/ 2715 w 3263"/>
                <a:gd name="T37" fmla="*/ 418 h 3314"/>
                <a:gd name="T38" fmla="*/ 2912 w 3263"/>
                <a:gd name="T39" fmla="*/ 632 h 3314"/>
                <a:gd name="T40" fmla="*/ 3072 w 3263"/>
                <a:gd name="T41" fmla="*/ 879 h 3314"/>
                <a:gd name="T42" fmla="*/ 3186 w 3263"/>
                <a:gd name="T43" fmla="*/ 1153 h 3314"/>
                <a:gd name="T44" fmla="*/ 3250 w 3263"/>
                <a:gd name="T45" fmla="*/ 1450 h 3314"/>
                <a:gd name="T46" fmla="*/ 3259 w 3263"/>
                <a:gd name="T47" fmla="*/ 1762 h 3314"/>
                <a:gd name="T48" fmla="*/ 3214 w 3263"/>
                <a:gd name="T49" fmla="*/ 2064 h 3314"/>
                <a:gd name="T50" fmla="*/ 3115 w 3263"/>
                <a:gd name="T51" fmla="*/ 2346 h 3314"/>
                <a:gd name="T52" fmla="*/ 2971 w 3263"/>
                <a:gd name="T53" fmla="*/ 2603 h 3314"/>
                <a:gd name="T54" fmla="*/ 2785 w 3263"/>
                <a:gd name="T55" fmla="*/ 2828 h 3314"/>
                <a:gd name="T56" fmla="*/ 2562 w 3263"/>
                <a:gd name="T57" fmla="*/ 3017 h 3314"/>
                <a:gd name="T58" fmla="*/ 2310 w 3263"/>
                <a:gd name="T59" fmla="*/ 3163 h 3314"/>
                <a:gd name="T60" fmla="*/ 2033 w 3263"/>
                <a:gd name="T61" fmla="*/ 3263 h 3314"/>
                <a:gd name="T62" fmla="*/ 1735 w 3263"/>
                <a:gd name="T63" fmla="*/ 3310 h 3314"/>
                <a:gd name="T64" fmla="*/ 1427 w 3263"/>
                <a:gd name="T65" fmla="*/ 3301 h 3314"/>
                <a:gd name="T66" fmla="*/ 1135 w 3263"/>
                <a:gd name="T67" fmla="*/ 3235 h 3314"/>
                <a:gd name="T68" fmla="*/ 865 w 3263"/>
                <a:gd name="T69" fmla="*/ 3119 h 3314"/>
                <a:gd name="T70" fmla="*/ 622 w 3263"/>
                <a:gd name="T71" fmla="*/ 2958 h 3314"/>
                <a:gd name="T72" fmla="*/ 412 w 3263"/>
                <a:gd name="T73" fmla="*/ 2757 h 3314"/>
                <a:gd name="T74" fmla="*/ 240 w 3263"/>
                <a:gd name="T75" fmla="*/ 2520 h 3314"/>
                <a:gd name="T76" fmla="*/ 110 w 3263"/>
                <a:gd name="T77" fmla="*/ 2255 h 3314"/>
                <a:gd name="T78" fmla="*/ 29 w 3263"/>
                <a:gd name="T79" fmla="*/ 1966 h 3314"/>
                <a:gd name="T80" fmla="*/ 0 w 3263"/>
                <a:gd name="T81" fmla="*/ 1657 h 3314"/>
                <a:gd name="T82" fmla="*/ 29 w 3263"/>
                <a:gd name="T83" fmla="*/ 1348 h 3314"/>
                <a:gd name="T84" fmla="*/ 110 w 3263"/>
                <a:gd name="T85" fmla="*/ 1059 h 3314"/>
                <a:gd name="T86" fmla="*/ 240 w 3263"/>
                <a:gd name="T87" fmla="*/ 794 h 3314"/>
                <a:gd name="T88" fmla="*/ 412 w 3263"/>
                <a:gd name="T89" fmla="*/ 557 h 3314"/>
                <a:gd name="T90" fmla="*/ 622 w 3263"/>
                <a:gd name="T91" fmla="*/ 356 h 3314"/>
                <a:gd name="T92" fmla="*/ 865 w 3263"/>
                <a:gd name="T93" fmla="*/ 195 h 3314"/>
                <a:gd name="T94" fmla="*/ 1135 w 3263"/>
                <a:gd name="T95" fmla="*/ 79 h 3314"/>
                <a:gd name="T96" fmla="*/ 1427 w 3263"/>
                <a:gd name="T97" fmla="*/ 13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263" h="3314">
                  <a:moveTo>
                    <a:pt x="1776" y="753"/>
                  </a:moveTo>
                  <a:lnTo>
                    <a:pt x="1729" y="754"/>
                  </a:lnTo>
                  <a:lnTo>
                    <a:pt x="1686" y="759"/>
                  </a:lnTo>
                  <a:lnTo>
                    <a:pt x="1646" y="769"/>
                  </a:lnTo>
                  <a:lnTo>
                    <a:pt x="1610" y="780"/>
                  </a:lnTo>
                  <a:lnTo>
                    <a:pt x="1577" y="794"/>
                  </a:lnTo>
                  <a:lnTo>
                    <a:pt x="1547" y="810"/>
                  </a:lnTo>
                  <a:lnTo>
                    <a:pt x="1521" y="829"/>
                  </a:lnTo>
                  <a:lnTo>
                    <a:pt x="1496" y="850"/>
                  </a:lnTo>
                  <a:lnTo>
                    <a:pt x="1475" y="871"/>
                  </a:lnTo>
                  <a:lnTo>
                    <a:pt x="1456" y="895"/>
                  </a:lnTo>
                  <a:lnTo>
                    <a:pt x="1439" y="920"/>
                  </a:lnTo>
                  <a:lnTo>
                    <a:pt x="1426" y="946"/>
                  </a:lnTo>
                  <a:lnTo>
                    <a:pt x="1413" y="973"/>
                  </a:lnTo>
                  <a:lnTo>
                    <a:pt x="1403" y="1000"/>
                  </a:lnTo>
                  <a:lnTo>
                    <a:pt x="1395" y="1027"/>
                  </a:lnTo>
                  <a:lnTo>
                    <a:pt x="1389" y="1054"/>
                  </a:lnTo>
                  <a:lnTo>
                    <a:pt x="1384" y="1081"/>
                  </a:lnTo>
                  <a:lnTo>
                    <a:pt x="1381" y="1107"/>
                  </a:lnTo>
                  <a:lnTo>
                    <a:pt x="1379" y="1132"/>
                  </a:lnTo>
                  <a:lnTo>
                    <a:pt x="1379" y="1156"/>
                  </a:lnTo>
                  <a:lnTo>
                    <a:pt x="1379" y="1376"/>
                  </a:lnTo>
                  <a:lnTo>
                    <a:pt x="1192" y="1376"/>
                  </a:lnTo>
                  <a:lnTo>
                    <a:pt x="1192" y="1715"/>
                  </a:lnTo>
                  <a:lnTo>
                    <a:pt x="1379" y="1715"/>
                  </a:lnTo>
                  <a:lnTo>
                    <a:pt x="1379" y="2676"/>
                  </a:lnTo>
                  <a:lnTo>
                    <a:pt x="1772" y="2676"/>
                  </a:lnTo>
                  <a:lnTo>
                    <a:pt x="1772" y="1715"/>
                  </a:lnTo>
                  <a:lnTo>
                    <a:pt x="2037" y="1715"/>
                  </a:lnTo>
                  <a:lnTo>
                    <a:pt x="2072" y="1376"/>
                  </a:lnTo>
                  <a:lnTo>
                    <a:pt x="1772" y="1376"/>
                  </a:lnTo>
                  <a:lnTo>
                    <a:pt x="1772" y="1176"/>
                  </a:lnTo>
                  <a:lnTo>
                    <a:pt x="1774" y="1153"/>
                  </a:lnTo>
                  <a:lnTo>
                    <a:pt x="1779" y="1135"/>
                  </a:lnTo>
                  <a:lnTo>
                    <a:pt x="1786" y="1119"/>
                  </a:lnTo>
                  <a:lnTo>
                    <a:pt x="1795" y="1107"/>
                  </a:lnTo>
                  <a:lnTo>
                    <a:pt x="1806" y="1097"/>
                  </a:lnTo>
                  <a:lnTo>
                    <a:pt x="1819" y="1091"/>
                  </a:lnTo>
                  <a:lnTo>
                    <a:pt x="1831" y="1087"/>
                  </a:lnTo>
                  <a:lnTo>
                    <a:pt x="1843" y="1085"/>
                  </a:lnTo>
                  <a:lnTo>
                    <a:pt x="1855" y="1084"/>
                  </a:lnTo>
                  <a:lnTo>
                    <a:pt x="2066" y="1084"/>
                  </a:lnTo>
                  <a:lnTo>
                    <a:pt x="2066" y="754"/>
                  </a:lnTo>
                  <a:lnTo>
                    <a:pt x="1776" y="753"/>
                  </a:lnTo>
                  <a:close/>
                  <a:moveTo>
                    <a:pt x="1632" y="0"/>
                  </a:moveTo>
                  <a:lnTo>
                    <a:pt x="1735" y="4"/>
                  </a:lnTo>
                  <a:lnTo>
                    <a:pt x="1836" y="13"/>
                  </a:lnTo>
                  <a:lnTo>
                    <a:pt x="1935" y="29"/>
                  </a:lnTo>
                  <a:lnTo>
                    <a:pt x="2033" y="51"/>
                  </a:lnTo>
                  <a:lnTo>
                    <a:pt x="2128" y="79"/>
                  </a:lnTo>
                  <a:lnTo>
                    <a:pt x="2221" y="112"/>
                  </a:lnTo>
                  <a:lnTo>
                    <a:pt x="2310" y="151"/>
                  </a:lnTo>
                  <a:lnTo>
                    <a:pt x="2398" y="195"/>
                  </a:lnTo>
                  <a:lnTo>
                    <a:pt x="2482" y="243"/>
                  </a:lnTo>
                  <a:lnTo>
                    <a:pt x="2562" y="297"/>
                  </a:lnTo>
                  <a:lnTo>
                    <a:pt x="2640" y="356"/>
                  </a:lnTo>
                  <a:lnTo>
                    <a:pt x="2715" y="418"/>
                  </a:lnTo>
                  <a:lnTo>
                    <a:pt x="2785" y="486"/>
                  </a:lnTo>
                  <a:lnTo>
                    <a:pt x="2850" y="557"/>
                  </a:lnTo>
                  <a:lnTo>
                    <a:pt x="2912" y="632"/>
                  </a:lnTo>
                  <a:lnTo>
                    <a:pt x="2971" y="711"/>
                  </a:lnTo>
                  <a:lnTo>
                    <a:pt x="3024" y="794"/>
                  </a:lnTo>
                  <a:lnTo>
                    <a:pt x="3072" y="879"/>
                  </a:lnTo>
                  <a:lnTo>
                    <a:pt x="3115" y="968"/>
                  </a:lnTo>
                  <a:lnTo>
                    <a:pt x="3153" y="1059"/>
                  </a:lnTo>
                  <a:lnTo>
                    <a:pt x="3186" y="1153"/>
                  </a:lnTo>
                  <a:lnTo>
                    <a:pt x="3214" y="1250"/>
                  </a:lnTo>
                  <a:lnTo>
                    <a:pt x="3235" y="1348"/>
                  </a:lnTo>
                  <a:lnTo>
                    <a:pt x="3250" y="1450"/>
                  </a:lnTo>
                  <a:lnTo>
                    <a:pt x="3259" y="1552"/>
                  </a:lnTo>
                  <a:lnTo>
                    <a:pt x="3263" y="1657"/>
                  </a:lnTo>
                  <a:lnTo>
                    <a:pt x="3259" y="1762"/>
                  </a:lnTo>
                  <a:lnTo>
                    <a:pt x="3250" y="1864"/>
                  </a:lnTo>
                  <a:lnTo>
                    <a:pt x="3235" y="1966"/>
                  </a:lnTo>
                  <a:lnTo>
                    <a:pt x="3214" y="2064"/>
                  </a:lnTo>
                  <a:lnTo>
                    <a:pt x="3186" y="2161"/>
                  </a:lnTo>
                  <a:lnTo>
                    <a:pt x="3153" y="2255"/>
                  </a:lnTo>
                  <a:lnTo>
                    <a:pt x="3115" y="2346"/>
                  </a:lnTo>
                  <a:lnTo>
                    <a:pt x="3072" y="2435"/>
                  </a:lnTo>
                  <a:lnTo>
                    <a:pt x="3024" y="2520"/>
                  </a:lnTo>
                  <a:lnTo>
                    <a:pt x="2971" y="2603"/>
                  </a:lnTo>
                  <a:lnTo>
                    <a:pt x="2912" y="2682"/>
                  </a:lnTo>
                  <a:lnTo>
                    <a:pt x="2850" y="2757"/>
                  </a:lnTo>
                  <a:lnTo>
                    <a:pt x="2785" y="2828"/>
                  </a:lnTo>
                  <a:lnTo>
                    <a:pt x="2715" y="2895"/>
                  </a:lnTo>
                  <a:lnTo>
                    <a:pt x="2640" y="2958"/>
                  </a:lnTo>
                  <a:lnTo>
                    <a:pt x="2562" y="3017"/>
                  </a:lnTo>
                  <a:lnTo>
                    <a:pt x="2482" y="3071"/>
                  </a:lnTo>
                  <a:lnTo>
                    <a:pt x="2398" y="3119"/>
                  </a:lnTo>
                  <a:lnTo>
                    <a:pt x="2310" y="3163"/>
                  </a:lnTo>
                  <a:lnTo>
                    <a:pt x="2221" y="3202"/>
                  </a:lnTo>
                  <a:lnTo>
                    <a:pt x="2128" y="3235"/>
                  </a:lnTo>
                  <a:lnTo>
                    <a:pt x="2033" y="3263"/>
                  </a:lnTo>
                  <a:lnTo>
                    <a:pt x="1935" y="3285"/>
                  </a:lnTo>
                  <a:lnTo>
                    <a:pt x="1836" y="3301"/>
                  </a:lnTo>
                  <a:lnTo>
                    <a:pt x="1735" y="3310"/>
                  </a:lnTo>
                  <a:lnTo>
                    <a:pt x="1632" y="3314"/>
                  </a:lnTo>
                  <a:lnTo>
                    <a:pt x="1529" y="3310"/>
                  </a:lnTo>
                  <a:lnTo>
                    <a:pt x="1427" y="3301"/>
                  </a:lnTo>
                  <a:lnTo>
                    <a:pt x="1328" y="3285"/>
                  </a:lnTo>
                  <a:lnTo>
                    <a:pt x="1231" y="3263"/>
                  </a:lnTo>
                  <a:lnTo>
                    <a:pt x="1135" y="3235"/>
                  </a:lnTo>
                  <a:lnTo>
                    <a:pt x="1043" y="3202"/>
                  </a:lnTo>
                  <a:lnTo>
                    <a:pt x="952" y="3163"/>
                  </a:lnTo>
                  <a:lnTo>
                    <a:pt x="865" y="3119"/>
                  </a:lnTo>
                  <a:lnTo>
                    <a:pt x="781" y="3071"/>
                  </a:lnTo>
                  <a:lnTo>
                    <a:pt x="700" y="3017"/>
                  </a:lnTo>
                  <a:lnTo>
                    <a:pt x="622" y="2958"/>
                  </a:lnTo>
                  <a:lnTo>
                    <a:pt x="549" y="2895"/>
                  </a:lnTo>
                  <a:lnTo>
                    <a:pt x="479" y="2828"/>
                  </a:lnTo>
                  <a:lnTo>
                    <a:pt x="412" y="2757"/>
                  </a:lnTo>
                  <a:lnTo>
                    <a:pt x="350" y="2682"/>
                  </a:lnTo>
                  <a:lnTo>
                    <a:pt x="293" y="2603"/>
                  </a:lnTo>
                  <a:lnTo>
                    <a:pt x="240" y="2520"/>
                  </a:lnTo>
                  <a:lnTo>
                    <a:pt x="192" y="2435"/>
                  </a:lnTo>
                  <a:lnTo>
                    <a:pt x="148" y="2346"/>
                  </a:lnTo>
                  <a:lnTo>
                    <a:pt x="110" y="2255"/>
                  </a:lnTo>
                  <a:lnTo>
                    <a:pt x="78" y="2161"/>
                  </a:lnTo>
                  <a:lnTo>
                    <a:pt x="50" y="2064"/>
                  </a:lnTo>
                  <a:lnTo>
                    <a:pt x="29" y="1966"/>
                  </a:lnTo>
                  <a:lnTo>
                    <a:pt x="13" y="1864"/>
                  </a:lnTo>
                  <a:lnTo>
                    <a:pt x="3" y="1762"/>
                  </a:lnTo>
                  <a:lnTo>
                    <a:pt x="0" y="1657"/>
                  </a:lnTo>
                  <a:lnTo>
                    <a:pt x="3" y="1552"/>
                  </a:lnTo>
                  <a:lnTo>
                    <a:pt x="13" y="1450"/>
                  </a:lnTo>
                  <a:lnTo>
                    <a:pt x="29" y="1348"/>
                  </a:lnTo>
                  <a:lnTo>
                    <a:pt x="50" y="1250"/>
                  </a:lnTo>
                  <a:lnTo>
                    <a:pt x="78" y="1153"/>
                  </a:lnTo>
                  <a:lnTo>
                    <a:pt x="110" y="1059"/>
                  </a:lnTo>
                  <a:lnTo>
                    <a:pt x="148" y="968"/>
                  </a:lnTo>
                  <a:lnTo>
                    <a:pt x="192" y="879"/>
                  </a:lnTo>
                  <a:lnTo>
                    <a:pt x="240" y="794"/>
                  </a:lnTo>
                  <a:lnTo>
                    <a:pt x="293" y="711"/>
                  </a:lnTo>
                  <a:lnTo>
                    <a:pt x="350" y="632"/>
                  </a:lnTo>
                  <a:lnTo>
                    <a:pt x="412" y="557"/>
                  </a:lnTo>
                  <a:lnTo>
                    <a:pt x="479" y="486"/>
                  </a:lnTo>
                  <a:lnTo>
                    <a:pt x="549" y="418"/>
                  </a:lnTo>
                  <a:lnTo>
                    <a:pt x="622" y="356"/>
                  </a:lnTo>
                  <a:lnTo>
                    <a:pt x="700" y="297"/>
                  </a:lnTo>
                  <a:lnTo>
                    <a:pt x="781" y="243"/>
                  </a:lnTo>
                  <a:lnTo>
                    <a:pt x="865" y="195"/>
                  </a:lnTo>
                  <a:lnTo>
                    <a:pt x="952" y="151"/>
                  </a:lnTo>
                  <a:lnTo>
                    <a:pt x="1043" y="112"/>
                  </a:lnTo>
                  <a:lnTo>
                    <a:pt x="1135" y="79"/>
                  </a:lnTo>
                  <a:lnTo>
                    <a:pt x="1231" y="51"/>
                  </a:lnTo>
                  <a:lnTo>
                    <a:pt x="1328" y="29"/>
                  </a:lnTo>
                  <a:lnTo>
                    <a:pt x="1427" y="13"/>
                  </a:lnTo>
                  <a:lnTo>
                    <a:pt x="1529" y="4"/>
                  </a:lnTo>
                  <a:lnTo>
                    <a:pt x="16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8736644" y="3283279"/>
            <a:ext cx="1917956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Education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736644" y="3602490"/>
            <a:ext cx="218010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736644" y="5101841"/>
            <a:ext cx="1917956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Experience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736644" y="5421052"/>
            <a:ext cx="218010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DA1FC57-535D-4288-BAEC-025FF8A2FC76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AA6AD97-3B6A-457C-9A5B-A4C0570A5E22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35" name="Freeform 10">
                <a:extLst>
                  <a:ext uri="{FF2B5EF4-FFF2-40B4-BE49-F238E27FC236}">
                    <a16:creationId xmlns:a16="http://schemas.microsoft.com/office/drawing/2014/main" id="{B67CD676-BE6B-4794-95B7-E889EF05EB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11">
                <a:extLst>
                  <a:ext uri="{FF2B5EF4-FFF2-40B4-BE49-F238E27FC236}">
                    <a16:creationId xmlns:a16="http://schemas.microsoft.com/office/drawing/2014/main" id="{9F26A25D-BE7E-4596-ADF9-1403EDAACF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9BF1678D-C62E-4CB8-A6EC-0BB544CD6333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Text Placeholder 13">
              <a:extLst>
                <a:ext uri="{FF2B5EF4-FFF2-40B4-BE49-F238E27FC236}">
                  <a16:creationId xmlns:a16="http://schemas.microsoft.com/office/drawing/2014/main" id="{A41E5FED-F7D4-44A4-B6FA-D8399139EA37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3C6496B0-D53A-4CDB-9DFC-797037D9FAC6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27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78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9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18" grpId="0"/>
      <p:bldP spid="19" grpId="0"/>
      <p:bldP spid="20" grpId="0"/>
      <p:bldP spid="21" grpId="0"/>
      <p:bldP spid="3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1488261" y="2162420"/>
            <a:ext cx="3031007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+mj-lt"/>
                <a:ea typeface="Roboto Slab" pitchFamily="2" charset="0"/>
                <a:cs typeface="Lato" charset="0"/>
              </a:rPr>
              <a:t>FAQ</a:t>
            </a:r>
          </a:p>
        </p:txBody>
      </p:sp>
      <p:sp>
        <p:nvSpPr>
          <p:cNvPr id="6" name="Rectangle 5"/>
          <p:cNvSpPr/>
          <p:nvPr/>
        </p:nvSpPr>
        <p:spPr>
          <a:xfrm>
            <a:off x="1429313" y="3016915"/>
            <a:ext cx="1748307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bg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Question</a:t>
            </a:r>
            <a:endParaRPr lang="id-ID" sz="1400" b="1" dirty="0">
              <a:solidFill>
                <a:schemeClr val="bg1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29313" y="3432413"/>
            <a:ext cx="3637509" cy="576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</a:t>
            </a:r>
            <a:endParaRPr lang="id-ID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20687" y="4859363"/>
            <a:ext cx="1748307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Answer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20687" y="5274861"/>
            <a:ext cx="3637509" cy="576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11075" y="2009064"/>
            <a:ext cx="180422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bg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Question</a:t>
            </a:r>
            <a:endParaRPr lang="id-ID" sz="1400" b="1" dirty="0">
              <a:solidFill>
                <a:schemeClr val="bg1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11075" y="2328275"/>
            <a:ext cx="1804225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</a:t>
            </a:r>
            <a:endParaRPr lang="id-ID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832622" y="2009064"/>
            <a:ext cx="1804225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bg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Answer</a:t>
            </a:r>
            <a:endParaRPr lang="id-ID" sz="1400" b="1" dirty="0">
              <a:solidFill>
                <a:schemeClr val="bg1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832622" y="2328275"/>
            <a:ext cx="1804225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</a:t>
            </a:r>
            <a:endParaRPr lang="id-ID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1341706-A452-44A7-8729-5A89E5B4FE75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28D1EBB5-493B-4F82-B38E-6DD061A9C017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29" name="Freeform 10">
                <a:extLst>
                  <a:ext uri="{FF2B5EF4-FFF2-40B4-BE49-F238E27FC236}">
                    <a16:creationId xmlns:a16="http://schemas.microsoft.com/office/drawing/2014/main" id="{9A354D18-6131-47DD-8049-42395AA139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11">
                <a:extLst>
                  <a:ext uri="{FF2B5EF4-FFF2-40B4-BE49-F238E27FC236}">
                    <a16:creationId xmlns:a16="http://schemas.microsoft.com/office/drawing/2014/main" id="{619EAB94-2D94-49E6-B3C9-63CE205241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0F87998A-6490-4829-B84F-3311C19B3895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" name="Text Placeholder 13">
              <a:extLst>
                <a:ext uri="{FF2B5EF4-FFF2-40B4-BE49-F238E27FC236}">
                  <a16:creationId xmlns:a16="http://schemas.microsoft.com/office/drawing/2014/main" id="{F08E1F22-F17D-4A38-820B-A0CC50099B50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8CE60CD6-719F-4F11-9173-F2856AE678D3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28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052B6DAE-E79A-4786-90DE-E541BDCAED8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73" r="16473"/>
          <a:stretch>
            <a:fillRect/>
          </a:stretch>
        </p:blipFill>
        <p:spPr/>
      </p:pic>
      <p:pic>
        <p:nvPicPr>
          <p:cNvPr id="16" name="Picture Placeholder 15">
            <a:extLst>
              <a:ext uri="{FF2B5EF4-FFF2-40B4-BE49-F238E27FC236}">
                <a16:creationId xmlns:a16="http://schemas.microsoft.com/office/drawing/2014/main" id="{31D42809-3DB5-4A3A-AE34-366A8D8E1477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73" r="1647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2854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3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1496409" y="1537248"/>
            <a:ext cx="3629358" cy="14773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j-lt"/>
                <a:ea typeface="Roboto Slab" pitchFamily="2" charset="0"/>
                <a:cs typeface="Lato" charset="0"/>
              </a:rPr>
              <a:t>Contact Us For Further Information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759AF4-3411-4E65-BAF3-2B2F469377A6}"/>
              </a:ext>
            </a:extLst>
          </p:cNvPr>
          <p:cNvSpPr txBox="1"/>
          <p:nvPr/>
        </p:nvSpPr>
        <p:spPr>
          <a:xfrm>
            <a:off x="1437461" y="4065140"/>
            <a:ext cx="2692400" cy="388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D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Office Address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Roboto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759AF4-3411-4E65-BAF3-2B2F469377A6}"/>
              </a:ext>
            </a:extLst>
          </p:cNvPr>
          <p:cNvSpPr txBox="1"/>
          <p:nvPr/>
        </p:nvSpPr>
        <p:spPr>
          <a:xfrm>
            <a:off x="1420209" y="4395253"/>
            <a:ext cx="1892300" cy="316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D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Zero Building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Roboto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7759AF4-3411-4E65-BAF3-2B2F469377A6}"/>
              </a:ext>
            </a:extLst>
          </p:cNvPr>
          <p:cNvSpPr txBox="1"/>
          <p:nvPr/>
        </p:nvSpPr>
        <p:spPr>
          <a:xfrm>
            <a:off x="1420208" y="4699050"/>
            <a:ext cx="1892300" cy="316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D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Los Angeles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Roboto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7759AF4-3411-4E65-BAF3-2B2F469377A6}"/>
              </a:ext>
            </a:extLst>
          </p:cNvPr>
          <p:cNvSpPr txBox="1"/>
          <p:nvPr/>
        </p:nvSpPr>
        <p:spPr>
          <a:xfrm>
            <a:off x="1420208" y="4978357"/>
            <a:ext cx="1892300" cy="316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D" sz="1100" i="1" dirty="0">
                <a:solidFill>
                  <a:schemeClr val="bg1">
                    <a:lumMod val="75000"/>
                  </a:schemeClr>
                </a:solidFill>
              </a:rPr>
              <a:t>Nevada, USA</a:t>
            </a:r>
            <a:endParaRPr lang="id-ID" sz="1100" i="1" dirty="0">
              <a:solidFill>
                <a:schemeClr val="bg1">
                  <a:lumMod val="75000"/>
                </a:schemeClr>
              </a:solidFill>
              <a:ea typeface="Roboto" pitchFamily="2" charset="0"/>
            </a:endParaRPr>
          </a:p>
        </p:txBody>
      </p:sp>
      <p:sp>
        <p:nvSpPr>
          <p:cNvPr id="18" name="130+…">
            <a:extLst>
              <a:ext uri="{FF2B5EF4-FFF2-40B4-BE49-F238E27FC236}">
                <a16:creationId xmlns:a16="http://schemas.microsoft.com/office/drawing/2014/main" id="{DEB64CF3-CC5D-40E8-A186-C953A70BE853}"/>
              </a:ext>
            </a:extLst>
          </p:cNvPr>
          <p:cNvSpPr txBox="1"/>
          <p:nvPr/>
        </p:nvSpPr>
        <p:spPr>
          <a:xfrm>
            <a:off x="6579040" y="2042775"/>
            <a:ext cx="1122064" cy="2477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algn="l">
              <a:lnSpc>
                <a:spcPct val="120000"/>
              </a:lnSpc>
              <a:defRPr sz="1600" b="0">
                <a:solidFill>
                  <a:srgbClr val="677180"/>
                </a:solidFill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Telephone</a:t>
            </a:r>
            <a:endParaRPr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775A061-E729-4D92-8345-F002BE9E159E}"/>
              </a:ext>
            </a:extLst>
          </p:cNvPr>
          <p:cNvSpPr/>
          <p:nvPr/>
        </p:nvSpPr>
        <p:spPr>
          <a:xfrm>
            <a:off x="6501590" y="2318817"/>
            <a:ext cx="1956610" cy="297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0-8-0000-0000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cs typeface="Segoe UI" panose="020B0502040204020203" pitchFamily="34" charset="0"/>
            </a:endParaRPr>
          </a:p>
        </p:txBody>
      </p:sp>
      <p:grpSp>
        <p:nvGrpSpPr>
          <p:cNvPr id="20" name="Group 1584"/>
          <p:cNvGrpSpPr>
            <a:grpSpLocks noChangeAspect="1"/>
          </p:cNvGrpSpPr>
          <p:nvPr/>
        </p:nvGrpSpPr>
        <p:grpSpPr bwMode="auto">
          <a:xfrm>
            <a:off x="6107010" y="2165551"/>
            <a:ext cx="307071" cy="306531"/>
            <a:chOff x="587" y="3409"/>
            <a:chExt cx="569" cy="568"/>
          </a:xfrm>
          <a:solidFill>
            <a:schemeClr val="accent4"/>
          </a:solidFill>
        </p:grpSpPr>
        <p:sp>
          <p:nvSpPr>
            <p:cNvPr id="21" name="Freeform 1586"/>
            <p:cNvSpPr>
              <a:spLocks/>
            </p:cNvSpPr>
            <p:nvPr/>
          </p:nvSpPr>
          <p:spPr bwMode="auto">
            <a:xfrm>
              <a:off x="587" y="3463"/>
              <a:ext cx="514" cy="514"/>
            </a:xfrm>
            <a:custGeom>
              <a:avLst/>
              <a:gdLst>
                <a:gd name="T0" fmla="*/ 641 w 3087"/>
                <a:gd name="T1" fmla="*/ 14 h 3085"/>
                <a:gd name="T2" fmla="*/ 747 w 3087"/>
                <a:gd name="T3" fmla="*/ 82 h 3085"/>
                <a:gd name="T4" fmla="*/ 1052 w 3087"/>
                <a:gd name="T5" fmla="*/ 385 h 3085"/>
                <a:gd name="T6" fmla="*/ 1206 w 3087"/>
                <a:gd name="T7" fmla="*/ 558 h 3085"/>
                <a:gd name="T8" fmla="*/ 1238 w 3087"/>
                <a:gd name="T9" fmla="*/ 671 h 3085"/>
                <a:gd name="T10" fmla="*/ 1206 w 3087"/>
                <a:gd name="T11" fmla="*/ 783 h 3085"/>
                <a:gd name="T12" fmla="*/ 1027 w 3087"/>
                <a:gd name="T13" fmla="*/ 980 h 3085"/>
                <a:gd name="T14" fmla="*/ 884 w 3087"/>
                <a:gd name="T15" fmla="*/ 1130 h 3085"/>
                <a:gd name="T16" fmla="*/ 888 w 3087"/>
                <a:gd name="T17" fmla="*/ 1171 h 3085"/>
                <a:gd name="T18" fmla="*/ 989 w 3087"/>
                <a:gd name="T19" fmla="*/ 1361 h 3085"/>
                <a:gd name="T20" fmla="*/ 1115 w 3087"/>
                <a:gd name="T21" fmla="*/ 1534 h 3085"/>
                <a:gd name="T22" fmla="*/ 1330 w 3087"/>
                <a:gd name="T23" fmla="*/ 1773 h 3085"/>
                <a:gd name="T24" fmla="*/ 1571 w 3087"/>
                <a:gd name="T25" fmla="*/ 1985 h 3085"/>
                <a:gd name="T26" fmla="*/ 1788 w 3087"/>
                <a:gd name="T27" fmla="*/ 2133 h 3085"/>
                <a:gd name="T28" fmla="*/ 1913 w 3087"/>
                <a:gd name="T29" fmla="*/ 2196 h 3085"/>
                <a:gd name="T30" fmla="*/ 1957 w 3087"/>
                <a:gd name="T31" fmla="*/ 2202 h 3085"/>
                <a:gd name="T32" fmla="*/ 2108 w 3087"/>
                <a:gd name="T33" fmla="*/ 2056 h 3085"/>
                <a:gd name="T34" fmla="*/ 2298 w 3087"/>
                <a:gd name="T35" fmla="*/ 1881 h 3085"/>
                <a:gd name="T36" fmla="*/ 2398 w 3087"/>
                <a:gd name="T37" fmla="*/ 1848 h 3085"/>
                <a:gd name="T38" fmla="*/ 2500 w 3087"/>
                <a:gd name="T39" fmla="*/ 1865 h 3085"/>
                <a:gd name="T40" fmla="*/ 2597 w 3087"/>
                <a:gd name="T41" fmla="*/ 1930 h 3085"/>
                <a:gd name="T42" fmla="*/ 3031 w 3087"/>
                <a:gd name="T43" fmla="*/ 2367 h 3085"/>
                <a:gd name="T44" fmla="*/ 3081 w 3087"/>
                <a:gd name="T45" fmla="*/ 2467 h 3085"/>
                <a:gd name="T46" fmla="*/ 3081 w 3087"/>
                <a:gd name="T47" fmla="*/ 2571 h 3085"/>
                <a:gd name="T48" fmla="*/ 3030 w 3087"/>
                <a:gd name="T49" fmla="*/ 2671 h 3085"/>
                <a:gd name="T50" fmla="*/ 2885 w 3087"/>
                <a:gd name="T51" fmla="*/ 2818 h 3085"/>
                <a:gd name="T52" fmla="*/ 2735 w 3087"/>
                <a:gd name="T53" fmla="*/ 2973 h 3085"/>
                <a:gd name="T54" fmla="*/ 2615 w 3087"/>
                <a:gd name="T55" fmla="*/ 3049 h 3085"/>
                <a:gd name="T56" fmla="*/ 2479 w 3087"/>
                <a:gd name="T57" fmla="*/ 3083 h 3085"/>
                <a:gd name="T58" fmla="*/ 2299 w 3087"/>
                <a:gd name="T59" fmla="*/ 3076 h 3085"/>
                <a:gd name="T60" fmla="*/ 2062 w 3087"/>
                <a:gd name="T61" fmla="*/ 3025 h 3085"/>
                <a:gd name="T62" fmla="*/ 1834 w 3087"/>
                <a:gd name="T63" fmla="*/ 2938 h 3085"/>
                <a:gd name="T64" fmla="*/ 1529 w 3087"/>
                <a:gd name="T65" fmla="*/ 2780 h 3085"/>
                <a:gd name="T66" fmla="*/ 1205 w 3087"/>
                <a:gd name="T67" fmla="*/ 2565 h 3085"/>
                <a:gd name="T68" fmla="*/ 909 w 3087"/>
                <a:gd name="T69" fmla="*/ 2314 h 3085"/>
                <a:gd name="T70" fmla="*/ 640 w 3087"/>
                <a:gd name="T71" fmla="*/ 2028 h 3085"/>
                <a:gd name="T72" fmla="*/ 424 w 3087"/>
                <a:gd name="T73" fmla="*/ 1745 h 3085"/>
                <a:gd name="T74" fmla="*/ 240 w 3087"/>
                <a:gd name="T75" fmla="*/ 1443 h 3085"/>
                <a:gd name="T76" fmla="*/ 93 w 3087"/>
                <a:gd name="T77" fmla="*/ 1118 h 3085"/>
                <a:gd name="T78" fmla="*/ 28 w 3087"/>
                <a:gd name="T79" fmla="*/ 907 h 3085"/>
                <a:gd name="T80" fmla="*/ 0 w 3087"/>
                <a:gd name="T81" fmla="*/ 687 h 3085"/>
                <a:gd name="T82" fmla="*/ 18 w 3087"/>
                <a:gd name="T83" fmla="*/ 523 h 3085"/>
                <a:gd name="T84" fmla="*/ 73 w 3087"/>
                <a:gd name="T85" fmla="*/ 404 h 3085"/>
                <a:gd name="T86" fmla="*/ 217 w 3087"/>
                <a:gd name="T87" fmla="*/ 251 h 3085"/>
                <a:gd name="T88" fmla="*/ 420 w 3087"/>
                <a:gd name="T89" fmla="*/ 53 h 3085"/>
                <a:gd name="T90" fmla="*/ 529 w 3087"/>
                <a:gd name="T91" fmla="*/ 3 h 3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087" h="3085">
                  <a:moveTo>
                    <a:pt x="566" y="0"/>
                  </a:moveTo>
                  <a:lnTo>
                    <a:pt x="604" y="3"/>
                  </a:lnTo>
                  <a:lnTo>
                    <a:pt x="641" y="14"/>
                  </a:lnTo>
                  <a:lnTo>
                    <a:pt x="678" y="29"/>
                  </a:lnTo>
                  <a:lnTo>
                    <a:pt x="713" y="52"/>
                  </a:lnTo>
                  <a:lnTo>
                    <a:pt x="747" y="82"/>
                  </a:lnTo>
                  <a:lnTo>
                    <a:pt x="850" y="184"/>
                  </a:lnTo>
                  <a:lnTo>
                    <a:pt x="952" y="287"/>
                  </a:lnTo>
                  <a:lnTo>
                    <a:pt x="1052" y="385"/>
                  </a:lnTo>
                  <a:lnTo>
                    <a:pt x="1150" y="485"/>
                  </a:lnTo>
                  <a:lnTo>
                    <a:pt x="1183" y="521"/>
                  </a:lnTo>
                  <a:lnTo>
                    <a:pt x="1206" y="558"/>
                  </a:lnTo>
                  <a:lnTo>
                    <a:pt x="1224" y="595"/>
                  </a:lnTo>
                  <a:lnTo>
                    <a:pt x="1235" y="632"/>
                  </a:lnTo>
                  <a:lnTo>
                    <a:pt x="1238" y="671"/>
                  </a:lnTo>
                  <a:lnTo>
                    <a:pt x="1235" y="708"/>
                  </a:lnTo>
                  <a:lnTo>
                    <a:pt x="1224" y="746"/>
                  </a:lnTo>
                  <a:lnTo>
                    <a:pt x="1206" y="783"/>
                  </a:lnTo>
                  <a:lnTo>
                    <a:pt x="1183" y="819"/>
                  </a:lnTo>
                  <a:lnTo>
                    <a:pt x="1151" y="855"/>
                  </a:lnTo>
                  <a:lnTo>
                    <a:pt x="1027" y="980"/>
                  </a:lnTo>
                  <a:lnTo>
                    <a:pt x="901" y="1105"/>
                  </a:lnTo>
                  <a:lnTo>
                    <a:pt x="891" y="1117"/>
                  </a:lnTo>
                  <a:lnTo>
                    <a:pt x="884" y="1130"/>
                  </a:lnTo>
                  <a:lnTo>
                    <a:pt x="881" y="1142"/>
                  </a:lnTo>
                  <a:lnTo>
                    <a:pt x="883" y="1156"/>
                  </a:lnTo>
                  <a:lnTo>
                    <a:pt x="888" y="1171"/>
                  </a:lnTo>
                  <a:lnTo>
                    <a:pt x="919" y="1237"/>
                  </a:lnTo>
                  <a:lnTo>
                    <a:pt x="952" y="1300"/>
                  </a:lnTo>
                  <a:lnTo>
                    <a:pt x="989" y="1361"/>
                  </a:lnTo>
                  <a:lnTo>
                    <a:pt x="1029" y="1420"/>
                  </a:lnTo>
                  <a:lnTo>
                    <a:pt x="1070" y="1478"/>
                  </a:lnTo>
                  <a:lnTo>
                    <a:pt x="1115" y="1534"/>
                  </a:lnTo>
                  <a:lnTo>
                    <a:pt x="1185" y="1617"/>
                  </a:lnTo>
                  <a:lnTo>
                    <a:pt x="1256" y="1697"/>
                  </a:lnTo>
                  <a:lnTo>
                    <a:pt x="1330" y="1773"/>
                  </a:lnTo>
                  <a:lnTo>
                    <a:pt x="1408" y="1847"/>
                  </a:lnTo>
                  <a:lnTo>
                    <a:pt x="1488" y="1918"/>
                  </a:lnTo>
                  <a:lnTo>
                    <a:pt x="1571" y="1985"/>
                  </a:lnTo>
                  <a:lnTo>
                    <a:pt x="1657" y="2050"/>
                  </a:lnTo>
                  <a:lnTo>
                    <a:pt x="1748" y="2109"/>
                  </a:lnTo>
                  <a:lnTo>
                    <a:pt x="1788" y="2133"/>
                  </a:lnTo>
                  <a:lnTo>
                    <a:pt x="1830" y="2153"/>
                  </a:lnTo>
                  <a:lnTo>
                    <a:pt x="1872" y="2174"/>
                  </a:lnTo>
                  <a:lnTo>
                    <a:pt x="1913" y="2196"/>
                  </a:lnTo>
                  <a:lnTo>
                    <a:pt x="1929" y="2202"/>
                  </a:lnTo>
                  <a:lnTo>
                    <a:pt x="1943" y="2204"/>
                  </a:lnTo>
                  <a:lnTo>
                    <a:pt x="1957" y="2202"/>
                  </a:lnTo>
                  <a:lnTo>
                    <a:pt x="1969" y="2195"/>
                  </a:lnTo>
                  <a:lnTo>
                    <a:pt x="1983" y="2182"/>
                  </a:lnTo>
                  <a:lnTo>
                    <a:pt x="2108" y="2056"/>
                  </a:lnTo>
                  <a:lnTo>
                    <a:pt x="2235" y="1930"/>
                  </a:lnTo>
                  <a:lnTo>
                    <a:pt x="2266" y="1903"/>
                  </a:lnTo>
                  <a:lnTo>
                    <a:pt x="2298" y="1881"/>
                  </a:lnTo>
                  <a:lnTo>
                    <a:pt x="2331" y="1865"/>
                  </a:lnTo>
                  <a:lnTo>
                    <a:pt x="2365" y="1853"/>
                  </a:lnTo>
                  <a:lnTo>
                    <a:pt x="2398" y="1848"/>
                  </a:lnTo>
                  <a:lnTo>
                    <a:pt x="2433" y="1848"/>
                  </a:lnTo>
                  <a:lnTo>
                    <a:pt x="2467" y="1853"/>
                  </a:lnTo>
                  <a:lnTo>
                    <a:pt x="2500" y="1865"/>
                  </a:lnTo>
                  <a:lnTo>
                    <a:pt x="2534" y="1881"/>
                  </a:lnTo>
                  <a:lnTo>
                    <a:pt x="2566" y="1903"/>
                  </a:lnTo>
                  <a:lnTo>
                    <a:pt x="2597" y="1930"/>
                  </a:lnTo>
                  <a:lnTo>
                    <a:pt x="2801" y="2133"/>
                  </a:lnTo>
                  <a:lnTo>
                    <a:pt x="3003" y="2335"/>
                  </a:lnTo>
                  <a:lnTo>
                    <a:pt x="3031" y="2367"/>
                  </a:lnTo>
                  <a:lnTo>
                    <a:pt x="3054" y="2399"/>
                  </a:lnTo>
                  <a:lnTo>
                    <a:pt x="3071" y="2434"/>
                  </a:lnTo>
                  <a:lnTo>
                    <a:pt x="3081" y="2467"/>
                  </a:lnTo>
                  <a:lnTo>
                    <a:pt x="3087" y="2501"/>
                  </a:lnTo>
                  <a:lnTo>
                    <a:pt x="3087" y="2536"/>
                  </a:lnTo>
                  <a:lnTo>
                    <a:pt x="3081" y="2571"/>
                  </a:lnTo>
                  <a:lnTo>
                    <a:pt x="3070" y="2605"/>
                  </a:lnTo>
                  <a:lnTo>
                    <a:pt x="3053" y="2638"/>
                  </a:lnTo>
                  <a:lnTo>
                    <a:pt x="3030" y="2671"/>
                  </a:lnTo>
                  <a:lnTo>
                    <a:pt x="3002" y="2704"/>
                  </a:lnTo>
                  <a:lnTo>
                    <a:pt x="2944" y="2761"/>
                  </a:lnTo>
                  <a:lnTo>
                    <a:pt x="2885" y="2818"/>
                  </a:lnTo>
                  <a:lnTo>
                    <a:pt x="2827" y="2876"/>
                  </a:lnTo>
                  <a:lnTo>
                    <a:pt x="2772" y="2935"/>
                  </a:lnTo>
                  <a:lnTo>
                    <a:pt x="2735" y="2973"/>
                  </a:lnTo>
                  <a:lnTo>
                    <a:pt x="2697" y="3003"/>
                  </a:lnTo>
                  <a:lnTo>
                    <a:pt x="2656" y="3029"/>
                  </a:lnTo>
                  <a:lnTo>
                    <a:pt x="2615" y="3049"/>
                  </a:lnTo>
                  <a:lnTo>
                    <a:pt x="2571" y="3065"/>
                  </a:lnTo>
                  <a:lnTo>
                    <a:pt x="2526" y="3075"/>
                  </a:lnTo>
                  <a:lnTo>
                    <a:pt x="2479" y="3083"/>
                  </a:lnTo>
                  <a:lnTo>
                    <a:pt x="2431" y="3085"/>
                  </a:lnTo>
                  <a:lnTo>
                    <a:pt x="2381" y="3084"/>
                  </a:lnTo>
                  <a:lnTo>
                    <a:pt x="2299" y="3076"/>
                  </a:lnTo>
                  <a:lnTo>
                    <a:pt x="2219" y="3064"/>
                  </a:lnTo>
                  <a:lnTo>
                    <a:pt x="2139" y="3046"/>
                  </a:lnTo>
                  <a:lnTo>
                    <a:pt x="2062" y="3025"/>
                  </a:lnTo>
                  <a:lnTo>
                    <a:pt x="1985" y="3000"/>
                  </a:lnTo>
                  <a:lnTo>
                    <a:pt x="1909" y="2970"/>
                  </a:lnTo>
                  <a:lnTo>
                    <a:pt x="1834" y="2938"/>
                  </a:lnTo>
                  <a:lnTo>
                    <a:pt x="1760" y="2904"/>
                  </a:lnTo>
                  <a:lnTo>
                    <a:pt x="1643" y="2844"/>
                  </a:lnTo>
                  <a:lnTo>
                    <a:pt x="1529" y="2780"/>
                  </a:lnTo>
                  <a:lnTo>
                    <a:pt x="1418" y="2712"/>
                  </a:lnTo>
                  <a:lnTo>
                    <a:pt x="1310" y="2640"/>
                  </a:lnTo>
                  <a:lnTo>
                    <a:pt x="1205" y="2565"/>
                  </a:lnTo>
                  <a:lnTo>
                    <a:pt x="1104" y="2486"/>
                  </a:lnTo>
                  <a:lnTo>
                    <a:pt x="1005" y="2402"/>
                  </a:lnTo>
                  <a:lnTo>
                    <a:pt x="909" y="2314"/>
                  </a:lnTo>
                  <a:lnTo>
                    <a:pt x="817" y="2223"/>
                  </a:lnTo>
                  <a:lnTo>
                    <a:pt x="726" y="2127"/>
                  </a:lnTo>
                  <a:lnTo>
                    <a:pt x="640" y="2028"/>
                  </a:lnTo>
                  <a:lnTo>
                    <a:pt x="565" y="1935"/>
                  </a:lnTo>
                  <a:lnTo>
                    <a:pt x="493" y="1842"/>
                  </a:lnTo>
                  <a:lnTo>
                    <a:pt x="424" y="1745"/>
                  </a:lnTo>
                  <a:lnTo>
                    <a:pt x="358" y="1647"/>
                  </a:lnTo>
                  <a:lnTo>
                    <a:pt x="297" y="1546"/>
                  </a:lnTo>
                  <a:lnTo>
                    <a:pt x="240" y="1443"/>
                  </a:lnTo>
                  <a:lnTo>
                    <a:pt x="187" y="1337"/>
                  </a:lnTo>
                  <a:lnTo>
                    <a:pt x="138" y="1229"/>
                  </a:lnTo>
                  <a:lnTo>
                    <a:pt x="93" y="1118"/>
                  </a:lnTo>
                  <a:lnTo>
                    <a:pt x="69" y="1049"/>
                  </a:lnTo>
                  <a:lnTo>
                    <a:pt x="47" y="978"/>
                  </a:lnTo>
                  <a:lnTo>
                    <a:pt x="28" y="907"/>
                  </a:lnTo>
                  <a:lnTo>
                    <a:pt x="13" y="835"/>
                  </a:lnTo>
                  <a:lnTo>
                    <a:pt x="4" y="761"/>
                  </a:lnTo>
                  <a:lnTo>
                    <a:pt x="0" y="687"/>
                  </a:lnTo>
                  <a:lnTo>
                    <a:pt x="3" y="613"/>
                  </a:lnTo>
                  <a:lnTo>
                    <a:pt x="8" y="567"/>
                  </a:lnTo>
                  <a:lnTo>
                    <a:pt x="18" y="523"/>
                  </a:lnTo>
                  <a:lnTo>
                    <a:pt x="32" y="481"/>
                  </a:lnTo>
                  <a:lnTo>
                    <a:pt x="50" y="441"/>
                  </a:lnTo>
                  <a:lnTo>
                    <a:pt x="73" y="404"/>
                  </a:lnTo>
                  <a:lnTo>
                    <a:pt x="100" y="369"/>
                  </a:lnTo>
                  <a:lnTo>
                    <a:pt x="132" y="335"/>
                  </a:lnTo>
                  <a:lnTo>
                    <a:pt x="217" y="251"/>
                  </a:lnTo>
                  <a:lnTo>
                    <a:pt x="301" y="167"/>
                  </a:lnTo>
                  <a:lnTo>
                    <a:pt x="386" y="82"/>
                  </a:lnTo>
                  <a:lnTo>
                    <a:pt x="420" y="53"/>
                  </a:lnTo>
                  <a:lnTo>
                    <a:pt x="455" y="30"/>
                  </a:lnTo>
                  <a:lnTo>
                    <a:pt x="492" y="14"/>
                  </a:lnTo>
                  <a:lnTo>
                    <a:pt x="529" y="3"/>
                  </a:lnTo>
                  <a:lnTo>
                    <a:pt x="5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" name="Freeform 1587"/>
            <p:cNvSpPr>
              <a:spLocks/>
            </p:cNvSpPr>
            <p:nvPr/>
          </p:nvSpPr>
          <p:spPr bwMode="auto">
            <a:xfrm>
              <a:off x="869" y="3522"/>
              <a:ext cx="172" cy="169"/>
            </a:xfrm>
            <a:custGeom>
              <a:avLst/>
              <a:gdLst>
                <a:gd name="T0" fmla="*/ 37 w 1033"/>
                <a:gd name="T1" fmla="*/ 0 h 1010"/>
                <a:gd name="T2" fmla="*/ 112 w 1033"/>
                <a:gd name="T3" fmla="*/ 14 h 1010"/>
                <a:gd name="T4" fmla="*/ 187 w 1033"/>
                <a:gd name="T5" fmla="*/ 31 h 1010"/>
                <a:gd name="T6" fmla="*/ 258 w 1033"/>
                <a:gd name="T7" fmla="*/ 53 h 1010"/>
                <a:gd name="T8" fmla="*/ 329 w 1033"/>
                <a:gd name="T9" fmla="*/ 80 h 1010"/>
                <a:gd name="T10" fmla="*/ 398 w 1033"/>
                <a:gd name="T11" fmla="*/ 112 h 1010"/>
                <a:gd name="T12" fmla="*/ 464 w 1033"/>
                <a:gd name="T13" fmla="*/ 148 h 1010"/>
                <a:gd name="T14" fmla="*/ 528 w 1033"/>
                <a:gd name="T15" fmla="*/ 188 h 1010"/>
                <a:gd name="T16" fmla="*/ 590 w 1033"/>
                <a:gd name="T17" fmla="*/ 233 h 1010"/>
                <a:gd name="T18" fmla="*/ 648 w 1033"/>
                <a:gd name="T19" fmla="*/ 281 h 1010"/>
                <a:gd name="T20" fmla="*/ 704 w 1033"/>
                <a:gd name="T21" fmla="*/ 333 h 1010"/>
                <a:gd name="T22" fmla="*/ 760 w 1033"/>
                <a:gd name="T23" fmla="*/ 393 h 1010"/>
                <a:gd name="T24" fmla="*/ 811 w 1033"/>
                <a:gd name="T25" fmla="*/ 455 h 1010"/>
                <a:gd name="T26" fmla="*/ 857 w 1033"/>
                <a:gd name="T27" fmla="*/ 521 h 1010"/>
                <a:gd name="T28" fmla="*/ 899 w 1033"/>
                <a:gd name="T29" fmla="*/ 589 h 1010"/>
                <a:gd name="T30" fmla="*/ 936 w 1033"/>
                <a:gd name="T31" fmla="*/ 659 h 1010"/>
                <a:gd name="T32" fmla="*/ 967 w 1033"/>
                <a:gd name="T33" fmla="*/ 733 h 1010"/>
                <a:gd name="T34" fmla="*/ 994 w 1033"/>
                <a:gd name="T35" fmla="*/ 809 h 1010"/>
                <a:gd name="T36" fmla="*/ 1016 w 1033"/>
                <a:gd name="T37" fmla="*/ 886 h 1010"/>
                <a:gd name="T38" fmla="*/ 1033 w 1033"/>
                <a:gd name="T39" fmla="*/ 966 h 1010"/>
                <a:gd name="T40" fmla="*/ 770 w 1033"/>
                <a:gd name="T41" fmla="*/ 1010 h 1010"/>
                <a:gd name="T42" fmla="*/ 755 w 1033"/>
                <a:gd name="T43" fmla="*/ 941 h 1010"/>
                <a:gd name="T44" fmla="*/ 735 w 1033"/>
                <a:gd name="T45" fmla="*/ 874 h 1010"/>
                <a:gd name="T46" fmla="*/ 712 w 1033"/>
                <a:gd name="T47" fmla="*/ 809 h 1010"/>
                <a:gd name="T48" fmla="*/ 681 w 1033"/>
                <a:gd name="T49" fmla="*/ 747 h 1010"/>
                <a:gd name="T50" fmla="*/ 647 w 1033"/>
                <a:gd name="T51" fmla="*/ 685 h 1010"/>
                <a:gd name="T52" fmla="*/ 609 w 1033"/>
                <a:gd name="T53" fmla="*/ 628 h 1010"/>
                <a:gd name="T54" fmla="*/ 565 w 1033"/>
                <a:gd name="T55" fmla="*/ 573 h 1010"/>
                <a:gd name="T56" fmla="*/ 517 w 1033"/>
                <a:gd name="T57" fmla="*/ 521 h 1010"/>
                <a:gd name="T58" fmla="*/ 468 w 1033"/>
                <a:gd name="T59" fmla="*/ 477 h 1010"/>
                <a:gd name="T60" fmla="*/ 417 w 1033"/>
                <a:gd name="T61" fmla="*/ 435 h 1010"/>
                <a:gd name="T62" fmla="*/ 363 w 1033"/>
                <a:gd name="T63" fmla="*/ 398 h 1010"/>
                <a:gd name="T64" fmla="*/ 308 w 1033"/>
                <a:gd name="T65" fmla="*/ 366 h 1010"/>
                <a:gd name="T66" fmla="*/ 250 w 1033"/>
                <a:gd name="T67" fmla="*/ 337 h 1010"/>
                <a:gd name="T68" fmla="*/ 190 w 1033"/>
                <a:gd name="T69" fmla="*/ 312 h 1010"/>
                <a:gd name="T70" fmla="*/ 129 w 1033"/>
                <a:gd name="T71" fmla="*/ 291 h 1010"/>
                <a:gd name="T72" fmla="*/ 64 w 1033"/>
                <a:gd name="T73" fmla="*/ 275 h 1010"/>
                <a:gd name="T74" fmla="*/ 0 w 1033"/>
                <a:gd name="T75" fmla="*/ 264 h 1010"/>
                <a:gd name="T76" fmla="*/ 37 w 1033"/>
                <a:gd name="T77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33" h="1010">
                  <a:moveTo>
                    <a:pt x="37" y="0"/>
                  </a:moveTo>
                  <a:lnTo>
                    <a:pt x="112" y="14"/>
                  </a:lnTo>
                  <a:lnTo>
                    <a:pt x="187" y="31"/>
                  </a:lnTo>
                  <a:lnTo>
                    <a:pt x="258" y="53"/>
                  </a:lnTo>
                  <a:lnTo>
                    <a:pt x="329" y="80"/>
                  </a:lnTo>
                  <a:lnTo>
                    <a:pt x="398" y="112"/>
                  </a:lnTo>
                  <a:lnTo>
                    <a:pt x="464" y="148"/>
                  </a:lnTo>
                  <a:lnTo>
                    <a:pt x="528" y="188"/>
                  </a:lnTo>
                  <a:lnTo>
                    <a:pt x="590" y="233"/>
                  </a:lnTo>
                  <a:lnTo>
                    <a:pt x="648" y="281"/>
                  </a:lnTo>
                  <a:lnTo>
                    <a:pt x="704" y="333"/>
                  </a:lnTo>
                  <a:lnTo>
                    <a:pt x="760" y="393"/>
                  </a:lnTo>
                  <a:lnTo>
                    <a:pt x="811" y="455"/>
                  </a:lnTo>
                  <a:lnTo>
                    <a:pt x="857" y="521"/>
                  </a:lnTo>
                  <a:lnTo>
                    <a:pt x="899" y="589"/>
                  </a:lnTo>
                  <a:lnTo>
                    <a:pt x="936" y="659"/>
                  </a:lnTo>
                  <a:lnTo>
                    <a:pt x="967" y="733"/>
                  </a:lnTo>
                  <a:lnTo>
                    <a:pt x="994" y="809"/>
                  </a:lnTo>
                  <a:lnTo>
                    <a:pt x="1016" y="886"/>
                  </a:lnTo>
                  <a:lnTo>
                    <a:pt x="1033" y="966"/>
                  </a:lnTo>
                  <a:lnTo>
                    <a:pt x="770" y="1010"/>
                  </a:lnTo>
                  <a:lnTo>
                    <a:pt x="755" y="941"/>
                  </a:lnTo>
                  <a:lnTo>
                    <a:pt x="735" y="874"/>
                  </a:lnTo>
                  <a:lnTo>
                    <a:pt x="712" y="809"/>
                  </a:lnTo>
                  <a:lnTo>
                    <a:pt x="681" y="747"/>
                  </a:lnTo>
                  <a:lnTo>
                    <a:pt x="647" y="685"/>
                  </a:lnTo>
                  <a:lnTo>
                    <a:pt x="609" y="628"/>
                  </a:lnTo>
                  <a:lnTo>
                    <a:pt x="565" y="573"/>
                  </a:lnTo>
                  <a:lnTo>
                    <a:pt x="517" y="521"/>
                  </a:lnTo>
                  <a:lnTo>
                    <a:pt x="468" y="477"/>
                  </a:lnTo>
                  <a:lnTo>
                    <a:pt x="417" y="435"/>
                  </a:lnTo>
                  <a:lnTo>
                    <a:pt x="363" y="398"/>
                  </a:lnTo>
                  <a:lnTo>
                    <a:pt x="308" y="366"/>
                  </a:lnTo>
                  <a:lnTo>
                    <a:pt x="250" y="337"/>
                  </a:lnTo>
                  <a:lnTo>
                    <a:pt x="190" y="312"/>
                  </a:lnTo>
                  <a:lnTo>
                    <a:pt x="129" y="291"/>
                  </a:lnTo>
                  <a:lnTo>
                    <a:pt x="64" y="275"/>
                  </a:lnTo>
                  <a:lnTo>
                    <a:pt x="0" y="264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" name="Freeform 1588"/>
            <p:cNvSpPr>
              <a:spLocks/>
            </p:cNvSpPr>
            <p:nvPr/>
          </p:nvSpPr>
          <p:spPr bwMode="auto">
            <a:xfrm>
              <a:off x="875" y="3409"/>
              <a:ext cx="281" cy="274"/>
            </a:xfrm>
            <a:custGeom>
              <a:avLst/>
              <a:gdLst>
                <a:gd name="T0" fmla="*/ 36 w 1690"/>
                <a:gd name="T1" fmla="*/ 0 h 1646"/>
                <a:gd name="T2" fmla="*/ 141 w 1690"/>
                <a:gd name="T3" fmla="*/ 18 h 1646"/>
                <a:gd name="T4" fmla="*/ 244 w 1690"/>
                <a:gd name="T5" fmla="*/ 41 h 1646"/>
                <a:gd name="T6" fmla="*/ 345 w 1690"/>
                <a:gd name="T7" fmla="*/ 69 h 1646"/>
                <a:gd name="T8" fmla="*/ 445 w 1690"/>
                <a:gd name="T9" fmla="*/ 102 h 1646"/>
                <a:gd name="T10" fmla="*/ 541 w 1690"/>
                <a:gd name="T11" fmla="*/ 140 h 1646"/>
                <a:gd name="T12" fmla="*/ 636 w 1690"/>
                <a:gd name="T13" fmla="*/ 185 h 1646"/>
                <a:gd name="T14" fmla="*/ 728 w 1690"/>
                <a:gd name="T15" fmla="*/ 234 h 1646"/>
                <a:gd name="T16" fmla="*/ 817 w 1690"/>
                <a:gd name="T17" fmla="*/ 288 h 1646"/>
                <a:gd name="T18" fmla="*/ 904 w 1690"/>
                <a:gd name="T19" fmla="*/ 347 h 1646"/>
                <a:gd name="T20" fmla="*/ 987 w 1690"/>
                <a:gd name="T21" fmla="*/ 410 h 1646"/>
                <a:gd name="T22" fmla="*/ 1068 w 1690"/>
                <a:gd name="T23" fmla="*/ 479 h 1646"/>
                <a:gd name="T24" fmla="*/ 1145 w 1690"/>
                <a:gd name="T25" fmla="*/ 553 h 1646"/>
                <a:gd name="T26" fmla="*/ 1215 w 1690"/>
                <a:gd name="T27" fmla="*/ 626 h 1646"/>
                <a:gd name="T28" fmla="*/ 1280 w 1690"/>
                <a:gd name="T29" fmla="*/ 702 h 1646"/>
                <a:gd name="T30" fmla="*/ 1342 w 1690"/>
                <a:gd name="T31" fmla="*/ 781 h 1646"/>
                <a:gd name="T32" fmla="*/ 1399 w 1690"/>
                <a:gd name="T33" fmla="*/ 863 h 1646"/>
                <a:gd name="T34" fmla="*/ 1451 w 1690"/>
                <a:gd name="T35" fmla="*/ 948 h 1646"/>
                <a:gd name="T36" fmla="*/ 1500 w 1690"/>
                <a:gd name="T37" fmla="*/ 1035 h 1646"/>
                <a:gd name="T38" fmla="*/ 1543 w 1690"/>
                <a:gd name="T39" fmla="*/ 1125 h 1646"/>
                <a:gd name="T40" fmla="*/ 1582 w 1690"/>
                <a:gd name="T41" fmla="*/ 1216 h 1646"/>
                <a:gd name="T42" fmla="*/ 1616 w 1690"/>
                <a:gd name="T43" fmla="*/ 1309 h 1646"/>
                <a:gd name="T44" fmla="*/ 1645 w 1690"/>
                <a:gd name="T45" fmla="*/ 1405 h 1646"/>
                <a:gd name="T46" fmla="*/ 1670 w 1690"/>
                <a:gd name="T47" fmla="*/ 1502 h 1646"/>
                <a:gd name="T48" fmla="*/ 1690 w 1690"/>
                <a:gd name="T49" fmla="*/ 1601 h 1646"/>
                <a:gd name="T50" fmla="*/ 1428 w 1690"/>
                <a:gd name="T51" fmla="*/ 1646 h 1646"/>
                <a:gd name="T52" fmla="*/ 1409 w 1690"/>
                <a:gd name="T53" fmla="*/ 1552 h 1646"/>
                <a:gd name="T54" fmla="*/ 1385 w 1690"/>
                <a:gd name="T55" fmla="*/ 1461 h 1646"/>
                <a:gd name="T56" fmla="*/ 1356 w 1690"/>
                <a:gd name="T57" fmla="*/ 1372 h 1646"/>
                <a:gd name="T58" fmla="*/ 1323 w 1690"/>
                <a:gd name="T59" fmla="*/ 1284 h 1646"/>
                <a:gd name="T60" fmla="*/ 1285 w 1690"/>
                <a:gd name="T61" fmla="*/ 1198 h 1646"/>
                <a:gd name="T62" fmla="*/ 1241 w 1690"/>
                <a:gd name="T63" fmla="*/ 1115 h 1646"/>
                <a:gd name="T64" fmla="*/ 1193 w 1690"/>
                <a:gd name="T65" fmla="*/ 1035 h 1646"/>
                <a:gd name="T66" fmla="*/ 1141 w 1690"/>
                <a:gd name="T67" fmla="*/ 957 h 1646"/>
                <a:gd name="T68" fmla="*/ 1084 w 1690"/>
                <a:gd name="T69" fmla="*/ 882 h 1646"/>
                <a:gd name="T70" fmla="*/ 1024 w 1690"/>
                <a:gd name="T71" fmla="*/ 810 h 1646"/>
                <a:gd name="T72" fmla="*/ 957 w 1690"/>
                <a:gd name="T73" fmla="*/ 740 h 1646"/>
                <a:gd name="T74" fmla="*/ 884 w 1690"/>
                <a:gd name="T75" fmla="*/ 672 h 1646"/>
                <a:gd name="T76" fmla="*/ 809 w 1690"/>
                <a:gd name="T77" fmla="*/ 608 h 1646"/>
                <a:gd name="T78" fmla="*/ 729 w 1690"/>
                <a:gd name="T79" fmla="*/ 549 h 1646"/>
                <a:gd name="T80" fmla="*/ 646 w 1690"/>
                <a:gd name="T81" fmla="*/ 494 h 1646"/>
                <a:gd name="T82" fmla="*/ 561 w 1690"/>
                <a:gd name="T83" fmla="*/ 446 h 1646"/>
                <a:gd name="T84" fmla="*/ 473 w 1690"/>
                <a:gd name="T85" fmla="*/ 402 h 1646"/>
                <a:gd name="T86" fmla="*/ 382 w 1690"/>
                <a:gd name="T87" fmla="*/ 364 h 1646"/>
                <a:gd name="T88" fmla="*/ 290 w 1690"/>
                <a:gd name="T89" fmla="*/ 330 h 1646"/>
                <a:gd name="T90" fmla="*/ 195 w 1690"/>
                <a:gd name="T91" fmla="*/ 302 h 1646"/>
                <a:gd name="T92" fmla="*/ 99 w 1690"/>
                <a:gd name="T93" fmla="*/ 281 h 1646"/>
                <a:gd name="T94" fmla="*/ 0 w 1690"/>
                <a:gd name="T95" fmla="*/ 263 h 1646"/>
                <a:gd name="T96" fmla="*/ 36 w 1690"/>
                <a:gd name="T97" fmla="*/ 0 h 1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90" h="1646">
                  <a:moveTo>
                    <a:pt x="36" y="0"/>
                  </a:moveTo>
                  <a:lnTo>
                    <a:pt x="141" y="18"/>
                  </a:lnTo>
                  <a:lnTo>
                    <a:pt x="244" y="41"/>
                  </a:lnTo>
                  <a:lnTo>
                    <a:pt x="345" y="69"/>
                  </a:lnTo>
                  <a:lnTo>
                    <a:pt x="445" y="102"/>
                  </a:lnTo>
                  <a:lnTo>
                    <a:pt x="541" y="140"/>
                  </a:lnTo>
                  <a:lnTo>
                    <a:pt x="636" y="185"/>
                  </a:lnTo>
                  <a:lnTo>
                    <a:pt x="728" y="234"/>
                  </a:lnTo>
                  <a:lnTo>
                    <a:pt x="817" y="288"/>
                  </a:lnTo>
                  <a:lnTo>
                    <a:pt x="904" y="347"/>
                  </a:lnTo>
                  <a:lnTo>
                    <a:pt x="987" y="410"/>
                  </a:lnTo>
                  <a:lnTo>
                    <a:pt x="1068" y="479"/>
                  </a:lnTo>
                  <a:lnTo>
                    <a:pt x="1145" y="553"/>
                  </a:lnTo>
                  <a:lnTo>
                    <a:pt x="1215" y="626"/>
                  </a:lnTo>
                  <a:lnTo>
                    <a:pt x="1280" y="702"/>
                  </a:lnTo>
                  <a:lnTo>
                    <a:pt x="1342" y="781"/>
                  </a:lnTo>
                  <a:lnTo>
                    <a:pt x="1399" y="863"/>
                  </a:lnTo>
                  <a:lnTo>
                    <a:pt x="1451" y="948"/>
                  </a:lnTo>
                  <a:lnTo>
                    <a:pt x="1500" y="1035"/>
                  </a:lnTo>
                  <a:lnTo>
                    <a:pt x="1543" y="1125"/>
                  </a:lnTo>
                  <a:lnTo>
                    <a:pt x="1582" y="1216"/>
                  </a:lnTo>
                  <a:lnTo>
                    <a:pt x="1616" y="1309"/>
                  </a:lnTo>
                  <a:lnTo>
                    <a:pt x="1645" y="1405"/>
                  </a:lnTo>
                  <a:lnTo>
                    <a:pt x="1670" y="1502"/>
                  </a:lnTo>
                  <a:lnTo>
                    <a:pt x="1690" y="1601"/>
                  </a:lnTo>
                  <a:lnTo>
                    <a:pt x="1428" y="1646"/>
                  </a:lnTo>
                  <a:lnTo>
                    <a:pt x="1409" y="1552"/>
                  </a:lnTo>
                  <a:lnTo>
                    <a:pt x="1385" y="1461"/>
                  </a:lnTo>
                  <a:lnTo>
                    <a:pt x="1356" y="1372"/>
                  </a:lnTo>
                  <a:lnTo>
                    <a:pt x="1323" y="1284"/>
                  </a:lnTo>
                  <a:lnTo>
                    <a:pt x="1285" y="1198"/>
                  </a:lnTo>
                  <a:lnTo>
                    <a:pt x="1241" y="1115"/>
                  </a:lnTo>
                  <a:lnTo>
                    <a:pt x="1193" y="1035"/>
                  </a:lnTo>
                  <a:lnTo>
                    <a:pt x="1141" y="957"/>
                  </a:lnTo>
                  <a:lnTo>
                    <a:pt x="1084" y="882"/>
                  </a:lnTo>
                  <a:lnTo>
                    <a:pt x="1024" y="810"/>
                  </a:lnTo>
                  <a:lnTo>
                    <a:pt x="957" y="740"/>
                  </a:lnTo>
                  <a:lnTo>
                    <a:pt x="884" y="672"/>
                  </a:lnTo>
                  <a:lnTo>
                    <a:pt x="809" y="608"/>
                  </a:lnTo>
                  <a:lnTo>
                    <a:pt x="729" y="549"/>
                  </a:lnTo>
                  <a:lnTo>
                    <a:pt x="646" y="494"/>
                  </a:lnTo>
                  <a:lnTo>
                    <a:pt x="561" y="446"/>
                  </a:lnTo>
                  <a:lnTo>
                    <a:pt x="473" y="402"/>
                  </a:lnTo>
                  <a:lnTo>
                    <a:pt x="382" y="364"/>
                  </a:lnTo>
                  <a:lnTo>
                    <a:pt x="290" y="330"/>
                  </a:lnTo>
                  <a:lnTo>
                    <a:pt x="195" y="302"/>
                  </a:lnTo>
                  <a:lnTo>
                    <a:pt x="99" y="281"/>
                  </a:lnTo>
                  <a:lnTo>
                    <a:pt x="0" y="263"/>
                  </a:lnTo>
                  <a:lnTo>
                    <a:pt x="3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4" name="130+…">
            <a:extLst>
              <a:ext uri="{FF2B5EF4-FFF2-40B4-BE49-F238E27FC236}">
                <a16:creationId xmlns:a16="http://schemas.microsoft.com/office/drawing/2014/main" id="{DEB64CF3-CC5D-40E8-A186-C953A70BE853}"/>
              </a:ext>
            </a:extLst>
          </p:cNvPr>
          <p:cNvSpPr txBox="1"/>
          <p:nvPr/>
        </p:nvSpPr>
        <p:spPr>
          <a:xfrm>
            <a:off x="8828704" y="2089311"/>
            <a:ext cx="1721356" cy="2477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algn="l">
              <a:lnSpc>
                <a:spcPct val="120000"/>
              </a:lnSpc>
              <a:defRPr sz="1600" b="0">
                <a:solidFill>
                  <a:srgbClr val="677180"/>
                </a:solidFill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Website</a:t>
            </a:r>
            <a:endParaRPr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775A061-E729-4D92-8345-F002BE9E159E}"/>
              </a:ext>
            </a:extLst>
          </p:cNvPr>
          <p:cNvSpPr/>
          <p:nvPr/>
        </p:nvSpPr>
        <p:spPr>
          <a:xfrm>
            <a:off x="8789281" y="2306841"/>
            <a:ext cx="1751087" cy="295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cs typeface="Segoe UI" panose="020B0502040204020203" pitchFamily="34" charset="0"/>
              </a:rPr>
              <a:t>www.George.com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cs typeface="Segoe UI" panose="020B0502040204020203" pitchFamily="34" charset="0"/>
            </a:endParaRPr>
          </a:p>
        </p:txBody>
      </p:sp>
      <p:sp>
        <p:nvSpPr>
          <p:cNvPr id="26" name="Shape 5143"/>
          <p:cNvSpPr/>
          <p:nvPr/>
        </p:nvSpPr>
        <p:spPr>
          <a:xfrm>
            <a:off x="8241755" y="2054265"/>
            <a:ext cx="377639" cy="32951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720" y="0"/>
                </a:moveTo>
                <a:lnTo>
                  <a:pt x="106720" y="0"/>
                </a:lnTo>
                <a:cubicBezTo>
                  <a:pt x="12796" y="0"/>
                  <a:pt x="12796" y="0"/>
                  <a:pt x="12796" y="0"/>
                </a:cubicBezTo>
                <a:cubicBezTo>
                  <a:pt x="6277" y="0"/>
                  <a:pt x="0" y="4689"/>
                  <a:pt x="0" y="12137"/>
                </a:cubicBezTo>
                <a:cubicBezTo>
                  <a:pt x="0" y="88000"/>
                  <a:pt x="0" y="88000"/>
                  <a:pt x="0" y="88000"/>
                </a:cubicBezTo>
                <a:cubicBezTo>
                  <a:pt x="0" y="95172"/>
                  <a:pt x="4104" y="102620"/>
                  <a:pt x="10623" y="105103"/>
                </a:cubicBezTo>
                <a:cubicBezTo>
                  <a:pt x="38631" y="110068"/>
                  <a:pt x="38631" y="110068"/>
                  <a:pt x="38631" y="110068"/>
                </a:cubicBezTo>
                <a:cubicBezTo>
                  <a:pt x="38631" y="110068"/>
                  <a:pt x="14969" y="119724"/>
                  <a:pt x="29698" y="119724"/>
                </a:cubicBezTo>
                <a:cubicBezTo>
                  <a:pt x="89818" y="119724"/>
                  <a:pt x="89818" y="119724"/>
                  <a:pt x="89818" y="119724"/>
                </a:cubicBezTo>
                <a:cubicBezTo>
                  <a:pt x="104788" y="119724"/>
                  <a:pt x="81126" y="110068"/>
                  <a:pt x="81126" y="110068"/>
                </a:cubicBezTo>
                <a:cubicBezTo>
                  <a:pt x="108893" y="105103"/>
                  <a:pt x="108893" y="105103"/>
                  <a:pt x="108893" y="105103"/>
                </a:cubicBezTo>
                <a:cubicBezTo>
                  <a:pt x="115653" y="102620"/>
                  <a:pt x="119758" y="95172"/>
                  <a:pt x="119758" y="88000"/>
                </a:cubicBezTo>
                <a:cubicBezTo>
                  <a:pt x="119758" y="12137"/>
                  <a:pt x="119758" y="12137"/>
                  <a:pt x="119758" y="12137"/>
                </a:cubicBezTo>
                <a:cubicBezTo>
                  <a:pt x="119758" y="4689"/>
                  <a:pt x="113480" y="0"/>
                  <a:pt x="106720" y="0"/>
                </a:cubicBezTo>
                <a:close/>
                <a:moveTo>
                  <a:pt x="106720" y="88000"/>
                </a:moveTo>
                <a:lnTo>
                  <a:pt x="106720" y="88000"/>
                </a:lnTo>
                <a:cubicBezTo>
                  <a:pt x="12796" y="88000"/>
                  <a:pt x="12796" y="88000"/>
                  <a:pt x="12796" y="88000"/>
                </a:cubicBezTo>
                <a:cubicBezTo>
                  <a:pt x="12796" y="12137"/>
                  <a:pt x="12796" y="12137"/>
                  <a:pt x="12796" y="12137"/>
                </a:cubicBezTo>
                <a:cubicBezTo>
                  <a:pt x="106720" y="12137"/>
                  <a:pt x="106720" y="12137"/>
                  <a:pt x="106720" y="12137"/>
                </a:cubicBezTo>
                <a:lnTo>
                  <a:pt x="106720" y="880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lIns="45700" tIns="22850" rIns="45700" bIns="22850" anchor="ctr" anchorCtr="0">
            <a:noAutofit/>
          </a:bodyPr>
          <a:lstStyle/>
          <a:p>
            <a:endParaRPr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340B165-5374-45B4-A42E-1F3A7515FCB6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6BE2946F-B4F3-42F0-B3F4-8CA4FECF2CB7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40" name="Freeform 10">
                <a:extLst>
                  <a:ext uri="{FF2B5EF4-FFF2-40B4-BE49-F238E27FC236}">
                    <a16:creationId xmlns:a16="http://schemas.microsoft.com/office/drawing/2014/main" id="{E1116400-8669-4886-9C19-0C9136C228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11">
                <a:extLst>
                  <a:ext uri="{FF2B5EF4-FFF2-40B4-BE49-F238E27FC236}">
                    <a16:creationId xmlns:a16="http://schemas.microsoft.com/office/drawing/2014/main" id="{D2F8E018-903B-41AA-B8E8-4790210F87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B79E5303-C7BC-465F-B8D1-37177DF5B004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9" name="Text Placeholder 13">
              <a:extLst>
                <a:ext uri="{FF2B5EF4-FFF2-40B4-BE49-F238E27FC236}">
                  <a16:creationId xmlns:a16="http://schemas.microsoft.com/office/drawing/2014/main" id="{3F296DD8-F046-4E01-AB5C-0B721F691B5D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43" name="Rectangle 42">
            <a:extLst>
              <a:ext uri="{FF2B5EF4-FFF2-40B4-BE49-F238E27FC236}">
                <a16:creationId xmlns:a16="http://schemas.microsoft.com/office/drawing/2014/main" id="{6FEF2BD4-51A4-4A8A-A25C-6B1AD39A7BC2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29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22D6D0F0-5174-494B-B528-D4C69DDA4831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96" r="1239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30548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 animBg="1"/>
      <p:bldP spid="19" grpId="0"/>
      <p:bldP spid="24" grpId="0" animBg="1"/>
      <p:bldP spid="25" grpId="0"/>
      <p:bldP spid="26" grpId="0" animBg="1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CA1E91BC-AE2C-485E-B355-14A9031E038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1" b="24781"/>
          <a:stretch>
            <a:fillRect/>
          </a:stretch>
        </p:blipFill>
        <p:spPr/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6065789" y="1249032"/>
            <a:ext cx="3699313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0029"/>
                </a:solidFill>
                <a:latin typeface="Aptos" panose="020B0004020202020204" pitchFamily="34" charset="0"/>
                <a:ea typeface="Roboto Slab" pitchFamily="2" charset="0"/>
                <a:cs typeface="Lato" charset="0"/>
              </a:rPr>
              <a:t>Our Company In Brief</a:t>
            </a:r>
          </a:p>
        </p:txBody>
      </p:sp>
      <p:sp>
        <p:nvSpPr>
          <p:cNvPr id="6" name="Rectangle 5"/>
          <p:cNvSpPr/>
          <p:nvPr/>
        </p:nvSpPr>
        <p:spPr>
          <a:xfrm>
            <a:off x="5998693" y="2667619"/>
            <a:ext cx="4745507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tincidunt eget ante tincidunt, 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39661" y="1457074"/>
            <a:ext cx="1917956" cy="384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ptos" panose="020B0004020202020204" pitchFamily="34" charset="0"/>
                <a:ea typeface="Lato" panose="020F0502020204030203" pitchFamily="34" charset="0"/>
                <a:cs typeface="Lato" panose="020F0502020204030203" pitchFamily="34" charset="0"/>
              </a:rPr>
              <a:t>Established </a:t>
            </a:r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Lato" panose="020F0502020204030203" pitchFamily="34" charset="0"/>
                <a:cs typeface="Lato" panose="020F0502020204030203" pitchFamily="34" charset="0"/>
              </a:rPr>
              <a:t>In 1983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39661" y="1895703"/>
            <a:ext cx="2180107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8549" y="3439236"/>
            <a:ext cx="2743200" cy="1828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3582946" y="3658378"/>
            <a:ext cx="349342" cy="370340"/>
            <a:chOff x="9345970" y="693140"/>
            <a:chExt cx="618079" cy="655231"/>
          </a:xfrm>
          <a:solidFill>
            <a:schemeClr val="bg1"/>
          </a:solidFill>
        </p:grpSpPr>
        <p:sp>
          <p:nvSpPr>
            <p:cNvPr id="13" name="Freeform 77"/>
            <p:cNvSpPr>
              <a:spLocks noEditPoints="1"/>
            </p:cNvSpPr>
            <p:nvPr/>
          </p:nvSpPr>
          <p:spPr bwMode="auto">
            <a:xfrm>
              <a:off x="9345970" y="825200"/>
              <a:ext cx="468118" cy="523171"/>
            </a:xfrm>
            <a:custGeom>
              <a:avLst/>
              <a:gdLst>
                <a:gd name="T0" fmla="*/ 18 w 540"/>
                <a:gd name="T1" fmla="*/ 531 h 602"/>
                <a:gd name="T2" fmla="*/ 107 w 540"/>
                <a:gd name="T3" fmla="*/ 593 h 602"/>
                <a:gd name="T4" fmla="*/ 141 w 540"/>
                <a:gd name="T5" fmla="*/ 581 h 602"/>
                <a:gd name="T6" fmla="*/ 291 w 540"/>
                <a:gd name="T7" fmla="*/ 347 h 602"/>
                <a:gd name="T8" fmla="*/ 471 w 540"/>
                <a:gd name="T9" fmla="*/ 344 h 602"/>
                <a:gd name="T10" fmla="*/ 540 w 540"/>
                <a:gd name="T11" fmla="*/ 245 h 602"/>
                <a:gd name="T12" fmla="*/ 191 w 540"/>
                <a:gd name="T13" fmla="*/ 0 h 602"/>
                <a:gd name="T14" fmla="*/ 122 w 540"/>
                <a:gd name="T15" fmla="*/ 98 h 602"/>
                <a:gd name="T16" fmla="*/ 182 w 540"/>
                <a:gd name="T17" fmla="*/ 266 h 602"/>
                <a:gd name="T18" fmla="*/ 11 w 540"/>
                <a:gd name="T19" fmla="*/ 489 h 602"/>
                <a:gd name="T20" fmla="*/ 18 w 540"/>
                <a:gd name="T21" fmla="*/ 531 h 602"/>
                <a:gd name="T22" fmla="*/ 73 w 540"/>
                <a:gd name="T23" fmla="*/ 496 h 602"/>
                <a:gd name="T24" fmla="*/ 108 w 540"/>
                <a:gd name="T25" fmla="*/ 490 h 602"/>
                <a:gd name="T26" fmla="*/ 114 w 540"/>
                <a:gd name="T27" fmla="*/ 525 h 602"/>
                <a:gd name="T28" fmla="*/ 79 w 540"/>
                <a:gd name="T29" fmla="*/ 531 h 602"/>
                <a:gd name="T30" fmla="*/ 73 w 540"/>
                <a:gd name="T31" fmla="*/ 496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40" h="602">
                  <a:moveTo>
                    <a:pt x="18" y="531"/>
                  </a:moveTo>
                  <a:lnTo>
                    <a:pt x="107" y="593"/>
                  </a:lnTo>
                  <a:cubicBezTo>
                    <a:pt x="119" y="602"/>
                    <a:pt x="131" y="596"/>
                    <a:pt x="141" y="581"/>
                  </a:cubicBezTo>
                  <a:lnTo>
                    <a:pt x="291" y="347"/>
                  </a:lnTo>
                  <a:lnTo>
                    <a:pt x="471" y="344"/>
                  </a:lnTo>
                  <a:lnTo>
                    <a:pt x="540" y="245"/>
                  </a:lnTo>
                  <a:lnTo>
                    <a:pt x="191" y="0"/>
                  </a:lnTo>
                  <a:lnTo>
                    <a:pt x="122" y="98"/>
                  </a:lnTo>
                  <a:lnTo>
                    <a:pt x="182" y="266"/>
                  </a:lnTo>
                  <a:lnTo>
                    <a:pt x="11" y="489"/>
                  </a:lnTo>
                  <a:cubicBezTo>
                    <a:pt x="0" y="504"/>
                    <a:pt x="6" y="522"/>
                    <a:pt x="18" y="531"/>
                  </a:cubicBezTo>
                  <a:close/>
                  <a:moveTo>
                    <a:pt x="73" y="496"/>
                  </a:moveTo>
                  <a:cubicBezTo>
                    <a:pt x="81" y="485"/>
                    <a:pt x="96" y="482"/>
                    <a:pt x="108" y="490"/>
                  </a:cubicBezTo>
                  <a:cubicBezTo>
                    <a:pt x="119" y="498"/>
                    <a:pt x="122" y="513"/>
                    <a:pt x="114" y="525"/>
                  </a:cubicBezTo>
                  <a:cubicBezTo>
                    <a:pt x="106" y="536"/>
                    <a:pt x="90" y="539"/>
                    <a:pt x="79" y="531"/>
                  </a:cubicBezTo>
                  <a:cubicBezTo>
                    <a:pt x="68" y="523"/>
                    <a:pt x="65" y="507"/>
                    <a:pt x="73" y="4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8"/>
            <p:cNvSpPr>
              <a:spLocks/>
            </p:cNvSpPr>
            <p:nvPr/>
          </p:nvSpPr>
          <p:spPr bwMode="auto">
            <a:xfrm>
              <a:off x="9524639" y="693140"/>
              <a:ext cx="323394" cy="326771"/>
            </a:xfrm>
            <a:custGeom>
              <a:avLst/>
              <a:gdLst>
                <a:gd name="T0" fmla="*/ 92 w 373"/>
                <a:gd name="T1" fmla="*/ 0 h 376"/>
                <a:gd name="T2" fmla="*/ 0 w 373"/>
                <a:gd name="T3" fmla="*/ 130 h 376"/>
                <a:gd name="T4" fmla="*/ 349 w 373"/>
                <a:gd name="T5" fmla="*/ 376 h 376"/>
                <a:gd name="T6" fmla="*/ 373 w 373"/>
                <a:gd name="T7" fmla="*/ 323 h 376"/>
                <a:gd name="T8" fmla="*/ 345 w 373"/>
                <a:gd name="T9" fmla="*/ 267 h 376"/>
                <a:gd name="T10" fmla="*/ 339 w 373"/>
                <a:gd name="T11" fmla="*/ 265 h 376"/>
                <a:gd name="T12" fmla="*/ 269 w 373"/>
                <a:gd name="T13" fmla="*/ 217 h 376"/>
                <a:gd name="T14" fmla="*/ 234 w 373"/>
                <a:gd name="T15" fmla="*/ 190 h 376"/>
                <a:gd name="T16" fmla="*/ 229 w 373"/>
                <a:gd name="T17" fmla="*/ 188 h 376"/>
                <a:gd name="T18" fmla="*/ 211 w 373"/>
                <a:gd name="T19" fmla="*/ 205 h 376"/>
                <a:gd name="T20" fmla="*/ 221 w 373"/>
                <a:gd name="T21" fmla="*/ 184 h 376"/>
                <a:gd name="T22" fmla="*/ 171 w 373"/>
                <a:gd name="T23" fmla="*/ 149 h 376"/>
                <a:gd name="T24" fmla="*/ 154 w 373"/>
                <a:gd name="T25" fmla="*/ 108 h 376"/>
                <a:gd name="T26" fmla="*/ 187 w 373"/>
                <a:gd name="T27" fmla="*/ 64 h 376"/>
                <a:gd name="T28" fmla="*/ 164 w 373"/>
                <a:gd name="T29" fmla="*/ 50 h 376"/>
                <a:gd name="T30" fmla="*/ 103 w 373"/>
                <a:gd name="T31" fmla="*/ 111 h 376"/>
                <a:gd name="T32" fmla="*/ 136 w 373"/>
                <a:gd name="T33" fmla="*/ 31 h 376"/>
                <a:gd name="T34" fmla="*/ 92 w 373"/>
                <a:gd name="T35" fmla="*/ 0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3" h="376">
                  <a:moveTo>
                    <a:pt x="92" y="0"/>
                  </a:moveTo>
                  <a:lnTo>
                    <a:pt x="0" y="130"/>
                  </a:lnTo>
                  <a:lnTo>
                    <a:pt x="349" y="376"/>
                  </a:lnTo>
                  <a:lnTo>
                    <a:pt x="373" y="323"/>
                  </a:lnTo>
                  <a:cubicBezTo>
                    <a:pt x="368" y="300"/>
                    <a:pt x="359" y="272"/>
                    <a:pt x="345" y="267"/>
                  </a:cubicBezTo>
                  <a:lnTo>
                    <a:pt x="339" y="265"/>
                  </a:lnTo>
                  <a:cubicBezTo>
                    <a:pt x="311" y="257"/>
                    <a:pt x="276" y="246"/>
                    <a:pt x="269" y="217"/>
                  </a:cubicBezTo>
                  <a:cubicBezTo>
                    <a:pt x="266" y="206"/>
                    <a:pt x="253" y="199"/>
                    <a:pt x="234" y="190"/>
                  </a:cubicBezTo>
                  <a:cubicBezTo>
                    <a:pt x="232" y="190"/>
                    <a:pt x="230" y="189"/>
                    <a:pt x="229" y="188"/>
                  </a:cubicBezTo>
                  <a:lnTo>
                    <a:pt x="211" y="205"/>
                  </a:lnTo>
                  <a:lnTo>
                    <a:pt x="221" y="184"/>
                  </a:lnTo>
                  <a:cubicBezTo>
                    <a:pt x="205" y="176"/>
                    <a:pt x="187" y="165"/>
                    <a:pt x="171" y="149"/>
                  </a:cubicBezTo>
                  <a:cubicBezTo>
                    <a:pt x="157" y="135"/>
                    <a:pt x="152" y="122"/>
                    <a:pt x="154" y="108"/>
                  </a:cubicBezTo>
                  <a:cubicBezTo>
                    <a:pt x="158" y="89"/>
                    <a:pt x="179" y="68"/>
                    <a:pt x="187" y="64"/>
                  </a:cubicBezTo>
                  <a:lnTo>
                    <a:pt x="164" y="50"/>
                  </a:lnTo>
                  <a:lnTo>
                    <a:pt x="103" y="111"/>
                  </a:lnTo>
                  <a:lnTo>
                    <a:pt x="136" y="31"/>
                  </a:lnTo>
                  <a:lnTo>
                    <a:pt x="9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79"/>
            <p:cNvSpPr>
              <a:spLocks/>
            </p:cNvSpPr>
            <p:nvPr/>
          </p:nvSpPr>
          <p:spPr bwMode="auto">
            <a:xfrm>
              <a:off x="9679834" y="747855"/>
              <a:ext cx="261755" cy="366794"/>
            </a:xfrm>
            <a:custGeom>
              <a:avLst/>
              <a:gdLst>
                <a:gd name="T0" fmla="*/ 298 w 302"/>
                <a:gd name="T1" fmla="*/ 225 h 422"/>
                <a:gd name="T2" fmla="*/ 282 w 302"/>
                <a:gd name="T3" fmla="*/ 137 h 422"/>
                <a:gd name="T4" fmla="*/ 203 w 302"/>
                <a:gd name="T5" fmla="*/ 96 h 422"/>
                <a:gd name="T6" fmla="*/ 131 w 302"/>
                <a:gd name="T7" fmla="*/ 62 h 422"/>
                <a:gd name="T8" fmla="*/ 86 w 302"/>
                <a:gd name="T9" fmla="*/ 7 h 422"/>
                <a:gd name="T10" fmla="*/ 64 w 302"/>
                <a:gd name="T11" fmla="*/ 0 h 422"/>
                <a:gd name="T12" fmla="*/ 32 w 302"/>
                <a:gd name="T13" fmla="*/ 16 h 422"/>
                <a:gd name="T14" fmla="*/ 30 w 302"/>
                <a:gd name="T15" fmla="*/ 18 h 422"/>
                <a:gd name="T16" fmla="*/ 27 w 302"/>
                <a:gd name="T17" fmla="*/ 21 h 422"/>
                <a:gd name="T18" fmla="*/ 2 w 302"/>
                <a:gd name="T19" fmla="*/ 48 h 422"/>
                <a:gd name="T20" fmla="*/ 15 w 302"/>
                <a:gd name="T21" fmla="*/ 77 h 422"/>
                <a:gd name="T22" fmla="*/ 61 w 302"/>
                <a:gd name="T23" fmla="*/ 109 h 422"/>
                <a:gd name="T24" fmla="*/ 73 w 302"/>
                <a:gd name="T25" fmla="*/ 115 h 422"/>
                <a:gd name="T26" fmla="*/ 74 w 302"/>
                <a:gd name="T27" fmla="*/ 115 h 422"/>
                <a:gd name="T28" fmla="*/ 116 w 302"/>
                <a:gd name="T29" fmla="*/ 151 h 422"/>
                <a:gd name="T30" fmla="*/ 177 w 302"/>
                <a:gd name="T31" fmla="*/ 190 h 422"/>
                <a:gd name="T32" fmla="*/ 184 w 302"/>
                <a:gd name="T33" fmla="*/ 192 h 422"/>
                <a:gd name="T34" fmla="*/ 218 w 302"/>
                <a:gd name="T35" fmla="*/ 245 h 422"/>
                <a:gd name="T36" fmla="*/ 223 w 302"/>
                <a:gd name="T37" fmla="*/ 270 h 422"/>
                <a:gd name="T38" fmla="*/ 228 w 302"/>
                <a:gd name="T39" fmla="*/ 289 h 422"/>
                <a:gd name="T40" fmla="*/ 220 w 302"/>
                <a:gd name="T41" fmla="*/ 338 h 422"/>
                <a:gd name="T42" fmla="*/ 210 w 302"/>
                <a:gd name="T43" fmla="*/ 369 h 422"/>
                <a:gd name="T44" fmla="*/ 219 w 302"/>
                <a:gd name="T45" fmla="*/ 407 h 422"/>
                <a:gd name="T46" fmla="*/ 255 w 302"/>
                <a:gd name="T47" fmla="*/ 422 h 422"/>
                <a:gd name="T48" fmla="*/ 292 w 302"/>
                <a:gd name="T49" fmla="*/ 370 h 422"/>
                <a:gd name="T50" fmla="*/ 275 w 302"/>
                <a:gd name="T51" fmla="*/ 315 h 422"/>
                <a:gd name="T52" fmla="*/ 267 w 302"/>
                <a:gd name="T53" fmla="*/ 293 h 422"/>
                <a:gd name="T54" fmla="*/ 280 w 302"/>
                <a:gd name="T55" fmla="*/ 256 h 422"/>
                <a:gd name="T56" fmla="*/ 298 w 302"/>
                <a:gd name="T57" fmla="*/ 225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02" h="422">
                  <a:moveTo>
                    <a:pt x="298" y="225"/>
                  </a:moveTo>
                  <a:cubicBezTo>
                    <a:pt x="302" y="201"/>
                    <a:pt x="297" y="171"/>
                    <a:pt x="282" y="137"/>
                  </a:cubicBezTo>
                  <a:cubicBezTo>
                    <a:pt x="273" y="117"/>
                    <a:pt x="234" y="100"/>
                    <a:pt x="203" y="96"/>
                  </a:cubicBezTo>
                  <a:cubicBezTo>
                    <a:pt x="172" y="92"/>
                    <a:pt x="137" y="80"/>
                    <a:pt x="131" y="62"/>
                  </a:cubicBezTo>
                  <a:cubicBezTo>
                    <a:pt x="129" y="54"/>
                    <a:pt x="120" y="28"/>
                    <a:pt x="86" y="7"/>
                  </a:cubicBezTo>
                  <a:cubicBezTo>
                    <a:pt x="78" y="2"/>
                    <a:pt x="71" y="0"/>
                    <a:pt x="64" y="0"/>
                  </a:cubicBezTo>
                  <a:cubicBezTo>
                    <a:pt x="52" y="0"/>
                    <a:pt x="42" y="8"/>
                    <a:pt x="32" y="16"/>
                  </a:cubicBezTo>
                  <a:lnTo>
                    <a:pt x="30" y="18"/>
                  </a:lnTo>
                  <a:lnTo>
                    <a:pt x="27" y="21"/>
                  </a:lnTo>
                  <a:cubicBezTo>
                    <a:pt x="27" y="21"/>
                    <a:pt x="4" y="31"/>
                    <a:pt x="2" y="48"/>
                  </a:cubicBezTo>
                  <a:cubicBezTo>
                    <a:pt x="0" y="57"/>
                    <a:pt x="4" y="66"/>
                    <a:pt x="15" y="77"/>
                  </a:cubicBezTo>
                  <a:cubicBezTo>
                    <a:pt x="29" y="92"/>
                    <a:pt x="46" y="101"/>
                    <a:pt x="61" y="109"/>
                  </a:cubicBezTo>
                  <a:cubicBezTo>
                    <a:pt x="65" y="111"/>
                    <a:pt x="69" y="113"/>
                    <a:pt x="73" y="115"/>
                  </a:cubicBezTo>
                  <a:cubicBezTo>
                    <a:pt x="74" y="115"/>
                    <a:pt x="74" y="115"/>
                    <a:pt x="74" y="115"/>
                  </a:cubicBezTo>
                  <a:cubicBezTo>
                    <a:pt x="95" y="125"/>
                    <a:pt x="112" y="134"/>
                    <a:pt x="116" y="151"/>
                  </a:cubicBezTo>
                  <a:cubicBezTo>
                    <a:pt x="122" y="173"/>
                    <a:pt x="152" y="182"/>
                    <a:pt x="177" y="190"/>
                  </a:cubicBezTo>
                  <a:lnTo>
                    <a:pt x="184" y="192"/>
                  </a:lnTo>
                  <a:cubicBezTo>
                    <a:pt x="202" y="197"/>
                    <a:pt x="211" y="221"/>
                    <a:pt x="218" y="245"/>
                  </a:cubicBezTo>
                  <a:cubicBezTo>
                    <a:pt x="220" y="254"/>
                    <a:pt x="222" y="262"/>
                    <a:pt x="223" y="270"/>
                  </a:cubicBezTo>
                  <a:cubicBezTo>
                    <a:pt x="225" y="277"/>
                    <a:pt x="227" y="284"/>
                    <a:pt x="228" y="289"/>
                  </a:cubicBezTo>
                  <a:cubicBezTo>
                    <a:pt x="233" y="303"/>
                    <a:pt x="226" y="320"/>
                    <a:pt x="220" y="338"/>
                  </a:cubicBezTo>
                  <a:cubicBezTo>
                    <a:pt x="216" y="348"/>
                    <a:pt x="212" y="359"/>
                    <a:pt x="210" y="369"/>
                  </a:cubicBezTo>
                  <a:cubicBezTo>
                    <a:pt x="207" y="383"/>
                    <a:pt x="211" y="397"/>
                    <a:pt x="219" y="407"/>
                  </a:cubicBezTo>
                  <a:cubicBezTo>
                    <a:pt x="227" y="417"/>
                    <a:pt x="240" y="422"/>
                    <a:pt x="255" y="422"/>
                  </a:cubicBezTo>
                  <a:cubicBezTo>
                    <a:pt x="280" y="422"/>
                    <a:pt x="292" y="405"/>
                    <a:pt x="292" y="370"/>
                  </a:cubicBezTo>
                  <a:cubicBezTo>
                    <a:pt x="292" y="357"/>
                    <a:pt x="283" y="335"/>
                    <a:pt x="275" y="315"/>
                  </a:cubicBezTo>
                  <a:cubicBezTo>
                    <a:pt x="272" y="307"/>
                    <a:pt x="269" y="300"/>
                    <a:pt x="267" y="293"/>
                  </a:cubicBezTo>
                  <a:cubicBezTo>
                    <a:pt x="261" y="276"/>
                    <a:pt x="271" y="266"/>
                    <a:pt x="280" y="256"/>
                  </a:cubicBezTo>
                  <a:cubicBezTo>
                    <a:pt x="288" y="248"/>
                    <a:pt x="296" y="239"/>
                    <a:pt x="298" y="2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80"/>
            <p:cNvSpPr>
              <a:spLocks/>
            </p:cNvSpPr>
            <p:nvPr/>
          </p:nvSpPr>
          <p:spPr bwMode="auto">
            <a:xfrm>
              <a:off x="9832327" y="1281497"/>
              <a:ext cx="131722" cy="41712"/>
            </a:xfrm>
            <a:custGeom>
              <a:avLst/>
              <a:gdLst>
                <a:gd name="T0" fmla="*/ 128 w 152"/>
                <a:gd name="T1" fmla="*/ 8 h 48"/>
                <a:gd name="T2" fmla="*/ 74 w 152"/>
                <a:gd name="T3" fmla="*/ 0 h 48"/>
                <a:gd name="T4" fmla="*/ 23 w 152"/>
                <a:gd name="T5" fmla="*/ 8 h 48"/>
                <a:gd name="T6" fmla="*/ 0 w 152"/>
                <a:gd name="T7" fmla="*/ 26 h 48"/>
                <a:gd name="T8" fmla="*/ 22 w 152"/>
                <a:gd name="T9" fmla="*/ 43 h 48"/>
                <a:gd name="T10" fmla="*/ 74 w 152"/>
                <a:gd name="T11" fmla="*/ 48 h 48"/>
                <a:gd name="T12" fmla="*/ 128 w 152"/>
                <a:gd name="T13" fmla="*/ 43 h 48"/>
                <a:gd name="T14" fmla="*/ 152 w 152"/>
                <a:gd name="T15" fmla="*/ 25 h 48"/>
                <a:gd name="T16" fmla="*/ 128 w 152"/>
                <a:gd name="T17" fmla="*/ 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2" h="48">
                  <a:moveTo>
                    <a:pt x="128" y="8"/>
                  </a:moveTo>
                  <a:cubicBezTo>
                    <a:pt x="111" y="3"/>
                    <a:pt x="92" y="0"/>
                    <a:pt x="74" y="0"/>
                  </a:cubicBezTo>
                  <a:cubicBezTo>
                    <a:pt x="44" y="0"/>
                    <a:pt x="23" y="8"/>
                    <a:pt x="23" y="8"/>
                  </a:cubicBezTo>
                  <a:cubicBezTo>
                    <a:pt x="9" y="12"/>
                    <a:pt x="0" y="19"/>
                    <a:pt x="0" y="26"/>
                  </a:cubicBezTo>
                  <a:cubicBezTo>
                    <a:pt x="1" y="32"/>
                    <a:pt x="9" y="39"/>
                    <a:pt x="22" y="43"/>
                  </a:cubicBezTo>
                  <a:cubicBezTo>
                    <a:pt x="34" y="46"/>
                    <a:pt x="52" y="48"/>
                    <a:pt x="74" y="48"/>
                  </a:cubicBezTo>
                  <a:cubicBezTo>
                    <a:pt x="97" y="48"/>
                    <a:pt x="118" y="46"/>
                    <a:pt x="128" y="43"/>
                  </a:cubicBezTo>
                  <a:cubicBezTo>
                    <a:pt x="141" y="39"/>
                    <a:pt x="152" y="31"/>
                    <a:pt x="152" y="25"/>
                  </a:cubicBezTo>
                  <a:cubicBezTo>
                    <a:pt x="152" y="23"/>
                    <a:pt x="150" y="16"/>
                    <a:pt x="128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1839661" y="3711798"/>
            <a:ext cx="1917956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bg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Licensed </a:t>
            </a:r>
            <a:r>
              <a:rPr lang="en-US" sz="1400" b="1" dirty="0">
                <a:solidFill>
                  <a:schemeClr val="bg1"/>
                </a:solidFill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In 1983</a:t>
            </a:r>
            <a:endParaRPr lang="id-ID" sz="1400" b="1" dirty="0">
              <a:solidFill>
                <a:schemeClr val="bg1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39661" y="4125895"/>
            <a:ext cx="2180107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</a:t>
            </a:r>
            <a:endParaRPr lang="id-ID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03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14FA37B-0201-4FFF-8191-BC73872E6F0B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54DA0CB6-331E-409B-BD44-5CD5D0FF0C29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30" name="Freeform 10">
                <a:extLst>
                  <a:ext uri="{FF2B5EF4-FFF2-40B4-BE49-F238E27FC236}">
                    <a16:creationId xmlns:a16="http://schemas.microsoft.com/office/drawing/2014/main" id="{3F17D8EB-890F-4FE9-A58C-10C5CF32DC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11">
                <a:extLst>
                  <a:ext uri="{FF2B5EF4-FFF2-40B4-BE49-F238E27FC236}">
                    <a16:creationId xmlns:a16="http://schemas.microsoft.com/office/drawing/2014/main" id="{F256115C-129F-471F-84BC-B5CFD9CDED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63AE7943-1B03-456B-9355-99B8A92F9031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" name="Text Placeholder 13">
              <a:extLst>
                <a:ext uri="{FF2B5EF4-FFF2-40B4-BE49-F238E27FC236}">
                  <a16:creationId xmlns:a16="http://schemas.microsoft.com/office/drawing/2014/main" id="{ADAD2674-D9B6-46C5-B4B0-93F58CC843B1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2383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0" grpId="0"/>
      <p:bldP spid="11" grpId="0"/>
      <p:bldP spid="2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8633682E-A62C-4CC8-B622-6A08B4D66037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5" name="Rectangle 4"/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01480" y="2381867"/>
            <a:ext cx="65890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accent1"/>
                </a:solidFill>
                <a:latin typeface="+mj-lt"/>
              </a:rPr>
              <a:t>Thank </a:t>
            </a:r>
            <a:r>
              <a:rPr lang="en-US" sz="6000" b="1" dirty="0">
                <a:solidFill>
                  <a:schemeClr val="accent6"/>
                </a:solidFill>
                <a:latin typeface="+mj-lt"/>
              </a:rPr>
              <a:t>You</a:t>
            </a:r>
            <a:r>
              <a:rPr lang="en-US" sz="6000" b="1" dirty="0">
                <a:solidFill>
                  <a:schemeClr val="accent1"/>
                </a:solidFill>
                <a:latin typeface="+mj-lt"/>
              </a:rPr>
              <a:t> For Coming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666F82E-F384-4516-BEEA-DBDDF9DF2BFD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5178243C-80E3-4FB6-859D-1F12079C865E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19" name="Freeform 10">
                <a:extLst>
                  <a:ext uri="{FF2B5EF4-FFF2-40B4-BE49-F238E27FC236}">
                    <a16:creationId xmlns:a16="http://schemas.microsoft.com/office/drawing/2014/main" id="{F2312B24-5AC2-41FE-9253-F6F7AE754B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11">
                <a:extLst>
                  <a:ext uri="{FF2B5EF4-FFF2-40B4-BE49-F238E27FC236}">
                    <a16:creationId xmlns:a16="http://schemas.microsoft.com/office/drawing/2014/main" id="{7B835B91-056E-41E9-B05E-CA96EEA2C6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2095DCCC-1686-469C-899A-AB84F153F27E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Text Placeholder 13">
              <a:extLst>
                <a:ext uri="{FF2B5EF4-FFF2-40B4-BE49-F238E27FC236}">
                  <a16:creationId xmlns:a16="http://schemas.microsoft.com/office/drawing/2014/main" id="{92582C89-F0E2-4ADE-B894-EC15412294A2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12" name="Freeform 52">
            <a:extLst>
              <a:ext uri="{FF2B5EF4-FFF2-40B4-BE49-F238E27FC236}">
                <a16:creationId xmlns:a16="http://schemas.microsoft.com/office/drawing/2014/main" id="{9BBDE9F0-8317-43B3-8B82-2F7038FEB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9938" y="5954676"/>
            <a:ext cx="229621" cy="226993"/>
          </a:xfrm>
          <a:custGeom>
            <a:avLst/>
            <a:gdLst>
              <a:gd name="T0" fmla="*/ 347593 w 479"/>
              <a:gd name="T1" fmla="*/ 0 h 471"/>
              <a:gd name="T2" fmla="*/ 347593 w 479"/>
              <a:gd name="T3" fmla="*/ 0 h 471"/>
              <a:gd name="T4" fmla="*/ 0 w 479"/>
              <a:gd name="T5" fmla="*/ 336348 h 471"/>
              <a:gd name="T6" fmla="*/ 347593 w 479"/>
              <a:gd name="T7" fmla="*/ 684344 h 471"/>
              <a:gd name="T8" fmla="*/ 692290 w 479"/>
              <a:gd name="T9" fmla="*/ 336348 h 471"/>
              <a:gd name="T10" fmla="*/ 347593 w 479"/>
              <a:gd name="T11" fmla="*/ 0 h 471"/>
              <a:gd name="T12" fmla="*/ 372214 w 479"/>
              <a:gd name="T13" fmla="*/ 426623 h 471"/>
              <a:gd name="T14" fmla="*/ 372214 w 479"/>
              <a:gd name="T15" fmla="*/ 426623 h 471"/>
              <a:gd name="T16" fmla="*/ 321524 w 479"/>
              <a:gd name="T17" fmla="*/ 400414 h 471"/>
              <a:gd name="T18" fmla="*/ 269385 w 479"/>
              <a:gd name="T19" fmla="*/ 528546 h 471"/>
              <a:gd name="T20" fmla="*/ 295454 w 479"/>
              <a:gd name="T21" fmla="*/ 336348 h 471"/>
              <a:gd name="T22" fmla="*/ 347593 w 479"/>
              <a:gd name="T23" fmla="*/ 246073 h 471"/>
              <a:gd name="T24" fmla="*/ 360628 w 479"/>
              <a:gd name="T25" fmla="*/ 387310 h 471"/>
              <a:gd name="T26" fmla="*/ 411319 w 479"/>
              <a:gd name="T27" fmla="*/ 219864 h 471"/>
              <a:gd name="T28" fmla="*/ 244764 w 479"/>
              <a:gd name="T29" fmla="*/ 310139 h 471"/>
              <a:gd name="T30" fmla="*/ 257798 w 479"/>
              <a:gd name="T31" fmla="*/ 374205 h 471"/>
              <a:gd name="T32" fmla="*/ 205659 w 479"/>
              <a:gd name="T33" fmla="*/ 283930 h 471"/>
              <a:gd name="T34" fmla="*/ 334558 w 479"/>
              <a:gd name="T35" fmla="*/ 155797 h 471"/>
              <a:gd name="T36" fmla="*/ 488079 w 479"/>
              <a:gd name="T37" fmla="*/ 259177 h 471"/>
              <a:gd name="T38" fmla="*/ 372214 w 479"/>
              <a:gd name="T39" fmla="*/ 426623 h 47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79" h="471">
                <a:moveTo>
                  <a:pt x="240" y="0"/>
                </a:moveTo>
                <a:lnTo>
                  <a:pt x="240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3"/>
                  <a:pt x="106" y="470"/>
                  <a:pt x="240" y="470"/>
                </a:cubicBezTo>
                <a:cubicBezTo>
                  <a:pt x="372" y="470"/>
                  <a:pt x="478" y="363"/>
                  <a:pt x="478" y="231"/>
                </a:cubicBezTo>
                <a:cubicBezTo>
                  <a:pt x="478" y="107"/>
                  <a:pt x="372" y="0"/>
                  <a:pt x="240" y="0"/>
                </a:cubicBezTo>
                <a:close/>
                <a:moveTo>
                  <a:pt x="257" y="293"/>
                </a:moveTo>
                <a:lnTo>
                  <a:pt x="257" y="293"/>
                </a:lnTo>
                <a:cubicBezTo>
                  <a:pt x="240" y="293"/>
                  <a:pt x="231" y="284"/>
                  <a:pt x="222" y="275"/>
                </a:cubicBezTo>
                <a:cubicBezTo>
                  <a:pt x="213" y="310"/>
                  <a:pt x="204" y="346"/>
                  <a:pt x="186" y="363"/>
                </a:cubicBezTo>
                <a:cubicBezTo>
                  <a:pt x="178" y="310"/>
                  <a:pt x="195" y="266"/>
                  <a:pt x="204" y="231"/>
                </a:cubicBezTo>
                <a:cubicBezTo>
                  <a:pt x="186" y="204"/>
                  <a:pt x="204" y="151"/>
                  <a:pt x="240" y="169"/>
                </a:cubicBezTo>
                <a:cubicBezTo>
                  <a:pt x="275" y="178"/>
                  <a:pt x="204" y="257"/>
                  <a:pt x="249" y="266"/>
                </a:cubicBezTo>
                <a:cubicBezTo>
                  <a:pt x="302" y="275"/>
                  <a:pt x="319" y="178"/>
                  <a:pt x="284" y="151"/>
                </a:cubicBezTo>
                <a:cubicBezTo>
                  <a:pt x="249" y="107"/>
                  <a:pt x="159" y="151"/>
                  <a:pt x="169" y="213"/>
                </a:cubicBezTo>
                <a:cubicBezTo>
                  <a:pt x="178" y="231"/>
                  <a:pt x="186" y="231"/>
                  <a:pt x="178" y="257"/>
                </a:cubicBezTo>
                <a:cubicBezTo>
                  <a:pt x="151" y="248"/>
                  <a:pt x="142" y="222"/>
                  <a:pt x="142" y="195"/>
                </a:cubicBezTo>
                <a:cubicBezTo>
                  <a:pt x="142" y="151"/>
                  <a:pt x="186" y="116"/>
                  <a:pt x="231" y="107"/>
                </a:cubicBezTo>
                <a:cubicBezTo>
                  <a:pt x="284" y="107"/>
                  <a:pt x="328" y="134"/>
                  <a:pt x="337" y="178"/>
                </a:cubicBezTo>
                <a:cubicBezTo>
                  <a:pt x="346" y="231"/>
                  <a:pt x="310" y="293"/>
                  <a:pt x="257" y="29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1899" tIns="60949" rIns="121899" bIns="60949" anchor="ctr"/>
          <a:lstStyle/>
          <a:p>
            <a:endParaRPr lang="id-ID" sz="2400"/>
          </a:p>
        </p:txBody>
      </p:sp>
      <p:sp>
        <p:nvSpPr>
          <p:cNvPr id="13" name="Freeform 79">
            <a:extLst>
              <a:ext uri="{FF2B5EF4-FFF2-40B4-BE49-F238E27FC236}">
                <a16:creationId xmlns:a16="http://schemas.microsoft.com/office/drawing/2014/main" id="{ECC3BE79-2F30-470A-83E7-254A06957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9564" y="5954676"/>
            <a:ext cx="229621" cy="226993"/>
          </a:xfrm>
          <a:custGeom>
            <a:avLst/>
            <a:gdLst>
              <a:gd name="T0" fmla="*/ 347593 w 479"/>
              <a:gd name="T1" fmla="*/ 0 h 471"/>
              <a:gd name="T2" fmla="*/ 347593 w 479"/>
              <a:gd name="T3" fmla="*/ 0 h 471"/>
              <a:gd name="T4" fmla="*/ 0 w 479"/>
              <a:gd name="T5" fmla="*/ 336348 h 471"/>
              <a:gd name="T6" fmla="*/ 347593 w 479"/>
              <a:gd name="T7" fmla="*/ 684344 h 471"/>
              <a:gd name="T8" fmla="*/ 692290 w 479"/>
              <a:gd name="T9" fmla="*/ 336348 h 471"/>
              <a:gd name="T10" fmla="*/ 347593 w 479"/>
              <a:gd name="T11" fmla="*/ 0 h 471"/>
              <a:gd name="T12" fmla="*/ 424353 w 479"/>
              <a:gd name="T13" fmla="*/ 232968 h 471"/>
              <a:gd name="T14" fmla="*/ 424353 w 479"/>
              <a:gd name="T15" fmla="*/ 232968 h 471"/>
              <a:gd name="T16" fmla="*/ 372214 w 479"/>
              <a:gd name="T17" fmla="*/ 232968 h 471"/>
              <a:gd name="T18" fmla="*/ 360628 w 479"/>
              <a:gd name="T19" fmla="*/ 259177 h 471"/>
              <a:gd name="T20" fmla="*/ 360628 w 479"/>
              <a:gd name="T21" fmla="*/ 283930 h 471"/>
              <a:gd name="T22" fmla="*/ 424353 w 479"/>
              <a:gd name="T23" fmla="*/ 283930 h 471"/>
              <a:gd name="T24" fmla="*/ 424353 w 479"/>
              <a:gd name="T25" fmla="*/ 349452 h 471"/>
              <a:gd name="T26" fmla="*/ 360628 w 479"/>
              <a:gd name="T27" fmla="*/ 349452 h 471"/>
              <a:gd name="T28" fmla="*/ 360628 w 479"/>
              <a:gd name="T29" fmla="*/ 503794 h 471"/>
              <a:gd name="T30" fmla="*/ 308489 w 479"/>
              <a:gd name="T31" fmla="*/ 503794 h 471"/>
              <a:gd name="T32" fmla="*/ 308489 w 479"/>
              <a:gd name="T33" fmla="*/ 349452 h 471"/>
              <a:gd name="T34" fmla="*/ 244764 w 479"/>
              <a:gd name="T35" fmla="*/ 349452 h 471"/>
              <a:gd name="T36" fmla="*/ 244764 w 479"/>
              <a:gd name="T37" fmla="*/ 283930 h 471"/>
              <a:gd name="T38" fmla="*/ 308489 w 479"/>
              <a:gd name="T39" fmla="*/ 283930 h 471"/>
              <a:gd name="T40" fmla="*/ 308489 w 479"/>
              <a:gd name="T41" fmla="*/ 259177 h 471"/>
              <a:gd name="T42" fmla="*/ 372214 w 479"/>
              <a:gd name="T43" fmla="*/ 182006 h 471"/>
              <a:gd name="T44" fmla="*/ 424353 w 479"/>
              <a:gd name="T45" fmla="*/ 182006 h 471"/>
              <a:gd name="T46" fmla="*/ 424353 w 479"/>
              <a:gd name="T47" fmla="*/ 232968 h 47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479" h="471">
                <a:moveTo>
                  <a:pt x="240" y="0"/>
                </a:moveTo>
                <a:lnTo>
                  <a:pt x="240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3"/>
                  <a:pt x="106" y="470"/>
                  <a:pt x="240" y="470"/>
                </a:cubicBezTo>
                <a:cubicBezTo>
                  <a:pt x="372" y="470"/>
                  <a:pt x="478" y="363"/>
                  <a:pt x="478" y="231"/>
                </a:cubicBezTo>
                <a:cubicBezTo>
                  <a:pt x="478" y="107"/>
                  <a:pt x="372" y="0"/>
                  <a:pt x="240" y="0"/>
                </a:cubicBezTo>
                <a:close/>
                <a:moveTo>
                  <a:pt x="293" y="160"/>
                </a:moveTo>
                <a:lnTo>
                  <a:pt x="293" y="160"/>
                </a:lnTo>
                <a:cubicBezTo>
                  <a:pt x="257" y="160"/>
                  <a:pt x="257" y="160"/>
                  <a:pt x="257" y="160"/>
                </a:cubicBezTo>
                <a:cubicBezTo>
                  <a:pt x="257" y="160"/>
                  <a:pt x="249" y="169"/>
                  <a:pt x="249" y="178"/>
                </a:cubicBezTo>
                <a:cubicBezTo>
                  <a:pt x="249" y="195"/>
                  <a:pt x="249" y="195"/>
                  <a:pt x="249" y="195"/>
                </a:cubicBezTo>
                <a:cubicBezTo>
                  <a:pt x="293" y="195"/>
                  <a:pt x="293" y="195"/>
                  <a:pt x="293" y="195"/>
                </a:cubicBezTo>
                <a:cubicBezTo>
                  <a:pt x="293" y="240"/>
                  <a:pt x="293" y="240"/>
                  <a:pt x="293" y="240"/>
                </a:cubicBezTo>
                <a:cubicBezTo>
                  <a:pt x="249" y="240"/>
                  <a:pt x="249" y="240"/>
                  <a:pt x="249" y="240"/>
                </a:cubicBezTo>
                <a:cubicBezTo>
                  <a:pt x="249" y="346"/>
                  <a:pt x="249" y="346"/>
                  <a:pt x="249" y="346"/>
                </a:cubicBezTo>
                <a:cubicBezTo>
                  <a:pt x="213" y="346"/>
                  <a:pt x="213" y="346"/>
                  <a:pt x="213" y="346"/>
                </a:cubicBezTo>
                <a:cubicBezTo>
                  <a:pt x="213" y="240"/>
                  <a:pt x="213" y="240"/>
                  <a:pt x="213" y="240"/>
                </a:cubicBezTo>
                <a:cubicBezTo>
                  <a:pt x="169" y="240"/>
                  <a:pt x="169" y="240"/>
                  <a:pt x="169" y="240"/>
                </a:cubicBezTo>
                <a:cubicBezTo>
                  <a:pt x="169" y="195"/>
                  <a:pt x="169" y="195"/>
                  <a:pt x="169" y="195"/>
                </a:cubicBezTo>
                <a:cubicBezTo>
                  <a:pt x="213" y="195"/>
                  <a:pt x="213" y="195"/>
                  <a:pt x="213" y="195"/>
                </a:cubicBezTo>
                <a:cubicBezTo>
                  <a:pt x="213" y="178"/>
                  <a:pt x="213" y="178"/>
                  <a:pt x="213" y="178"/>
                </a:cubicBezTo>
                <a:cubicBezTo>
                  <a:pt x="213" y="151"/>
                  <a:pt x="230" y="125"/>
                  <a:pt x="257" y="125"/>
                </a:cubicBezTo>
                <a:cubicBezTo>
                  <a:pt x="293" y="125"/>
                  <a:pt x="293" y="125"/>
                  <a:pt x="293" y="125"/>
                </a:cubicBezTo>
                <a:lnTo>
                  <a:pt x="293" y="16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1899" tIns="60949" rIns="121899" bIns="60949" anchor="ctr"/>
          <a:lstStyle/>
          <a:p>
            <a:endParaRPr lang="id-ID" sz="2400" dirty="0"/>
          </a:p>
        </p:txBody>
      </p:sp>
      <p:sp>
        <p:nvSpPr>
          <p:cNvPr id="14" name="Freeform 86">
            <a:extLst>
              <a:ext uri="{FF2B5EF4-FFF2-40B4-BE49-F238E27FC236}">
                <a16:creationId xmlns:a16="http://schemas.microsoft.com/office/drawing/2014/main" id="{F8102666-6BAA-45DB-A8C3-D3A7E154C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435" y="5954676"/>
            <a:ext cx="231196" cy="226993"/>
          </a:xfrm>
          <a:custGeom>
            <a:avLst/>
            <a:gdLst>
              <a:gd name="T0" fmla="*/ 347795 w 480"/>
              <a:gd name="T1" fmla="*/ 0 h 471"/>
              <a:gd name="T2" fmla="*/ 347795 w 480"/>
              <a:gd name="T3" fmla="*/ 0 h 471"/>
              <a:gd name="T4" fmla="*/ 0 w 480"/>
              <a:gd name="T5" fmla="*/ 336348 h 471"/>
              <a:gd name="T6" fmla="*/ 347795 w 480"/>
              <a:gd name="T7" fmla="*/ 684344 h 471"/>
              <a:gd name="T8" fmla="*/ 697045 w 480"/>
              <a:gd name="T9" fmla="*/ 336348 h 471"/>
              <a:gd name="T10" fmla="*/ 347795 w 480"/>
              <a:gd name="T11" fmla="*/ 0 h 471"/>
              <a:gd name="T12" fmla="*/ 490405 w 480"/>
              <a:gd name="T13" fmla="*/ 283930 h 471"/>
              <a:gd name="T14" fmla="*/ 490405 w 480"/>
              <a:gd name="T15" fmla="*/ 283930 h 471"/>
              <a:gd name="T16" fmla="*/ 490405 w 480"/>
              <a:gd name="T17" fmla="*/ 283930 h 471"/>
              <a:gd name="T18" fmla="*/ 296863 w 480"/>
              <a:gd name="T19" fmla="*/ 477585 h 471"/>
              <a:gd name="T20" fmla="*/ 193543 w 480"/>
              <a:gd name="T21" fmla="*/ 451376 h 471"/>
              <a:gd name="T22" fmla="*/ 206640 w 480"/>
              <a:gd name="T23" fmla="*/ 451376 h 471"/>
              <a:gd name="T24" fmla="*/ 296863 w 480"/>
              <a:gd name="T25" fmla="*/ 426623 h 471"/>
              <a:gd name="T26" fmla="*/ 232833 w 480"/>
              <a:gd name="T27" fmla="*/ 374205 h 471"/>
              <a:gd name="T28" fmla="*/ 245930 w 480"/>
              <a:gd name="T29" fmla="*/ 374205 h 471"/>
              <a:gd name="T30" fmla="*/ 259027 w 480"/>
              <a:gd name="T31" fmla="*/ 374205 h 471"/>
              <a:gd name="T32" fmla="*/ 206640 w 480"/>
              <a:gd name="T33" fmla="*/ 310139 h 471"/>
              <a:gd name="T34" fmla="*/ 206640 w 480"/>
              <a:gd name="T35" fmla="*/ 310139 h 471"/>
              <a:gd name="T36" fmla="*/ 232833 w 480"/>
              <a:gd name="T37" fmla="*/ 310139 h 471"/>
              <a:gd name="T38" fmla="*/ 206640 w 480"/>
              <a:gd name="T39" fmla="*/ 259177 h 471"/>
              <a:gd name="T40" fmla="*/ 219736 w 480"/>
              <a:gd name="T41" fmla="*/ 219864 h 471"/>
              <a:gd name="T42" fmla="*/ 347795 w 480"/>
              <a:gd name="T43" fmla="*/ 297034 h 471"/>
              <a:gd name="T44" fmla="*/ 347795 w 480"/>
              <a:gd name="T45" fmla="*/ 283930 h 471"/>
              <a:gd name="T46" fmla="*/ 424921 w 480"/>
              <a:gd name="T47" fmla="*/ 206759 h 471"/>
              <a:gd name="T48" fmla="*/ 464211 w 480"/>
              <a:gd name="T49" fmla="*/ 232968 h 471"/>
              <a:gd name="T50" fmla="*/ 516599 w 480"/>
              <a:gd name="T51" fmla="*/ 219864 h 471"/>
              <a:gd name="T52" fmla="*/ 490405 w 480"/>
              <a:gd name="T53" fmla="*/ 259177 h 471"/>
              <a:gd name="T54" fmla="*/ 529696 w 480"/>
              <a:gd name="T55" fmla="*/ 246073 h 471"/>
              <a:gd name="T56" fmla="*/ 490405 w 480"/>
              <a:gd name="T57" fmla="*/ 283930 h 471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480" h="471">
                <a:moveTo>
                  <a:pt x="239" y="0"/>
                </a:moveTo>
                <a:lnTo>
                  <a:pt x="239" y="0"/>
                </a:lnTo>
                <a:cubicBezTo>
                  <a:pt x="107" y="0"/>
                  <a:pt x="0" y="107"/>
                  <a:pt x="0" y="231"/>
                </a:cubicBezTo>
                <a:cubicBezTo>
                  <a:pt x="0" y="363"/>
                  <a:pt x="107" y="470"/>
                  <a:pt x="239" y="470"/>
                </a:cubicBezTo>
                <a:cubicBezTo>
                  <a:pt x="372" y="470"/>
                  <a:pt x="479" y="363"/>
                  <a:pt x="479" y="231"/>
                </a:cubicBezTo>
                <a:cubicBezTo>
                  <a:pt x="479" y="107"/>
                  <a:pt x="372" y="0"/>
                  <a:pt x="239" y="0"/>
                </a:cubicBezTo>
                <a:close/>
                <a:moveTo>
                  <a:pt x="337" y="195"/>
                </a:moveTo>
                <a:lnTo>
                  <a:pt x="337" y="195"/>
                </a:lnTo>
                <a:cubicBezTo>
                  <a:pt x="337" y="257"/>
                  <a:pt x="292" y="328"/>
                  <a:pt x="204" y="328"/>
                </a:cubicBezTo>
                <a:cubicBezTo>
                  <a:pt x="178" y="328"/>
                  <a:pt x="151" y="319"/>
                  <a:pt x="133" y="310"/>
                </a:cubicBezTo>
                <a:lnTo>
                  <a:pt x="142" y="310"/>
                </a:lnTo>
                <a:cubicBezTo>
                  <a:pt x="160" y="310"/>
                  <a:pt x="186" y="301"/>
                  <a:pt x="204" y="293"/>
                </a:cubicBezTo>
                <a:cubicBezTo>
                  <a:pt x="178" y="293"/>
                  <a:pt x="160" y="275"/>
                  <a:pt x="160" y="257"/>
                </a:cubicBezTo>
                <a:cubicBezTo>
                  <a:pt x="160" y="257"/>
                  <a:pt x="160" y="257"/>
                  <a:pt x="169" y="257"/>
                </a:cubicBezTo>
                <a:lnTo>
                  <a:pt x="178" y="257"/>
                </a:lnTo>
                <a:cubicBezTo>
                  <a:pt x="160" y="248"/>
                  <a:pt x="142" y="231"/>
                  <a:pt x="142" y="213"/>
                </a:cubicBezTo>
                <a:cubicBezTo>
                  <a:pt x="142" y="213"/>
                  <a:pt x="151" y="213"/>
                  <a:pt x="160" y="213"/>
                </a:cubicBezTo>
                <a:cubicBezTo>
                  <a:pt x="151" y="204"/>
                  <a:pt x="142" y="195"/>
                  <a:pt x="142" y="178"/>
                </a:cubicBezTo>
                <a:cubicBezTo>
                  <a:pt x="142" y="169"/>
                  <a:pt x="142" y="160"/>
                  <a:pt x="151" y="151"/>
                </a:cubicBezTo>
                <a:cubicBezTo>
                  <a:pt x="169" y="178"/>
                  <a:pt x="204" y="204"/>
                  <a:pt x="239" y="204"/>
                </a:cubicBezTo>
                <a:cubicBezTo>
                  <a:pt x="239" y="195"/>
                  <a:pt x="239" y="195"/>
                  <a:pt x="239" y="195"/>
                </a:cubicBezTo>
                <a:cubicBezTo>
                  <a:pt x="239" y="169"/>
                  <a:pt x="266" y="142"/>
                  <a:pt x="292" y="142"/>
                </a:cubicBezTo>
                <a:cubicBezTo>
                  <a:pt x="301" y="142"/>
                  <a:pt x="319" y="151"/>
                  <a:pt x="319" y="160"/>
                </a:cubicBezTo>
                <a:cubicBezTo>
                  <a:pt x="337" y="160"/>
                  <a:pt x="346" y="151"/>
                  <a:pt x="355" y="151"/>
                </a:cubicBezTo>
                <a:cubicBezTo>
                  <a:pt x="346" y="160"/>
                  <a:pt x="346" y="169"/>
                  <a:pt x="337" y="178"/>
                </a:cubicBezTo>
                <a:cubicBezTo>
                  <a:pt x="346" y="178"/>
                  <a:pt x="355" y="169"/>
                  <a:pt x="364" y="169"/>
                </a:cubicBezTo>
                <a:cubicBezTo>
                  <a:pt x="355" y="178"/>
                  <a:pt x="346" y="187"/>
                  <a:pt x="337" y="1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1899" tIns="60949" rIns="121899" bIns="60949" anchor="ctr"/>
          <a:lstStyle/>
          <a:p>
            <a:endParaRPr lang="id-ID" sz="24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5121FE3-62FE-470E-BBD3-29F58ACCD152}"/>
              </a:ext>
            </a:extLst>
          </p:cNvPr>
          <p:cNvSpPr/>
          <p:nvPr/>
        </p:nvSpPr>
        <p:spPr>
          <a:xfrm flipV="1">
            <a:off x="2621139" y="6181669"/>
            <a:ext cx="9570861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667941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2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F03A042C-334E-4D3C-8ACD-2349A639C04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83" r="27183"/>
          <a:stretch>
            <a:fillRect/>
          </a:stretch>
        </p:blipFill>
        <p:spPr/>
      </p:pic>
      <p:grpSp>
        <p:nvGrpSpPr>
          <p:cNvPr id="7" name="Group 6"/>
          <p:cNvGrpSpPr/>
          <p:nvPr/>
        </p:nvGrpSpPr>
        <p:grpSpPr>
          <a:xfrm>
            <a:off x="10234683" y="3902122"/>
            <a:ext cx="930321" cy="930321"/>
            <a:chOff x="10234683" y="3902122"/>
            <a:chExt cx="930321" cy="930321"/>
          </a:xfrm>
        </p:grpSpPr>
        <p:sp>
          <p:nvSpPr>
            <p:cNvPr id="5" name="Oval 4"/>
            <p:cNvSpPr/>
            <p:nvPr/>
          </p:nvSpPr>
          <p:spPr>
            <a:xfrm>
              <a:off x="10234683" y="3902122"/>
              <a:ext cx="930321" cy="93032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Plus 5"/>
            <p:cNvSpPr/>
            <p:nvPr/>
          </p:nvSpPr>
          <p:spPr>
            <a:xfrm>
              <a:off x="10398265" y="4062481"/>
              <a:ext cx="603157" cy="603157"/>
            </a:xfrm>
            <a:prstGeom prst="mathPlus">
              <a:avLst>
                <a:gd name="adj1" fmla="val 1535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1502893" y="1248554"/>
            <a:ext cx="2954807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0029"/>
                </a:solidFill>
                <a:latin typeface="Aptos" panose="020B0004020202020204" pitchFamily="34" charset="0"/>
                <a:ea typeface="Roboto Slab" pitchFamily="2" charset="0"/>
                <a:cs typeface="Lato" charset="0"/>
              </a:rPr>
              <a:t>Our Vision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1422141" y="2447205"/>
            <a:ext cx="402160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tincidunt eget ante tincidunt, eros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22141" y="4261409"/>
            <a:ext cx="4021607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31A6C33-AA66-495C-8187-B9400063925E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04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84BED70-946C-4833-B1CA-1D10C050DADA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D21B78E4-97F2-4942-9986-6CA2490B4A99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26" name="Freeform 10">
                <a:extLst>
                  <a:ext uri="{FF2B5EF4-FFF2-40B4-BE49-F238E27FC236}">
                    <a16:creationId xmlns:a16="http://schemas.microsoft.com/office/drawing/2014/main" id="{E9C0B40D-6730-4A92-A5FA-4AD6487AC2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11">
                <a:extLst>
                  <a:ext uri="{FF2B5EF4-FFF2-40B4-BE49-F238E27FC236}">
                    <a16:creationId xmlns:a16="http://schemas.microsoft.com/office/drawing/2014/main" id="{BF41C4B9-3033-4ED9-B48D-624830EEC2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F6C53615-7E1F-4926-B38A-595659BF3248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" name="Text Placeholder 13">
              <a:extLst>
                <a:ext uri="{FF2B5EF4-FFF2-40B4-BE49-F238E27FC236}">
                  <a16:creationId xmlns:a16="http://schemas.microsoft.com/office/drawing/2014/main" id="{8554D687-92F5-4A70-8EEC-24F124B7E6FF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pic>
        <p:nvPicPr>
          <p:cNvPr id="13" name="Picture Placeholder 12">
            <a:extLst>
              <a:ext uri="{FF2B5EF4-FFF2-40B4-BE49-F238E27FC236}">
                <a16:creationId xmlns:a16="http://schemas.microsoft.com/office/drawing/2014/main" id="{26F666D8-554D-463E-BE23-5E0CD3ACC567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8" r="2258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86012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9A2B18B1-699D-42AD-A818-2A52C7C0152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04" r="28304"/>
          <a:stretch>
            <a:fillRect/>
          </a:stretch>
        </p:blipFill>
        <p:spPr/>
      </p:pic>
      <p:pic>
        <p:nvPicPr>
          <p:cNvPr id="41" name="Picture Placeholder 40">
            <a:extLst>
              <a:ext uri="{FF2B5EF4-FFF2-40B4-BE49-F238E27FC236}">
                <a16:creationId xmlns:a16="http://schemas.microsoft.com/office/drawing/2014/main" id="{C4C524D2-641F-4A9A-A21A-D07F1F1217AD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04" r="28304"/>
          <a:stretch>
            <a:fillRect/>
          </a:stretch>
        </p:blipFill>
        <p:spPr/>
      </p:pic>
      <p:pic>
        <p:nvPicPr>
          <p:cNvPr id="43" name="Picture Placeholder 42">
            <a:extLst>
              <a:ext uri="{FF2B5EF4-FFF2-40B4-BE49-F238E27FC236}">
                <a16:creationId xmlns:a16="http://schemas.microsoft.com/office/drawing/2014/main" id="{A23E0F93-2D57-459E-85BA-B8B82BE1ACF7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04" r="28304"/>
          <a:stretch>
            <a:fillRect/>
          </a:stretch>
        </p:blipFill>
        <p:spPr/>
      </p:pic>
      <p:sp>
        <p:nvSpPr>
          <p:cNvPr id="6" name="Rectangle 5"/>
          <p:cNvSpPr/>
          <p:nvPr/>
        </p:nvSpPr>
        <p:spPr>
          <a:xfrm>
            <a:off x="1528549" y="4353636"/>
            <a:ext cx="2116228" cy="140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678324" y="4353636"/>
            <a:ext cx="2116228" cy="140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828100" y="4353636"/>
            <a:ext cx="2116228" cy="140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73542" y="5581935"/>
            <a:ext cx="1388008" cy="6005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sx="102000" sy="1020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23318" y="5581935"/>
            <a:ext cx="1388008" cy="6005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sx="102000" sy="1020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073094" y="5581934"/>
            <a:ext cx="1388008" cy="6005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sx="102000" sy="1020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3926215" y="1249032"/>
            <a:ext cx="4356822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/>
                </a:solidFill>
                <a:latin typeface="Modern No. 20" panose="02070704070505020303" pitchFamily="18" charset="0"/>
                <a:ea typeface="Roboto Slab" pitchFamily="2" charset="0"/>
                <a:cs typeface="Lato" charset="0"/>
              </a:rPr>
              <a:t>Our Core Services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914176" y="5730159"/>
            <a:ext cx="110673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Building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3224075" y="4378388"/>
            <a:ext cx="392375" cy="360000"/>
            <a:chOff x="861701" y="3451672"/>
            <a:chExt cx="581381" cy="533411"/>
          </a:xfrm>
          <a:solidFill>
            <a:schemeClr val="bg1"/>
          </a:solidFill>
        </p:grpSpPr>
        <p:sp>
          <p:nvSpPr>
            <p:cNvPr id="17" name="Freeform 159"/>
            <p:cNvSpPr>
              <a:spLocks noEditPoints="1"/>
            </p:cNvSpPr>
            <p:nvPr/>
          </p:nvSpPr>
          <p:spPr bwMode="auto">
            <a:xfrm>
              <a:off x="861701" y="3464587"/>
              <a:ext cx="572361" cy="511476"/>
            </a:xfrm>
            <a:custGeom>
              <a:avLst/>
              <a:gdLst>
                <a:gd name="T0" fmla="*/ 4250 w 4250"/>
                <a:gd name="T1" fmla="*/ 3028 h 3793"/>
                <a:gd name="T2" fmla="*/ 4186 w 4250"/>
                <a:gd name="T3" fmla="*/ 2964 h 3793"/>
                <a:gd name="T4" fmla="*/ 3294 w 4250"/>
                <a:gd name="T5" fmla="*/ 2964 h 3793"/>
                <a:gd name="T6" fmla="*/ 3294 w 4250"/>
                <a:gd name="T7" fmla="*/ 1306 h 3793"/>
                <a:gd name="T8" fmla="*/ 3814 w 4250"/>
                <a:gd name="T9" fmla="*/ 1306 h 3793"/>
                <a:gd name="T10" fmla="*/ 1907 w 4250"/>
                <a:gd name="T11" fmla="*/ 0 h 3793"/>
                <a:gd name="T12" fmla="*/ 0 w 4250"/>
                <a:gd name="T13" fmla="*/ 1306 h 3793"/>
                <a:gd name="T14" fmla="*/ 489 w 4250"/>
                <a:gd name="T15" fmla="*/ 1306 h 3793"/>
                <a:gd name="T16" fmla="*/ 489 w 4250"/>
                <a:gd name="T17" fmla="*/ 3091 h 3793"/>
                <a:gd name="T18" fmla="*/ 2274 w 4250"/>
                <a:gd name="T19" fmla="*/ 3091 h 3793"/>
                <a:gd name="T20" fmla="*/ 2274 w 4250"/>
                <a:gd name="T21" fmla="*/ 1816 h 3793"/>
                <a:gd name="T22" fmla="*/ 2911 w 4250"/>
                <a:gd name="T23" fmla="*/ 1816 h 3793"/>
                <a:gd name="T24" fmla="*/ 2911 w 4250"/>
                <a:gd name="T25" fmla="*/ 3091 h 3793"/>
                <a:gd name="T26" fmla="*/ 3169 w 4250"/>
                <a:gd name="T27" fmla="*/ 3091 h 3793"/>
                <a:gd name="T28" fmla="*/ 3169 w 4250"/>
                <a:gd name="T29" fmla="*/ 3729 h 3793"/>
                <a:gd name="T30" fmla="*/ 3232 w 4250"/>
                <a:gd name="T31" fmla="*/ 3793 h 3793"/>
                <a:gd name="T32" fmla="*/ 3296 w 4250"/>
                <a:gd name="T33" fmla="*/ 3729 h 3793"/>
                <a:gd name="T34" fmla="*/ 3296 w 4250"/>
                <a:gd name="T35" fmla="*/ 3091 h 3793"/>
                <a:gd name="T36" fmla="*/ 4186 w 4250"/>
                <a:gd name="T37" fmla="*/ 3091 h 3793"/>
                <a:gd name="T38" fmla="*/ 4250 w 4250"/>
                <a:gd name="T39" fmla="*/ 3028 h 3793"/>
                <a:gd name="T40" fmla="*/ 1891 w 4250"/>
                <a:gd name="T41" fmla="*/ 2454 h 3793"/>
                <a:gd name="T42" fmla="*/ 1126 w 4250"/>
                <a:gd name="T43" fmla="*/ 2454 h 3793"/>
                <a:gd name="T44" fmla="*/ 1126 w 4250"/>
                <a:gd name="T45" fmla="*/ 1816 h 3793"/>
                <a:gd name="T46" fmla="*/ 1891 w 4250"/>
                <a:gd name="T47" fmla="*/ 1816 h 3793"/>
                <a:gd name="T48" fmla="*/ 1891 w 4250"/>
                <a:gd name="T49" fmla="*/ 2454 h 3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250" h="3793">
                  <a:moveTo>
                    <a:pt x="4250" y="3028"/>
                  </a:moveTo>
                  <a:cubicBezTo>
                    <a:pt x="4250" y="2993"/>
                    <a:pt x="4221" y="2964"/>
                    <a:pt x="4186" y="2964"/>
                  </a:cubicBezTo>
                  <a:lnTo>
                    <a:pt x="3294" y="2964"/>
                  </a:lnTo>
                  <a:lnTo>
                    <a:pt x="3294" y="1306"/>
                  </a:lnTo>
                  <a:lnTo>
                    <a:pt x="3814" y="1306"/>
                  </a:lnTo>
                  <a:lnTo>
                    <a:pt x="1907" y="0"/>
                  </a:lnTo>
                  <a:lnTo>
                    <a:pt x="0" y="1306"/>
                  </a:lnTo>
                  <a:lnTo>
                    <a:pt x="489" y="1306"/>
                  </a:lnTo>
                  <a:lnTo>
                    <a:pt x="489" y="3091"/>
                  </a:lnTo>
                  <a:lnTo>
                    <a:pt x="2274" y="3091"/>
                  </a:lnTo>
                  <a:lnTo>
                    <a:pt x="2274" y="1816"/>
                  </a:lnTo>
                  <a:lnTo>
                    <a:pt x="2911" y="1816"/>
                  </a:lnTo>
                  <a:lnTo>
                    <a:pt x="2911" y="3091"/>
                  </a:lnTo>
                  <a:lnTo>
                    <a:pt x="3169" y="3091"/>
                  </a:lnTo>
                  <a:lnTo>
                    <a:pt x="3169" y="3729"/>
                  </a:lnTo>
                  <a:cubicBezTo>
                    <a:pt x="3169" y="3764"/>
                    <a:pt x="3197" y="3793"/>
                    <a:pt x="3232" y="3793"/>
                  </a:cubicBezTo>
                  <a:cubicBezTo>
                    <a:pt x="3268" y="3793"/>
                    <a:pt x="3296" y="3764"/>
                    <a:pt x="3296" y="3729"/>
                  </a:cubicBezTo>
                  <a:lnTo>
                    <a:pt x="3296" y="3091"/>
                  </a:lnTo>
                  <a:lnTo>
                    <a:pt x="4186" y="3091"/>
                  </a:lnTo>
                  <a:cubicBezTo>
                    <a:pt x="4221" y="3091"/>
                    <a:pt x="4250" y="3063"/>
                    <a:pt x="4250" y="3028"/>
                  </a:cubicBezTo>
                  <a:close/>
                  <a:moveTo>
                    <a:pt x="1891" y="2454"/>
                  </a:moveTo>
                  <a:lnTo>
                    <a:pt x="1126" y="2454"/>
                  </a:lnTo>
                  <a:lnTo>
                    <a:pt x="1126" y="1816"/>
                  </a:lnTo>
                  <a:lnTo>
                    <a:pt x="1891" y="1816"/>
                  </a:lnTo>
                  <a:lnTo>
                    <a:pt x="1891" y="245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0"/>
            <p:cNvSpPr>
              <a:spLocks/>
            </p:cNvSpPr>
            <p:nvPr/>
          </p:nvSpPr>
          <p:spPr bwMode="auto">
            <a:xfrm>
              <a:off x="1124921" y="3451672"/>
              <a:ext cx="309141" cy="17015"/>
            </a:xfrm>
            <a:custGeom>
              <a:avLst/>
              <a:gdLst>
                <a:gd name="T0" fmla="*/ 18 w 2295"/>
                <a:gd name="T1" fmla="*/ 108 h 127"/>
                <a:gd name="T2" fmla="*/ 35 w 2295"/>
                <a:gd name="T3" fmla="*/ 122 h 127"/>
                <a:gd name="T4" fmla="*/ 64 w 2295"/>
                <a:gd name="T5" fmla="*/ 127 h 127"/>
                <a:gd name="T6" fmla="*/ 2231 w 2295"/>
                <a:gd name="T7" fmla="*/ 127 h 127"/>
                <a:gd name="T8" fmla="*/ 2295 w 2295"/>
                <a:gd name="T9" fmla="*/ 64 h 127"/>
                <a:gd name="T10" fmla="*/ 2231 w 2295"/>
                <a:gd name="T11" fmla="*/ 0 h 127"/>
                <a:gd name="T12" fmla="*/ 64 w 2295"/>
                <a:gd name="T13" fmla="*/ 0 h 127"/>
                <a:gd name="T14" fmla="*/ 0 w 2295"/>
                <a:gd name="T15" fmla="*/ 64 h 127"/>
                <a:gd name="T16" fmla="*/ 1 w 2295"/>
                <a:gd name="T17" fmla="*/ 68 h 127"/>
                <a:gd name="T18" fmla="*/ 18 w 2295"/>
                <a:gd name="T19" fmla="*/ 108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95" h="127">
                  <a:moveTo>
                    <a:pt x="18" y="108"/>
                  </a:moveTo>
                  <a:lnTo>
                    <a:pt x="35" y="122"/>
                  </a:lnTo>
                  <a:cubicBezTo>
                    <a:pt x="42" y="125"/>
                    <a:pt x="55" y="127"/>
                    <a:pt x="64" y="127"/>
                  </a:cubicBezTo>
                  <a:lnTo>
                    <a:pt x="2231" y="127"/>
                  </a:lnTo>
                  <a:cubicBezTo>
                    <a:pt x="2266" y="127"/>
                    <a:pt x="2295" y="99"/>
                    <a:pt x="2295" y="64"/>
                  </a:cubicBezTo>
                  <a:cubicBezTo>
                    <a:pt x="2295" y="29"/>
                    <a:pt x="2266" y="0"/>
                    <a:pt x="2231" y="0"/>
                  </a:cubicBezTo>
                  <a:lnTo>
                    <a:pt x="64" y="0"/>
                  </a:lnTo>
                  <a:cubicBezTo>
                    <a:pt x="29" y="0"/>
                    <a:pt x="0" y="29"/>
                    <a:pt x="0" y="64"/>
                  </a:cubicBezTo>
                  <a:cubicBezTo>
                    <a:pt x="0" y="65"/>
                    <a:pt x="1" y="66"/>
                    <a:pt x="1" y="68"/>
                  </a:cubicBezTo>
                  <a:cubicBezTo>
                    <a:pt x="2" y="83"/>
                    <a:pt x="8" y="97"/>
                    <a:pt x="18" y="10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61"/>
            <p:cNvSpPr>
              <a:spLocks/>
            </p:cNvSpPr>
            <p:nvPr/>
          </p:nvSpPr>
          <p:spPr bwMode="auto">
            <a:xfrm>
              <a:off x="1390602" y="3492057"/>
              <a:ext cx="52480" cy="348911"/>
            </a:xfrm>
            <a:custGeom>
              <a:avLst/>
              <a:gdLst>
                <a:gd name="T0" fmla="*/ 389 w 389"/>
                <a:gd name="T1" fmla="*/ 337 h 2587"/>
                <a:gd name="T2" fmla="*/ 194 w 389"/>
                <a:gd name="T3" fmla="*/ 0 h 2587"/>
                <a:gd name="T4" fmla="*/ 0 w 389"/>
                <a:gd name="T5" fmla="*/ 337 h 2587"/>
                <a:gd name="T6" fmla="*/ 131 w 389"/>
                <a:gd name="T7" fmla="*/ 337 h 2587"/>
                <a:gd name="T8" fmla="*/ 131 w 389"/>
                <a:gd name="T9" fmla="*/ 2250 h 2587"/>
                <a:gd name="T10" fmla="*/ 0 w 389"/>
                <a:gd name="T11" fmla="*/ 2250 h 2587"/>
                <a:gd name="T12" fmla="*/ 194 w 389"/>
                <a:gd name="T13" fmla="*/ 2587 h 2587"/>
                <a:gd name="T14" fmla="*/ 389 w 389"/>
                <a:gd name="T15" fmla="*/ 2250 h 2587"/>
                <a:gd name="T16" fmla="*/ 258 w 389"/>
                <a:gd name="T17" fmla="*/ 2250 h 2587"/>
                <a:gd name="T18" fmla="*/ 258 w 389"/>
                <a:gd name="T19" fmla="*/ 337 h 2587"/>
                <a:gd name="T20" fmla="*/ 389 w 389"/>
                <a:gd name="T21" fmla="*/ 337 h 2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89" h="2587">
                  <a:moveTo>
                    <a:pt x="389" y="337"/>
                  </a:moveTo>
                  <a:lnTo>
                    <a:pt x="194" y="0"/>
                  </a:lnTo>
                  <a:lnTo>
                    <a:pt x="0" y="337"/>
                  </a:lnTo>
                  <a:lnTo>
                    <a:pt x="131" y="337"/>
                  </a:lnTo>
                  <a:lnTo>
                    <a:pt x="131" y="2250"/>
                  </a:lnTo>
                  <a:lnTo>
                    <a:pt x="0" y="2250"/>
                  </a:lnTo>
                  <a:lnTo>
                    <a:pt x="194" y="2587"/>
                  </a:lnTo>
                  <a:lnTo>
                    <a:pt x="389" y="2250"/>
                  </a:lnTo>
                  <a:lnTo>
                    <a:pt x="258" y="2250"/>
                  </a:lnTo>
                  <a:lnTo>
                    <a:pt x="258" y="337"/>
                  </a:lnTo>
                  <a:lnTo>
                    <a:pt x="389" y="33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62"/>
            <p:cNvSpPr>
              <a:spLocks/>
            </p:cNvSpPr>
            <p:nvPr/>
          </p:nvSpPr>
          <p:spPr bwMode="auto">
            <a:xfrm>
              <a:off x="967891" y="3932603"/>
              <a:ext cx="314061" cy="52480"/>
            </a:xfrm>
            <a:custGeom>
              <a:avLst/>
              <a:gdLst>
                <a:gd name="T0" fmla="*/ 1995 w 2332"/>
                <a:gd name="T1" fmla="*/ 130 h 389"/>
                <a:gd name="T2" fmla="*/ 337 w 2332"/>
                <a:gd name="T3" fmla="*/ 130 h 389"/>
                <a:gd name="T4" fmla="*/ 337 w 2332"/>
                <a:gd name="T5" fmla="*/ 0 h 389"/>
                <a:gd name="T6" fmla="*/ 0 w 2332"/>
                <a:gd name="T7" fmla="*/ 194 h 389"/>
                <a:gd name="T8" fmla="*/ 337 w 2332"/>
                <a:gd name="T9" fmla="*/ 389 h 389"/>
                <a:gd name="T10" fmla="*/ 337 w 2332"/>
                <a:gd name="T11" fmla="*/ 258 h 389"/>
                <a:gd name="T12" fmla="*/ 1995 w 2332"/>
                <a:gd name="T13" fmla="*/ 258 h 389"/>
                <a:gd name="T14" fmla="*/ 1995 w 2332"/>
                <a:gd name="T15" fmla="*/ 389 h 389"/>
                <a:gd name="T16" fmla="*/ 2332 w 2332"/>
                <a:gd name="T17" fmla="*/ 194 h 389"/>
                <a:gd name="T18" fmla="*/ 1995 w 2332"/>
                <a:gd name="T19" fmla="*/ 0 h 389"/>
                <a:gd name="T20" fmla="*/ 1995 w 2332"/>
                <a:gd name="T21" fmla="*/ 130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32" h="389">
                  <a:moveTo>
                    <a:pt x="1995" y="130"/>
                  </a:moveTo>
                  <a:lnTo>
                    <a:pt x="337" y="130"/>
                  </a:lnTo>
                  <a:lnTo>
                    <a:pt x="337" y="0"/>
                  </a:lnTo>
                  <a:lnTo>
                    <a:pt x="0" y="194"/>
                  </a:lnTo>
                  <a:lnTo>
                    <a:pt x="337" y="389"/>
                  </a:lnTo>
                  <a:lnTo>
                    <a:pt x="337" y="258"/>
                  </a:lnTo>
                  <a:lnTo>
                    <a:pt x="1995" y="258"/>
                  </a:lnTo>
                  <a:lnTo>
                    <a:pt x="1995" y="389"/>
                  </a:lnTo>
                  <a:lnTo>
                    <a:pt x="2332" y="194"/>
                  </a:lnTo>
                  <a:lnTo>
                    <a:pt x="1995" y="0"/>
                  </a:lnTo>
                  <a:lnTo>
                    <a:pt x="1995" y="13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Freeform 12"/>
          <p:cNvSpPr>
            <a:spLocks noChangeAspect="1" noEditPoints="1"/>
          </p:cNvSpPr>
          <p:nvPr/>
        </p:nvSpPr>
        <p:spPr bwMode="auto">
          <a:xfrm>
            <a:off x="6447242" y="4353636"/>
            <a:ext cx="347310" cy="360000"/>
          </a:xfrm>
          <a:custGeom>
            <a:avLst/>
            <a:gdLst>
              <a:gd name="T0" fmla="*/ 400 w 760"/>
              <a:gd name="T1" fmla="*/ 14 h 787"/>
              <a:gd name="T2" fmla="*/ 0 w 760"/>
              <a:gd name="T3" fmla="*/ 142 h 787"/>
              <a:gd name="T4" fmla="*/ 53 w 760"/>
              <a:gd name="T5" fmla="*/ 254 h 787"/>
              <a:gd name="T6" fmla="*/ 35 w 760"/>
              <a:gd name="T7" fmla="*/ 440 h 787"/>
              <a:gd name="T8" fmla="*/ 67 w 760"/>
              <a:gd name="T9" fmla="*/ 560 h 787"/>
              <a:gd name="T10" fmla="*/ 47 w 760"/>
              <a:gd name="T11" fmla="*/ 643 h 787"/>
              <a:gd name="T12" fmla="*/ 138 w 760"/>
              <a:gd name="T13" fmla="*/ 637 h 787"/>
              <a:gd name="T14" fmla="*/ 75 w 760"/>
              <a:gd name="T15" fmla="*/ 637 h 787"/>
              <a:gd name="T16" fmla="*/ 107 w 760"/>
              <a:gd name="T17" fmla="*/ 560 h 787"/>
              <a:gd name="T18" fmla="*/ 138 w 760"/>
              <a:gd name="T19" fmla="*/ 440 h 787"/>
              <a:gd name="T20" fmla="*/ 120 w 760"/>
              <a:gd name="T21" fmla="*/ 254 h 787"/>
              <a:gd name="T22" fmla="*/ 213 w 760"/>
              <a:gd name="T23" fmla="*/ 311 h 787"/>
              <a:gd name="T24" fmla="*/ 333 w 760"/>
              <a:gd name="T25" fmla="*/ 374 h 787"/>
              <a:gd name="T26" fmla="*/ 267 w 760"/>
              <a:gd name="T27" fmla="*/ 640 h 787"/>
              <a:gd name="T28" fmla="*/ 587 w 760"/>
              <a:gd name="T29" fmla="*/ 787 h 787"/>
              <a:gd name="T30" fmla="*/ 520 w 760"/>
              <a:gd name="T31" fmla="*/ 640 h 787"/>
              <a:gd name="T32" fmla="*/ 600 w 760"/>
              <a:gd name="T33" fmla="*/ 254 h 787"/>
              <a:gd name="T34" fmla="*/ 747 w 760"/>
              <a:gd name="T35" fmla="*/ 374 h 787"/>
              <a:gd name="T36" fmla="*/ 760 w 760"/>
              <a:gd name="T37" fmla="*/ 254 h 787"/>
              <a:gd name="T38" fmla="*/ 741 w 760"/>
              <a:gd name="T39" fmla="*/ 139 h 787"/>
              <a:gd name="T40" fmla="*/ 467 w 760"/>
              <a:gd name="T41" fmla="*/ 0 h 787"/>
              <a:gd name="T42" fmla="*/ 480 w 760"/>
              <a:gd name="T43" fmla="*/ 337 h 787"/>
              <a:gd name="T44" fmla="*/ 418 w 760"/>
              <a:gd name="T45" fmla="*/ 400 h 787"/>
              <a:gd name="T46" fmla="*/ 439 w 760"/>
              <a:gd name="T47" fmla="*/ 454 h 787"/>
              <a:gd name="T48" fmla="*/ 373 w 760"/>
              <a:gd name="T49" fmla="*/ 454 h 787"/>
              <a:gd name="T50" fmla="*/ 373 w 760"/>
              <a:gd name="T51" fmla="*/ 372 h 787"/>
              <a:gd name="T52" fmla="*/ 440 w 760"/>
              <a:gd name="T53" fmla="*/ 307 h 787"/>
              <a:gd name="T54" fmla="*/ 373 w 760"/>
              <a:gd name="T55" fmla="*/ 147 h 787"/>
              <a:gd name="T56" fmla="*/ 380 w 760"/>
              <a:gd name="T57" fmla="*/ 214 h 787"/>
              <a:gd name="T58" fmla="*/ 373 w 760"/>
              <a:gd name="T59" fmla="*/ 147 h 787"/>
              <a:gd name="T60" fmla="*/ 427 w 760"/>
              <a:gd name="T61" fmla="*/ 587 h 787"/>
              <a:gd name="T62" fmla="*/ 373 w 760"/>
              <a:gd name="T63" fmla="*/ 627 h 787"/>
              <a:gd name="T64" fmla="*/ 480 w 760"/>
              <a:gd name="T65" fmla="*/ 534 h 787"/>
              <a:gd name="T66" fmla="*/ 480 w 760"/>
              <a:gd name="T67" fmla="*/ 485 h 787"/>
              <a:gd name="T68" fmla="*/ 480 w 760"/>
              <a:gd name="T69" fmla="*/ 214 h 787"/>
              <a:gd name="T70" fmla="*/ 480 w 760"/>
              <a:gd name="T71" fmla="*/ 153 h 787"/>
              <a:gd name="T72" fmla="*/ 480 w 760"/>
              <a:gd name="T73" fmla="*/ 627 h 787"/>
              <a:gd name="T74" fmla="*/ 480 w 760"/>
              <a:gd name="T75" fmla="*/ 585 h 787"/>
              <a:gd name="T76" fmla="*/ 400 w 760"/>
              <a:gd name="T77" fmla="*/ 42 h 787"/>
              <a:gd name="T78" fmla="*/ 151 w 760"/>
              <a:gd name="T79" fmla="*/ 124 h 787"/>
              <a:gd name="T80" fmla="*/ 68 w 760"/>
              <a:gd name="T81" fmla="*/ 452 h 787"/>
              <a:gd name="T82" fmla="*/ 106 w 760"/>
              <a:gd name="T83" fmla="*/ 452 h 787"/>
              <a:gd name="T84" fmla="*/ 68 w 760"/>
              <a:gd name="T85" fmla="*/ 452 h 787"/>
              <a:gd name="T86" fmla="*/ 101 w 760"/>
              <a:gd name="T87" fmla="*/ 400 h 787"/>
              <a:gd name="T88" fmla="*/ 67 w 760"/>
              <a:gd name="T89" fmla="*/ 406 h 787"/>
              <a:gd name="T90" fmla="*/ 107 w 760"/>
              <a:gd name="T91" fmla="*/ 254 h 787"/>
              <a:gd name="T92" fmla="*/ 120 w 760"/>
              <a:gd name="T93" fmla="*/ 227 h 787"/>
              <a:gd name="T94" fmla="*/ 27 w 760"/>
              <a:gd name="T95" fmla="*/ 166 h 787"/>
              <a:gd name="T96" fmla="*/ 333 w 760"/>
              <a:gd name="T97" fmla="*/ 227 h 787"/>
              <a:gd name="T98" fmla="*/ 520 w 760"/>
              <a:gd name="T99" fmla="*/ 227 h 787"/>
              <a:gd name="T100" fmla="*/ 523 w 760"/>
              <a:gd name="T101" fmla="*/ 134 h 787"/>
              <a:gd name="T102" fmla="*/ 733 w 760"/>
              <a:gd name="T103" fmla="*/ 227 h 787"/>
              <a:gd name="T104" fmla="*/ 642 w 760"/>
              <a:gd name="T105" fmla="*/ 124 h 787"/>
              <a:gd name="T106" fmla="*/ 467 w 760"/>
              <a:gd name="T107" fmla="*/ 46 h 7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60" h="787">
                <a:moveTo>
                  <a:pt x="400" y="0"/>
                </a:moveTo>
                <a:lnTo>
                  <a:pt x="400" y="14"/>
                </a:lnTo>
                <a:lnTo>
                  <a:pt x="21" y="139"/>
                </a:lnTo>
                <a:lnTo>
                  <a:pt x="0" y="142"/>
                </a:lnTo>
                <a:lnTo>
                  <a:pt x="0" y="254"/>
                </a:lnTo>
                <a:lnTo>
                  <a:pt x="53" y="254"/>
                </a:lnTo>
                <a:lnTo>
                  <a:pt x="53" y="421"/>
                </a:lnTo>
                <a:lnTo>
                  <a:pt x="35" y="440"/>
                </a:lnTo>
                <a:lnTo>
                  <a:pt x="51" y="560"/>
                </a:lnTo>
                <a:lnTo>
                  <a:pt x="67" y="560"/>
                </a:lnTo>
                <a:lnTo>
                  <a:pt x="67" y="596"/>
                </a:lnTo>
                <a:cubicBezTo>
                  <a:pt x="67" y="596"/>
                  <a:pt x="47" y="598"/>
                  <a:pt x="47" y="643"/>
                </a:cubicBezTo>
                <a:cubicBezTo>
                  <a:pt x="47" y="674"/>
                  <a:pt x="65" y="684"/>
                  <a:pt x="97" y="684"/>
                </a:cubicBezTo>
                <a:cubicBezTo>
                  <a:pt x="132" y="684"/>
                  <a:pt x="138" y="665"/>
                  <a:pt x="138" y="637"/>
                </a:cubicBezTo>
                <a:cubicBezTo>
                  <a:pt x="138" y="637"/>
                  <a:pt x="128" y="658"/>
                  <a:pt x="99" y="658"/>
                </a:cubicBezTo>
                <a:cubicBezTo>
                  <a:pt x="78" y="658"/>
                  <a:pt x="75" y="646"/>
                  <a:pt x="75" y="637"/>
                </a:cubicBezTo>
                <a:cubicBezTo>
                  <a:pt x="75" y="626"/>
                  <a:pt x="77" y="614"/>
                  <a:pt x="107" y="614"/>
                </a:cubicBezTo>
                <a:lnTo>
                  <a:pt x="107" y="560"/>
                </a:lnTo>
                <a:lnTo>
                  <a:pt x="123" y="560"/>
                </a:lnTo>
                <a:lnTo>
                  <a:pt x="138" y="440"/>
                </a:lnTo>
                <a:lnTo>
                  <a:pt x="120" y="421"/>
                </a:lnTo>
                <a:lnTo>
                  <a:pt x="120" y="254"/>
                </a:lnTo>
                <a:lnTo>
                  <a:pt x="213" y="254"/>
                </a:lnTo>
                <a:lnTo>
                  <a:pt x="213" y="311"/>
                </a:lnTo>
                <a:lnTo>
                  <a:pt x="254" y="374"/>
                </a:lnTo>
                <a:lnTo>
                  <a:pt x="333" y="374"/>
                </a:lnTo>
                <a:lnTo>
                  <a:pt x="333" y="640"/>
                </a:lnTo>
                <a:lnTo>
                  <a:pt x="267" y="640"/>
                </a:lnTo>
                <a:lnTo>
                  <a:pt x="267" y="787"/>
                </a:lnTo>
                <a:lnTo>
                  <a:pt x="587" y="787"/>
                </a:lnTo>
                <a:lnTo>
                  <a:pt x="587" y="640"/>
                </a:lnTo>
                <a:lnTo>
                  <a:pt x="520" y="640"/>
                </a:lnTo>
                <a:lnTo>
                  <a:pt x="520" y="254"/>
                </a:lnTo>
                <a:lnTo>
                  <a:pt x="600" y="254"/>
                </a:lnTo>
                <a:lnTo>
                  <a:pt x="600" y="374"/>
                </a:lnTo>
                <a:lnTo>
                  <a:pt x="747" y="374"/>
                </a:lnTo>
                <a:lnTo>
                  <a:pt x="747" y="254"/>
                </a:lnTo>
                <a:lnTo>
                  <a:pt x="760" y="254"/>
                </a:lnTo>
                <a:lnTo>
                  <a:pt x="760" y="142"/>
                </a:lnTo>
                <a:lnTo>
                  <a:pt x="741" y="139"/>
                </a:lnTo>
                <a:lnTo>
                  <a:pt x="467" y="17"/>
                </a:lnTo>
                <a:lnTo>
                  <a:pt x="467" y="0"/>
                </a:lnTo>
                <a:lnTo>
                  <a:pt x="400" y="0"/>
                </a:lnTo>
                <a:close/>
                <a:moveTo>
                  <a:pt x="480" y="337"/>
                </a:moveTo>
                <a:lnTo>
                  <a:pt x="480" y="400"/>
                </a:lnTo>
                <a:lnTo>
                  <a:pt x="418" y="400"/>
                </a:lnTo>
                <a:lnTo>
                  <a:pt x="480" y="337"/>
                </a:lnTo>
                <a:close/>
                <a:moveTo>
                  <a:pt x="439" y="454"/>
                </a:moveTo>
                <a:lnTo>
                  <a:pt x="373" y="516"/>
                </a:lnTo>
                <a:lnTo>
                  <a:pt x="373" y="454"/>
                </a:lnTo>
                <a:lnTo>
                  <a:pt x="439" y="454"/>
                </a:lnTo>
                <a:close/>
                <a:moveTo>
                  <a:pt x="373" y="372"/>
                </a:moveTo>
                <a:lnTo>
                  <a:pt x="373" y="307"/>
                </a:lnTo>
                <a:lnTo>
                  <a:pt x="440" y="307"/>
                </a:lnTo>
                <a:lnTo>
                  <a:pt x="373" y="372"/>
                </a:lnTo>
                <a:close/>
                <a:moveTo>
                  <a:pt x="373" y="147"/>
                </a:moveTo>
                <a:lnTo>
                  <a:pt x="444" y="147"/>
                </a:lnTo>
                <a:lnTo>
                  <a:pt x="380" y="214"/>
                </a:lnTo>
                <a:lnTo>
                  <a:pt x="373" y="214"/>
                </a:lnTo>
                <a:lnTo>
                  <a:pt x="373" y="147"/>
                </a:lnTo>
                <a:close/>
                <a:moveTo>
                  <a:pt x="373" y="587"/>
                </a:moveTo>
                <a:lnTo>
                  <a:pt x="427" y="587"/>
                </a:lnTo>
                <a:lnTo>
                  <a:pt x="387" y="627"/>
                </a:lnTo>
                <a:lnTo>
                  <a:pt x="373" y="627"/>
                </a:lnTo>
                <a:lnTo>
                  <a:pt x="373" y="587"/>
                </a:lnTo>
                <a:close/>
                <a:moveTo>
                  <a:pt x="480" y="534"/>
                </a:moveTo>
                <a:lnTo>
                  <a:pt x="434" y="534"/>
                </a:lnTo>
                <a:lnTo>
                  <a:pt x="480" y="485"/>
                </a:lnTo>
                <a:lnTo>
                  <a:pt x="480" y="534"/>
                </a:lnTo>
                <a:close/>
                <a:moveTo>
                  <a:pt x="480" y="214"/>
                </a:moveTo>
                <a:lnTo>
                  <a:pt x="422" y="214"/>
                </a:lnTo>
                <a:lnTo>
                  <a:pt x="480" y="153"/>
                </a:lnTo>
                <a:lnTo>
                  <a:pt x="480" y="214"/>
                </a:lnTo>
                <a:close/>
                <a:moveTo>
                  <a:pt x="480" y="627"/>
                </a:moveTo>
                <a:lnTo>
                  <a:pt x="436" y="627"/>
                </a:lnTo>
                <a:lnTo>
                  <a:pt x="480" y="585"/>
                </a:lnTo>
                <a:lnTo>
                  <a:pt x="480" y="627"/>
                </a:lnTo>
                <a:close/>
                <a:moveTo>
                  <a:pt x="400" y="42"/>
                </a:moveTo>
                <a:lnTo>
                  <a:pt x="400" y="96"/>
                </a:lnTo>
                <a:lnTo>
                  <a:pt x="151" y="124"/>
                </a:lnTo>
                <a:lnTo>
                  <a:pt x="400" y="42"/>
                </a:lnTo>
                <a:close/>
                <a:moveTo>
                  <a:pt x="68" y="452"/>
                </a:moveTo>
                <a:cubicBezTo>
                  <a:pt x="68" y="442"/>
                  <a:pt x="76" y="433"/>
                  <a:pt x="87" y="433"/>
                </a:cubicBezTo>
                <a:cubicBezTo>
                  <a:pt x="97" y="433"/>
                  <a:pt x="106" y="442"/>
                  <a:pt x="106" y="452"/>
                </a:cubicBezTo>
                <a:cubicBezTo>
                  <a:pt x="106" y="462"/>
                  <a:pt x="97" y="471"/>
                  <a:pt x="87" y="471"/>
                </a:cubicBezTo>
                <a:cubicBezTo>
                  <a:pt x="76" y="471"/>
                  <a:pt x="68" y="462"/>
                  <a:pt x="68" y="452"/>
                </a:cubicBezTo>
                <a:close/>
                <a:moveTo>
                  <a:pt x="107" y="407"/>
                </a:moveTo>
                <a:lnTo>
                  <a:pt x="101" y="400"/>
                </a:lnTo>
                <a:lnTo>
                  <a:pt x="72" y="400"/>
                </a:lnTo>
                <a:lnTo>
                  <a:pt x="67" y="406"/>
                </a:lnTo>
                <a:lnTo>
                  <a:pt x="67" y="254"/>
                </a:lnTo>
                <a:lnTo>
                  <a:pt x="107" y="254"/>
                </a:lnTo>
                <a:lnTo>
                  <a:pt x="107" y="407"/>
                </a:lnTo>
                <a:close/>
                <a:moveTo>
                  <a:pt x="120" y="227"/>
                </a:moveTo>
                <a:lnTo>
                  <a:pt x="27" y="227"/>
                </a:lnTo>
                <a:lnTo>
                  <a:pt x="27" y="166"/>
                </a:lnTo>
                <a:lnTo>
                  <a:pt x="333" y="130"/>
                </a:lnTo>
                <a:lnTo>
                  <a:pt x="333" y="227"/>
                </a:lnTo>
                <a:lnTo>
                  <a:pt x="120" y="227"/>
                </a:lnTo>
                <a:close/>
                <a:moveTo>
                  <a:pt x="520" y="227"/>
                </a:moveTo>
                <a:lnTo>
                  <a:pt x="520" y="138"/>
                </a:lnTo>
                <a:lnTo>
                  <a:pt x="523" y="134"/>
                </a:lnTo>
                <a:lnTo>
                  <a:pt x="733" y="165"/>
                </a:lnTo>
                <a:lnTo>
                  <a:pt x="733" y="227"/>
                </a:lnTo>
                <a:lnTo>
                  <a:pt x="520" y="227"/>
                </a:lnTo>
                <a:close/>
                <a:moveTo>
                  <a:pt x="642" y="124"/>
                </a:moveTo>
                <a:lnTo>
                  <a:pt x="467" y="98"/>
                </a:lnTo>
                <a:lnTo>
                  <a:pt x="467" y="46"/>
                </a:lnTo>
                <a:lnTo>
                  <a:pt x="642" y="1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063952" y="5730159"/>
            <a:ext cx="110673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Industrial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5" name="Group 247"/>
          <p:cNvGrpSpPr>
            <a:grpSpLocks noChangeAspect="1"/>
          </p:cNvGrpSpPr>
          <p:nvPr/>
        </p:nvGrpSpPr>
        <p:grpSpPr>
          <a:xfrm>
            <a:off x="9528670" y="4404436"/>
            <a:ext cx="355714" cy="360000"/>
            <a:chOff x="1817688" y="3025776"/>
            <a:chExt cx="658813" cy="666750"/>
          </a:xfrm>
          <a:solidFill>
            <a:schemeClr val="bg1"/>
          </a:solidFill>
        </p:grpSpPr>
        <p:sp>
          <p:nvSpPr>
            <p:cNvPr id="26" name="Freeform 101"/>
            <p:cNvSpPr>
              <a:spLocks/>
            </p:cNvSpPr>
            <p:nvPr/>
          </p:nvSpPr>
          <p:spPr bwMode="auto">
            <a:xfrm>
              <a:off x="1833563" y="3025776"/>
              <a:ext cx="642938" cy="422275"/>
            </a:xfrm>
            <a:custGeom>
              <a:avLst/>
              <a:gdLst/>
              <a:ahLst/>
              <a:cxnLst>
                <a:cxn ang="0">
                  <a:pos x="13" y="253"/>
                </a:cxn>
                <a:cxn ang="0">
                  <a:pos x="277" y="135"/>
                </a:cxn>
                <a:cxn ang="0">
                  <a:pos x="323" y="227"/>
                </a:cxn>
                <a:cxn ang="0">
                  <a:pos x="343" y="227"/>
                </a:cxn>
                <a:cxn ang="0">
                  <a:pos x="286" y="0"/>
                </a:cxn>
                <a:cxn ang="0">
                  <a:pos x="255" y="63"/>
                </a:cxn>
                <a:cxn ang="0">
                  <a:pos x="267" y="103"/>
                </a:cxn>
                <a:cxn ang="0">
                  <a:pos x="0" y="226"/>
                </a:cxn>
                <a:cxn ang="0">
                  <a:pos x="13" y="253"/>
                </a:cxn>
              </a:cxnLst>
              <a:rect l="0" t="0" r="r" b="b"/>
              <a:pathLst>
                <a:path w="386" h="253">
                  <a:moveTo>
                    <a:pt x="13" y="253"/>
                  </a:moveTo>
                  <a:cubicBezTo>
                    <a:pt x="277" y="135"/>
                    <a:pt x="277" y="135"/>
                    <a:pt x="277" y="135"/>
                  </a:cubicBezTo>
                  <a:cubicBezTo>
                    <a:pt x="323" y="227"/>
                    <a:pt x="323" y="227"/>
                    <a:pt x="323" y="227"/>
                  </a:cubicBezTo>
                  <a:cubicBezTo>
                    <a:pt x="323" y="227"/>
                    <a:pt x="329" y="243"/>
                    <a:pt x="343" y="227"/>
                  </a:cubicBezTo>
                  <a:cubicBezTo>
                    <a:pt x="343" y="227"/>
                    <a:pt x="386" y="45"/>
                    <a:pt x="286" y="0"/>
                  </a:cubicBezTo>
                  <a:cubicBezTo>
                    <a:pt x="255" y="63"/>
                    <a:pt x="255" y="63"/>
                    <a:pt x="255" y="63"/>
                  </a:cubicBezTo>
                  <a:cubicBezTo>
                    <a:pt x="267" y="103"/>
                    <a:pt x="267" y="103"/>
                    <a:pt x="267" y="103"/>
                  </a:cubicBezTo>
                  <a:cubicBezTo>
                    <a:pt x="0" y="226"/>
                    <a:pt x="0" y="226"/>
                    <a:pt x="0" y="226"/>
                  </a:cubicBezTo>
                  <a:lnTo>
                    <a:pt x="13" y="2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02"/>
            <p:cNvSpPr>
              <a:spLocks/>
            </p:cNvSpPr>
            <p:nvPr/>
          </p:nvSpPr>
          <p:spPr bwMode="auto">
            <a:xfrm>
              <a:off x="2384425" y="3405189"/>
              <a:ext cx="1588" cy="2508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8"/>
                </a:cxn>
                <a:cxn ang="0">
                  <a:pos x="0" y="0"/>
                </a:cxn>
              </a:cxnLst>
              <a:rect l="0" t="0" r="r" b="b"/>
              <a:pathLst>
                <a:path h="158">
                  <a:moveTo>
                    <a:pt x="0" y="0"/>
                  </a:moveTo>
                  <a:lnTo>
                    <a:pt x="0" y="15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103"/>
            <p:cNvSpPr>
              <a:spLocks noChangeShapeType="1"/>
            </p:cNvSpPr>
            <p:nvPr/>
          </p:nvSpPr>
          <p:spPr bwMode="auto">
            <a:xfrm>
              <a:off x="2384425" y="3405189"/>
              <a:ext cx="1588" cy="250825"/>
            </a:xfrm>
            <a:prstGeom prst="lin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104"/>
            <p:cNvSpPr>
              <a:spLocks noChangeArrowheads="1"/>
            </p:cNvSpPr>
            <p:nvPr/>
          </p:nvSpPr>
          <p:spPr bwMode="auto">
            <a:xfrm>
              <a:off x="2376488" y="3405189"/>
              <a:ext cx="15875" cy="2508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05"/>
            <p:cNvSpPr>
              <a:spLocks/>
            </p:cNvSpPr>
            <p:nvPr/>
          </p:nvSpPr>
          <p:spPr bwMode="auto">
            <a:xfrm>
              <a:off x="2003425" y="3173414"/>
              <a:ext cx="119063" cy="490538"/>
            </a:xfrm>
            <a:custGeom>
              <a:avLst/>
              <a:gdLst/>
              <a:ahLst/>
              <a:cxnLst>
                <a:cxn ang="0">
                  <a:pos x="5" y="294"/>
                </a:cxn>
                <a:cxn ang="0">
                  <a:pos x="4" y="294"/>
                </a:cxn>
                <a:cxn ang="0">
                  <a:pos x="0" y="288"/>
                </a:cxn>
                <a:cxn ang="0">
                  <a:pos x="61" y="4"/>
                </a:cxn>
                <a:cxn ang="0">
                  <a:pos x="67" y="0"/>
                </a:cxn>
                <a:cxn ang="0">
                  <a:pos x="71" y="6"/>
                </a:cxn>
                <a:cxn ang="0">
                  <a:pos x="10" y="291"/>
                </a:cxn>
                <a:cxn ang="0">
                  <a:pos x="5" y="294"/>
                </a:cxn>
              </a:cxnLst>
              <a:rect l="0" t="0" r="r" b="b"/>
              <a:pathLst>
                <a:path w="71" h="294">
                  <a:moveTo>
                    <a:pt x="5" y="294"/>
                  </a:moveTo>
                  <a:cubicBezTo>
                    <a:pt x="4" y="294"/>
                    <a:pt x="4" y="294"/>
                    <a:pt x="4" y="294"/>
                  </a:cubicBezTo>
                  <a:cubicBezTo>
                    <a:pt x="1" y="294"/>
                    <a:pt x="0" y="291"/>
                    <a:pt x="0" y="288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2" y="1"/>
                    <a:pt x="64" y="0"/>
                    <a:pt x="67" y="0"/>
                  </a:cubicBezTo>
                  <a:cubicBezTo>
                    <a:pt x="70" y="1"/>
                    <a:pt x="71" y="4"/>
                    <a:pt x="71" y="6"/>
                  </a:cubicBezTo>
                  <a:cubicBezTo>
                    <a:pt x="10" y="291"/>
                    <a:pt x="10" y="291"/>
                    <a:pt x="10" y="291"/>
                  </a:cubicBezTo>
                  <a:cubicBezTo>
                    <a:pt x="9" y="293"/>
                    <a:pt x="7" y="294"/>
                    <a:pt x="5" y="29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06"/>
            <p:cNvSpPr>
              <a:spLocks/>
            </p:cNvSpPr>
            <p:nvPr/>
          </p:nvSpPr>
          <p:spPr bwMode="auto">
            <a:xfrm>
              <a:off x="2106613" y="3176589"/>
              <a:ext cx="133350" cy="490538"/>
            </a:xfrm>
            <a:custGeom>
              <a:avLst/>
              <a:gdLst/>
              <a:ahLst/>
              <a:cxnLst>
                <a:cxn ang="0">
                  <a:pos x="75" y="294"/>
                </a:cxn>
                <a:cxn ang="0">
                  <a:pos x="70" y="290"/>
                </a:cxn>
                <a:cxn ang="0">
                  <a:pos x="0" y="7"/>
                </a:cxn>
                <a:cxn ang="0">
                  <a:pos x="4" y="1"/>
                </a:cxn>
                <a:cxn ang="0">
                  <a:pos x="10" y="4"/>
                </a:cxn>
                <a:cxn ang="0">
                  <a:pos x="79" y="288"/>
                </a:cxn>
                <a:cxn ang="0">
                  <a:pos x="76" y="294"/>
                </a:cxn>
                <a:cxn ang="0">
                  <a:pos x="75" y="294"/>
                </a:cxn>
              </a:cxnLst>
              <a:rect l="0" t="0" r="r" b="b"/>
              <a:pathLst>
                <a:path w="80" h="294">
                  <a:moveTo>
                    <a:pt x="75" y="294"/>
                  </a:moveTo>
                  <a:cubicBezTo>
                    <a:pt x="72" y="294"/>
                    <a:pt x="70" y="292"/>
                    <a:pt x="70" y="29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1" y="1"/>
                    <a:pt x="4" y="1"/>
                  </a:cubicBezTo>
                  <a:cubicBezTo>
                    <a:pt x="7" y="0"/>
                    <a:pt x="9" y="2"/>
                    <a:pt x="10" y="4"/>
                  </a:cubicBezTo>
                  <a:cubicBezTo>
                    <a:pt x="79" y="288"/>
                    <a:pt x="79" y="288"/>
                    <a:pt x="79" y="288"/>
                  </a:cubicBezTo>
                  <a:cubicBezTo>
                    <a:pt x="80" y="290"/>
                    <a:pt x="78" y="293"/>
                    <a:pt x="76" y="294"/>
                  </a:cubicBezTo>
                  <a:cubicBezTo>
                    <a:pt x="75" y="294"/>
                    <a:pt x="75" y="294"/>
                    <a:pt x="75" y="29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107"/>
            <p:cNvSpPr>
              <a:spLocks noChangeArrowheads="1"/>
            </p:cNvSpPr>
            <p:nvPr/>
          </p:nvSpPr>
          <p:spPr bwMode="auto">
            <a:xfrm>
              <a:off x="1885950" y="3408364"/>
              <a:ext cx="15875" cy="14128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108"/>
            <p:cNvSpPr>
              <a:spLocks/>
            </p:cNvSpPr>
            <p:nvPr/>
          </p:nvSpPr>
          <p:spPr bwMode="auto">
            <a:xfrm>
              <a:off x="2017713" y="3432176"/>
              <a:ext cx="169863" cy="238125"/>
            </a:xfrm>
            <a:custGeom>
              <a:avLst/>
              <a:gdLst/>
              <a:ahLst/>
              <a:cxnLst>
                <a:cxn ang="0">
                  <a:pos x="6" y="143"/>
                </a:cxn>
                <a:cxn ang="0">
                  <a:pos x="3" y="142"/>
                </a:cxn>
                <a:cxn ang="0">
                  <a:pos x="2" y="135"/>
                </a:cxn>
                <a:cxn ang="0">
                  <a:pos x="92" y="3"/>
                </a:cxn>
                <a:cxn ang="0">
                  <a:pos x="99" y="1"/>
                </a:cxn>
                <a:cxn ang="0">
                  <a:pos x="100" y="8"/>
                </a:cxn>
                <a:cxn ang="0">
                  <a:pos x="10" y="141"/>
                </a:cxn>
                <a:cxn ang="0">
                  <a:pos x="6" y="143"/>
                </a:cxn>
              </a:cxnLst>
              <a:rect l="0" t="0" r="r" b="b"/>
              <a:pathLst>
                <a:path w="102" h="143">
                  <a:moveTo>
                    <a:pt x="6" y="143"/>
                  </a:moveTo>
                  <a:cubicBezTo>
                    <a:pt x="5" y="143"/>
                    <a:pt x="4" y="143"/>
                    <a:pt x="3" y="142"/>
                  </a:cubicBezTo>
                  <a:cubicBezTo>
                    <a:pt x="1" y="141"/>
                    <a:pt x="0" y="138"/>
                    <a:pt x="2" y="135"/>
                  </a:cubicBezTo>
                  <a:cubicBezTo>
                    <a:pt x="92" y="3"/>
                    <a:pt x="92" y="3"/>
                    <a:pt x="92" y="3"/>
                  </a:cubicBezTo>
                  <a:cubicBezTo>
                    <a:pt x="93" y="0"/>
                    <a:pt x="96" y="0"/>
                    <a:pt x="99" y="1"/>
                  </a:cubicBezTo>
                  <a:cubicBezTo>
                    <a:pt x="101" y="3"/>
                    <a:pt x="102" y="6"/>
                    <a:pt x="100" y="8"/>
                  </a:cubicBezTo>
                  <a:cubicBezTo>
                    <a:pt x="10" y="141"/>
                    <a:pt x="10" y="141"/>
                    <a:pt x="10" y="141"/>
                  </a:cubicBezTo>
                  <a:cubicBezTo>
                    <a:pt x="9" y="142"/>
                    <a:pt x="8" y="143"/>
                    <a:pt x="6" y="143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09"/>
            <p:cNvSpPr>
              <a:spLocks/>
            </p:cNvSpPr>
            <p:nvPr/>
          </p:nvSpPr>
          <p:spPr bwMode="auto">
            <a:xfrm>
              <a:off x="2051050" y="3440114"/>
              <a:ext cx="185738" cy="228600"/>
            </a:xfrm>
            <a:custGeom>
              <a:avLst/>
              <a:gdLst/>
              <a:ahLst/>
              <a:cxnLst>
                <a:cxn ang="0">
                  <a:pos x="106" y="137"/>
                </a:cxn>
                <a:cxn ang="0">
                  <a:pos x="102" y="136"/>
                </a:cxn>
                <a:cxn ang="0">
                  <a:pos x="2" y="9"/>
                </a:cxn>
                <a:cxn ang="0">
                  <a:pos x="3" y="2"/>
                </a:cxn>
                <a:cxn ang="0">
                  <a:pos x="10" y="3"/>
                </a:cxn>
                <a:cxn ang="0">
                  <a:pos x="110" y="129"/>
                </a:cxn>
                <a:cxn ang="0">
                  <a:pos x="109" y="136"/>
                </a:cxn>
                <a:cxn ang="0">
                  <a:pos x="106" y="137"/>
                </a:cxn>
              </a:cxnLst>
              <a:rect l="0" t="0" r="r" b="b"/>
              <a:pathLst>
                <a:path w="112" h="137">
                  <a:moveTo>
                    <a:pt x="106" y="137"/>
                  </a:moveTo>
                  <a:cubicBezTo>
                    <a:pt x="105" y="137"/>
                    <a:pt x="103" y="137"/>
                    <a:pt x="102" y="136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0" y="7"/>
                    <a:pt x="0" y="4"/>
                    <a:pt x="3" y="2"/>
                  </a:cubicBezTo>
                  <a:cubicBezTo>
                    <a:pt x="5" y="0"/>
                    <a:pt x="8" y="1"/>
                    <a:pt x="10" y="3"/>
                  </a:cubicBezTo>
                  <a:cubicBezTo>
                    <a:pt x="110" y="129"/>
                    <a:pt x="110" y="129"/>
                    <a:pt x="110" y="129"/>
                  </a:cubicBezTo>
                  <a:cubicBezTo>
                    <a:pt x="112" y="132"/>
                    <a:pt x="111" y="135"/>
                    <a:pt x="109" y="136"/>
                  </a:cubicBezTo>
                  <a:cubicBezTo>
                    <a:pt x="108" y="137"/>
                    <a:pt x="107" y="137"/>
                    <a:pt x="106" y="137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110"/>
            <p:cNvSpPr>
              <a:spLocks/>
            </p:cNvSpPr>
            <p:nvPr/>
          </p:nvSpPr>
          <p:spPr bwMode="auto">
            <a:xfrm>
              <a:off x="2052638" y="3308351"/>
              <a:ext cx="107950" cy="141288"/>
            </a:xfrm>
            <a:custGeom>
              <a:avLst/>
              <a:gdLst/>
              <a:ahLst/>
              <a:cxnLst>
                <a:cxn ang="0">
                  <a:pos x="6" y="84"/>
                </a:cxn>
                <a:cxn ang="0">
                  <a:pos x="3" y="83"/>
                </a:cxn>
                <a:cxn ang="0">
                  <a:pos x="2" y="76"/>
                </a:cxn>
                <a:cxn ang="0">
                  <a:pos x="55" y="3"/>
                </a:cxn>
                <a:cxn ang="0">
                  <a:pos x="62" y="2"/>
                </a:cxn>
                <a:cxn ang="0">
                  <a:pos x="63" y="9"/>
                </a:cxn>
                <a:cxn ang="0">
                  <a:pos x="10" y="82"/>
                </a:cxn>
                <a:cxn ang="0">
                  <a:pos x="6" y="84"/>
                </a:cxn>
              </a:cxnLst>
              <a:rect l="0" t="0" r="r" b="b"/>
              <a:pathLst>
                <a:path w="65" h="84">
                  <a:moveTo>
                    <a:pt x="6" y="84"/>
                  </a:moveTo>
                  <a:cubicBezTo>
                    <a:pt x="5" y="84"/>
                    <a:pt x="4" y="84"/>
                    <a:pt x="3" y="83"/>
                  </a:cubicBezTo>
                  <a:cubicBezTo>
                    <a:pt x="1" y="82"/>
                    <a:pt x="0" y="79"/>
                    <a:pt x="2" y="76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7" y="1"/>
                    <a:pt x="60" y="0"/>
                    <a:pt x="62" y="2"/>
                  </a:cubicBezTo>
                  <a:cubicBezTo>
                    <a:pt x="64" y="4"/>
                    <a:pt x="65" y="7"/>
                    <a:pt x="63" y="9"/>
                  </a:cubicBezTo>
                  <a:cubicBezTo>
                    <a:pt x="10" y="82"/>
                    <a:pt x="10" y="82"/>
                    <a:pt x="10" y="82"/>
                  </a:cubicBezTo>
                  <a:cubicBezTo>
                    <a:pt x="9" y="84"/>
                    <a:pt x="7" y="84"/>
                    <a:pt x="6" y="8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11"/>
            <p:cNvSpPr>
              <a:spLocks/>
            </p:cNvSpPr>
            <p:nvPr/>
          </p:nvSpPr>
          <p:spPr bwMode="auto">
            <a:xfrm>
              <a:off x="2065338" y="3324226"/>
              <a:ext cx="122238" cy="119063"/>
            </a:xfrm>
            <a:custGeom>
              <a:avLst/>
              <a:gdLst/>
              <a:ahLst/>
              <a:cxnLst>
                <a:cxn ang="0">
                  <a:pos x="67" y="72"/>
                </a:cxn>
                <a:cxn ang="0">
                  <a:pos x="64" y="70"/>
                </a:cxn>
                <a:cxn ang="0">
                  <a:pos x="2" y="9"/>
                </a:cxn>
                <a:cxn ang="0">
                  <a:pos x="2" y="2"/>
                </a:cxn>
                <a:cxn ang="0">
                  <a:pos x="9" y="2"/>
                </a:cxn>
                <a:cxn ang="0">
                  <a:pos x="71" y="63"/>
                </a:cxn>
                <a:cxn ang="0">
                  <a:pos x="71" y="70"/>
                </a:cxn>
                <a:cxn ang="0">
                  <a:pos x="67" y="72"/>
                </a:cxn>
              </a:cxnLst>
              <a:rect l="0" t="0" r="r" b="b"/>
              <a:pathLst>
                <a:path w="73" h="72">
                  <a:moveTo>
                    <a:pt x="67" y="72"/>
                  </a:moveTo>
                  <a:cubicBezTo>
                    <a:pt x="66" y="72"/>
                    <a:pt x="65" y="71"/>
                    <a:pt x="64" y="7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0" y="7"/>
                    <a:pt x="0" y="4"/>
                    <a:pt x="2" y="2"/>
                  </a:cubicBezTo>
                  <a:cubicBezTo>
                    <a:pt x="4" y="0"/>
                    <a:pt x="7" y="0"/>
                    <a:pt x="9" y="2"/>
                  </a:cubicBezTo>
                  <a:cubicBezTo>
                    <a:pt x="71" y="63"/>
                    <a:pt x="71" y="63"/>
                    <a:pt x="71" y="63"/>
                  </a:cubicBezTo>
                  <a:cubicBezTo>
                    <a:pt x="73" y="65"/>
                    <a:pt x="73" y="68"/>
                    <a:pt x="71" y="70"/>
                  </a:cubicBezTo>
                  <a:cubicBezTo>
                    <a:pt x="70" y="71"/>
                    <a:pt x="69" y="72"/>
                    <a:pt x="67" y="7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112"/>
            <p:cNvSpPr>
              <a:spLocks noChangeArrowheads="1"/>
            </p:cNvSpPr>
            <p:nvPr/>
          </p:nvSpPr>
          <p:spPr bwMode="auto">
            <a:xfrm>
              <a:off x="1817688" y="3651251"/>
              <a:ext cx="619125" cy="4127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113"/>
            <p:cNvSpPr>
              <a:spLocks noChangeArrowheads="1"/>
            </p:cNvSpPr>
            <p:nvPr/>
          </p:nvSpPr>
          <p:spPr bwMode="auto">
            <a:xfrm>
              <a:off x="1852613" y="3530601"/>
              <a:ext cx="84138" cy="12858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Rectangle 38"/>
          <p:cNvSpPr/>
          <p:nvPr/>
        </p:nvSpPr>
        <p:spPr>
          <a:xfrm>
            <a:off x="9213728" y="5730159"/>
            <a:ext cx="110673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Oil &amp; Gas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DB7C097-911B-45D2-B46E-13E87104DB82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05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03497" y="4614036"/>
            <a:ext cx="1549304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</a:t>
            </a:r>
            <a:endParaRPr lang="id-ID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87986" y="4614036"/>
            <a:ext cx="1549304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</a:t>
            </a:r>
            <a:endParaRPr lang="id-ID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111562" y="4614036"/>
            <a:ext cx="1549304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</a:t>
            </a:r>
            <a:endParaRPr lang="id-ID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03CF40F-958E-482D-820A-62B46CCF329D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3E403344-F86A-4B04-8D27-77AA27762971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56" name="Freeform 10">
                <a:extLst>
                  <a:ext uri="{FF2B5EF4-FFF2-40B4-BE49-F238E27FC236}">
                    <a16:creationId xmlns:a16="http://schemas.microsoft.com/office/drawing/2014/main" id="{C863A730-DFA9-4039-9DDC-685F877345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11">
                <a:extLst>
                  <a:ext uri="{FF2B5EF4-FFF2-40B4-BE49-F238E27FC236}">
                    <a16:creationId xmlns:a16="http://schemas.microsoft.com/office/drawing/2014/main" id="{83F71F07-2A7A-4272-BD87-E9DDE8A915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8E5385CB-2967-4A8D-946C-14ACCAACAC5A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5" name="Text Placeholder 13">
              <a:extLst>
                <a:ext uri="{FF2B5EF4-FFF2-40B4-BE49-F238E27FC236}">
                  <a16:creationId xmlns:a16="http://schemas.microsoft.com/office/drawing/2014/main" id="{A817ABFF-8D9C-4930-8E3E-B64A51030CAD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02690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500"/>
                            </p:stCondLst>
                            <p:childTnLst>
                              <p:par>
                                <p:cTn id="6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4" grpId="0"/>
      <p:bldP spid="22" grpId="0" animBg="1"/>
      <p:bldP spid="23" grpId="0"/>
      <p:bldP spid="39" grpId="0"/>
      <p:bldP spid="50" grpId="0"/>
      <p:bldP spid="13" grpId="0"/>
      <p:bldP spid="21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289314FB-EB23-4794-BCBB-553DACEEF93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78" r="21178"/>
          <a:stretch>
            <a:fillRect/>
          </a:stretch>
        </p:blipFill>
        <p:spPr/>
      </p:pic>
      <p:sp>
        <p:nvSpPr>
          <p:cNvPr id="4" name="Rectangle 3"/>
          <p:cNvSpPr/>
          <p:nvPr/>
        </p:nvSpPr>
        <p:spPr>
          <a:xfrm>
            <a:off x="0" y="0"/>
            <a:ext cx="7028597" cy="6858000"/>
          </a:xfrm>
          <a:prstGeom prst="rect">
            <a:avLst/>
          </a:prstGeom>
          <a:solidFill>
            <a:schemeClr val="accent2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1490193" y="2154806"/>
            <a:ext cx="2954807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+mj-lt"/>
                <a:ea typeface="Roboto Slab" pitchFamily="2" charset="0"/>
                <a:cs typeface="Lato" charset="0"/>
              </a:rPr>
              <a:t>Building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1426215" y="3038874"/>
            <a:ext cx="402160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tincidunt eget ante tincidunt, eros</a:t>
            </a:r>
            <a:endParaRPr lang="id-ID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8549" y="4537426"/>
            <a:ext cx="935251" cy="2642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ysClr val="windowText" lastClr="000000"/>
                </a:solidFill>
              </a:rPr>
              <a:t>Read More</a:t>
            </a:r>
          </a:p>
        </p:txBody>
      </p:sp>
      <p:sp>
        <p:nvSpPr>
          <p:cNvPr id="8" name="Oval 7"/>
          <p:cNvSpPr/>
          <p:nvPr/>
        </p:nvSpPr>
        <p:spPr>
          <a:xfrm>
            <a:off x="7937500" y="1435100"/>
            <a:ext cx="165100" cy="165100"/>
          </a:xfrm>
          <a:prstGeom prst="ellipse">
            <a:avLst/>
          </a:prstGeom>
          <a:solidFill>
            <a:srgbClr val="6C1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166100" y="1280989"/>
            <a:ext cx="1917956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rgbClr val="6C1730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Sky Scrapers</a:t>
            </a:r>
            <a:endParaRPr lang="id-ID" sz="1400" b="1" dirty="0">
              <a:solidFill>
                <a:srgbClr val="6C1730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166100" y="1600200"/>
            <a:ext cx="2180107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7937500" y="3346450"/>
            <a:ext cx="165100" cy="165100"/>
          </a:xfrm>
          <a:prstGeom prst="ellipse">
            <a:avLst/>
          </a:prstGeom>
          <a:solidFill>
            <a:srgbClr val="6C1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166100" y="3189045"/>
            <a:ext cx="1917956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rgbClr val="6C1730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Hotels</a:t>
            </a:r>
            <a:endParaRPr lang="id-ID" sz="1400" b="1" dirty="0">
              <a:solidFill>
                <a:srgbClr val="6C1730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166100" y="3511550"/>
            <a:ext cx="2180107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7937500" y="5097818"/>
            <a:ext cx="165100" cy="165100"/>
          </a:xfrm>
          <a:prstGeom prst="ellipse">
            <a:avLst/>
          </a:prstGeom>
          <a:solidFill>
            <a:srgbClr val="6C1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166100" y="4946763"/>
            <a:ext cx="1917956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rgbClr val="6C1730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Residential</a:t>
            </a:r>
            <a:endParaRPr lang="id-ID" sz="1400" b="1" dirty="0">
              <a:solidFill>
                <a:srgbClr val="6C1730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166099" y="5422900"/>
            <a:ext cx="2180107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B35D196-2427-4636-8571-661006B07DAF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F3B33F87-5EB5-45D8-8223-440872C243C9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30" name="Freeform 10">
                <a:extLst>
                  <a:ext uri="{FF2B5EF4-FFF2-40B4-BE49-F238E27FC236}">
                    <a16:creationId xmlns:a16="http://schemas.microsoft.com/office/drawing/2014/main" id="{41532D6F-5CB6-4B58-B06A-2E6889F5C5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1" name="Freeform 11">
                <a:extLst>
                  <a:ext uri="{FF2B5EF4-FFF2-40B4-BE49-F238E27FC236}">
                    <a16:creationId xmlns:a16="http://schemas.microsoft.com/office/drawing/2014/main" id="{81992B03-B07D-4F1A-A17A-C2F85E37FB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29" name="Text Placeholder 13">
              <a:extLst>
                <a:ext uri="{FF2B5EF4-FFF2-40B4-BE49-F238E27FC236}">
                  <a16:creationId xmlns:a16="http://schemas.microsoft.com/office/drawing/2014/main" id="{762C397D-45EB-428F-A599-C7A2F1FE8866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bg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404081BE-1D6A-4D83-A8B9-62FE9E1D0719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06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611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5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 animBg="1"/>
      <p:bldP spid="8" grpId="0" animBg="1"/>
      <p:bldP spid="9" grpId="0"/>
      <p:bldP spid="10" grpId="0"/>
      <p:bldP spid="11" grpId="0" animBg="1"/>
      <p:bldP spid="12" grpId="0"/>
      <p:bldP spid="13" grpId="0"/>
      <p:bldP spid="14" grpId="0" animBg="1"/>
      <p:bldP spid="15" grpId="0"/>
      <p:bldP spid="16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B54E3C9D-5707-423F-8584-8375EF843405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50" r="27650"/>
          <a:stretch>
            <a:fillRect/>
          </a:stretch>
        </p:blipFill>
        <p:spPr/>
      </p:pic>
      <p:sp>
        <p:nvSpPr>
          <p:cNvPr id="4" name="Freeform 3"/>
          <p:cNvSpPr/>
          <p:nvPr/>
        </p:nvSpPr>
        <p:spPr>
          <a:xfrm>
            <a:off x="8475260" y="3933587"/>
            <a:ext cx="3716740" cy="1835623"/>
          </a:xfrm>
          <a:custGeom>
            <a:avLst/>
            <a:gdLst>
              <a:gd name="connsiteX0" fmla="*/ 372338 w 3716740"/>
              <a:gd name="connsiteY0" fmla="*/ 0 h 1835623"/>
              <a:gd name="connsiteX1" fmla="*/ 3716740 w 3716740"/>
              <a:gd name="connsiteY1" fmla="*/ 0 h 1835623"/>
              <a:gd name="connsiteX2" fmla="*/ 3716740 w 3716740"/>
              <a:gd name="connsiteY2" fmla="*/ 1835623 h 1835623"/>
              <a:gd name="connsiteX3" fmla="*/ 0 w 3716740"/>
              <a:gd name="connsiteY3" fmla="*/ 1835623 h 1835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16740" h="1835623">
                <a:moveTo>
                  <a:pt x="372338" y="0"/>
                </a:moveTo>
                <a:lnTo>
                  <a:pt x="3716740" y="0"/>
                </a:lnTo>
                <a:lnTo>
                  <a:pt x="3716740" y="1835623"/>
                </a:lnTo>
                <a:lnTo>
                  <a:pt x="0" y="183562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1485641" y="1546117"/>
            <a:ext cx="2954807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0029"/>
                </a:solidFill>
                <a:latin typeface="+mj-lt"/>
                <a:ea typeface="Roboto Slab" pitchFamily="2" charset="0"/>
                <a:cs typeface="Lato" charset="0"/>
              </a:rPr>
              <a:t>Industrial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1430767" y="2395449"/>
            <a:ext cx="402160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tincidunt eget ante tincidunt, eros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30767" y="4180663"/>
            <a:ext cx="1917956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Marine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22141" y="4620642"/>
            <a:ext cx="2831812" cy="5790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397742" y="4189289"/>
            <a:ext cx="1917956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bg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Defense</a:t>
            </a:r>
            <a:endParaRPr lang="id-ID" sz="1400" b="1" dirty="0">
              <a:solidFill>
                <a:schemeClr val="bg1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397742" y="4620642"/>
            <a:ext cx="2180107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bg1"/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</a:t>
            </a:r>
            <a:endParaRPr lang="id-ID" sz="1100" dirty="0">
              <a:solidFill>
                <a:schemeClr val="bg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4D46FC1-BC77-474F-B629-B81A13A6EDE7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AFA798D7-F0DC-4425-94C1-3550B57A0C35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24" name="Freeform 10">
                <a:extLst>
                  <a:ext uri="{FF2B5EF4-FFF2-40B4-BE49-F238E27FC236}">
                    <a16:creationId xmlns:a16="http://schemas.microsoft.com/office/drawing/2014/main" id="{BC4EDB75-F426-4837-A3AF-649303733E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11">
                <a:extLst>
                  <a:ext uri="{FF2B5EF4-FFF2-40B4-BE49-F238E27FC236}">
                    <a16:creationId xmlns:a16="http://schemas.microsoft.com/office/drawing/2014/main" id="{FD89983E-164C-4BC7-A03B-0DED2111BB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869470BA-A271-48EA-BF83-599C83B40130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" name="Text Placeholder 13">
              <a:extLst>
                <a:ext uri="{FF2B5EF4-FFF2-40B4-BE49-F238E27FC236}">
                  <a16:creationId xmlns:a16="http://schemas.microsoft.com/office/drawing/2014/main" id="{C247AD42-F10B-44B0-9EA2-0DEAD78164ED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44C0A031-2676-4CAF-B0F1-CBBBD342F8DF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07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057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7907767" y="2167506"/>
            <a:ext cx="281198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0029"/>
                </a:solidFill>
                <a:latin typeface="+mj-lt"/>
                <a:ea typeface="Roboto Slab" pitchFamily="2" charset="0"/>
                <a:cs typeface="Lato" charset="0"/>
              </a:rPr>
              <a:t>Oil &amp; Gas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084293" y="3322281"/>
            <a:ext cx="5569330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tincidunt eget ante tincidunt, eros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55493" y="4865636"/>
            <a:ext cx="1917956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rgbClr val="FF0029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Energy </a:t>
            </a:r>
            <a:endParaRPr lang="id-ID" sz="1400" b="1" dirty="0">
              <a:solidFill>
                <a:srgbClr val="FF0029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55493" y="5348741"/>
            <a:ext cx="2180107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28642" y="4865636"/>
            <a:ext cx="1917956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rgbClr val="FF0029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Pipe Line</a:t>
            </a:r>
            <a:endParaRPr lang="id-ID" sz="1400" b="1" dirty="0">
              <a:solidFill>
                <a:srgbClr val="FF0029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28642" y="5348741"/>
            <a:ext cx="2180107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01791" y="4865636"/>
            <a:ext cx="1917956" cy="388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rgbClr val="FF0029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Desalination</a:t>
            </a:r>
            <a:endParaRPr lang="id-ID" sz="1400" b="1" dirty="0">
              <a:solidFill>
                <a:srgbClr val="FF0029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801791" y="5348741"/>
            <a:ext cx="2180107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9A515E1-A456-49BA-9F91-F3609CAB05D8}"/>
              </a:ext>
            </a:extLst>
          </p:cNvPr>
          <p:cNvGrpSpPr/>
          <p:nvPr/>
        </p:nvGrpSpPr>
        <p:grpSpPr>
          <a:xfrm>
            <a:off x="9760769" y="502853"/>
            <a:ext cx="2232869" cy="291522"/>
            <a:chOff x="625927" y="253777"/>
            <a:chExt cx="2232869" cy="291522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E2F50FB4-1198-4B14-962D-BB5DF211ACF8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33" name="Freeform 10">
                <a:extLst>
                  <a:ext uri="{FF2B5EF4-FFF2-40B4-BE49-F238E27FC236}">
                    <a16:creationId xmlns:a16="http://schemas.microsoft.com/office/drawing/2014/main" id="{98B3B328-6C09-4E21-84DF-DA52A2F247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11">
                <a:extLst>
                  <a:ext uri="{FF2B5EF4-FFF2-40B4-BE49-F238E27FC236}">
                    <a16:creationId xmlns:a16="http://schemas.microsoft.com/office/drawing/2014/main" id="{6D386871-B411-4888-A311-840DCA7458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33EE3838-BCB8-4614-A50A-FF473371CFFF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2" name="Text Placeholder 13">
              <a:extLst>
                <a:ext uri="{FF2B5EF4-FFF2-40B4-BE49-F238E27FC236}">
                  <a16:creationId xmlns:a16="http://schemas.microsoft.com/office/drawing/2014/main" id="{6D3BB8D5-78CD-4971-B237-0432BC330897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ECA2D38B-4B6B-4EB4-8124-05F5B3C76347}"/>
              </a:ext>
            </a:extLst>
          </p:cNvPr>
          <p:cNvSpPr/>
          <p:nvPr/>
        </p:nvSpPr>
        <p:spPr>
          <a:xfrm>
            <a:off x="10590602" y="6021036"/>
            <a:ext cx="11154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0" dirty="0">
                <a:solidFill>
                  <a:schemeClr val="bg1">
                    <a:lumMod val="7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Page 08</a:t>
            </a:r>
            <a:endParaRPr lang="id-ID" sz="1000" dirty="0">
              <a:solidFill>
                <a:schemeClr val="bg1">
                  <a:lumMod val="7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12" name="Picture Placeholder 11">
            <a:extLst>
              <a:ext uri="{FF2B5EF4-FFF2-40B4-BE49-F238E27FC236}">
                <a16:creationId xmlns:a16="http://schemas.microsoft.com/office/drawing/2014/main" id="{68B01CD4-051F-42A7-8881-C5D8B072ACF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0" r="971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66205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9005DF3C-7E17-4420-9D65-03D647265C71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76" b="24676"/>
          <a:stretch>
            <a:fillRect/>
          </a:stretch>
        </p:blipFill>
        <p:spPr/>
      </p:pic>
      <p:sp>
        <p:nvSpPr>
          <p:cNvPr id="4" name="Freeform 3"/>
          <p:cNvSpPr/>
          <p:nvPr/>
        </p:nvSpPr>
        <p:spPr>
          <a:xfrm>
            <a:off x="0" y="3384645"/>
            <a:ext cx="12192000" cy="3473356"/>
          </a:xfrm>
          <a:custGeom>
            <a:avLst/>
            <a:gdLst>
              <a:gd name="connsiteX0" fmla="*/ 9746714 w 12192000"/>
              <a:gd name="connsiteY0" fmla="*/ 0 h 3473356"/>
              <a:gd name="connsiteX1" fmla="*/ 12192000 w 12192000"/>
              <a:gd name="connsiteY1" fmla="*/ 480784 h 3473356"/>
              <a:gd name="connsiteX2" fmla="*/ 12192000 w 12192000"/>
              <a:gd name="connsiteY2" fmla="*/ 3473356 h 3473356"/>
              <a:gd name="connsiteX3" fmla="*/ 0 w 12192000"/>
              <a:gd name="connsiteY3" fmla="*/ 3473356 h 3473356"/>
              <a:gd name="connsiteX4" fmla="*/ 0 w 12192000"/>
              <a:gd name="connsiteY4" fmla="*/ 1916367 h 3473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3473356">
                <a:moveTo>
                  <a:pt x="9746714" y="0"/>
                </a:moveTo>
                <a:lnTo>
                  <a:pt x="12192000" y="480784"/>
                </a:lnTo>
                <a:lnTo>
                  <a:pt x="12192000" y="3473356"/>
                </a:lnTo>
                <a:lnTo>
                  <a:pt x="0" y="3473356"/>
                </a:lnTo>
                <a:lnTo>
                  <a:pt x="0" y="1916367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31643" y="2511188"/>
            <a:ext cx="3654554" cy="18288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sx="102000" sy="102000" algn="c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7F5BB0-9E70-4E2E-BDCB-CD2C9F304200}"/>
              </a:ext>
            </a:extLst>
          </p:cNvPr>
          <p:cNvSpPr txBox="1"/>
          <p:nvPr/>
        </p:nvSpPr>
        <p:spPr>
          <a:xfrm>
            <a:off x="1502893" y="1545975"/>
            <a:ext cx="4233673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b="1" dirty="0">
                <a:solidFill>
                  <a:srgbClr val="FF99A9"/>
                </a:solidFill>
                <a:latin typeface="+mj-lt"/>
                <a:ea typeface="Roboto Slab" pitchFamily="2" charset="0"/>
                <a:cs typeface="Lato" charset="0"/>
              </a:rPr>
              <a:t>Quality &amp; Safety</a:t>
            </a:r>
          </a:p>
        </p:txBody>
      </p:sp>
      <p:sp>
        <p:nvSpPr>
          <p:cNvPr id="7" name="Rectangle 6"/>
          <p:cNvSpPr/>
          <p:nvPr/>
        </p:nvSpPr>
        <p:spPr>
          <a:xfrm>
            <a:off x="1422141" y="2386823"/>
            <a:ext cx="402160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 ligula justo libero vivamus porttitor dolor, conubia mollit. Sapien nam suspendisse, tincidunt eget ante tincidunt, eros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0" name="Freeform 142"/>
          <p:cNvSpPr>
            <a:spLocks noEditPoints="1"/>
          </p:cNvSpPr>
          <p:nvPr/>
        </p:nvSpPr>
        <p:spPr bwMode="auto">
          <a:xfrm>
            <a:off x="9684515" y="2770414"/>
            <a:ext cx="733959" cy="689452"/>
          </a:xfrm>
          <a:custGeom>
            <a:avLst/>
            <a:gdLst>
              <a:gd name="T0" fmla="*/ 6449 w 9857"/>
              <a:gd name="T1" fmla="*/ 8543 h 9243"/>
              <a:gd name="T2" fmla="*/ 4963 w 9857"/>
              <a:gd name="T3" fmla="*/ 8415 h 9243"/>
              <a:gd name="T4" fmla="*/ 5500 w 9857"/>
              <a:gd name="T5" fmla="*/ 7415 h 9243"/>
              <a:gd name="T6" fmla="*/ 4448 w 9857"/>
              <a:gd name="T7" fmla="*/ 6199 h 9243"/>
              <a:gd name="T8" fmla="*/ 4835 w 9857"/>
              <a:gd name="T9" fmla="*/ 5691 h 9243"/>
              <a:gd name="T10" fmla="*/ 3701 w 9857"/>
              <a:gd name="T11" fmla="*/ 6107 h 9243"/>
              <a:gd name="T12" fmla="*/ 2235 w 9857"/>
              <a:gd name="T13" fmla="*/ 6107 h 9243"/>
              <a:gd name="T14" fmla="*/ 628 w 9857"/>
              <a:gd name="T15" fmla="*/ 6476 h 9243"/>
              <a:gd name="T16" fmla="*/ 6796 w 9857"/>
              <a:gd name="T17" fmla="*/ 9243 h 9243"/>
              <a:gd name="T18" fmla="*/ 2113 w 9857"/>
              <a:gd name="T19" fmla="*/ 4174 h 9243"/>
              <a:gd name="T20" fmla="*/ 2791 w 9857"/>
              <a:gd name="T21" fmla="*/ 5446 h 9243"/>
              <a:gd name="T22" fmla="*/ 3703 w 9857"/>
              <a:gd name="T23" fmla="*/ 5775 h 9243"/>
              <a:gd name="T24" fmla="*/ 4615 w 9857"/>
              <a:gd name="T25" fmla="*/ 5446 h 9243"/>
              <a:gd name="T26" fmla="*/ 5292 w 9857"/>
              <a:gd name="T27" fmla="*/ 4179 h 9243"/>
              <a:gd name="T28" fmla="*/ 5809 w 9857"/>
              <a:gd name="T29" fmla="*/ 3603 h 9243"/>
              <a:gd name="T30" fmla="*/ 1891 w 9857"/>
              <a:gd name="T31" fmla="*/ 3135 h 9243"/>
              <a:gd name="T32" fmla="*/ 2113 w 9857"/>
              <a:gd name="T33" fmla="*/ 4174 h 9243"/>
              <a:gd name="T34" fmla="*/ 9857 w 9857"/>
              <a:gd name="T35" fmla="*/ 6483 h 9243"/>
              <a:gd name="T36" fmla="*/ 8735 w 9857"/>
              <a:gd name="T37" fmla="*/ 5838 h 9243"/>
              <a:gd name="T38" fmla="*/ 8957 w 9857"/>
              <a:gd name="T39" fmla="*/ 4755 h 9243"/>
              <a:gd name="T40" fmla="*/ 7708 w 9857"/>
              <a:gd name="T41" fmla="*/ 5094 h 9243"/>
              <a:gd name="T42" fmla="*/ 7100 w 9857"/>
              <a:gd name="T43" fmla="*/ 4171 h 9243"/>
              <a:gd name="T44" fmla="*/ 6455 w 9857"/>
              <a:gd name="T45" fmla="*/ 5294 h 9243"/>
              <a:gd name="T46" fmla="*/ 5372 w 9857"/>
              <a:gd name="T47" fmla="*/ 5071 h 9243"/>
              <a:gd name="T48" fmla="*/ 5711 w 9857"/>
              <a:gd name="T49" fmla="*/ 6320 h 9243"/>
              <a:gd name="T50" fmla="*/ 4788 w 9857"/>
              <a:gd name="T51" fmla="*/ 6928 h 9243"/>
              <a:gd name="T52" fmla="*/ 5911 w 9857"/>
              <a:gd name="T53" fmla="*/ 7574 h 9243"/>
              <a:gd name="T54" fmla="*/ 5687 w 9857"/>
              <a:gd name="T55" fmla="*/ 8656 h 9243"/>
              <a:gd name="T56" fmla="*/ 6936 w 9857"/>
              <a:gd name="T57" fmla="*/ 8318 h 9243"/>
              <a:gd name="T58" fmla="*/ 7544 w 9857"/>
              <a:gd name="T59" fmla="*/ 9240 h 9243"/>
              <a:gd name="T60" fmla="*/ 8189 w 9857"/>
              <a:gd name="T61" fmla="*/ 8118 h 9243"/>
              <a:gd name="T62" fmla="*/ 9272 w 9857"/>
              <a:gd name="T63" fmla="*/ 8340 h 9243"/>
              <a:gd name="T64" fmla="*/ 8933 w 9857"/>
              <a:gd name="T65" fmla="*/ 7091 h 9243"/>
              <a:gd name="T66" fmla="*/ 7321 w 9857"/>
              <a:gd name="T67" fmla="*/ 7391 h 9243"/>
              <a:gd name="T68" fmla="*/ 7321 w 9857"/>
              <a:gd name="T69" fmla="*/ 6020 h 9243"/>
              <a:gd name="T70" fmla="*/ 7321 w 9857"/>
              <a:gd name="T71" fmla="*/ 7391 h 9243"/>
              <a:gd name="T72" fmla="*/ 1841 w 9857"/>
              <a:gd name="T73" fmla="*/ 2059 h 9243"/>
              <a:gd name="T74" fmla="*/ 1500 w 9857"/>
              <a:gd name="T75" fmla="*/ 2176 h 9243"/>
              <a:gd name="T76" fmla="*/ 5991 w 9857"/>
              <a:gd name="T77" fmla="*/ 2843 h 9243"/>
              <a:gd name="T78" fmla="*/ 5692 w 9857"/>
              <a:gd name="T79" fmla="*/ 2176 h 9243"/>
              <a:gd name="T80" fmla="*/ 4497 w 9857"/>
              <a:gd name="T81" fmla="*/ 667 h 9243"/>
              <a:gd name="T82" fmla="*/ 4455 w 9857"/>
              <a:gd name="T83" fmla="*/ 2283 h 9243"/>
              <a:gd name="T84" fmla="*/ 3415 w 9857"/>
              <a:gd name="T85" fmla="*/ 2512 h 9243"/>
              <a:gd name="T86" fmla="*/ 3004 w 9857"/>
              <a:gd name="T87" fmla="*/ 2155 h 9243"/>
              <a:gd name="T88" fmla="*/ 2999 w 9857"/>
              <a:gd name="T89" fmla="*/ 662 h 9243"/>
              <a:gd name="T90" fmla="*/ 4081 w 9857"/>
              <a:gd name="T91" fmla="*/ 2336 h 9243"/>
              <a:gd name="T92" fmla="*/ 4332 w 9857"/>
              <a:gd name="T93" fmla="*/ 2086 h 9243"/>
              <a:gd name="T94" fmla="*/ 4311 w 9857"/>
              <a:gd name="T95" fmla="*/ 214 h 9243"/>
              <a:gd name="T96" fmla="*/ 3415 w 9857"/>
              <a:gd name="T97" fmla="*/ 0 h 9243"/>
              <a:gd name="T98" fmla="*/ 3164 w 9857"/>
              <a:gd name="T99" fmla="*/ 251 h 9243"/>
              <a:gd name="T100" fmla="*/ 3207 w 9857"/>
              <a:gd name="T101" fmla="*/ 2230 h 9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9857" h="9243">
                <a:moveTo>
                  <a:pt x="6681" y="8640"/>
                </a:moveTo>
                <a:cubicBezTo>
                  <a:pt x="6635" y="8611"/>
                  <a:pt x="6489" y="8574"/>
                  <a:pt x="6449" y="8543"/>
                </a:cubicBezTo>
                <a:lnTo>
                  <a:pt x="5629" y="9082"/>
                </a:lnTo>
                <a:lnTo>
                  <a:pt x="4963" y="8415"/>
                </a:lnTo>
                <a:lnTo>
                  <a:pt x="5536" y="7502"/>
                </a:lnTo>
                <a:cubicBezTo>
                  <a:pt x="5515" y="7463"/>
                  <a:pt x="5519" y="7456"/>
                  <a:pt x="5500" y="7415"/>
                </a:cubicBezTo>
                <a:lnTo>
                  <a:pt x="4444" y="7227"/>
                </a:lnTo>
                <a:lnTo>
                  <a:pt x="4448" y="6199"/>
                </a:lnTo>
                <a:lnTo>
                  <a:pt x="5219" y="6066"/>
                </a:lnTo>
                <a:lnTo>
                  <a:pt x="4835" y="5691"/>
                </a:lnTo>
                <a:cubicBezTo>
                  <a:pt x="4515" y="5952"/>
                  <a:pt x="4123" y="6107"/>
                  <a:pt x="3704" y="6107"/>
                </a:cubicBezTo>
                <a:lnTo>
                  <a:pt x="3701" y="6107"/>
                </a:lnTo>
                <a:cubicBezTo>
                  <a:pt x="3305" y="6107"/>
                  <a:pt x="2935" y="5968"/>
                  <a:pt x="2625" y="5734"/>
                </a:cubicBezTo>
                <a:lnTo>
                  <a:pt x="2235" y="6107"/>
                </a:lnTo>
                <a:lnTo>
                  <a:pt x="1471" y="6107"/>
                </a:lnTo>
                <a:cubicBezTo>
                  <a:pt x="1119" y="6107"/>
                  <a:pt x="843" y="6227"/>
                  <a:pt x="628" y="6476"/>
                </a:cubicBezTo>
                <a:cubicBezTo>
                  <a:pt x="0" y="7202"/>
                  <a:pt x="105" y="8764"/>
                  <a:pt x="155" y="9243"/>
                </a:cubicBezTo>
                <a:lnTo>
                  <a:pt x="6796" y="9243"/>
                </a:lnTo>
                <a:lnTo>
                  <a:pt x="6681" y="8640"/>
                </a:lnTo>
                <a:close/>
                <a:moveTo>
                  <a:pt x="2113" y="4174"/>
                </a:moveTo>
                <a:cubicBezTo>
                  <a:pt x="2164" y="4610"/>
                  <a:pt x="2347" y="4998"/>
                  <a:pt x="2613" y="5282"/>
                </a:cubicBezTo>
                <a:cubicBezTo>
                  <a:pt x="2669" y="5342"/>
                  <a:pt x="2728" y="5396"/>
                  <a:pt x="2791" y="5446"/>
                </a:cubicBezTo>
                <a:cubicBezTo>
                  <a:pt x="2871" y="5510"/>
                  <a:pt x="2955" y="5564"/>
                  <a:pt x="3044" y="5611"/>
                </a:cubicBezTo>
                <a:cubicBezTo>
                  <a:pt x="3245" y="5715"/>
                  <a:pt x="3467" y="5775"/>
                  <a:pt x="3703" y="5775"/>
                </a:cubicBezTo>
                <a:cubicBezTo>
                  <a:pt x="3939" y="5775"/>
                  <a:pt x="4160" y="5715"/>
                  <a:pt x="4361" y="5611"/>
                </a:cubicBezTo>
                <a:cubicBezTo>
                  <a:pt x="4451" y="5564"/>
                  <a:pt x="4535" y="5510"/>
                  <a:pt x="4615" y="5446"/>
                </a:cubicBezTo>
                <a:cubicBezTo>
                  <a:pt x="4677" y="5395"/>
                  <a:pt x="4737" y="5340"/>
                  <a:pt x="4793" y="5280"/>
                </a:cubicBezTo>
                <a:cubicBezTo>
                  <a:pt x="5059" y="4996"/>
                  <a:pt x="5241" y="4612"/>
                  <a:pt x="5292" y="4179"/>
                </a:cubicBezTo>
                <a:cubicBezTo>
                  <a:pt x="5297" y="4179"/>
                  <a:pt x="5301" y="4180"/>
                  <a:pt x="5307" y="4180"/>
                </a:cubicBezTo>
                <a:cubicBezTo>
                  <a:pt x="5584" y="4180"/>
                  <a:pt x="5809" y="3922"/>
                  <a:pt x="5809" y="3603"/>
                </a:cubicBezTo>
                <a:cubicBezTo>
                  <a:pt x="5809" y="3410"/>
                  <a:pt x="5727" y="3240"/>
                  <a:pt x="5600" y="3135"/>
                </a:cubicBezTo>
                <a:lnTo>
                  <a:pt x="1891" y="3135"/>
                </a:lnTo>
                <a:cubicBezTo>
                  <a:pt x="1764" y="3240"/>
                  <a:pt x="1681" y="3410"/>
                  <a:pt x="1681" y="3603"/>
                </a:cubicBezTo>
                <a:cubicBezTo>
                  <a:pt x="1681" y="3896"/>
                  <a:pt x="1869" y="4135"/>
                  <a:pt x="2113" y="4174"/>
                </a:cubicBezTo>
                <a:close/>
                <a:moveTo>
                  <a:pt x="9857" y="6927"/>
                </a:moveTo>
                <a:lnTo>
                  <a:pt x="9857" y="6483"/>
                </a:lnTo>
                <a:lnTo>
                  <a:pt x="8933" y="6316"/>
                </a:lnTo>
                <a:cubicBezTo>
                  <a:pt x="8892" y="6144"/>
                  <a:pt x="8824" y="5984"/>
                  <a:pt x="8735" y="5838"/>
                </a:cubicBezTo>
                <a:lnTo>
                  <a:pt x="9272" y="5070"/>
                </a:lnTo>
                <a:lnTo>
                  <a:pt x="8957" y="4755"/>
                </a:lnTo>
                <a:lnTo>
                  <a:pt x="8187" y="5291"/>
                </a:lnTo>
                <a:cubicBezTo>
                  <a:pt x="8040" y="5202"/>
                  <a:pt x="7879" y="5134"/>
                  <a:pt x="7708" y="5094"/>
                </a:cubicBezTo>
                <a:lnTo>
                  <a:pt x="7544" y="4171"/>
                </a:lnTo>
                <a:lnTo>
                  <a:pt x="7100" y="4171"/>
                </a:lnTo>
                <a:lnTo>
                  <a:pt x="6933" y="5095"/>
                </a:lnTo>
                <a:cubicBezTo>
                  <a:pt x="6761" y="5136"/>
                  <a:pt x="6601" y="5204"/>
                  <a:pt x="6455" y="5294"/>
                </a:cubicBezTo>
                <a:lnTo>
                  <a:pt x="5687" y="4756"/>
                </a:lnTo>
                <a:lnTo>
                  <a:pt x="5372" y="5071"/>
                </a:lnTo>
                <a:lnTo>
                  <a:pt x="5908" y="5842"/>
                </a:lnTo>
                <a:cubicBezTo>
                  <a:pt x="5819" y="5988"/>
                  <a:pt x="5751" y="6150"/>
                  <a:pt x="5711" y="6320"/>
                </a:cubicBezTo>
                <a:lnTo>
                  <a:pt x="4788" y="6484"/>
                </a:lnTo>
                <a:lnTo>
                  <a:pt x="4788" y="6928"/>
                </a:lnTo>
                <a:lnTo>
                  <a:pt x="5712" y="7095"/>
                </a:lnTo>
                <a:cubicBezTo>
                  <a:pt x="5753" y="7267"/>
                  <a:pt x="5821" y="7427"/>
                  <a:pt x="5911" y="7574"/>
                </a:cubicBezTo>
                <a:lnTo>
                  <a:pt x="5372" y="8342"/>
                </a:lnTo>
                <a:lnTo>
                  <a:pt x="5687" y="8656"/>
                </a:lnTo>
                <a:lnTo>
                  <a:pt x="6457" y="8120"/>
                </a:lnTo>
                <a:cubicBezTo>
                  <a:pt x="6604" y="8210"/>
                  <a:pt x="6765" y="8278"/>
                  <a:pt x="6936" y="8318"/>
                </a:cubicBezTo>
                <a:lnTo>
                  <a:pt x="7100" y="9240"/>
                </a:lnTo>
                <a:lnTo>
                  <a:pt x="7544" y="9240"/>
                </a:lnTo>
                <a:lnTo>
                  <a:pt x="7711" y="8316"/>
                </a:lnTo>
                <a:cubicBezTo>
                  <a:pt x="7883" y="8275"/>
                  <a:pt x="8043" y="8207"/>
                  <a:pt x="8189" y="8118"/>
                </a:cubicBezTo>
                <a:lnTo>
                  <a:pt x="8957" y="8655"/>
                </a:lnTo>
                <a:lnTo>
                  <a:pt x="9272" y="8340"/>
                </a:lnTo>
                <a:lnTo>
                  <a:pt x="8736" y="7570"/>
                </a:lnTo>
                <a:cubicBezTo>
                  <a:pt x="8825" y="7423"/>
                  <a:pt x="8893" y="7262"/>
                  <a:pt x="8933" y="7091"/>
                </a:cubicBezTo>
                <a:lnTo>
                  <a:pt x="9857" y="6927"/>
                </a:lnTo>
                <a:close/>
                <a:moveTo>
                  <a:pt x="7321" y="7391"/>
                </a:moveTo>
                <a:cubicBezTo>
                  <a:pt x="6943" y="7391"/>
                  <a:pt x="6636" y="7084"/>
                  <a:pt x="6636" y="6706"/>
                </a:cubicBezTo>
                <a:cubicBezTo>
                  <a:pt x="6636" y="6327"/>
                  <a:pt x="6943" y="6020"/>
                  <a:pt x="7321" y="6020"/>
                </a:cubicBezTo>
                <a:cubicBezTo>
                  <a:pt x="7700" y="6020"/>
                  <a:pt x="8007" y="6327"/>
                  <a:pt x="8007" y="6706"/>
                </a:cubicBezTo>
                <a:cubicBezTo>
                  <a:pt x="8007" y="7084"/>
                  <a:pt x="7700" y="7391"/>
                  <a:pt x="7321" y="7391"/>
                </a:cubicBezTo>
                <a:close/>
                <a:moveTo>
                  <a:pt x="2999" y="662"/>
                </a:moveTo>
                <a:cubicBezTo>
                  <a:pt x="2444" y="944"/>
                  <a:pt x="2007" y="1510"/>
                  <a:pt x="1841" y="2059"/>
                </a:cubicBezTo>
                <a:lnTo>
                  <a:pt x="1804" y="2176"/>
                </a:lnTo>
                <a:lnTo>
                  <a:pt x="1500" y="2176"/>
                </a:lnTo>
                <a:lnTo>
                  <a:pt x="1500" y="2843"/>
                </a:lnTo>
                <a:lnTo>
                  <a:pt x="5991" y="2843"/>
                </a:lnTo>
                <a:lnTo>
                  <a:pt x="5991" y="2176"/>
                </a:lnTo>
                <a:lnTo>
                  <a:pt x="5692" y="2176"/>
                </a:lnTo>
                <a:lnTo>
                  <a:pt x="5655" y="2059"/>
                </a:lnTo>
                <a:cubicBezTo>
                  <a:pt x="5489" y="1510"/>
                  <a:pt x="5052" y="950"/>
                  <a:pt x="4497" y="667"/>
                </a:cubicBezTo>
                <a:lnTo>
                  <a:pt x="4497" y="2118"/>
                </a:lnTo>
                <a:cubicBezTo>
                  <a:pt x="4492" y="2176"/>
                  <a:pt x="4481" y="2230"/>
                  <a:pt x="4455" y="2283"/>
                </a:cubicBezTo>
                <a:cubicBezTo>
                  <a:pt x="4385" y="2416"/>
                  <a:pt x="4247" y="2512"/>
                  <a:pt x="4087" y="2512"/>
                </a:cubicBezTo>
                <a:lnTo>
                  <a:pt x="3415" y="2512"/>
                </a:lnTo>
                <a:cubicBezTo>
                  <a:pt x="3265" y="2512"/>
                  <a:pt x="3132" y="2432"/>
                  <a:pt x="3063" y="2315"/>
                </a:cubicBezTo>
                <a:cubicBezTo>
                  <a:pt x="3031" y="2267"/>
                  <a:pt x="3015" y="2214"/>
                  <a:pt x="3004" y="2155"/>
                </a:cubicBezTo>
                <a:cubicBezTo>
                  <a:pt x="2999" y="2134"/>
                  <a:pt x="2999" y="2118"/>
                  <a:pt x="2999" y="2096"/>
                </a:cubicBezTo>
                <a:lnTo>
                  <a:pt x="2999" y="662"/>
                </a:lnTo>
                <a:close/>
                <a:moveTo>
                  <a:pt x="3415" y="2336"/>
                </a:moveTo>
                <a:lnTo>
                  <a:pt x="4081" y="2336"/>
                </a:lnTo>
                <a:cubicBezTo>
                  <a:pt x="4177" y="2336"/>
                  <a:pt x="4257" y="2283"/>
                  <a:pt x="4300" y="2203"/>
                </a:cubicBezTo>
                <a:cubicBezTo>
                  <a:pt x="4321" y="2166"/>
                  <a:pt x="4332" y="2128"/>
                  <a:pt x="4332" y="2086"/>
                </a:cubicBezTo>
                <a:lnTo>
                  <a:pt x="4332" y="331"/>
                </a:lnTo>
                <a:cubicBezTo>
                  <a:pt x="4332" y="288"/>
                  <a:pt x="4321" y="251"/>
                  <a:pt x="4311" y="214"/>
                </a:cubicBezTo>
                <a:cubicBezTo>
                  <a:pt x="4263" y="91"/>
                  <a:pt x="4140" y="0"/>
                  <a:pt x="4001" y="0"/>
                </a:cubicBezTo>
                <a:lnTo>
                  <a:pt x="3415" y="0"/>
                </a:lnTo>
                <a:cubicBezTo>
                  <a:pt x="3287" y="0"/>
                  <a:pt x="3180" y="96"/>
                  <a:pt x="3169" y="219"/>
                </a:cubicBezTo>
                <a:cubicBezTo>
                  <a:pt x="3169" y="230"/>
                  <a:pt x="3164" y="240"/>
                  <a:pt x="3164" y="251"/>
                </a:cubicBezTo>
                <a:lnTo>
                  <a:pt x="3164" y="2086"/>
                </a:lnTo>
                <a:cubicBezTo>
                  <a:pt x="3164" y="2139"/>
                  <a:pt x="3180" y="2187"/>
                  <a:pt x="3207" y="2230"/>
                </a:cubicBezTo>
                <a:cubicBezTo>
                  <a:pt x="3255" y="2294"/>
                  <a:pt x="3329" y="2336"/>
                  <a:pt x="3415" y="2336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582591" y="2808950"/>
            <a:ext cx="1917956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accent1"/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Quality</a:t>
            </a:r>
            <a:endParaRPr lang="id-ID" sz="1400" b="1" dirty="0">
              <a:solidFill>
                <a:schemeClr val="accent1"/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82591" y="3248922"/>
            <a:ext cx="2653609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Lorem ipsum dolor sit amet</a:t>
            </a:r>
            <a:r>
              <a:rPr lang="id-ID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id-ID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 lacus nulla ac netus nibh aliquet, porttitor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582591" y="1456858"/>
            <a:ext cx="1917956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Lato" panose="020F0502020204030203" pitchFamily="34" charset="0"/>
                <a:cs typeface="Lato" panose="020F0502020204030203" pitchFamily="34" charset="0"/>
              </a:rPr>
              <a:t>Accordance To</a:t>
            </a:r>
            <a:endParaRPr lang="id-ID" sz="1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582591" y="1776069"/>
            <a:ext cx="2310709" cy="34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Lato" panose="020F0502020204030203" pitchFamily="34" charset="0"/>
                <a:cs typeface="Lato" panose="020F0502020204030203" pitchFamily="34" charset="0"/>
              </a:rPr>
              <a:t>OHSAS 012345 &amp; ISO 1234567</a:t>
            </a:r>
            <a:endParaRPr lang="id-ID" sz="1100" dirty="0">
              <a:solidFill>
                <a:schemeClr val="tx1">
                  <a:lumMod val="75000"/>
                  <a:lumOff val="25000"/>
                </a:schemeClr>
              </a:solidFill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49D7869-02E7-404A-887B-680BAC645473}"/>
              </a:ext>
            </a:extLst>
          </p:cNvPr>
          <p:cNvGrpSpPr/>
          <p:nvPr/>
        </p:nvGrpSpPr>
        <p:grpSpPr>
          <a:xfrm>
            <a:off x="608675" y="502853"/>
            <a:ext cx="2232869" cy="291522"/>
            <a:chOff x="625927" y="253777"/>
            <a:chExt cx="2232869" cy="291522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047B111E-CA22-4FCC-AC2E-AB3200A32745}"/>
                </a:ext>
              </a:extLst>
            </p:cNvPr>
            <p:cNvGrpSpPr/>
            <p:nvPr/>
          </p:nvGrpSpPr>
          <p:grpSpPr>
            <a:xfrm>
              <a:off x="625927" y="253777"/>
              <a:ext cx="261177" cy="199356"/>
              <a:chOff x="5197926" y="1147089"/>
              <a:chExt cx="4178085" cy="3189133"/>
            </a:xfrm>
            <a:solidFill>
              <a:schemeClr val="bg1">
                <a:lumMod val="75000"/>
              </a:schemeClr>
            </a:solidFill>
          </p:grpSpPr>
          <p:sp>
            <p:nvSpPr>
              <p:cNvPr id="25" name="Freeform 10">
                <a:extLst>
                  <a:ext uri="{FF2B5EF4-FFF2-40B4-BE49-F238E27FC236}">
                    <a16:creationId xmlns:a16="http://schemas.microsoft.com/office/drawing/2014/main" id="{CC38A117-17FF-46FC-AC16-6ACD4F7449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7926" y="3844572"/>
                <a:ext cx="4178085" cy="491650"/>
              </a:xfrm>
              <a:custGeom>
                <a:avLst/>
                <a:gdLst>
                  <a:gd name="T0" fmla="*/ 6025 w 6400"/>
                  <a:gd name="T1" fmla="*/ 0 h 750"/>
                  <a:gd name="T2" fmla="*/ 375 w 6400"/>
                  <a:gd name="T3" fmla="*/ 0 h 750"/>
                  <a:gd name="T4" fmla="*/ 0 w 6400"/>
                  <a:gd name="T5" fmla="*/ 375 h 750"/>
                  <a:gd name="T6" fmla="*/ 375 w 6400"/>
                  <a:gd name="T7" fmla="*/ 750 h 750"/>
                  <a:gd name="T8" fmla="*/ 6025 w 6400"/>
                  <a:gd name="T9" fmla="*/ 750 h 750"/>
                  <a:gd name="T10" fmla="*/ 6400 w 6400"/>
                  <a:gd name="T11" fmla="*/ 375 h 750"/>
                  <a:gd name="T12" fmla="*/ 6025 w 6400"/>
                  <a:gd name="T13" fmla="*/ 0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400" h="750">
                    <a:moveTo>
                      <a:pt x="6025" y="0"/>
                    </a:moveTo>
                    <a:lnTo>
                      <a:pt x="375" y="0"/>
                    </a:lnTo>
                    <a:cubicBezTo>
                      <a:pt x="168" y="0"/>
                      <a:pt x="0" y="167"/>
                      <a:pt x="0" y="375"/>
                    </a:cubicBezTo>
                    <a:cubicBezTo>
                      <a:pt x="0" y="582"/>
                      <a:pt x="168" y="750"/>
                      <a:pt x="375" y="750"/>
                    </a:cubicBezTo>
                    <a:lnTo>
                      <a:pt x="6025" y="750"/>
                    </a:lnTo>
                    <a:cubicBezTo>
                      <a:pt x="6232" y="750"/>
                      <a:pt x="6400" y="582"/>
                      <a:pt x="6400" y="375"/>
                    </a:cubicBezTo>
                    <a:cubicBezTo>
                      <a:pt x="6400" y="167"/>
                      <a:pt x="6232" y="0"/>
                      <a:pt x="60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11">
                <a:extLst>
                  <a:ext uri="{FF2B5EF4-FFF2-40B4-BE49-F238E27FC236}">
                    <a16:creationId xmlns:a16="http://schemas.microsoft.com/office/drawing/2014/main" id="{B2C21010-B89B-46E8-8CF0-19833B984D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2227" y="1147089"/>
                <a:ext cx="3671364" cy="2452600"/>
              </a:xfrm>
              <a:custGeom>
                <a:avLst/>
                <a:gdLst>
                  <a:gd name="T0" fmla="*/ 4500 w 5625"/>
                  <a:gd name="T1" fmla="*/ 941 h 3750"/>
                  <a:gd name="T2" fmla="*/ 4500 w 5625"/>
                  <a:gd name="T3" fmla="*/ 1687 h 3750"/>
                  <a:gd name="T4" fmla="*/ 4312 w 5625"/>
                  <a:gd name="T5" fmla="*/ 1875 h 3750"/>
                  <a:gd name="T6" fmla="*/ 4125 w 5625"/>
                  <a:gd name="T7" fmla="*/ 1687 h 3750"/>
                  <a:gd name="T8" fmla="*/ 4125 w 5625"/>
                  <a:gd name="T9" fmla="*/ 700 h 3750"/>
                  <a:gd name="T10" fmla="*/ 3750 w 5625"/>
                  <a:gd name="T11" fmla="*/ 538 h 3750"/>
                  <a:gd name="T12" fmla="*/ 3750 w 5625"/>
                  <a:gd name="T13" fmla="*/ 2062 h 3750"/>
                  <a:gd name="T14" fmla="*/ 3562 w 5625"/>
                  <a:gd name="T15" fmla="*/ 2250 h 3750"/>
                  <a:gd name="T16" fmla="*/ 3375 w 5625"/>
                  <a:gd name="T17" fmla="*/ 2062 h 3750"/>
                  <a:gd name="T18" fmla="*/ 3375 w 5625"/>
                  <a:gd name="T19" fmla="*/ 187 h 3750"/>
                  <a:gd name="T20" fmla="*/ 3187 w 5625"/>
                  <a:gd name="T21" fmla="*/ 0 h 3750"/>
                  <a:gd name="T22" fmla="*/ 2437 w 5625"/>
                  <a:gd name="T23" fmla="*/ 0 h 3750"/>
                  <a:gd name="T24" fmla="*/ 2250 w 5625"/>
                  <a:gd name="T25" fmla="*/ 187 h 3750"/>
                  <a:gd name="T26" fmla="*/ 2250 w 5625"/>
                  <a:gd name="T27" fmla="*/ 2062 h 3750"/>
                  <a:gd name="T28" fmla="*/ 2062 w 5625"/>
                  <a:gd name="T29" fmla="*/ 2250 h 3750"/>
                  <a:gd name="T30" fmla="*/ 1875 w 5625"/>
                  <a:gd name="T31" fmla="*/ 2062 h 3750"/>
                  <a:gd name="T32" fmla="*/ 1875 w 5625"/>
                  <a:gd name="T33" fmla="*/ 538 h 3750"/>
                  <a:gd name="T34" fmla="*/ 1500 w 5625"/>
                  <a:gd name="T35" fmla="*/ 700 h 3750"/>
                  <a:gd name="T36" fmla="*/ 1500 w 5625"/>
                  <a:gd name="T37" fmla="*/ 1687 h 3750"/>
                  <a:gd name="T38" fmla="*/ 1312 w 5625"/>
                  <a:gd name="T39" fmla="*/ 1875 h 3750"/>
                  <a:gd name="T40" fmla="*/ 1125 w 5625"/>
                  <a:gd name="T41" fmla="*/ 1687 h 3750"/>
                  <a:gd name="T42" fmla="*/ 1125 w 5625"/>
                  <a:gd name="T43" fmla="*/ 941 h 3750"/>
                  <a:gd name="T44" fmla="*/ 0 w 5625"/>
                  <a:gd name="T45" fmla="*/ 3187 h 3750"/>
                  <a:gd name="T46" fmla="*/ 0 w 5625"/>
                  <a:gd name="T47" fmla="*/ 3750 h 3750"/>
                  <a:gd name="T48" fmla="*/ 5625 w 5625"/>
                  <a:gd name="T49" fmla="*/ 3750 h 3750"/>
                  <a:gd name="T50" fmla="*/ 5625 w 5625"/>
                  <a:gd name="T51" fmla="*/ 3187 h 3750"/>
                  <a:gd name="T52" fmla="*/ 4500 w 5625"/>
                  <a:gd name="T53" fmla="*/ 941 h 3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25" h="3750">
                    <a:moveTo>
                      <a:pt x="4500" y="941"/>
                    </a:moveTo>
                    <a:lnTo>
                      <a:pt x="4500" y="1687"/>
                    </a:lnTo>
                    <a:cubicBezTo>
                      <a:pt x="4500" y="1791"/>
                      <a:pt x="4416" y="1875"/>
                      <a:pt x="4312" y="1875"/>
                    </a:cubicBezTo>
                    <a:cubicBezTo>
                      <a:pt x="4208" y="1875"/>
                      <a:pt x="4125" y="1791"/>
                      <a:pt x="4125" y="1687"/>
                    </a:cubicBezTo>
                    <a:lnTo>
                      <a:pt x="4125" y="700"/>
                    </a:lnTo>
                    <a:cubicBezTo>
                      <a:pt x="4005" y="637"/>
                      <a:pt x="3879" y="584"/>
                      <a:pt x="3750" y="538"/>
                    </a:cubicBezTo>
                    <a:lnTo>
                      <a:pt x="3750" y="2062"/>
                    </a:lnTo>
                    <a:cubicBezTo>
                      <a:pt x="3750" y="2166"/>
                      <a:pt x="3666" y="2250"/>
                      <a:pt x="3562" y="2250"/>
                    </a:cubicBezTo>
                    <a:cubicBezTo>
                      <a:pt x="3458" y="2250"/>
                      <a:pt x="3375" y="2166"/>
                      <a:pt x="3375" y="2062"/>
                    </a:cubicBezTo>
                    <a:lnTo>
                      <a:pt x="3375" y="187"/>
                    </a:lnTo>
                    <a:cubicBezTo>
                      <a:pt x="3375" y="84"/>
                      <a:pt x="3290" y="0"/>
                      <a:pt x="3187" y="0"/>
                    </a:cubicBezTo>
                    <a:lnTo>
                      <a:pt x="2437" y="0"/>
                    </a:lnTo>
                    <a:cubicBezTo>
                      <a:pt x="2334" y="0"/>
                      <a:pt x="2250" y="84"/>
                      <a:pt x="2250" y="187"/>
                    </a:cubicBezTo>
                    <a:lnTo>
                      <a:pt x="2250" y="2062"/>
                    </a:lnTo>
                    <a:cubicBezTo>
                      <a:pt x="2250" y="2166"/>
                      <a:pt x="2166" y="2250"/>
                      <a:pt x="2062" y="2250"/>
                    </a:cubicBezTo>
                    <a:cubicBezTo>
                      <a:pt x="1958" y="2250"/>
                      <a:pt x="1875" y="2166"/>
                      <a:pt x="1875" y="2062"/>
                    </a:cubicBezTo>
                    <a:lnTo>
                      <a:pt x="1875" y="538"/>
                    </a:lnTo>
                    <a:cubicBezTo>
                      <a:pt x="1745" y="584"/>
                      <a:pt x="1619" y="637"/>
                      <a:pt x="1500" y="700"/>
                    </a:cubicBezTo>
                    <a:lnTo>
                      <a:pt x="1500" y="1687"/>
                    </a:lnTo>
                    <a:cubicBezTo>
                      <a:pt x="1500" y="1791"/>
                      <a:pt x="1416" y="1875"/>
                      <a:pt x="1312" y="1875"/>
                    </a:cubicBezTo>
                    <a:cubicBezTo>
                      <a:pt x="1208" y="1875"/>
                      <a:pt x="1125" y="1791"/>
                      <a:pt x="1125" y="1687"/>
                    </a:cubicBezTo>
                    <a:lnTo>
                      <a:pt x="1125" y="941"/>
                    </a:lnTo>
                    <a:cubicBezTo>
                      <a:pt x="443" y="1454"/>
                      <a:pt x="0" y="2268"/>
                      <a:pt x="0" y="3187"/>
                    </a:cubicBezTo>
                    <a:lnTo>
                      <a:pt x="0" y="3750"/>
                    </a:lnTo>
                    <a:lnTo>
                      <a:pt x="5625" y="3750"/>
                    </a:lnTo>
                    <a:lnTo>
                      <a:pt x="5625" y="3187"/>
                    </a:lnTo>
                    <a:cubicBezTo>
                      <a:pt x="5625" y="2268"/>
                      <a:pt x="5182" y="1454"/>
                      <a:pt x="4500" y="94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6CE00BE1-447A-42C0-A90A-853834F2E914}"/>
                  </a:ext>
                </a:extLst>
              </p:cNvPr>
              <p:cNvSpPr/>
              <p:nvPr/>
            </p:nvSpPr>
            <p:spPr>
              <a:xfrm>
                <a:off x="5452227" y="3599689"/>
                <a:ext cx="3671364" cy="2448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" name="Text Placeholder 13">
              <a:extLst>
                <a:ext uri="{FF2B5EF4-FFF2-40B4-BE49-F238E27FC236}">
                  <a16:creationId xmlns:a16="http://schemas.microsoft.com/office/drawing/2014/main" id="{42DC7E9F-1BC6-4DC5-81A0-45DAAFD03C07}"/>
                </a:ext>
              </a:extLst>
            </p:cNvPr>
            <p:cNvSpPr txBox="1">
              <a:spLocks/>
            </p:cNvSpPr>
            <p:nvPr/>
          </p:nvSpPr>
          <p:spPr>
            <a:xfrm>
              <a:off x="920514" y="268885"/>
              <a:ext cx="1938282" cy="276414"/>
            </a:xfrm>
            <a:prstGeom prst="rect">
              <a:avLst/>
            </a:prstGeom>
          </p:spPr>
          <p:txBody>
            <a:bodyPr/>
            <a:lstStyle>
              <a:lvl1pPr marL="343037" indent="-343037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32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3247" indent="-285864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457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840" indent="-228691" algn="l" defTabSz="457383" rtl="0" eaLnBrk="1" latinLnBrk="0" hangingPunct="1">
                <a:spcBef>
                  <a:spcPct val="20000"/>
                </a:spcBef>
                <a:buFont typeface="Arial"/>
                <a:buChar char="–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8223" indent="-228691" algn="l" defTabSz="457383" rtl="0" eaLnBrk="1" latinLnBrk="0" hangingPunct="1">
                <a:spcBef>
                  <a:spcPct val="20000"/>
                </a:spcBef>
                <a:buFont typeface="Arial"/>
                <a:buChar char="»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5606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2989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30372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7754" indent="-228691" algn="l" defTabSz="457383" rtl="0" eaLnBrk="1" latinLnBrk="0" hangingPunct="1">
                <a:spcBef>
                  <a:spcPct val="20000"/>
                </a:spcBef>
                <a:buFont typeface="Arial"/>
                <a:buChar char="•"/>
                <a:defRPr sz="20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100" dirty="0">
                  <a:solidFill>
                    <a:schemeClr val="accent1"/>
                  </a:solidFill>
                  <a:ea typeface="Lato" charset="0"/>
                  <a:cs typeface="Lato" charset="0"/>
                </a:rPr>
                <a:t>George Construction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2649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10" grpId="0" animBg="1"/>
      <p:bldP spid="8" grpId="0"/>
      <p:bldP spid="9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Modern Constructio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2434"/>
      </a:accent1>
      <a:accent2>
        <a:srgbClr val="1D2333"/>
      </a:accent2>
      <a:accent3>
        <a:srgbClr val="26314A"/>
      </a:accent3>
      <a:accent4>
        <a:srgbClr val="212A40"/>
      </a:accent4>
      <a:accent5>
        <a:srgbClr val="42537E"/>
      </a:accent5>
      <a:accent6>
        <a:srgbClr val="6278AE"/>
      </a:accent6>
      <a:hlink>
        <a:srgbClr val="0563C1"/>
      </a:hlink>
      <a:folHlink>
        <a:srgbClr val="954F72"/>
      </a:folHlink>
    </a:clrScheme>
    <a:fontScheme name="Custom 3">
      <a:majorFont>
        <a:latin typeface="Josefin Sans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</TotalTime>
  <Words>1609</Words>
  <Application>Microsoft Office PowerPoint</Application>
  <PresentationFormat>Widescreen</PresentationFormat>
  <Paragraphs>259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Aptos</vt:lpstr>
      <vt:lpstr>Arial</vt:lpstr>
      <vt:lpstr>Lato</vt:lpstr>
      <vt:lpstr>Modern No. 20</vt:lpstr>
      <vt:lpstr>Questrial</vt:lpstr>
      <vt:lpstr>Roboto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GiantDesign</dc:creator>
  <cp:lastModifiedBy>Amanpreet Kaur</cp:lastModifiedBy>
  <cp:revision>48</cp:revision>
  <dcterms:created xsi:type="dcterms:W3CDTF">2019-12-17T13:32:54Z</dcterms:created>
  <dcterms:modified xsi:type="dcterms:W3CDTF">2024-03-08T06:11:55Z</dcterms:modified>
</cp:coreProperties>
</file>