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5" r:id="rId10"/>
    <p:sldId id="267" r:id="rId11"/>
    <p:sldId id="269" r:id="rId12"/>
    <p:sldId id="270" r:id="rId13"/>
    <p:sldId id="271" r:id="rId14"/>
    <p:sldId id="268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58" r:id="rId36"/>
    <p:sldId id="25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8E91"/>
    <a:srgbClr val="02F3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12"/>
    <p:restoredTop sz="94643"/>
  </p:normalViewPr>
  <p:slideViewPr>
    <p:cSldViewPr snapToGrid="0" snapToObjects="1" showGuides="1">
      <p:cViewPr varScale="1">
        <p:scale>
          <a:sx n="113" d="100"/>
          <a:sy n="113" d="100"/>
        </p:scale>
        <p:origin x="37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c:spPr>
          <c:cat>
            <c:numRef>
              <c:f>Sheet1!$A$2:$A$6</c:f>
              <c:numCache>
                <c:formatCode>m/d/yyyy</c:formatCode>
                <c:ptCount val="5"/>
                <c:pt idx="0">
                  <c:v>37377</c:v>
                </c:pt>
                <c:pt idx="1">
                  <c:v>37408</c:v>
                </c:pt>
                <c:pt idx="2">
                  <c:v>37438</c:v>
                </c:pt>
                <c:pt idx="3">
                  <c:v>37469</c:v>
                </c:pt>
                <c:pt idx="4">
                  <c:v>37500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50</c:v>
                </c:pt>
                <c:pt idx="1">
                  <c:v>32</c:v>
                </c:pt>
                <c:pt idx="2">
                  <c:v>45</c:v>
                </c:pt>
                <c:pt idx="3">
                  <c:v>36</c:v>
                </c:pt>
                <c:pt idx="4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21-FE49-8AEC-2E2F083DEC6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Sheet1!$A$2:$A$6</c:f>
              <c:numCache>
                <c:formatCode>m/d/yyyy</c:formatCode>
                <c:ptCount val="5"/>
                <c:pt idx="0">
                  <c:v>37377</c:v>
                </c:pt>
                <c:pt idx="1">
                  <c:v>37408</c:v>
                </c:pt>
                <c:pt idx="2">
                  <c:v>37438</c:v>
                </c:pt>
                <c:pt idx="3">
                  <c:v>37469</c:v>
                </c:pt>
                <c:pt idx="4">
                  <c:v>37500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30</c:v>
                </c:pt>
                <c:pt idx="1">
                  <c:v>12</c:v>
                </c:pt>
                <c:pt idx="2">
                  <c:v>30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21-FE49-8AEC-2E2F083DEC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90598112"/>
        <c:axId val="-90591040"/>
      </c:areaChart>
      <c:dateAx>
        <c:axId val="-90598112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0591040"/>
        <c:crosses val="autoZero"/>
        <c:auto val="1"/>
        <c:lblOffset val="100"/>
        <c:baseTimeUnit val="months"/>
      </c:dateAx>
      <c:valAx>
        <c:axId val="-90591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05981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18-A849-A76B-8A859872FA2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18-A849-A76B-8A859872FA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90599200"/>
        <c:axId val="-2108971616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518-A849-A76B-8A859872FA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90599200"/>
        <c:axId val="-2108971616"/>
      </c:lineChart>
      <c:catAx>
        <c:axId val="-90599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08971616"/>
        <c:crosses val="autoZero"/>
        <c:auto val="1"/>
        <c:lblAlgn val="ctr"/>
        <c:lblOffset val="100"/>
        <c:noMultiLvlLbl val="0"/>
      </c:catAx>
      <c:valAx>
        <c:axId val="-2108971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059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5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40000"/>
            <a:lumOff val="60000"/>
          </a:schemeClr>
        </a:solidFill>
        <a:round/>
      </a:ln>
    </cs:spPr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BAEB3D-C331-E043-A4A4-EFF787D3EE01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BF9967-47DB-9A47-9BAB-EE0EBD7FB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1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F9967-47DB-9A47-9BAB-EE0EBD7FB54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436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EF41B-ED5B-B941-905E-A2F7308FCF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F92A0C-C70D-3545-ADEC-929A90F6DF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5585E-3D76-B945-B870-E3A65737F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C47A7-6A48-044E-B2BB-9F1A3AF1A0DD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085213-77F5-5C4C-86DC-4E5CD3E5B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27017-EF09-A745-828C-CCC091D47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AF9C-3D97-B94B-8D6C-0C2BCBC5F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01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5771E-E75B-E845-BC2A-328E252DC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006ADA-4EDA-CF48-B0B4-387FCF1FE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8553EC-64C7-6C48-8116-E4A15F3D3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C47A7-6A48-044E-B2BB-9F1A3AF1A0DD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1731E-5B26-2C46-A0B3-7115AA68B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CB1B3D-7122-D843-B2E8-3DB0093EC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AF9C-3D97-B94B-8D6C-0C2BCBC5F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054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9313E5-1E6B-F64A-9DCC-8CA5AE7629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FE3B5B-44B4-2E40-A9A1-BC255ADF36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03816-5E93-E440-98C9-1C42E7BE2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C47A7-6A48-044E-B2BB-9F1A3AF1A0DD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B17E5-9374-7F49-994D-FC1E1EDA6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A2406-BC21-6146-8D6C-92F1FF872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AF9C-3D97-B94B-8D6C-0C2BCBC5F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74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DE5EC00-97F0-024A-B967-F4839403B82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9520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AB03342-6434-8249-883F-3CFE0AB2C29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084810"/>
            <a:ext cx="5264727" cy="4688378"/>
          </a:xfrm>
          <a:custGeom>
            <a:avLst/>
            <a:gdLst>
              <a:gd name="connsiteX0" fmla="*/ 0 w 5264727"/>
              <a:gd name="connsiteY0" fmla="*/ 0 h 4688378"/>
              <a:gd name="connsiteX1" fmla="*/ 5264727 w 5264727"/>
              <a:gd name="connsiteY1" fmla="*/ 0 h 4688378"/>
              <a:gd name="connsiteX2" fmla="*/ 5264727 w 5264727"/>
              <a:gd name="connsiteY2" fmla="*/ 4688378 h 4688378"/>
              <a:gd name="connsiteX3" fmla="*/ 0 w 5264727"/>
              <a:gd name="connsiteY3" fmla="*/ 4688378 h 4688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64727" h="4688378">
                <a:moveTo>
                  <a:pt x="0" y="0"/>
                </a:moveTo>
                <a:lnTo>
                  <a:pt x="5264727" y="0"/>
                </a:lnTo>
                <a:lnTo>
                  <a:pt x="5264727" y="4688378"/>
                </a:lnTo>
                <a:lnTo>
                  <a:pt x="0" y="4688378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385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9814ABF-EC33-4C49-82B4-07027FF2BAB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7334" y="0"/>
            <a:ext cx="4690534" cy="6858000"/>
          </a:xfrm>
          <a:custGeom>
            <a:avLst/>
            <a:gdLst>
              <a:gd name="connsiteX0" fmla="*/ 0 w 4690534"/>
              <a:gd name="connsiteY0" fmla="*/ 0 h 6858000"/>
              <a:gd name="connsiteX1" fmla="*/ 4690534 w 4690534"/>
              <a:gd name="connsiteY1" fmla="*/ 0 h 6858000"/>
              <a:gd name="connsiteX2" fmla="*/ 4690534 w 4690534"/>
              <a:gd name="connsiteY2" fmla="*/ 6858000 h 6858000"/>
              <a:gd name="connsiteX3" fmla="*/ 0 w 469053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0534" h="6858000">
                <a:moveTo>
                  <a:pt x="0" y="0"/>
                </a:moveTo>
                <a:lnTo>
                  <a:pt x="4690534" y="0"/>
                </a:lnTo>
                <a:lnTo>
                  <a:pt x="4690534" y="6858000"/>
                </a:lnTo>
                <a:lnTo>
                  <a:pt x="0" y="685800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802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ECFE746-A710-F14D-8287-DDE38DBA49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2006600"/>
            <a:ext cx="6096000" cy="2844800"/>
          </a:xfrm>
          <a:custGeom>
            <a:avLst/>
            <a:gdLst>
              <a:gd name="connsiteX0" fmla="*/ 0 w 6096000"/>
              <a:gd name="connsiteY0" fmla="*/ 0 h 2844800"/>
              <a:gd name="connsiteX1" fmla="*/ 6096000 w 6096000"/>
              <a:gd name="connsiteY1" fmla="*/ 0 h 2844800"/>
              <a:gd name="connsiteX2" fmla="*/ 6096000 w 6096000"/>
              <a:gd name="connsiteY2" fmla="*/ 2844800 h 2844800"/>
              <a:gd name="connsiteX3" fmla="*/ 0 w 6096000"/>
              <a:gd name="connsiteY3" fmla="*/ 2844800 h 284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2844800">
                <a:moveTo>
                  <a:pt x="0" y="0"/>
                </a:moveTo>
                <a:lnTo>
                  <a:pt x="6096000" y="0"/>
                </a:lnTo>
                <a:lnTo>
                  <a:pt x="6096000" y="2844800"/>
                </a:lnTo>
                <a:lnTo>
                  <a:pt x="0" y="284480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099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EE41515-16B5-314C-94DB-9109B61D0A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034708"/>
            <a:ext cx="4047067" cy="3449141"/>
          </a:xfrm>
          <a:custGeom>
            <a:avLst/>
            <a:gdLst>
              <a:gd name="connsiteX0" fmla="*/ 0 w 4047067"/>
              <a:gd name="connsiteY0" fmla="*/ 0 h 3449141"/>
              <a:gd name="connsiteX1" fmla="*/ 4047067 w 4047067"/>
              <a:gd name="connsiteY1" fmla="*/ 0 h 3449141"/>
              <a:gd name="connsiteX2" fmla="*/ 4047067 w 4047067"/>
              <a:gd name="connsiteY2" fmla="*/ 3449141 h 3449141"/>
              <a:gd name="connsiteX3" fmla="*/ 0 w 4047067"/>
              <a:gd name="connsiteY3" fmla="*/ 3449141 h 3449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7067" h="3449141">
                <a:moveTo>
                  <a:pt x="0" y="0"/>
                </a:moveTo>
                <a:lnTo>
                  <a:pt x="4047067" y="0"/>
                </a:lnTo>
                <a:lnTo>
                  <a:pt x="4047067" y="3449141"/>
                </a:lnTo>
                <a:lnTo>
                  <a:pt x="0" y="3449141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9487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D1ECC6C-BA74-A441-B1BF-8F5DBD5A2AD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75017" y="2241275"/>
            <a:ext cx="9841963" cy="3528391"/>
          </a:xfrm>
          <a:custGeom>
            <a:avLst/>
            <a:gdLst>
              <a:gd name="connsiteX0" fmla="*/ 0 w 9841963"/>
              <a:gd name="connsiteY0" fmla="*/ 0 h 3528391"/>
              <a:gd name="connsiteX1" fmla="*/ 9841963 w 9841963"/>
              <a:gd name="connsiteY1" fmla="*/ 0 h 3528391"/>
              <a:gd name="connsiteX2" fmla="*/ 9841963 w 9841963"/>
              <a:gd name="connsiteY2" fmla="*/ 3528391 h 3528391"/>
              <a:gd name="connsiteX3" fmla="*/ 0 w 9841963"/>
              <a:gd name="connsiteY3" fmla="*/ 3528391 h 3528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41963" h="3528391">
                <a:moveTo>
                  <a:pt x="0" y="0"/>
                </a:moveTo>
                <a:lnTo>
                  <a:pt x="9841963" y="0"/>
                </a:lnTo>
                <a:lnTo>
                  <a:pt x="9841963" y="3528391"/>
                </a:lnTo>
                <a:lnTo>
                  <a:pt x="0" y="3528391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7190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95F8487-91D2-434B-A46B-E662420283C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48069" y="329351"/>
            <a:ext cx="3909391" cy="6199299"/>
          </a:xfrm>
          <a:custGeom>
            <a:avLst/>
            <a:gdLst>
              <a:gd name="connsiteX0" fmla="*/ 0 w 3909391"/>
              <a:gd name="connsiteY0" fmla="*/ 0 h 6199299"/>
              <a:gd name="connsiteX1" fmla="*/ 3909391 w 3909391"/>
              <a:gd name="connsiteY1" fmla="*/ 0 h 6199299"/>
              <a:gd name="connsiteX2" fmla="*/ 3909391 w 3909391"/>
              <a:gd name="connsiteY2" fmla="*/ 6199299 h 6199299"/>
              <a:gd name="connsiteX3" fmla="*/ 0 w 3909391"/>
              <a:gd name="connsiteY3" fmla="*/ 6199299 h 619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9391" h="6199299">
                <a:moveTo>
                  <a:pt x="0" y="0"/>
                </a:moveTo>
                <a:lnTo>
                  <a:pt x="3909391" y="0"/>
                </a:lnTo>
                <a:lnTo>
                  <a:pt x="3909391" y="6199299"/>
                </a:lnTo>
                <a:lnTo>
                  <a:pt x="0" y="6199299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6517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1D5FC16-C4CC-7A4A-B3E2-231EF8815EC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23988" y="1341782"/>
            <a:ext cx="4174436" cy="4174436"/>
          </a:xfrm>
          <a:custGeom>
            <a:avLst/>
            <a:gdLst>
              <a:gd name="connsiteX0" fmla="*/ 2087218 w 4174436"/>
              <a:gd name="connsiteY0" fmla="*/ 0 h 4174436"/>
              <a:gd name="connsiteX1" fmla="*/ 4174436 w 4174436"/>
              <a:gd name="connsiteY1" fmla="*/ 2087218 h 4174436"/>
              <a:gd name="connsiteX2" fmla="*/ 2087218 w 4174436"/>
              <a:gd name="connsiteY2" fmla="*/ 4174436 h 4174436"/>
              <a:gd name="connsiteX3" fmla="*/ 0 w 4174436"/>
              <a:gd name="connsiteY3" fmla="*/ 2087218 h 4174436"/>
              <a:gd name="connsiteX4" fmla="*/ 2087218 w 4174436"/>
              <a:gd name="connsiteY4" fmla="*/ 0 h 4174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4436" h="4174436">
                <a:moveTo>
                  <a:pt x="2087218" y="0"/>
                </a:moveTo>
                <a:cubicBezTo>
                  <a:pt x="3239957" y="0"/>
                  <a:pt x="4174436" y="934479"/>
                  <a:pt x="4174436" y="2087218"/>
                </a:cubicBezTo>
                <a:cubicBezTo>
                  <a:pt x="4174436" y="3239957"/>
                  <a:pt x="3239957" y="4174436"/>
                  <a:pt x="2087218" y="4174436"/>
                </a:cubicBezTo>
                <a:cubicBezTo>
                  <a:pt x="934479" y="4174436"/>
                  <a:pt x="0" y="3239957"/>
                  <a:pt x="0" y="2087218"/>
                </a:cubicBezTo>
                <a:cubicBezTo>
                  <a:pt x="0" y="934479"/>
                  <a:pt x="934479" y="0"/>
                  <a:pt x="2087218" y="0"/>
                </a:cubicBez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216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0C287-AF30-3640-8F8D-EF63827BF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CFB82F-5C6A-4A45-8BF1-A5C864D67C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0FB00-8D23-0C45-A14F-664B4BB44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C47A7-6A48-044E-B2BB-9F1A3AF1A0DD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BB7202-3608-2B46-A35E-3CC03F8FF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3DDA2-684C-264D-B74D-97807FA7B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AF9C-3D97-B94B-8D6C-0C2BCBC5F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8176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A617E2B-129A-9846-B605-5EE982476C0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9424" y="3578087"/>
            <a:ext cx="11053154" cy="3279913"/>
          </a:xfrm>
          <a:custGeom>
            <a:avLst/>
            <a:gdLst>
              <a:gd name="connsiteX0" fmla="*/ 0 w 11053154"/>
              <a:gd name="connsiteY0" fmla="*/ 0 h 3279913"/>
              <a:gd name="connsiteX1" fmla="*/ 11053154 w 11053154"/>
              <a:gd name="connsiteY1" fmla="*/ 0 h 3279913"/>
              <a:gd name="connsiteX2" fmla="*/ 11053154 w 11053154"/>
              <a:gd name="connsiteY2" fmla="*/ 3279913 h 3279913"/>
              <a:gd name="connsiteX3" fmla="*/ 0 w 11053154"/>
              <a:gd name="connsiteY3" fmla="*/ 3279913 h 327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53154" h="3279913">
                <a:moveTo>
                  <a:pt x="0" y="0"/>
                </a:moveTo>
                <a:lnTo>
                  <a:pt x="11053154" y="0"/>
                </a:lnTo>
                <a:lnTo>
                  <a:pt x="11053154" y="3279913"/>
                </a:lnTo>
                <a:lnTo>
                  <a:pt x="0" y="3279913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8129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83ECA5F-A996-A346-8B95-FCBA07728C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536318" y="1659835"/>
            <a:ext cx="2655682" cy="3538331"/>
          </a:xfrm>
          <a:custGeom>
            <a:avLst/>
            <a:gdLst>
              <a:gd name="connsiteX0" fmla="*/ 0 w 2655682"/>
              <a:gd name="connsiteY0" fmla="*/ 0 h 3538331"/>
              <a:gd name="connsiteX1" fmla="*/ 2655682 w 2655682"/>
              <a:gd name="connsiteY1" fmla="*/ 0 h 3538331"/>
              <a:gd name="connsiteX2" fmla="*/ 2655682 w 2655682"/>
              <a:gd name="connsiteY2" fmla="*/ 3538331 h 3538331"/>
              <a:gd name="connsiteX3" fmla="*/ 0 w 2655682"/>
              <a:gd name="connsiteY3" fmla="*/ 3538331 h 3538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5682" h="3538331">
                <a:moveTo>
                  <a:pt x="0" y="0"/>
                </a:moveTo>
                <a:lnTo>
                  <a:pt x="2655682" y="0"/>
                </a:lnTo>
                <a:lnTo>
                  <a:pt x="2655682" y="3538331"/>
                </a:lnTo>
                <a:lnTo>
                  <a:pt x="0" y="3538331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3728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1720C11-6DFD-004B-9C7A-B20C030293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54158" y="821734"/>
            <a:ext cx="10356573" cy="3565306"/>
          </a:xfrm>
          <a:custGeom>
            <a:avLst/>
            <a:gdLst>
              <a:gd name="connsiteX0" fmla="*/ 0 w 10356573"/>
              <a:gd name="connsiteY0" fmla="*/ 0 h 3565306"/>
              <a:gd name="connsiteX1" fmla="*/ 10356573 w 10356573"/>
              <a:gd name="connsiteY1" fmla="*/ 0 h 3565306"/>
              <a:gd name="connsiteX2" fmla="*/ 10356573 w 10356573"/>
              <a:gd name="connsiteY2" fmla="*/ 3565306 h 3565306"/>
              <a:gd name="connsiteX3" fmla="*/ 0 w 10356573"/>
              <a:gd name="connsiteY3" fmla="*/ 3565306 h 3565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56573" h="3565306">
                <a:moveTo>
                  <a:pt x="0" y="0"/>
                </a:moveTo>
                <a:lnTo>
                  <a:pt x="10356573" y="0"/>
                </a:lnTo>
                <a:lnTo>
                  <a:pt x="10356573" y="3565306"/>
                </a:lnTo>
                <a:lnTo>
                  <a:pt x="0" y="3565306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2729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6C2864B-5BB5-3049-BB00-8AF52498791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4796852"/>
          </a:xfrm>
          <a:custGeom>
            <a:avLst/>
            <a:gdLst>
              <a:gd name="connsiteX0" fmla="*/ 0 w 6096000"/>
              <a:gd name="connsiteY0" fmla="*/ 0 h 4796852"/>
              <a:gd name="connsiteX1" fmla="*/ 6096000 w 6096000"/>
              <a:gd name="connsiteY1" fmla="*/ 0 h 4796852"/>
              <a:gd name="connsiteX2" fmla="*/ 6096000 w 6096000"/>
              <a:gd name="connsiteY2" fmla="*/ 4796852 h 4796852"/>
              <a:gd name="connsiteX3" fmla="*/ 0 w 6096000"/>
              <a:gd name="connsiteY3" fmla="*/ 4796852 h 4796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4796852">
                <a:moveTo>
                  <a:pt x="0" y="0"/>
                </a:moveTo>
                <a:lnTo>
                  <a:pt x="6096000" y="0"/>
                </a:lnTo>
                <a:lnTo>
                  <a:pt x="6096000" y="4796852"/>
                </a:lnTo>
                <a:lnTo>
                  <a:pt x="0" y="4796852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7898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E1BA12F-B95B-6646-B7F6-D8FA65FCA3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92808" y="4336470"/>
            <a:ext cx="8406384" cy="2521531"/>
          </a:xfrm>
          <a:custGeom>
            <a:avLst/>
            <a:gdLst>
              <a:gd name="connsiteX0" fmla="*/ 0 w 8406384"/>
              <a:gd name="connsiteY0" fmla="*/ 0 h 2521531"/>
              <a:gd name="connsiteX1" fmla="*/ 8406384 w 8406384"/>
              <a:gd name="connsiteY1" fmla="*/ 0 h 2521531"/>
              <a:gd name="connsiteX2" fmla="*/ 8406384 w 8406384"/>
              <a:gd name="connsiteY2" fmla="*/ 2521531 h 2521531"/>
              <a:gd name="connsiteX3" fmla="*/ 0 w 8406384"/>
              <a:gd name="connsiteY3" fmla="*/ 2521531 h 2521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06384" h="2521531">
                <a:moveTo>
                  <a:pt x="0" y="0"/>
                </a:moveTo>
                <a:lnTo>
                  <a:pt x="8406384" y="0"/>
                </a:lnTo>
                <a:lnTo>
                  <a:pt x="8406384" y="2521531"/>
                </a:lnTo>
                <a:lnTo>
                  <a:pt x="0" y="2521531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5594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2CA4D49-21AF-7043-BC08-2F52B947AE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8494" y="625750"/>
            <a:ext cx="2788636" cy="2277979"/>
          </a:xfrm>
          <a:custGeom>
            <a:avLst/>
            <a:gdLst>
              <a:gd name="connsiteX0" fmla="*/ 0 w 2788636"/>
              <a:gd name="connsiteY0" fmla="*/ 0 h 2277979"/>
              <a:gd name="connsiteX1" fmla="*/ 2788636 w 2788636"/>
              <a:gd name="connsiteY1" fmla="*/ 0 h 2277979"/>
              <a:gd name="connsiteX2" fmla="*/ 2788636 w 2788636"/>
              <a:gd name="connsiteY2" fmla="*/ 2277979 h 2277979"/>
              <a:gd name="connsiteX3" fmla="*/ 0 w 2788636"/>
              <a:gd name="connsiteY3" fmla="*/ 2277979 h 2277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8636" h="2277979">
                <a:moveTo>
                  <a:pt x="0" y="0"/>
                </a:moveTo>
                <a:lnTo>
                  <a:pt x="2788636" y="0"/>
                </a:lnTo>
                <a:lnTo>
                  <a:pt x="2788636" y="2277979"/>
                </a:lnTo>
                <a:lnTo>
                  <a:pt x="0" y="2277979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FA714833-ACD8-E04A-A770-D8D0612F148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197286" y="625750"/>
            <a:ext cx="2788636" cy="2277979"/>
          </a:xfrm>
          <a:custGeom>
            <a:avLst/>
            <a:gdLst>
              <a:gd name="connsiteX0" fmla="*/ 0 w 2788636"/>
              <a:gd name="connsiteY0" fmla="*/ 0 h 2277979"/>
              <a:gd name="connsiteX1" fmla="*/ 2788636 w 2788636"/>
              <a:gd name="connsiteY1" fmla="*/ 0 h 2277979"/>
              <a:gd name="connsiteX2" fmla="*/ 2788636 w 2788636"/>
              <a:gd name="connsiteY2" fmla="*/ 2277979 h 2277979"/>
              <a:gd name="connsiteX3" fmla="*/ 0 w 2788636"/>
              <a:gd name="connsiteY3" fmla="*/ 2277979 h 2277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8636" h="2277979">
                <a:moveTo>
                  <a:pt x="0" y="0"/>
                </a:moveTo>
                <a:lnTo>
                  <a:pt x="2788636" y="0"/>
                </a:lnTo>
                <a:lnTo>
                  <a:pt x="2788636" y="2277979"/>
                </a:lnTo>
                <a:lnTo>
                  <a:pt x="0" y="2277979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F7A368F-0772-E847-AF1C-D9F5F605F66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06077" y="625750"/>
            <a:ext cx="2788636" cy="2277979"/>
          </a:xfrm>
          <a:custGeom>
            <a:avLst/>
            <a:gdLst>
              <a:gd name="connsiteX0" fmla="*/ 0 w 2788636"/>
              <a:gd name="connsiteY0" fmla="*/ 0 h 2277979"/>
              <a:gd name="connsiteX1" fmla="*/ 2788636 w 2788636"/>
              <a:gd name="connsiteY1" fmla="*/ 0 h 2277979"/>
              <a:gd name="connsiteX2" fmla="*/ 2788636 w 2788636"/>
              <a:gd name="connsiteY2" fmla="*/ 2277979 h 2277979"/>
              <a:gd name="connsiteX3" fmla="*/ 0 w 2788636"/>
              <a:gd name="connsiteY3" fmla="*/ 2277979 h 2277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8636" h="2277979">
                <a:moveTo>
                  <a:pt x="0" y="0"/>
                </a:moveTo>
                <a:lnTo>
                  <a:pt x="2788636" y="0"/>
                </a:lnTo>
                <a:lnTo>
                  <a:pt x="2788636" y="2277979"/>
                </a:lnTo>
                <a:lnTo>
                  <a:pt x="0" y="2277979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B31F625-8EAC-DE47-A725-3D72768B738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14869" y="625750"/>
            <a:ext cx="2788636" cy="2277979"/>
          </a:xfrm>
          <a:custGeom>
            <a:avLst/>
            <a:gdLst>
              <a:gd name="connsiteX0" fmla="*/ 0 w 2788636"/>
              <a:gd name="connsiteY0" fmla="*/ 0 h 2277979"/>
              <a:gd name="connsiteX1" fmla="*/ 2788636 w 2788636"/>
              <a:gd name="connsiteY1" fmla="*/ 0 h 2277979"/>
              <a:gd name="connsiteX2" fmla="*/ 2788636 w 2788636"/>
              <a:gd name="connsiteY2" fmla="*/ 2277979 h 2277979"/>
              <a:gd name="connsiteX3" fmla="*/ 0 w 2788636"/>
              <a:gd name="connsiteY3" fmla="*/ 2277979 h 2277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8636" h="2277979">
                <a:moveTo>
                  <a:pt x="0" y="0"/>
                </a:moveTo>
                <a:lnTo>
                  <a:pt x="2788636" y="0"/>
                </a:lnTo>
                <a:lnTo>
                  <a:pt x="2788636" y="2277979"/>
                </a:lnTo>
                <a:lnTo>
                  <a:pt x="0" y="2277979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9394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B857AB0-BD8A-C240-8566-DA62094481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3978442" cy="3429000"/>
          </a:xfrm>
          <a:custGeom>
            <a:avLst/>
            <a:gdLst>
              <a:gd name="connsiteX0" fmla="*/ 0 w 3978442"/>
              <a:gd name="connsiteY0" fmla="*/ 0 h 3429000"/>
              <a:gd name="connsiteX1" fmla="*/ 3978442 w 3978442"/>
              <a:gd name="connsiteY1" fmla="*/ 0 h 3429000"/>
              <a:gd name="connsiteX2" fmla="*/ 3978442 w 3978442"/>
              <a:gd name="connsiteY2" fmla="*/ 3429000 h 3429000"/>
              <a:gd name="connsiteX3" fmla="*/ 0 w 3978442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8442" h="3429000">
                <a:moveTo>
                  <a:pt x="0" y="0"/>
                </a:moveTo>
                <a:lnTo>
                  <a:pt x="3978442" y="0"/>
                </a:lnTo>
                <a:lnTo>
                  <a:pt x="3978442" y="3429000"/>
                </a:lnTo>
                <a:lnTo>
                  <a:pt x="0" y="342900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5133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AF30947-AA6B-B443-84AB-AF987EA1FE5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716132" y="524256"/>
            <a:ext cx="2510364" cy="2510364"/>
          </a:xfrm>
          <a:custGeom>
            <a:avLst/>
            <a:gdLst>
              <a:gd name="connsiteX0" fmla="*/ 1255182 w 2510364"/>
              <a:gd name="connsiteY0" fmla="*/ 0 h 2510364"/>
              <a:gd name="connsiteX1" fmla="*/ 2510364 w 2510364"/>
              <a:gd name="connsiteY1" fmla="*/ 1255182 h 2510364"/>
              <a:gd name="connsiteX2" fmla="*/ 1255182 w 2510364"/>
              <a:gd name="connsiteY2" fmla="*/ 2510364 h 2510364"/>
              <a:gd name="connsiteX3" fmla="*/ 0 w 2510364"/>
              <a:gd name="connsiteY3" fmla="*/ 1255182 h 2510364"/>
              <a:gd name="connsiteX4" fmla="*/ 1255182 w 2510364"/>
              <a:gd name="connsiteY4" fmla="*/ 0 h 2510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0364" h="2510364">
                <a:moveTo>
                  <a:pt x="1255182" y="0"/>
                </a:moveTo>
                <a:cubicBezTo>
                  <a:pt x="1948400" y="0"/>
                  <a:pt x="2510364" y="561964"/>
                  <a:pt x="2510364" y="1255182"/>
                </a:cubicBezTo>
                <a:cubicBezTo>
                  <a:pt x="2510364" y="1948400"/>
                  <a:pt x="1948400" y="2510364"/>
                  <a:pt x="1255182" y="2510364"/>
                </a:cubicBezTo>
                <a:cubicBezTo>
                  <a:pt x="561964" y="2510364"/>
                  <a:pt x="0" y="1948400"/>
                  <a:pt x="0" y="1255182"/>
                </a:cubicBezTo>
                <a:cubicBezTo>
                  <a:pt x="0" y="561964"/>
                  <a:pt x="561964" y="0"/>
                  <a:pt x="1255182" y="0"/>
                </a:cubicBez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1107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7BEE670-A65C-C44E-B159-AEA399EA30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30779" y="876051"/>
            <a:ext cx="3160294" cy="2001703"/>
          </a:xfrm>
          <a:custGeom>
            <a:avLst/>
            <a:gdLst>
              <a:gd name="connsiteX0" fmla="*/ 0 w 3160294"/>
              <a:gd name="connsiteY0" fmla="*/ 0 h 2001703"/>
              <a:gd name="connsiteX1" fmla="*/ 3160294 w 3160294"/>
              <a:gd name="connsiteY1" fmla="*/ 0 h 2001703"/>
              <a:gd name="connsiteX2" fmla="*/ 3160294 w 3160294"/>
              <a:gd name="connsiteY2" fmla="*/ 2001703 h 2001703"/>
              <a:gd name="connsiteX3" fmla="*/ 0 w 3160294"/>
              <a:gd name="connsiteY3" fmla="*/ 2001703 h 2001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0294" h="2001703">
                <a:moveTo>
                  <a:pt x="0" y="0"/>
                </a:moveTo>
                <a:lnTo>
                  <a:pt x="3160294" y="0"/>
                </a:lnTo>
                <a:lnTo>
                  <a:pt x="3160294" y="2001703"/>
                </a:lnTo>
                <a:lnTo>
                  <a:pt x="0" y="2001703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0ADA7DA-BCEA-7346-BF7A-FE4CF0FB0DE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30779" y="3980250"/>
            <a:ext cx="3160294" cy="2001703"/>
          </a:xfrm>
          <a:custGeom>
            <a:avLst/>
            <a:gdLst>
              <a:gd name="connsiteX0" fmla="*/ 0 w 3160294"/>
              <a:gd name="connsiteY0" fmla="*/ 0 h 2001703"/>
              <a:gd name="connsiteX1" fmla="*/ 3160294 w 3160294"/>
              <a:gd name="connsiteY1" fmla="*/ 0 h 2001703"/>
              <a:gd name="connsiteX2" fmla="*/ 3160294 w 3160294"/>
              <a:gd name="connsiteY2" fmla="*/ 2001703 h 2001703"/>
              <a:gd name="connsiteX3" fmla="*/ 0 w 3160294"/>
              <a:gd name="connsiteY3" fmla="*/ 2001703 h 2001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0294" h="2001703">
                <a:moveTo>
                  <a:pt x="0" y="0"/>
                </a:moveTo>
                <a:lnTo>
                  <a:pt x="3160294" y="0"/>
                </a:lnTo>
                <a:lnTo>
                  <a:pt x="3160294" y="2001703"/>
                </a:lnTo>
                <a:lnTo>
                  <a:pt x="0" y="2001703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8486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02109D3-40A6-6D4A-86FA-769554B599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71691"/>
            <a:ext cx="4411579" cy="2655040"/>
          </a:xfrm>
          <a:custGeom>
            <a:avLst/>
            <a:gdLst>
              <a:gd name="connsiteX0" fmla="*/ 0 w 4411579"/>
              <a:gd name="connsiteY0" fmla="*/ 0 h 2655040"/>
              <a:gd name="connsiteX1" fmla="*/ 4411579 w 4411579"/>
              <a:gd name="connsiteY1" fmla="*/ 0 h 2655040"/>
              <a:gd name="connsiteX2" fmla="*/ 4411579 w 4411579"/>
              <a:gd name="connsiteY2" fmla="*/ 2655040 h 2655040"/>
              <a:gd name="connsiteX3" fmla="*/ 0 w 4411579"/>
              <a:gd name="connsiteY3" fmla="*/ 2655040 h 2655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11579" h="2655040">
                <a:moveTo>
                  <a:pt x="0" y="0"/>
                </a:moveTo>
                <a:lnTo>
                  <a:pt x="4411579" y="0"/>
                </a:lnTo>
                <a:lnTo>
                  <a:pt x="4411579" y="2655040"/>
                </a:lnTo>
                <a:lnTo>
                  <a:pt x="0" y="265504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5E79CD6-9FA2-CD40-8643-71458FB834F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531268"/>
            <a:ext cx="4411579" cy="2655040"/>
          </a:xfrm>
          <a:custGeom>
            <a:avLst/>
            <a:gdLst>
              <a:gd name="connsiteX0" fmla="*/ 0 w 4411579"/>
              <a:gd name="connsiteY0" fmla="*/ 0 h 2655040"/>
              <a:gd name="connsiteX1" fmla="*/ 4411579 w 4411579"/>
              <a:gd name="connsiteY1" fmla="*/ 0 h 2655040"/>
              <a:gd name="connsiteX2" fmla="*/ 4411579 w 4411579"/>
              <a:gd name="connsiteY2" fmla="*/ 2655040 h 2655040"/>
              <a:gd name="connsiteX3" fmla="*/ 0 w 4411579"/>
              <a:gd name="connsiteY3" fmla="*/ 2655040 h 2655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11579" h="2655040">
                <a:moveTo>
                  <a:pt x="0" y="0"/>
                </a:moveTo>
                <a:lnTo>
                  <a:pt x="4411579" y="0"/>
                </a:lnTo>
                <a:lnTo>
                  <a:pt x="4411579" y="2655040"/>
                </a:lnTo>
                <a:lnTo>
                  <a:pt x="0" y="265504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42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72B70-FA1B-844E-A6B7-2E1C32E52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4908F4-CF05-AF45-8E3B-2305A52974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844FA5-F45F-8F47-9A08-CBA3F8687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C47A7-6A48-044E-B2BB-9F1A3AF1A0DD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4B98B0-8460-AB46-A5E1-17997311E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0D8A3-83BB-6848-A727-D68316CB2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AF9C-3D97-B94B-8D6C-0C2BCBC5F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4776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20D8DD4-48C8-D74A-855F-92E05B50A1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22720" y="919480"/>
            <a:ext cx="2617786" cy="5019040"/>
          </a:xfrm>
          <a:custGeom>
            <a:avLst/>
            <a:gdLst>
              <a:gd name="connsiteX0" fmla="*/ 0 w 2617786"/>
              <a:gd name="connsiteY0" fmla="*/ 0 h 5019040"/>
              <a:gd name="connsiteX1" fmla="*/ 2617786 w 2617786"/>
              <a:gd name="connsiteY1" fmla="*/ 0 h 5019040"/>
              <a:gd name="connsiteX2" fmla="*/ 2617786 w 2617786"/>
              <a:gd name="connsiteY2" fmla="*/ 5019040 h 5019040"/>
              <a:gd name="connsiteX3" fmla="*/ 0 w 2617786"/>
              <a:gd name="connsiteY3" fmla="*/ 5019040 h 501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7786" h="5019040">
                <a:moveTo>
                  <a:pt x="0" y="0"/>
                </a:moveTo>
                <a:lnTo>
                  <a:pt x="2617786" y="0"/>
                </a:lnTo>
                <a:lnTo>
                  <a:pt x="2617786" y="5019040"/>
                </a:lnTo>
                <a:lnTo>
                  <a:pt x="0" y="501904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5538E33-4528-4D48-B36B-18E052D147B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350694" y="919480"/>
            <a:ext cx="2617786" cy="5019040"/>
          </a:xfrm>
          <a:custGeom>
            <a:avLst/>
            <a:gdLst>
              <a:gd name="connsiteX0" fmla="*/ 0 w 2617786"/>
              <a:gd name="connsiteY0" fmla="*/ 0 h 5019040"/>
              <a:gd name="connsiteX1" fmla="*/ 2617786 w 2617786"/>
              <a:gd name="connsiteY1" fmla="*/ 0 h 5019040"/>
              <a:gd name="connsiteX2" fmla="*/ 2617786 w 2617786"/>
              <a:gd name="connsiteY2" fmla="*/ 5019040 h 5019040"/>
              <a:gd name="connsiteX3" fmla="*/ 0 w 2617786"/>
              <a:gd name="connsiteY3" fmla="*/ 5019040 h 501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7786" h="5019040">
                <a:moveTo>
                  <a:pt x="0" y="0"/>
                </a:moveTo>
                <a:lnTo>
                  <a:pt x="2617786" y="0"/>
                </a:lnTo>
                <a:lnTo>
                  <a:pt x="2617786" y="5019040"/>
                </a:lnTo>
                <a:lnTo>
                  <a:pt x="0" y="501904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965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914AE97-9069-8649-80CA-3A17EB98D4F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7128" y="2600961"/>
            <a:ext cx="3451823" cy="2148107"/>
          </a:xfrm>
          <a:custGeom>
            <a:avLst/>
            <a:gdLst>
              <a:gd name="connsiteX0" fmla="*/ 0 w 3451823"/>
              <a:gd name="connsiteY0" fmla="*/ 0 h 2148107"/>
              <a:gd name="connsiteX1" fmla="*/ 3451823 w 3451823"/>
              <a:gd name="connsiteY1" fmla="*/ 0 h 2148107"/>
              <a:gd name="connsiteX2" fmla="*/ 3451823 w 3451823"/>
              <a:gd name="connsiteY2" fmla="*/ 2148107 h 2148107"/>
              <a:gd name="connsiteX3" fmla="*/ 0 w 3451823"/>
              <a:gd name="connsiteY3" fmla="*/ 2148107 h 2148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1823" h="2148107">
                <a:moveTo>
                  <a:pt x="0" y="0"/>
                </a:moveTo>
                <a:lnTo>
                  <a:pt x="3451823" y="0"/>
                </a:lnTo>
                <a:lnTo>
                  <a:pt x="3451823" y="2148107"/>
                </a:lnTo>
                <a:lnTo>
                  <a:pt x="0" y="2148107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09A7F75-80B6-724C-B9A3-D5F33494E66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78621" y="2600961"/>
            <a:ext cx="3451823" cy="2148107"/>
          </a:xfrm>
          <a:custGeom>
            <a:avLst/>
            <a:gdLst>
              <a:gd name="connsiteX0" fmla="*/ 0 w 3451823"/>
              <a:gd name="connsiteY0" fmla="*/ 0 h 2148107"/>
              <a:gd name="connsiteX1" fmla="*/ 3451823 w 3451823"/>
              <a:gd name="connsiteY1" fmla="*/ 0 h 2148107"/>
              <a:gd name="connsiteX2" fmla="*/ 3451823 w 3451823"/>
              <a:gd name="connsiteY2" fmla="*/ 2148107 h 2148107"/>
              <a:gd name="connsiteX3" fmla="*/ 0 w 3451823"/>
              <a:gd name="connsiteY3" fmla="*/ 2148107 h 2148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1823" h="2148107">
                <a:moveTo>
                  <a:pt x="0" y="0"/>
                </a:moveTo>
                <a:lnTo>
                  <a:pt x="3451823" y="0"/>
                </a:lnTo>
                <a:lnTo>
                  <a:pt x="3451823" y="2148107"/>
                </a:lnTo>
                <a:lnTo>
                  <a:pt x="0" y="2148107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DA981BD-9DEE-6D49-9B2C-A2883E73879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10113" y="2600961"/>
            <a:ext cx="3451823" cy="2148107"/>
          </a:xfrm>
          <a:custGeom>
            <a:avLst/>
            <a:gdLst>
              <a:gd name="connsiteX0" fmla="*/ 0 w 3451823"/>
              <a:gd name="connsiteY0" fmla="*/ 0 h 2148107"/>
              <a:gd name="connsiteX1" fmla="*/ 3451823 w 3451823"/>
              <a:gd name="connsiteY1" fmla="*/ 0 h 2148107"/>
              <a:gd name="connsiteX2" fmla="*/ 3451823 w 3451823"/>
              <a:gd name="connsiteY2" fmla="*/ 2148107 h 2148107"/>
              <a:gd name="connsiteX3" fmla="*/ 0 w 3451823"/>
              <a:gd name="connsiteY3" fmla="*/ 2148107 h 2148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1823" h="2148107">
                <a:moveTo>
                  <a:pt x="0" y="0"/>
                </a:moveTo>
                <a:lnTo>
                  <a:pt x="3451823" y="0"/>
                </a:lnTo>
                <a:lnTo>
                  <a:pt x="3451823" y="2148107"/>
                </a:lnTo>
                <a:lnTo>
                  <a:pt x="0" y="2148107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8852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1558D7D-DDF7-8142-BD7C-43173464509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54438" y="740103"/>
            <a:ext cx="5241561" cy="2563318"/>
          </a:xfrm>
          <a:custGeom>
            <a:avLst/>
            <a:gdLst>
              <a:gd name="connsiteX0" fmla="*/ 0 w 5241561"/>
              <a:gd name="connsiteY0" fmla="*/ 0 h 2563318"/>
              <a:gd name="connsiteX1" fmla="*/ 5241561 w 5241561"/>
              <a:gd name="connsiteY1" fmla="*/ 0 h 2563318"/>
              <a:gd name="connsiteX2" fmla="*/ 5241561 w 5241561"/>
              <a:gd name="connsiteY2" fmla="*/ 2563318 h 2563318"/>
              <a:gd name="connsiteX3" fmla="*/ 0 w 5241561"/>
              <a:gd name="connsiteY3" fmla="*/ 2563318 h 2563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41561" h="2563318">
                <a:moveTo>
                  <a:pt x="0" y="0"/>
                </a:moveTo>
                <a:lnTo>
                  <a:pt x="5241561" y="0"/>
                </a:lnTo>
                <a:lnTo>
                  <a:pt x="5241561" y="2563318"/>
                </a:lnTo>
                <a:lnTo>
                  <a:pt x="0" y="2563318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2301A7B-4A5D-3B46-B294-3725E095FF4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98024" y="740103"/>
            <a:ext cx="4721902" cy="3724321"/>
          </a:xfrm>
          <a:custGeom>
            <a:avLst/>
            <a:gdLst>
              <a:gd name="connsiteX0" fmla="*/ 0 w 4721902"/>
              <a:gd name="connsiteY0" fmla="*/ 0 h 3724321"/>
              <a:gd name="connsiteX1" fmla="*/ 4721902 w 4721902"/>
              <a:gd name="connsiteY1" fmla="*/ 0 h 3724321"/>
              <a:gd name="connsiteX2" fmla="*/ 4721902 w 4721902"/>
              <a:gd name="connsiteY2" fmla="*/ 3724321 h 3724321"/>
              <a:gd name="connsiteX3" fmla="*/ 0 w 4721902"/>
              <a:gd name="connsiteY3" fmla="*/ 3724321 h 3724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21902" h="3724321">
                <a:moveTo>
                  <a:pt x="0" y="0"/>
                </a:moveTo>
                <a:lnTo>
                  <a:pt x="4721902" y="0"/>
                </a:lnTo>
                <a:lnTo>
                  <a:pt x="4721902" y="3724321"/>
                </a:lnTo>
                <a:lnTo>
                  <a:pt x="0" y="3724321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6262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8BB54A6A-E4E7-0442-955D-2CED8F4FF1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4531660"/>
            <a:ext cx="4064000" cy="2326341"/>
          </a:xfrm>
          <a:custGeom>
            <a:avLst/>
            <a:gdLst>
              <a:gd name="connsiteX0" fmla="*/ 0 w 4064000"/>
              <a:gd name="connsiteY0" fmla="*/ 0 h 2326341"/>
              <a:gd name="connsiteX1" fmla="*/ 4064000 w 4064000"/>
              <a:gd name="connsiteY1" fmla="*/ 0 h 2326341"/>
              <a:gd name="connsiteX2" fmla="*/ 4064000 w 4064000"/>
              <a:gd name="connsiteY2" fmla="*/ 2326341 h 2326341"/>
              <a:gd name="connsiteX3" fmla="*/ 0 w 4064000"/>
              <a:gd name="connsiteY3" fmla="*/ 2326341 h 232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000" h="2326341">
                <a:moveTo>
                  <a:pt x="0" y="0"/>
                </a:moveTo>
                <a:lnTo>
                  <a:pt x="4064000" y="0"/>
                </a:lnTo>
                <a:lnTo>
                  <a:pt x="4064000" y="2326341"/>
                </a:lnTo>
                <a:lnTo>
                  <a:pt x="0" y="2326341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3136A1E-8037-DE46-BC30-11CDD163BEC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64000" y="2205319"/>
            <a:ext cx="4064000" cy="2326341"/>
          </a:xfrm>
          <a:custGeom>
            <a:avLst/>
            <a:gdLst>
              <a:gd name="connsiteX0" fmla="*/ 0 w 4064000"/>
              <a:gd name="connsiteY0" fmla="*/ 0 h 2326341"/>
              <a:gd name="connsiteX1" fmla="*/ 4064000 w 4064000"/>
              <a:gd name="connsiteY1" fmla="*/ 0 h 2326341"/>
              <a:gd name="connsiteX2" fmla="*/ 4064000 w 4064000"/>
              <a:gd name="connsiteY2" fmla="*/ 2326341 h 2326341"/>
              <a:gd name="connsiteX3" fmla="*/ 0 w 4064000"/>
              <a:gd name="connsiteY3" fmla="*/ 2326341 h 232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000" h="2326341">
                <a:moveTo>
                  <a:pt x="0" y="0"/>
                </a:moveTo>
                <a:lnTo>
                  <a:pt x="4064000" y="0"/>
                </a:lnTo>
                <a:lnTo>
                  <a:pt x="4064000" y="2326341"/>
                </a:lnTo>
                <a:lnTo>
                  <a:pt x="0" y="2326341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A3DDF02-2E06-E14D-965A-E14859D6BFC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8000" y="4531660"/>
            <a:ext cx="4064000" cy="2326341"/>
          </a:xfrm>
          <a:custGeom>
            <a:avLst/>
            <a:gdLst>
              <a:gd name="connsiteX0" fmla="*/ 0 w 4064000"/>
              <a:gd name="connsiteY0" fmla="*/ 0 h 2326341"/>
              <a:gd name="connsiteX1" fmla="*/ 4064000 w 4064000"/>
              <a:gd name="connsiteY1" fmla="*/ 0 h 2326341"/>
              <a:gd name="connsiteX2" fmla="*/ 4064000 w 4064000"/>
              <a:gd name="connsiteY2" fmla="*/ 2326341 h 2326341"/>
              <a:gd name="connsiteX3" fmla="*/ 0 w 4064000"/>
              <a:gd name="connsiteY3" fmla="*/ 2326341 h 232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000" h="2326341">
                <a:moveTo>
                  <a:pt x="0" y="0"/>
                </a:moveTo>
                <a:lnTo>
                  <a:pt x="4064000" y="0"/>
                </a:lnTo>
                <a:lnTo>
                  <a:pt x="4064000" y="2326341"/>
                </a:lnTo>
                <a:lnTo>
                  <a:pt x="0" y="2326341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8761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18A3AE55-AC4D-BF4A-937E-C49E492FAF1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440376" y="1503515"/>
            <a:ext cx="1820281" cy="3850966"/>
          </a:xfrm>
          <a:custGeom>
            <a:avLst/>
            <a:gdLst>
              <a:gd name="connsiteX0" fmla="*/ 292711 w 2228850"/>
              <a:gd name="connsiteY0" fmla="*/ 0 h 4715328"/>
              <a:gd name="connsiteX1" fmla="*/ 1936139 w 2228850"/>
              <a:gd name="connsiteY1" fmla="*/ 0 h 4715328"/>
              <a:gd name="connsiteX2" fmla="*/ 2228850 w 2228850"/>
              <a:gd name="connsiteY2" fmla="*/ 292711 h 4715328"/>
              <a:gd name="connsiteX3" fmla="*/ 2228850 w 2228850"/>
              <a:gd name="connsiteY3" fmla="*/ 1312585 h 4715328"/>
              <a:gd name="connsiteX4" fmla="*/ 2228850 w 2228850"/>
              <a:gd name="connsiteY4" fmla="*/ 1463517 h 4715328"/>
              <a:gd name="connsiteX5" fmla="*/ 2228850 w 2228850"/>
              <a:gd name="connsiteY5" fmla="*/ 2373697 h 4715328"/>
              <a:gd name="connsiteX6" fmla="*/ 2228850 w 2228850"/>
              <a:gd name="connsiteY6" fmla="*/ 2483391 h 4715328"/>
              <a:gd name="connsiteX7" fmla="*/ 2228850 w 2228850"/>
              <a:gd name="connsiteY7" fmla="*/ 3251811 h 4715328"/>
              <a:gd name="connsiteX8" fmla="*/ 2228850 w 2228850"/>
              <a:gd name="connsiteY8" fmla="*/ 3544503 h 4715328"/>
              <a:gd name="connsiteX9" fmla="*/ 2228850 w 2228850"/>
              <a:gd name="connsiteY9" fmla="*/ 4422617 h 4715328"/>
              <a:gd name="connsiteX10" fmla="*/ 1936139 w 2228850"/>
              <a:gd name="connsiteY10" fmla="*/ 4715328 h 4715328"/>
              <a:gd name="connsiteX11" fmla="*/ 292711 w 2228850"/>
              <a:gd name="connsiteY11" fmla="*/ 4715328 h 4715328"/>
              <a:gd name="connsiteX12" fmla="*/ 0 w 2228850"/>
              <a:gd name="connsiteY12" fmla="*/ 4422617 h 4715328"/>
              <a:gd name="connsiteX13" fmla="*/ 0 w 2228850"/>
              <a:gd name="connsiteY13" fmla="*/ 3544503 h 4715328"/>
              <a:gd name="connsiteX14" fmla="*/ 0 w 2228850"/>
              <a:gd name="connsiteY14" fmla="*/ 3251811 h 4715328"/>
              <a:gd name="connsiteX15" fmla="*/ 0 w 2228850"/>
              <a:gd name="connsiteY15" fmla="*/ 2483391 h 4715328"/>
              <a:gd name="connsiteX16" fmla="*/ 0 w 2228850"/>
              <a:gd name="connsiteY16" fmla="*/ 2373697 h 4715328"/>
              <a:gd name="connsiteX17" fmla="*/ 0 w 2228850"/>
              <a:gd name="connsiteY17" fmla="*/ 1463517 h 4715328"/>
              <a:gd name="connsiteX18" fmla="*/ 0 w 2228850"/>
              <a:gd name="connsiteY18" fmla="*/ 1312585 h 4715328"/>
              <a:gd name="connsiteX19" fmla="*/ 0 w 2228850"/>
              <a:gd name="connsiteY19" fmla="*/ 292711 h 4715328"/>
              <a:gd name="connsiteX20" fmla="*/ 292711 w 2228850"/>
              <a:gd name="connsiteY20" fmla="*/ 0 h 4715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228850" h="4715328">
                <a:moveTo>
                  <a:pt x="292711" y="0"/>
                </a:moveTo>
                <a:lnTo>
                  <a:pt x="1936139" y="0"/>
                </a:lnTo>
                <a:cubicBezTo>
                  <a:pt x="2097799" y="0"/>
                  <a:pt x="2228850" y="131051"/>
                  <a:pt x="2228850" y="292711"/>
                </a:cubicBezTo>
                <a:lnTo>
                  <a:pt x="2228850" y="1312585"/>
                </a:lnTo>
                <a:lnTo>
                  <a:pt x="2228850" y="1463517"/>
                </a:lnTo>
                <a:lnTo>
                  <a:pt x="2228850" y="2373697"/>
                </a:lnTo>
                <a:lnTo>
                  <a:pt x="2228850" y="2483391"/>
                </a:lnTo>
                <a:lnTo>
                  <a:pt x="2228850" y="3251811"/>
                </a:lnTo>
                <a:lnTo>
                  <a:pt x="2228850" y="3544503"/>
                </a:lnTo>
                <a:lnTo>
                  <a:pt x="2228850" y="4422617"/>
                </a:lnTo>
                <a:cubicBezTo>
                  <a:pt x="2228850" y="4584277"/>
                  <a:pt x="2097799" y="4715328"/>
                  <a:pt x="1936139" y="4715328"/>
                </a:cubicBezTo>
                <a:lnTo>
                  <a:pt x="292711" y="4715328"/>
                </a:lnTo>
                <a:cubicBezTo>
                  <a:pt x="131051" y="4715328"/>
                  <a:pt x="0" y="4584277"/>
                  <a:pt x="0" y="4422617"/>
                </a:cubicBezTo>
                <a:lnTo>
                  <a:pt x="0" y="3544503"/>
                </a:lnTo>
                <a:lnTo>
                  <a:pt x="0" y="3251811"/>
                </a:lnTo>
                <a:lnTo>
                  <a:pt x="0" y="2483391"/>
                </a:lnTo>
                <a:lnTo>
                  <a:pt x="0" y="2373697"/>
                </a:lnTo>
                <a:lnTo>
                  <a:pt x="0" y="1463517"/>
                </a:lnTo>
                <a:lnTo>
                  <a:pt x="0" y="1312585"/>
                </a:lnTo>
                <a:lnTo>
                  <a:pt x="0" y="292711"/>
                </a:lnTo>
                <a:cubicBezTo>
                  <a:pt x="0" y="131051"/>
                  <a:pt x="131051" y="0"/>
                  <a:pt x="292711" y="0"/>
                </a:cubicBez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FEF1A3A4-3D61-134C-A878-173FF9FEB79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426146" y="1503515"/>
            <a:ext cx="1820281" cy="3850966"/>
          </a:xfrm>
          <a:custGeom>
            <a:avLst/>
            <a:gdLst>
              <a:gd name="connsiteX0" fmla="*/ 292711 w 2228850"/>
              <a:gd name="connsiteY0" fmla="*/ 0 h 4715328"/>
              <a:gd name="connsiteX1" fmla="*/ 1936139 w 2228850"/>
              <a:gd name="connsiteY1" fmla="*/ 0 h 4715328"/>
              <a:gd name="connsiteX2" fmla="*/ 2228850 w 2228850"/>
              <a:gd name="connsiteY2" fmla="*/ 292711 h 4715328"/>
              <a:gd name="connsiteX3" fmla="*/ 2228850 w 2228850"/>
              <a:gd name="connsiteY3" fmla="*/ 1312585 h 4715328"/>
              <a:gd name="connsiteX4" fmla="*/ 2228850 w 2228850"/>
              <a:gd name="connsiteY4" fmla="*/ 1463517 h 4715328"/>
              <a:gd name="connsiteX5" fmla="*/ 2228850 w 2228850"/>
              <a:gd name="connsiteY5" fmla="*/ 2373697 h 4715328"/>
              <a:gd name="connsiteX6" fmla="*/ 2228850 w 2228850"/>
              <a:gd name="connsiteY6" fmla="*/ 2483391 h 4715328"/>
              <a:gd name="connsiteX7" fmla="*/ 2228850 w 2228850"/>
              <a:gd name="connsiteY7" fmla="*/ 3251811 h 4715328"/>
              <a:gd name="connsiteX8" fmla="*/ 2228850 w 2228850"/>
              <a:gd name="connsiteY8" fmla="*/ 3544503 h 4715328"/>
              <a:gd name="connsiteX9" fmla="*/ 2228850 w 2228850"/>
              <a:gd name="connsiteY9" fmla="*/ 4422617 h 4715328"/>
              <a:gd name="connsiteX10" fmla="*/ 1936139 w 2228850"/>
              <a:gd name="connsiteY10" fmla="*/ 4715328 h 4715328"/>
              <a:gd name="connsiteX11" fmla="*/ 292711 w 2228850"/>
              <a:gd name="connsiteY11" fmla="*/ 4715328 h 4715328"/>
              <a:gd name="connsiteX12" fmla="*/ 0 w 2228850"/>
              <a:gd name="connsiteY12" fmla="*/ 4422617 h 4715328"/>
              <a:gd name="connsiteX13" fmla="*/ 0 w 2228850"/>
              <a:gd name="connsiteY13" fmla="*/ 3544503 h 4715328"/>
              <a:gd name="connsiteX14" fmla="*/ 0 w 2228850"/>
              <a:gd name="connsiteY14" fmla="*/ 3251811 h 4715328"/>
              <a:gd name="connsiteX15" fmla="*/ 0 w 2228850"/>
              <a:gd name="connsiteY15" fmla="*/ 2483391 h 4715328"/>
              <a:gd name="connsiteX16" fmla="*/ 0 w 2228850"/>
              <a:gd name="connsiteY16" fmla="*/ 2373697 h 4715328"/>
              <a:gd name="connsiteX17" fmla="*/ 0 w 2228850"/>
              <a:gd name="connsiteY17" fmla="*/ 1463517 h 4715328"/>
              <a:gd name="connsiteX18" fmla="*/ 0 w 2228850"/>
              <a:gd name="connsiteY18" fmla="*/ 1312585 h 4715328"/>
              <a:gd name="connsiteX19" fmla="*/ 0 w 2228850"/>
              <a:gd name="connsiteY19" fmla="*/ 292711 h 4715328"/>
              <a:gd name="connsiteX20" fmla="*/ 292711 w 2228850"/>
              <a:gd name="connsiteY20" fmla="*/ 0 h 4715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228850" h="4715328">
                <a:moveTo>
                  <a:pt x="292711" y="0"/>
                </a:moveTo>
                <a:lnTo>
                  <a:pt x="1936139" y="0"/>
                </a:lnTo>
                <a:cubicBezTo>
                  <a:pt x="2097799" y="0"/>
                  <a:pt x="2228850" y="131051"/>
                  <a:pt x="2228850" y="292711"/>
                </a:cubicBezTo>
                <a:lnTo>
                  <a:pt x="2228850" y="1312585"/>
                </a:lnTo>
                <a:lnTo>
                  <a:pt x="2228850" y="1463517"/>
                </a:lnTo>
                <a:lnTo>
                  <a:pt x="2228850" y="2373697"/>
                </a:lnTo>
                <a:lnTo>
                  <a:pt x="2228850" y="2483391"/>
                </a:lnTo>
                <a:lnTo>
                  <a:pt x="2228850" y="3251811"/>
                </a:lnTo>
                <a:lnTo>
                  <a:pt x="2228850" y="3544503"/>
                </a:lnTo>
                <a:lnTo>
                  <a:pt x="2228850" y="4422617"/>
                </a:lnTo>
                <a:cubicBezTo>
                  <a:pt x="2228850" y="4584277"/>
                  <a:pt x="2097799" y="4715328"/>
                  <a:pt x="1936139" y="4715328"/>
                </a:cubicBezTo>
                <a:lnTo>
                  <a:pt x="292711" y="4715328"/>
                </a:lnTo>
                <a:cubicBezTo>
                  <a:pt x="131051" y="4715328"/>
                  <a:pt x="0" y="4584277"/>
                  <a:pt x="0" y="4422617"/>
                </a:cubicBezTo>
                <a:lnTo>
                  <a:pt x="0" y="3544503"/>
                </a:lnTo>
                <a:lnTo>
                  <a:pt x="0" y="3251811"/>
                </a:lnTo>
                <a:lnTo>
                  <a:pt x="0" y="2483391"/>
                </a:lnTo>
                <a:lnTo>
                  <a:pt x="0" y="2373697"/>
                </a:lnTo>
                <a:lnTo>
                  <a:pt x="0" y="1463517"/>
                </a:lnTo>
                <a:lnTo>
                  <a:pt x="0" y="1312585"/>
                </a:lnTo>
                <a:lnTo>
                  <a:pt x="0" y="292711"/>
                </a:lnTo>
                <a:cubicBezTo>
                  <a:pt x="0" y="131051"/>
                  <a:pt x="131051" y="0"/>
                  <a:pt x="292711" y="0"/>
                </a:cubicBez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FCD0C5D-08CE-B748-B5A5-7340B9CC6F9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710540" y="1032330"/>
            <a:ext cx="2265723" cy="4793337"/>
          </a:xfrm>
          <a:custGeom>
            <a:avLst/>
            <a:gdLst>
              <a:gd name="connsiteX0" fmla="*/ 292711 w 2228850"/>
              <a:gd name="connsiteY0" fmla="*/ 0 h 4715328"/>
              <a:gd name="connsiteX1" fmla="*/ 1936139 w 2228850"/>
              <a:gd name="connsiteY1" fmla="*/ 0 h 4715328"/>
              <a:gd name="connsiteX2" fmla="*/ 2228850 w 2228850"/>
              <a:gd name="connsiteY2" fmla="*/ 292711 h 4715328"/>
              <a:gd name="connsiteX3" fmla="*/ 2228850 w 2228850"/>
              <a:gd name="connsiteY3" fmla="*/ 1312585 h 4715328"/>
              <a:gd name="connsiteX4" fmla="*/ 2228850 w 2228850"/>
              <a:gd name="connsiteY4" fmla="*/ 1463517 h 4715328"/>
              <a:gd name="connsiteX5" fmla="*/ 2228850 w 2228850"/>
              <a:gd name="connsiteY5" fmla="*/ 2373697 h 4715328"/>
              <a:gd name="connsiteX6" fmla="*/ 2228850 w 2228850"/>
              <a:gd name="connsiteY6" fmla="*/ 2483391 h 4715328"/>
              <a:gd name="connsiteX7" fmla="*/ 2228850 w 2228850"/>
              <a:gd name="connsiteY7" fmla="*/ 3251811 h 4715328"/>
              <a:gd name="connsiteX8" fmla="*/ 2228850 w 2228850"/>
              <a:gd name="connsiteY8" fmla="*/ 3544503 h 4715328"/>
              <a:gd name="connsiteX9" fmla="*/ 2228850 w 2228850"/>
              <a:gd name="connsiteY9" fmla="*/ 4422617 h 4715328"/>
              <a:gd name="connsiteX10" fmla="*/ 1936139 w 2228850"/>
              <a:gd name="connsiteY10" fmla="*/ 4715328 h 4715328"/>
              <a:gd name="connsiteX11" fmla="*/ 292711 w 2228850"/>
              <a:gd name="connsiteY11" fmla="*/ 4715328 h 4715328"/>
              <a:gd name="connsiteX12" fmla="*/ 0 w 2228850"/>
              <a:gd name="connsiteY12" fmla="*/ 4422617 h 4715328"/>
              <a:gd name="connsiteX13" fmla="*/ 0 w 2228850"/>
              <a:gd name="connsiteY13" fmla="*/ 3544503 h 4715328"/>
              <a:gd name="connsiteX14" fmla="*/ 0 w 2228850"/>
              <a:gd name="connsiteY14" fmla="*/ 3251811 h 4715328"/>
              <a:gd name="connsiteX15" fmla="*/ 0 w 2228850"/>
              <a:gd name="connsiteY15" fmla="*/ 2483391 h 4715328"/>
              <a:gd name="connsiteX16" fmla="*/ 0 w 2228850"/>
              <a:gd name="connsiteY16" fmla="*/ 2373697 h 4715328"/>
              <a:gd name="connsiteX17" fmla="*/ 0 w 2228850"/>
              <a:gd name="connsiteY17" fmla="*/ 1463517 h 4715328"/>
              <a:gd name="connsiteX18" fmla="*/ 0 w 2228850"/>
              <a:gd name="connsiteY18" fmla="*/ 1312585 h 4715328"/>
              <a:gd name="connsiteX19" fmla="*/ 0 w 2228850"/>
              <a:gd name="connsiteY19" fmla="*/ 292711 h 4715328"/>
              <a:gd name="connsiteX20" fmla="*/ 292711 w 2228850"/>
              <a:gd name="connsiteY20" fmla="*/ 0 h 4715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228850" h="4715328">
                <a:moveTo>
                  <a:pt x="292711" y="0"/>
                </a:moveTo>
                <a:lnTo>
                  <a:pt x="1936139" y="0"/>
                </a:lnTo>
                <a:cubicBezTo>
                  <a:pt x="2097799" y="0"/>
                  <a:pt x="2228850" y="131051"/>
                  <a:pt x="2228850" y="292711"/>
                </a:cubicBezTo>
                <a:lnTo>
                  <a:pt x="2228850" y="1312585"/>
                </a:lnTo>
                <a:lnTo>
                  <a:pt x="2228850" y="1463517"/>
                </a:lnTo>
                <a:lnTo>
                  <a:pt x="2228850" y="2373697"/>
                </a:lnTo>
                <a:lnTo>
                  <a:pt x="2228850" y="2483391"/>
                </a:lnTo>
                <a:lnTo>
                  <a:pt x="2228850" y="3251811"/>
                </a:lnTo>
                <a:lnTo>
                  <a:pt x="2228850" y="3544503"/>
                </a:lnTo>
                <a:lnTo>
                  <a:pt x="2228850" y="4422617"/>
                </a:lnTo>
                <a:cubicBezTo>
                  <a:pt x="2228850" y="4584277"/>
                  <a:pt x="2097799" y="4715328"/>
                  <a:pt x="1936139" y="4715328"/>
                </a:cubicBezTo>
                <a:lnTo>
                  <a:pt x="292711" y="4715328"/>
                </a:lnTo>
                <a:cubicBezTo>
                  <a:pt x="131051" y="4715328"/>
                  <a:pt x="0" y="4584277"/>
                  <a:pt x="0" y="4422617"/>
                </a:cubicBezTo>
                <a:lnTo>
                  <a:pt x="0" y="3544503"/>
                </a:lnTo>
                <a:lnTo>
                  <a:pt x="0" y="3251811"/>
                </a:lnTo>
                <a:lnTo>
                  <a:pt x="0" y="2483391"/>
                </a:lnTo>
                <a:lnTo>
                  <a:pt x="0" y="2373697"/>
                </a:lnTo>
                <a:lnTo>
                  <a:pt x="0" y="1463517"/>
                </a:lnTo>
                <a:lnTo>
                  <a:pt x="0" y="1312585"/>
                </a:lnTo>
                <a:lnTo>
                  <a:pt x="0" y="292711"/>
                </a:lnTo>
                <a:cubicBezTo>
                  <a:pt x="0" y="131051"/>
                  <a:pt x="131051" y="0"/>
                  <a:pt x="292711" y="0"/>
                </a:cubicBez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1004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610317C-35ED-1A47-932B-87DE68EE126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43000" y="1821117"/>
            <a:ext cx="4506686" cy="2848854"/>
          </a:xfrm>
          <a:custGeom>
            <a:avLst/>
            <a:gdLst>
              <a:gd name="connsiteX0" fmla="*/ 0 w 4064000"/>
              <a:gd name="connsiteY0" fmla="*/ 0 h 2326341"/>
              <a:gd name="connsiteX1" fmla="*/ 4064000 w 4064000"/>
              <a:gd name="connsiteY1" fmla="*/ 0 h 2326341"/>
              <a:gd name="connsiteX2" fmla="*/ 4064000 w 4064000"/>
              <a:gd name="connsiteY2" fmla="*/ 2326341 h 2326341"/>
              <a:gd name="connsiteX3" fmla="*/ 0 w 4064000"/>
              <a:gd name="connsiteY3" fmla="*/ 2326341 h 232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000" h="2326341">
                <a:moveTo>
                  <a:pt x="0" y="0"/>
                </a:moveTo>
                <a:lnTo>
                  <a:pt x="4064000" y="0"/>
                </a:lnTo>
                <a:lnTo>
                  <a:pt x="4064000" y="2326341"/>
                </a:lnTo>
                <a:lnTo>
                  <a:pt x="0" y="2326341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102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5EF43-7AE5-8D44-AC0D-A1A31C867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8FE01-C11C-C248-BFCA-9C5C316345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8A4320-978C-4041-BCD7-8C3EE28F72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A180AC-D41F-ED4E-BA03-00587E880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C47A7-6A48-044E-B2BB-9F1A3AF1A0DD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5DE64C-4B52-EB44-8065-37C951645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964A34-1E5F-4542-AE83-CE58842BB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AF9C-3D97-B94B-8D6C-0C2BCBC5F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48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4DF83-5790-7049-8FC2-8C1A5E5E6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AC0657-2778-E142-8B6A-C981611EA1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246492-AC36-7543-B994-3782714BEF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D1DB32-45AD-4645-B620-9B23CC55EF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4E695F-FC23-9E49-B6F2-8C1BD37574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F3107C-976F-F54D-9B36-BC86475F2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C47A7-6A48-044E-B2BB-9F1A3AF1A0DD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05530C-4F8A-A040-8E25-F237C44D8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397AEC-5136-534D-813C-C0A7F1089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AF9C-3D97-B94B-8D6C-0C2BCBC5F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475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DB7D5-3429-1948-B877-4D192AD44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7CB1B-4ADD-9C40-A927-7A5B459AE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C47A7-6A48-044E-B2BB-9F1A3AF1A0DD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7E15B8-B890-014A-8A1F-114C096B0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CD6A7B-C9C1-D14E-BA41-99DD0BCA0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AF9C-3D97-B94B-8D6C-0C2BCBC5F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075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B1C2F3-1B63-C442-9B38-C133BC1DF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C47A7-6A48-044E-B2BB-9F1A3AF1A0DD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7A6EEA-B9FC-094B-B5FC-413E9B61C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B79F7-5CDE-CB42-81E4-701CBC41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AF9C-3D97-B94B-8D6C-0C2BCBC5F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150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285E7-FDC0-E64B-8E01-9701F35E1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E4071-8D33-B64D-921B-542542024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84EFA9-D86A-A345-8EE0-0AC44137D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4A189C-DFA7-A849-93F6-CD5B968EE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C47A7-6A48-044E-B2BB-9F1A3AF1A0DD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EF2872-9A0F-144C-80F5-856BD1F83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A817D0-61E4-E641-B7E8-84A5ACC9C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AF9C-3D97-B94B-8D6C-0C2BCBC5F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260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1E543-389F-A64B-9A5C-638F0B96A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EC6513-7618-9D42-BB27-9C3D67C95C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C389B3-8288-BF41-A62D-2723D73F84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DF8157-CA27-EE44-AE32-9B1203F88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C47A7-6A48-044E-B2BB-9F1A3AF1A0DD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61525-615F-FF4C-AAA0-A3A29D54F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68B74F-D3B5-DA41-8C1D-7E35C0732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AF9C-3D97-B94B-8D6C-0C2BCBC5F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39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A276F3-DE28-2E40-8F98-F11D374E7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92960D-C8E6-7946-B7FB-F9632548C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A30C1-660F-9948-8B4A-781DBEFE65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C47A7-6A48-044E-B2BB-9F1A3AF1A0DD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4A777-AB95-5B45-B9F3-ECEBB7B3FC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CB7CA-69D7-A345-A5A0-003B4E7036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7AF9C-3D97-B94B-8D6C-0C2BCBC5F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267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9.png"/><Relationship Id="rId11" Type="http://schemas.openxmlformats.org/officeDocument/2006/relationships/image" Target="../media/image6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.png"/><Relationship Id="rId11" Type="http://schemas.openxmlformats.org/officeDocument/2006/relationships/image" Target="../media/image6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9.png"/><Relationship Id="rId11" Type="http://schemas.openxmlformats.org/officeDocument/2006/relationships/image" Target="../media/image6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5.png"/><Relationship Id="rId11" Type="http://schemas.openxmlformats.org/officeDocument/2006/relationships/image" Target="../media/image2.svg"/><Relationship Id="rId5" Type="http://schemas.openxmlformats.org/officeDocument/2006/relationships/image" Target="../media/image14.svg"/><Relationship Id="rId10" Type="http://schemas.openxmlformats.org/officeDocument/2006/relationships/image" Target="../media/image1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7.png"/><Relationship Id="rId11" Type="http://schemas.openxmlformats.org/officeDocument/2006/relationships/image" Target="../media/image2.svg"/><Relationship Id="rId5" Type="http://schemas.openxmlformats.org/officeDocument/2006/relationships/image" Target="../media/image10.svg"/><Relationship Id="rId10" Type="http://schemas.openxmlformats.org/officeDocument/2006/relationships/image" Target="../media/image1.png"/><Relationship Id="rId4" Type="http://schemas.openxmlformats.org/officeDocument/2006/relationships/image" Target="../media/image9.png"/><Relationship Id="rId9" Type="http://schemas.openxmlformats.org/officeDocument/2006/relationships/image" Target="../media/image6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4.svg"/><Relationship Id="rId4" Type="http://schemas.openxmlformats.org/officeDocument/2006/relationships/image" Target="../media/image2.svg"/><Relationship Id="rId9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0.svg"/><Relationship Id="rId10" Type="http://schemas.openxmlformats.org/officeDocument/2006/relationships/chart" Target="../charts/chart2.xml"/><Relationship Id="rId4" Type="http://schemas.openxmlformats.org/officeDocument/2006/relationships/image" Target="../media/image9.png"/><Relationship Id="rId9" Type="http://schemas.openxmlformats.org/officeDocument/2006/relationships/image" Target="../media/image4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6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6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DBC946-C61C-2B43-8519-946315C7DF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F1D1B97-57EB-994D-8D5F-3D61B2D09121}"/>
              </a:ext>
            </a:extLst>
          </p:cNvPr>
          <p:cNvSpPr/>
          <p:nvPr/>
        </p:nvSpPr>
        <p:spPr>
          <a:xfrm rot="2700000">
            <a:off x="3684000" y="1017000"/>
            <a:ext cx="4824000" cy="4824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5B46D3-8BE5-D74D-960B-78F805931ECD}"/>
              </a:ext>
            </a:extLst>
          </p:cNvPr>
          <p:cNvSpPr/>
          <p:nvPr/>
        </p:nvSpPr>
        <p:spPr>
          <a:xfrm>
            <a:off x="3552586" y="2767280"/>
            <a:ext cx="50868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spc="600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accent1">
                      <a:lumMod val="50000"/>
                    </a:schemeClr>
                  </a:outerShdw>
                </a:effectLst>
                <a:latin typeface="Playfair Display" pitchFamily="2" charset="77"/>
                <a:ea typeface="Roboto" panose="02000000000000000000" pitchFamily="2" charset="0"/>
              </a:rPr>
              <a:t>Relation</a:t>
            </a:r>
          </a:p>
        </p:txBody>
      </p:sp>
    </p:spTree>
    <p:extLst>
      <p:ext uri="{BB962C8B-B14F-4D97-AF65-F5344CB8AC3E}">
        <p14:creationId xmlns:p14="http://schemas.microsoft.com/office/powerpoint/2010/main" val="214536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75FF84F-9AFD-8D42-8435-6F7B9A36C869}"/>
              </a:ext>
            </a:extLst>
          </p:cNvPr>
          <p:cNvSpPr/>
          <p:nvPr/>
        </p:nvSpPr>
        <p:spPr>
          <a:xfrm>
            <a:off x="1374913" y="1123640"/>
            <a:ext cx="9481929" cy="46107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F297E1F-496E-4B4B-BD63-D259A342CC6C}"/>
              </a:ext>
            </a:extLst>
          </p:cNvPr>
          <p:cNvGrpSpPr/>
          <p:nvPr/>
        </p:nvGrpSpPr>
        <p:grpSpPr>
          <a:xfrm>
            <a:off x="11622577" y="0"/>
            <a:ext cx="569423" cy="569423"/>
            <a:chOff x="5935288" y="929641"/>
            <a:chExt cx="2499360" cy="249936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74A765F-66B1-C944-8252-BC0FE7A6A4A9}"/>
                </a:ext>
              </a:extLst>
            </p:cNvPr>
            <p:cNvSpPr/>
            <p:nvPr/>
          </p:nvSpPr>
          <p:spPr>
            <a:xfrm>
              <a:off x="5935288" y="929641"/>
              <a:ext cx="2499360" cy="24993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A906A56A-FF2E-1446-A5C4-EC8D35D7A8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415934" y="1410287"/>
              <a:ext cx="1538068" cy="1538068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A0B2492-A316-4B48-851E-121BE651F782}"/>
              </a:ext>
            </a:extLst>
          </p:cNvPr>
          <p:cNvGrpSpPr/>
          <p:nvPr/>
        </p:nvGrpSpPr>
        <p:grpSpPr>
          <a:xfrm>
            <a:off x="2316312" y="1571360"/>
            <a:ext cx="483913" cy="176948"/>
            <a:chOff x="6514028" y="1320959"/>
            <a:chExt cx="577702" cy="21124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AABB31D-A0D2-A641-BF32-67EF348C60F9}"/>
                </a:ext>
              </a:extLst>
            </p:cNvPr>
            <p:cNvSpPr/>
            <p:nvPr/>
          </p:nvSpPr>
          <p:spPr>
            <a:xfrm rot="2700000">
              <a:off x="6514028" y="1320964"/>
              <a:ext cx="211238" cy="2112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CA04AC1-81D5-AD42-B8B7-5D8C30A6F8FE}"/>
                </a:ext>
              </a:extLst>
            </p:cNvPr>
            <p:cNvSpPr/>
            <p:nvPr/>
          </p:nvSpPr>
          <p:spPr>
            <a:xfrm rot="2700000">
              <a:off x="6880492" y="1320959"/>
              <a:ext cx="211238" cy="2112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2C89751-9A54-2F4F-AD0F-CC5C7C822905}"/>
              </a:ext>
            </a:extLst>
          </p:cNvPr>
          <p:cNvSpPr/>
          <p:nvPr/>
        </p:nvSpPr>
        <p:spPr>
          <a:xfrm>
            <a:off x="2176968" y="3507097"/>
            <a:ext cx="6597052" cy="1447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sedo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dolore magna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minim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veniam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nostrud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exercitation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laboris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aliqui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Duis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irure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in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reprehenderit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voluptate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cillum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dolore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fugiat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reprehenderit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voluptate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cillum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dolore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fugiat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pariatur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15BFD9-CCE0-A444-AE2C-C38A374061E9}"/>
              </a:ext>
            </a:extLst>
          </p:cNvPr>
          <p:cNvSpPr/>
          <p:nvPr/>
        </p:nvSpPr>
        <p:spPr>
          <a:xfrm>
            <a:off x="2176967" y="2043273"/>
            <a:ext cx="57678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18E91"/>
                </a:solidFill>
                <a:latin typeface="Playfair Display" pitchFamily="2" charset="77"/>
                <a:ea typeface="Roboto" panose="02000000000000000000" pitchFamily="2" charset="0"/>
              </a:rPr>
              <a:t>You Have To Make Your Wedding Day All About You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D7FF667-66C0-224A-B8DA-06B41E2130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4030361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7F20A34-D8BA-1448-846F-C00F3A5C8A60}"/>
              </a:ext>
            </a:extLst>
          </p:cNvPr>
          <p:cNvGrpSpPr/>
          <p:nvPr/>
        </p:nvGrpSpPr>
        <p:grpSpPr>
          <a:xfrm>
            <a:off x="11622577" y="0"/>
            <a:ext cx="569423" cy="569423"/>
            <a:chOff x="5935288" y="929641"/>
            <a:chExt cx="2499360" cy="249936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C2CF6F8-B221-DB4B-8F38-A0F9549BA1C3}"/>
                </a:ext>
              </a:extLst>
            </p:cNvPr>
            <p:cNvSpPr/>
            <p:nvPr/>
          </p:nvSpPr>
          <p:spPr>
            <a:xfrm>
              <a:off x="5935288" y="929641"/>
              <a:ext cx="2499360" cy="24993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2AC6D581-E448-ED41-96BC-03294E58BA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415934" y="1410287"/>
              <a:ext cx="1538068" cy="1538068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445CCF06-5C6A-9C45-8F9C-A4BE017ACF47}"/>
              </a:ext>
            </a:extLst>
          </p:cNvPr>
          <p:cNvSpPr/>
          <p:nvPr/>
        </p:nvSpPr>
        <p:spPr>
          <a:xfrm rot="10800000" flipV="1">
            <a:off x="0" y="3465729"/>
            <a:ext cx="12192000" cy="27066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3C4892-860F-DE4A-85C9-02A59FC19840}"/>
              </a:ext>
            </a:extLst>
          </p:cNvPr>
          <p:cNvSpPr/>
          <p:nvPr/>
        </p:nvSpPr>
        <p:spPr>
          <a:xfrm rot="10800000" flipV="1">
            <a:off x="2675566" y="4802658"/>
            <a:ext cx="68408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Playfair Display" pitchFamily="2" charset="77"/>
                <a:ea typeface="Roboto" panose="02000000000000000000" pitchFamily="2" charset="0"/>
              </a:rPr>
              <a:t>You Have To Make Your Wedding Day All About You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202AF75-C7BD-7443-A726-00D3D87272E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64281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63F89AA-DF7E-5446-97B1-CD229BDE281D}"/>
              </a:ext>
            </a:extLst>
          </p:cNvPr>
          <p:cNvGrpSpPr/>
          <p:nvPr/>
        </p:nvGrpSpPr>
        <p:grpSpPr>
          <a:xfrm>
            <a:off x="11622577" y="0"/>
            <a:ext cx="569423" cy="569423"/>
            <a:chOff x="5935288" y="929641"/>
            <a:chExt cx="2499360" cy="249936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A9C6F01-67BD-9C4B-99A3-BF243C63E6FD}"/>
                </a:ext>
              </a:extLst>
            </p:cNvPr>
            <p:cNvSpPr/>
            <p:nvPr/>
          </p:nvSpPr>
          <p:spPr>
            <a:xfrm>
              <a:off x="5935288" y="929641"/>
              <a:ext cx="2499360" cy="24993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2743CD87-7E9A-0B42-A02B-DFE62EF288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415934" y="1410287"/>
              <a:ext cx="1538068" cy="1538068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F9FC97B1-3E57-9B4B-A0F3-0B122B817617}"/>
              </a:ext>
            </a:extLst>
          </p:cNvPr>
          <p:cNvSpPr/>
          <p:nvPr/>
        </p:nvSpPr>
        <p:spPr>
          <a:xfrm rot="10800000" flipV="1">
            <a:off x="6095999" y="3064042"/>
            <a:ext cx="6096000" cy="17328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2ECAF9E-BB94-204D-8CBD-8CF4593A3ADB}"/>
              </a:ext>
            </a:extLst>
          </p:cNvPr>
          <p:cNvGrpSpPr/>
          <p:nvPr/>
        </p:nvGrpSpPr>
        <p:grpSpPr>
          <a:xfrm>
            <a:off x="7034818" y="459918"/>
            <a:ext cx="483913" cy="176948"/>
            <a:chOff x="6514028" y="1320959"/>
            <a:chExt cx="577702" cy="21124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FCE641F-8695-F641-8858-4DF68D81E953}"/>
                </a:ext>
              </a:extLst>
            </p:cNvPr>
            <p:cNvSpPr/>
            <p:nvPr/>
          </p:nvSpPr>
          <p:spPr>
            <a:xfrm rot="2700000">
              <a:off x="6514028" y="1320964"/>
              <a:ext cx="211238" cy="2112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45726A3-27B6-014C-A472-AC75ECE32260}"/>
                </a:ext>
              </a:extLst>
            </p:cNvPr>
            <p:cNvSpPr/>
            <p:nvPr/>
          </p:nvSpPr>
          <p:spPr>
            <a:xfrm rot="2700000">
              <a:off x="6880492" y="1320959"/>
              <a:ext cx="211238" cy="2112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D6C8D712-1EDC-2E4B-ABE7-89D3AA9A2951}"/>
              </a:ext>
            </a:extLst>
          </p:cNvPr>
          <p:cNvSpPr/>
          <p:nvPr/>
        </p:nvSpPr>
        <p:spPr>
          <a:xfrm>
            <a:off x="6895474" y="931834"/>
            <a:ext cx="38974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18E91"/>
                </a:solidFill>
                <a:latin typeface="Playfair Display" pitchFamily="2" charset="77"/>
                <a:ea typeface="Roboto" panose="02000000000000000000" pitchFamily="2" charset="0"/>
              </a:rPr>
              <a:t>You Have To Make Your Wedding Day All About You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5F58254-3858-8B40-9758-59B77813F2F6}"/>
              </a:ext>
            </a:extLst>
          </p:cNvPr>
          <p:cNvSpPr/>
          <p:nvPr/>
        </p:nvSpPr>
        <p:spPr>
          <a:xfrm>
            <a:off x="6774109" y="3483530"/>
            <a:ext cx="4739779" cy="89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sedo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dolore magna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minim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pariatur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FE36CA4-EA85-FD4C-BC76-716204323E3F}"/>
              </a:ext>
            </a:extLst>
          </p:cNvPr>
          <p:cNvGrpSpPr/>
          <p:nvPr/>
        </p:nvGrpSpPr>
        <p:grpSpPr>
          <a:xfrm>
            <a:off x="1334935" y="5151912"/>
            <a:ext cx="954157" cy="954157"/>
            <a:chOff x="3013324" y="5592144"/>
            <a:chExt cx="954157" cy="954157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76EBAE15-9324-4848-B164-67B7E4B9BFF6}"/>
                </a:ext>
              </a:extLst>
            </p:cNvPr>
            <p:cNvSpPr/>
            <p:nvPr/>
          </p:nvSpPr>
          <p:spPr>
            <a:xfrm>
              <a:off x="3013324" y="5592144"/>
              <a:ext cx="954157" cy="95415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Graphic 34">
              <a:extLst>
                <a:ext uri="{FF2B5EF4-FFF2-40B4-BE49-F238E27FC236}">
                  <a16:creationId xmlns:a16="http://schemas.microsoft.com/office/drawing/2014/main" id="{CA442AEA-DAE7-2E4A-AA23-AB3CCBB1F5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265389" y="5844209"/>
              <a:ext cx="450028" cy="450028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26B6230-AC34-BE48-9F80-DFC57B20BD59}"/>
              </a:ext>
            </a:extLst>
          </p:cNvPr>
          <p:cNvGrpSpPr/>
          <p:nvPr/>
        </p:nvGrpSpPr>
        <p:grpSpPr>
          <a:xfrm>
            <a:off x="7046917" y="5151912"/>
            <a:ext cx="954157" cy="954157"/>
            <a:chOff x="6496711" y="5592144"/>
            <a:chExt cx="954157" cy="954157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14CD73B-293D-7F46-B1B8-8F93F99F4921}"/>
                </a:ext>
              </a:extLst>
            </p:cNvPr>
            <p:cNvSpPr/>
            <p:nvPr/>
          </p:nvSpPr>
          <p:spPr>
            <a:xfrm>
              <a:off x="6496711" y="5592144"/>
              <a:ext cx="954157" cy="95415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B5F57432-64F6-6C4C-B7EF-D7A444643B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748775" y="5844209"/>
              <a:ext cx="450028" cy="450028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64A8026-504A-4C42-92FF-875E6FEEB382}"/>
              </a:ext>
            </a:extLst>
          </p:cNvPr>
          <p:cNvGrpSpPr/>
          <p:nvPr/>
        </p:nvGrpSpPr>
        <p:grpSpPr>
          <a:xfrm>
            <a:off x="4190926" y="5151912"/>
            <a:ext cx="954157" cy="954157"/>
            <a:chOff x="4755017" y="5592144"/>
            <a:chExt cx="954157" cy="954157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1F762777-323E-C543-87D6-8A3CC5ADC359}"/>
                </a:ext>
              </a:extLst>
            </p:cNvPr>
            <p:cNvSpPr/>
            <p:nvPr/>
          </p:nvSpPr>
          <p:spPr>
            <a:xfrm>
              <a:off x="4755017" y="5592144"/>
              <a:ext cx="954157" cy="95415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Graphic 40">
              <a:extLst>
                <a:ext uri="{FF2B5EF4-FFF2-40B4-BE49-F238E27FC236}">
                  <a16:creationId xmlns:a16="http://schemas.microsoft.com/office/drawing/2014/main" id="{8294731D-51F0-9B44-990B-6E4B28637C7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007082" y="5844209"/>
              <a:ext cx="450028" cy="450028"/>
            </a:xfrm>
            <a:prstGeom prst="rect">
              <a:avLst/>
            </a:prstGeom>
          </p:spPr>
        </p:pic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65A51573-A8C7-4C4A-8997-23F63251AE23}"/>
              </a:ext>
            </a:extLst>
          </p:cNvPr>
          <p:cNvSpPr txBox="1"/>
          <p:nvPr/>
        </p:nvSpPr>
        <p:spPr>
          <a:xfrm flipH="1">
            <a:off x="3835625" y="6252371"/>
            <a:ext cx="1664755" cy="307777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ID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layfair Display" pitchFamily="2" charset="77"/>
                <a:ea typeface="Roboto" panose="02000000000000000000" pitchFamily="2" charset="0"/>
              </a:rPr>
              <a:t>Great Service</a:t>
            </a: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Playfair Display" pitchFamily="2" charset="77"/>
              <a:ea typeface="Roboto" panose="020000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31E8E8C-2E71-914F-B9B3-1030810D50E9}"/>
              </a:ext>
            </a:extLst>
          </p:cNvPr>
          <p:cNvSpPr txBox="1"/>
          <p:nvPr/>
        </p:nvSpPr>
        <p:spPr>
          <a:xfrm flipH="1">
            <a:off x="6691617" y="6252371"/>
            <a:ext cx="1664755" cy="307777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ID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layfair Display" pitchFamily="2" charset="77"/>
                <a:ea typeface="Roboto" panose="02000000000000000000" pitchFamily="2" charset="0"/>
              </a:rPr>
              <a:t>Great Service</a:t>
            </a: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Playfair Display" pitchFamily="2" charset="77"/>
              <a:ea typeface="Roboto" panose="020000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AB589B8-8F5C-2E4A-BF10-EF75C05F13C3}"/>
              </a:ext>
            </a:extLst>
          </p:cNvPr>
          <p:cNvSpPr txBox="1"/>
          <p:nvPr/>
        </p:nvSpPr>
        <p:spPr>
          <a:xfrm flipH="1">
            <a:off x="979637" y="6252371"/>
            <a:ext cx="1664755" cy="307777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ID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layfair Display" pitchFamily="2" charset="77"/>
                <a:ea typeface="Roboto" panose="02000000000000000000" pitchFamily="2" charset="0"/>
              </a:rPr>
              <a:t>Great Service</a:t>
            </a: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Playfair Display" pitchFamily="2" charset="77"/>
              <a:ea typeface="Roboto" panose="02000000000000000000" pitchFamily="2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C94068B-6908-DE4D-A115-E72C39E25A2F}"/>
              </a:ext>
            </a:extLst>
          </p:cNvPr>
          <p:cNvGrpSpPr/>
          <p:nvPr/>
        </p:nvGrpSpPr>
        <p:grpSpPr>
          <a:xfrm>
            <a:off x="9902908" y="5151911"/>
            <a:ext cx="954157" cy="954157"/>
            <a:chOff x="8238403" y="5592144"/>
            <a:chExt cx="954157" cy="954157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75EACF2-7C02-5040-B5E8-DF73294DE3F2}"/>
                </a:ext>
              </a:extLst>
            </p:cNvPr>
            <p:cNvSpPr/>
            <p:nvPr/>
          </p:nvSpPr>
          <p:spPr>
            <a:xfrm>
              <a:off x="8238403" y="5592144"/>
              <a:ext cx="954157" cy="95415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DB7CA73C-6B0F-B74C-A823-D0AA08BD4F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490468" y="5844209"/>
              <a:ext cx="450028" cy="450028"/>
            </a:xfrm>
            <a:prstGeom prst="rect">
              <a:avLst/>
            </a:prstGeom>
          </p:spPr>
        </p:pic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4EDE51E6-94E5-A742-B9D6-BA07C8AE6F3C}"/>
              </a:ext>
            </a:extLst>
          </p:cNvPr>
          <p:cNvSpPr txBox="1"/>
          <p:nvPr/>
        </p:nvSpPr>
        <p:spPr>
          <a:xfrm flipH="1">
            <a:off x="9547608" y="6252371"/>
            <a:ext cx="1664755" cy="307777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ID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layfair Display" pitchFamily="2" charset="77"/>
                <a:ea typeface="Roboto" panose="02000000000000000000" pitchFamily="2" charset="0"/>
              </a:rPr>
              <a:t>Great Service</a:t>
            </a: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Playfair Display" pitchFamily="2" charset="77"/>
              <a:ea typeface="Roboto" panose="02000000000000000000" pitchFamily="2" charset="0"/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F45FA52-8281-B043-A170-C3182CAEDEA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47577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42" grpId="0"/>
      <p:bldP spid="43" grpId="0"/>
      <p:bldP spid="44" grpId="0"/>
      <p:bldP spid="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D702CA5-8467-1A49-B37C-2718FA37F8C2}"/>
              </a:ext>
            </a:extLst>
          </p:cNvPr>
          <p:cNvSpPr/>
          <p:nvPr/>
        </p:nvSpPr>
        <p:spPr>
          <a:xfrm>
            <a:off x="0" y="3083821"/>
            <a:ext cx="12192000" cy="12526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FCD23BF-CE26-4246-A9F6-189C2BF13E54}"/>
              </a:ext>
            </a:extLst>
          </p:cNvPr>
          <p:cNvGrpSpPr/>
          <p:nvPr/>
        </p:nvGrpSpPr>
        <p:grpSpPr>
          <a:xfrm>
            <a:off x="11622577" y="0"/>
            <a:ext cx="569423" cy="569423"/>
            <a:chOff x="5935288" y="929641"/>
            <a:chExt cx="2499360" cy="249936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EA21DC6-BCF8-E540-AE3F-B298D62E4E70}"/>
                </a:ext>
              </a:extLst>
            </p:cNvPr>
            <p:cNvSpPr/>
            <p:nvPr/>
          </p:nvSpPr>
          <p:spPr>
            <a:xfrm>
              <a:off x="5935288" y="929641"/>
              <a:ext cx="2499360" cy="24993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1D32A54B-25BA-9349-A701-D1765DF434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415934" y="1410287"/>
              <a:ext cx="1538068" cy="1538068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091C871A-CAF1-F440-B1DA-1EAA92BA933A}"/>
              </a:ext>
            </a:extLst>
          </p:cNvPr>
          <p:cNvSpPr/>
          <p:nvPr/>
        </p:nvSpPr>
        <p:spPr>
          <a:xfrm>
            <a:off x="2709431" y="710697"/>
            <a:ext cx="68408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18E91"/>
                </a:solidFill>
                <a:latin typeface="Playfair Display" pitchFamily="2" charset="77"/>
                <a:ea typeface="Roboto" panose="02000000000000000000" pitchFamily="2" charset="0"/>
              </a:rPr>
              <a:t>You Have To Make Your Wedding Day All About You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10210767-C0A1-524A-9E3B-368D75C4B4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87000" y="2179514"/>
            <a:ext cx="450028" cy="450028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C1764937-FBCB-294D-B26B-5C03602BD1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98981" y="2179514"/>
            <a:ext cx="450028" cy="450028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8C8DC39C-A7D2-274E-828D-DE338D4B61F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42991" y="2179514"/>
            <a:ext cx="450028" cy="45002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D92059E9-C1DA-304F-9B20-B471261F9C3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54973" y="2179513"/>
            <a:ext cx="450028" cy="45002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55DD37B-BCE8-3F48-B586-E5BBAC77CD42}"/>
              </a:ext>
            </a:extLst>
          </p:cNvPr>
          <p:cNvGrpSpPr/>
          <p:nvPr/>
        </p:nvGrpSpPr>
        <p:grpSpPr>
          <a:xfrm>
            <a:off x="1108317" y="3395742"/>
            <a:ext cx="1407393" cy="628805"/>
            <a:chOff x="7014927" y="4927169"/>
            <a:chExt cx="1407393" cy="62880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01141F1-10B9-6243-BC57-3982AC027928}"/>
                </a:ext>
              </a:extLst>
            </p:cNvPr>
            <p:cNvSpPr txBox="1"/>
            <p:nvPr/>
          </p:nvSpPr>
          <p:spPr>
            <a:xfrm>
              <a:off x="7014927" y="5278975"/>
              <a:ext cx="14073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layfair Display" pitchFamily="2" charset="77"/>
                  <a:ea typeface="Roboto" panose="02000000000000000000" pitchFamily="2" charset="0"/>
                </a:rPr>
                <a:t>Simple Text Here</a:t>
              </a:r>
              <a:endPara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layfair Display" pitchFamily="2" charset="77"/>
                <a:ea typeface="Roboto" panose="02000000000000000000" pitchFamily="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9BC205D-B887-554E-A0D4-ACF92DBE3D67}"/>
                </a:ext>
              </a:extLst>
            </p:cNvPr>
            <p:cNvSpPr txBox="1"/>
            <p:nvPr/>
          </p:nvSpPr>
          <p:spPr>
            <a:xfrm>
              <a:off x="7326621" y="4927169"/>
              <a:ext cx="7840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layfair Display" pitchFamily="2" charset="77"/>
                  <a:ea typeface="Roboto" panose="02000000000000000000" pitchFamily="2" charset="0"/>
                </a:rPr>
                <a:t>250K</a:t>
              </a:r>
              <a:endPara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layfair Display" pitchFamily="2" charset="77"/>
                <a:ea typeface="Roboto" panose="02000000000000000000" pitchFamily="2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4B2481D-D2D4-074B-92D6-6DA4832162F4}"/>
              </a:ext>
            </a:extLst>
          </p:cNvPr>
          <p:cNvGrpSpPr/>
          <p:nvPr/>
        </p:nvGrpSpPr>
        <p:grpSpPr>
          <a:xfrm>
            <a:off x="3964308" y="3395742"/>
            <a:ext cx="1407393" cy="628805"/>
            <a:chOff x="7014927" y="4927169"/>
            <a:chExt cx="1407393" cy="62880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9C559D2-310A-6D44-8846-78C196C757FA}"/>
                </a:ext>
              </a:extLst>
            </p:cNvPr>
            <p:cNvSpPr txBox="1"/>
            <p:nvPr/>
          </p:nvSpPr>
          <p:spPr>
            <a:xfrm>
              <a:off x="7014927" y="5278975"/>
              <a:ext cx="14073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layfair Display" pitchFamily="2" charset="77"/>
                  <a:ea typeface="Roboto" panose="02000000000000000000" pitchFamily="2" charset="0"/>
                </a:rPr>
                <a:t>Simple Text Here</a:t>
              </a:r>
              <a:endPara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layfair Display" pitchFamily="2" charset="77"/>
                <a:ea typeface="Roboto" panose="02000000000000000000" pitchFamily="2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3780384-B2BE-B24F-8DC2-42592F291A17}"/>
                </a:ext>
              </a:extLst>
            </p:cNvPr>
            <p:cNvSpPr txBox="1"/>
            <p:nvPr/>
          </p:nvSpPr>
          <p:spPr>
            <a:xfrm>
              <a:off x="7326621" y="4927169"/>
              <a:ext cx="7840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layfair Display" pitchFamily="2" charset="77"/>
                  <a:ea typeface="Roboto" panose="02000000000000000000" pitchFamily="2" charset="0"/>
                </a:rPr>
                <a:t>570K</a:t>
              </a:r>
              <a:endPara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layfair Display" pitchFamily="2" charset="77"/>
                <a:ea typeface="Roboto" panose="02000000000000000000" pitchFamily="2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9F5E3C9-B0F4-AC4D-B594-7A49E0BFA6E2}"/>
              </a:ext>
            </a:extLst>
          </p:cNvPr>
          <p:cNvGrpSpPr/>
          <p:nvPr/>
        </p:nvGrpSpPr>
        <p:grpSpPr>
          <a:xfrm>
            <a:off x="6821799" y="3395742"/>
            <a:ext cx="1407393" cy="628805"/>
            <a:chOff x="7014927" y="4927169"/>
            <a:chExt cx="1407393" cy="62880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A1EE7B6-3B0A-9048-A0FD-D12C967B0C9B}"/>
                </a:ext>
              </a:extLst>
            </p:cNvPr>
            <p:cNvSpPr txBox="1"/>
            <p:nvPr/>
          </p:nvSpPr>
          <p:spPr>
            <a:xfrm>
              <a:off x="7014927" y="5278975"/>
              <a:ext cx="14073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layfair Display" pitchFamily="2" charset="77"/>
                  <a:ea typeface="Roboto" panose="02000000000000000000" pitchFamily="2" charset="0"/>
                </a:rPr>
                <a:t>Simple Text Here</a:t>
              </a:r>
              <a:endPara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layfair Display" pitchFamily="2" charset="77"/>
                <a:ea typeface="Roboto" panose="02000000000000000000" pitchFamily="2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4DADE0B-AA9B-1B40-95A4-D7714D2F603F}"/>
                </a:ext>
              </a:extLst>
            </p:cNvPr>
            <p:cNvSpPr txBox="1"/>
            <p:nvPr/>
          </p:nvSpPr>
          <p:spPr>
            <a:xfrm>
              <a:off x="7326621" y="4927169"/>
              <a:ext cx="7840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layfair Display" pitchFamily="2" charset="77"/>
                  <a:ea typeface="Roboto" panose="02000000000000000000" pitchFamily="2" charset="0"/>
                </a:rPr>
                <a:t>700K</a:t>
              </a:r>
              <a:endPara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layfair Display" pitchFamily="2" charset="77"/>
                <a:ea typeface="Roboto" panose="02000000000000000000" pitchFamily="2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CCC1C8F-48D8-644B-ACFA-57240927AE08}"/>
              </a:ext>
            </a:extLst>
          </p:cNvPr>
          <p:cNvGrpSpPr/>
          <p:nvPr/>
        </p:nvGrpSpPr>
        <p:grpSpPr>
          <a:xfrm>
            <a:off x="9676290" y="3395742"/>
            <a:ext cx="1407393" cy="628805"/>
            <a:chOff x="7014927" y="4927169"/>
            <a:chExt cx="1407393" cy="62880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6AB2DD4-1A04-F843-9D0E-0525F56E0D21}"/>
                </a:ext>
              </a:extLst>
            </p:cNvPr>
            <p:cNvSpPr txBox="1"/>
            <p:nvPr/>
          </p:nvSpPr>
          <p:spPr>
            <a:xfrm>
              <a:off x="7014927" y="5278975"/>
              <a:ext cx="14073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layfair Display" pitchFamily="2" charset="77"/>
                  <a:ea typeface="Roboto" panose="02000000000000000000" pitchFamily="2" charset="0"/>
                </a:rPr>
                <a:t>Simple Text Here</a:t>
              </a:r>
              <a:endPara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layfair Display" pitchFamily="2" charset="77"/>
                <a:ea typeface="Roboto" panose="02000000000000000000" pitchFamily="2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0016453-9910-124F-AA5C-AA733DE0D7ED}"/>
                </a:ext>
              </a:extLst>
            </p:cNvPr>
            <p:cNvSpPr txBox="1"/>
            <p:nvPr/>
          </p:nvSpPr>
          <p:spPr>
            <a:xfrm>
              <a:off x="7326621" y="4927169"/>
              <a:ext cx="7840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layfair Display" pitchFamily="2" charset="77"/>
                  <a:ea typeface="Roboto" panose="02000000000000000000" pitchFamily="2" charset="0"/>
                </a:rPr>
                <a:t>860K</a:t>
              </a:r>
              <a:endPara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layfair Display" pitchFamily="2" charset="77"/>
                <a:ea typeface="Roboto" panose="02000000000000000000" pitchFamily="2" charset="0"/>
              </a:endParaRPr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E4A87472-0FB4-9343-B01C-033819F55A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43322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65EBE60-493E-B843-8D97-C1DB7B5D3129}"/>
              </a:ext>
            </a:extLst>
          </p:cNvPr>
          <p:cNvSpPr/>
          <p:nvPr/>
        </p:nvSpPr>
        <p:spPr>
          <a:xfrm>
            <a:off x="0" y="722345"/>
            <a:ext cx="12192000" cy="17155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A6A217B-808B-4E42-9B7D-90F038FC7DD7}"/>
              </a:ext>
            </a:extLst>
          </p:cNvPr>
          <p:cNvGrpSpPr/>
          <p:nvPr/>
        </p:nvGrpSpPr>
        <p:grpSpPr>
          <a:xfrm>
            <a:off x="11622577" y="0"/>
            <a:ext cx="569423" cy="569423"/>
            <a:chOff x="5935288" y="929641"/>
            <a:chExt cx="2499360" cy="249936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5C4DD70-6F99-E14C-A41D-03551E4018BA}"/>
                </a:ext>
              </a:extLst>
            </p:cNvPr>
            <p:cNvSpPr/>
            <p:nvPr/>
          </p:nvSpPr>
          <p:spPr>
            <a:xfrm>
              <a:off x="5935288" y="929641"/>
              <a:ext cx="2499360" cy="24993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80534833-124C-0C48-B193-D0BC6D8213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415934" y="1410287"/>
              <a:ext cx="1538068" cy="1538068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956C7708-6BB5-1048-B735-56E55CC8128D}"/>
              </a:ext>
            </a:extLst>
          </p:cNvPr>
          <p:cNvSpPr/>
          <p:nvPr/>
        </p:nvSpPr>
        <p:spPr>
          <a:xfrm>
            <a:off x="1374913" y="3438939"/>
            <a:ext cx="9481929" cy="341906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CCAFE63-5688-174A-943C-DD23BEFD9C2A}"/>
              </a:ext>
            </a:extLst>
          </p:cNvPr>
          <p:cNvGrpSpPr/>
          <p:nvPr/>
        </p:nvGrpSpPr>
        <p:grpSpPr>
          <a:xfrm>
            <a:off x="3231982" y="2961860"/>
            <a:ext cx="954157" cy="954157"/>
            <a:chOff x="3013324" y="5592144"/>
            <a:chExt cx="954157" cy="954157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BE14894-11CD-7C4E-A0CA-A9A1D0A924E3}"/>
                </a:ext>
              </a:extLst>
            </p:cNvPr>
            <p:cNvSpPr/>
            <p:nvPr/>
          </p:nvSpPr>
          <p:spPr>
            <a:xfrm>
              <a:off x="3013324" y="5592144"/>
              <a:ext cx="954157" cy="95415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210AA43D-8ABE-C043-B189-C523A8220F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265389" y="5844209"/>
              <a:ext cx="450028" cy="450028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608684F-6637-8D4C-9BF2-BAB9E7D9BC6D}"/>
              </a:ext>
            </a:extLst>
          </p:cNvPr>
          <p:cNvGrpSpPr/>
          <p:nvPr/>
        </p:nvGrpSpPr>
        <p:grpSpPr>
          <a:xfrm>
            <a:off x="8045610" y="2961860"/>
            <a:ext cx="954157" cy="954157"/>
            <a:chOff x="6496711" y="5592144"/>
            <a:chExt cx="954157" cy="954157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D69441B-81B2-284D-B7E2-D91F90B99B9A}"/>
                </a:ext>
              </a:extLst>
            </p:cNvPr>
            <p:cNvSpPr/>
            <p:nvPr/>
          </p:nvSpPr>
          <p:spPr>
            <a:xfrm>
              <a:off x="6496711" y="5592144"/>
              <a:ext cx="954157" cy="95415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4C9779FB-FD38-824F-A149-8725BE328A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748775" y="5844209"/>
              <a:ext cx="450028" cy="450028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36EC3F1-898C-964B-9534-3D6B188D790C}"/>
              </a:ext>
            </a:extLst>
          </p:cNvPr>
          <p:cNvGrpSpPr/>
          <p:nvPr/>
        </p:nvGrpSpPr>
        <p:grpSpPr>
          <a:xfrm>
            <a:off x="5638798" y="2961860"/>
            <a:ext cx="954157" cy="954157"/>
            <a:chOff x="4755017" y="5592144"/>
            <a:chExt cx="954157" cy="954157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5B8477F-BBF7-AC47-82B7-504140774BF4}"/>
                </a:ext>
              </a:extLst>
            </p:cNvPr>
            <p:cNvSpPr/>
            <p:nvPr/>
          </p:nvSpPr>
          <p:spPr>
            <a:xfrm>
              <a:off x="4755017" y="5592144"/>
              <a:ext cx="954157" cy="95415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EDC31BFB-E1D0-7C49-94F2-52D657D7CBD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007082" y="5844209"/>
              <a:ext cx="450028" cy="450028"/>
            </a:xfrm>
            <a:prstGeom prst="rect">
              <a:avLst/>
            </a:prstGeom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9F133329-48E7-F649-8D53-11B359A2E95E}"/>
              </a:ext>
            </a:extLst>
          </p:cNvPr>
          <p:cNvSpPr/>
          <p:nvPr/>
        </p:nvSpPr>
        <p:spPr>
          <a:xfrm>
            <a:off x="2495353" y="4990932"/>
            <a:ext cx="7201293" cy="1170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sedo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dolore magna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minim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veniam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nostrud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exercitation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laboris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aliquiq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Duis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irure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in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reprehende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voluptate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cillum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dolore in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voluptate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cillum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dolore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fugiat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pariatur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3CF0E5-AB0C-644B-87CE-67487968E3FE}"/>
              </a:ext>
            </a:extLst>
          </p:cNvPr>
          <p:cNvSpPr/>
          <p:nvPr/>
        </p:nvSpPr>
        <p:spPr>
          <a:xfrm>
            <a:off x="2675566" y="1103083"/>
            <a:ext cx="68408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layfair Display" pitchFamily="2" charset="77"/>
                <a:ea typeface="Roboto" panose="02000000000000000000" pitchFamily="2" charset="0"/>
              </a:rPr>
              <a:t>You Have To Make Your Wedding Day All About You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E2F60C-4838-6142-A19B-C0D8F81E7EEC}"/>
              </a:ext>
            </a:extLst>
          </p:cNvPr>
          <p:cNvSpPr txBox="1"/>
          <p:nvPr/>
        </p:nvSpPr>
        <p:spPr>
          <a:xfrm flipH="1">
            <a:off x="5283497" y="4185701"/>
            <a:ext cx="1664755" cy="307777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ID" sz="1400" b="1" dirty="0">
                <a:solidFill>
                  <a:srgbClr val="018E91"/>
                </a:solidFill>
                <a:latin typeface="Playfair Display" pitchFamily="2" charset="77"/>
                <a:ea typeface="Roboto" panose="02000000000000000000" pitchFamily="2" charset="0"/>
              </a:rPr>
              <a:t>Great Service</a:t>
            </a:r>
            <a:endParaRPr lang="en-US" sz="1400" b="1" dirty="0">
              <a:solidFill>
                <a:srgbClr val="018E91"/>
              </a:solidFill>
              <a:latin typeface="Playfair Display" pitchFamily="2" charset="77"/>
              <a:ea typeface="Roboto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A482D9E-1D22-4047-BE4A-E3550DDFBCC7}"/>
              </a:ext>
            </a:extLst>
          </p:cNvPr>
          <p:cNvSpPr txBox="1"/>
          <p:nvPr/>
        </p:nvSpPr>
        <p:spPr>
          <a:xfrm flipH="1">
            <a:off x="7690310" y="4185701"/>
            <a:ext cx="1664755" cy="307777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ID" sz="1400" b="1" dirty="0">
                <a:solidFill>
                  <a:srgbClr val="018E91"/>
                </a:solidFill>
                <a:latin typeface="Playfair Display" pitchFamily="2" charset="77"/>
                <a:ea typeface="Roboto" panose="02000000000000000000" pitchFamily="2" charset="0"/>
              </a:rPr>
              <a:t>Great Service</a:t>
            </a:r>
            <a:endParaRPr lang="en-US" sz="1400" b="1" dirty="0">
              <a:solidFill>
                <a:srgbClr val="018E91"/>
              </a:solidFill>
              <a:latin typeface="Playfair Display" pitchFamily="2" charset="77"/>
              <a:ea typeface="Roboto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993A63-C6E1-9944-B830-01EF2566C273}"/>
              </a:ext>
            </a:extLst>
          </p:cNvPr>
          <p:cNvSpPr txBox="1"/>
          <p:nvPr/>
        </p:nvSpPr>
        <p:spPr>
          <a:xfrm flipH="1">
            <a:off x="2876684" y="4185701"/>
            <a:ext cx="1664755" cy="307777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ID" sz="1400" b="1" dirty="0">
                <a:solidFill>
                  <a:srgbClr val="018E91"/>
                </a:solidFill>
                <a:latin typeface="Playfair Display" pitchFamily="2" charset="77"/>
                <a:ea typeface="Roboto" panose="02000000000000000000" pitchFamily="2" charset="0"/>
              </a:rPr>
              <a:t>Great Service</a:t>
            </a:r>
            <a:endParaRPr lang="en-US" sz="1400" b="1" dirty="0">
              <a:solidFill>
                <a:srgbClr val="018E91"/>
              </a:solidFill>
              <a:latin typeface="Playfair Display" pitchFamily="2" charset="77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61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CE7ED78-051B-BB4D-ADF9-15AC2B44568B}"/>
              </a:ext>
            </a:extLst>
          </p:cNvPr>
          <p:cNvGrpSpPr/>
          <p:nvPr/>
        </p:nvGrpSpPr>
        <p:grpSpPr>
          <a:xfrm>
            <a:off x="11622577" y="0"/>
            <a:ext cx="569423" cy="569423"/>
            <a:chOff x="5935288" y="929641"/>
            <a:chExt cx="2499360" cy="249936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8918836-EC57-8344-8995-F910A76D0D2B}"/>
                </a:ext>
              </a:extLst>
            </p:cNvPr>
            <p:cNvSpPr/>
            <p:nvPr/>
          </p:nvSpPr>
          <p:spPr>
            <a:xfrm>
              <a:off x="5935288" y="929641"/>
              <a:ext cx="2499360" cy="24993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AE992ED1-CC17-F745-B7B4-008B5793EA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415934" y="1410287"/>
              <a:ext cx="1538068" cy="1538068"/>
            </a:xfrm>
            <a:prstGeom prst="rect">
              <a:avLst/>
            </a:prstGeom>
          </p:spPr>
        </p:pic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BEEEC779-52F6-1E4E-A3EB-1CB56990C16C}"/>
              </a:ext>
            </a:extLst>
          </p:cNvPr>
          <p:cNvSpPr/>
          <p:nvPr/>
        </p:nvSpPr>
        <p:spPr>
          <a:xfrm>
            <a:off x="0" y="3968007"/>
            <a:ext cx="12192000" cy="22642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913B777-568A-8C46-8D42-46D14FFBD13A}"/>
              </a:ext>
            </a:extLst>
          </p:cNvPr>
          <p:cNvGrpSpPr/>
          <p:nvPr/>
        </p:nvGrpSpPr>
        <p:grpSpPr>
          <a:xfrm>
            <a:off x="9564891" y="4679310"/>
            <a:ext cx="2088592" cy="971695"/>
            <a:chOff x="792972" y="5174310"/>
            <a:chExt cx="2088592" cy="97169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851AC75-FB30-A344-BC8C-DDEF579717CC}"/>
                </a:ext>
              </a:extLst>
            </p:cNvPr>
            <p:cNvSpPr/>
            <p:nvPr/>
          </p:nvSpPr>
          <p:spPr>
            <a:xfrm>
              <a:off x="792972" y="5529169"/>
              <a:ext cx="2088592" cy="6168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Lorem ipsum dolor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consectet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adipis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E80ABD5-421D-734F-9773-EB80EFC477A3}"/>
                </a:ext>
              </a:extLst>
            </p:cNvPr>
            <p:cNvSpPr txBox="1"/>
            <p:nvPr/>
          </p:nvSpPr>
          <p:spPr>
            <a:xfrm flipH="1">
              <a:off x="1004890" y="5174310"/>
              <a:ext cx="1664755" cy="307777"/>
            </a:xfrm>
            <a:prstGeom prst="rect">
              <a:avLst/>
            </a:prstGeom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1400" b="1" dirty="0">
                  <a:solidFill>
                    <a:srgbClr val="018E91"/>
                  </a:solidFill>
                  <a:latin typeface="Playfair Display" pitchFamily="2" charset="77"/>
                  <a:ea typeface="Roboto" panose="02000000000000000000" pitchFamily="2" charset="0"/>
                </a:rPr>
                <a:t>Great Service</a:t>
              </a:r>
              <a:endParaRPr lang="en-US" sz="1400" b="1" dirty="0">
                <a:solidFill>
                  <a:srgbClr val="018E91"/>
                </a:solidFill>
                <a:latin typeface="Playfair Display" pitchFamily="2" charset="77"/>
                <a:ea typeface="Roboto" panose="02000000000000000000" pitchFamily="2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8E567D0-E2BB-3949-87DC-C7F185B32228}"/>
              </a:ext>
            </a:extLst>
          </p:cNvPr>
          <p:cNvGrpSpPr/>
          <p:nvPr/>
        </p:nvGrpSpPr>
        <p:grpSpPr>
          <a:xfrm>
            <a:off x="6556099" y="4679310"/>
            <a:ext cx="2088592" cy="971695"/>
            <a:chOff x="792972" y="5174310"/>
            <a:chExt cx="2088592" cy="97169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7B1DBB7-7671-9744-AC0F-A15E2F0D381F}"/>
                </a:ext>
              </a:extLst>
            </p:cNvPr>
            <p:cNvSpPr/>
            <p:nvPr/>
          </p:nvSpPr>
          <p:spPr>
            <a:xfrm>
              <a:off x="792972" y="5529169"/>
              <a:ext cx="2088592" cy="6168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Lorem ipsum dolor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consectet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adipis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708E65C-9D99-A544-BE00-C229BC4EB8B1}"/>
                </a:ext>
              </a:extLst>
            </p:cNvPr>
            <p:cNvSpPr txBox="1"/>
            <p:nvPr/>
          </p:nvSpPr>
          <p:spPr>
            <a:xfrm flipH="1">
              <a:off x="1004890" y="5174310"/>
              <a:ext cx="1664755" cy="307777"/>
            </a:xfrm>
            <a:prstGeom prst="rect">
              <a:avLst/>
            </a:prstGeom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1400" b="1" dirty="0">
                  <a:solidFill>
                    <a:srgbClr val="018E91"/>
                  </a:solidFill>
                  <a:latin typeface="Playfair Display" pitchFamily="2" charset="77"/>
                  <a:ea typeface="Roboto" panose="02000000000000000000" pitchFamily="2" charset="0"/>
                </a:rPr>
                <a:t>Great Service</a:t>
              </a:r>
              <a:endParaRPr lang="en-US" sz="1400" b="1" dirty="0">
                <a:solidFill>
                  <a:srgbClr val="018E91"/>
                </a:solidFill>
                <a:latin typeface="Playfair Display" pitchFamily="2" charset="77"/>
                <a:ea typeface="Roboto" panose="02000000000000000000" pitchFamily="2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E33824E-117A-B14C-A687-A604CFC6C5E3}"/>
              </a:ext>
            </a:extLst>
          </p:cNvPr>
          <p:cNvGrpSpPr/>
          <p:nvPr/>
        </p:nvGrpSpPr>
        <p:grpSpPr>
          <a:xfrm>
            <a:off x="3547308" y="4679310"/>
            <a:ext cx="2088592" cy="971695"/>
            <a:chOff x="792972" y="5174310"/>
            <a:chExt cx="2088592" cy="971695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7BF84BC-066B-3147-858D-C559852B0B23}"/>
                </a:ext>
              </a:extLst>
            </p:cNvPr>
            <p:cNvSpPr/>
            <p:nvPr/>
          </p:nvSpPr>
          <p:spPr>
            <a:xfrm>
              <a:off x="792972" y="5529169"/>
              <a:ext cx="2088592" cy="6168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Lorem ipsum dolor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consectet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adipis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6C1D84B-D946-E34B-B888-36F10B6C3703}"/>
                </a:ext>
              </a:extLst>
            </p:cNvPr>
            <p:cNvSpPr txBox="1"/>
            <p:nvPr/>
          </p:nvSpPr>
          <p:spPr>
            <a:xfrm flipH="1">
              <a:off x="1004890" y="5174310"/>
              <a:ext cx="1664755" cy="307777"/>
            </a:xfrm>
            <a:prstGeom prst="rect">
              <a:avLst/>
            </a:prstGeom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1400" b="1" dirty="0">
                  <a:solidFill>
                    <a:srgbClr val="018E91"/>
                  </a:solidFill>
                  <a:latin typeface="Playfair Display" pitchFamily="2" charset="77"/>
                  <a:ea typeface="Roboto" panose="02000000000000000000" pitchFamily="2" charset="0"/>
                </a:rPr>
                <a:t>Great Service</a:t>
              </a:r>
              <a:endParaRPr lang="en-US" sz="1400" b="1" dirty="0">
                <a:solidFill>
                  <a:srgbClr val="018E91"/>
                </a:solidFill>
                <a:latin typeface="Playfair Display" pitchFamily="2" charset="77"/>
                <a:ea typeface="Roboto" panose="02000000000000000000" pitchFamily="2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03147AB-4CC1-E84E-B968-C735D3BE8F78}"/>
              </a:ext>
            </a:extLst>
          </p:cNvPr>
          <p:cNvGrpSpPr/>
          <p:nvPr/>
        </p:nvGrpSpPr>
        <p:grpSpPr>
          <a:xfrm>
            <a:off x="538516" y="4679310"/>
            <a:ext cx="2088592" cy="971695"/>
            <a:chOff x="792972" y="5174310"/>
            <a:chExt cx="2088592" cy="971695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C667726-57E5-5548-A22E-D1CC435A5668}"/>
                </a:ext>
              </a:extLst>
            </p:cNvPr>
            <p:cNvSpPr/>
            <p:nvPr/>
          </p:nvSpPr>
          <p:spPr>
            <a:xfrm>
              <a:off x="792972" y="5529169"/>
              <a:ext cx="2088592" cy="6168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Lorem ipsum dolor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consectet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adipis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337F163-D990-8A45-AF22-0D32D2F8207F}"/>
                </a:ext>
              </a:extLst>
            </p:cNvPr>
            <p:cNvSpPr txBox="1"/>
            <p:nvPr/>
          </p:nvSpPr>
          <p:spPr>
            <a:xfrm flipH="1">
              <a:off x="1004890" y="5174310"/>
              <a:ext cx="1664755" cy="307777"/>
            </a:xfrm>
            <a:prstGeom prst="rect">
              <a:avLst/>
            </a:prstGeom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1400" b="1" dirty="0">
                  <a:solidFill>
                    <a:srgbClr val="018E91"/>
                  </a:solidFill>
                  <a:latin typeface="Playfair Display" pitchFamily="2" charset="77"/>
                  <a:ea typeface="Roboto" panose="02000000000000000000" pitchFamily="2" charset="0"/>
                </a:rPr>
                <a:t>Great Service</a:t>
              </a:r>
              <a:endParaRPr lang="en-US" sz="1400" b="1" dirty="0">
                <a:solidFill>
                  <a:srgbClr val="018E91"/>
                </a:solidFill>
                <a:latin typeface="Playfair Display" pitchFamily="2" charset="77"/>
                <a:ea typeface="Roboto" panose="02000000000000000000" pitchFamily="2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0D88EFA-99E1-2241-9A3F-2F0AA072FE02}"/>
              </a:ext>
            </a:extLst>
          </p:cNvPr>
          <p:cNvGrpSpPr/>
          <p:nvPr/>
        </p:nvGrpSpPr>
        <p:grpSpPr>
          <a:xfrm>
            <a:off x="1109921" y="3494849"/>
            <a:ext cx="954157" cy="954157"/>
            <a:chOff x="3013324" y="5592144"/>
            <a:chExt cx="954157" cy="954157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4AD5F60-619D-C544-BC91-C6C9B3CEA708}"/>
                </a:ext>
              </a:extLst>
            </p:cNvPr>
            <p:cNvSpPr/>
            <p:nvPr/>
          </p:nvSpPr>
          <p:spPr>
            <a:xfrm>
              <a:off x="3013324" y="5592144"/>
              <a:ext cx="954157" cy="95415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2DF72581-32CA-5C45-B580-C016AA581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265389" y="5844209"/>
              <a:ext cx="450028" cy="450028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4DBD62E-22C0-5244-956D-9F432B610A54}"/>
              </a:ext>
            </a:extLst>
          </p:cNvPr>
          <p:cNvGrpSpPr/>
          <p:nvPr/>
        </p:nvGrpSpPr>
        <p:grpSpPr>
          <a:xfrm>
            <a:off x="7123315" y="3494849"/>
            <a:ext cx="954157" cy="954157"/>
            <a:chOff x="6496711" y="5592144"/>
            <a:chExt cx="954157" cy="954157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9F67183-BB25-F14B-9722-D6258E941D82}"/>
                </a:ext>
              </a:extLst>
            </p:cNvPr>
            <p:cNvSpPr/>
            <p:nvPr/>
          </p:nvSpPr>
          <p:spPr>
            <a:xfrm>
              <a:off x="6496711" y="5592144"/>
              <a:ext cx="954157" cy="95415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755008CD-F6C3-904D-A215-98FFB18D585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748775" y="5844209"/>
              <a:ext cx="450028" cy="450028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2A30A6E-AA3E-CD44-B7DF-B26ED1B7B83A}"/>
              </a:ext>
            </a:extLst>
          </p:cNvPr>
          <p:cNvGrpSpPr/>
          <p:nvPr/>
        </p:nvGrpSpPr>
        <p:grpSpPr>
          <a:xfrm>
            <a:off x="4114524" y="3494849"/>
            <a:ext cx="954157" cy="954157"/>
            <a:chOff x="4755017" y="5592144"/>
            <a:chExt cx="954157" cy="954157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74F4206-0E11-D24E-B94F-304DF32F6E9A}"/>
                </a:ext>
              </a:extLst>
            </p:cNvPr>
            <p:cNvSpPr/>
            <p:nvPr/>
          </p:nvSpPr>
          <p:spPr>
            <a:xfrm>
              <a:off x="4755017" y="5592144"/>
              <a:ext cx="954157" cy="95415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Graphic 32">
              <a:extLst>
                <a:ext uri="{FF2B5EF4-FFF2-40B4-BE49-F238E27FC236}">
                  <a16:creationId xmlns:a16="http://schemas.microsoft.com/office/drawing/2014/main" id="{FC36D070-4BA0-3941-87E4-02022790706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007082" y="5844209"/>
              <a:ext cx="450028" cy="450028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4943701-4B4A-FA4D-B78D-895911975714}"/>
              </a:ext>
            </a:extLst>
          </p:cNvPr>
          <p:cNvGrpSpPr/>
          <p:nvPr/>
        </p:nvGrpSpPr>
        <p:grpSpPr>
          <a:xfrm>
            <a:off x="10132106" y="3494848"/>
            <a:ext cx="954157" cy="954157"/>
            <a:chOff x="8238403" y="5592144"/>
            <a:chExt cx="954157" cy="954157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34D4B6F5-8CDC-FD49-B61C-AC6F37938B57}"/>
                </a:ext>
              </a:extLst>
            </p:cNvPr>
            <p:cNvSpPr/>
            <p:nvPr/>
          </p:nvSpPr>
          <p:spPr>
            <a:xfrm>
              <a:off x="8238403" y="5592144"/>
              <a:ext cx="954157" cy="95415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E528B3A5-786A-E240-8233-5CBCBF994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490468" y="5844209"/>
              <a:ext cx="450028" cy="450028"/>
            </a:xfrm>
            <a:prstGeom prst="rect">
              <a:avLst/>
            </a:prstGeom>
          </p:spPr>
        </p:pic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5A02B3-5630-664D-AE7D-C22C4C23B92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7B18184-21BC-434A-AB12-CAB6D4A03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BC2ACE6-18C2-D944-A2B7-61C74F7A701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B4CA6F16-CDEB-424C-8808-119D8D6420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32479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AE0C033E-6CA9-4942-87B2-019F04B7234E}"/>
              </a:ext>
            </a:extLst>
          </p:cNvPr>
          <p:cNvSpPr/>
          <p:nvPr/>
        </p:nvSpPr>
        <p:spPr>
          <a:xfrm>
            <a:off x="0" y="3429001"/>
            <a:ext cx="12192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775A137-67DF-BB46-8834-3468439AC73A}"/>
              </a:ext>
            </a:extLst>
          </p:cNvPr>
          <p:cNvGrpSpPr/>
          <p:nvPr/>
        </p:nvGrpSpPr>
        <p:grpSpPr>
          <a:xfrm>
            <a:off x="1324989" y="4065423"/>
            <a:ext cx="954157" cy="954157"/>
            <a:chOff x="3013324" y="5592144"/>
            <a:chExt cx="954157" cy="954157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24625D2-A84D-324F-8C24-1FEC4031E50E}"/>
                </a:ext>
              </a:extLst>
            </p:cNvPr>
            <p:cNvSpPr/>
            <p:nvPr/>
          </p:nvSpPr>
          <p:spPr>
            <a:xfrm>
              <a:off x="3013324" y="5592144"/>
              <a:ext cx="954157" cy="95415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6E22F405-AED7-DC44-96A6-8B06A6AC9B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265389" y="5844209"/>
              <a:ext cx="450028" cy="450028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0D6E648-5C54-ED4A-A86F-9E72E3951425}"/>
              </a:ext>
            </a:extLst>
          </p:cNvPr>
          <p:cNvGrpSpPr/>
          <p:nvPr/>
        </p:nvGrpSpPr>
        <p:grpSpPr>
          <a:xfrm>
            <a:off x="7051626" y="4065423"/>
            <a:ext cx="954157" cy="954157"/>
            <a:chOff x="6496711" y="5592144"/>
            <a:chExt cx="954157" cy="954157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0B0C603-7C97-9F4F-87E6-E2539D27AB49}"/>
                </a:ext>
              </a:extLst>
            </p:cNvPr>
            <p:cNvSpPr/>
            <p:nvPr/>
          </p:nvSpPr>
          <p:spPr>
            <a:xfrm>
              <a:off x="6496711" y="5592144"/>
              <a:ext cx="954157" cy="95415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CD4B6D42-5D76-614B-97F2-72CEFA5F58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748775" y="5844209"/>
              <a:ext cx="450028" cy="450028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5B04568-C7D1-3D4F-9457-D3228650BB42}"/>
              </a:ext>
            </a:extLst>
          </p:cNvPr>
          <p:cNvGrpSpPr/>
          <p:nvPr/>
        </p:nvGrpSpPr>
        <p:grpSpPr>
          <a:xfrm>
            <a:off x="4186213" y="4065423"/>
            <a:ext cx="954157" cy="954157"/>
            <a:chOff x="4755017" y="5592144"/>
            <a:chExt cx="954157" cy="954157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2031949-4FC8-464B-9A84-F36B778AADB0}"/>
                </a:ext>
              </a:extLst>
            </p:cNvPr>
            <p:cNvSpPr/>
            <p:nvPr/>
          </p:nvSpPr>
          <p:spPr>
            <a:xfrm>
              <a:off x="4755017" y="5592144"/>
              <a:ext cx="954157" cy="95415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3A58A0FC-B753-954E-8BDE-4FDC774C49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007082" y="5844209"/>
              <a:ext cx="450028" cy="450028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C5061D3-9747-E34D-8209-DCDA45C87B1A}"/>
              </a:ext>
            </a:extLst>
          </p:cNvPr>
          <p:cNvGrpSpPr/>
          <p:nvPr/>
        </p:nvGrpSpPr>
        <p:grpSpPr>
          <a:xfrm>
            <a:off x="9917038" y="4065422"/>
            <a:ext cx="954157" cy="954157"/>
            <a:chOff x="8238403" y="5592144"/>
            <a:chExt cx="954157" cy="954157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C4E1100-2190-0D44-A7C9-F32C3B9BB5B6}"/>
                </a:ext>
              </a:extLst>
            </p:cNvPr>
            <p:cNvSpPr/>
            <p:nvPr/>
          </p:nvSpPr>
          <p:spPr>
            <a:xfrm>
              <a:off x="8238403" y="5592144"/>
              <a:ext cx="954157" cy="95415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477FFC1D-99AD-2840-A46D-384B08ECAB8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490468" y="5844209"/>
              <a:ext cx="450028" cy="450028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FDF85DF-89C4-B641-966A-3619BE40043A}"/>
              </a:ext>
            </a:extLst>
          </p:cNvPr>
          <p:cNvGrpSpPr/>
          <p:nvPr/>
        </p:nvGrpSpPr>
        <p:grpSpPr>
          <a:xfrm>
            <a:off x="11622577" y="0"/>
            <a:ext cx="569423" cy="569423"/>
            <a:chOff x="5935288" y="929641"/>
            <a:chExt cx="2499360" cy="249936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D52F300-4FC9-1A44-99D1-93FFC5C9B27A}"/>
                </a:ext>
              </a:extLst>
            </p:cNvPr>
            <p:cNvSpPr/>
            <p:nvPr/>
          </p:nvSpPr>
          <p:spPr>
            <a:xfrm>
              <a:off x="5935288" y="929641"/>
              <a:ext cx="2499360" cy="24993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90B95E4E-6BBD-3B47-A39F-23EB3BB2C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415934" y="1410287"/>
              <a:ext cx="1538068" cy="1538068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9F6BA32-5B14-2842-991E-9A7A6F5CB25B}"/>
              </a:ext>
            </a:extLst>
          </p:cNvPr>
          <p:cNvGrpSpPr/>
          <p:nvPr/>
        </p:nvGrpSpPr>
        <p:grpSpPr>
          <a:xfrm>
            <a:off x="4980707" y="378047"/>
            <a:ext cx="483913" cy="176948"/>
            <a:chOff x="6514028" y="1320959"/>
            <a:chExt cx="577702" cy="211243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4841CA6-E213-F845-A16C-34BC3A82136C}"/>
                </a:ext>
              </a:extLst>
            </p:cNvPr>
            <p:cNvSpPr/>
            <p:nvPr/>
          </p:nvSpPr>
          <p:spPr>
            <a:xfrm rot="2700000">
              <a:off x="6514028" y="1320964"/>
              <a:ext cx="211238" cy="2112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1C5769A-C47F-4A44-81A2-751539A4C30C}"/>
                </a:ext>
              </a:extLst>
            </p:cNvPr>
            <p:cNvSpPr/>
            <p:nvPr/>
          </p:nvSpPr>
          <p:spPr>
            <a:xfrm rot="2700000">
              <a:off x="6880492" y="1320959"/>
              <a:ext cx="211238" cy="2112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BC437580-6084-BB4F-AD94-E038A4F5BD5C}"/>
              </a:ext>
            </a:extLst>
          </p:cNvPr>
          <p:cNvSpPr/>
          <p:nvPr/>
        </p:nvSpPr>
        <p:spPr>
          <a:xfrm>
            <a:off x="4841363" y="2081888"/>
            <a:ext cx="6597052" cy="616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sedo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dolore magna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minim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veniam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nostrud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9CBC3F9-8F8B-EB4B-B5D9-FFB82FD25F57}"/>
              </a:ext>
            </a:extLst>
          </p:cNvPr>
          <p:cNvGrpSpPr/>
          <p:nvPr/>
        </p:nvGrpSpPr>
        <p:grpSpPr>
          <a:xfrm>
            <a:off x="9349823" y="5249884"/>
            <a:ext cx="2088592" cy="971695"/>
            <a:chOff x="792972" y="5174310"/>
            <a:chExt cx="2088592" cy="97169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ECC03D9-C225-ED48-9495-4BEA3D9F4B09}"/>
                </a:ext>
              </a:extLst>
            </p:cNvPr>
            <p:cNvSpPr/>
            <p:nvPr/>
          </p:nvSpPr>
          <p:spPr>
            <a:xfrm>
              <a:off x="792972" y="5529169"/>
              <a:ext cx="2088592" cy="6168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Lorem ipsum dolor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consectet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adipis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1B72F65-F8A0-614E-9628-8E857C91BB78}"/>
                </a:ext>
              </a:extLst>
            </p:cNvPr>
            <p:cNvSpPr txBox="1"/>
            <p:nvPr/>
          </p:nvSpPr>
          <p:spPr>
            <a:xfrm flipH="1">
              <a:off x="1004890" y="5174310"/>
              <a:ext cx="1664755" cy="307777"/>
            </a:xfrm>
            <a:prstGeom prst="rect">
              <a:avLst/>
            </a:prstGeom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layfair Display" pitchFamily="2" charset="77"/>
                  <a:ea typeface="Roboto" panose="02000000000000000000" pitchFamily="2" charset="0"/>
                </a:rPr>
                <a:t>Great Service</a:t>
              </a:r>
              <a:endPara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layfair Display" pitchFamily="2" charset="77"/>
                <a:ea typeface="Roboto" panose="02000000000000000000" pitchFamily="2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003FA2B-1716-A142-B8BB-715225693AF1}"/>
              </a:ext>
            </a:extLst>
          </p:cNvPr>
          <p:cNvGrpSpPr/>
          <p:nvPr/>
        </p:nvGrpSpPr>
        <p:grpSpPr>
          <a:xfrm>
            <a:off x="6484410" y="5249884"/>
            <a:ext cx="2088592" cy="971695"/>
            <a:chOff x="792972" y="5174310"/>
            <a:chExt cx="2088592" cy="97169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9304F25-2A3F-354A-B896-7D6C2560B6A2}"/>
                </a:ext>
              </a:extLst>
            </p:cNvPr>
            <p:cNvSpPr/>
            <p:nvPr/>
          </p:nvSpPr>
          <p:spPr>
            <a:xfrm>
              <a:off x="792972" y="5529169"/>
              <a:ext cx="2088592" cy="6168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Lorem ipsum dolor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consectet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adipis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9047DC9-0A15-7446-A1CD-6371ADFE50A5}"/>
                </a:ext>
              </a:extLst>
            </p:cNvPr>
            <p:cNvSpPr txBox="1"/>
            <p:nvPr/>
          </p:nvSpPr>
          <p:spPr>
            <a:xfrm flipH="1">
              <a:off x="1004890" y="5174310"/>
              <a:ext cx="1664755" cy="307777"/>
            </a:xfrm>
            <a:prstGeom prst="rect">
              <a:avLst/>
            </a:prstGeom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layfair Display" pitchFamily="2" charset="77"/>
                  <a:ea typeface="Roboto" panose="02000000000000000000" pitchFamily="2" charset="0"/>
                </a:rPr>
                <a:t>Great Service</a:t>
              </a:r>
              <a:endPara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layfair Display" pitchFamily="2" charset="77"/>
                <a:ea typeface="Roboto" panose="02000000000000000000" pitchFamily="2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A1E085C-8F22-A241-BB80-1A5160BEBB9A}"/>
              </a:ext>
            </a:extLst>
          </p:cNvPr>
          <p:cNvGrpSpPr/>
          <p:nvPr/>
        </p:nvGrpSpPr>
        <p:grpSpPr>
          <a:xfrm>
            <a:off x="3618997" y="5249884"/>
            <a:ext cx="2088592" cy="971695"/>
            <a:chOff x="792972" y="5174310"/>
            <a:chExt cx="2088592" cy="97169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0C7C6D1-80F6-FD43-AE2C-4DCB3266557C}"/>
                </a:ext>
              </a:extLst>
            </p:cNvPr>
            <p:cNvSpPr/>
            <p:nvPr/>
          </p:nvSpPr>
          <p:spPr>
            <a:xfrm>
              <a:off x="792972" y="5529169"/>
              <a:ext cx="2088592" cy="6168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Lorem ipsum dolor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consectet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adipis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73F6860-18B0-BE4C-80EC-7E68A586114D}"/>
                </a:ext>
              </a:extLst>
            </p:cNvPr>
            <p:cNvSpPr txBox="1"/>
            <p:nvPr/>
          </p:nvSpPr>
          <p:spPr>
            <a:xfrm flipH="1">
              <a:off x="1004890" y="5174310"/>
              <a:ext cx="1664755" cy="307777"/>
            </a:xfrm>
            <a:prstGeom prst="rect">
              <a:avLst/>
            </a:prstGeom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layfair Display" pitchFamily="2" charset="77"/>
                  <a:ea typeface="Roboto" panose="02000000000000000000" pitchFamily="2" charset="0"/>
                </a:rPr>
                <a:t>Great Service</a:t>
              </a:r>
              <a:endPara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layfair Display" pitchFamily="2" charset="77"/>
                <a:ea typeface="Roboto" panose="02000000000000000000" pitchFamily="2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BDA797E-74CC-424A-8E8A-4E51F67F9820}"/>
              </a:ext>
            </a:extLst>
          </p:cNvPr>
          <p:cNvGrpSpPr/>
          <p:nvPr/>
        </p:nvGrpSpPr>
        <p:grpSpPr>
          <a:xfrm>
            <a:off x="753584" y="5249884"/>
            <a:ext cx="2088592" cy="971695"/>
            <a:chOff x="792972" y="5174310"/>
            <a:chExt cx="2088592" cy="97169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7B6ACD-A6E0-034F-92B3-C598101B0C00}"/>
                </a:ext>
              </a:extLst>
            </p:cNvPr>
            <p:cNvSpPr/>
            <p:nvPr/>
          </p:nvSpPr>
          <p:spPr>
            <a:xfrm>
              <a:off x="792972" y="5529169"/>
              <a:ext cx="2088592" cy="6168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Lorem ipsum dolor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consectet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adipis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A7C0B10-10EB-F144-96DB-08B4F82B07F3}"/>
                </a:ext>
              </a:extLst>
            </p:cNvPr>
            <p:cNvSpPr txBox="1"/>
            <p:nvPr/>
          </p:nvSpPr>
          <p:spPr>
            <a:xfrm flipH="1">
              <a:off x="1004890" y="5174310"/>
              <a:ext cx="1664755" cy="307777"/>
            </a:xfrm>
            <a:prstGeom prst="rect">
              <a:avLst/>
            </a:prstGeom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layfair Display" pitchFamily="2" charset="77"/>
                  <a:ea typeface="Roboto" panose="02000000000000000000" pitchFamily="2" charset="0"/>
                </a:rPr>
                <a:t>Great Service</a:t>
              </a:r>
              <a:endPara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layfair Display" pitchFamily="2" charset="77"/>
                <a:ea typeface="Roboto" panose="02000000000000000000" pitchFamily="2" charset="0"/>
              </a:endParaRP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546EC64F-FA93-6944-8405-099326AB61C1}"/>
              </a:ext>
            </a:extLst>
          </p:cNvPr>
          <p:cNvSpPr/>
          <p:nvPr/>
        </p:nvSpPr>
        <p:spPr>
          <a:xfrm>
            <a:off x="4841362" y="849960"/>
            <a:ext cx="57777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18E91"/>
                </a:solidFill>
                <a:latin typeface="Playfair Display" pitchFamily="2" charset="77"/>
                <a:ea typeface="Roboto" panose="02000000000000000000" pitchFamily="2" charset="0"/>
              </a:rPr>
              <a:t>You Have To Make Your Wedding Day All About You</a:t>
            </a:r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53F7DADA-CC5A-D54C-8EE5-1B95424B19C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58015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36C620-A2B5-FD46-A743-A240DC2399C0}"/>
              </a:ext>
            </a:extLst>
          </p:cNvPr>
          <p:cNvSpPr/>
          <p:nvPr/>
        </p:nvSpPr>
        <p:spPr>
          <a:xfrm>
            <a:off x="0" y="3558876"/>
            <a:ext cx="12192000" cy="12526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211A658-30CD-4849-AD98-A20BE4E23B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87000" y="3960187"/>
            <a:ext cx="450028" cy="450028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80838066-96D9-D042-9D73-1453D2CB31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98981" y="3960187"/>
            <a:ext cx="450028" cy="45002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7A363856-DD1E-BE47-AB61-EB62AA476C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42991" y="3960187"/>
            <a:ext cx="450028" cy="450028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C5567686-6F3C-2B4A-8995-BB12004BF3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154973" y="3960186"/>
            <a:ext cx="450028" cy="450028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0AEC8563-27DB-5642-8C15-E4B5A6F90FA8}"/>
              </a:ext>
            </a:extLst>
          </p:cNvPr>
          <p:cNvGrpSpPr/>
          <p:nvPr/>
        </p:nvGrpSpPr>
        <p:grpSpPr>
          <a:xfrm>
            <a:off x="11622577" y="0"/>
            <a:ext cx="569423" cy="569423"/>
            <a:chOff x="5935288" y="929641"/>
            <a:chExt cx="2499360" cy="249936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BC3B818B-FBFF-9D4F-BA91-265AA3AAEFB0}"/>
                </a:ext>
              </a:extLst>
            </p:cNvPr>
            <p:cNvSpPr/>
            <p:nvPr/>
          </p:nvSpPr>
          <p:spPr>
            <a:xfrm>
              <a:off x="5935288" y="929641"/>
              <a:ext cx="2499360" cy="24993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5" name="Graphic 44">
              <a:extLst>
                <a:ext uri="{FF2B5EF4-FFF2-40B4-BE49-F238E27FC236}">
                  <a16:creationId xmlns:a16="http://schemas.microsoft.com/office/drawing/2014/main" id="{A31D269E-A797-A249-9E03-E045906E4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415934" y="1410287"/>
              <a:ext cx="1538068" cy="1538068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2670C22-8A0C-394A-BED9-5CA6198CF202}"/>
              </a:ext>
            </a:extLst>
          </p:cNvPr>
          <p:cNvGrpSpPr/>
          <p:nvPr/>
        </p:nvGrpSpPr>
        <p:grpSpPr>
          <a:xfrm flipH="1">
            <a:off x="7242544" y="518898"/>
            <a:ext cx="483913" cy="176948"/>
            <a:chOff x="6514028" y="1320959"/>
            <a:chExt cx="577702" cy="211243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4EA658F4-45A9-2544-A793-71D82FCAAF92}"/>
                </a:ext>
              </a:extLst>
            </p:cNvPr>
            <p:cNvSpPr/>
            <p:nvPr/>
          </p:nvSpPr>
          <p:spPr>
            <a:xfrm rot="2700000">
              <a:off x="6514028" y="1320964"/>
              <a:ext cx="211238" cy="2112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31632CD-45F7-8940-9F0D-AEAFDEAE1047}"/>
                </a:ext>
              </a:extLst>
            </p:cNvPr>
            <p:cNvSpPr/>
            <p:nvPr/>
          </p:nvSpPr>
          <p:spPr>
            <a:xfrm rot="2700000">
              <a:off x="6880492" y="1320959"/>
              <a:ext cx="211238" cy="2112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F05C6589-37C5-CB4B-AA75-07A87EEF679E}"/>
              </a:ext>
            </a:extLst>
          </p:cNvPr>
          <p:cNvSpPr/>
          <p:nvPr/>
        </p:nvSpPr>
        <p:spPr>
          <a:xfrm flipH="1">
            <a:off x="1158007" y="2222739"/>
            <a:ext cx="6707794" cy="616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sedo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dolore magna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minim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veniam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nostrud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53375BD-0095-F54B-952E-9A8ED5DD76D3}"/>
              </a:ext>
            </a:extLst>
          </p:cNvPr>
          <p:cNvGrpSpPr/>
          <p:nvPr/>
        </p:nvGrpSpPr>
        <p:grpSpPr>
          <a:xfrm>
            <a:off x="9349823" y="5249884"/>
            <a:ext cx="2088592" cy="971695"/>
            <a:chOff x="792972" y="5174310"/>
            <a:chExt cx="2088592" cy="971695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C676947-13AA-3247-AC63-29EB98E4A7C5}"/>
                </a:ext>
              </a:extLst>
            </p:cNvPr>
            <p:cNvSpPr/>
            <p:nvPr/>
          </p:nvSpPr>
          <p:spPr>
            <a:xfrm>
              <a:off x="792972" y="5529169"/>
              <a:ext cx="2088592" cy="6168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Lorem ipsum dolor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consectet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adipis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5788D97-F256-3A47-937A-27A52999077A}"/>
                </a:ext>
              </a:extLst>
            </p:cNvPr>
            <p:cNvSpPr txBox="1"/>
            <p:nvPr/>
          </p:nvSpPr>
          <p:spPr>
            <a:xfrm flipH="1">
              <a:off x="1004890" y="5174310"/>
              <a:ext cx="1664755" cy="307777"/>
            </a:xfrm>
            <a:prstGeom prst="rect">
              <a:avLst/>
            </a:prstGeom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layfair Display" pitchFamily="2" charset="77"/>
                  <a:ea typeface="Roboto" panose="02000000000000000000" pitchFamily="2" charset="0"/>
                </a:rPr>
                <a:t>Great Service</a:t>
              </a:r>
              <a:endPara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layfair Display" pitchFamily="2" charset="77"/>
                <a:ea typeface="Roboto" panose="02000000000000000000" pitchFamily="2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E2C41C5-74BB-C343-9DE3-7B6A02B93AE4}"/>
              </a:ext>
            </a:extLst>
          </p:cNvPr>
          <p:cNvGrpSpPr/>
          <p:nvPr/>
        </p:nvGrpSpPr>
        <p:grpSpPr>
          <a:xfrm>
            <a:off x="6484410" y="5249884"/>
            <a:ext cx="2088592" cy="971695"/>
            <a:chOff x="792972" y="5174310"/>
            <a:chExt cx="2088592" cy="971695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E0E2BE1-FB6E-D844-8B17-9BF6E334E6FD}"/>
                </a:ext>
              </a:extLst>
            </p:cNvPr>
            <p:cNvSpPr/>
            <p:nvPr/>
          </p:nvSpPr>
          <p:spPr>
            <a:xfrm>
              <a:off x="792972" y="5529169"/>
              <a:ext cx="2088592" cy="6168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Lorem ipsum dolor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consectet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adipis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7426409-4CB2-8140-8857-2107A588C7A7}"/>
                </a:ext>
              </a:extLst>
            </p:cNvPr>
            <p:cNvSpPr txBox="1"/>
            <p:nvPr/>
          </p:nvSpPr>
          <p:spPr>
            <a:xfrm flipH="1">
              <a:off x="1004890" y="5174310"/>
              <a:ext cx="1664755" cy="307777"/>
            </a:xfrm>
            <a:prstGeom prst="rect">
              <a:avLst/>
            </a:prstGeom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layfair Display" pitchFamily="2" charset="77"/>
                  <a:ea typeface="Roboto" panose="02000000000000000000" pitchFamily="2" charset="0"/>
                </a:rPr>
                <a:t>Great Service</a:t>
              </a:r>
              <a:endPara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layfair Display" pitchFamily="2" charset="77"/>
                <a:ea typeface="Roboto" panose="02000000000000000000" pitchFamily="2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C0AA3CB-3446-4C4F-91F3-1D8097D8B118}"/>
              </a:ext>
            </a:extLst>
          </p:cNvPr>
          <p:cNvGrpSpPr/>
          <p:nvPr/>
        </p:nvGrpSpPr>
        <p:grpSpPr>
          <a:xfrm>
            <a:off x="3618997" y="5249884"/>
            <a:ext cx="2088592" cy="971695"/>
            <a:chOff x="792972" y="5174310"/>
            <a:chExt cx="2088592" cy="971695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0904344-1958-BF4C-944B-5111C680C9CC}"/>
                </a:ext>
              </a:extLst>
            </p:cNvPr>
            <p:cNvSpPr/>
            <p:nvPr/>
          </p:nvSpPr>
          <p:spPr>
            <a:xfrm>
              <a:off x="792972" y="5529169"/>
              <a:ext cx="2088592" cy="6168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Lorem ipsum dolor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consectet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adipis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1254863-8485-E149-A03F-5E5AD35F9A19}"/>
                </a:ext>
              </a:extLst>
            </p:cNvPr>
            <p:cNvSpPr txBox="1"/>
            <p:nvPr/>
          </p:nvSpPr>
          <p:spPr>
            <a:xfrm flipH="1">
              <a:off x="1004890" y="5174310"/>
              <a:ext cx="1664755" cy="307777"/>
            </a:xfrm>
            <a:prstGeom prst="rect">
              <a:avLst/>
            </a:prstGeom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layfair Display" pitchFamily="2" charset="77"/>
                  <a:ea typeface="Roboto" panose="02000000000000000000" pitchFamily="2" charset="0"/>
                </a:rPr>
                <a:t>Great Service</a:t>
              </a:r>
              <a:endPara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layfair Display" pitchFamily="2" charset="77"/>
                <a:ea typeface="Roboto" panose="02000000000000000000" pitchFamily="2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14B0339-D0ED-3140-BC99-B28AD5164BF8}"/>
              </a:ext>
            </a:extLst>
          </p:cNvPr>
          <p:cNvGrpSpPr/>
          <p:nvPr/>
        </p:nvGrpSpPr>
        <p:grpSpPr>
          <a:xfrm>
            <a:off x="753584" y="5249884"/>
            <a:ext cx="2088592" cy="971695"/>
            <a:chOff x="792972" y="5174310"/>
            <a:chExt cx="2088592" cy="971695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D28B583-1911-CD42-96E3-4A1D67FCA7BE}"/>
                </a:ext>
              </a:extLst>
            </p:cNvPr>
            <p:cNvSpPr/>
            <p:nvPr/>
          </p:nvSpPr>
          <p:spPr>
            <a:xfrm>
              <a:off x="792972" y="5529169"/>
              <a:ext cx="2088592" cy="6168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Lorem ipsum dolor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consectet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adipis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262CA92-C57A-0942-870A-F767D324A2D7}"/>
                </a:ext>
              </a:extLst>
            </p:cNvPr>
            <p:cNvSpPr txBox="1"/>
            <p:nvPr/>
          </p:nvSpPr>
          <p:spPr>
            <a:xfrm flipH="1">
              <a:off x="1004890" y="5174310"/>
              <a:ext cx="1664755" cy="307777"/>
            </a:xfrm>
            <a:prstGeom prst="rect">
              <a:avLst/>
            </a:prstGeom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layfair Display" pitchFamily="2" charset="77"/>
                  <a:ea typeface="Roboto" panose="02000000000000000000" pitchFamily="2" charset="0"/>
                </a:rPr>
                <a:t>Great Service</a:t>
              </a:r>
              <a:endPara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layfair Display" pitchFamily="2" charset="77"/>
                <a:ea typeface="Roboto" panose="02000000000000000000" pitchFamily="2" charset="0"/>
              </a:endParaRPr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6FAC95E4-7D29-4244-8DD2-62A995A2E212}"/>
              </a:ext>
            </a:extLst>
          </p:cNvPr>
          <p:cNvSpPr/>
          <p:nvPr/>
        </p:nvSpPr>
        <p:spPr>
          <a:xfrm flipH="1">
            <a:off x="2037028" y="990811"/>
            <a:ext cx="58287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b="1" dirty="0">
                <a:solidFill>
                  <a:srgbClr val="018E91"/>
                </a:solidFill>
                <a:latin typeface="Playfair Display" pitchFamily="2" charset="77"/>
                <a:ea typeface="Roboto" panose="02000000000000000000" pitchFamily="2" charset="0"/>
              </a:rPr>
              <a:t>You Have To Make Your Wedding Day All About You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7A61991-1D6F-B04E-BEE9-CE3DD2BA0B9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94121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E70CDE9-83CF-A747-8526-4C4E6211A228}"/>
              </a:ext>
            </a:extLst>
          </p:cNvPr>
          <p:cNvSpPr/>
          <p:nvPr/>
        </p:nvSpPr>
        <p:spPr>
          <a:xfrm>
            <a:off x="5422232" y="3781927"/>
            <a:ext cx="3160294" cy="239834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A4A0AA-8158-5A48-8F94-EC9A43C1ED2A}"/>
              </a:ext>
            </a:extLst>
          </p:cNvPr>
          <p:cNvSpPr/>
          <p:nvPr/>
        </p:nvSpPr>
        <p:spPr>
          <a:xfrm>
            <a:off x="5422232" y="677728"/>
            <a:ext cx="3160294" cy="239834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52229D0-BB8F-BF4F-8CDF-CBF34EB2E63C}"/>
              </a:ext>
            </a:extLst>
          </p:cNvPr>
          <p:cNvGrpSpPr/>
          <p:nvPr/>
        </p:nvGrpSpPr>
        <p:grpSpPr>
          <a:xfrm>
            <a:off x="11622577" y="0"/>
            <a:ext cx="569423" cy="569423"/>
            <a:chOff x="5935288" y="929641"/>
            <a:chExt cx="2499360" cy="24993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9987D5D-54D5-884B-BBE1-F8AA7E2CBD31}"/>
                </a:ext>
              </a:extLst>
            </p:cNvPr>
            <p:cNvSpPr/>
            <p:nvPr/>
          </p:nvSpPr>
          <p:spPr>
            <a:xfrm>
              <a:off x="5935288" y="929641"/>
              <a:ext cx="2499360" cy="24993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8BFF32DA-9023-B949-8A06-863F988076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415934" y="1410287"/>
              <a:ext cx="1538068" cy="1538068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D0C8438-92B7-0E4E-899E-30274BFA96B4}"/>
              </a:ext>
            </a:extLst>
          </p:cNvPr>
          <p:cNvGrpSpPr/>
          <p:nvPr/>
        </p:nvGrpSpPr>
        <p:grpSpPr>
          <a:xfrm>
            <a:off x="9490700" y="4346427"/>
            <a:ext cx="2003223" cy="1269343"/>
            <a:chOff x="1655247" y="4898094"/>
            <a:chExt cx="2003223" cy="126934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3331C65-2B8A-944E-B8D9-426BAEECB431}"/>
                </a:ext>
              </a:extLst>
            </p:cNvPr>
            <p:cNvSpPr/>
            <p:nvPr/>
          </p:nvSpPr>
          <p:spPr>
            <a:xfrm flipH="1">
              <a:off x="1655247" y="5273603"/>
              <a:ext cx="2003223" cy="893834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Lorem ipsum dolor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sitina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consectetur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adipisu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elit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sed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do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eiusmo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AE6399F-8EF1-3645-8433-1F3B35343519}"/>
                </a:ext>
              </a:extLst>
            </p:cNvPr>
            <p:cNvSpPr txBox="1"/>
            <p:nvPr/>
          </p:nvSpPr>
          <p:spPr>
            <a:xfrm flipH="1">
              <a:off x="1655247" y="4898094"/>
              <a:ext cx="1664755" cy="307777"/>
            </a:xfrm>
            <a:prstGeom prst="rect">
              <a:avLst/>
            </a:prstGeom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ID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layfair Display" pitchFamily="2" charset="77"/>
                  <a:ea typeface="Roboto" panose="02000000000000000000" pitchFamily="2" charset="0"/>
                </a:rPr>
                <a:t>Awesome Team</a:t>
              </a:r>
              <a:endPara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layfair Display" pitchFamily="2" charset="77"/>
                <a:ea typeface="Roboto" panose="02000000000000000000" pitchFamily="2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4915F3F-79EE-1445-84AA-9B36B11F949C}"/>
              </a:ext>
            </a:extLst>
          </p:cNvPr>
          <p:cNvGrpSpPr/>
          <p:nvPr/>
        </p:nvGrpSpPr>
        <p:grpSpPr>
          <a:xfrm>
            <a:off x="9490700" y="1242228"/>
            <a:ext cx="2003223" cy="1269343"/>
            <a:chOff x="1655247" y="4898094"/>
            <a:chExt cx="2003223" cy="126934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2BC8EAA-953B-8741-963F-ABEB9B676FC3}"/>
                </a:ext>
              </a:extLst>
            </p:cNvPr>
            <p:cNvSpPr/>
            <p:nvPr/>
          </p:nvSpPr>
          <p:spPr>
            <a:xfrm flipH="1">
              <a:off x="1655247" y="5273603"/>
              <a:ext cx="2003223" cy="893834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Lorem ipsum dolor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sitina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consectetur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adipisu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elit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sed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do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eiusmo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8EA115B-0196-DD46-8BE8-99FD937EB54B}"/>
                </a:ext>
              </a:extLst>
            </p:cNvPr>
            <p:cNvSpPr txBox="1"/>
            <p:nvPr/>
          </p:nvSpPr>
          <p:spPr>
            <a:xfrm flipH="1">
              <a:off x="1655247" y="4898094"/>
              <a:ext cx="1664755" cy="307777"/>
            </a:xfrm>
            <a:prstGeom prst="rect">
              <a:avLst/>
            </a:prstGeom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ID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layfair Display" pitchFamily="2" charset="77"/>
                  <a:ea typeface="Roboto" panose="02000000000000000000" pitchFamily="2" charset="0"/>
                </a:rPr>
                <a:t>Awesome Team</a:t>
              </a:r>
              <a:endPara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layfair Display" pitchFamily="2" charset="77"/>
                <a:ea typeface="Roboto" panose="02000000000000000000" pitchFamily="2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3CC78EC-97A6-B04C-BF43-3FFB0060FCE5}"/>
              </a:ext>
            </a:extLst>
          </p:cNvPr>
          <p:cNvGrpSpPr/>
          <p:nvPr/>
        </p:nvGrpSpPr>
        <p:grpSpPr>
          <a:xfrm flipH="1">
            <a:off x="770062" y="2264586"/>
            <a:ext cx="3897492" cy="1856911"/>
            <a:chOff x="863642" y="2264586"/>
            <a:chExt cx="3897492" cy="1856911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6035F1E-1C64-CD42-91C0-DC99EC160CAE}"/>
                </a:ext>
              </a:extLst>
            </p:cNvPr>
            <p:cNvGrpSpPr/>
            <p:nvPr/>
          </p:nvGrpSpPr>
          <p:grpSpPr>
            <a:xfrm>
              <a:off x="1002986" y="2264586"/>
              <a:ext cx="483913" cy="176948"/>
              <a:chOff x="6514028" y="1320959"/>
              <a:chExt cx="577702" cy="211243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B115720-5D43-A242-8ABA-BBC5F05B54D2}"/>
                  </a:ext>
                </a:extLst>
              </p:cNvPr>
              <p:cNvSpPr/>
              <p:nvPr/>
            </p:nvSpPr>
            <p:spPr>
              <a:xfrm rot="2700000">
                <a:off x="6514028" y="1320964"/>
                <a:ext cx="211238" cy="21123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B41C117-6A9D-1745-AC95-9F62BD9F4F53}"/>
                  </a:ext>
                </a:extLst>
              </p:cNvPr>
              <p:cNvSpPr/>
              <p:nvPr/>
            </p:nvSpPr>
            <p:spPr>
              <a:xfrm rot="2700000">
                <a:off x="6880492" y="1320959"/>
                <a:ext cx="211238" cy="21123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/>
              </a:p>
            </p:txBody>
          </p: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51A9332-B4E3-4B41-AB03-E0D508D2E4A7}"/>
                </a:ext>
              </a:extLst>
            </p:cNvPr>
            <p:cNvSpPr/>
            <p:nvPr/>
          </p:nvSpPr>
          <p:spPr>
            <a:xfrm>
              <a:off x="863642" y="2736502"/>
              <a:ext cx="3897492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2800" b="1" dirty="0">
                  <a:solidFill>
                    <a:srgbClr val="018E91"/>
                  </a:solidFill>
                  <a:latin typeface="Playfair Display" pitchFamily="2" charset="77"/>
                  <a:ea typeface="Roboto" panose="02000000000000000000" pitchFamily="2" charset="0"/>
                </a:rPr>
                <a:t>You Have To Make Your Wedding Day All About You</a:t>
              </a:r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7A5B5F-729B-9342-A0F9-C013C0468A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7C852D2-1E9E-2D42-83A3-F8A80F00D05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261370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D6361510-920B-7944-AD11-1F66F6EF1ED8}"/>
              </a:ext>
            </a:extLst>
          </p:cNvPr>
          <p:cNvSpPr/>
          <p:nvPr/>
        </p:nvSpPr>
        <p:spPr>
          <a:xfrm>
            <a:off x="987552" y="421499"/>
            <a:ext cx="3776472" cy="6015001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636C5DD-BD42-D34C-9676-3D20A8A7597D}"/>
              </a:ext>
            </a:extLst>
          </p:cNvPr>
          <p:cNvGrpSpPr/>
          <p:nvPr/>
        </p:nvGrpSpPr>
        <p:grpSpPr>
          <a:xfrm>
            <a:off x="11622577" y="0"/>
            <a:ext cx="569423" cy="569423"/>
            <a:chOff x="5935288" y="929641"/>
            <a:chExt cx="2499360" cy="249936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88AC4C8-E68A-F14D-B274-C03ADCE2020B}"/>
                </a:ext>
              </a:extLst>
            </p:cNvPr>
            <p:cNvSpPr/>
            <p:nvPr/>
          </p:nvSpPr>
          <p:spPr>
            <a:xfrm>
              <a:off x="5935288" y="929641"/>
              <a:ext cx="2499360" cy="24993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BFCFE02E-4FAE-CD41-B65F-8242CDA91E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415934" y="1410287"/>
              <a:ext cx="1538068" cy="1538068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200964C-6177-1B41-A424-78302E502246}"/>
              </a:ext>
            </a:extLst>
          </p:cNvPr>
          <p:cNvGrpSpPr/>
          <p:nvPr/>
        </p:nvGrpSpPr>
        <p:grpSpPr>
          <a:xfrm>
            <a:off x="5261463" y="1368588"/>
            <a:ext cx="6081766" cy="1261245"/>
            <a:chOff x="5068958" y="3061588"/>
            <a:chExt cx="6081766" cy="126124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3B2960F-8BB7-1344-809B-079EB17A3242}"/>
                </a:ext>
              </a:extLst>
            </p:cNvPr>
            <p:cNvSpPr/>
            <p:nvPr/>
          </p:nvSpPr>
          <p:spPr>
            <a:xfrm>
              <a:off x="5068958" y="3428999"/>
              <a:ext cx="6081766" cy="8938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b="0" i="0" u="none" strike="noStrike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Lorem ipsum dolor sit </a:t>
              </a:r>
              <a:r>
                <a:rPr lang="en-US" sz="1200" b="0" i="0" u="none" strike="noStrike" dirty="0" err="1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US" sz="1200" b="0" i="0" u="none" strike="noStrike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b="0" i="0" u="none" strike="noStrike" dirty="0" err="1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consectetur</a:t>
              </a:r>
              <a:r>
                <a:rPr lang="en-US" sz="1200" b="0" i="0" u="none" strike="noStrike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b="0" i="0" u="none" strike="noStrike" dirty="0" err="1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adipiscing</a:t>
              </a:r>
              <a:r>
                <a:rPr lang="en-US" sz="1200" b="0" i="0" u="none" strike="noStrike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b="0" i="0" u="none" strike="noStrike" dirty="0" err="1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elit</a:t>
              </a:r>
              <a:r>
                <a:rPr lang="en-US" sz="1200" b="0" i="0" u="none" strike="noStrike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200" b="0" i="0" u="none" strike="noStrike" dirty="0" err="1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sed</a:t>
              </a:r>
              <a:r>
                <a:rPr lang="en-US" sz="1200" b="0" i="0" u="none" strike="noStrike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b="0" i="0" u="none" strike="noStrike" dirty="0" err="1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eius</a:t>
              </a:r>
              <a:r>
                <a:rPr lang="en-US" sz="1200" b="0" i="0" u="none" strike="noStrike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b="0" i="0" u="none" strike="noStrike" dirty="0" err="1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tempor</a:t>
              </a:r>
              <a:r>
                <a:rPr lang="en-US" sz="1200" b="0" i="0" u="none" strike="noStrike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b="0" i="0" u="none" strike="noStrike" dirty="0" err="1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incididunt</a:t>
              </a:r>
              <a:r>
                <a:rPr lang="en-US" sz="1200" b="0" i="0" u="none" strike="noStrike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b="0" i="0" u="none" strike="noStrike" dirty="0" err="1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US" sz="1200" b="0" i="0" u="none" strike="noStrike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b="0" i="0" u="none" strike="noStrike" dirty="0" err="1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labore</a:t>
              </a:r>
              <a:r>
                <a:rPr lang="en-US" sz="1200" b="0" i="0" u="none" strike="noStrike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et dolore magna </a:t>
              </a:r>
              <a:r>
                <a:rPr lang="en-US" sz="1200" b="0" i="0" u="none" strike="noStrike" dirty="0" err="1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aliqua</a:t>
              </a:r>
              <a:r>
                <a:rPr lang="en-US" sz="1200" b="0" i="0" u="none" strike="noStrike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 Ut </a:t>
              </a:r>
              <a:r>
                <a:rPr lang="en-US" sz="1200" b="0" i="0" u="none" strike="noStrike" dirty="0" err="1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enim</a:t>
              </a:r>
              <a:r>
                <a:rPr lang="en-US" sz="1200" b="0" i="0" u="none" strike="noStrike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ad minim </a:t>
              </a:r>
              <a:r>
                <a:rPr lang="en-US" sz="1200" b="0" i="0" u="none" strike="noStrike" dirty="0" err="1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veniam</a:t>
              </a:r>
              <a:r>
                <a:rPr lang="en-US" sz="1200" b="0" i="0" u="none" strike="noStrike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200" b="0" i="0" u="none" strike="noStrike" dirty="0" err="1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quis</a:t>
              </a:r>
              <a:r>
                <a:rPr lang="en-US" sz="1200" b="0" i="0" u="none" strike="noStrike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b="0" i="0" u="none" strike="noStrike" dirty="0" err="1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nost</a:t>
              </a:r>
              <a:r>
                <a:rPr lang="en-US" sz="1200" b="0" i="0" u="none" strike="noStrike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exercitation </a:t>
              </a:r>
              <a:r>
                <a:rPr lang="en-US" sz="1200" b="0" i="0" u="none" strike="noStrike" dirty="0" err="1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ullamco</a:t>
              </a:r>
              <a:r>
                <a:rPr lang="en-US" sz="1200" b="0" i="0" u="none" strike="noStrike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b="0" i="0" u="none" strike="noStrike" dirty="0" err="1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laboris</a:t>
              </a:r>
              <a:r>
                <a:rPr lang="en-US" sz="1200" b="0" i="0" u="none" strike="noStrike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nisi </a:t>
              </a:r>
              <a:r>
                <a:rPr lang="en-US" sz="1200" b="0" i="0" u="none" strike="noStrike" dirty="0" err="1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aliquip</a:t>
              </a:r>
              <a:r>
                <a:rPr lang="en-US" sz="1200" b="0" i="0" u="none" strike="noStrike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ex </a:t>
              </a:r>
              <a:r>
                <a:rPr lang="en-US" sz="1200" b="0" i="0" u="none" strike="noStrike" dirty="0" err="1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ea</a:t>
              </a:r>
              <a:r>
                <a:rPr lang="en-US" sz="1200" b="0" i="0" u="none" strike="noStrike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b="0" i="0" u="none" strike="noStrike" dirty="0" err="1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commodo</a:t>
              </a:r>
              <a:r>
                <a:rPr lang="en-US" sz="1200" b="0" i="0" u="none" strike="noStrike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b="0" i="0" u="none" strike="noStrike" dirty="0" err="1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consequat</a:t>
              </a:r>
              <a:r>
                <a:rPr lang="en-US" sz="1200" b="0" i="0" u="none" strike="noStrike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 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B312DA6-0FAC-6A43-8943-FEB849142723}"/>
                </a:ext>
              </a:extLst>
            </p:cNvPr>
            <p:cNvSpPr txBox="1"/>
            <p:nvPr/>
          </p:nvSpPr>
          <p:spPr>
            <a:xfrm flipH="1">
              <a:off x="5068958" y="3061588"/>
              <a:ext cx="1664755" cy="307777"/>
            </a:xfrm>
            <a:prstGeom prst="rect">
              <a:avLst/>
            </a:prstGeom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ID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layfair Display" pitchFamily="2" charset="77"/>
                  <a:ea typeface="Roboto" panose="02000000000000000000" pitchFamily="2" charset="0"/>
                </a:rPr>
                <a:t>Awesome Team</a:t>
              </a:r>
              <a:endPara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layfair Display" pitchFamily="2" charset="77"/>
                <a:ea typeface="Roboto" panose="02000000000000000000" pitchFamily="2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20726A0-D4B2-884D-B849-85F361B8E360}"/>
              </a:ext>
            </a:extLst>
          </p:cNvPr>
          <p:cNvGrpSpPr/>
          <p:nvPr/>
        </p:nvGrpSpPr>
        <p:grpSpPr>
          <a:xfrm>
            <a:off x="5261463" y="4228165"/>
            <a:ext cx="6081766" cy="1261245"/>
            <a:chOff x="5068958" y="3061588"/>
            <a:chExt cx="6081766" cy="126124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F75614B-11FF-EC4D-AF9A-3629B1313E2F}"/>
                </a:ext>
              </a:extLst>
            </p:cNvPr>
            <p:cNvSpPr/>
            <p:nvPr/>
          </p:nvSpPr>
          <p:spPr>
            <a:xfrm>
              <a:off x="5068958" y="3428999"/>
              <a:ext cx="6081766" cy="8938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b="0" i="0" u="none" strike="noStrike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Lorem ipsum dolor sit </a:t>
              </a:r>
              <a:r>
                <a:rPr lang="en-US" sz="1200" b="0" i="0" u="none" strike="noStrike" dirty="0" err="1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US" sz="1200" b="0" i="0" u="none" strike="noStrike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b="0" i="0" u="none" strike="noStrike" dirty="0" err="1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consectetur</a:t>
              </a:r>
              <a:r>
                <a:rPr lang="en-US" sz="1200" b="0" i="0" u="none" strike="noStrike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b="0" i="0" u="none" strike="noStrike" dirty="0" err="1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adipiscing</a:t>
              </a:r>
              <a:r>
                <a:rPr lang="en-US" sz="1200" b="0" i="0" u="none" strike="noStrike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b="0" i="0" u="none" strike="noStrike" dirty="0" err="1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elit</a:t>
              </a:r>
              <a:r>
                <a:rPr lang="en-US" sz="1200" b="0" i="0" u="none" strike="noStrike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200" b="0" i="0" u="none" strike="noStrike" dirty="0" err="1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sed</a:t>
              </a:r>
              <a:r>
                <a:rPr lang="en-US" sz="1200" b="0" i="0" u="none" strike="noStrike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b="0" i="0" u="none" strike="noStrike" dirty="0" err="1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eius</a:t>
              </a:r>
              <a:r>
                <a:rPr lang="en-US" sz="1200" b="0" i="0" u="none" strike="noStrike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b="0" i="0" u="none" strike="noStrike" dirty="0" err="1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tempor</a:t>
              </a:r>
              <a:r>
                <a:rPr lang="en-US" sz="1200" b="0" i="0" u="none" strike="noStrike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b="0" i="0" u="none" strike="noStrike" dirty="0" err="1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incididunt</a:t>
              </a:r>
              <a:r>
                <a:rPr lang="en-US" sz="1200" b="0" i="0" u="none" strike="noStrike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b="0" i="0" u="none" strike="noStrike" dirty="0" err="1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US" sz="1200" b="0" i="0" u="none" strike="noStrike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b="0" i="0" u="none" strike="noStrike" dirty="0" err="1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labore</a:t>
              </a:r>
              <a:r>
                <a:rPr lang="en-US" sz="1200" b="0" i="0" u="none" strike="noStrike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et dolore magna </a:t>
              </a:r>
              <a:r>
                <a:rPr lang="en-US" sz="1200" b="0" i="0" u="none" strike="noStrike" dirty="0" err="1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aliqua</a:t>
              </a:r>
              <a:r>
                <a:rPr lang="en-US" sz="1200" b="0" i="0" u="none" strike="noStrike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 Ut </a:t>
              </a:r>
              <a:r>
                <a:rPr lang="en-US" sz="1200" b="0" i="0" u="none" strike="noStrike" dirty="0" err="1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enim</a:t>
              </a:r>
              <a:r>
                <a:rPr lang="en-US" sz="1200" b="0" i="0" u="none" strike="noStrike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ad minim </a:t>
              </a:r>
              <a:r>
                <a:rPr lang="en-US" sz="1200" b="0" i="0" u="none" strike="noStrike" dirty="0" err="1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veniam</a:t>
              </a:r>
              <a:r>
                <a:rPr lang="en-US" sz="1200" b="0" i="0" u="none" strike="noStrike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200" b="0" i="0" u="none" strike="noStrike" dirty="0" err="1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quis</a:t>
              </a:r>
              <a:r>
                <a:rPr lang="en-US" sz="1200" b="0" i="0" u="none" strike="noStrike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b="0" i="0" u="none" strike="noStrike" dirty="0" err="1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nost</a:t>
              </a:r>
              <a:r>
                <a:rPr lang="en-US" sz="1200" b="0" i="0" u="none" strike="noStrike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exercitation </a:t>
              </a:r>
              <a:r>
                <a:rPr lang="en-US" sz="1200" b="0" i="0" u="none" strike="noStrike" dirty="0" err="1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ullamco</a:t>
              </a:r>
              <a:r>
                <a:rPr lang="en-US" sz="1200" b="0" i="0" u="none" strike="noStrike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b="0" i="0" u="none" strike="noStrike" dirty="0" err="1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laboris</a:t>
              </a:r>
              <a:r>
                <a:rPr lang="en-US" sz="1200" b="0" i="0" u="none" strike="noStrike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nisi </a:t>
              </a:r>
              <a:r>
                <a:rPr lang="en-US" sz="1200" b="0" i="0" u="none" strike="noStrike" dirty="0" err="1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aliquip</a:t>
              </a:r>
              <a:r>
                <a:rPr lang="en-US" sz="1200" b="0" i="0" u="none" strike="noStrike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ex </a:t>
              </a:r>
              <a:r>
                <a:rPr lang="en-US" sz="1200" b="0" i="0" u="none" strike="noStrike" dirty="0" err="1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ea</a:t>
              </a:r>
              <a:r>
                <a:rPr lang="en-US" sz="1200" b="0" i="0" u="none" strike="noStrike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b="0" i="0" u="none" strike="noStrike" dirty="0" err="1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commodo</a:t>
              </a:r>
              <a:r>
                <a:rPr lang="en-US" sz="1200" b="0" i="0" u="none" strike="noStrike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b="0" i="0" u="none" strike="noStrike" dirty="0" err="1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consequat</a:t>
              </a:r>
              <a:r>
                <a:rPr lang="en-US" sz="1200" b="0" i="0" u="none" strike="noStrike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 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5B3E415-7D67-9B46-A7E7-825FA7937274}"/>
                </a:ext>
              </a:extLst>
            </p:cNvPr>
            <p:cNvSpPr txBox="1"/>
            <p:nvPr/>
          </p:nvSpPr>
          <p:spPr>
            <a:xfrm flipH="1">
              <a:off x="5068958" y="3061588"/>
              <a:ext cx="1664755" cy="307777"/>
            </a:xfrm>
            <a:prstGeom prst="rect">
              <a:avLst/>
            </a:prstGeom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ID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layfair Display" pitchFamily="2" charset="77"/>
                  <a:ea typeface="Roboto" panose="02000000000000000000" pitchFamily="2" charset="0"/>
                </a:rPr>
                <a:t>Awesome Team</a:t>
              </a:r>
              <a:endPara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layfair Display" pitchFamily="2" charset="77"/>
                <a:ea typeface="Roboto" panose="02000000000000000000" pitchFamily="2" charset="0"/>
              </a:endParaRPr>
            </a:p>
          </p:txBody>
        </p:sp>
      </p:grp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B2E1F0A-3DA7-CF41-914E-00BD8BB00A2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69715D4D-7EB0-454B-B009-AB461E2831C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151070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2BD86C6-613F-894C-8149-B96CD65E4ABE}"/>
              </a:ext>
            </a:extLst>
          </p:cNvPr>
          <p:cNvSpPr/>
          <p:nvPr/>
        </p:nvSpPr>
        <p:spPr>
          <a:xfrm>
            <a:off x="169333" y="5231321"/>
            <a:ext cx="5264727" cy="7094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76AFD84-6233-A24D-834A-C18E7220B060}"/>
              </a:ext>
            </a:extLst>
          </p:cNvPr>
          <p:cNvGrpSpPr/>
          <p:nvPr/>
        </p:nvGrpSpPr>
        <p:grpSpPr>
          <a:xfrm>
            <a:off x="11622577" y="0"/>
            <a:ext cx="569423" cy="569423"/>
            <a:chOff x="5935288" y="929641"/>
            <a:chExt cx="2499360" cy="249936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BD751BF-6FA2-D347-94F5-C4A15EBC8487}"/>
                </a:ext>
              </a:extLst>
            </p:cNvPr>
            <p:cNvSpPr/>
            <p:nvPr/>
          </p:nvSpPr>
          <p:spPr>
            <a:xfrm>
              <a:off x="5935288" y="929641"/>
              <a:ext cx="2499360" cy="24993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642B786D-996E-4A49-9D2C-67F194742A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415934" y="1410287"/>
              <a:ext cx="1538068" cy="1538068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B2093445-97DC-7D44-90B3-1EC405D5EFC7}"/>
              </a:ext>
            </a:extLst>
          </p:cNvPr>
          <p:cNvSpPr/>
          <p:nvPr/>
        </p:nvSpPr>
        <p:spPr>
          <a:xfrm>
            <a:off x="6184670" y="3615900"/>
            <a:ext cx="5153891" cy="1447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sedo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dolore magna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minim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veniam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nostrud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exercitation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laboris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aliqui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Duis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irure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in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reprehenderit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voluptate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cillum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dolore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fugiat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pariatur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B874DEE-1066-F74A-8547-8A389B8EA271}"/>
              </a:ext>
            </a:extLst>
          </p:cNvPr>
          <p:cNvGrpSpPr/>
          <p:nvPr/>
        </p:nvGrpSpPr>
        <p:grpSpPr>
          <a:xfrm>
            <a:off x="6324019" y="1322354"/>
            <a:ext cx="483918" cy="176946"/>
            <a:chOff x="6514023" y="1320959"/>
            <a:chExt cx="577707" cy="21124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0F328E1-A746-7649-A496-FA7B08CD8A35}"/>
                </a:ext>
              </a:extLst>
            </p:cNvPr>
            <p:cNvSpPr/>
            <p:nvPr/>
          </p:nvSpPr>
          <p:spPr>
            <a:xfrm rot="2700000">
              <a:off x="6514023" y="1320961"/>
              <a:ext cx="211238" cy="2112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2CAD6FD-DC30-6F49-8258-7B9D045875FF}"/>
                </a:ext>
              </a:extLst>
            </p:cNvPr>
            <p:cNvSpPr/>
            <p:nvPr/>
          </p:nvSpPr>
          <p:spPr>
            <a:xfrm rot="2700000">
              <a:off x="6880492" y="1320959"/>
              <a:ext cx="211238" cy="2112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4413538F-5A52-9A4E-B364-95683B8347AB}"/>
              </a:ext>
            </a:extLst>
          </p:cNvPr>
          <p:cNvSpPr/>
          <p:nvPr/>
        </p:nvSpPr>
        <p:spPr>
          <a:xfrm>
            <a:off x="6184670" y="1794267"/>
            <a:ext cx="38974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18E91"/>
                </a:solidFill>
                <a:latin typeface="Playfair Display" pitchFamily="2" charset="77"/>
                <a:ea typeface="Roboto" panose="02000000000000000000" pitchFamily="2" charset="0"/>
              </a:rPr>
              <a:t>You Have To Make Your Wedding Day All About You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7FB98E3-688A-FD4C-BCFE-661328BF560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64902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4C50BCA-EB03-464D-BE99-5F693D4A2B47}"/>
              </a:ext>
            </a:extLst>
          </p:cNvPr>
          <p:cNvSpPr/>
          <p:nvPr/>
        </p:nvSpPr>
        <p:spPr>
          <a:xfrm>
            <a:off x="8198583" y="1075266"/>
            <a:ext cx="1337735" cy="4707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10038FE-FF45-E747-AEA4-25A9C563C0CA}"/>
              </a:ext>
            </a:extLst>
          </p:cNvPr>
          <p:cNvGrpSpPr/>
          <p:nvPr/>
        </p:nvGrpSpPr>
        <p:grpSpPr>
          <a:xfrm>
            <a:off x="11622577" y="0"/>
            <a:ext cx="569423" cy="569423"/>
            <a:chOff x="5935288" y="929641"/>
            <a:chExt cx="2499360" cy="24993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2740FDA-BCA9-B346-B50D-A2D468A3471C}"/>
                </a:ext>
              </a:extLst>
            </p:cNvPr>
            <p:cNvSpPr/>
            <p:nvPr/>
          </p:nvSpPr>
          <p:spPr>
            <a:xfrm>
              <a:off x="5935288" y="929641"/>
              <a:ext cx="2499360" cy="24993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5C4216CF-5CD7-1946-89B6-22546FEA82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415934" y="1410287"/>
              <a:ext cx="1538068" cy="1538068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78F837E-285C-8C45-931B-46DD4C7D1147}"/>
              </a:ext>
            </a:extLst>
          </p:cNvPr>
          <p:cNvGrpSpPr/>
          <p:nvPr/>
        </p:nvGrpSpPr>
        <p:grpSpPr>
          <a:xfrm flipH="1">
            <a:off x="6809642" y="1510400"/>
            <a:ext cx="483913" cy="176948"/>
            <a:chOff x="6514028" y="1320959"/>
            <a:chExt cx="577702" cy="21124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81DB02E-C0BD-8245-B60A-3F4886B8814A}"/>
                </a:ext>
              </a:extLst>
            </p:cNvPr>
            <p:cNvSpPr/>
            <p:nvPr/>
          </p:nvSpPr>
          <p:spPr>
            <a:xfrm rot="2700000">
              <a:off x="6514028" y="1320964"/>
              <a:ext cx="211238" cy="2112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787CC2D-8490-974F-BC25-3A490A95DAD3}"/>
                </a:ext>
              </a:extLst>
            </p:cNvPr>
            <p:cNvSpPr/>
            <p:nvPr/>
          </p:nvSpPr>
          <p:spPr>
            <a:xfrm rot="2700000">
              <a:off x="6880492" y="1320959"/>
              <a:ext cx="211238" cy="2112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099A9246-3604-9F49-A787-FE72B1ECBC74}"/>
              </a:ext>
            </a:extLst>
          </p:cNvPr>
          <p:cNvSpPr/>
          <p:nvPr/>
        </p:nvSpPr>
        <p:spPr>
          <a:xfrm flipH="1">
            <a:off x="835847" y="3446137"/>
            <a:ext cx="6597052" cy="1447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sedo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dolore magna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minim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veniam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nostrud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exercitation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laboris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aliqui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Duis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irure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in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reprehenderit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voluptate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cillum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dolore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fugiat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reprehenderit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voluptate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cillum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dolore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fugiat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pariatur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556BECC-84C8-D148-B0F2-DE35A6E3A565}"/>
              </a:ext>
            </a:extLst>
          </p:cNvPr>
          <p:cNvSpPr/>
          <p:nvPr/>
        </p:nvSpPr>
        <p:spPr>
          <a:xfrm flipH="1">
            <a:off x="1625600" y="1982313"/>
            <a:ext cx="58073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b="1" dirty="0">
                <a:solidFill>
                  <a:srgbClr val="018E91"/>
                </a:solidFill>
                <a:latin typeface="Playfair Display" pitchFamily="2" charset="77"/>
                <a:ea typeface="Roboto" panose="02000000000000000000" pitchFamily="2" charset="0"/>
              </a:rPr>
              <a:t>You Have To Make Your Wedding Day All About You</a:t>
            </a:r>
          </a:p>
        </p:txBody>
      </p:sp>
      <p:sp>
        <p:nvSpPr>
          <p:cNvPr id="23" name="Shape 2872">
            <a:extLst>
              <a:ext uri="{FF2B5EF4-FFF2-40B4-BE49-F238E27FC236}">
                <a16:creationId xmlns:a16="http://schemas.microsoft.com/office/drawing/2014/main" id="{8FE0D512-5194-EA47-B8D8-8045DF589207}"/>
              </a:ext>
            </a:extLst>
          </p:cNvPr>
          <p:cNvSpPr/>
          <p:nvPr/>
        </p:nvSpPr>
        <p:spPr>
          <a:xfrm>
            <a:off x="8645995" y="1879857"/>
            <a:ext cx="442910" cy="4429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5929" y="7018"/>
                </a:moveTo>
                <a:cubicBezTo>
                  <a:pt x="15540" y="7246"/>
                  <a:pt x="15108" y="7411"/>
                  <a:pt x="14650" y="7499"/>
                </a:cubicBezTo>
                <a:cubicBezTo>
                  <a:pt x="14282" y="7114"/>
                  <a:pt x="13759" y="6874"/>
                  <a:pt x="13180" y="6874"/>
                </a:cubicBezTo>
                <a:cubicBezTo>
                  <a:pt x="12067" y="6874"/>
                  <a:pt x="11165" y="7762"/>
                  <a:pt x="11165" y="8856"/>
                </a:cubicBezTo>
                <a:cubicBezTo>
                  <a:pt x="11165" y="9011"/>
                  <a:pt x="11183" y="9162"/>
                  <a:pt x="11217" y="9308"/>
                </a:cubicBezTo>
                <a:cubicBezTo>
                  <a:pt x="9543" y="9225"/>
                  <a:pt x="8059" y="8436"/>
                  <a:pt x="7066" y="7236"/>
                </a:cubicBezTo>
                <a:cubicBezTo>
                  <a:pt x="6892" y="7529"/>
                  <a:pt x="6793" y="7870"/>
                  <a:pt x="6793" y="8233"/>
                </a:cubicBezTo>
                <a:cubicBezTo>
                  <a:pt x="6793" y="8921"/>
                  <a:pt x="7148" y="9528"/>
                  <a:pt x="7689" y="9883"/>
                </a:cubicBezTo>
                <a:cubicBezTo>
                  <a:pt x="7359" y="9873"/>
                  <a:pt x="7048" y="9784"/>
                  <a:pt x="6777" y="9635"/>
                </a:cubicBezTo>
                <a:cubicBezTo>
                  <a:pt x="6776" y="9644"/>
                  <a:pt x="6776" y="9652"/>
                  <a:pt x="6776" y="9660"/>
                </a:cubicBezTo>
                <a:cubicBezTo>
                  <a:pt x="6776" y="10621"/>
                  <a:pt x="7471" y="11422"/>
                  <a:pt x="8392" y="11604"/>
                </a:cubicBezTo>
                <a:cubicBezTo>
                  <a:pt x="8223" y="11650"/>
                  <a:pt x="8045" y="11673"/>
                  <a:pt x="7861" y="11673"/>
                </a:cubicBezTo>
                <a:cubicBezTo>
                  <a:pt x="7732" y="11673"/>
                  <a:pt x="7606" y="11661"/>
                  <a:pt x="7483" y="11638"/>
                </a:cubicBezTo>
                <a:cubicBezTo>
                  <a:pt x="7739" y="12426"/>
                  <a:pt x="8482" y="12999"/>
                  <a:pt x="9364" y="13015"/>
                </a:cubicBezTo>
                <a:cubicBezTo>
                  <a:pt x="8674" y="13547"/>
                  <a:pt x="7806" y="13863"/>
                  <a:pt x="6862" y="13863"/>
                </a:cubicBezTo>
                <a:cubicBezTo>
                  <a:pt x="6699" y="13863"/>
                  <a:pt x="6539" y="13855"/>
                  <a:pt x="6382" y="13837"/>
                </a:cubicBezTo>
                <a:cubicBezTo>
                  <a:pt x="7273" y="14398"/>
                  <a:pt x="8332" y="14727"/>
                  <a:pt x="9470" y="14727"/>
                </a:cubicBezTo>
                <a:cubicBezTo>
                  <a:pt x="13174" y="14727"/>
                  <a:pt x="15200" y="11706"/>
                  <a:pt x="15200" y="9086"/>
                </a:cubicBezTo>
                <a:cubicBezTo>
                  <a:pt x="15200" y="9000"/>
                  <a:pt x="15199" y="8914"/>
                  <a:pt x="15195" y="8829"/>
                </a:cubicBezTo>
                <a:cubicBezTo>
                  <a:pt x="15588" y="8550"/>
                  <a:pt x="15930" y="8201"/>
                  <a:pt x="16200" y="7804"/>
                </a:cubicBezTo>
                <a:cubicBezTo>
                  <a:pt x="15839" y="7960"/>
                  <a:pt x="15451" y="8067"/>
                  <a:pt x="15043" y="8115"/>
                </a:cubicBezTo>
                <a:cubicBezTo>
                  <a:pt x="15459" y="7870"/>
                  <a:pt x="15778" y="7482"/>
                  <a:pt x="15929" y="7018"/>
                </a:cubicBezTo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dirty="0">
              <a:solidFill>
                <a:schemeClr val="tx1">
                  <a:lumMod val="85000"/>
                  <a:lumOff val="1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4" name="Shape 2873">
            <a:extLst>
              <a:ext uri="{FF2B5EF4-FFF2-40B4-BE49-F238E27FC236}">
                <a16:creationId xmlns:a16="http://schemas.microsoft.com/office/drawing/2014/main" id="{8CA807FE-FC6C-8748-89D6-751A665FA5DD}"/>
              </a:ext>
            </a:extLst>
          </p:cNvPr>
          <p:cNvSpPr/>
          <p:nvPr/>
        </p:nvSpPr>
        <p:spPr>
          <a:xfrm>
            <a:off x="8645995" y="3207543"/>
            <a:ext cx="442910" cy="4429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76" y="8468"/>
                </a:moveTo>
                <a:cubicBezTo>
                  <a:pt x="11776" y="8071"/>
                  <a:pt x="11817" y="7858"/>
                  <a:pt x="12428" y="7858"/>
                </a:cubicBezTo>
                <a:lnTo>
                  <a:pt x="13245" y="7858"/>
                </a:lnTo>
                <a:lnTo>
                  <a:pt x="13245" y="6381"/>
                </a:lnTo>
                <a:lnTo>
                  <a:pt x="11938" y="6381"/>
                </a:lnTo>
                <a:cubicBezTo>
                  <a:pt x="10368" y="6381"/>
                  <a:pt x="9816" y="7120"/>
                  <a:pt x="9816" y="8363"/>
                </a:cubicBezTo>
                <a:lnTo>
                  <a:pt x="9816" y="9322"/>
                </a:lnTo>
                <a:lnTo>
                  <a:pt x="8837" y="9322"/>
                </a:lnTo>
                <a:lnTo>
                  <a:pt x="8837" y="10800"/>
                </a:lnTo>
                <a:lnTo>
                  <a:pt x="9816" y="10800"/>
                </a:lnTo>
                <a:lnTo>
                  <a:pt x="9816" y="15219"/>
                </a:lnTo>
                <a:lnTo>
                  <a:pt x="11774" y="15219"/>
                </a:lnTo>
                <a:lnTo>
                  <a:pt x="11774" y="10800"/>
                </a:lnTo>
                <a:lnTo>
                  <a:pt x="13081" y="10800"/>
                </a:lnTo>
                <a:lnTo>
                  <a:pt x="13254" y="9322"/>
                </a:lnTo>
                <a:lnTo>
                  <a:pt x="11774" y="9322"/>
                </a:lnTo>
                <a:cubicBezTo>
                  <a:pt x="11774" y="9322"/>
                  <a:pt x="11776" y="8468"/>
                  <a:pt x="11776" y="8468"/>
                </a:cubicBezTo>
                <a:close/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9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dirty="0">
              <a:solidFill>
                <a:schemeClr val="tx1">
                  <a:lumMod val="85000"/>
                  <a:lumOff val="1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8" name="Shape 2875">
            <a:extLst>
              <a:ext uri="{FF2B5EF4-FFF2-40B4-BE49-F238E27FC236}">
                <a16:creationId xmlns:a16="http://schemas.microsoft.com/office/drawing/2014/main" id="{0F3E2523-33C5-1747-8B32-13BB39F6BB91}"/>
              </a:ext>
            </a:extLst>
          </p:cNvPr>
          <p:cNvSpPr/>
          <p:nvPr/>
        </p:nvSpPr>
        <p:spPr>
          <a:xfrm>
            <a:off x="8645996" y="4535230"/>
            <a:ext cx="442910" cy="4429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0672" y="6382"/>
                </a:moveTo>
                <a:cubicBezTo>
                  <a:pt x="10463" y="6409"/>
                  <a:pt x="10255" y="6435"/>
                  <a:pt x="10045" y="6460"/>
                </a:cubicBezTo>
                <a:cubicBezTo>
                  <a:pt x="9652" y="6558"/>
                  <a:pt x="9223" y="6650"/>
                  <a:pt x="8905" y="6836"/>
                </a:cubicBezTo>
                <a:cubicBezTo>
                  <a:pt x="8055" y="7333"/>
                  <a:pt x="7467" y="7913"/>
                  <a:pt x="7073" y="8856"/>
                </a:cubicBezTo>
                <a:cubicBezTo>
                  <a:pt x="7009" y="9009"/>
                  <a:pt x="7007" y="9157"/>
                  <a:pt x="6960" y="9326"/>
                </a:cubicBezTo>
                <a:cubicBezTo>
                  <a:pt x="6658" y="10425"/>
                  <a:pt x="7194" y="11563"/>
                  <a:pt x="7844" y="11956"/>
                </a:cubicBezTo>
                <a:cubicBezTo>
                  <a:pt x="7969" y="12032"/>
                  <a:pt x="8254" y="12166"/>
                  <a:pt x="8358" y="11987"/>
                </a:cubicBezTo>
                <a:cubicBezTo>
                  <a:pt x="8416" y="11889"/>
                  <a:pt x="8403" y="11758"/>
                  <a:pt x="8438" y="11643"/>
                </a:cubicBezTo>
                <a:cubicBezTo>
                  <a:pt x="8462" y="11568"/>
                  <a:pt x="8536" y="11424"/>
                  <a:pt x="8519" y="11330"/>
                </a:cubicBezTo>
                <a:cubicBezTo>
                  <a:pt x="8490" y="11170"/>
                  <a:pt x="8318" y="11068"/>
                  <a:pt x="8246" y="10939"/>
                </a:cubicBezTo>
                <a:cubicBezTo>
                  <a:pt x="8099" y="10676"/>
                  <a:pt x="8092" y="10444"/>
                  <a:pt x="8020" y="10093"/>
                </a:cubicBezTo>
                <a:cubicBezTo>
                  <a:pt x="8026" y="10046"/>
                  <a:pt x="8031" y="9999"/>
                  <a:pt x="8037" y="9952"/>
                </a:cubicBezTo>
                <a:cubicBezTo>
                  <a:pt x="8058" y="9559"/>
                  <a:pt x="8124" y="9276"/>
                  <a:pt x="8246" y="8997"/>
                </a:cubicBezTo>
                <a:cubicBezTo>
                  <a:pt x="8601" y="8177"/>
                  <a:pt x="9172" y="7720"/>
                  <a:pt x="10094" y="7447"/>
                </a:cubicBezTo>
                <a:cubicBezTo>
                  <a:pt x="10300" y="7386"/>
                  <a:pt x="10882" y="7288"/>
                  <a:pt x="11187" y="7353"/>
                </a:cubicBezTo>
                <a:cubicBezTo>
                  <a:pt x="11369" y="7385"/>
                  <a:pt x="11551" y="7415"/>
                  <a:pt x="11733" y="7447"/>
                </a:cubicBezTo>
                <a:cubicBezTo>
                  <a:pt x="12393" y="7655"/>
                  <a:pt x="12874" y="8038"/>
                  <a:pt x="13131" y="8637"/>
                </a:cubicBezTo>
                <a:cubicBezTo>
                  <a:pt x="13292" y="9010"/>
                  <a:pt x="13339" y="9724"/>
                  <a:pt x="13227" y="10203"/>
                </a:cubicBezTo>
                <a:cubicBezTo>
                  <a:pt x="13174" y="10429"/>
                  <a:pt x="13183" y="10624"/>
                  <a:pt x="13115" y="10829"/>
                </a:cubicBezTo>
                <a:cubicBezTo>
                  <a:pt x="12865" y="11589"/>
                  <a:pt x="12498" y="12293"/>
                  <a:pt x="11668" y="12488"/>
                </a:cubicBezTo>
                <a:cubicBezTo>
                  <a:pt x="11121" y="12618"/>
                  <a:pt x="10711" y="12284"/>
                  <a:pt x="10576" y="11941"/>
                </a:cubicBezTo>
                <a:cubicBezTo>
                  <a:pt x="10538" y="11846"/>
                  <a:pt x="10474" y="11676"/>
                  <a:pt x="10512" y="11518"/>
                </a:cubicBezTo>
                <a:cubicBezTo>
                  <a:pt x="10656" y="10901"/>
                  <a:pt x="10865" y="10349"/>
                  <a:pt x="11026" y="9733"/>
                </a:cubicBezTo>
                <a:cubicBezTo>
                  <a:pt x="11179" y="9146"/>
                  <a:pt x="10888" y="8683"/>
                  <a:pt x="10431" y="8575"/>
                </a:cubicBezTo>
                <a:cubicBezTo>
                  <a:pt x="9863" y="8439"/>
                  <a:pt x="9424" y="8966"/>
                  <a:pt x="9274" y="9310"/>
                </a:cubicBezTo>
                <a:cubicBezTo>
                  <a:pt x="9155" y="9584"/>
                  <a:pt x="9083" y="10089"/>
                  <a:pt x="9177" y="10453"/>
                </a:cubicBezTo>
                <a:cubicBezTo>
                  <a:pt x="9208" y="10569"/>
                  <a:pt x="9347" y="10878"/>
                  <a:pt x="9322" y="10986"/>
                </a:cubicBezTo>
                <a:cubicBezTo>
                  <a:pt x="9213" y="11462"/>
                  <a:pt x="9088" y="11974"/>
                  <a:pt x="8953" y="12441"/>
                </a:cubicBezTo>
                <a:cubicBezTo>
                  <a:pt x="8812" y="12929"/>
                  <a:pt x="8736" y="13427"/>
                  <a:pt x="8599" y="13898"/>
                </a:cubicBezTo>
                <a:cubicBezTo>
                  <a:pt x="8536" y="14114"/>
                  <a:pt x="8539" y="14346"/>
                  <a:pt x="8487" y="14571"/>
                </a:cubicBezTo>
                <a:lnTo>
                  <a:pt x="8487" y="14900"/>
                </a:lnTo>
                <a:cubicBezTo>
                  <a:pt x="8440" y="15108"/>
                  <a:pt x="8475" y="15478"/>
                  <a:pt x="8519" y="15683"/>
                </a:cubicBezTo>
                <a:cubicBezTo>
                  <a:pt x="8548" y="15815"/>
                  <a:pt x="8502" y="15978"/>
                  <a:pt x="8567" y="16074"/>
                </a:cubicBezTo>
                <a:cubicBezTo>
                  <a:pt x="8568" y="16144"/>
                  <a:pt x="8577" y="16160"/>
                  <a:pt x="8599" y="16200"/>
                </a:cubicBezTo>
                <a:cubicBezTo>
                  <a:pt x="8800" y="16194"/>
                  <a:pt x="9078" y="15665"/>
                  <a:pt x="9177" y="15511"/>
                </a:cubicBezTo>
                <a:cubicBezTo>
                  <a:pt x="9369" y="15216"/>
                  <a:pt x="9546" y="14901"/>
                  <a:pt x="9692" y="14556"/>
                </a:cubicBezTo>
                <a:cubicBezTo>
                  <a:pt x="9823" y="14245"/>
                  <a:pt x="9844" y="13901"/>
                  <a:pt x="9949" y="13569"/>
                </a:cubicBezTo>
                <a:cubicBezTo>
                  <a:pt x="10025" y="13329"/>
                  <a:pt x="10133" y="13049"/>
                  <a:pt x="10158" y="12786"/>
                </a:cubicBezTo>
                <a:lnTo>
                  <a:pt x="10174" y="12786"/>
                </a:lnTo>
                <a:cubicBezTo>
                  <a:pt x="10216" y="12930"/>
                  <a:pt x="10367" y="13035"/>
                  <a:pt x="10480" y="13115"/>
                </a:cubicBezTo>
                <a:cubicBezTo>
                  <a:pt x="10833" y="13367"/>
                  <a:pt x="11442" y="13600"/>
                  <a:pt x="12102" y="13444"/>
                </a:cubicBezTo>
                <a:cubicBezTo>
                  <a:pt x="12850" y="13267"/>
                  <a:pt x="13446" y="12916"/>
                  <a:pt x="13838" y="12394"/>
                </a:cubicBezTo>
                <a:cubicBezTo>
                  <a:pt x="14127" y="12011"/>
                  <a:pt x="14345" y="11567"/>
                  <a:pt x="14513" y="11064"/>
                </a:cubicBezTo>
                <a:cubicBezTo>
                  <a:pt x="14596" y="10817"/>
                  <a:pt x="14613" y="10543"/>
                  <a:pt x="14674" y="10281"/>
                </a:cubicBezTo>
                <a:cubicBezTo>
                  <a:pt x="14827" y="9624"/>
                  <a:pt x="14623" y="8833"/>
                  <a:pt x="14433" y="8402"/>
                </a:cubicBezTo>
                <a:cubicBezTo>
                  <a:pt x="13856" y="7098"/>
                  <a:pt x="12630" y="6354"/>
                  <a:pt x="10672" y="6382"/>
                </a:cubicBezTo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DA7C68-A8AA-4347-94A0-448663ED458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60150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/>
      <p:bldP spid="20" grpId="0"/>
      <p:bldP spid="23" grpId="0" animBg="1"/>
      <p:bldP spid="24" grpId="0" animBg="1"/>
      <p:bldP spid="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>
            <a:extLst>
              <a:ext uri="{FF2B5EF4-FFF2-40B4-BE49-F238E27FC236}">
                <a16:creationId xmlns:a16="http://schemas.microsoft.com/office/drawing/2014/main" id="{9DEC324A-0FA4-DE4F-B1DB-B2F80EB2704F}"/>
              </a:ext>
            </a:extLst>
          </p:cNvPr>
          <p:cNvSpPr/>
          <p:nvPr/>
        </p:nvSpPr>
        <p:spPr>
          <a:xfrm>
            <a:off x="7021187" y="1341782"/>
            <a:ext cx="4174436" cy="417443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31F9CD1-8415-5C4A-B395-3AA30E679884}"/>
              </a:ext>
            </a:extLst>
          </p:cNvPr>
          <p:cNvGrpSpPr/>
          <p:nvPr/>
        </p:nvGrpSpPr>
        <p:grpSpPr>
          <a:xfrm>
            <a:off x="11622577" y="0"/>
            <a:ext cx="569423" cy="569423"/>
            <a:chOff x="5935288" y="929641"/>
            <a:chExt cx="2499360" cy="249936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6086D2E-B3D6-3448-A97D-E34FA2209CDF}"/>
                </a:ext>
              </a:extLst>
            </p:cNvPr>
            <p:cNvSpPr/>
            <p:nvPr/>
          </p:nvSpPr>
          <p:spPr>
            <a:xfrm>
              <a:off x="5935288" y="929641"/>
              <a:ext cx="2499360" cy="24993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C5C6A8F1-8AD4-C340-8641-C876F5FE6D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415934" y="1410287"/>
              <a:ext cx="1538068" cy="1538068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178BB3E-9A30-D146-9EFE-AD259E9FDBC4}"/>
              </a:ext>
            </a:extLst>
          </p:cNvPr>
          <p:cNvGrpSpPr/>
          <p:nvPr/>
        </p:nvGrpSpPr>
        <p:grpSpPr>
          <a:xfrm>
            <a:off x="1040418" y="1020468"/>
            <a:ext cx="483913" cy="176948"/>
            <a:chOff x="1040418" y="1020468"/>
            <a:chExt cx="483913" cy="17694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9DBB0A7-6688-864B-A4CA-84C11AED1D14}"/>
                </a:ext>
              </a:extLst>
            </p:cNvPr>
            <p:cNvSpPr/>
            <p:nvPr/>
          </p:nvSpPr>
          <p:spPr>
            <a:xfrm rot="2700000">
              <a:off x="1040418" y="1020472"/>
              <a:ext cx="176944" cy="17694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1954D9B-0EDA-D940-A4D3-366EB3D8BA82}"/>
                </a:ext>
              </a:extLst>
            </p:cNvPr>
            <p:cNvSpPr/>
            <p:nvPr/>
          </p:nvSpPr>
          <p:spPr>
            <a:xfrm rot="2700000">
              <a:off x="1347387" y="1020468"/>
              <a:ext cx="176944" cy="17694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722445B-BA1C-9945-B5C4-656F20E6D04B}"/>
              </a:ext>
            </a:extLst>
          </p:cNvPr>
          <p:cNvGrpSpPr/>
          <p:nvPr/>
        </p:nvGrpSpPr>
        <p:grpSpPr>
          <a:xfrm>
            <a:off x="1003771" y="4626727"/>
            <a:ext cx="4303285" cy="312147"/>
            <a:chOff x="6686626" y="5067890"/>
            <a:chExt cx="4667173" cy="312147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520A5C98-5E31-2A45-8DC6-82131AE3F76D}"/>
                </a:ext>
              </a:extLst>
            </p:cNvPr>
            <p:cNvSpPr/>
            <p:nvPr/>
          </p:nvSpPr>
          <p:spPr>
            <a:xfrm>
              <a:off x="6686626" y="5067890"/>
              <a:ext cx="4667173" cy="312147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>
                <a:solidFill>
                  <a:schemeClr val="tx1">
                    <a:lumMod val="85000"/>
                    <a:lumOff val="15000"/>
                  </a:schemeClr>
                </a:solidFill>
                <a:latin typeface="Playfair Display" pitchFamily="2" charset="77"/>
                <a:ea typeface="Roboto" panose="02000000000000000000" pitchFamily="2" charset="0"/>
                <a:cs typeface="Open Sans Semibold" panose="020B0706030804020204" pitchFamily="34" charset="0"/>
              </a:endParaRP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4FB2C0F4-3A3A-4E40-8790-FFC333F55EC3}"/>
                </a:ext>
              </a:extLst>
            </p:cNvPr>
            <p:cNvSpPr/>
            <p:nvPr/>
          </p:nvSpPr>
          <p:spPr>
            <a:xfrm>
              <a:off x="6686626" y="5067890"/>
              <a:ext cx="3613074" cy="312147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r"/>
              <a:r>
                <a:rPr 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layfair Display" pitchFamily="2" charset="77"/>
                  <a:ea typeface="Roboto" panose="02000000000000000000" pitchFamily="2" charset="0"/>
                  <a:cs typeface="Open Sans" charset="0"/>
                </a:rPr>
                <a:t>80%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9C5EBD1-CB77-E046-A9C3-13C736A30BDF}"/>
                </a:ext>
              </a:extLst>
            </p:cNvPr>
            <p:cNvSpPr/>
            <p:nvPr/>
          </p:nvSpPr>
          <p:spPr>
            <a:xfrm>
              <a:off x="6758507" y="5092761"/>
              <a:ext cx="1157042" cy="230832"/>
            </a:xfrm>
            <a:prstGeom prst="rect">
              <a:avLst/>
            </a:prstGeom>
          </p:spPr>
          <p:txBody>
            <a:bodyPr wrap="square" bIns="0" anchor="ctr">
              <a:spAutoFit/>
            </a:bodyPr>
            <a:lstStyle/>
            <a:p>
              <a:r>
                <a:rPr 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layfair Display" pitchFamily="2" charset="77"/>
                  <a:ea typeface="Roboto" panose="02000000000000000000" pitchFamily="2" charset="0"/>
                  <a:cs typeface="Open Sans" charset="0"/>
                </a:rPr>
                <a:t>Teamwork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D8350C1-FF65-6946-AF99-E846A03A10C0}"/>
              </a:ext>
            </a:extLst>
          </p:cNvPr>
          <p:cNvGrpSpPr/>
          <p:nvPr/>
        </p:nvGrpSpPr>
        <p:grpSpPr>
          <a:xfrm>
            <a:off x="1003771" y="5366631"/>
            <a:ext cx="4303285" cy="312147"/>
            <a:chOff x="6686626" y="5795071"/>
            <a:chExt cx="4667173" cy="312147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385ED60F-AEDE-724E-BF5A-35A74750F275}"/>
                </a:ext>
              </a:extLst>
            </p:cNvPr>
            <p:cNvSpPr/>
            <p:nvPr/>
          </p:nvSpPr>
          <p:spPr>
            <a:xfrm>
              <a:off x="6686626" y="5795071"/>
              <a:ext cx="4667173" cy="312147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>
                <a:solidFill>
                  <a:schemeClr val="tx1">
                    <a:lumMod val="85000"/>
                    <a:lumOff val="15000"/>
                  </a:schemeClr>
                </a:solidFill>
                <a:latin typeface="Playfair Display" pitchFamily="2" charset="77"/>
                <a:ea typeface="Roboto" panose="02000000000000000000" pitchFamily="2" charset="0"/>
                <a:cs typeface="Open Sans Semibold" panose="020B0706030804020204" pitchFamily="34" charset="0"/>
              </a:endParaRP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7A8C0A5B-D155-8F4D-BF45-609C59C2E8E1}"/>
                </a:ext>
              </a:extLst>
            </p:cNvPr>
            <p:cNvSpPr/>
            <p:nvPr/>
          </p:nvSpPr>
          <p:spPr>
            <a:xfrm>
              <a:off x="6686626" y="5795071"/>
              <a:ext cx="4260773" cy="312147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r"/>
              <a:r>
                <a:rPr 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layfair Display" pitchFamily="2" charset="77"/>
                  <a:ea typeface="Roboto" panose="02000000000000000000" pitchFamily="2" charset="0"/>
                  <a:cs typeface="Open Sans" charset="0"/>
                </a:rPr>
                <a:t>94%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F1E8C77-7168-0447-935E-EAD4482C66D0}"/>
                </a:ext>
              </a:extLst>
            </p:cNvPr>
            <p:cNvSpPr/>
            <p:nvPr/>
          </p:nvSpPr>
          <p:spPr>
            <a:xfrm>
              <a:off x="6758507" y="5829378"/>
              <a:ext cx="1550014" cy="230832"/>
            </a:xfrm>
            <a:prstGeom prst="rect">
              <a:avLst/>
            </a:prstGeom>
          </p:spPr>
          <p:txBody>
            <a:bodyPr wrap="square" bIns="0" anchor="ctr">
              <a:spAutoFit/>
            </a:bodyPr>
            <a:lstStyle/>
            <a:p>
              <a:r>
                <a:rPr 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layfair Display" pitchFamily="2" charset="77"/>
                  <a:ea typeface="Roboto" panose="02000000000000000000" pitchFamily="2" charset="0"/>
                  <a:cs typeface="Open Sans" charset="0"/>
                </a:rPr>
                <a:t>Working Times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9EDBDF5F-9719-404B-82CD-FE51D7814D08}"/>
              </a:ext>
            </a:extLst>
          </p:cNvPr>
          <p:cNvSpPr/>
          <p:nvPr/>
        </p:nvSpPr>
        <p:spPr>
          <a:xfrm>
            <a:off x="901074" y="1492384"/>
            <a:ext cx="38974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18E91"/>
                </a:solidFill>
                <a:latin typeface="Playfair Display" pitchFamily="2" charset="77"/>
                <a:ea typeface="Roboto" panose="02000000000000000000" pitchFamily="2" charset="0"/>
              </a:rPr>
              <a:t>You Have To Make Your Wedding Day All About You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A7D3D0A-E31D-E142-B5F7-0746445D9B70}"/>
              </a:ext>
            </a:extLst>
          </p:cNvPr>
          <p:cNvSpPr/>
          <p:nvPr/>
        </p:nvSpPr>
        <p:spPr>
          <a:xfrm flipH="1">
            <a:off x="901074" y="3305136"/>
            <a:ext cx="4565006" cy="89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dolore magna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minim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veniam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nostrud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exercitation.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ED45113-D09B-AF49-B23D-3F162D7D73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23895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A5FD44C7-A6D6-744E-BA4C-7F9E73BC0057}"/>
              </a:ext>
            </a:extLst>
          </p:cNvPr>
          <p:cNvSpPr/>
          <p:nvPr/>
        </p:nvSpPr>
        <p:spPr>
          <a:xfrm>
            <a:off x="3982720" y="797560"/>
            <a:ext cx="1584960" cy="5262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064D571-F108-2247-8BED-DDC051BB204B}"/>
              </a:ext>
            </a:extLst>
          </p:cNvPr>
          <p:cNvGrpSpPr/>
          <p:nvPr/>
        </p:nvGrpSpPr>
        <p:grpSpPr>
          <a:xfrm>
            <a:off x="11622577" y="0"/>
            <a:ext cx="569423" cy="569423"/>
            <a:chOff x="5935288" y="929641"/>
            <a:chExt cx="2499360" cy="249936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0FDDB13-4EB4-4747-B349-7F9273B1CB7B}"/>
                </a:ext>
              </a:extLst>
            </p:cNvPr>
            <p:cNvSpPr/>
            <p:nvPr/>
          </p:nvSpPr>
          <p:spPr>
            <a:xfrm>
              <a:off x="5935288" y="929641"/>
              <a:ext cx="2499360" cy="24993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F7CA62E7-AC70-C741-A9C4-ED0972672C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415934" y="1410287"/>
              <a:ext cx="1538068" cy="1538068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354F0B9-B7DD-B64F-8162-0A1316CC678C}"/>
              </a:ext>
            </a:extLst>
          </p:cNvPr>
          <p:cNvGrpSpPr/>
          <p:nvPr/>
        </p:nvGrpSpPr>
        <p:grpSpPr>
          <a:xfrm>
            <a:off x="6682384" y="1219098"/>
            <a:ext cx="483913" cy="176948"/>
            <a:chOff x="1040418" y="1020468"/>
            <a:chExt cx="483913" cy="17694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9CA6122-740E-EB4A-8686-5A6112DD9D93}"/>
                </a:ext>
              </a:extLst>
            </p:cNvPr>
            <p:cNvSpPr/>
            <p:nvPr/>
          </p:nvSpPr>
          <p:spPr>
            <a:xfrm rot="2700000">
              <a:off x="1040418" y="1020472"/>
              <a:ext cx="176944" cy="17694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E7B60DF-1E0F-C24D-94DA-36FBABA4BBD4}"/>
                </a:ext>
              </a:extLst>
            </p:cNvPr>
            <p:cNvSpPr/>
            <p:nvPr/>
          </p:nvSpPr>
          <p:spPr>
            <a:xfrm rot="2700000">
              <a:off x="1347387" y="1020468"/>
              <a:ext cx="176944" cy="17694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B68359FB-318D-B74B-8E7D-7361BB824942}"/>
              </a:ext>
            </a:extLst>
          </p:cNvPr>
          <p:cNvSpPr/>
          <p:nvPr/>
        </p:nvSpPr>
        <p:spPr>
          <a:xfrm>
            <a:off x="6543040" y="1691014"/>
            <a:ext cx="38974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18E91"/>
                </a:solidFill>
                <a:latin typeface="Playfair Display" pitchFamily="2" charset="77"/>
                <a:ea typeface="Roboto" panose="02000000000000000000" pitchFamily="2" charset="0"/>
              </a:rPr>
              <a:t>You Have To Make Your Wedding Day All About You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15F51EB-8360-A545-BC94-396AA5493854}"/>
              </a:ext>
            </a:extLst>
          </p:cNvPr>
          <p:cNvGrpSpPr/>
          <p:nvPr/>
        </p:nvGrpSpPr>
        <p:grpSpPr>
          <a:xfrm>
            <a:off x="6637636" y="5007863"/>
            <a:ext cx="1992295" cy="628805"/>
            <a:chOff x="9233842" y="2710899"/>
            <a:chExt cx="1992295" cy="628805"/>
          </a:xfrm>
        </p:grpSpPr>
        <p:sp>
          <p:nvSpPr>
            <p:cNvPr id="20" name="Shape 2872">
              <a:extLst>
                <a:ext uri="{FF2B5EF4-FFF2-40B4-BE49-F238E27FC236}">
                  <a16:creationId xmlns:a16="http://schemas.microsoft.com/office/drawing/2014/main" id="{DC4009C4-ADE2-D644-A7B8-83339542BFFA}"/>
                </a:ext>
              </a:extLst>
            </p:cNvPr>
            <p:cNvSpPr/>
            <p:nvPr/>
          </p:nvSpPr>
          <p:spPr>
            <a:xfrm>
              <a:off x="9233842" y="2803847"/>
              <a:ext cx="442910" cy="442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9636"/>
                  </a:moveTo>
                  <a:cubicBezTo>
                    <a:pt x="20618" y="20179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15929" y="7018"/>
                  </a:moveTo>
                  <a:cubicBezTo>
                    <a:pt x="15540" y="7246"/>
                    <a:pt x="15108" y="7411"/>
                    <a:pt x="14650" y="7499"/>
                  </a:cubicBezTo>
                  <a:cubicBezTo>
                    <a:pt x="14282" y="7114"/>
                    <a:pt x="13759" y="6874"/>
                    <a:pt x="13180" y="6874"/>
                  </a:cubicBezTo>
                  <a:cubicBezTo>
                    <a:pt x="12067" y="6874"/>
                    <a:pt x="11165" y="7762"/>
                    <a:pt x="11165" y="8856"/>
                  </a:cubicBezTo>
                  <a:cubicBezTo>
                    <a:pt x="11165" y="9011"/>
                    <a:pt x="11183" y="9162"/>
                    <a:pt x="11217" y="9308"/>
                  </a:cubicBezTo>
                  <a:cubicBezTo>
                    <a:pt x="9543" y="9225"/>
                    <a:pt x="8059" y="8436"/>
                    <a:pt x="7066" y="7236"/>
                  </a:cubicBezTo>
                  <a:cubicBezTo>
                    <a:pt x="6892" y="7529"/>
                    <a:pt x="6793" y="7870"/>
                    <a:pt x="6793" y="8233"/>
                  </a:cubicBezTo>
                  <a:cubicBezTo>
                    <a:pt x="6793" y="8921"/>
                    <a:pt x="7148" y="9528"/>
                    <a:pt x="7689" y="9883"/>
                  </a:cubicBezTo>
                  <a:cubicBezTo>
                    <a:pt x="7359" y="9873"/>
                    <a:pt x="7048" y="9784"/>
                    <a:pt x="6777" y="9635"/>
                  </a:cubicBezTo>
                  <a:cubicBezTo>
                    <a:pt x="6776" y="9644"/>
                    <a:pt x="6776" y="9652"/>
                    <a:pt x="6776" y="9660"/>
                  </a:cubicBezTo>
                  <a:cubicBezTo>
                    <a:pt x="6776" y="10621"/>
                    <a:pt x="7471" y="11422"/>
                    <a:pt x="8392" y="11604"/>
                  </a:cubicBezTo>
                  <a:cubicBezTo>
                    <a:pt x="8223" y="11650"/>
                    <a:pt x="8045" y="11673"/>
                    <a:pt x="7861" y="11673"/>
                  </a:cubicBezTo>
                  <a:cubicBezTo>
                    <a:pt x="7732" y="11673"/>
                    <a:pt x="7606" y="11661"/>
                    <a:pt x="7483" y="11638"/>
                  </a:cubicBezTo>
                  <a:cubicBezTo>
                    <a:pt x="7739" y="12426"/>
                    <a:pt x="8482" y="12999"/>
                    <a:pt x="9364" y="13015"/>
                  </a:cubicBezTo>
                  <a:cubicBezTo>
                    <a:pt x="8674" y="13547"/>
                    <a:pt x="7806" y="13863"/>
                    <a:pt x="6862" y="13863"/>
                  </a:cubicBezTo>
                  <a:cubicBezTo>
                    <a:pt x="6699" y="13863"/>
                    <a:pt x="6539" y="13855"/>
                    <a:pt x="6382" y="13837"/>
                  </a:cubicBezTo>
                  <a:cubicBezTo>
                    <a:pt x="7273" y="14398"/>
                    <a:pt x="8332" y="14727"/>
                    <a:pt x="9470" y="14727"/>
                  </a:cubicBezTo>
                  <a:cubicBezTo>
                    <a:pt x="13174" y="14727"/>
                    <a:pt x="15200" y="11706"/>
                    <a:pt x="15200" y="9086"/>
                  </a:cubicBezTo>
                  <a:cubicBezTo>
                    <a:pt x="15200" y="9000"/>
                    <a:pt x="15199" y="8914"/>
                    <a:pt x="15195" y="8829"/>
                  </a:cubicBezTo>
                  <a:cubicBezTo>
                    <a:pt x="15588" y="8550"/>
                    <a:pt x="15930" y="8201"/>
                    <a:pt x="16200" y="7804"/>
                  </a:cubicBezTo>
                  <a:cubicBezTo>
                    <a:pt x="15839" y="7960"/>
                    <a:pt x="15451" y="8067"/>
                    <a:pt x="15043" y="8115"/>
                  </a:cubicBezTo>
                  <a:cubicBezTo>
                    <a:pt x="15459" y="7870"/>
                    <a:pt x="15778" y="7482"/>
                    <a:pt x="15929" y="7018"/>
                  </a:cubicBezTo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 dirty="0">
                <a:solidFill>
                  <a:schemeClr val="tx1">
                    <a:lumMod val="85000"/>
                    <a:lumOff val="15000"/>
                  </a:schemeClr>
                </a:solidFill>
                <a:latin typeface="Playfair Display" pitchFamily="2" charset="77"/>
                <a:ea typeface="Roboto" panose="02000000000000000000" pitchFamily="2" charset="0"/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7C6F757-16F9-4E43-881D-4B6EDADD3146}"/>
                </a:ext>
              </a:extLst>
            </p:cNvPr>
            <p:cNvGrpSpPr/>
            <p:nvPr/>
          </p:nvGrpSpPr>
          <p:grpSpPr>
            <a:xfrm>
              <a:off x="9818744" y="2710899"/>
              <a:ext cx="1407393" cy="628805"/>
              <a:chOff x="1568962" y="518549"/>
              <a:chExt cx="1407393" cy="628805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75EA4C3-0F35-CF43-A03C-27EF00F17B97}"/>
                  </a:ext>
                </a:extLst>
              </p:cNvPr>
              <p:cNvSpPr txBox="1"/>
              <p:nvPr/>
            </p:nvSpPr>
            <p:spPr>
              <a:xfrm>
                <a:off x="1568962" y="870355"/>
                <a:ext cx="140739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D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layfair Display" pitchFamily="2" charset="77"/>
                    <a:ea typeface="Roboto" panose="02000000000000000000" pitchFamily="2" charset="0"/>
                  </a:rPr>
                  <a:t>Simple Text Here</a:t>
                </a:r>
                <a:endPara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layfair Display" pitchFamily="2" charset="77"/>
                  <a:ea typeface="Roboto" panose="02000000000000000000" pitchFamily="2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732D136-A42E-D747-8FE2-79FA440541D8}"/>
                  </a:ext>
                </a:extLst>
              </p:cNvPr>
              <p:cNvSpPr txBox="1"/>
              <p:nvPr/>
            </p:nvSpPr>
            <p:spPr>
              <a:xfrm>
                <a:off x="1568962" y="518549"/>
                <a:ext cx="78400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D" sz="1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layfair Display" pitchFamily="2" charset="77"/>
                    <a:ea typeface="Roboto" panose="02000000000000000000" pitchFamily="2" charset="0"/>
                  </a:rPr>
                  <a:t>250K</a:t>
                </a:r>
                <a:endParaRPr 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layfair Display" pitchFamily="2" charset="77"/>
                  <a:ea typeface="Roboto" panose="02000000000000000000" pitchFamily="2" charset="0"/>
                </a:endParaRP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70EB7DE-3F68-2945-8FE3-F47453EA085B}"/>
              </a:ext>
            </a:extLst>
          </p:cNvPr>
          <p:cNvGrpSpPr/>
          <p:nvPr/>
        </p:nvGrpSpPr>
        <p:grpSpPr>
          <a:xfrm>
            <a:off x="9338578" y="5010097"/>
            <a:ext cx="1992295" cy="628805"/>
            <a:chOff x="9233842" y="3630824"/>
            <a:chExt cx="1992295" cy="628805"/>
          </a:xfrm>
        </p:grpSpPr>
        <p:sp>
          <p:nvSpPr>
            <p:cNvPr id="25" name="Shape 2873">
              <a:extLst>
                <a:ext uri="{FF2B5EF4-FFF2-40B4-BE49-F238E27FC236}">
                  <a16:creationId xmlns:a16="http://schemas.microsoft.com/office/drawing/2014/main" id="{C272A29A-3A21-D245-B610-D03223F8BCA4}"/>
                </a:ext>
              </a:extLst>
            </p:cNvPr>
            <p:cNvSpPr/>
            <p:nvPr/>
          </p:nvSpPr>
          <p:spPr>
            <a:xfrm>
              <a:off x="9233842" y="3723772"/>
              <a:ext cx="442910" cy="442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76" y="8468"/>
                  </a:moveTo>
                  <a:cubicBezTo>
                    <a:pt x="11776" y="8071"/>
                    <a:pt x="11817" y="7858"/>
                    <a:pt x="12428" y="7858"/>
                  </a:cubicBezTo>
                  <a:lnTo>
                    <a:pt x="13245" y="7858"/>
                  </a:lnTo>
                  <a:lnTo>
                    <a:pt x="13245" y="6381"/>
                  </a:lnTo>
                  <a:lnTo>
                    <a:pt x="11938" y="6381"/>
                  </a:lnTo>
                  <a:cubicBezTo>
                    <a:pt x="10368" y="6381"/>
                    <a:pt x="9816" y="7120"/>
                    <a:pt x="9816" y="8363"/>
                  </a:cubicBezTo>
                  <a:lnTo>
                    <a:pt x="9816" y="9322"/>
                  </a:lnTo>
                  <a:lnTo>
                    <a:pt x="8837" y="9322"/>
                  </a:lnTo>
                  <a:lnTo>
                    <a:pt x="8837" y="10800"/>
                  </a:lnTo>
                  <a:lnTo>
                    <a:pt x="9816" y="10800"/>
                  </a:lnTo>
                  <a:lnTo>
                    <a:pt x="9816" y="15219"/>
                  </a:lnTo>
                  <a:lnTo>
                    <a:pt x="11774" y="15219"/>
                  </a:lnTo>
                  <a:lnTo>
                    <a:pt x="11774" y="10800"/>
                  </a:lnTo>
                  <a:lnTo>
                    <a:pt x="13081" y="10800"/>
                  </a:lnTo>
                  <a:lnTo>
                    <a:pt x="13254" y="9322"/>
                  </a:lnTo>
                  <a:lnTo>
                    <a:pt x="11774" y="9322"/>
                  </a:lnTo>
                  <a:cubicBezTo>
                    <a:pt x="11774" y="9322"/>
                    <a:pt x="11776" y="8468"/>
                    <a:pt x="11776" y="8468"/>
                  </a:cubicBezTo>
                  <a:close/>
                  <a:moveTo>
                    <a:pt x="20618" y="19636"/>
                  </a:moveTo>
                  <a:cubicBezTo>
                    <a:pt x="20618" y="20179"/>
                    <a:pt x="20179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9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 dirty="0">
                <a:solidFill>
                  <a:schemeClr val="tx1">
                    <a:lumMod val="85000"/>
                    <a:lumOff val="15000"/>
                  </a:schemeClr>
                </a:solidFill>
                <a:latin typeface="Playfair Display" pitchFamily="2" charset="77"/>
                <a:ea typeface="Roboto" panose="02000000000000000000" pitchFamily="2" charset="0"/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1F03C29-10E9-9B4F-831E-7238E8A082C7}"/>
                </a:ext>
              </a:extLst>
            </p:cNvPr>
            <p:cNvGrpSpPr/>
            <p:nvPr/>
          </p:nvGrpSpPr>
          <p:grpSpPr>
            <a:xfrm>
              <a:off x="9818744" y="3630824"/>
              <a:ext cx="1407393" cy="628805"/>
              <a:chOff x="1568962" y="518549"/>
              <a:chExt cx="1407393" cy="628805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5CD07A6-79AF-DD4C-838B-D7D88F3A6CAF}"/>
                  </a:ext>
                </a:extLst>
              </p:cNvPr>
              <p:cNvSpPr txBox="1"/>
              <p:nvPr/>
            </p:nvSpPr>
            <p:spPr>
              <a:xfrm>
                <a:off x="1568962" y="870355"/>
                <a:ext cx="140739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D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layfair Display" pitchFamily="2" charset="77"/>
                    <a:ea typeface="Roboto" panose="02000000000000000000" pitchFamily="2" charset="0"/>
                  </a:rPr>
                  <a:t>Simple Text Here</a:t>
                </a:r>
                <a:endPara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layfair Display" pitchFamily="2" charset="77"/>
                  <a:ea typeface="Roboto" panose="02000000000000000000" pitchFamily="2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53A7390-EA4B-EA4C-AFA2-8B5E812AFC7C}"/>
                  </a:ext>
                </a:extLst>
              </p:cNvPr>
              <p:cNvSpPr txBox="1"/>
              <p:nvPr/>
            </p:nvSpPr>
            <p:spPr>
              <a:xfrm>
                <a:off x="1568962" y="518549"/>
                <a:ext cx="78400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D" sz="1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layfair Display" pitchFamily="2" charset="77"/>
                    <a:ea typeface="Roboto" panose="02000000000000000000" pitchFamily="2" charset="0"/>
                  </a:rPr>
                  <a:t>570K</a:t>
                </a:r>
                <a:endParaRPr 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layfair Display" pitchFamily="2" charset="77"/>
                  <a:ea typeface="Roboto" panose="02000000000000000000" pitchFamily="2" charset="0"/>
                </a:endParaRPr>
              </a:p>
            </p:txBody>
          </p:sp>
        </p:grp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AE9E4B7F-3B26-EA46-BE73-45BFA8DED098}"/>
              </a:ext>
            </a:extLst>
          </p:cNvPr>
          <p:cNvSpPr/>
          <p:nvPr/>
        </p:nvSpPr>
        <p:spPr>
          <a:xfrm>
            <a:off x="6543040" y="3596136"/>
            <a:ext cx="4787833" cy="89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200" b="0" i="0" u="none" strike="noStrike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2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2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b="0" i="0" u="none" strike="noStrike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12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eius</a:t>
            </a:r>
            <a:r>
              <a:rPr lang="en-US" sz="12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2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en-US" sz="12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2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en-US" sz="12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dolore magna </a:t>
            </a:r>
            <a:r>
              <a:rPr lang="en-US" sz="1200" b="0" i="0" u="none" strike="noStrike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minim </a:t>
            </a:r>
            <a:r>
              <a:rPr lang="en-US" sz="1200" b="0" i="0" u="none" strike="noStrike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veniamnostrud</a:t>
            </a:r>
            <a:r>
              <a:rPr lang="en-US" sz="12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exercitation </a:t>
            </a:r>
            <a:r>
              <a:rPr lang="en-US" sz="1200" b="0" i="0" u="none" strike="noStrike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</a:t>
            </a:r>
            <a:r>
              <a:rPr lang="en-US" sz="12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laboris</a:t>
            </a:r>
            <a:r>
              <a:rPr lang="en-US" sz="12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D7E688-E0FA-EC44-A996-A17349C47C4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62876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305225D9-159B-0146-B442-7EE39AD5D8D3}"/>
              </a:ext>
            </a:extLst>
          </p:cNvPr>
          <p:cNvSpPr/>
          <p:nvPr/>
        </p:nvSpPr>
        <p:spPr>
          <a:xfrm>
            <a:off x="8444707" y="723265"/>
            <a:ext cx="1601786" cy="54114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60956F6-6BE0-2240-9802-4922BB490B7A}"/>
              </a:ext>
            </a:extLst>
          </p:cNvPr>
          <p:cNvGrpSpPr/>
          <p:nvPr/>
        </p:nvGrpSpPr>
        <p:grpSpPr>
          <a:xfrm>
            <a:off x="11622577" y="0"/>
            <a:ext cx="569423" cy="569423"/>
            <a:chOff x="5935288" y="929641"/>
            <a:chExt cx="2499360" cy="249936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0C46414-A38E-5F43-B950-A9165804DB85}"/>
                </a:ext>
              </a:extLst>
            </p:cNvPr>
            <p:cNvSpPr/>
            <p:nvPr/>
          </p:nvSpPr>
          <p:spPr>
            <a:xfrm>
              <a:off x="5935288" y="929641"/>
              <a:ext cx="2499360" cy="24993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4BFDFE1E-1249-6B44-AE54-474AD0581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415934" y="1410287"/>
              <a:ext cx="1538068" cy="1538068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DCA601A-72E3-6A4F-9DFD-3D0E2F7702EF}"/>
              </a:ext>
            </a:extLst>
          </p:cNvPr>
          <p:cNvGrpSpPr/>
          <p:nvPr/>
        </p:nvGrpSpPr>
        <p:grpSpPr>
          <a:xfrm>
            <a:off x="1013104" y="1219098"/>
            <a:ext cx="483913" cy="176948"/>
            <a:chOff x="1040418" y="1020468"/>
            <a:chExt cx="483913" cy="17694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DE1DDA4-704F-C34B-ABC4-8153F08B89BE}"/>
                </a:ext>
              </a:extLst>
            </p:cNvPr>
            <p:cNvSpPr/>
            <p:nvPr/>
          </p:nvSpPr>
          <p:spPr>
            <a:xfrm rot="2700000">
              <a:off x="1040418" y="1020472"/>
              <a:ext cx="176944" cy="17694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4CE951D-71D4-794A-92AF-F826C3519741}"/>
                </a:ext>
              </a:extLst>
            </p:cNvPr>
            <p:cNvSpPr/>
            <p:nvPr/>
          </p:nvSpPr>
          <p:spPr>
            <a:xfrm rot="2700000">
              <a:off x="1347387" y="1020468"/>
              <a:ext cx="176944" cy="17694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3F25A47D-FC3D-CC4C-9D1D-2F9E91523EDD}"/>
              </a:ext>
            </a:extLst>
          </p:cNvPr>
          <p:cNvSpPr/>
          <p:nvPr/>
        </p:nvSpPr>
        <p:spPr>
          <a:xfrm>
            <a:off x="873760" y="1691014"/>
            <a:ext cx="38974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18E91"/>
                </a:solidFill>
                <a:latin typeface="Playfair Display" pitchFamily="2" charset="77"/>
                <a:ea typeface="Roboto" panose="02000000000000000000" pitchFamily="2" charset="0"/>
              </a:rPr>
              <a:t>You Have To Make Your Wedding Day All About You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8BEE647-6F24-CA47-B7AB-F9CC2A1B6EF2}"/>
              </a:ext>
            </a:extLst>
          </p:cNvPr>
          <p:cNvGrpSpPr/>
          <p:nvPr/>
        </p:nvGrpSpPr>
        <p:grpSpPr>
          <a:xfrm>
            <a:off x="968356" y="5007863"/>
            <a:ext cx="1992295" cy="628805"/>
            <a:chOff x="9233842" y="2710899"/>
            <a:chExt cx="1992295" cy="628805"/>
          </a:xfrm>
        </p:grpSpPr>
        <p:sp>
          <p:nvSpPr>
            <p:cNvPr id="12" name="Shape 2872">
              <a:extLst>
                <a:ext uri="{FF2B5EF4-FFF2-40B4-BE49-F238E27FC236}">
                  <a16:creationId xmlns:a16="http://schemas.microsoft.com/office/drawing/2014/main" id="{789375DB-D791-C44D-A626-05E1369F36F7}"/>
                </a:ext>
              </a:extLst>
            </p:cNvPr>
            <p:cNvSpPr/>
            <p:nvPr/>
          </p:nvSpPr>
          <p:spPr>
            <a:xfrm>
              <a:off x="9233842" y="2803847"/>
              <a:ext cx="442910" cy="442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9636"/>
                  </a:moveTo>
                  <a:cubicBezTo>
                    <a:pt x="20618" y="20179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15929" y="7018"/>
                  </a:moveTo>
                  <a:cubicBezTo>
                    <a:pt x="15540" y="7246"/>
                    <a:pt x="15108" y="7411"/>
                    <a:pt x="14650" y="7499"/>
                  </a:cubicBezTo>
                  <a:cubicBezTo>
                    <a:pt x="14282" y="7114"/>
                    <a:pt x="13759" y="6874"/>
                    <a:pt x="13180" y="6874"/>
                  </a:cubicBezTo>
                  <a:cubicBezTo>
                    <a:pt x="12067" y="6874"/>
                    <a:pt x="11165" y="7762"/>
                    <a:pt x="11165" y="8856"/>
                  </a:cubicBezTo>
                  <a:cubicBezTo>
                    <a:pt x="11165" y="9011"/>
                    <a:pt x="11183" y="9162"/>
                    <a:pt x="11217" y="9308"/>
                  </a:cubicBezTo>
                  <a:cubicBezTo>
                    <a:pt x="9543" y="9225"/>
                    <a:pt x="8059" y="8436"/>
                    <a:pt x="7066" y="7236"/>
                  </a:cubicBezTo>
                  <a:cubicBezTo>
                    <a:pt x="6892" y="7529"/>
                    <a:pt x="6793" y="7870"/>
                    <a:pt x="6793" y="8233"/>
                  </a:cubicBezTo>
                  <a:cubicBezTo>
                    <a:pt x="6793" y="8921"/>
                    <a:pt x="7148" y="9528"/>
                    <a:pt x="7689" y="9883"/>
                  </a:cubicBezTo>
                  <a:cubicBezTo>
                    <a:pt x="7359" y="9873"/>
                    <a:pt x="7048" y="9784"/>
                    <a:pt x="6777" y="9635"/>
                  </a:cubicBezTo>
                  <a:cubicBezTo>
                    <a:pt x="6776" y="9644"/>
                    <a:pt x="6776" y="9652"/>
                    <a:pt x="6776" y="9660"/>
                  </a:cubicBezTo>
                  <a:cubicBezTo>
                    <a:pt x="6776" y="10621"/>
                    <a:pt x="7471" y="11422"/>
                    <a:pt x="8392" y="11604"/>
                  </a:cubicBezTo>
                  <a:cubicBezTo>
                    <a:pt x="8223" y="11650"/>
                    <a:pt x="8045" y="11673"/>
                    <a:pt x="7861" y="11673"/>
                  </a:cubicBezTo>
                  <a:cubicBezTo>
                    <a:pt x="7732" y="11673"/>
                    <a:pt x="7606" y="11661"/>
                    <a:pt x="7483" y="11638"/>
                  </a:cubicBezTo>
                  <a:cubicBezTo>
                    <a:pt x="7739" y="12426"/>
                    <a:pt x="8482" y="12999"/>
                    <a:pt x="9364" y="13015"/>
                  </a:cubicBezTo>
                  <a:cubicBezTo>
                    <a:pt x="8674" y="13547"/>
                    <a:pt x="7806" y="13863"/>
                    <a:pt x="6862" y="13863"/>
                  </a:cubicBezTo>
                  <a:cubicBezTo>
                    <a:pt x="6699" y="13863"/>
                    <a:pt x="6539" y="13855"/>
                    <a:pt x="6382" y="13837"/>
                  </a:cubicBezTo>
                  <a:cubicBezTo>
                    <a:pt x="7273" y="14398"/>
                    <a:pt x="8332" y="14727"/>
                    <a:pt x="9470" y="14727"/>
                  </a:cubicBezTo>
                  <a:cubicBezTo>
                    <a:pt x="13174" y="14727"/>
                    <a:pt x="15200" y="11706"/>
                    <a:pt x="15200" y="9086"/>
                  </a:cubicBezTo>
                  <a:cubicBezTo>
                    <a:pt x="15200" y="9000"/>
                    <a:pt x="15199" y="8914"/>
                    <a:pt x="15195" y="8829"/>
                  </a:cubicBezTo>
                  <a:cubicBezTo>
                    <a:pt x="15588" y="8550"/>
                    <a:pt x="15930" y="8201"/>
                    <a:pt x="16200" y="7804"/>
                  </a:cubicBezTo>
                  <a:cubicBezTo>
                    <a:pt x="15839" y="7960"/>
                    <a:pt x="15451" y="8067"/>
                    <a:pt x="15043" y="8115"/>
                  </a:cubicBezTo>
                  <a:cubicBezTo>
                    <a:pt x="15459" y="7870"/>
                    <a:pt x="15778" y="7482"/>
                    <a:pt x="15929" y="7018"/>
                  </a:cubicBezTo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 dirty="0">
                <a:solidFill>
                  <a:schemeClr val="tx1">
                    <a:lumMod val="85000"/>
                    <a:lumOff val="15000"/>
                  </a:schemeClr>
                </a:solidFill>
                <a:latin typeface="Playfair Display" pitchFamily="2" charset="77"/>
                <a:ea typeface="Roboto" panose="02000000000000000000" pitchFamily="2" charset="0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E436F21-7241-1A4C-8183-FB2267AF41D4}"/>
                </a:ext>
              </a:extLst>
            </p:cNvPr>
            <p:cNvGrpSpPr/>
            <p:nvPr/>
          </p:nvGrpSpPr>
          <p:grpSpPr>
            <a:xfrm>
              <a:off x="9818744" y="2710899"/>
              <a:ext cx="1407393" cy="628805"/>
              <a:chOff x="1568962" y="518549"/>
              <a:chExt cx="1407393" cy="628805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6905FB9-4B87-9244-9EC1-4387304E1E3D}"/>
                  </a:ext>
                </a:extLst>
              </p:cNvPr>
              <p:cNvSpPr txBox="1"/>
              <p:nvPr/>
            </p:nvSpPr>
            <p:spPr>
              <a:xfrm>
                <a:off x="1568962" y="870355"/>
                <a:ext cx="140739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D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layfair Display" pitchFamily="2" charset="77"/>
                    <a:ea typeface="Roboto" panose="02000000000000000000" pitchFamily="2" charset="0"/>
                  </a:rPr>
                  <a:t>Simple Text Here</a:t>
                </a:r>
                <a:endPara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layfair Display" pitchFamily="2" charset="77"/>
                  <a:ea typeface="Roboto" panose="02000000000000000000" pitchFamily="2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C09D1E3-2F86-3442-A661-AA465BB0C253}"/>
                  </a:ext>
                </a:extLst>
              </p:cNvPr>
              <p:cNvSpPr txBox="1"/>
              <p:nvPr/>
            </p:nvSpPr>
            <p:spPr>
              <a:xfrm>
                <a:off x="1568962" y="518549"/>
                <a:ext cx="78400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D" sz="1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layfair Display" pitchFamily="2" charset="77"/>
                    <a:ea typeface="Roboto" panose="02000000000000000000" pitchFamily="2" charset="0"/>
                  </a:rPr>
                  <a:t>250K</a:t>
                </a:r>
                <a:endParaRPr 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layfair Display" pitchFamily="2" charset="77"/>
                  <a:ea typeface="Roboto" panose="02000000000000000000" pitchFamily="2" charset="0"/>
                </a:endParaRPr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A554B23-2815-734B-ADFB-66741B49C081}"/>
              </a:ext>
            </a:extLst>
          </p:cNvPr>
          <p:cNvGrpSpPr/>
          <p:nvPr/>
        </p:nvGrpSpPr>
        <p:grpSpPr>
          <a:xfrm>
            <a:off x="3669298" y="5010097"/>
            <a:ext cx="1992295" cy="628805"/>
            <a:chOff x="9233842" y="3630824"/>
            <a:chExt cx="1992295" cy="628805"/>
          </a:xfrm>
        </p:grpSpPr>
        <p:sp>
          <p:nvSpPr>
            <p:cNvPr id="17" name="Shape 2873">
              <a:extLst>
                <a:ext uri="{FF2B5EF4-FFF2-40B4-BE49-F238E27FC236}">
                  <a16:creationId xmlns:a16="http://schemas.microsoft.com/office/drawing/2014/main" id="{C0DA8212-097D-5147-81EC-4351C80A8EA5}"/>
                </a:ext>
              </a:extLst>
            </p:cNvPr>
            <p:cNvSpPr/>
            <p:nvPr/>
          </p:nvSpPr>
          <p:spPr>
            <a:xfrm>
              <a:off x="9233842" y="3723772"/>
              <a:ext cx="442910" cy="442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76" y="8468"/>
                  </a:moveTo>
                  <a:cubicBezTo>
                    <a:pt x="11776" y="8071"/>
                    <a:pt x="11817" y="7858"/>
                    <a:pt x="12428" y="7858"/>
                  </a:cubicBezTo>
                  <a:lnTo>
                    <a:pt x="13245" y="7858"/>
                  </a:lnTo>
                  <a:lnTo>
                    <a:pt x="13245" y="6381"/>
                  </a:lnTo>
                  <a:lnTo>
                    <a:pt x="11938" y="6381"/>
                  </a:lnTo>
                  <a:cubicBezTo>
                    <a:pt x="10368" y="6381"/>
                    <a:pt x="9816" y="7120"/>
                    <a:pt x="9816" y="8363"/>
                  </a:cubicBezTo>
                  <a:lnTo>
                    <a:pt x="9816" y="9322"/>
                  </a:lnTo>
                  <a:lnTo>
                    <a:pt x="8837" y="9322"/>
                  </a:lnTo>
                  <a:lnTo>
                    <a:pt x="8837" y="10800"/>
                  </a:lnTo>
                  <a:lnTo>
                    <a:pt x="9816" y="10800"/>
                  </a:lnTo>
                  <a:lnTo>
                    <a:pt x="9816" y="15219"/>
                  </a:lnTo>
                  <a:lnTo>
                    <a:pt x="11774" y="15219"/>
                  </a:lnTo>
                  <a:lnTo>
                    <a:pt x="11774" y="10800"/>
                  </a:lnTo>
                  <a:lnTo>
                    <a:pt x="13081" y="10800"/>
                  </a:lnTo>
                  <a:lnTo>
                    <a:pt x="13254" y="9322"/>
                  </a:lnTo>
                  <a:lnTo>
                    <a:pt x="11774" y="9322"/>
                  </a:lnTo>
                  <a:cubicBezTo>
                    <a:pt x="11774" y="9322"/>
                    <a:pt x="11776" y="8468"/>
                    <a:pt x="11776" y="8468"/>
                  </a:cubicBezTo>
                  <a:close/>
                  <a:moveTo>
                    <a:pt x="20618" y="19636"/>
                  </a:moveTo>
                  <a:cubicBezTo>
                    <a:pt x="20618" y="20179"/>
                    <a:pt x="20179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9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 dirty="0">
                <a:solidFill>
                  <a:schemeClr val="tx1">
                    <a:lumMod val="85000"/>
                    <a:lumOff val="15000"/>
                  </a:schemeClr>
                </a:solidFill>
                <a:latin typeface="Playfair Display" pitchFamily="2" charset="77"/>
                <a:ea typeface="Roboto" panose="02000000000000000000" pitchFamily="2" charset="0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5B4E511-115C-5B46-B235-C849E772A25F}"/>
                </a:ext>
              </a:extLst>
            </p:cNvPr>
            <p:cNvGrpSpPr/>
            <p:nvPr/>
          </p:nvGrpSpPr>
          <p:grpSpPr>
            <a:xfrm>
              <a:off x="9818744" y="3630824"/>
              <a:ext cx="1407393" cy="628805"/>
              <a:chOff x="1568962" y="518549"/>
              <a:chExt cx="1407393" cy="628805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1A304A6-146C-6E48-B411-681148BE05BF}"/>
                  </a:ext>
                </a:extLst>
              </p:cNvPr>
              <p:cNvSpPr txBox="1"/>
              <p:nvPr/>
            </p:nvSpPr>
            <p:spPr>
              <a:xfrm>
                <a:off x="1568962" y="870355"/>
                <a:ext cx="140739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D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layfair Display" pitchFamily="2" charset="77"/>
                    <a:ea typeface="Roboto" panose="02000000000000000000" pitchFamily="2" charset="0"/>
                  </a:rPr>
                  <a:t>Simple Text Here</a:t>
                </a:r>
                <a:endPara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layfair Display" pitchFamily="2" charset="77"/>
                  <a:ea typeface="Roboto" panose="02000000000000000000" pitchFamily="2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D35A23E-004A-3E4B-BD5F-0A13745FBD28}"/>
                  </a:ext>
                </a:extLst>
              </p:cNvPr>
              <p:cNvSpPr txBox="1"/>
              <p:nvPr/>
            </p:nvSpPr>
            <p:spPr>
              <a:xfrm>
                <a:off x="1568962" y="518549"/>
                <a:ext cx="78400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D" sz="1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layfair Display" pitchFamily="2" charset="77"/>
                    <a:ea typeface="Roboto" panose="02000000000000000000" pitchFamily="2" charset="0"/>
                  </a:rPr>
                  <a:t>570K</a:t>
                </a:r>
                <a:endParaRPr 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layfair Display" pitchFamily="2" charset="77"/>
                  <a:ea typeface="Roboto" panose="02000000000000000000" pitchFamily="2" charset="0"/>
                </a:endParaRPr>
              </a:p>
            </p:txBody>
          </p:sp>
        </p:grp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B4812362-7620-AD4A-B976-DAB0B81C1D0A}"/>
              </a:ext>
            </a:extLst>
          </p:cNvPr>
          <p:cNvSpPr/>
          <p:nvPr/>
        </p:nvSpPr>
        <p:spPr>
          <a:xfrm>
            <a:off x="873760" y="3596136"/>
            <a:ext cx="4787833" cy="89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200" b="0" i="0" u="none" strike="noStrike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2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2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b="0" i="0" u="none" strike="noStrike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12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eius</a:t>
            </a:r>
            <a:r>
              <a:rPr lang="en-US" sz="12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2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en-US" sz="12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2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en-US" sz="12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dolore magna </a:t>
            </a:r>
            <a:r>
              <a:rPr lang="en-US" sz="1200" b="0" i="0" u="none" strike="noStrike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minim </a:t>
            </a:r>
            <a:r>
              <a:rPr lang="en-US" sz="1200" b="0" i="0" u="none" strike="noStrike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veniamnostrud</a:t>
            </a:r>
            <a:r>
              <a:rPr lang="en-US" sz="12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exercitation </a:t>
            </a:r>
            <a:r>
              <a:rPr lang="en-US" sz="1200" b="0" i="0" u="none" strike="noStrike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</a:t>
            </a:r>
            <a:r>
              <a:rPr lang="en-US" sz="12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laboris</a:t>
            </a:r>
            <a:r>
              <a:rPr lang="en-US" sz="12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33939B-098C-5048-B9C2-CD50B9B4266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4E8D5115-687D-3346-87D0-3526B11EA7E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67066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AD9791E-3BE8-464D-BD7D-9E0BA4EAE0E1}"/>
              </a:ext>
            </a:extLst>
          </p:cNvPr>
          <p:cNvGrpSpPr/>
          <p:nvPr/>
        </p:nvGrpSpPr>
        <p:grpSpPr>
          <a:xfrm>
            <a:off x="11622577" y="0"/>
            <a:ext cx="569423" cy="569423"/>
            <a:chOff x="5935288" y="929641"/>
            <a:chExt cx="2499360" cy="249936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80A75A0-DAAE-8A4C-BEF1-F270631B64A3}"/>
                </a:ext>
              </a:extLst>
            </p:cNvPr>
            <p:cNvSpPr/>
            <p:nvPr/>
          </p:nvSpPr>
          <p:spPr>
            <a:xfrm>
              <a:off x="5935288" y="929641"/>
              <a:ext cx="2499360" cy="24993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F91BBC1B-2D4B-034F-AEA3-7F3F5A008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415934" y="1410287"/>
              <a:ext cx="1538068" cy="1538068"/>
            </a:xfrm>
            <a:prstGeom prst="rect">
              <a:avLst/>
            </a:prstGeom>
          </p:spPr>
        </p:pic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63C6B0-A4EA-C644-87D0-287DE1BC73C1}"/>
              </a:ext>
            </a:extLst>
          </p:cNvPr>
          <p:cNvSpPr/>
          <p:nvPr/>
        </p:nvSpPr>
        <p:spPr>
          <a:xfrm>
            <a:off x="0" y="4766025"/>
            <a:ext cx="12192000" cy="17155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45B1573-CEC7-B448-A94B-47D2B03A6F7F}"/>
              </a:ext>
            </a:extLst>
          </p:cNvPr>
          <p:cNvGrpSpPr/>
          <p:nvPr/>
        </p:nvGrpSpPr>
        <p:grpSpPr>
          <a:xfrm>
            <a:off x="538516" y="3325107"/>
            <a:ext cx="2088592" cy="971695"/>
            <a:chOff x="792972" y="5174310"/>
            <a:chExt cx="2088592" cy="97169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B423B1B-0311-A548-9C3F-18AEC18DD11D}"/>
                </a:ext>
              </a:extLst>
            </p:cNvPr>
            <p:cNvSpPr/>
            <p:nvPr/>
          </p:nvSpPr>
          <p:spPr>
            <a:xfrm>
              <a:off x="792972" y="5529169"/>
              <a:ext cx="2088592" cy="6168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Lorem ipsum dolor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consectet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adipis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4673283-130A-274F-8492-A07C687B5D01}"/>
                </a:ext>
              </a:extLst>
            </p:cNvPr>
            <p:cNvSpPr txBox="1"/>
            <p:nvPr/>
          </p:nvSpPr>
          <p:spPr>
            <a:xfrm flipH="1">
              <a:off x="1004890" y="5174310"/>
              <a:ext cx="1664755" cy="307777"/>
            </a:xfrm>
            <a:prstGeom prst="rect">
              <a:avLst/>
            </a:prstGeom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layfair Display" pitchFamily="2" charset="77"/>
                  <a:ea typeface="Roboto" panose="02000000000000000000" pitchFamily="2" charset="0"/>
                </a:rPr>
                <a:t>Great Portfolio</a:t>
              </a:r>
              <a:endPara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layfair Display" pitchFamily="2" charset="77"/>
                <a:ea typeface="Roboto" panose="02000000000000000000" pitchFamily="2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BEE1505-C283-3B42-BCF3-370BAFD19F50}"/>
              </a:ext>
            </a:extLst>
          </p:cNvPr>
          <p:cNvGrpSpPr/>
          <p:nvPr/>
        </p:nvGrpSpPr>
        <p:grpSpPr>
          <a:xfrm>
            <a:off x="3547308" y="3325107"/>
            <a:ext cx="2088592" cy="971695"/>
            <a:chOff x="792972" y="5174310"/>
            <a:chExt cx="2088592" cy="97169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3527637-CFFE-4D46-B114-5F6B61AF9652}"/>
                </a:ext>
              </a:extLst>
            </p:cNvPr>
            <p:cNvSpPr/>
            <p:nvPr/>
          </p:nvSpPr>
          <p:spPr>
            <a:xfrm>
              <a:off x="792972" y="5529169"/>
              <a:ext cx="2088592" cy="6168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Lorem ipsum dolor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consectet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adipis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F1C6ED5-C308-0749-BA63-3D32389084E4}"/>
                </a:ext>
              </a:extLst>
            </p:cNvPr>
            <p:cNvSpPr txBox="1"/>
            <p:nvPr/>
          </p:nvSpPr>
          <p:spPr>
            <a:xfrm flipH="1">
              <a:off x="1004890" y="5174310"/>
              <a:ext cx="1664755" cy="307777"/>
            </a:xfrm>
            <a:prstGeom prst="rect">
              <a:avLst/>
            </a:prstGeom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layfair Display" pitchFamily="2" charset="77"/>
                  <a:ea typeface="Roboto" panose="02000000000000000000" pitchFamily="2" charset="0"/>
                </a:rPr>
                <a:t>Great Portfolio</a:t>
              </a:r>
              <a:endPara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layfair Display" pitchFamily="2" charset="77"/>
                <a:ea typeface="Roboto" panose="02000000000000000000" pitchFamily="2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2D11BB7-225C-4841-8BAF-AA83217E4105}"/>
              </a:ext>
            </a:extLst>
          </p:cNvPr>
          <p:cNvGrpSpPr/>
          <p:nvPr/>
        </p:nvGrpSpPr>
        <p:grpSpPr>
          <a:xfrm>
            <a:off x="6556099" y="3325107"/>
            <a:ext cx="2088592" cy="971695"/>
            <a:chOff x="792972" y="5174310"/>
            <a:chExt cx="2088592" cy="97169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9A2AFF3-C645-474C-9944-620A287D53C6}"/>
                </a:ext>
              </a:extLst>
            </p:cNvPr>
            <p:cNvSpPr/>
            <p:nvPr/>
          </p:nvSpPr>
          <p:spPr>
            <a:xfrm>
              <a:off x="792972" y="5529169"/>
              <a:ext cx="2088592" cy="6168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Lorem ipsum dolor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consectet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adipis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C7497A9-D09B-1A40-B5AC-09EA965E457E}"/>
                </a:ext>
              </a:extLst>
            </p:cNvPr>
            <p:cNvSpPr txBox="1"/>
            <p:nvPr/>
          </p:nvSpPr>
          <p:spPr>
            <a:xfrm flipH="1">
              <a:off x="1004890" y="5174310"/>
              <a:ext cx="1664755" cy="307777"/>
            </a:xfrm>
            <a:prstGeom prst="rect">
              <a:avLst/>
            </a:prstGeom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layfair Display" pitchFamily="2" charset="77"/>
                  <a:ea typeface="Roboto" panose="02000000000000000000" pitchFamily="2" charset="0"/>
                </a:rPr>
                <a:t>Great Portfolio</a:t>
              </a:r>
              <a:endPara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layfair Display" pitchFamily="2" charset="77"/>
                <a:ea typeface="Roboto" panose="02000000000000000000" pitchFamily="2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DE78B71-FA88-5C41-ACFB-0A35AEAA9CD4}"/>
              </a:ext>
            </a:extLst>
          </p:cNvPr>
          <p:cNvGrpSpPr/>
          <p:nvPr/>
        </p:nvGrpSpPr>
        <p:grpSpPr>
          <a:xfrm>
            <a:off x="9564890" y="3325107"/>
            <a:ext cx="2088592" cy="971695"/>
            <a:chOff x="792972" y="5174310"/>
            <a:chExt cx="2088592" cy="97169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AFB0324-13B4-6542-B3E5-9BAF06994EA8}"/>
                </a:ext>
              </a:extLst>
            </p:cNvPr>
            <p:cNvSpPr/>
            <p:nvPr/>
          </p:nvSpPr>
          <p:spPr>
            <a:xfrm>
              <a:off x="792972" y="5529169"/>
              <a:ext cx="2088592" cy="6168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Lorem ipsum dolor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consectet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adipis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CF35B59-4F7A-804A-82F1-FBC46830350F}"/>
                </a:ext>
              </a:extLst>
            </p:cNvPr>
            <p:cNvSpPr txBox="1"/>
            <p:nvPr/>
          </p:nvSpPr>
          <p:spPr>
            <a:xfrm flipH="1">
              <a:off x="1004890" y="5174310"/>
              <a:ext cx="1664755" cy="307777"/>
            </a:xfrm>
            <a:prstGeom prst="rect">
              <a:avLst/>
            </a:prstGeom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layfair Display" pitchFamily="2" charset="77"/>
                  <a:ea typeface="Roboto" panose="02000000000000000000" pitchFamily="2" charset="0"/>
                </a:rPr>
                <a:t>Great Portfolio</a:t>
              </a:r>
              <a:endPara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layfair Display" pitchFamily="2" charset="77"/>
                <a:ea typeface="Roboto" panose="02000000000000000000" pitchFamily="2" charset="0"/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533D01CA-BF3E-9F43-9A8F-8AA3DF55ADFC}"/>
              </a:ext>
            </a:extLst>
          </p:cNvPr>
          <p:cNvSpPr/>
          <p:nvPr/>
        </p:nvSpPr>
        <p:spPr>
          <a:xfrm>
            <a:off x="2675566" y="5146763"/>
            <a:ext cx="68408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layfair Display" pitchFamily="2" charset="77"/>
                <a:ea typeface="Roboto" panose="02000000000000000000" pitchFamily="2" charset="0"/>
              </a:rPr>
              <a:t>You Have To Make Your Wedding Day All About You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89673DD-BB35-D14D-B081-26A84F7FD24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B8A9E54-8D53-D54A-B30E-D13F03E6994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F8804F96-D080-7B49-A5E4-D2647EF3ED8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FFFB6866-C907-A842-9FBD-9000D2C057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214641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9A27E62-7BDC-4847-90AB-A7C0CCC11562}"/>
              </a:ext>
            </a:extLst>
          </p:cNvPr>
          <p:cNvSpPr/>
          <p:nvPr/>
        </p:nvSpPr>
        <p:spPr>
          <a:xfrm>
            <a:off x="284480" y="2296159"/>
            <a:ext cx="11623040" cy="1400181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21C6627-8A0C-A54E-8CC2-5276A9B7BF9F}"/>
              </a:ext>
            </a:extLst>
          </p:cNvPr>
          <p:cNvGrpSpPr/>
          <p:nvPr/>
        </p:nvGrpSpPr>
        <p:grpSpPr>
          <a:xfrm>
            <a:off x="11622577" y="0"/>
            <a:ext cx="569423" cy="569423"/>
            <a:chOff x="5935288" y="929641"/>
            <a:chExt cx="2499360" cy="249936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0A36006-9599-414F-B160-EC6EDFBADE9E}"/>
                </a:ext>
              </a:extLst>
            </p:cNvPr>
            <p:cNvSpPr/>
            <p:nvPr/>
          </p:nvSpPr>
          <p:spPr>
            <a:xfrm>
              <a:off x="5935288" y="929641"/>
              <a:ext cx="2499360" cy="24993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FA4D6861-E52A-AC42-AD9E-F757E4BA6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415934" y="1410287"/>
              <a:ext cx="1538068" cy="1538068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59E0F9D-BC77-A546-B60A-F2128720364B}"/>
              </a:ext>
            </a:extLst>
          </p:cNvPr>
          <p:cNvGrpSpPr/>
          <p:nvPr/>
        </p:nvGrpSpPr>
        <p:grpSpPr>
          <a:xfrm>
            <a:off x="1014407" y="5233970"/>
            <a:ext cx="2517264" cy="971695"/>
            <a:chOff x="578635" y="5174310"/>
            <a:chExt cx="2517264" cy="97169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18B61E7-FCD1-3F40-A7B4-5802FA17BD2B}"/>
                </a:ext>
              </a:extLst>
            </p:cNvPr>
            <p:cNvSpPr/>
            <p:nvPr/>
          </p:nvSpPr>
          <p:spPr>
            <a:xfrm>
              <a:off x="578635" y="5529169"/>
              <a:ext cx="2517264" cy="6168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Lorem ipsum dolor sit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consectet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adipis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7CC4B4F-76AA-114A-A7C1-01C4D7844204}"/>
                </a:ext>
              </a:extLst>
            </p:cNvPr>
            <p:cNvSpPr txBox="1"/>
            <p:nvPr/>
          </p:nvSpPr>
          <p:spPr>
            <a:xfrm flipH="1">
              <a:off x="1004890" y="5174310"/>
              <a:ext cx="1664755" cy="307777"/>
            </a:xfrm>
            <a:prstGeom prst="rect">
              <a:avLst/>
            </a:prstGeom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layfair Display" pitchFamily="2" charset="77"/>
                  <a:ea typeface="Roboto" panose="02000000000000000000" pitchFamily="2" charset="0"/>
                </a:rPr>
                <a:t>Great Portfolio</a:t>
              </a:r>
              <a:endPara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layfair Display" pitchFamily="2" charset="77"/>
                <a:ea typeface="Roboto" panose="02000000000000000000" pitchFamily="2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2D14959-8375-0946-B792-F252BA5F8ABC}"/>
              </a:ext>
            </a:extLst>
          </p:cNvPr>
          <p:cNvGrpSpPr/>
          <p:nvPr/>
        </p:nvGrpSpPr>
        <p:grpSpPr>
          <a:xfrm>
            <a:off x="4837368" y="5233970"/>
            <a:ext cx="2517264" cy="971695"/>
            <a:chOff x="578635" y="5174310"/>
            <a:chExt cx="2517264" cy="971695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66EDBD9-E849-3349-B890-E19DBBE14A72}"/>
                </a:ext>
              </a:extLst>
            </p:cNvPr>
            <p:cNvSpPr/>
            <p:nvPr/>
          </p:nvSpPr>
          <p:spPr>
            <a:xfrm>
              <a:off x="578635" y="5529169"/>
              <a:ext cx="2517264" cy="6168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Lorem ipsum dolor sit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consectet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adipis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93D77AB-3CCB-C34B-A1CE-FE5A090ED9C1}"/>
                </a:ext>
              </a:extLst>
            </p:cNvPr>
            <p:cNvSpPr txBox="1"/>
            <p:nvPr/>
          </p:nvSpPr>
          <p:spPr>
            <a:xfrm flipH="1">
              <a:off x="1004890" y="5174310"/>
              <a:ext cx="1664755" cy="307777"/>
            </a:xfrm>
            <a:prstGeom prst="rect">
              <a:avLst/>
            </a:prstGeom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layfair Display" pitchFamily="2" charset="77"/>
                  <a:ea typeface="Roboto" panose="02000000000000000000" pitchFamily="2" charset="0"/>
                </a:rPr>
                <a:t>Great Portfolio</a:t>
              </a:r>
              <a:endPara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layfair Display" pitchFamily="2" charset="77"/>
                <a:ea typeface="Roboto" panose="02000000000000000000" pitchFamily="2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AD1FCF5-3334-574E-8069-E76C418D7D5F}"/>
              </a:ext>
            </a:extLst>
          </p:cNvPr>
          <p:cNvGrpSpPr/>
          <p:nvPr/>
        </p:nvGrpSpPr>
        <p:grpSpPr>
          <a:xfrm>
            <a:off x="8683727" y="5233970"/>
            <a:ext cx="2517264" cy="971695"/>
            <a:chOff x="578635" y="5174310"/>
            <a:chExt cx="2517264" cy="971695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14D46E0-10E4-9746-AA1B-84A65C7E362C}"/>
                </a:ext>
              </a:extLst>
            </p:cNvPr>
            <p:cNvSpPr/>
            <p:nvPr/>
          </p:nvSpPr>
          <p:spPr>
            <a:xfrm>
              <a:off x="578635" y="5529169"/>
              <a:ext cx="2517264" cy="6168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Lorem ipsum dolor sit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consectet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adipis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C386AD3-06EF-E44C-A85B-B4E40BF38E7D}"/>
                </a:ext>
              </a:extLst>
            </p:cNvPr>
            <p:cNvSpPr txBox="1"/>
            <p:nvPr/>
          </p:nvSpPr>
          <p:spPr>
            <a:xfrm flipH="1">
              <a:off x="1004890" y="5174310"/>
              <a:ext cx="1664755" cy="307777"/>
            </a:xfrm>
            <a:prstGeom prst="rect">
              <a:avLst/>
            </a:prstGeom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layfair Display" pitchFamily="2" charset="77"/>
                  <a:ea typeface="Roboto" panose="02000000000000000000" pitchFamily="2" charset="0"/>
                </a:rPr>
                <a:t>Great Portfolio</a:t>
              </a:r>
              <a:endPara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layfair Display" pitchFamily="2" charset="77"/>
                <a:ea typeface="Roboto" panose="02000000000000000000" pitchFamily="2" charset="0"/>
              </a:endParaRP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C95AFBB1-2DA7-8646-9305-6C5BEDEA3F06}"/>
              </a:ext>
            </a:extLst>
          </p:cNvPr>
          <p:cNvSpPr/>
          <p:nvPr/>
        </p:nvSpPr>
        <p:spPr>
          <a:xfrm>
            <a:off x="2709431" y="710697"/>
            <a:ext cx="68408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18E91"/>
                </a:solidFill>
                <a:latin typeface="Playfair Display" pitchFamily="2" charset="77"/>
                <a:ea typeface="Roboto" panose="02000000000000000000" pitchFamily="2" charset="0"/>
              </a:rPr>
              <a:t>You Have To Make Your Wedding Day All About You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AEB75C9-0EBF-3642-BC60-0599C1ABA1A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F8A6BA8-EA76-3B44-89D4-5DF411E3C8A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D29FD8A-3368-CB49-A239-90074BF3C3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88386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CAB443-2391-7543-8640-2D44AF13D70B}"/>
              </a:ext>
            </a:extLst>
          </p:cNvPr>
          <p:cNvSpPr/>
          <p:nvPr/>
        </p:nvSpPr>
        <p:spPr>
          <a:xfrm>
            <a:off x="5522259" y="3729318"/>
            <a:ext cx="6209822" cy="27252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E2F8815-B143-5541-B6F9-1957F63283B2}"/>
              </a:ext>
            </a:extLst>
          </p:cNvPr>
          <p:cNvGrpSpPr/>
          <p:nvPr/>
        </p:nvGrpSpPr>
        <p:grpSpPr>
          <a:xfrm>
            <a:off x="11622577" y="0"/>
            <a:ext cx="569423" cy="569423"/>
            <a:chOff x="5935288" y="929641"/>
            <a:chExt cx="2499360" cy="249936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6FA2DF5-2A6C-C946-82B0-7FA8BFD43161}"/>
                </a:ext>
              </a:extLst>
            </p:cNvPr>
            <p:cNvSpPr/>
            <p:nvPr/>
          </p:nvSpPr>
          <p:spPr>
            <a:xfrm>
              <a:off x="5935288" y="929641"/>
              <a:ext cx="2499360" cy="24993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9AA6A0C9-2339-3A4E-9172-DEC8988DC4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415934" y="1410287"/>
              <a:ext cx="1538068" cy="1538068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E6F3D15-BEA4-A941-A6BA-7CF957B5468C}"/>
              </a:ext>
            </a:extLst>
          </p:cNvPr>
          <p:cNvGrpSpPr/>
          <p:nvPr/>
        </p:nvGrpSpPr>
        <p:grpSpPr>
          <a:xfrm>
            <a:off x="1013104" y="4049512"/>
            <a:ext cx="483913" cy="176948"/>
            <a:chOff x="1040418" y="1020468"/>
            <a:chExt cx="483913" cy="17694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D09D71E-47B5-3E4F-8CC7-9C3A32BA5848}"/>
                </a:ext>
              </a:extLst>
            </p:cNvPr>
            <p:cNvSpPr/>
            <p:nvPr/>
          </p:nvSpPr>
          <p:spPr>
            <a:xfrm rot="2700000">
              <a:off x="1040418" y="1020472"/>
              <a:ext cx="176944" cy="17694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CE32D46-5E05-644A-B5A9-8B49C008F515}"/>
                </a:ext>
              </a:extLst>
            </p:cNvPr>
            <p:cNvSpPr/>
            <p:nvPr/>
          </p:nvSpPr>
          <p:spPr>
            <a:xfrm rot="2700000">
              <a:off x="1347387" y="1020468"/>
              <a:ext cx="176944" cy="17694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7B01D0BC-78DE-6A47-BED6-8F5DF68993DB}"/>
              </a:ext>
            </a:extLst>
          </p:cNvPr>
          <p:cNvSpPr/>
          <p:nvPr/>
        </p:nvSpPr>
        <p:spPr>
          <a:xfrm>
            <a:off x="873760" y="4521428"/>
            <a:ext cx="38974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18E91"/>
                </a:solidFill>
                <a:latin typeface="Playfair Display" pitchFamily="2" charset="77"/>
                <a:ea typeface="Roboto" panose="02000000000000000000" pitchFamily="2" charset="0"/>
              </a:rPr>
              <a:t>You Have To Make Your Wedding Day All About You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D3A97C-E1E5-D647-9784-5DDFA4582AEA}"/>
              </a:ext>
            </a:extLst>
          </p:cNvPr>
          <p:cNvSpPr/>
          <p:nvPr/>
        </p:nvSpPr>
        <p:spPr>
          <a:xfrm>
            <a:off x="6598025" y="5012589"/>
            <a:ext cx="4720216" cy="89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200" b="0" i="0" u="none" strike="noStrike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2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2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b="0" i="0" u="none" strike="noStrike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12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eius</a:t>
            </a:r>
            <a:r>
              <a:rPr lang="en-US" sz="12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2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en-US" sz="12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2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en-US" sz="12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dolore magna </a:t>
            </a:r>
            <a:r>
              <a:rPr lang="en-US" sz="1200" b="0" i="0" u="none" strike="noStrike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minim </a:t>
            </a:r>
            <a:r>
              <a:rPr lang="en-US" sz="1200" b="0" i="0" u="none" strike="noStrike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veniamnostrud</a:t>
            </a:r>
            <a:r>
              <a:rPr lang="en-US" sz="12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exercitation </a:t>
            </a:r>
            <a:r>
              <a:rPr lang="en-US" sz="1200" b="0" i="0" u="none" strike="noStrike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</a:t>
            </a:r>
            <a:r>
              <a:rPr lang="en-US" sz="12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laboris</a:t>
            </a:r>
            <a:r>
              <a:rPr lang="en-US" sz="12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5BF334C-DE21-0F41-A8EE-4902AB19BC4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30F871F-A492-3B46-B518-8834B7AE62F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200146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87A8F2F5-40AE-E74D-A6BC-70BD57F920D8}"/>
              </a:ext>
            </a:extLst>
          </p:cNvPr>
          <p:cNvSpPr/>
          <p:nvPr/>
        </p:nvSpPr>
        <p:spPr>
          <a:xfrm>
            <a:off x="8438776" y="2473137"/>
            <a:ext cx="3442447" cy="17907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33EBF23-1A67-FF49-9FF7-2FDE53A7CFE0}"/>
              </a:ext>
            </a:extLst>
          </p:cNvPr>
          <p:cNvSpPr/>
          <p:nvPr/>
        </p:nvSpPr>
        <p:spPr>
          <a:xfrm>
            <a:off x="4374776" y="4799479"/>
            <a:ext cx="3442447" cy="17907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978D46A-83AA-BA4B-B493-C8C325A4EA3D}"/>
              </a:ext>
            </a:extLst>
          </p:cNvPr>
          <p:cNvSpPr/>
          <p:nvPr/>
        </p:nvSpPr>
        <p:spPr>
          <a:xfrm>
            <a:off x="310777" y="2473137"/>
            <a:ext cx="3442447" cy="17907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502EAEB-8C7F-5C4D-BCBB-DA9A5921950B}"/>
              </a:ext>
            </a:extLst>
          </p:cNvPr>
          <p:cNvGrpSpPr/>
          <p:nvPr/>
        </p:nvGrpSpPr>
        <p:grpSpPr>
          <a:xfrm>
            <a:off x="11622577" y="0"/>
            <a:ext cx="569423" cy="569423"/>
            <a:chOff x="5935288" y="929641"/>
            <a:chExt cx="2499360" cy="249936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33259A8-8925-6A43-A778-B59D6EF365A2}"/>
                </a:ext>
              </a:extLst>
            </p:cNvPr>
            <p:cNvSpPr/>
            <p:nvPr/>
          </p:nvSpPr>
          <p:spPr>
            <a:xfrm>
              <a:off x="5935288" y="929641"/>
              <a:ext cx="2499360" cy="24993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706EF878-3A04-244E-A819-F6523D24D6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415934" y="1410287"/>
              <a:ext cx="1538068" cy="1538068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9DE692EF-812B-DB43-820D-08F7E1DD567E}"/>
              </a:ext>
            </a:extLst>
          </p:cNvPr>
          <p:cNvSpPr/>
          <p:nvPr/>
        </p:nvSpPr>
        <p:spPr>
          <a:xfrm>
            <a:off x="2675566" y="710697"/>
            <a:ext cx="68408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18E91"/>
                </a:solidFill>
                <a:latin typeface="Playfair Display" pitchFamily="2" charset="77"/>
                <a:ea typeface="Roboto" panose="02000000000000000000" pitchFamily="2" charset="0"/>
              </a:rPr>
              <a:t>You Have To Make Your Wedding Day All About You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1CDDEF6-0B7F-4C40-AEBB-C522ABA59450}"/>
              </a:ext>
            </a:extLst>
          </p:cNvPr>
          <p:cNvGrpSpPr/>
          <p:nvPr/>
        </p:nvGrpSpPr>
        <p:grpSpPr>
          <a:xfrm>
            <a:off x="773368" y="2882640"/>
            <a:ext cx="2517264" cy="971695"/>
            <a:chOff x="578635" y="5174310"/>
            <a:chExt cx="2517264" cy="97169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6272788-D750-F746-A12A-17320814C936}"/>
                </a:ext>
              </a:extLst>
            </p:cNvPr>
            <p:cNvSpPr/>
            <p:nvPr/>
          </p:nvSpPr>
          <p:spPr>
            <a:xfrm>
              <a:off x="578635" y="5529169"/>
              <a:ext cx="2517264" cy="6168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Lorem ipsum dolor sit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consectet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adipis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EE0CA44-6848-8E46-95C1-268AF7262017}"/>
                </a:ext>
              </a:extLst>
            </p:cNvPr>
            <p:cNvSpPr txBox="1"/>
            <p:nvPr/>
          </p:nvSpPr>
          <p:spPr>
            <a:xfrm flipH="1">
              <a:off x="1004890" y="5174310"/>
              <a:ext cx="1664755" cy="307777"/>
            </a:xfrm>
            <a:prstGeom prst="rect">
              <a:avLst/>
            </a:prstGeom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layfair Display" pitchFamily="2" charset="77"/>
                  <a:ea typeface="Roboto" panose="02000000000000000000" pitchFamily="2" charset="0"/>
                </a:rPr>
                <a:t>Great Portfolio</a:t>
              </a:r>
              <a:endPara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layfair Display" pitchFamily="2" charset="77"/>
                <a:ea typeface="Roboto" panose="02000000000000000000" pitchFamily="2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C69CF00-E9A8-174C-A744-7C17AF62DAD6}"/>
              </a:ext>
            </a:extLst>
          </p:cNvPr>
          <p:cNvGrpSpPr/>
          <p:nvPr/>
        </p:nvGrpSpPr>
        <p:grpSpPr>
          <a:xfrm>
            <a:off x="8901368" y="2882640"/>
            <a:ext cx="2517264" cy="971695"/>
            <a:chOff x="578635" y="5174310"/>
            <a:chExt cx="2517264" cy="97169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3880549-C6F4-4F46-8DF4-0276FEABA89D}"/>
                </a:ext>
              </a:extLst>
            </p:cNvPr>
            <p:cNvSpPr/>
            <p:nvPr/>
          </p:nvSpPr>
          <p:spPr>
            <a:xfrm>
              <a:off x="578635" y="5529169"/>
              <a:ext cx="2517264" cy="6168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Lorem ipsum dolor sit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consectet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adipis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7974119-A22E-D14A-B29E-6D09CC4E9148}"/>
                </a:ext>
              </a:extLst>
            </p:cNvPr>
            <p:cNvSpPr txBox="1"/>
            <p:nvPr/>
          </p:nvSpPr>
          <p:spPr>
            <a:xfrm flipH="1">
              <a:off x="1004890" y="5174310"/>
              <a:ext cx="1664755" cy="307777"/>
            </a:xfrm>
            <a:prstGeom prst="rect">
              <a:avLst/>
            </a:prstGeom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layfair Display" pitchFamily="2" charset="77"/>
                  <a:ea typeface="Roboto" panose="02000000000000000000" pitchFamily="2" charset="0"/>
                </a:rPr>
                <a:t>Great Portfolio</a:t>
              </a:r>
              <a:endPara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layfair Display" pitchFamily="2" charset="77"/>
                <a:ea typeface="Roboto" panose="02000000000000000000" pitchFamily="2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0095177-467E-FF40-BC3D-F28D047F84B9}"/>
              </a:ext>
            </a:extLst>
          </p:cNvPr>
          <p:cNvGrpSpPr/>
          <p:nvPr/>
        </p:nvGrpSpPr>
        <p:grpSpPr>
          <a:xfrm>
            <a:off x="4837368" y="5208981"/>
            <a:ext cx="2517264" cy="971695"/>
            <a:chOff x="578635" y="5174310"/>
            <a:chExt cx="2517264" cy="971695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671FA12-BA4A-8447-94E1-003352804D34}"/>
                </a:ext>
              </a:extLst>
            </p:cNvPr>
            <p:cNvSpPr/>
            <p:nvPr/>
          </p:nvSpPr>
          <p:spPr>
            <a:xfrm>
              <a:off x="578635" y="5529169"/>
              <a:ext cx="2517264" cy="6168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Lorem ipsum dolor sit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consectet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adipis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6DE85A8-0010-3D4B-989B-2557C64685A2}"/>
                </a:ext>
              </a:extLst>
            </p:cNvPr>
            <p:cNvSpPr txBox="1"/>
            <p:nvPr/>
          </p:nvSpPr>
          <p:spPr>
            <a:xfrm flipH="1">
              <a:off x="1004890" y="5174310"/>
              <a:ext cx="1664755" cy="307777"/>
            </a:xfrm>
            <a:prstGeom prst="rect">
              <a:avLst/>
            </a:prstGeom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layfair Display" pitchFamily="2" charset="77"/>
                  <a:ea typeface="Roboto" panose="02000000000000000000" pitchFamily="2" charset="0"/>
                </a:rPr>
                <a:t>Great Portfolio</a:t>
              </a:r>
              <a:endPara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layfair Display" pitchFamily="2" charset="77"/>
                <a:ea typeface="Roboto" panose="02000000000000000000" pitchFamily="2" charset="0"/>
              </a:endParaRPr>
            </a:p>
          </p:txBody>
        </p:sp>
      </p:grp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012D90E-5777-5849-8676-FD0BD28AD4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93FB2A1-4773-FE40-BBC3-2996E4FBC6E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7D366261-4878-CE43-AC3C-E184B1DE07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210757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20" grpId="0" animBg="1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9B5F1DD-A7B0-9342-BEAA-98CB24D9D3FD}"/>
              </a:ext>
            </a:extLst>
          </p:cNvPr>
          <p:cNvGrpSpPr/>
          <p:nvPr/>
        </p:nvGrpSpPr>
        <p:grpSpPr>
          <a:xfrm>
            <a:off x="11622577" y="0"/>
            <a:ext cx="569423" cy="569423"/>
            <a:chOff x="5935288" y="929641"/>
            <a:chExt cx="2499360" cy="249936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36E0A7F-E825-BB46-B512-A2967D8F1093}"/>
                </a:ext>
              </a:extLst>
            </p:cNvPr>
            <p:cNvSpPr/>
            <p:nvPr/>
          </p:nvSpPr>
          <p:spPr>
            <a:xfrm>
              <a:off x="5935288" y="929641"/>
              <a:ext cx="2499360" cy="24993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80D9615B-FC66-F14B-85B7-AC9F49A2CE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415934" y="1410287"/>
              <a:ext cx="1538068" cy="1538068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91F158C-915E-7C47-8EE4-7B5F747FE34A}"/>
              </a:ext>
            </a:extLst>
          </p:cNvPr>
          <p:cNvGrpSpPr/>
          <p:nvPr/>
        </p:nvGrpSpPr>
        <p:grpSpPr>
          <a:xfrm flipH="1">
            <a:off x="814968" y="1246279"/>
            <a:ext cx="4097690" cy="1261245"/>
            <a:chOff x="5068958" y="3061588"/>
            <a:chExt cx="4097690" cy="126124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B94A498-87EC-634F-9DEA-928B289D74C9}"/>
                </a:ext>
              </a:extLst>
            </p:cNvPr>
            <p:cNvSpPr/>
            <p:nvPr/>
          </p:nvSpPr>
          <p:spPr>
            <a:xfrm>
              <a:off x="5068958" y="3428999"/>
              <a:ext cx="4097690" cy="8938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200" b="0" i="0" u="none" strike="noStrike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Lorem ipsum dolor sit </a:t>
              </a:r>
              <a:r>
                <a:rPr lang="en-US" sz="1200" b="0" i="0" u="none" strike="noStrike" dirty="0" err="1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US" sz="1200" b="0" i="0" u="none" strike="noStrike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b="0" i="0" u="none" strike="noStrike" dirty="0" err="1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consectetur</a:t>
              </a:r>
              <a:r>
                <a:rPr lang="en-US" sz="1200" b="0" i="0" u="none" strike="noStrike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b="0" i="0" u="none" strike="noStrike" dirty="0" err="1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adipiscing</a:t>
              </a:r>
              <a:r>
                <a:rPr lang="en-US" sz="1200" b="0" i="0" u="none" strike="noStrike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b="0" i="0" u="none" strike="noStrike" dirty="0" err="1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elit</a:t>
              </a:r>
              <a:r>
                <a:rPr lang="en-US" sz="1200" b="0" i="0" u="none" strike="noStrike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200" b="0" i="0" u="none" strike="noStrike" dirty="0" err="1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sed</a:t>
              </a:r>
              <a:r>
                <a:rPr lang="en-US" sz="1200" b="0" i="0" u="none" strike="noStrike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b="0" i="0" u="none" strike="noStrike" dirty="0" err="1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eius</a:t>
              </a:r>
              <a:r>
                <a:rPr lang="en-US" sz="1200" b="0" i="0" u="none" strike="noStrike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b="0" i="0" u="none" strike="noStrike" dirty="0" err="1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tempor</a:t>
              </a:r>
              <a:r>
                <a:rPr lang="en-US" sz="1200" b="0" i="0" u="none" strike="noStrike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b="0" i="0" u="none" strike="noStrike" dirty="0" err="1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incididunt</a:t>
              </a:r>
              <a:r>
                <a:rPr lang="en-US" sz="1200" b="0" i="0" u="none" strike="noStrike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b="0" i="0" u="none" strike="noStrike" dirty="0" err="1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US" sz="1200" b="0" i="0" u="none" strike="noStrike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b="0" i="0" u="none" strike="noStrike" dirty="0" err="1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labore</a:t>
              </a:r>
              <a:r>
                <a:rPr lang="en-US" sz="1200" b="0" i="0" u="none" strike="noStrike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et dolore magna </a:t>
              </a:r>
              <a:r>
                <a:rPr lang="en-US" sz="1200" b="0" i="0" u="none" strike="noStrike" dirty="0" err="1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aliqua</a:t>
              </a:r>
              <a:r>
                <a:rPr lang="en-US" sz="1200" b="0" i="0" u="none" strike="noStrike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 Ut </a:t>
              </a:r>
              <a:r>
                <a:rPr lang="en-US" sz="1200" b="0" i="0" u="none" strike="noStrike" dirty="0" err="1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enim</a:t>
              </a:r>
              <a:r>
                <a:rPr lang="en-US" sz="1200" b="0" i="0" u="none" strike="noStrike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ad minim </a:t>
              </a:r>
              <a:r>
                <a:rPr lang="en-US" sz="1200" b="0" i="0" u="none" strike="noStrike" dirty="0" err="1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veniam</a:t>
              </a:r>
              <a:r>
                <a:rPr lang="en-US" sz="1200" b="0" i="0" u="none" strike="noStrike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200" b="0" i="0" u="none" strike="noStrike" dirty="0" err="1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quis</a:t>
              </a:r>
              <a:r>
                <a:rPr lang="en-US" sz="1200" b="0" i="0" u="none" strike="noStrike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b="0" i="0" u="none" strike="noStrike" dirty="0" err="1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nost</a:t>
              </a:r>
              <a:r>
                <a:rPr lang="en-US" sz="1200" b="0" i="0" u="none" strike="noStrike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2399BCD-4F43-CE4F-9D81-5C6C04237072}"/>
                </a:ext>
              </a:extLst>
            </p:cNvPr>
            <p:cNvSpPr txBox="1"/>
            <p:nvPr/>
          </p:nvSpPr>
          <p:spPr>
            <a:xfrm flipH="1">
              <a:off x="5068958" y="3061588"/>
              <a:ext cx="1664755" cy="307777"/>
            </a:xfrm>
            <a:prstGeom prst="rect">
              <a:avLst/>
            </a:prstGeom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ID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layfair Display" pitchFamily="2" charset="77"/>
                  <a:ea typeface="Roboto" panose="02000000000000000000" pitchFamily="2" charset="0"/>
                </a:rPr>
                <a:t>Great Portfolio</a:t>
              </a:r>
              <a:endPara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layfair Display" pitchFamily="2" charset="77"/>
                <a:ea typeface="Roboto" panose="02000000000000000000" pitchFamily="2" charset="0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7F63851-F72B-4044-A1B4-0D136234A8D6}"/>
              </a:ext>
            </a:extLst>
          </p:cNvPr>
          <p:cNvSpPr/>
          <p:nvPr/>
        </p:nvSpPr>
        <p:spPr>
          <a:xfrm>
            <a:off x="9778135" y="876051"/>
            <a:ext cx="1374903" cy="51059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F24BB529-B184-684E-A77F-6BE07B2EAB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09835" y="1683891"/>
            <a:ext cx="511504" cy="511504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E845486D-1849-B640-ACDE-5633CFD677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09835" y="4662603"/>
            <a:ext cx="511504" cy="511504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A0E9B835-6C3B-2D4F-833E-68623E08E0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209835" y="3173247"/>
            <a:ext cx="511504" cy="51150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6875B63E-1CB8-7846-A774-F6D8370DCF45}"/>
              </a:ext>
            </a:extLst>
          </p:cNvPr>
          <p:cNvSpPr/>
          <p:nvPr/>
        </p:nvSpPr>
        <p:spPr>
          <a:xfrm>
            <a:off x="-1" y="3359524"/>
            <a:ext cx="8791074" cy="1389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791CBC-942C-8B40-8ACE-49478877765B}"/>
              </a:ext>
            </a:extLst>
          </p:cNvPr>
          <p:cNvGrpSpPr/>
          <p:nvPr/>
        </p:nvGrpSpPr>
        <p:grpSpPr>
          <a:xfrm flipH="1">
            <a:off x="814968" y="4350478"/>
            <a:ext cx="4097690" cy="1261245"/>
            <a:chOff x="5068958" y="3061588"/>
            <a:chExt cx="4097690" cy="1261245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C1D8CB2-34F1-244A-9F29-977528A6DF59}"/>
                </a:ext>
              </a:extLst>
            </p:cNvPr>
            <p:cNvSpPr/>
            <p:nvPr/>
          </p:nvSpPr>
          <p:spPr>
            <a:xfrm>
              <a:off x="5068958" y="3428999"/>
              <a:ext cx="4097690" cy="8938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200" b="0" i="0" u="none" strike="noStrike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Lorem ipsum dolor sit </a:t>
              </a:r>
              <a:r>
                <a:rPr lang="en-US" sz="1200" b="0" i="0" u="none" strike="noStrike" dirty="0" err="1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US" sz="1200" b="0" i="0" u="none" strike="noStrike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b="0" i="0" u="none" strike="noStrike" dirty="0" err="1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consectetur</a:t>
              </a:r>
              <a:r>
                <a:rPr lang="en-US" sz="1200" b="0" i="0" u="none" strike="noStrike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b="0" i="0" u="none" strike="noStrike" dirty="0" err="1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adipiscing</a:t>
              </a:r>
              <a:r>
                <a:rPr lang="en-US" sz="1200" b="0" i="0" u="none" strike="noStrike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b="0" i="0" u="none" strike="noStrike" dirty="0" err="1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elit</a:t>
              </a:r>
              <a:r>
                <a:rPr lang="en-US" sz="1200" b="0" i="0" u="none" strike="noStrike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200" b="0" i="0" u="none" strike="noStrike" dirty="0" err="1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sed</a:t>
              </a:r>
              <a:r>
                <a:rPr lang="en-US" sz="1200" b="0" i="0" u="none" strike="noStrike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b="0" i="0" u="none" strike="noStrike" dirty="0" err="1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eius</a:t>
              </a:r>
              <a:r>
                <a:rPr lang="en-US" sz="1200" b="0" i="0" u="none" strike="noStrike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b="0" i="0" u="none" strike="noStrike" dirty="0" err="1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tempor</a:t>
              </a:r>
              <a:r>
                <a:rPr lang="en-US" sz="1200" b="0" i="0" u="none" strike="noStrike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b="0" i="0" u="none" strike="noStrike" dirty="0" err="1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incididunt</a:t>
              </a:r>
              <a:r>
                <a:rPr lang="en-US" sz="1200" b="0" i="0" u="none" strike="noStrike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b="0" i="0" u="none" strike="noStrike" dirty="0" err="1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US" sz="1200" b="0" i="0" u="none" strike="noStrike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b="0" i="0" u="none" strike="noStrike" dirty="0" err="1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labore</a:t>
              </a:r>
              <a:r>
                <a:rPr lang="en-US" sz="1200" b="0" i="0" u="none" strike="noStrike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et dolore magna </a:t>
              </a:r>
              <a:r>
                <a:rPr lang="en-US" sz="1200" b="0" i="0" u="none" strike="noStrike" dirty="0" err="1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aliqua</a:t>
              </a:r>
              <a:r>
                <a:rPr lang="en-US" sz="1200" b="0" i="0" u="none" strike="noStrike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 Ut </a:t>
              </a:r>
              <a:r>
                <a:rPr lang="en-US" sz="1200" b="0" i="0" u="none" strike="noStrike" dirty="0" err="1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enim</a:t>
              </a:r>
              <a:r>
                <a:rPr lang="en-US" sz="1200" b="0" i="0" u="none" strike="noStrike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ad minim </a:t>
              </a:r>
              <a:r>
                <a:rPr lang="en-US" sz="1200" b="0" i="0" u="none" strike="noStrike" dirty="0" err="1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veniam</a:t>
              </a:r>
              <a:r>
                <a:rPr lang="en-US" sz="1200" b="0" i="0" u="none" strike="noStrike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200" b="0" i="0" u="none" strike="noStrike" dirty="0" err="1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quis</a:t>
              </a:r>
              <a:r>
                <a:rPr lang="en-US" sz="1200" b="0" i="0" u="none" strike="noStrike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b="0" i="0" u="none" strike="noStrike" dirty="0" err="1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nost</a:t>
              </a:r>
              <a:r>
                <a:rPr lang="en-US" sz="1200" b="0" i="0" u="none" strike="noStrike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B30B738-89C6-6048-B337-0276408A901C}"/>
                </a:ext>
              </a:extLst>
            </p:cNvPr>
            <p:cNvSpPr txBox="1"/>
            <p:nvPr/>
          </p:nvSpPr>
          <p:spPr>
            <a:xfrm flipH="1">
              <a:off x="5068958" y="3061588"/>
              <a:ext cx="1664755" cy="307777"/>
            </a:xfrm>
            <a:prstGeom prst="rect">
              <a:avLst/>
            </a:prstGeom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ID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layfair Display" pitchFamily="2" charset="77"/>
                  <a:ea typeface="Roboto" panose="02000000000000000000" pitchFamily="2" charset="0"/>
                </a:rPr>
                <a:t>Great Portfolio</a:t>
              </a:r>
              <a:endPara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layfair Display" pitchFamily="2" charset="77"/>
                <a:ea typeface="Roboto" panose="02000000000000000000" pitchFamily="2" charset="0"/>
              </a:endParaRPr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FDCE22-A2F5-014E-BA4F-DFA1A5B3C5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B86484F-396B-8D4F-8371-AD9EC2B82D2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312493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7C0FB8A-D0A2-5A45-94FA-A313B2A21F6C}"/>
              </a:ext>
            </a:extLst>
          </p:cNvPr>
          <p:cNvSpPr/>
          <p:nvPr/>
        </p:nvSpPr>
        <p:spPr>
          <a:xfrm>
            <a:off x="4869711" y="3593805"/>
            <a:ext cx="6752865" cy="27857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0B63634-2053-AC4E-9881-8D95D3563513}"/>
              </a:ext>
            </a:extLst>
          </p:cNvPr>
          <p:cNvGrpSpPr/>
          <p:nvPr/>
        </p:nvGrpSpPr>
        <p:grpSpPr>
          <a:xfrm>
            <a:off x="11622577" y="0"/>
            <a:ext cx="569423" cy="569423"/>
            <a:chOff x="5935288" y="929641"/>
            <a:chExt cx="2499360" cy="249936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D3EDEA8-C809-9445-9364-80AC2B72C26E}"/>
                </a:ext>
              </a:extLst>
            </p:cNvPr>
            <p:cNvSpPr/>
            <p:nvPr/>
          </p:nvSpPr>
          <p:spPr>
            <a:xfrm>
              <a:off x="5935288" y="929641"/>
              <a:ext cx="2499360" cy="24993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D35D19B1-61A6-D447-8E04-9BBD764E25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415934" y="1410287"/>
              <a:ext cx="1538068" cy="1538068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7887670-029E-4F42-AD96-E18670B66DC9}"/>
              </a:ext>
            </a:extLst>
          </p:cNvPr>
          <p:cNvGrpSpPr/>
          <p:nvPr/>
        </p:nvGrpSpPr>
        <p:grpSpPr>
          <a:xfrm>
            <a:off x="7350108" y="868447"/>
            <a:ext cx="483913" cy="176948"/>
            <a:chOff x="1040418" y="1020468"/>
            <a:chExt cx="483913" cy="17694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A99CE86-AF93-2648-ADFB-C87F13AEE5A4}"/>
                </a:ext>
              </a:extLst>
            </p:cNvPr>
            <p:cNvSpPr/>
            <p:nvPr/>
          </p:nvSpPr>
          <p:spPr>
            <a:xfrm rot="2700000">
              <a:off x="1040418" y="1020472"/>
              <a:ext cx="176944" cy="17694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B4F36B7-C8F9-7F4F-9E2F-D02B841FEB65}"/>
                </a:ext>
              </a:extLst>
            </p:cNvPr>
            <p:cNvSpPr/>
            <p:nvPr/>
          </p:nvSpPr>
          <p:spPr>
            <a:xfrm rot="2700000">
              <a:off x="1347387" y="1020468"/>
              <a:ext cx="176944" cy="17694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B9CD6DB0-9237-0945-870B-BAE15741512A}"/>
              </a:ext>
            </a:extLst>
          </p:cNvPr>
          <p:cNvSpPr/>
          <p:nvPr/>
        </p:nvSpPr>
        <p:spPr>
          <a:xfrm>
            <a:off x="7210764" y="1340363"/>
            <a:ext cx="38974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18E91"/>
                </a:solidFill>
                <a:latin typeface="Playfair Display" pitchFamily="2" charset="77"/>
                <a:ea typeface="Roboto" panose="02000000000000000000" pitchFamily="2" charset="0"/>
              </a:rPr>
              <a:t>You Have To Make Your Wedding Day All About You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5BAF1D7-2106-5C43-8141-A001BA1A2C5A}"/>
              </a:ext>
            </a:extLst>
          </p:cNvPr>
          <p:cNvSpPr/>
          <p:nvPr/>
        </p:nvSpPr>
        <p:spPr>
          <a:xfrm>
            <a:off x="6847367" y="4262754"/>
            <a:ext cx="4118344" cy="1447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sedo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utabore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 magna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minim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veniam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nostrud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exercita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laboris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aliqui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uis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irure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in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cillum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dolore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fugiat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pariatur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046F8A-0C9B-F344-BB4A-B55212FDF8E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86724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548E417-9E9B-6748-B73E-477BBC2B69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80A814C-DA1B-EA47-9837-6751FC30CA05}"/>
              </a:ext>
            </a:extLst>
          </p:cNvPr>
          <p:cNvGrpSpPr/>
          <p:nvPr/>
        </p:nvGrpSpPr>
        <p:grpSpPr>
          <a:xfrm>
            <a:off x="11622577" y="0"/>
            <a:ext cx="569423" cy="569423"/>
            <a:chOff x="5935288" y="929641"/>
            <a:chExt cx="2499360" cy="249936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D19D477-9112-B840-9CFE-839CE8D5E2DE}"/>
                </a:ext>
              </a:extLst>
            </p:cNvPr>
            <p:cNvSpPr/>
            <p:nvPr/>
          </p:nvSpPr>
          <p:spPr>
            <a:xfrm>
              <a:off x="5935288" y="929641"/>
              <a:ext cx="2499360" cy="24993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1FCE6CCB-4952-734C-A95C-7033144900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415934" y="1410287"/>
              <a:ext cx="1538068" cy="1538068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E5B81ED1-522B-BB45-B6E4-4BAFE6397527}"/>
              </a:ext>
            </a:extLst>
          </p:cNvPr>
          <p:cNvSpPr/>
          <p:nvPr/>
        </p:nvSpPr>
        <p:spPr>
          <a:xfrm>
            <a:off x="-1" y="1075266"/>
            <a:ext cx="1337735" cy="4707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E81D4B0-4C81-0C41-8A6C-FF9491076E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3114" y="1868505"/>
            <a:ext cx="511504" cy="511504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A8E9E6F0-FDF5-6D45-BC80-2B2C6F4A3A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3114" y="4477990"/>
            <a:ext cx="511504" cy="511504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C4744377-A57A-954A-9973-CE16CFCF80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3114" y="3173247"/>
            <a:ext cx="511504" cy="51150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355DD73-409E-0E43-AC2C-448004AEA7A4}"/>
              </a:ext>
            </a:extLst>
          </p:cNvPr>
          <p:cNvSpPr/>
          <p:nvPr/>
        </p:nvSpPr>
        <p:spPr>
          <a:xfrm>
            <a:off x="6184670" y="3615900"/>
            <a:ext cx="5153891" cy="1447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sedo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dolore magna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minim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veniam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nostrud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exercitation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laboris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aliqui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Duis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irure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in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reprehenderit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voluptate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cillum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dolore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fugiat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pariatur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E5A4BA1-E9EF-884B-B50F-7816372BFBFA}"/>
              </a:ext>
            </a:extLst>
          </p:cNvPr>
          <p:cNvGrpSpPr/>
          <p:nvPr/>
        </p:nvGrpSpPr>
        <p:grpSpPr>
          <a:xfrm>
            <a:off x="6324019" y="1322354"/>
            <a:ext cx="483918" cy="176946"/>
            <a:chOff x="6514023" y="1320959"/>
            <a:chExt cx="577707" cy="21124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6E309FF-C971-994F-A0FB-E08C5107F4A7}"/>
                </a:ext>
              </a:extLst>
            </p:cNvPr>
            <p:cNvSpPr/>
            <p:nvPr/>
          </p:nvSpPr>
          <p:spPr>
            <a:xfrm rot="2700000">
              <a:off x="6514023" y="1320961"/>
              <a:ext cx="211238" cy="2112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BCDE43E-61AF-8B46-B6F8-5655A6089AF3}"/>
                </a:ext>
              </a:extLst>
            </p:cNvPr>
            <p:cNvSpPr/>
            <p:nvPr/>
          </p:nvSpPr>
          <p:spPr>
            <a:xfrm rot="2700000">
              <a:off x="6880492" y="1320959"/>
              <a:ext cx="211238" cy="2112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200BFDEC-248F-F74B-BD18-41B13607373C}"/>
              </a:ext>
            </a:extLst>
          </p:cNvPr>
          <p:cNvSpPr/>
          <p:nvPr/>
        </p:nvSpPr>
        <p:spPr>
          <a:xfrm>
            <a:off x="6184670" y="1794267"/>
            <a:ext cx="38974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18E91"/>
                </a:solidFill>
                <a:latin typeface="Playfair Display" pitchFamily="2" charset="77"/>
                <a:ea typeface="Roboto" panose="02000000000000000000" pitchFamily="2" charset="0"/>
              </a:rPr>
              <a:t>You Have To Make Your Wedding Day All About You</a:t>
            </a:r>
          </a:p>
        </p:txBody>
      </p:sp>
    </p:spTree>
    <p:extLst>
      <p:ext uri="{BB962C8B-B14F-4D97-AF65-F5344CB8AC3E}">
        <p14:creationId xmlns:p14="http://schemas.microsoft.com/office/powerpoint/2010/main" val="128094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560E4C1-7390-C948-AC06-9C508C8B922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E842D46-2A9A-6D4B-BCFF-6DF26868E84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E8FDB6-7BF3-1949-9DCB-E3B9C303E2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776" y="1378418"/>
            <a:ext cx="2033022" cy="41011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E5C60EF-1398-F041-A217-D8286F2D49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006" y="1378418"/>
            <a:ext cx="2033022" cy="410116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9A2E7AC-1966-6E41-BF00-C1B309925C66}"/>
              </a:ext>
            </a:extLst>
          </p:cNvPr>
          <p:cNvGrpSpPr/>
          <p:nvPr/>
        </p:nvGrpSpPr>
        <p:grpSpPr>
          <a:xfrm>
            <a:off x="11622577" y="0"/>
            <a:ext cx="569423" cy="569423"/>
            <a:chOff x="5935288" y="929641"/>
            <a:chExt cx="2499360" cy="249936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25B4AFF-8275-FA4E-BD7A-9E9CD4B3EDC6}"/>
                </a:ext>
              </a:extLst>
            </p:cNvPr>
            <p:cNvSpPr/>
            <p:nvPr/>
          </p:nvSpPr>
          <p:spPr>
            <a:xfrm>
              <a:off x="5935288" y="929641"/>
              <a:ext cx="2499360" cy="24993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7A53811A-B453-6041-A1ED-2A13BAE371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415934" y="1410287"/>
              <a:ext cx="1538068" cy="1538068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C68BF07-BEEA-B24F-8403-B4E6EC55A582}"/>
              </a:ext>
            </a:extLst>
          </p:cNvPr>
          <p:cNvSpPr/>
          <p:nvPr/>
        </p:nvSpPr>
        <p:spPr>
          <a:xfrm>
            <a:off x="924855" y="3615900"/>
            <a:ext cx="4564169" cy="1447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sedo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dolore magna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minim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veniam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nostrud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exercitation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laboris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aliqui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Duis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irure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in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cillum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dolore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fugiat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pariatur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109C2F7-56DF-A649-AD2A-FD3A33C8EC41}"/>
              </a:ext>
            </a:extLst>
          </p:cNvPr>
          <p:cNvGrpSpPr/>
          <p:nvPr/>
        </p:nvGrpSpPr>
        <p:grpSpPr>
          <a:xfrm>
            <a:off x="1064204" y="1322354"/>
            <a:ext cx="483918" cy="176946"/>
            <a:chOff x="6514023" y="1320959"/>
            <a:chExt cx="577707" cy="21124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662CEA5-4476-2D44-B721-68410E62B34B}"/>
                </a:ext>
              </a:extLst>
            </p:cNvPr>
            <p:cNvSpPr/>
            <p:nvPr/>
          </p:nvSpPr>
          <p:spPr>
            <a:xfrm rot="2700000">
              <a:off x="6514023" y="1320961"/>
              <a:ext cx="211238" cy="2112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3FE8615-B8DD-554C-9766-EF1B8985FB4A}"/>
                </a:ext>
              </a:extLst>
            </p:cNvPr>
            <p:cNvSpPr/>
            <p:nvPr/>
          </p:nvSpPr>
          <p:spPr>
            <a:xfrm rot="2700000">
              <a:off x="6880492" y="1320959"/>
              <a:ext cx="211238" cy="2112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AA7303C4-E8A7-3343-9F3B-13275F40200A}"/>
              </a:ext>
            </a:extLst>
          </p:cNvPr>
          <p:cNvSpPr/>
          <p:nvPr/>
        </p:nvSpPr>
        <p:spPr>
          <a:xfrm>
            <a:off x="924855" y="1794267"/>
            <a:ext cx="38974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18E91"/>
                </a:solidFill>
                <a:latin typeface="Playfair Display" pitchFamily="2" charset="77"/>
                <a:ea typeface="Roboto" panose="02000000000000000000" pitchFamily="2" charset="0"/>
              </a:rPr>
              <a:t>You Have To Make Your Wedding Day All About You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75DF7E7E-A480-0143-B27D-0734BD332A5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8097E3-A5C6-374B-9E3B-591F0A5C77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087" y="906771"/>
            <a:ext cx="2500630" cy="504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58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136FD74-6E3D-054F-A7E3-19C9FDADF1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9718539"/>
              </p:ext>
            </p:extLst>
          </p:nvPr>
        </p:nvGraphicFramePr>
        <p:xfrm>
          <a:off x="2106385" y="1117323"/>
          <a:ext cx="5192486" cy="4623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0CA8E578-EBE6-EE48-A9D8-E7F46E7F457E}"/>
              </a:ext>
            </a:extLst>
          </p:cNvPr>
          <p:cNvGrpSpPr/>
          <p:nvPr/>
        </p:nvGrpSpPr>
        <p:grpSpPr>
          <a:xfrm>
            <a:off x="11622577" y="0"/>
            <a:ext cx="569423" cy="569423"/>
            <a:chOff x="5935288" y="929641"/>
            <a:chExt cx="2499360" cy="249936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76A1143-7783-FB41-AB1B-67F1F8D4C7FA}"/>
                </a:ext>
              </a:extLst>
            </p:cNvPr>
            <p:cNvSpPr/>
            <p:nvPr/>
          </p:nvSpPr>
          <p:spPr>
            <a:xfrm>
              <a:off x="5935288" y="929641"/>
              <a:ext cx="2499360" cy="24993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6D7C1E12-EDB1-754D-B5E9-54A0D1142D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415934" y="1410287"/>
              <a:ext cx="1538068" cy="1538068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974C308-949D-A742-86ED-A9DBBBDE058B}"/>
              </a:ext>
            </a:extLst>
          </p:cNvPr>
          <p:cNvGrpSpPr/>
          <p:nvPr/>
        </p:nvGrpSpPr>
        <p:grpSpPr>
          <a:xfrm>
            <a:off x="770970" y="1486473"/>
            <a:ext cx="828975" cy="3885053"/>
            <a:chOff x="840914" y="1193132"/>
            <a:chExt cx="954158" cy="447173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001013A-447A-E04C-A2C0-1AFC602390F1}"/>
                </a:ext>
              </a:extLst>
            </p:cNvPr>
            <p:cNvGrpSpPr/>
            <p:nvPr/>
          </p:nvGrpSpPr>
          <p:grpSpPr>
            <a:xfrm>
              <a:off x="840914" y="4710710"/>
              <a:ext cx="954157" cy="954157"/>
              <a:chOff x="6496711" y="5592144"/>
              <a:chExt cx="954157" cy="954157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C8D92D62-C932-5849-B0A1-1B1590E544CF}"/>
                  </a:ext>
                </a:extLst>
              </p:cNvPr>
              <p:cNvSpPr/>
              <p:nvPr/>
            </p:nvSpPr>
            <p:spPr>
              <a:xfrm>
                <a:off x="6496711" y="5592144"/>
                <a:ext cx="954157" cy="95415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" name="Graphic 10">
                <a:extLst>
                  <a:ext uri="{FF2B5EF4-FFF2-40B4-BE49-F238E27FC236}">
                    <a16:creationId xmlns:a16="http://schemas.microsoft.com/office/drawing/2014/main" id="{C14C6DB6-4F5F-5F42-884E-7E93E916D4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748775" y="5844209"/>
                <a:ext cx="450028" cy="450028"/>
              </a:xfrm>
              <a:prstGeom prst="rect">
                <a:avLst/>
              </a:prstGeom>
            </p:spPr>
          </p:pic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57CD2EC-BF6B-4649-8BC3-DD38B6D1F6D8}"/>
                </a:ext>
              </a:extLst>
            </p:cNvPr>
            <p:cNvGrpSpPr/>
            <p:nvPr/>
          </p:nvGrpSpPr>
          <p:grpSpPr>
            <a:xfrm>
              <a:off x="840914" y="2951921"/>
              <a:ext cx="954157" cy="954157"/>
              <a:chOff x="4755017" y="5592144"/>
              <a:chExt cx="954157" cy="954157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8ABBD4FD-8B4F-794F-9A86-C8E34B8AEE95}"/>
                  </a:ext>
                </a:extLst>
              </p:cNvPr>
              <p:cNvSpPr/>
              <p:nvPr/>
            </p:nvSpPr>
            <p:spPr>
              <a:xfrm>
                <a:off x="4755017" y="5592144"/>
                <a:ext cx="954157" cy="95415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4" name="Graphic 13">
                <a:extLst>
                  <a:ext uri="{FF2B5EF4-FFF2-40B4-BE49-F238E27FC236}">
                    <a16:creationId xmlns:a16="http://schemas.microsoft.com/office/drawing/2014/main" id="{167D1E79-F5BA-6147-96E8-B359423A62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5007082" y="5844209"/>
                <a:ext cx="450028" cy="450028"/>
              </a:xfrm>
              <a:prstGeom prst="rect">
                <a:avLst/>
              </a:prstGeom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6A27925-D1DB-C540-ACE5-F31B47AB6D7C}"/>
                </a:ext>
              </a:extLst>
            </p:cNvPr>
            <p:cNvGrpSpPr/>
            <p:nvPr/>
          </p:nvGrpSpPr>
          <p:grpSpPr>
            <a:xfrm>
              <a:off x="840915" y="1193132"/>
              <a:ext cx="954157" cy="954157"/>
              <a:chOff x="3013324" y="5592144"/>
              <a:chExt cx="954157" cy="954157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0F7FA080-82C6-4D46-B7DB-A93CD3513ADC}"/>
                  </a:ext>
                </a:extLst>
              </p:cNvPr>
              <p:cNvSpPr/>
              <p:nvPr/>
            </p:nvSpPr>
            <p:spPr>
              <a:xfrm>
                <a:off x="3013324" y="5592144"/>
                <a:ext cx="954157" cy="95415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" name="Graphic 7">
                <a:extLst>
                  <a:ext uri="{FF2B5EF4-FFF2-40B4-BE49-F238E27FC236}">
                    <a16:creationId xmlns:a16="http://schemas.microsoft.com/office/drawing/2014/main" id="{6491199A-D4AC-C749-A2C9-BC684240FD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3265389" y="5844209"/>
                <a:ext cx="450028" cy="450028"/>
              </a:xfrm>
              <a:prstGeom prst="rect">
                <a:avLst/>
              </a:prstGeom>
            </p:spPr>
          </p:pic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77BAFB1-C4D2-C84D-99ED-28CB3FD4538D}"/>
              </a:ext>
            </a:extLst>
          </p:cNvPr>
          <p:cNvGrpSpPr/>
          <p:nvPr/>
        </p:nvGrpSpPr>
        <p:grpSpPr>
          <a:xfrm>
            <a:off x="7659772" y="2489603"/>
            <a:ext cx="3897492" cy="1856908"/>
            <a:chOff x="7962470" y="2489603"/>
            <a:chExt cx="3897492" cy="1856908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FC51B81-0B13-8F4B-8F24-F444EA32D523}"/>
                </a:ext>
              </a:extLst>
            </p:cNvPr>
            <p:cNvGrpSpPr/>
            <p:nvPr/>
          </p:nvGrpSpPr>
          <p:grpSpPr>
            <a:xfrm>
              <a:off x="8101819" y="2489603"/>
              <a:ext cx="483918" cy="176946"/>
              <a:chOff x="6514023" y="1320959"/>
              <a:chExt cx="577707" cy="211240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3F2B1D7-8E2D-124C-93DB-564DFAE9D71A}"/>
                  </a:ext>
                </a:extLst>
              </p:cNvPr>
              <p:cNvSpPr/>
              <p:nvPr/>
            </p:nvSpPr>
            <p:spPr>
              <a:xfrm rot="2700000">
                <a:off x="6514023" y="1320961"/>
                <a:ext cx="211238" cy="21123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Playfair Display" pitchFamily="2" charset="77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45DEA8B-A983-D849-A1D3-252FE6593154}"/>
                  </a:ext>
                </a:extLst>
              </p:cNvPr>
              <p:cNvSpPr/>
              <p:nvPr/>
            </p:nvSpPr>
            <p:spPr>
              <a:xfrm rot="2700000">
                <a:off x="6880492" y="1320959"/>
                <a:ext cx="211238" cy="21123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Playfair Display" pitchFamily="2" charset="77"/>
                </a:endParaRPr>
              </a:p>
            </p:txBody>
          </p: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EC3B737-30C2-9F42-A5DF-0D465566FEB0}"/>
                </a:ext>
              </a:extLst>
            </p:cNvPr>
            <p:cNvSpPr/>
            <p:nvPr/>
          </p:nvSpPr>
          <p:spPr>
            <a:xfrm>
              <a:off x="7962470" y="2961516"/>
              <a:ext cx="3897492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rgbClr val="018E91"/>
                  </a:solidFill>
                  <a:latin typeface="Playfair Display" pitchFamily="2" charset="77"/>
                  <a:ea typeface="Roboto" panose="02000000000000000000" pitchFamily="2" charset="0"/>
                </a:rPr>
                <a:t>You Have To Make Your Wedding Day All About You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594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series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40856B2-EB6A-8E4D-8741-07F406D96E1E}"/>
              </a:ext>
            </a:extLst>
          </p:cNvPr>
          <p:cNvGrpSpPr/>
          <p:nvPr/>
        </p:nvGrpSpPr>
        <p:grpSpPr>
          <a:xfrm>
            <a:off x="11622577" y="0"/>
            <a:ext cx="569423" cy="569423"/>
            <a:chOff x="5935288" y="929641"/>
            <a:chExt cx="2499360" cy="249936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84C4B2D-B5B5-054A-9B40-6B426E7D3C1F}"/>
                </a:ext>
              </a:extLst>
            </p:cNvPr>
            <p:cNvSpPr/>
            <p:nvPr/>
          </p:nvSpPr>
          <p:spPr>
            <a:xfrm>
              <a:off x="5935288" y="929641"/>
              <a:ext cx="2499360" cy="24993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BCD87663-F282-9941-B26B-49C4EA7AA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415934" y="1410287"/>
              <a:ext cx="1538068" cy="1538068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203F213-F479-C941-B704-C9E76C9652C9}"/>
              </a:ext>
            </a:extLst>
          </p:cNvPr>
          <p:cNvGrpSpPr/>
          <p:nvPr/>
        </p:nvGrpSpPr>
        <p:grpSpPr>
          <a:xfrm>
            <a:off x="10592874" y="1486473"/>
            <a:ext cx="828975" cy="3885053"/>
            <a:chOff x="840914" y="1193132"/>
            <a:chExt cx="954158" cy="447173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96D0994-F3EB-EE49-A295-4336751DC491}"/>
                </a:ext>
              </a:extLst>
            </p:cNvPr>
            <p:cNvGrpSpPr/>
            <p:nvPr/>
          </p:nvGrpSpPr>
          <p:grpSpPr>
            <a:xfrm>
              <a:off x="840914" y="4710710"/>
              <a:ext cx="954157" cy="954157"/>
              <a:chOff x="6496711" y="5592144"/>
              <a:chExt cx="954157" cy="954157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9247D54F-AD1D-E549-B140-D56B46E0C06F}"/>
                  </a:ext>
                </a:extLst>
              </p:cNvPr>
              <p:cNvSpPr/>
              <p:nvPr/>
            </p:nvSpPr>
            <p:spPr>
              <a:xfrm>
                <a:off x="6496711" y="5592144"/>
                <a:ext cx="954157" cy="95415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4" name="Graphic 13">
                <a:extLst>
                  <a:ext uri="{FF2B5EF4-FFF2-40B4-BE49-F238E27FC236}">
                    <a16:creationId xmlns:a16="http://schemas.microsoft.com/office/drawing/2014/main" id="{045F9844-0CCF-D94B-AD18-7C574D20DE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748775" y="5844209"/>
                <a:ext cx="450028" cy="450028"/>
              </a:xfrm>
              <a:prstGeom prst="rect">
                <a:avLst/>
              </a:prstGeom>
            </p:spPr>
          </p:pic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3180973-BF4C-A148-9C12-4F8FF05D049D}"/>
                </a:ext>
              </a:extLst>
            </p:cNvPr>
            <p:cNvGrpSpPr/>
            <p:nvPr/>
          </p:nvGrpSpPr>
          <p:grpSpPr>
            <a:xfrm>
              <a:off x="840914" y="2951921"/>
              <a:ext cx="954157" cy="954157"/>
              <a:chOff x="4755017" y="5592144"/>
              <a:chExt cx="954157" cy="954157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6C14C0E-DDEB-1A4D-972C-8F2A1B12483B}"/>
                  </a:ext>
                </a:extLst>
              </p:cNvPr>
              <p:cNvSpPr/>
              <p:nvPr/>
            </p:nvSpPr>
            <p:spPr>
              <a:xfrm>
                <a:off x="4755017" y="5592144"/>
                <a:ext cx="954157" cy="95415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" name="Graphic 11">
                <a:extLst>
                  <a:ext uri="{FF2B5EF4-FFF2-40B4-BE49-F238E27FC236}">
                    <a16:creationId xmlns:a16="http://schemas.microsoft.com/office/drawing/2014/main" id="{2DAC5B98-9CA3-7040-A8C7-EDBE23E51E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007082" y="5844209"/>
                <a:ext cx="450028" cy="450028"/>
              </a:xfrm>
              <a:prstGeom prst="rect">
                <a:avLst/>
              </a:prstGeom>
            </p:spPr>
          </p:pic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3879DA3-F167-A94E-A952-F0F364B4D739}"/>
                </a:ext>
              </a:extLst>
            </p:cNvPr>
            <p:cNvGrpSpPr/>
            <p:nvPr/>
          </p:nvGrpSpPr>
          <p:grpSpPr>
            <a:xfrm>
              <a:off x="840915" y="1193132"/>
              <a:ext cx="954157" cy="954157"/>
              <a:chOff x="3013324" y="5592144"/>
              <a:chExt cx="954157" cy="954157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62BEA776-3E16-B241-B11E-DE14D3074686}"/>
                  </a:ext>
                </a:extLst>
              </p:cNvPr>
              <p:cNvSpPr/>
              <p:nvPr/>
            </p:nvSpPr>
            <p:spPr>
              <a:xfrm>
                <a:off x="3013324" y="5592144"/>
                <a:ext cx="954157" cy="95415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" name="Graphic 9">
                <a:extLst>
                  <a:ext uri="{FF2B5EF4-FFF2-40B4-BE49-F238E27FC236}">
                    <a16:creationId xmlns:a16="http://schemas.microsoft.com/office/drawing/2014/main" id="{84E5CC0B-FB29-544C-9F01-B60DB4C440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3265389" y="5844209"/>
                <a:ext cx="450028" cy="450028"/>
              </a:xfrm>
              <a:prstGeom prst="rect">
                <a:avLst/>
              </a:prstGeom>
            </p:spPr>
          </p:pic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12E9379-AD97-0144-9716-F702669CD5D8}"/>
              </a:ext>
            </a:extLst>
          </p:cNvPr>
          <p:cNvGrpSpPr/>
          <p:nvPr/>
        </p:nvGrpSpPr>
        <p:grpSpPr>
          <a:xfrm>
            <a:off x="826953" y="2489603"/>
            <a:ext cx="3897492" cy="1856908"/>
            <a:chOff x="7962470" y="2489603"/>
            <a:chExt cx="3897492" cy="1856908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2D456A3-CDFB-5B45-B2A7-FEA738C1A6F1}"/>
                </a:ext>
              </a:extLst>
            </p:cNvPr>
            <p:cNvGrpSpPr/>
            <p:nvPr/>
          </p:nvGrpSpPr>
          <p:grpSpPr>
            <a:xfrm>
              <a:off x="8101819" y="2489603"/>
              <a:ext cx="483918" cy="176946"/>
              <a:chOff x="6514023" y="1320959"/>
              <a:chExt cx="577707" cy="21124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87E22B3-4DEF-5B46-A461-7A6EE91E3A56}"/>
                  </a:ext>
                </a:extLst>
              </p:cNvPr>
              <p:cNvSpPr/>
              <p:nvPr/>
            </p:nvSpPr>
            <p:spPr>
              <a:xfrm rot="2700000">
                <a:off x="6514023" y="1320961"/>
                <a:ext cx="211238" cy="21123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Playfair Display" pitchFamily="2" charset="77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7CB1E41-5E4B-F548-879F-6039B127E3EA}"/>
                  </a:ext>
                </a:extLst>
              </p:cNvPr>
              <p:cNvSpPr/>
              <p:nvPr/>
            </p:nvSpPr>
            <p:spPr>
              <a:xfrm rot="2700000">
                <a:off x="6880492" y="1320959"/>
                <a:ext cx="211238" cy="21123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Playfair Display" pitchFamily="2" charset="77"/>
                </a:endParaRPr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900CD48-BEFD-DB43-A4D1-E03D8CD991E8}"/>
                </a:ext>
              </a:extLst>
            </p:cNvPr>
            <p:cNvSpPr/>
            <p:nvPr/>
          </p:nvSpPr>
          <p:spPr>
            <a:xfrm>
              <a:off x="7962470" y="2961516"/>
              <a:ext cx="3897492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rgbClr val="018E91"/>
                  </a:solidFill>
                  <a:latin typeface="Playfair Display" pitchFamily="2" charset="77"/>
                  <a:ea typeface="Roboto" panose="02000000000000000000" pitchFamily="2" charset="0"/>
                </a:rPr>
                <a:t>You Have To Make Your Wedding Day All About You</a:t>
              </a:r>
            </a:p>
          </p:txBody>
        </p:sp>
      </p:grp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9AD389A4-81D7-A441-B5A3-8AC312EDD9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9361099"/>
              </p:ext>
            </p:extLst>
          </p:nvPr>
        </p:nvGraphicFramePr>
        <p:xfrm>
          <a:off x="5165829" y="1173289"/>
          <a:ext cx="4985661" cy="4511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201990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 uiExpand="1">
        <p:bldSub>
          <a:bldChart bld="series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034EB6C-BB3A-1744-8BA8-EA152D125375}"/>
              </a:ext>
            </a:extLst>
          </p:cNvPr>
          <p:cNvGrpSpPr/>
          <p:nvPr/>
        </p:nvGrpSpPr>
        <p:grpSpPr>
          <a:xfrm>
            <a:off x="11622577" y="0"/>
            <a:ext cx="569423" cy="569423"/>
            <a:chOff x="5935288" y="929641"/>
            <a:chExt cx="2499360" cy="249936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6CBCB98-7D6D-3646-AF36-5747689C419E}"/>
                </a:ext>
              </a:extLst>
            </p:cNvPr>
            <p:cNvSpPr/>
            <p:nvPr/>
          </p:nvSpPr>
          <p:spPr>
            <a:xfrm>
              <a:off x="5935288" y="929641"/>
              <a:ext cx="2499360" cy="24993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C1443C4D-4153-4745-851E-0522DEC27C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415934" y="1410287"/>
              <a:ext cx="1538068" cy="1538068"/>
            </a:xfrm>
            <a:prstGeom prst="rect">
              <a:avLst/>
            </a:prstGeom>
          </p:spPr>
        </p:pic>
      </p:grpSp>
      <p:sp>
        <p:nvSpPr>
          <p:cNvPr id="5" name="Freeform 4">
            <a:extLst>
              <a:ext uri="{FF2B5EF4-FFF2-40B4-BE49-F238E27FC236}">
                <a16:creationId xmlns:a16="http://schemas.microsoft.com/office/drawing/2014/main" id="{DF6FCA39-8471-C54D-9918-EDE03C482216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1033847" y="569423"/>
            <a:ext cx="1170170" cy="2920539"/>
          </a:xfrm>
          <a:custGeom>
            <a:avLst/>
            <a:gdLst>
              <a:gd name="T0" fmla="*/ 133 w 147"/>
              <a:gd name="T1" fmla="*/ 104 h 371"/>
              <a:gd name="T2" fmla="*/ 109 w 147"/>
              <a:gd name="T3" fmla="*/ 75 h 371"/>
              <a:gd name="T4" fmla="*/ 37 w 147"/>
              <a:gd name="T5" fmla="*/ 75 h 371"/>
              <a:gd name="T6" fmla="*/ 14 w 147"/>
              <a:gd name="T7" fmla="*/ 104 h 371"/>
              <a:gd name="T8" fmla="*/ 0 w 147"/>
              <a:gd name="T9" fmla="*/ 198 h 371"/>
              <a:gd name="T10" fmla="*/ 13 w 147"/>
              <a:gd name="T11" fmla="*/ 211 h 371"/>
              <a:gd name="T12" fmla="*/ 25 w 147"/>
              <a:gd name="T13" fmla="*/ 198 h 371"/>
              <a:gd name="T14" fmla="*/ 38 w 147"/>
              <a:gd name="T15" fmla="*/ 114 h 371"/>
              <a:gd name="T16" fmla="*/ 42 w 147"/>
              <a:gd name="T17" fmla="*/ 114 h 371"/>
              <a:gd name="T18" fmla="*/ 20 w 147"/>
              <a:gd name="T19" fmla="*/ 246 h 371"/>
              <a:gd name="T20" fmla="*/ 36 w 147"/>
              <a:gd name="T21" fmla="*/ 246 h 371"/>
              <a:gd name="T22" fmla="*/ 31 w 147"/>
              <a:gd name="T23" fmla="*/ 352 h 371"/>
              <a:gd name="T24" fmla="*/ 50 w 147"/>
              <a:gd name="T25" fmla="*/ 371 h 371"/>
              <a:gd name="T26" fmla="*/ 68 w 147"/>
              <a:gd name="T27" fmla="*/ 352 h 371"/>
              <a:gd name="T28" fmla="*/ 73 w 147"/>
              <a:gd name="T29" fmla="*/ 246 h 371"/>
              <a:gd name="T30" fmla="*/ 75 w 147"/>
              <a:gd name="T31" fmla="*/ 246 h 371"/>
              <a:gd name="T32" fmla="*/ 79 w 147"/>
              <a:gd name="T33" fmla="*/ 352 h 371"/>
              <a:gd name="T34" fmla="*/ 98 w 147"/>
              <a:gd name="T35" fmla="*/ 371 h 371"/>
              <a:gd name="T36" fmla="*/ 117 w 147"/>
              <a:gd name="T37" fmla="*/ 352 h 371"/>
              <a:gd name="T38" fmla="*/ 111 w 147"/>
              <a:gd name="T39" fmla="*/ 246 h 371"/>
              <a:gd name="T40" fmla="*/ 127 w 147"/>
              <a:gd name="T41" fmla="*/ 246 h 371"/>
              <a:gd name="T42" fmla="*/ 105 w 147"/>
              <a:gd name="T43" fmla="*/ 114 h 371"/>
              <a:gd name="T44" fmla="*/ 109 w 147"/>
              <a:gd name="T45" fmla="*/ 114 h 371"/>
              <a:gd name="T46" fmla="*/ 122 w 147"/>
              <a:gd name="T47" fmla="*/ 198 h 371"/>
              <a:gd name="T48" fmla="*/ 134 w 147"/>
              <a:gd name="T49" fmla="*/ 210 h 371"/>
              <a:gd name="T50" fmla="*/ 147 w 147"/>
              <a:gd name="T51" fmla="*/ 198 h 371"/>
              <a:gd name="T52" fmla="*/ 133 w 147"/>
              <a:gd name="T53" fmla="*/ 104 h 371"/>
              <a:gd name="T54" fmla="*/ 74 w 147"/>
              <a:gd name="T55" fmla="*/ 63 h 371"/>
              <a:gd name="T56" fmla="*/ 106 w 147"/>
              <a:gd name="T57" fmla="*/ 31 h 371"/>
              <a:gd name="T58" fmla="*/ 74 w 147"/>
              <a:gd name="T59" fmla="*/ 0 h 371"/>
              <a:gd name="T60" fmla="*/ 43 w 147"/>
              <a:gd name="T61" fmla="*/ 31 h 371"/>
              <a:gd name="T62" fmla="*/ 74 w 147"/>
              <a:gd name="T63" fmla="*/ 63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7" h="371">
                <a:moveTo>
                  <a:pt x="133" y="104"/>
                </a:moveTo>
                <a:cubicBezTo>
                  <a:pt x="133" y="88"/>
                  <a:pt x="122" y="75"/>
                  <a:pt x="109" y="75"/>
                </a:cubicBezTo>
                <a:cubicBezTo>
                  <a:pt x="37" y="75"/>
                  <a:pt x="37" y="75"/>
                  <a:pt x="37" y="75"/>
                </a:cubicBezTo>
                <a:cubicBezTo>
                  <a:pt x="25" y="75"/>
                  <a:pt x="14" y="88"/>
                  <a:pt x="14" y="104"/>
                </a:cubicBezTo>
                <a:cubicBezTo>
                  <a:pt x="0" y="198"/>
                  <a:pt x="0" y="198"/>
                  <a:pt x="0" y="198"/>
                </a:cubicBezTo>
                <a:cubicBezTo>
                  <a:pt x="0" y="205"/>
                  <a:pt x="6" y="211"/>
                  <a:pt x="13" y="211"/>
                </a:cubicBezTo>
                <a:cubicBezTo>
                  <a:pt x="20" y="211"/>
                  <a:pt x="25" y="205"/>
                  <a:pt x="25" y="198"/>
                </a:cubicBezTo>
                <a:cubicBezTo>
                  <a:pt x="38" y="114"/>
                  <a:pt x="38" y="114"/>
                  <a:pt x="38" y="114"/>
                </a:cubicBezTo>
                <a:cubicBezTo>
                  <a:pt x="42" y="114"/>
                  <a:pt x="42" y="114"/>
                  <a:pt x="42" y="114"/>
                </a:cubicBezTo>
                <a:cubicBezTo>
                  <a:pt x="20" y="246"/>
                  <a:pt x="20" y="246"/>
                  <a:pt x="20" y="246"/>
                </a:cubicBezTo>
                <a:cubicBezTo>
                  <a:pt x="36" y="246"/>
                  <a:pt x="36" y="246"/>
                  <a:pt x="36" y="246"/>
                </a:cubicBezTo>
                <a:cubicBezTo>
                  <a:pt x="31" y="352"/>
                  <a:pt x="31" y="352"/>
                  <a:pt x="31" y="352"/>
                </a:cubicBezTo>
                <a:cubicBezTo>
                  <a:pt x="31" y="363"/>
                  <a:pt x="39" y="371"/>
                  <a:pt x="50" y="371"/>
                </a:cubicBezTo>
                <a:cubicBezTo>
                  <a:pt x="60" y="371"/>
                  <a:pt x="68" y="363"/>
                  <a:pt x="68" y="352"/>
                </a:cubicBezTo>
                <a:cubicBezTo>
                  <a:pt x="73" y="246"/>
                  <a:pt x="73" y="246"/>
                  <a:pt x="73" y="246"/>
                </a:cubicBezTo>
                <a:cubicBezTo>
                  <a:pt x="75" y="246"/>
                  <a:pt x="75" y="246"/>
                  <a:pt x="75" y="246"/>
                </a:cubicBezTo>
                <a:cubicBezTo>
                  <a:pt x="79" y="352"/>
                  <a:pt x="79" y="352"/>
                  <a:pt x="79" y="352"/>
                </a:cubicBezTo>
                <a:cubicBezTo>
                  <a:pt x="79" y="363"/>
                  <a:pt x="87" y="371"/>
                  <a:pt x="98" y="371"/>
                </a:cubicBezTo>
                <a:cubicBezTo>
                  <a:pt x="108" y="371"/>
                  <a:pt x="117" y="363"/>
                  <a:pt x="117" y="352"/>
                </a:cubicBezTo>
                <a:cubicBezTo>
                  <a:pt x="111" y="246"/>
                  <a:pt x="111" y="246"/>
                  <a:pt x="111" y="246"/>
                </a:cubicBezTo>
                <a:cubicBezTo>
                  <a:pt x="127" y="246"/>
                  <a:pt x="127" y="246"/>
                  <a:pt x="127" y="246"/>
                </a:cubicBezTo>
                <a:cubicBezTo>
                  <a:pt x="105" y="114"/>
                  <a:pt x="105" y="114"/>
                  <a:pt x="105" y="114"/>
                </a:cubicBezTo>
                <a:cubicBezTo>
                  <a:pt x="109" y="114"/>
                  <a:pt x="109" y="114"/>
                  <a:pt x="109" y="114"/>
                </a:cubicBezTo>
                <a:cubicBezTo>
                  <a:pt x="122" y="198"/>
                  <a:pt x="122" y="198"/>
                  <a:pt x="122" y="198"/>
                </a:cubicBezTo>
                <a:cubicBezTo>
                  <a:pt x="122" y="205"/>
                  <a:pt x="127" y="210"/>
                  <a:pt x="134" y="210"/>
                </a:cubicBezTo>
                <a:cubicBezTo>
                  <a:pt x="141" y="210"/>
                  <a:pt x="147" y="205"/>
                  <a:pt x="147" y="198"/>
                </a:cubicBezTo>
                <a:cubicBezTo>
                  <a:pt x="133" y="104"/>
                  <a:pt x="133" y="104"/>
                  <a:pt x="133" y="104"/>
                </a:cubicBezTo>
                <a:close/>
                <a:moveTo>
                  <a:pt x="74" y="63"/>
                </a:moveTo>
                <a:cubicBezTo>
                  <a:pt x="92" y="63"/>
                  <a:pt x="106" y="49"/>
                  <a:pt x="106" y="31"/>
                </a:cubicBezTo>
                <a:cubicBezTo>
                  <a:pt x="106" y="14"/>
                  <a:pt x="92" y="0"/>
                  <a:pt x="74" y="0"/>
                </a:cubicBezTo>
                <a:cubicBezTo>
                  <a:pt x="57" y="0"/>
                  <a:pt x="43" y="14"/>
                  <a:pt x="43" y="31"/>
                </a:cubicBezTo>
                <a:cubicBezTo>
                  <a:pt x="43" y="49"/>
                  <a:pt x="57" y="63"/>
                  <a:pt x="74" y="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81C0D4-FEC3-5F41-B6AA-642B2C019ADE}"/>
              </a:ext>
            </a:extLst>
          </p:cNvPr>
          <p:cNvSpPr/>
          <p:nvPr/>
        </p:nvSpPr>
        <p:spPr>
          <a:xfrm>
            <a:off x="0" y="4068924"/>
            <a:ext cx="12192000" cy="12526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D461E6C-D41E-0343-84E6-0322684020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87000" y="4470235"/>
            <a:ext cx="450028" cy="45002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EEEF70E5-E1C6-534C-A571-6120CC2FAF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98981" y="4470235"/>
            <a:ext cx="450028" cy="450028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658FE7EE-14B9-3344-95EE-ACFF1A90A0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42991" y="4470235"/>
            <a:ext cx="450028" cy="450028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CFA4A17-5DD5-FA4E-9870-B8A8AEA7D9F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54973" y="4470234"/>
            <a:ext cx="450028" cy="45002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E3CF6E6-99B6-4441-813A-DF1E940A279D}"/>
              </a:ext>
            </a:extLst>
          </p:cNvPr>
          <p:cNvGrpSpPr/>
          <p:nvPr/>
        </p:nvGrpSpPr>
        <p:grpSpPr>
          <a:xfrm>
            <a:off x="1108317" y="5686463"/>
            <a:ext cx="1407393" cy="628805"/>
            <a:chOff x="7014927" y="4927169"/>
            <a:chExt cx="1407393" cy="62880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6ECB7FD-0B9F-5E4A-9F87-B6B59B2FCABB}"/>
                </a:ext>
              </a:extLst>
            </p:cNvPr>
            <p:cNvSpPr txBox="1"/>
            <p:nvPr/>
          </p:nvSpPr>
          <p:spPr>
            <a:xfrm>
              <a:off x="7014927" y="5278975"/>
              <a:ext cx="14073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layfair Display" pitchFamily="2" charset="77"/>
                  <a:ea typeface="Roboto" panose="02000000000000000000" pitchFamily="2" charset="0"/>
                </a:rPr>
                <a:t>Simple Text Here</a:t>
              </a:r>
              <a:endPara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layfair Display" pitchFamily="2" charset="77"/>
                <a:ea typeface="Roboto" panose="02000000000000000000" pitchFamily="2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1A5FC1F-A566-8D41-879C-159C9673A1AE}"/>
                </a:ext>
              </a:extLst>
            </p:cNvPr>
            <p:cNvSpPr txBox="1"/>
            <p:nvPr/>
          </p:nvSpPr>
          <p:spPr>
            <a:xfrm>
              <a:off x="7326621" y="4927169"/>
              <a:ext cx="7840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layfair Display" pitchFamily="2" charset="77"/>
                  <a:ea typeface="Roboto" panose="02000000000000000000" pitchFamily="2" charset="0"/>
                </a:rPr>
                <a:t>250K</a:t>
              </a:r>
              <a:endPara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layfair Display" pitchFamily="2" charset="77"/>
                <a:ea typeface="Roboto" panose="02000000000000000000" pitchFamily="2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8221EDE-C4F3-B140-BA1D-5DA9546AB48B}"/>
              </a:ext>
            </a:extLst>
          </p:cNvPr>
          <p:cNvGrpSpPr/>
          <p:nvPr/>
        </p:nvGrpSpPr>
        <p:grpSpPr>
          <a:xfrm>
            <a:off x="3964308" y="5686463"/>
            <a:ext cx="1407393" cy="628805"/>
            <a:chOff x="7014927" y="4927169"/>
            <a:chExt cx="1407393" cy="62880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357EEA3-AB84-7D44-A566-23E9E0D05597}"/>
                </a:ext>
              </a:extLst>
            </p:cNvPr>
            <p:cNvSpPr txBox="1"/>
            <p:nvPr/>
          </p:nvSpPr>
          <p:spPr>
            <a:xfrm>
              <a:off x="7014927" y="5278975"/>
              <a:ext cx="14073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layfair Display" pitchFamily="2" charset="77"/>
                  <a:ea typeface="Roboto" panose="02000000000000000000" pitchFamily="2" charset="0"/>
                </a:rPr>
                <a:t>Simple Text Here</a:t>
              </a:r>
              <a:endPara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layfair Display" pitchFamily="2" charset="77"/>
                <a:ea typeface="Roboto" panose="02000000000000000000" pitchFamily="2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2DFBC4A-FD0D-E94E-8867-0895ECB8FC06}"/>
                </a:ext>
              </a:extLst>
            </p:cNvPr>
            <p:cNvSpPr txBox="1"/>
            <p:nvPr/>
          </p:nvSpPr>
          <p:spPr>
            <a:xfrm>
              <a:off x="7326621" y="4927169"/>
              <a:ext cx="7840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layfair Display" pitchFamily="2" charset="77"/>
                  <a:ea typeface="Roboto" panose="02000000000000000000" pitchFamily="2" charset="0"/>
                </a:rPr>
                <a:t>570K</a:t>
              </a:r>
              <a:endPara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layfair Display" pitchFamily="2" charset="77"/>
                <a:ea typeface="Roboto" panose="02000000000000000000" pitchFamily="2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442165F-A137-DE49-9FC4-17B2F6EB1E75}"/>
              </a:ext>
            </a:extLst>
          </p:cNvPr>
          <p:cNvGrpSpPr/>
          <p:nvPr/>
        </p:nvGrpSpPr>
        <p:grpSpPr>
          <a:xfrm>
            <a:off x="6821799" y="5686463"/>
            <a:ext cx="1407393" cy="628805"/>
            <a:chOff x="7014927" y="4927169"/>
            <a:chExt cx="1407393" cy="62880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550CE5C-E921-1C44-A453-E7570C0C0009}"/>
                </a:ext>
              </a:extLst>
            </p:cNvPr>
            <p:cNvSpPr txBox="1"/>
            <p:nvPr/>
          </p:nvSpPr>
          <p:spPr>
            <a:xfrm>
              <a:off x="7014927" y="5278975"/>
              <a:ext cx="14073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layfair Display" pitchFamily="2" charset="77"/>
                  <a:ea typeface="Roboto" panose="02000000000000000000" pitchFamily="2" charset="0"/>
                </a:rPr>
                <a:t>Simple Text Here</a:t>
              </a:r>
              <a:endPara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layfair Display" pitchFamily="2" charset="77"/>
                <a:ea typeface="Roboto" panose="02000000000000000000" pitchFamily="2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1F2CECB-0B99-304A-9313-79B50580137D}"/>
                </a:ext>
              </a:extLst>
            </p:cNvPr>
            <p:cNvSpPr txBox="1"/>
            <p:nvPr/>
          </p:nvSpPr>
          <p:spPr>
            <a:xfrm>
              <a:off x="7326621" y="4927169"/>
              <a:ext cx="7840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layfair Display" pitchFamily="2" charset="77"/>
                  <a:ea typeface="Roboto" panose="02000000000000000000" pitchFamily="2" charset="0"/>
                </a:rPr>
                <a:t>700K</a:t>
              </a:r>
              <a:endPara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layfair Display" pitchFamily="2" charset="77"/>
                <a:ea typeface="Roboto" panose="02000000000000000000" pitchFamily="2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E4FD433-2EB1-214F-A275-DF5063E93767}"/>
              </a:ext>
            </a:extLst>
          </p:cNvPr>
          <p:cNvGrpSpPr/>
          <p:nvPr/>
        </p:nvGrpSpPr>
        <p:grpSpPr>
          <a:xfrm>
            <a:off x="9676290" y="5686463"/>
            <a:ext cx="1407393" cy="628805"/>
            <a:chOff x="7014927" y="4927169"/>
            <a:chExt cx="1407393" cy="62880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0A0CAB3-6968-9A4D-BE72-00F9101EDE24}"/>
                </a:ext>
              </a:extLst>
            </p:cNvPr>
            <p:cNvSpPr txBox="1"/>
            <p:nvPr/>
          </p:nvSpPr>
          <p:spPr>
            <a:xfrm>
              <a:off x="7014927" y="5278975"/>
              <a:ext cx="14073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layfair Display" pitchFamily="2" charset="77"/>
                  <a:ea typeface="Roboto" panose="02000000000000000000" pitchFamily="2" charset="0"/>
                </a:rPr>
                <a:t>Simple Text Here</a:t>
              </a:r>
              <a:endPara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layfair Display" pitchFamily="2" charset="77"/>
                <a:ea typeface="Roboto" panose="02000000000000000000" pitchFamily="2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893F2A1-7AA5-7F40-AA4E-360E3DC62037}"/>
                </a:ext>
              </a:extLst>
            </p:cNvPr>
            <p:cNvSpPr txBox="1"/>
            <p:nvPr/>
          </p:nvSpPr>
          <p:spPr>
            <a:xfrm>
              <a:off x="7326621" y="4927169"/>
              <a:ext cx="7840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layfair Display" pitchFamily="2" charset="77"/>
                  <a:ea typeface="Roboto" panose="02000000000000000000" pitchFamily="2" charset="0"/>
                </a:rPr>
                <a:t>860K</a:t>
              </a:r>
              <a:endPara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layfair Display" pitchFamily="2" charset="77"/>
                <a:ea typeface="Roboto" panose="02000000000000000000" pitchFamily="2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E52F23E-5BC2-0B44-9BD2-FD53A673B4E5}"/>
              </a:ext>
            </a:extLst>
          </p:cNvPr>
          <p:cNvGrpSpPr/>
          <p:nvPr/>
        </p:nvGrpSpPr>
        <p:grpSpPr>
          <a:xfrm>
            <a:off x="3218582" y="541050"/>
            <a:ext cx="483913" cy="176948"/>
            <a:chOff x="6514028" y="1320959"/>
            <a:chExt cx="577702" cy="211243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8BA4BA0-7822-B24D-AB79-D0BB2EF71A22}"/>
                </a:ext>
              </a:extLst>
            </p:cNvPr>
            <p:cNvSpPr/>
            <p:nvPr/>
          </p:nvSpPr>
          <p:spPr>
            <a:xfrm rot="2700000">
              <a:off x="6514028" y="1320964"/>
              <a:ext cx="211238" cy="2112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4C16680-1800-D84B-82B0-0AA6972F9FE7}"/>
                </a:ext>
              </a:extLst>
            </p:cNvPr>
            <p:cNvSpPr/>
            <p:nvPr/>
          </p:nvSpPr>
          <p:spPr>
            <a:xfrm rot="2700000">
              <a:off x="6880492" y="1320959"/>
              <a:ext cx="211238" cy="2112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672D6867-69DB-584A-B64B-9488B22CED77}"/>
              </a:ext>
            </a:extLst>
          </p:cNvPr>
          <p:cNvSpPr/>
          <p:nvPr/>
        </p:nvSpPr>
        <p:spPr>
          <a:xfrm>
            <a:off x="3079238" y="2476787"/>
            <a:ext cx="8285448" cy="89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sedo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edolore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magna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minim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veniam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nostrud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exercitation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laboris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aliqui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irure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in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reprehenderit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voluptate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cillum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dolore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fugiat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CB2B8C1-0728-1F4A-BB62-C6633DFA4CCF}"/>
              </a:ext>
            </a:extLst>
          </p:cNvPr>
          <p:cNvSpPr/>
          <p:nvPr/>
        </p:nvSpPr>
        <p:spPr>
          <a:xfrm>
            <a:off x="3079237" y="1012963"/>
            <a:ext cx="59970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18E91"/>
                </a:solidFill>
                <a:latin typeface="Playfair Display" pitchFamily="2" charset="77"/>
                <a:ea typeface="Roboto" panose="02000000000000000000" pitchFamily="2" charset="0"/>
              </a:rPr>
              <a:t>You Have To Make Your Wedding Day All About You</a:t>
            </a:r>
          </a:p>
        </p:txBody>
      </p:sp>
    </p:spTree>
    <p:extLst>
      <p:ext uri="{BB962C8B-B14F-4D97-AF65-F5344CB8AC3E}">
        <p14:creationId xmlns:p14="http://schemas.microsoft.com/office/powerpoint/2010/main" val="324889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7" grpId="0"/>
      <p:bldP spid="2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2DC3A37-B699-894E-AF57-7D9B1FC2D701}"/>
              </a:ext>
            </a:extLst>
          </p:cNvPr>
          <p:cNvGrpSpPr/>
          <p:nvPr/>
        </p:nvGrpSpPr>
        <p:grpSpPr>
          <a:xfrm>
            <a:off x="11622577" y="0"/>
            <a:ext cx="569423" cy="569423"/>
            <a:chOff x="5935288" y="929641"/>
            <a:chExt cx="2499360" cy="249936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202D9CF-ECD4-5D45-966E-004D2297CA70}"/>
                </a:ext>
              </a:extLst>
            </p:cNvPr>
            <p:cNvSpPr/>
            <p:nvPr/>
          </p:nvSpPr>
          <p:spPr>
            <a:xfrm>
              <a:off x="5935288" y="929641"/>
              <a:ext cx="2499360" cy="24993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0813C99F-31F8-174D-9455-D9B5D02281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415934" y="1410287"/>
              <a:ext cx="1538068" cy="1538068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68CE113F-0CC9-B845-86F5-482C70BA49A8}"/>
              </a:ext>
            </a:extLst>
          </p:cNvPr>
          <p:cNvSpPr/>
          <p:nvPr/>
        </p:nvSpPr>
        <p:spPr>
          <a:xfrm>
            <a:off x="0" y="4068924"/>
            <a:ext cx="12192000" cy="12526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AE4C9E4-E942-F849-B5FA-24C1E09D12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87000" y="4470235"/>
            <a:ext cx="450028" cy="450028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5A58D9C-33B6-484E-8AA2-6431F7494B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98981" y="4470235"/>
            <a:ext cx="450028" cy="450028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E8558FDC-FBE5-9343-8A8E-FE9CD1A957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42991" y="4470235"/>
            <a:ext cx="450028" cy="45002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ED23D99B-3BA7-1D4A-AAED-1E8DA65C49C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54973" y="4470234"/>
            <a:ext cx="450028" cy="45002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C571E4E-FE2C-E04B-9F00-E27EA15766BC}"/>
              </a:ext>
            </a:extLst>
          </p:cNvPr>
          <p:cNvGrpSpPr/>
          <p:nvPr/>
        </p:nvGrpSpPr>
        <p:grpSpPr>
          <a:xfrm>
            <a:off x="1108317" y="5686463"/>
            <a:ext cx="1407393" cy="628805"/>
            <a:chOff x="7014927" y="4927169"/>
            <a:chExt cx="1407393" cy="62880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303CBFF-D1E9-D344-B980-A0E088A14136}"/>
                </a:ext>
              </a:extLst>
            </p:cNvPr>
            <p:cNvSpPr txBox="1"/>
            <p:nvPr/>
          </p:nvSpPr>
          <p:spPr>
            <a:xfrm>
              <a:off x="7014927" y="5278975"/>
              <a:ext cx="14073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layfair Display" pitchFamily="2" charset="77"/>
                  <a:ea typeface="Roboto" panose="02000000000000000000" pitchFamily="2" charset="0"/>
                </a:rPr>
                <a:t>Simple Text Here</a:t>
              </a:r>
              <a:endPara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layfair Display" pitchFamily="2" charset="77"/>
                <a:ea typeface="Roboto" panose="02000000000000000000" pitchFamily="2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A6DC597-B2F2-0B46-886B-77740D07E7A6}"/>
                </a:ext>
              </a:extLst>
            </p:cNvPr>
            <p:cNvSpPr txBox="1"/>
            <p:nvPr/>
          </p:nvSpPr>
          <p:spPr>
            <a:xfrm>
              <a:off x="7326621" y="4927169"/>
              <a:ext cx="7840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layfair Display" pitchFamily="2" charset="77"/>
                  <a:ea typeface="Roboto" panose="02000000000000000000" pitchFamily="2" charset="0"/>
                </a:rPr>
                <a:t>250K</a:t>
              </a:r>
              <a:endPara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layfair Display" pitchFamily="2" charset="77"/>
                <a:ea typeface="Roboto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3643491-A3C0-8F4E-989F-6E211618F2B3}"/>
              </a:ext>
            </a:extLst>
          </p:cNvPr>
          <p:cNvGrpSpPr/>
          <p:nvPr/>
        </p:nvGrpSpPr>
        <p:grpSpPr>
          <a:xfrm>
            <a:off x="3964308" y="5686463"/>
            <a:ext cx="1407393" cy="628805"/>
            <a:chOff x="7014927" y="4927169"/>
            <a:chExt cx="1407393" cy="62880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24B8A75-6F9A-4043-B687-93F3F4911A90}"/>
                </a:ext>
              </a:extLst>
            </p:cNvPr>
            <p:cNvSpPr txBox="1"/>
            <p:nvPr/>
          </p:nvSpPr>
          <p:spPr>
            <a:xfrm>
              <a:off x="7014927" y="5278975"/>
              <a:ext cx="14073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layfair Display" pitchFamily="2" charset="77"/>
                  <a:ea typeface="Roboto" panose="02000000000000000000" pitchFamily="2" charset="0"/>
                </a:rPr>
                <a:t>Simple Text Here</a:t>
              </a:r>
              <a:endPara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layfair Display" pitchFamily="2" charset="77"/>
                <a:ea typeface="Roboto" panose="02000000000000000000" pitchFamily="2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7875AC8-C413-394F-B802-5E61DA855707}"/>
                </a:ext>
              </a:extLst>
            </p:cNvPr>
            <p:cNvSpPr txBox="1"/>
            <p:nvPr/>
          </p:nvSpPr>
          <p:spPr>
            <a:xfrm>
              <a:off x="7326621" y="4927169"/>
              <a:ext cx="7840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layfair Display" pitchFamily="2" charset="77"/>
                  <a:ea typeface="Roboto" panose="02000000000000000000" pitchFamily="2" charset="0"/>
                </a:rPr>
                <a:t>570K</a:t>
              </a:r>
              <a:endPara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layfair Display" pitchFamily="2" charset="77"/>
                <a:ea typeface="Roboto" panose="020000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828989E-1880-1044-8C0C-02432AED4027}"/>
              </a:ext>
            </a:extLst>
          </p:cNvPr>
          <p:cNvGrpSpPr/>
          <p:nvPr/>
        </p:nvGrpSpPr>
        <p:grpSpPr>
          <a:xfrm>
            <a:off x="6821799" y="5686463"/>
            <a:ext cx="1407393" cy="628805"/>
            <a:chOff x="7014927" y="4927169"/>
            <a:chExt cx="1407393" cy="62880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128D6F4-9F87-6747-8922-52FF518166C5}"/>
                </a:ext>
              </a:extLst>
            </p:cNvPr>
            <p:cNvSpPr txBox="1"/>
            <p:nvPr/>
          </p:nvSpPr>
          <p:spPr>
            <a:xfrm>
              <a:off x="7014927" y="5278975"/>
              <a:ext cx="14073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layfair Display" pitchFamily="2" charset="77"/>
                  <a:ea typeface="Roboto" panose="02000000000000000000" pitchFamily="2" charset="0"/>
                </a:rPr>
                <a:t>Simple Text Here</a:t>
              </a:r>
              <a:endPara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layfair Display" pitchFamily="2" charset="77"/>
                <a:ea typeface="Roboto" panose="02000000000000000000" pitchFamily="2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5293432-B2B4-7643-A23F-9666D98F54FE}"/>
                </a:ext>
              </a:extLst>
            </p:cNvPr>
            <p:cNvSpPr txBox="1"/>
            <p:nvPr/>
          </p:nvSpPr>
          <p:spPr>
            <a:xfrm>
              <a:off x="7326621" y="4927169"/>
              <a:ext cx="7840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layfair Display" pitchFamily="2" charset="77"/>
                  <a:ea typeface="Roboto" panose="02000000000000000000" pitchFamily="2" charset="0"/>
                </a:rPr>
                <a:t>700K</a:t>
              </a:r>
              <a:endPara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layfair Display" pitchFamily="2" charset="77"/>
                <a:ea typeface="Roboto" panose="02000000000000000000" pitchFamily="2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D031464-1365-F04D-A97C-77C0CA697C3F}"/>
              </a:ext>
            </a:extLst>
          </p:cNvPr>
          <p:cNvGrpSpPr/>
          <p:nvPr/>
        </p:nvGrpSpPr>
        <p:grpSpPr>
          <a:xfrm>
            <a:off x="9676290" y="5686463"/>
            <a:ext cx="1407393" cy="628805"/>
            <a:chOff x="7014927" y="4927169"/>
            <a:chExt cx="1407393" cy="62880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094D3F1-8AA0-1847-A414-042FF4840E5D}"/>
                </a:ext>
              </a:extLst>
            </p:cNvPr>
            <p:cNvSpPr txBox="1"/>
            <p:nvPr/>
          </p:nvSpPr>
          <p:spPr>
            <a:xfrm>
              <a:off x="7014927" y="5278975"/>
              <a:ext cx="14073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layfair Display" pitchFamily="2" charset="77"/>
                  <a:ea typeface="Roboto" panose="02000000000000000000" pitchFamily="2" charset="0"/>
                </a:rPr>
                <a:t>Simple Text Here</a:t>
              </a:r>
              <a:endPara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layfair Display" pitchFamily="2" charset="77"/>
                <a:ea typeface="Roboto" panose="02000000000000000000" pitchFamily="2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89EDD71-5B9C-4443-A401-6C0442EC5B60}"/>
                </a:ext>
              </a:extLst>
            </p:cNvPr>
            <p:cNvSpPr txBox="1"/>
            <p:nvPr/>
          </p:nvSpPr>
          <p:spPr>
            <a:xfrm>
              <a:off x="7326621" y="4927169"/>
              <a:ext cx="7840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layfair Display" pitchFamily="2" charset="77"/>
                  <a:ea typeface="Roboto" panose="02000000000000000000" pitchFamily="2" charset="0"/>
                </a:rPr>
                <a:t>860K</a:t>
              </a:r>
              <a:endPara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layfair Display" pitchFamily="2" charset="77"/>
                <a:ea typeface="Roboto" panose="02000000000000000000" pitchFamily="2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6628D3B-BE29-9B46-BEED-4093B39A4925}"/>
              </a:ext>
            </a:extLst>
          </p:cNvPr>
          <p:cNvGrpSpPr/>
          <p:nvPr/>
        </p:nvGrpSpPr>
        <p:grpSpPr>
          <a:xfrm>
            <a:off x="1056628" y="541050"/>
            <a:ext cx="483913" cy="176948"/>
            <a:chOff x="6514028" y="1320959"/>
            <a:chExt cx="577702" cy="21124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FAFA67B-3E48-D44F-8890-7DAAF3866B2A}"/>
                </a:ext>
              </a:extLst>
            </p:cNvPr>
            <p:cNvSpPr/>
            <p:nvPr/>
          </p:nvSpPr>
          <p:spPr>
            <a:xfrm rot="2700000">
              <a:off x="6514028" y="1320964"/>
              <a:ext cx="211238" cy="2112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0F10A4F-9B0C-704B-B38C-A378EA828B15}"/>
                </a:ext>
              </a:extLst>
            </p:cNvPr>
            <p:cNvSpPr/>
            <p:nvPr/>
          </p:nvSpPr>
          <p:spPr>
            <a:xfrm rot="2700000">
              <a:off x="6880492" y="1320959"/>
              <a:ext cx="211238" cy="2112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F881587E-C27D-9448-A56C-3B1C5DD2110F}"/>
              </a:ext>
            </a:extLst>
          </p:cNvPr>
          <p:cNvSpPr/>
          <p:nvPr/>
        </p:nvSpPr>
        <p:spPr>
          <a:xfrm>
            <a:off x="917284" y="2476787"/>
            <a:ext cx="8285448" cy="89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sedo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edolore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magna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minim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veniam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nostrud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exercitation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laboris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aliqui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irure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in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reprehenderit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voluptate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cillum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dolore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fugiat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A773708-6A53-1646-B841-E1FF48240E83}"/>
              </a:ext>
            </a:extLst>
          </p:cNvPr>
          <p:cNvSpPr/>
          <p:nvPr/>
        </p:nvSpPr>
        <p:spPr>
          <a:xfrm>
            <a:off x="917283" y="1012963"/>
            <a:ext cx="59045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18E91"/>
                </a:solidFill>
                <a:latin typeface="Playfair Display" pitchFamily="2" charset="77"/>
                <a:ea typeface="Roboto" panose="02000000000000000000" pitchFamily="2" charset="0"/>
              </a:rPr>
              <a:t>You Have To Make Your Wedding Day All About You</a:t>
            </a: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F878EABC-1520-F84A-A514-1E95D0CD1410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9987984" y="569423"/>
            <a:ext cx="1162604" cy="2920539"/>
          </a:xfrm>
          <a:custGeom>
            <a:avLst/>
            <a:gdLst>
              <a:gd name="T0" fmla="*/ 138 w 146"/>
              <a:gd name="T1" fmla="*/ 104 h 371"/>
              <a:gd name="T2" fmla="*/ 112 w 146"/>
              <a:gd name="T3" fmla="*/ 75 h 371"/>
              <a:gd name="T4" fmla="*/ 34 w 146"/>
              <a:gd name="T5" fmla="*/ 75 h 371"/>
              <a:gd name="T6" fmla="*/ 8 w 146"/>
              <a:gd name="T7" fmla="*/ 104 h 371"/>
              <a:gd name="T8" fmla="*/ 0 w 146"/>
              <a:gd name="T9" fmla="*/ 198 h 371"/>
              <a:gd name="T10" fmla="*/ 12 w 146"/>
              <a:gd name="T11" fmla="*/ 211 h 371"/>
              <a:gd name="T12" fmla="*/ 25 w 146"/>
              <a:gd name="T13" fmla="*/ 198 h 371"/>
              <a:gd name="T14" fmla="*/ 33 w 146"/>
              <a:gd name="T15" fmla="*/ 114 h 371"/>
              <a:gd name="T16" fmla="*/ 37 w 146"/>
              <a:gd name="T17" fmla="*/ 114 h 371"/>
              <a:gd name="T18" fmla="*/ 30 w 146"/>
              <a:gd name="T19" fmla="*/ 352 h 371"/>
              <a:gd name="T20" fmla="*/ 49 w 146"/>
              <a:gd name="T21" fmla="*/ 371 h 371"/>
              <a:gd name="T22" fmla="*/ 68 w 146"/>
              <a:gd name="T23" fmla="*/ 352 h 371"/>
              <a:gd name="T24" fmla="*/ 71 w 146"/>
              <a:gd name="T25" fmla="*/ 220 h 371"/>
              <a:gd name="T26" fmla="*/ 75 w 146"/>
              <a:gd name="T27" fmla="*/ 220 h 371"/>
              <a:gd name="T28" fmla="*/ 78 w 146"/>
              <a:gd name="T29" fmla="*/ 352 h 371"/>
              <a:gd name="T30" fmla="*/ 97 w 146"/>
              <a:gd name="T31" fmla="*/ 371 h 371"/>
              <a:gd name="T32" fmla="*/ 116 w 146"/>
              <a:gd name="T33" fmla="*/ 352 h 371"/>
              <a:gd name="T34" fmla="*/ 109 w 146"/>
              <a:gd name="T35" fmla="*/ 114 h 371"/>
              <a:gd name="T36" fmla="*/ 113 w 146"/>
              <a:gd name="T37" fmla="*/ 114 h 371"/>
              <a:gd name="T38" fmla="*/ 121 w 146"/>
              <a:gd name="T39" fmla="*/ 198 h 371"/>
              <a:gd name="T40" fmla="*/ 134 w 146"/>
              <a:gd name="T41" fmla="*/ 210 h 371"/>
              <a:gd name="T42" fmla="*/ 146 w 146"/>
              <a:gd name="T43" fmla="*/ 198 h 371"/>
              <a:gd name="T44" fmla="*/ 138 w 146"/>
              <a:gd name="T45" fmla="*/ 104 h 371"/>
              <a:gd name="T46" fmla="*/ 74 w 146"/>
              <a:gd name="T47" fmla="*/ 63 h 371"/>
              <a:gd name="T48" fmla="*/ 106 w 146"/>
              <a:gd name="T49" fmla="*/ 31 h 371"/>
              <a:gd name="T50" fmla="*/ 74 w 146"/>
              <a:gd name="T51" fmla="*/ 0 h 371"/>
              <a:gd name="T52" fmla="*/ 42 w 146"/>
              <a:gd name="T53" fmla="*/ 31 h 371"/>
              <a:gd name="T54" fmla="*/ 74 w 146"/>
              <a:gd name="T55" fmla="*/ 63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46" h="371">
                <a:moveTo>
                  <a:pt x="138" y="104"/>
                </a:moveTo>
                <a:cubicBezTo>
                  <a:pt x="138" y="88"/>
                  <a:pt x="127" y="75"/>
                  <a:pt x="112" y="75"/>
                </a:cubicBezTo>
                <a:cubicBezTo>
                  <a:pt x="34" y="75"/>
                  <a:pt x="34" y="75"/>
                  <a:pt x="34" y="75"/>
                </a:cubicBezTo>
                <a:cubicBezTo>
                  <a:pt x="19" y="75"/>
                  <a:pt x="8" y="88"/>
                  <a:pt x="8" y="104"/>
                </a:cubicBezTo>
                <a:cubicBezTo>
                  <a:pt x="0" y="198"/>
                  <a:pt x="0" y="198"/>
                  <a:pt x="0" y="198"/>
                </a:cubicBezTo>
                <a:cubicBezTo>
                  <a:pt x="0" y="205"/>
                  <a:pt x="5" y="211"/>
                  <a:pt x="12" y="211"/>
                </a:cubicBezTo>
                <a:cubicBezTo>
                  <a:pt x="19" y="211"/>
                  <a:pt x="25" y="205"/>
                  <a:pt x="25" y="198"/>
                </a:cubicBezTo>
                <a:cubicBezTo>
                  <a:pt x="33" y="114"/>
                  <a:pt x="33" y="114"/>
                  <a:pt x="33" y="114"/>
                </a:cubicBezTo>
                <a:cubicBezTo>
                  <a:pt x="37" y="114"/>
                  <a:pt x="37" y="114"/>
                  <a:pt x="37" y="114"/>
                </a:cubicBezTo>
                <a:cubicBezTo>
                  <a:pt x="30" y="352"/>
                  <a:pt x="30" y="352"/>
                  <a:pt x="30" y="352"/>
                </a:cubicBezTo>
                <a:cubicBezTo>
                  <a:pt x="30" y="363"/>
                  <a:pt x="39" y="371"/>
                  <a:pt x="49" y="371"/>
                </a:cubicBezTo>
                <a:cubicBezTo>
                  <a:pt x="60" y="371"/>
                  <a:pt x="68" y="363"/>
                  <a:pt x="68" y="352"/>
                </a:cubicBezTo>
                <a:cubicBezTo>
                  <a:pt x="71" y="220"/>
                  <a:pt x="71" y="220"/>
                  <a:pt x="71" y="220"/>
                </a:cubicBezTo>
                <a:cubicBezTo>
                  <a:pt x="75" y="220"/>
                  <a:pt x="75" y="220"/>
                  <a:pt x="75" y="220"/>
                </a:cubicBezTo>
                <a:cubicBezTo>
                  <a:pt x="78" y="352"/>
                  <a:pt x="78" y="352"/>
                  <a:pt x="78" y="352"/>
                </a:cubicBezTo>
                <a:cubicBezTo>
                  <a:pt x="78" y="363"/>
                  <a:pt x="87" y="371"/>
                  <a:pt x="97" y="371"/>
                </a:cubicBezTo>
                <a:cubicBezTo>
                  <a:pt x="108" y="371"/>
                  <a:pt x="116" y="363"/>
                  <a:pt x="116" y="352"/>
                </a:cubicBezTo>
                <a:cubicBezTo>
                  <a:pt x="109" y="114"/>
                  <a:pt x="109" y="114"/>
                  <a:pt x="109" y="114"/>
                </a:cubicBezTo>
                <a:cubicBezTo>
                  <a:pt x="113" y="114"/>
                  <a:pt x="113" y="114"/>
                  <a:pt x="113" y="114"/>
                </a:cubicBezTo>
                <a:cubicBezTo>
                  <a:pt x="121" y="198"/>
                  <a:pt x="121" y="198"/>
                  <a:pt x="121" y="198"/>
                </a:cubicBezTo>
                <a:cubicBezTo>
                  <a:pt x="121" y="205"/>
                  <a:pt x="127" y="210"/>
                  <a:pt x="134" y="210"/>
                </a:cubicBezTo>
                <a:cubicBezTo>
                  <a:pt x="141" y="210"/>
                  <a:pt x="146" y="205"/>
                  <a:pt x="146" y="198"/>
                </a:cubicBezTo>
                <a:cubicBezTo>
                  <a:pt x="138" y="104"/>
                  <a:pt x="138" y="104"/>
                  <a:pt x="138" y="104"/>
                </a:cubicBezTo>
                <a:close/>
                <a:moveTo>
                  <a:pt x="74" y="63"/>
                </a:moveTo>
                <a:cubicBezTo>
                  <a:pt x="92" y="63"/>
                  <a:pt x="106" y="49"/>
                  <a:pt x="106" y="31"/>
                </a:cubicBezTo>
                <a:cubicBezTo>
                  <a:pt x="106" y="14"/>
                  <a:pt x="92" y="0"/>
                  <a:pt x="74" y="0"/>
                </a:cubicBezTo>
                <a:cubicBezTo>
                  <a:pt x="57" y="0"/>
                  <a:pt x="42" y="14"/>
                  <a:pt x="42" y="31"/>
                </a:cubicBezTo>
                <a:cubicBezTo>
                  <a:pt x="42" y="49"/>
                  <a:pt x="57" y="63"/>
                  <a:pt x="74" y="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8288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CB6B37F-EC18-5B45-A73D-47A2C955F0EE}"/>
              </a:ext>
            </a:extLst>
          </p:cNvPr>
          <p:cNvSpPr/>
          <p:nvPr/>
        </p:nvSpPr>
        <p:spPr>
          <a:xfrm>
            <a:off x="0" y="0"/>
            <a:ext cx="259624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F424755-0801-584E-BE25-9CE3219A89FB}"/>
              </a:ext>
            </a:extLst>
          </p:cNvPr>
          <p:cNvGrpSpPr/>
          <p:nvPr/>
        </p:nvGrpSpPr>
        <p:grpSpPr>
          <a:xfrm>
            <a:off x="11622577" y="0"/>
            <a:ext cx="569423" cy="569423"/>
            <a:chOff x="5935288" y="929641"/>
            <a:chExt cx="2499360" cy="249936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94495A6-EE48-5842-AC19-386B2B5E9D79}"/>
                </a:ext>
              </a:extLst>
            </p:cNvPr>
            <p:cNvSpPr/>
            <p:nvPr/>
          </p:nvSpPr>
          <p:spPr>
            <a:xfrm>
              <a:off x="5935288" y="929641"/>
              <a:ext cx="2499360" cy="24993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EF1CD9C6-F6B7-B843-8C82-4BA609FBBD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415934" y="1410287"/>
              <a:ext cx="1538068" cy="1538068"/>
            </a:xfrm>
            <a:prstGeom prst="rect">
              <a:avLst/>
            </a:prstGeom>
          </p:spPr>
        </p:pic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7F167815-00BA-AC4B-A626-AA28891A1F9B}"/>
              </a:ext>
            </a:extLst>
          </p:cNvPr>
          <p:cNvSpPr/>
          <p:nvPr/>
        </p:nvSpPr>
        <p:spPr>
          <a:xfrm>
            <a:off x="6819470" y="3615900"/>
            <a:ext cx="4564169" cy="1447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sedo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dolore magna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minim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veniam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nostrud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exercitation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laboris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aliqui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Duis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irure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in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cillum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dolore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fugiat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pariatur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019537B-ADBE-6644-9D8D-41F8D35B196C}"/>
              </a:ext>
            </a:extLst>
          </p:cNvPr>
          <p:cNvGrpSpPr/>
          <p:nvPr/>
        </p:nvGrpSpPr>
        <p:grpSpPr>
          <a:xfrm>
            <a:off x="6958819" y="1322354"/>
            <a:ext cx="483918" cy="176946"/>
            <a:chOff x="6514023" y="1320959"/>
            <a:chExt cx="577707" cy="21124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DD6D8C9-275D-4E4C-ACEA-1181EE0C4A69}"/>
                </a:ext>
              </a:extLst>
            </p:cNvPr>
            <p:cNvSpPr/>
            <p:nvPr/>
          </p:nvSpPr>
          <p:spPr>
            <a:xfrm rot="2700000">
              <a:off x="6514023" y="1320961"/>
              <a:ext cx="211238" cy="2112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B79B006-E57C-EC48-A795-3531D9367612}"/>
                </a:ext>
              </a:extLst>
            </p:cNvPr>
            <p:cNvSpPr/>
            <p:nvPr/>
          </p:nvSpPr>
          <p:spPr>
            <a:xfrm rot="2700000">
              <a:off x="6880492" y="1320959"/>
              <a:ext cx="211238" cy="2112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8403F703-77F0-F241-8080-E6D1BCBAB1D8}"/>
              </a:ext>
            </a:extLst>
          </p:cNvPr>
          <p:cNvSpPr/>
          <p:nvPr/>
        </p:nvSpPr>
        <p:spPr>
          <a:xfrm>
            <a:off x="6819470" y="1794267"/>
            <a:ext cx="38974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18E91"/>
                </a:solidFill>
                <a:latin typeface="Playfair Display" pitchFamily="2" charset="77"/>
                <a:ea typeface="Roboto" panose="02000000000000000000" pitchFamily="2" charset="0"/>
              </a:rPr>
              <a:t>You Have To Make Your Wedding Day All About You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125CC7-20F4-2744-B6D7-34782CFDF0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9D01744-30AF-5A48-AC8A-7F4DE7C9C9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4" y="1631501"/>
            <a:ext cx="5925051" cy="359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38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9F30C5-A299-E048-B1BC-8A799896F17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F1D1B97-57EB-994D-8D5F-3D61B2D09121}"/>
              </a:ext>
            </a:extLst>
          </p:cNvPr>
          <p:cNvSpPr/>
          <p:nvPr/>
        </p:nvSpPr>
        <p:spPr>
          <a:xfrm rot="2700000">
            <a:off x="3576000" y="909000"/>
            <a:ext cx="5040000" cy="5040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5B46D3-8BE5-D74D-960B-78F805931ECD}"/>
              </a:ext>
            </a:extLst>
          </p:cNvPr>
          <p:cNvSpPr/>
          <p:nvPr/>
        </p:nvSpPr>
        <p:spPr>
          <a:xfrm>
            <a:off x="3552586" y="2767280"/>
            <a:ext cx="50868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spc="600" dirty="0">
                <a:solidFill>
                  <a:srgbClr val="018E91"/>
                </a:solidFill>
                <a:effectLst>
                  <a:outerShdw blurRad="25400" dist="63500" dir="2700000" algn="ctr" rotWithShape="0">
                    <a:schemeClr val="bg1"/>
                  </a:outerShdw>
                </a:effectLst>
                <a:latin typeface="Playfair Display" pitchFamily="2" charset="77"/>
                <a:ea typeface="Roboto" panose="02000000000000000000" pitchFamily="2" charset="0"/>
              </a:rPr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27764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3A6EC3D-2C95-D646-AF1C-75C59BA395AB}"/>
              </a:ext>
            </a:extLst>
          </p:cNvPr>
          <p:cNvGrpSpPr/>
          <p:nvPr/>
        </p:nvGrpSpPr>
        <p:grpSpPr>
          <a:xfrm>
            <a:off x="11622577" y="0"/>
            <a:ext cx="569423" cy="569423"/>
            <a:chOff x="5935288" y="929641"/>
            <a:chExt cx="2499360" cy="249936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CB9832F-0492-CB46-980B-C1F7A243B5F2}"/>
                </a:ext>
              </a:extLst>
            </p:cNvPr>
            <p:cNvSpPr/>
            <p:nvPr/>
          </p:nvSpPr>
          <p:spPr>
            <a:xfrm>
              <a:off x="5935288" y="929641"/>
              <a:ext cx="2499360" cy="24993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62E70E3F-25DE-484A-A3F8-47D35D1CF3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415934" y="1410287"/>
              <a:ext cx="1538068" cy="1538068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18E3703-5661-9E4F-9065-ED5A14FB1680}"/>
              </a:ext>
            </a:extLst>
          </p:cNvPr>
          <p:cNvGrpSpPr/>
          <p:nvPr/>
        </p:nvGrpSpPr>
        <p:grpSpPr>
          <a:xfrm>
            <a:off x="1464153" y="756840"/>
            <a:ext cx="483918" cy="176946"/>
            <a:chOff x="6514023" y="1320959"/>
            <a:chExt cx="577707" cy="21124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700BC8B-D36A-FA47-8A52-886D5DF7C8A0}"/>
                </a:ext>
              </a:extLst>
            </p:cNvPr>
            <p:cNvSpPr/>
            <p:nvPr/>
          </p:nvSpPr>
          <p:spPr>
            <a:xfrm rot="2700000">
              <a:off x="6514023" y="1320961"/>
              <a:ext cx="211238" cy="2112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C851606-2E98-1D4F-8B77-E6E2FB8D6520}"/>
                </a:ext>
              </a:extLst>
            </p:cNvPr>
            <p:cNvSpPr/>
            <p:nvPr/>
          </p:nvSpPr>
          <p:spPr>
            <a:xfrm rot="2700000">
              <a:off x="6880492" y="1320959"/>
              <a:ext cx="211238" cy="2112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C82822D6-4E1B-3F42-AB24-A2010E78DA58}"/>
              </a:ext>
            </a:extLst>
          </p:cNvPr>
          <p:cNvSpPr/>
          <p:nvPr/>
        </p:nvSpPr>
        <p:spPr>
          <a:xfrm>
            <a:off x="-1" y="3511956"/>
            <a:ext cx="6096001" cy="13394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10A82966-3132-2443-96AD-7B4936FE87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0370" y="3917459"/>
            <a:ext cx="511504" cy="511504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F7866FAA-BDCC-D241-8347-9C1C43976E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44123" y="3917459"/>
            <a:ext cx="511504" cy="511504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606A06A-FA58-444A-993F-1FEE4DA659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792247" y="3925926"/>
            <a:ext cx="511504" cy="51150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12A93AC-658C-B541-BE16-174E29F0E507}"/>
              </a:ext>
            </a:extLst>
          </p:cNvPr>
          <p:cNvSpPr/>
          <p:nvPr/>
        </p:nvSpPr>
        <p:spPr>
          <a:xfrm>
            <a:off x="1324804" y="5481071"/>
            <a:ext cx="9749596" cy="616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sedo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dolore magna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minim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veniam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nostrud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exercitation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laboris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aliqui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fugiat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pariatur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9ADF250-95B0-004D-8DF3-039C4EE9CBC0}"/>
              </a:ext>
            </a:extLst>
          </p:cNvPr>
          <p:cNvSpPr/>
          <p:nvPr/>
        </p:nvSpPr>
        <p:spPr>
          <a:xfrm>
            <a:off x="1324804" y="1216511"/>
            <a:ext cx="38974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18E91"/>
                </a:solidFill>
                <a:latin typeface="Playfair Display" pitchFamily="2" charset="77"/>
                <a:ea typeface="Roboto" panose="02000000000000000000" pitchFamily="2" charset="0"/>
              </a:rPr>
              <a:t>You Have To Make Your Wedding Day All About You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23BFAE3-C5D1-D14C-B543-17CE0E91CE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50776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FAEB10C-4588-7A44-BA9D-FDF1F309A31C}"/>
              </a:ext>
            </a:extLst>
          </p:cNvPr>
          <p:cNvSpPr/>
          <p:nvPr/>
        </p:nvSpPr>
        <p:spPr>
          <a:xfrm>
            <a:off x="4047067" y="1034707"/>
            <a:ext cx="6993465" cy="478858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38100" algn="l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18E9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70EAAF0-3E76-AA4D-BCC4-658F55D6C2FE}"/>
              </a:ext>
            </a:extLst>
          </p:cNvPr>
          <p:cNvGrpSpPr/>
          <p:nvPr/>
        </p:nvGrpSpPr>
        <p:grpSpPr>
          <a:xfrm>
            <a:off x="11622577" y="0"/>
            <a:ext cx="569423" cy="569423"/>
            <a:chOff x="5935288" y="929641"/>
            <a:chExt cx="2499360" cy="249936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845C11E-8F47-3741-BB28-3565EED60FA0}"/>
                </a:ext>
              </a:extLst>
            </p:cNvPr>
            <p:cNvSpPr/>
            <p:nvPr/>
          </p:nvSpPr>
          <p:spPr>
            <a:xfrm>
              <a:off x="5935288" y="929641"/>
              <a:ext cx="2499360" cy="24993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27DC207A-77C1-4B48-8996-4A70FEF5E0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415934" y="1410287"/>
              <a:ext cx="1538068" cy="1538068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C9FCBA49-B246-4D4B-8BF0-FE8998C689D8}"/>
              </a:ext>
            </a:extLst>
          </p:cNvPr>
          <p:cNvSpPr/>
          <p:nvPr/>
        </p:nvSpPr>
        <p:spPr>
          <a:xfrm>
            <a:off x="5000718" y="3615900"/>
            <a:ext cx="5153891" cy="1447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sedo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dolore magna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minim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veniam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nostrud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exercitation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laboris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aliqui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Duis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irure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in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reprehenderit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voluptate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cillum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dolore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fugiat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pariatur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8263236-C391-6240-9354-E18AC8C90B74}"/>
              </a:ext>
            </a:extLst>
          </p:cNvPr>
          <p:cNvSpPr/>
          <p:nvPr/>
        </p:nvSpPr>
        <p:spPr>
          <a:xfrm>
            <a:off x="-1" y="4483848"/>
            <a:ext cx="4047068" cy="13394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9736C273-7DC6-4740-BDA9-49D2DA847A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708" y="4889351"/>
            <a:ext cx="511504" cy="511504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D027CB9B-2100-5541-8058-257677A2A7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59853" y="4897818"/>
            <a:ext cx="511504" cy="51150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5774FAE-DE23-2E42-B8F7-B180B7CC7B55}"/>
              </a:ext>
            </a:extLst>
          </p:cNvPr>
          <p:cNvSpPr/>
          <p:nvPr/>
        </p:nvSpPr>
        <p:spPr>
          <a:xfrm>
            <a:off x="5000718" y="1794267"/>
            <a:ext cx="38974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18E91"/>
                </a:solidFill>
                <a:latin typeface="Playfair Display" pitchFamily="2" charset="77"/>
                <a:ea typeface="Roboto" panose="02000000000000000000" pitchFamily="2" charset="0"/>
              </a:rPr>
              <a:t>You Have To Make Your Wedding Day All About You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D45D295-252F-8144-9677-F123BE2B40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403017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44699A8-F27B-5E48-AEEC-3F1B0CD72386}"/>
              </a:ext>
            </a:extLst>
          </p:cNvPr>
          <p:cNvGrpSpPr/>
          <p:nvPr/>
        </p:nvGrpSpPr>
        <p:grpSpPr>
          <a:xfrm>
            <a:off x="11622577" y="0"/>
            <a:ext cx="569423" cy="569423"/>
            <a:chOff x="5935288" y="929641"/>
            <a:chExt cx="2499360" cy="249936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FA1C11B-54C2-1C47-9B2E-7E0350FEF014}"/>
                </a:ext>
              </a:extLst>
            </p:cNvPr>
            <p:cNvSpPr/>
            <p:nvPr/>
          </p:nvSpPr>
          <p:spPr>
            <a:xfrm>
              <a:off x="5935288" y="929641"/>
              <a:ext cx="2499360" cy="24993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7141FF01-D29A-A645-89D8-FC2B68E5A9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415934" y="1410287"/>
              <a:ext cx="1538068" cy="1538068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6E96ABF3-B73F-9248-B71E-8141C14DAEEE}"/>
              </a:ext>
            </a:extLst>
          </p:cNvPr>
          <p:cNvSpPr/>
          <p:nvPr/>
        </p:nvSpPr>
        <p:spPr>
          <a:xfrm>
            <a:off x="683165" y="2626657"/>
            <a:ext cx="10825667" cy="27576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1B3F4C-FB6F-0A4E-B48D-3A929874851D}"/>
              </a:ext>
            </a:extLst>
          </p:cNvPr>
          <p:cNvSpPr/>
          <p:nvPr/>
        </p:nvSpPr>
        <p:spPr>
          <a:xfrm>
            <a:off x="2709431" y="710697"/>
            <a:ext cx="68408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18E91"/>
                </a:solidFill>
                <a:latin typeface="Playfair Display" pitchFamily="2" charset="77"/>
                <a:ea typeface="Roboto" panose="02000000000000000000" pitchFamily="2" charset="0"/>
              </a:rPr>
              <a:t>You Have To Make Your Wedding Day All About You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2DD0A70-5D75-4D47-AC3A-E7260854CCD5}"/>
              </a:ext>
            </a:extLst>
          </p:cNvPr>
          <p:cNvGrpSpPr/>
          <p:nvPr/>
        </p:nvGrpSpPr>
        <p:grpSpPr>
          <a:xfrm>
            <a:off x="5807145" y="6200759"/>
            <a:ext cx="577707" cy="211240"/>
            <a:chOff x="6514023" y="1320959"/>
            <a:chExt cx="577707" cy="21124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F736D2F-4197-BC4B-80D5-513FA86B4FE9}"/>
                </a:ext>
              </a:extLst>
            </p:cNvPr>
            <p:cNvSpPr/>
            <p:nvPr/>
          </p:nvSpPr>
          <p:spPr>
            <a:xfrm rot="2700000">
              <a:off x="6514023" y="1320961"/>
              <a:ext cx="211238" cy="2112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07C987A-A11B-CB4E-9236-450159A4DAA6}"/>
                </a:ext>
              </a:extLst>
            </p:cNvPr>
            <p:cNvSpPr/>
            <p:nvPr/>
          </p:nvSpPr>
          <p:spPr>
            <a:xfrm rot="2700000">
              <a:off x="6880492" y="1320959"/>
              <a:ext cx="211238" cy="2112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051537A-E765-044A-A1D4-FC55D5A9BF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01630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1A8CA4E-7F21-AC40-9127-9F0FAE93B475}"/>
              </a:ext>
            </a:extLst>
          </p:cNvPr>
          <p:cNvSpPr/>
          <p:nvPr/>
        </p:nvSpPr>
        <p:spPr>
          <a:xfrm>
            <a:off x="1133062" y="1034707"/>
            <a:ext cx="9907472" cy="478858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F56AED4-E631-7349-9283-E0BD640D05B3}"/>
              </a:ext>
            </a:extLst>
          </p:cNvPr>
          <p:cNvGrpSpPr/>
          <p:nvPr/>
        </p:nvGrpSpPr>
        <p:grpSpPr>
          <a:xfrm>
            <a:off x="11622577" y="0"/>
            <a:ext cx="569423" cy="569423"/>
            <a:chOff x="5935288" y="929641"/>
            <a:chExt cx="2499360" cy="249936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6F05DBB-314A-0D44-9DF8-A3B866058244}"/>
                </a:ext>
              </a:extLst>
            </p:cNvPr>
            <p:cNvSpPr/>
            <p:nvPr/>
          </p:nvSpPr>
          <p:spPr>
            <a:xfrm>
              <a:off x="5935288" y="929641"/>
              <a:ext cx="2499360" cy="24993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3450A77F-705E-604F-BDC3-9A3DECDE1C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415934" y="1410287"/>
              <a:ext cx="1538068" cy="1538068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D20E823-FF97-AA4E-919E-67DB003FA6D8}"/>
              </a:ext>
            </a:extLst>
          </p:cNvPr>
          <p:cNvGrpSpPr/>
          <p:nvPr/>
        </p:nvGrpSpPr>
        <p:grpSpPr>
          <a:xfrm>
            <a:off x="6922252" y="1815166"/>
            <a:ext cx="483918" cy="176946"/>
            <a:chOff x="6514023" y="1320959"/>
            <a:chExt cx="577707" cy="21124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1F10DC4-11C1-A242-8689-5425AC65563F}"/>
                </a:ext>
              </a:extLst>
            </p:cNvPr>
            <p:cNvSpPr/>
            <p:nvPr/>
          </p:nvSpPr>
          <p:spPr>
            <a:xfrm rot="2700000">
              <a:off x="6514023" y="1320961"/>
              <a:ext cx="211238" cy="2112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92DB854-7333-F249-A914-1CF3DCA30AE7}"/>
                </a:ext>
              </a:extLst>
            </p:cNvPr>
            <p:cNvSpPr/>
            <p:nvPr/>
          </p:nvSpPr>
          <p:spPr>
            <a:xfrm rot="2700000">
              <a:off x="6880492" y="1320959"/>
              <a:ext cx="211238" cy="2112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5F2E3D65-A5A6-CF42-B644-64A3DD20B607}"/>
              </a:ext>
            </a:extLst>
          </p:cNvPr>
          <p:cNvSpPr/>
          <p:nvPr/>
        </p:nvSpPr>
        <p:spPr>
          <a:xfrm>
            <a:off x="6782903" y="2274838"/>
            <a:ext cx="353033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18E91"/>
                </a:solidFill>
                <a:latin typeface="Playfair Display" pitchFamily="2" charset="77"/>
                <a:ea typeface="Roboto" panose="02000000000000000000" pitchFamily="2" charset="0"/>
              </a:rPr>
              <a:t>You Have To Make Your Wedding Day All About You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AA1624D-D634-124D-A411-C700DF3F5A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83030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EBA6EE-C529-F34D-8E75-44AB1426B1CD}"/>
              </a:ext>
            </a:extLst>
          </p:cNvPr>
          <p:cNvSpPr/>
          <p:nvPr/>
        </p:nvSpPr>
        <p:spPr>
          <a:xfrm>
            <a:off x="8527773" y="3429000"/>
            <a:ext cx="3664227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96264AB-5463-6F47-BF5B-890C437682E2}"/>
              </a:ext>
            </a:extLst>
          </p:cNvPr>
          <p:cNvGrpSpPr/>
          <p:nvPr/>
        </p:nvGrpSpPr>
        <p:grpSpPr>
          <a:xfrm>
            <a:off x="11622577" y="0"/>
            <a:ext cx="569423" cy="569423"/>
            <a:chOff x="5935288" y="929641"/>
            <a:chExt cx="2499360" cy="249936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11195F4-7FC3-4C4D-B749-6209834EFE60}"/>
                </a:ext>
              </a:extLst>
            </p:cNvPr>
            <p:cNvSpPr/>
            <p:nvPr/>
          </p:nvSpPr>
          <p:spPr>
            <a:xfrm>
              <a:off x="5935288" y="929641"/>
              <a:ext cx="2499360" cy="24993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3DEF6A17-BA1E-D74B-9A1A-26129F20A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415934" y="1410287"/>
              <a:ext cx="1538068" cy="1538068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1AE553D9-08AA-0B43-BCA0-92E78A501AF2}"/>
              </a:ext>
            </a:extLst>
          </p:cNvPr>
          <p:cNvSpPr/>
          <p:nvPr/>
        </p:nvSpPr>
        <p:spPr>
          <a:xfrm>
            <a:off x="961987" y="3615900"/>
            <a:ext cx="4564169" cy="1447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sedo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dolore magna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minim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veniam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nostrud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exercitation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laboris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aliqui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Duis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irure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in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cillum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dolore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fugiat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pariatur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CDD1046-BC6F-5944-BAB5-59388FE0E756}"/>
              </a:ext>
            </a:extLst>
          </p:cNvPr>
          <p:cNvGrpSpPr/>
          <p:nvPr/>
        </p:nvGrpSpPr>
        <p:grpSpPr>
          <a:xfrm>
            <a:off x="1101336" y="1322354"/>
            <a:ext cx="483918" cy="176946"/>
            <a:chOff x="6514023" y="1320959"/>
            <a:chExt cx="577707" cy="21124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0CC5C4E-631A-DC40-B580-423377677466}"/>
                </a:ext>
              </a:extLst>
            </p:cNvPr>
            <p:cNvSpPr/>
            <p:nvPr/>
          </p:nvSpPr>
          <p:spPr>
            <a:xfrm rot="2700000">
              <a:off x="6514023" y="1320961"/>
              <a:ext cx="211238" cy="2112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3708364-9F75-914F-8795-026E5E163F3A}"/>
                </a:ext>
              </a:extLst>
            </p:cNvPr>
            <p:cNvSpPr/>
            <p:nvPr/>
          </p:nvSpPr>
          <p:spPr>
            <a:xfrm rot="2700000">
              <a:off x="6880492" y="1320959"/>
              <a:ext cx="211238" cy="2112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4EC2D2E5-CCCE-B049-BE42-8DBA985CE8AA}"/>
              </a:ext>
            </a:extLst>
          </p:cNvPr>
          <p:cNvSpPr/>
          <p:nvPr/>
        </p:nvSpPr>
        <p:spPr>
          <a:xfrm>
            <a:off x="961987" y="1794267"/>
            <a:ext cx="38974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18E91"/>
                </a:solidFill>
                <a:latin typeface="Playfair Display" pitchFamily="2" charset="77"/>
                <a:ea typeface="Roboto" panose="02000000000000000000" pitchFamily="2" charset="0"/>
              </a:rPr>
              <a:t>You Have To Make Your Wedding Day All About You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9A2C621-01B1-5E45-8B81-8466560E20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45584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882A2CD-E7E0-EC4A-8EAB-86018BB8EEBC}"/>
              </a:ext>
            </a:extLst>
          </p:cNvPr>
          <p:cNvGrpSpPr/>
          <p:nvPr/>
        </p:nvGrpSpPr>
        <p:grpSpPr>
          <a:xfrm>
            <a:off x="11622577" y="0"/>
            <a:ext cx="569423" cy="569423"/>
            <a:chOff x="5935288" y="929641"/>
            <a:chExt cx="2499360" cy="249936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00E1A57-C39F-A848-B229-721939418022}"/>
                </a:ext>
              </a:extLst>
            </p:cNvPr>
            <p:cNvSpPr/>
            <p:nvPr/>
          </p:nvSpPr>
          <p:spPr>
            <a:xfrm>
              <a:off x="5935288" y="929641"/>
              <a:ext cx="2499360" cy="24993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B0CC7E99-D151-1644-9E4A-BABD9462CA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415934" y="1410287"/>
              <a:ext cx="1538068" cy="1538068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97C918A8-55EA-9546-9CA7-56649F84EDAB}"/>
              </a:ext>
            </a:extLst>
          </p:cNvPr>
          <p:cNvSpPr/>
          <p:nvPr/>
        </p:nvSpPr>
        <p:spPr>
          <a:xfrm>
            <a:off x="0" y="3995530"/>
            <a:ext cx="12192000" cy="28624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39BE0C-819B-7241-A90B-3D2FE679EC43}"/>
              </a:ext>
            </a:extLst>
          </p:cNvPr>
          <p:cNvSpPr/>
          <p:nvPr/>
        </p:nvSpPr>
        <p:spPr>
          <a:xfrm>
            <a:off x="2709431" y="710697"/>
            <a:ext cx="68408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18E91"/>
                </a:solidFill>
                <a:latin typeface="Playfair Display" pitchFamily="2" charset="77"/>
                <a:ea typeface="Roboto" panose="02000000000000000000" pitchFamily="2" charset="0"/>
              </a:rPr>
              <a:t>You Have To Make Your Wedding Day All About You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10B4D7-DB0B-054C-A956-D69E604FDE10}"/>
              </a:ext>
            </a:extLst>
          </p:cNvPr>
          <p:cNvSpPr/>
          <p:nvPr/>
        </p:nvSpPr>
        <p:spPr>
          <a:xfrm>
            <a:off x="1579331" y="1988651"/>
            <a:ext cx="9033334" cy="89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sedo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dolore magna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minim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veniam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nostrud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exercitation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laboris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aliqui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Duis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irure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in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reprehenderit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voluptate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cillum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dolore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fugiat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pariatur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7799EEB-8D75-9241-A4FD-99C099CF36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97877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hans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2F3F9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1640</Words>
  <Application>Microsoft Office PowerPoint</Application>
  <PresentationFormat>Widescreen</PresentationFormat>
  <Paragraphs>154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Calibri Light</vt:lpstr>
      <vt:lpstr>Open Sans</vt:lpstr>
      <vt:lpstr>Playfair Display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Amanpreet Kaur</cp:lastModifiedBy>
  <cp:revision>35</cp:revision>
  <dcterms:created xsi:type="dcterms:W3CDTF">2019-09-18T06:39:28Z</dcterms:created>
  <dcterms:modified xsi:type="dcterms:W3CDTF">2024-03-09T07:18:57Z</dcterms:modified>
</cp:coreProperties>
</file>