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pthania Rosandi" initials="SR" lastIdx="1" clrIdx="0">
    <p:extLst>
      <p:ext uri="{19B8F6BF-5375-455C-9EA6-DF929625EA0E}">
        <p15:presenceInfo xmlns:p15="http://schemas.microsoft.com/office/powerpoint/2012/main" userId="eba02e4f755df0e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989"/>
    <a:srgbClr val="7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68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64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4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61-4DC7-B6E3-5E7319F1D50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61-4DC7-B6E3-5E7319F1D50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861-4DC7-B6E3-5E7319F1D5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6421280"/>
        <c:axId val="506416704"/>
      </c:barChart>
      <c:catAx>
        <c:axId val="506421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416704"/>
        <c:crosses val="autoZero"/>
        <c:auto val="1"/>
        <c:lblAlgn val="ctr"/>
        <c:lblOffset val="100"/>
        <c:noMultiLvlLbl val="0"/>
      </c:catAx>
      <c:valAx>
        <c:axId val="506416704"/>
        <c:scaling>
          <c:orientation val="minMax"/>
          <c:max val="5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421280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2304716648857101E-2"/>
          <c:y val="0.12554194813321401"/>
          <c:w val="0.92580888785960602"/>
          <c:h val="0.7191686351082620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noFill/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2"/>
                    </a:solidFill>
                    <a:latin typeface="+mn-lt"/>
                    <a:ea typeface="Roboto Light" panose="02000000000000000000" pitchFamily="2" charset="0"/>
                    <a:cs typeface="Open Sans Light" panose="020B0306030504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Tittle</c:v>
                </c:pt>
                <c:pt idx="1">
                  <c:v>Tittle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D2-4C2F-8839-30EF8E257044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Column 3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noFill/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2"/>
                    </a:solidFill>
                    <a:latin typeface="+mn-lt"/>
                    <a:ea typeface="Roboto Light" panose="02000000000000000000" pitchFamily="2" charset="0"/>
                    <a:cs typeface="Open Sans Light" panose="020B0306030504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Tittle</c:v>
                </c:pt>
                <c:pt idx="1">
                  <c:v>Tittle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145</c:v>
                </c:pt>
                <c:pt idx="1">
                  <c:v>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D2-4C2F-8839-30EF8E257044}"/>
            </c:ext>
          </c:extLst>
        </c:ser>
        <c:ser>
          <c:idx val="3"/>
          <c:order val="2"/>
          <c:tx>
            <c:strRef>
              <c:f>Sheet1!$E$1</c:f>
              <c:strCache>
                <c:ptCount val="1"/>
                <c:pt idx="0">
                  <c:v>Column 4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noFill/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2"/>
                    </a:solidFill>
                    <a:latin typeface="+mn-lt"/>
                    <a:ea typeface="Roboto Light" panose="02000000000000000000" pitchFamily="2" charset="0"/>
                    <a:cs typeface="Open Sans Light" panose="020B0306030504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Tittle</c:v>
                </c:pt>
                <c:pt idx="1">
                  <c:v>Tittle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60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D2-4C2F-8839-30EF8E257044}"/>
            </c:ext>
          </c:extLst>
        </c:ser>
        <c:ser>
          <c:idx val="4"/>
          <c:order val="3"/>
          <c:tx>
            <c:strRef>
              <c:f>Sheet1!$F$1</c:f>
              <c:strCache>
                <c:ptCount val="1"/>
                <c:pt idx="0">
                  <c:v>Column 5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noFill/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2"/>
                    </a:solidFill>
                    <a:latin typeface="+mn-lt"/>
                    <a:ea typeface="Roboto Light" panose="02000000000000000000" pitchFamily="2" charset="0"/>
                    <a:cs typeface="Open Sans Light" panose="020B0306030504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Tittle</c:v>
                </c:pt>
                <c:pt idx="1">
                  <c:v>Tittle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85</c:v>
                </c:pt>
                <c:pt idx="1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4D2-4C2F-8839-30EF8E25704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563260208"/>
        <c:axId val="1562738032"/>
      </c:barChart>
      <c:catAx>
        <c:axId val="156326020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2"/>
                </a:solidFill>
                <a:latin typeface="+mn-lt"/>
                <a:ea typeface="Roboto Light" panose="02000000000000000000" pitchFamily="2" charset="0"/>
                <a:cs typeface="Open Sans Light" panose="020B0306030504020204" pitchFamily="34" charset="0"/>
              </a:defRPr>
            </a:pPr>
            <a:endParaRPr lang="en-US"/>
          </a:p>
        </c:txPr>
        <c:crossAx val="1562738032"/>
        <c:crosses val="autoZero"/>
        <c:auto val="1"/>
        <c:lblAlgn val="ctr"/>
        <c:lblOffset val="100"/>
        <c:noMultiLvlLbl val="0"/>
      </c:catAx>
      <c:valAx>
        <c:axId val="15627380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bg2"/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2"/>
                </a:solidFill>
                <a:latin typeface="+mn-lt"/>
                <a:ea typeface="Roboto Light" panose="02000000000000000000" pitchFamily="2" charset="0"/>
                <a:cs typeface="Open Sans Light" panose="020B0306030504020204" pitchFamily="34" charset="0"/>
              </a:defRPr>
            </a:pPr>
            <a:endParaRPr lang="en-US"/>
          </a:p>
        </c:txPr>
        <c:crossAx val="1563260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 i="0">
          <a:latin typeface="Titillium" charset="0"/>
          <a:ea typeface="Titillium" charset="0"/>
          <a:cs typeface="Titillium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0F2F39-FA54-4B94-8070-02366882423D}" type="datetimeFigureOut">
              <a:rPr lang="en-ID" smtClean="0"/>
              <a:t>08/03/2024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ED008B-3C5E-4490-8584-C1702D42EA2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83322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39AF816-9C7D-422F-8F2F-5369ED0A964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6858000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>
              <a:defRPr sz="8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58268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3">
            <a:extLst>
              <a:ext uri="{FF2B5EF4-FFF2-40B4-BE49-F238E27FC236}">
                <a16:creationId xmlns:a16="http://schemas.microsoft.com/office/drawing/2014/main" id="{29A8DC6B-0B5E-4807-BEEB-B3F9433E8A0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78818" y="478819"/>
            <a:ext cx="11234363" cy="2675565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4FEE3-CB2C-4CAD-94AE-1DD9F2316DEC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1615440" y="883920"/>
            <a:ext cx="8961120" cy="1057275"/>
          </a:xfrm>
        </p:spPr>
        <p:txBody>
          <a:bodyPr anchor="ctr">
            <a:normAutofit/>
          </a:bodyPr>
          <a:lstStyle>
            <a:lvl1pPr algn="ctr">
              <a:defRPr sz="44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56916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DAF30-67D6-4EC4-A6C3-28EF3CCCF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6240"/>
            <a:ext cx="10515600" cy="1057275"/>
          </a:xfrm>
        </p:spPr>
        <p:txBody>
          <a:bodyPr anchor="ctr">
            <a:normAutofit/>
          </a:bodyPr>
          <a:lstStyle>
            <a:lvl1pPr algn="ctr">
              <a:defRPr sz="4400" i="1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1" name="Picture Placeholder 13">
            <a:extLst>
              <a:ext uri="{FF2B5EF4-FFF2-40B4-BE49-F238E27FC236}">
                <a16:creationId xmlns:a16="http://schemas.microsoft.com/office/drawing/2014/main" id="{41334BD5-0427-4072-AFF7-9C2FCAF6A53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07155" y="1676348"/>
            <a:ext cx="2247900" cy="2247900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Picture Placeholder 13">
            <a:extLst>
              <a:ext uri="{FF2B5EF4-FFF2-40B4-BE49-F238E27FC236}">
                <a16:creationId xmlns:a16="http://schemas.microsoft.com/office/drawing/2014/main" id="{D3C755A0-B77B-40A2-9973-4DB0AC9A7C2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66911" y="1676348"/>
            <a:ext cx="2247900" cy="2247900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Picture Placeholder 13">
            <a:extLst>
              <a:ext uri="{FF2B5EF4-FFF2-40B4-BE49-F238E27FC236}">
                <a16:creationId xmlns:a16="http://schemas.microsoft.com/office/drawing/2014/main" id="{156C4F60-DF9D-491F-8499-BF7CC324B24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426670" y="1676348"/>
            <a:ext cx="2247900" cy="2247900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A32B3763-FF23-423D-86CB-EB941D5B06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286428" y="1676348"/>
            <a:ext cx="2247900" cy="2247900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598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7939713-0BFA-4D0A-A89E-F4198B45F62D}"/>
              </a:ext>
            </a:extLst>
          </p:cNvPr>
          <p:cNvSpPr/>
          <p:nvPr userDrawn="1"/>
        </p:nvSpPr>
        <p:spPr>
          <a:xfrm>
            <a:off x="0" y="0"/>
            <a:ext cx="12192000" cy="1849754"/>
          </a:xfrm>
          <a:prstGeom prst="rect">
            <a:avLst/>
          </a:prstGeom>
          <a:solidFill>
            <a:srgbClr val="7A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ADAA0A1-727A-4D83-8FB3-9EF52B651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6240"/>
            <a:ext cx="10515600" cy="1057275"/>
          </a:xfrm>
        </p:spPr>
        <p:txBody>
          <a:bodyPr anchor="ctr">
            <a:normAutofit/>
          </a:bodyPr>
          <a:lstStyle>
            <a:lvl1pPr algn="ctr">
              <a:defRPr sz="4400" i="1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7" name="Picture Placeholder 13">
            <a:extLst>
              <a:ext uri="{FF2B5EF4-FFF2-40B4-BE49-F238E27FC236}">
                <a16:creationId xmlns:a16="http://schemas.microsoft.com/office/drawing/2014/main" id="{E48EF1AD-97D4-49A2-9BED-3F8CA33028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2840" y="1849754"/>
            <a:ext cx="12197680" cy="4580125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668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8B0F2-3CC4-495E-B61B-D295C7D3D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6240"/>
            <a:ext cx="10515600" cy="1057275"/>
          </a:xfrm>
        </p:spPr>
        <p:txBody>
          <a:bodyPr anchor="ctr">
            <a:normAutofit/>
          </a:bodyPr>
          <a:lstStyle>
            <a:lvl1pPr algn="ctr">
              <a:defRPr sz="4400" i="1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5" name="Picture Placeholder 13">
            <a:extLst>
              <a:ext uri="{FF2B5EF4-FFF2-40B4-BE49-F238E27FC236}">
                <a16:creationId xmlns:a16="http://schemas.microsoft.com/office/drawing/2014/main" id="{EF760A5F-9C5C-48AD-B7EF-044FA40E4C3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74359" y="1950037"/>
            <a:ext cx="4614084" cy="3922566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46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6248A-2F54-452B-8531-07573CEFD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6240"/>
            <a:ext cx="10515600" cy="1057275"/>
          </a:xfrm>
        </p:spPr>
        <p:txBody>
          <a:bodyPr anchor="ctr">
            <a:normAutofit/>
          </a:bodyPr>
          <a:lstStyle>
            <a:lvl1pPr algn="ctr">
              <a:defRPr sz="4400" i="1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7" name="Picture Placeholder 13">
            <a:extLst>
              <a:ext uri="{FF2B5EF4-FFF2-40B4-BE49-F238E27FC236}">
                <a16:creationId xmlns:a16="http://schemas.microsoft.com/office/drawing/2014/main" id="{610FA704-CBC3-4091-9AC4-A53C7DB49F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13034" y="1602322"/>
            <a:ext cx="4891497" cy="2985284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Picture Placeholder 13">
            <a:extLst>
              <a:ext uri="{FF2B5EF4-FFF2-40B4-BE49-F238E27FC236}">
                <a16:creationId xmlns:a16="http://schemas.microsoft.com/office/drawing/2014/main" id="{AD7CA362-4CC4-4B27-82B0-E7C3127DB9F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87468" y="1602322"/>
            <a:ext cx="4891497" cy="2985284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34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EAA5AF6-870D-401E-964B-696510D4F6FD}"/>
              </a:ext>
            </a:extLst>
          </p:cNvPr>
          <p:cNvSpPr/>
          <p:nvPr userDrawn="1"/>
        </p:nvSpPr>
        <p:spPr>
          <a:xfrm>
            <a:off x="8943582" y="0"/>
            <a:ext cx="3248417" cy="6858000"/>
          </a:xfrm>
          <a:prstGeom prst="rect">
            <a:avLst/>
          </a:prstGeom>
          <a:solidFill>
            <a:srgbClr val="7A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EF3B3F6-9929-4D46-B2C9-F177AA2A3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4248" y="2464308"/>
            <a:ext cx="2667083" cy="1929384"/>
          </a:xfrm>
        </p:spPr>
        <p:txBody>
          <a:bodyPr anchor="ctr">
            <a:normAutofit/>
          </a:bodyPr>
          <a:lstStyle>
            <a:lvl1pPr algn="ctr">
              <a:defRPr sz="4400" i="1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</a:t>
            </a:r>
            <a:endParaRPr lang="en-ID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FEE66515-3885-4C7D-A68F-53BA7AFFE2F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828" y="1267847"/>
            <a:ext cx="2324944" cy="2324945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AD27AFA1-3FC1-4538-8F0C-59A5CD0E71D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309318" y="1267846"/>
            <a:ext cx="2324944" cy="2324945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3" name="Picture Placeholder 13">
            <a:extLst>
              <a:ext uri="{FF2B5EF4-FFF2-40B4-BE49-F238E27FC236}">
                <a16:creationId xmlns:a16="http://schemas.microsoft.com/office/drawing/2014/main" id="{9F9810B5-4923-4B09-BE8B-F8A17A1A90D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859808" y="1267845"/>
            <a:ext cx="2324944" cy="2324945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492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1" grpId="0" animBg="1"/>
      <p:bldP spid="22" grpId="0" animBg="1"/>
      <p:bldP spid="23" grpId="0" animBg="1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3">
            <a:extLst>
              <a:ext uri="{FF2B5EF4-FFF2-40B4-BE49-F238E27FC236}">
                <a16:creationId xmlns:a16="http://schemas.microsoft.com/office/drawing/2014/main" id="{C9925942-542A-4961-A66F-AFE0B80A74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2840" y="426587"/>
            <a:ext cx="12197680" cy="6431413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9E4D0B2-7A2E-4740-91CF-618CF7AF7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04486"/>
            <a:ext cx="10515600" cy="1057275"/>
          </a:xfrm>
        </p:spPr>
        <p:txBody>
          <a:bodyPr anchor="ctr">
            <a:normAutofit/>
          </a:bodyPr>
          <a:lstStyle>
            <a:lvl1pPr algn="ctr">
              <a:defRPr sz="4400" i="1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10670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F2383-D13E-4B91-A8DA-828847B3B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6240"/>
            <a:ext cx="10515600" cy="1057275"/>
          </a:xfrm>
        </p:spPr>
        <p:txBody>
          <a:bodyPr anchor="ctr">
            <a:normAutofit/>
          </a:bodyPr>
          <a:lstStyle>
            <a:lvl1pPr algn="ctr">
              <a:defRPr sz="4400" i="1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5" name="Picture Placeholder 13">
            <a:extLst>
              <a:ext uri="{FF2B5EF4-FFF2-40B4-BE49-F238E27FC236}">
                <a16:creationId xmlns:a16="http://schemas.microsoft.com/office/drawing/2014/main" id="{4E14DC41-3847-42E2-8404-77F70DA4EEB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2840" y="1574800"/>
            <a:ext cx="6454440" cy="5283200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938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3">
            <a:extLst>
              <a:ext uri="{FF2B5EF4-FFF2-40B4-BE49-F238E27FC236}">
                <a16:creationId xmlns:a16="http://schemas.microsoft.com/office/drawing/2014/main" id="{C20ED657-F4EA-4B70-8074-69D8FF8F2C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2840" y="426587"/>
            <a:ext cx="6065915" cy="3455322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Picture Placeholder 13">
            <a:extLst>
              <a:ext uri="{FF2B5EF4-FFF2-40B4-BE49-F238E27FC236}">
                <a16:creationId xmlns:a16="http://schemas.microsoft.com/office/drawing/2014/main" id="{DC1DA4A4-E84E-488B-A420-9506F7BE3C6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841" y="3942080"/>
            <a:ext cx="12194841" cy="2915920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Picture Placeholder 13">
            <a:extLst>
              <a:ext uri="{FF2B5EF4-FFF2-40B4-BE49-F238E27FC236}">
                <a16:creationId xmlns:a16="http://schemas.microsoft.com/office/drawing/2014/main" id="{9276DC37-EC44-4C1C-AB9C-0170E23F469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26085" y="426587"/>
            <a:ext cx="6065915" cy="3455322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677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C6848C2-1D2C-4B9B-8614-9198222BA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8967" y="1621880"/>
            <a:ext cx="3239033" cy="1929384"/>
          </a:xfrm>
        </p:spPr>
        <p:txBody>
          <a:bodyPr anchor="ctr">
            <a:normAutofit/>
          </a:bodyPr>
          <a:lstStyle>
            <a:lvl1pPr algn="l">
              <a:defRPr sz="4400" i="1"/>
            </a:lvl1pPr>
          </a:lstStyle>
          <a:p>
            <a:r>
              <a:rPr lang="en-US" dirty="0"/>
              <a:t>Click to edit Master</a:t>
            </a:r>
            <a:endParaRPr lang="en-ID" dirty="0"/>
          </a:p>
        </p:txBody>
      </p:sp>
      <p:sp>
        <p:nvSpPr>
          <p:cNvPr id="10" name="Picture Placeholder 13">
            <a:extLst>
              <a:ext uri="{FF2B5EF4-FFF2-40B4-BE49-F238E27FC236}">
                <a16:creationId xmlns:a16="http://schemas.microsoft.com/office/drawing/2014/main" id="{97F60F73-C204-4933-A396-CB59A19CD1A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2839" y="338340"/>
            <a:ext cx="1605130" cy="5794242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31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BAC2846-B4C6-451B-A2B6-957521F5D5A6}"/>
              </a:ext>
            </a:extLst>
          </p:cNvPr>
          <p:cNvSpPr/>
          <p:nvPr userDrawn="1"/>
        </p:nvSpPr>
        <p:spPr>
          <a:xfrm>
            <a:off x="0" y="5578996"/>
            <a:ext cx="12192000" cy="127900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6511FC46-ECBA-4BDC-96DD-1C95324DBA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47040" y="2987040"/>
            <a:ext cx="11297920" cy="3484880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>
              <a:defRPr sz="800"/>
            </a:lvl1pPr>
          </a:lstStyle>
          <a:p>
            <a:endParaRPr lang="en-ID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C8BB03C-A545-4039-BB26-85DA7A45D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6240"/>
            <a:ext cx="10515600" cy="1057275"/>
          </a:xfrm>
        </p:spPr>
        <p:txBody>
          <a:bodyPr anchor="ctr">
            <a:normAutofit/>
          </a:bodyPr>
          <a:lstStyle>
            <a:lvl1pPr algn="ctr">
              <a:defRPr sz="4400" i="1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45985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76A0A-DB40-4F85-9EEF-99C6FD0B2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6240"/>
            <a:ext cx="10515600" cy="1057275"/>
          </a:xfrm>
        </p:spPr>
        <p:txBody>
          <a:bodyPr anchor="ctr">
            <a:normAutofit/>
          </a:bodyPr>
          <a:lstStyle>
            <a:lvl1pPr algn="ctr">
              <a:defRPr sz="4400" i="1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13">
            <a:extLst>
              <a:ext uri="{FF2B5EF4-FFF2-40B4-BE49-F238E27FC236}">
                <a16:creationId xmlns:a16="http://schemas.microsoft.com/office/drawing/2014/main" id="{5D96F0C1-F671-4765-B118-E963166DEC2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80560" y="1574800"/>
            <a:ext cx="3230880" cy="2956560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Picture Placeholder 13">
            <a:extLst>
              <a:ext uri="{FF2B5EF4-FFF2-40B4-BE49-F238E27FC236}">
                <a16:creationId xmlns:a16="http://schemas.microsoft.com/office/drawing/2014/main" id="{D9B609DC-0105-495E-B9DB-17704538411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117600" y="1574800"/>
            <a:ext cx="3230880" cy="2956560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Picture Placeholder 13">
            <a:extLst>
              <a:ext uri="{FF2B5EF4-FFF2-40B4-BE49-F238E27FC236}">
                <a16:creationId xmlns:a16="http://schemas.microsoft.com/office/drawing/2014/main" id="{AF7144FF-725D-49AD-8786-5E69D0DF5F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843520" y="1574800"/>
            <a:ext cx="3230880" cy="2956560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976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88CDCE08-558A-428B-AA38-DB8C4D47D312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 rot="18900000">
            <a:off x="6711035" y="-1708157"/>
            <a:ext cx="2147156" cy="4607530"/>
          </a:xfrm>
          <a:custGeom>
            <a:avLst/>
            <a:gdLst>
              <a:gd name="connsiteX0" fmla="*/ 292711 w 2228850"/>
              <a:gd name="connsiteY0" fmla="*/ 0 h 4715328"/>
              <a:gd name="connsiteX1" fmla="*/ 1936139 w 2228850"/>
              <a:gd name="connsiteY1" fmla="*/ 0 h 4715328"/>
              <a:gd name="connsiteX2" fmla="*/ 2228850 w 2228850"/>
              <a:gd name="connsiteY2" fmla="*/ 292711 h 4715328"/>
              <a:gd name="connsiteX3" fmla="*/ 2228850 w 2228850"/>
              <a:gd name="connsiteY3" fmla="*/ 1312585 h 4715328"/>
              <a:gd name="connsiteX4" fmla="*/ 2228850 w 2228850"/>
              <a:gd name="connsiteY4" fmla="*/ 1463517 h 4715328"/>
              <a:gd name="connsiteX5" fmla="*/ 2228850 w 2228850"/>
              <a:gd name="connsiteY5" fmla="*/ 2373697 h 4715328"/>
              <a:gd name="connsiteX6" fmla="*/ 2228850 w 2228850"/>
              <a:gd name="connsiteY6" fmla="*/ 2483391 h 4715328"/>
              <a:gd name="connsiteX7" fmla="*/ 2228850 w 2228850"/>
              <a:gd name="connsiteY7" fmla="*/ 3251811 h 4715328"/>
              <a:gd name="connsiteX8" fmla="*/ 2228850 w 2228850"/>
              <a:gd name="connsiteY8" fmla="*/ 3544503 h 4715328"/>
              <a:gd name="connsiteX9" fmla="*/ 2228850 w 2228850"/>
              <a:gd name="connsiteY9" fmla="*/ 4422617 h 4715328"/>
              <a:gd name="connsiteX10" fmla="*/ 1936139 w 2228850"/>
              <a:gd name="connsiteY10" fmla="*/ 4715328 h 4715328"/>
              <a:gd name="connsiteX11" fmla="*/ 292711 w 2228850"/>
              <a:gd name="connsiteY11" fmla="*/ 4715328 h 4715328"/>
              <a:gd name="connsiteX12" fmla="*/ 0 w 2228850"/>
              <a:gd name="connsiteY12" fmla="*/ 4422617 h 4715328"/>
              <a:gd name="connsiteX13" fmla="*/ 0 w 2228850"/>
              <a:gd name="connsiteY13" fmla="*/ 3544503 h 4715328"/>
              <a:gd name="connsiteX14" fmla="*/ 0 w 2228850"/>
              <a:gd name="connsiteY14" fmla="*/ 3251811 h 4715328"/>
              <a:gd name="connsiteX15" fmla="*/ 0 w 2228850"/>
              <a:gd name="connsiteY15" fmla="*/ 2483391 h 4715328"/>
              <a:gd name="connsiteX16" fmla="*/ 0 w 2228850"/>
              <a:gd name="connsiteY16" fmla="*/ 2373697 h 4715328"/>
              <a:gd name="connsiteX17" fmla="*/ 0 w 2228850"/>
              <a:gd name="connsiteY17" fmla="*/ 1463517 h 4715328"/>
              <a:gd name="connsiteX18" fmla="*/ 0 w 2228850"/>
              <a:gd name="connsiteY18" fmla="*/ 1312585 h 4715328"/>
              <a:gd name="connsiteX19" fmla="*/ 0 w 2228850"/>
              <a:gd name="connsiteY19" fmla="*/ 292711 h 4715328"/>
              <a:gd name="connsiteX20" fmla="*/ 292711 w 2228850"/>
              <a:gd name="connsiteY20" fmla="*/ 0 h 4715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28850" h="4715328">
                <a:moveTo>
                  <a:pt x="292711" y="0"/>
                </a:moveTo>
                <a:lnTo>
                  <a:pt x="1936139" y="0"/>
                </a:lnTo>
                <a:cubicBezTo>
                  <a:pt x="2097799" y="0"/>
                  <a:pt x="2228850" y="131051"/>
                  <a:pt x="2228850" y="292711"/>
                </a:cubicBezTo>
                <a:lnTo>
                  <a:pt x="2228850" y="1312585"/>
                </a:lnTo>
                <a:lnTo>
                  <a:pt x="2228850" y="1463517"/>
                </a:lnTo>
                <a:lnTo>
                  <a:pt x="2228850" y="2373697"/>
                </a:lnTo>
                <a:lnTo>
                  <a:pt x="2228850" y="2483391"/>
                </a:lnTo>
                <a:lnTo>
                  <a:pt x="2228850" y="3251811"/>
                </a:lnTo>
                <a:lnTo>
                  <a:pt x="2228850" y="3544503"/>
                </a:lnTo>
                <a:lnTo>
                  <a:pt x="2228850" y="4422617"/>
                </a:lnTo>
                <a:cubicBezTo>
                  <a:pt x="2228850" y="4584277"/>
                  <a:pt x="2097799" y="4715328"/>
                  <a:pt x="1936139" y="4715328"/>
                </a:cubicBezTo>
                <a:lnTo>
                  <a:pt x="292711" y="4715328"/>
                </a:lnTo>
                <a:cubicBezTo>
                  <a:pt x="131051" y="4715328"/>
                  <a:pt x="0" y="4584277"/>
                  <a:pt x="0" y="4422617"/>
                </a:cubicBezTo>
                <a:lnTo>
                  <a:pt x="0" y="3544503"/>
                </a:lnTo>
                <a:lnTo>
                  <a:pt x="0" y="3251811"/>
                </a:lnTo>
                <a:lnTo>
                  <a:pt x="0" y="2483391"/>
                </a:lnTo>
                <a:lnTo>
                  <a:pt x="0" y="2373697"/>
                </a:lnTo>
                <a:lnTo>
                  <a:pt x="0" y="1463517"/>
                </a:lnTo>
                <a:lnTo>
                  <a:pt x="0" y="1312585"/>
                </a:lnTo>
                <a:lnTo>
                  <a:pt x="0" y="292711"/>
                </a:lnTo>
                <a:cubicBezTo>
                  <a:pt x="0" y="131051"/>
                  <a:pt x="131051" y="0"/>
                  <a:pt x="292711" y="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F16A0FC0-C857-4645-8013-EEC94F12E6E8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 rot="18900000">
            <a:off x="10336806" y="1760690"/>
            <a:ext cx="2147156" cy="4607530"/>
          </a:xfrm>
          <a:custGeom>
            <a:avLst/>
            <a:gdLst>
              <a:gd name="connsiteX0" fmla="*/ 292711 w 2228850"/>
              <a:gd name="connsiteY0" fmla="*/ 0 h 4715328"/>
              <a:gd name="connsiteX1" fmla="*/ 1936139 w 2228850"/>
              <a:gd name="connsiteY1" fmla="*/ 0 h 4715328"/>
              <a:gd name="connsiteX2" fmla="*/ 2228850 w 2228850"/>
              <a:gd name="connsiteY2" fmla="*/ 292711 h 4715328"/>
              <a:gd name="connsiteX3" fmla="*/ 2228850 w 2228850"/>
              <a:gd name="connsiteY3" fmla="*/ 1312585 h 4715328"/>
              <a:gd name="connsiteX4" fmla="*/ 2228850 w 2228850"/>
              <a:gd name="connsiteY4" fmla="*/ 1463517 h 4715328"/>
              <a:gd name="connsiteX5" fmla="*/ 2228850 w 2228850"/>
              <a:gd name="connsiteY5" fmla="*/ 2373697 h 4715328"/>
              <a:gd name="connsiteX6" fmla="*/ 2228850 w 2228850"/>
              <a:gd name="connsiteY6" fmla="*/ 2483391 h 4715328"/>
              <a:gd name="connsiteX7" fmla="*/ 2228850 w 2228850"/>
              <a:gd name="connsiteY7" fmla="*/ 3251811 h 4715328"/>
              <a:gd name="connsiteX8" fmla="*/ 2228850 w 2228850"/>
              <a:gd name="connsiteY8" fmla="*/ 3544503 h 4715328"/>
              <a:gd name="connsiteX9" fmla="*/ 2228850 w 2228850"/>
              <a:gd name="connsiteY9" fmla="*/ 4422617 h 4715328"/>
              <a:gd name="connsiteX10" fmla="*/ 1936139 w 2228850"/>
              <a:gd name="connsiteY10" fmla="*/ 4715328 h 4715328"/>
              <a:gd name="connsiteX11" fmla="*/ 292711 w 2228850"/>
              <a:gd name="connsiteY11" fmla="*/ 4715328 h 4715328"/>
              <a:gd name="connsiteX12" fmla="*/ 0 w 2228850"/>
              <a:gd name="connsiteY12" fmla="*/ 4422617 h 4715328"/>
              <a:gd name="connsiteX13" fmla="*/ 0 w 2228850"/>
              <a:gd name="connsiteY13" fmla="*/ 3544503 h 4715328"/>
              <a:gd name="connsiteX14" fmla="*/ 0 w 2228850"/>
              <a:gd name="connsiteY14" fmla="*/ 3251811 h 4715328"/>
              <a:gd name="connsiteX15" fmla="*/ 0 w 2228850"/>
              <a:gd name="connsiteY15" fmla="*/ 2483391 h 4715328"/>
              <a:gd name="connsiteX16" fmla="*/ 0 w 2228850"/>
              <a:gd name="connsiteY16" fmla="*/ 2373697 h 4715328"/>
              <a:gd name="connsiteX17" fmla="*/ 0 w 2228850"/>
              <a:gd name="connsiteY17" fmla="*/ 1463517 h 4715328"/>
              <a:gd name="connsiteX18" fmla="*/ 0 w 2228850"/>
              <a:gd name="connsiteY18" fmla="*/ 1312585 h 4715328"/>
              <a:gd name="connsiteX19" fmla="*/ 0 w 2228850"/>
              <a:gd name="connsiteY19" fmla="*/ 292711 h 4715328"/>
              <a:gd name="connsiteX20" fmla="*/ 292711 w 2228850"/>
              <a:gd name="connsiteY20" fmla="*/ 0 h 4715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28850" h="4715328">
                <a:moveTo>
                  <a:pt x="292711" y="0"/>
                </a:moveTo>
                <a:lnTo>
                  <a:pt x="1936139" y="0"/>
                </a:lnTo>
                <a:cubicBezTo>
                  <a:pt x="2097799" y="0"/>
                  <a:pt x="2228850" y="131051"/>
                  <a:pt x="2228850" y="292711"/>
                </a:cubicBezTo>
                <a:lnTo>
                  <a:pt x="2228850" y="1312585"/>
                </a:lnTo>
                <a:lnTo>
                  <a:pt x="2228850" y="1463517"/>
                </a:lnTo>
                <a:lnTo>
                  <a:pt x="2228850" y="2373697"/>
                </a:lnTo>
                <a:lnTo>
                  <a:pt x="2228850" y="2483391"/>
                </a:lnTo>
                <a:lnTo>
                  <a:pt x="2228850" y="3251811"/>
                </a:lnTo>
                <a:lnTo>
                  <a:pt x="2228850" y="3544503"/>
                </a:lnTo>
                <a:lnTo>
                  <a:pt x="2228850" y="4422617"/>
                </a:lnTo>
                <a:cubicBezTo>
                  <a:pt x="2228850" y="4584277"/>
                  <a:pt x="2097799" y="4715328"/>
                  <a:pt x="1936139" y="4715328"/>
                </a:cubicBezTo>
                <a:lnTo>
                  <a:pt x="292711" y="4715328"/>
                </a:lnTo>
                <a:cubicBezTo>
                  <a:pt x="131051" y="4715328"/>
                  <a:pt x="0" y="4584277"/>
                  <a:pt x="0" y="4422617"/>
                </a:cubicBezTo>
                <a:lnTo>
                  <a:pt x="0" y="3544503"/>
                </a:lnTo>
                <a:lnTo>
                  <a:pt x="0" y="3251811"/>
                </a:lnTo>
                <a:lnTo>
                  <a:pt x="0" y="2483391"/>
                </a:lnTo>
                <a:lnTo>
                  <a:pt x="0" y="2373697"/>
                </a:lnTo>
                <a:lnTo>
                  <a:pt x="0" y="1463517"/>
                </a:lnTo>
                <a:lnTo>
                  <a:pt x="0" y="1312585"/>
                </a:lnTo>
                <a:lnTo>
                  <a:pt x="0" y="292711"/>
                </a:lnTo>
                <a:cubicBezTo>
                  <a:pt x="0" y="131051"/>
                  <a:pt x="131051" y="0"/>
                  <a:pt x="292711" y="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8561E29B-00B6-432F-8EBC-9FD171EB3F41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 rot="18900000">
            <a:off x="7763138" y="2982929"/>
            <a:ext cx="2147156" cy="4607530"/>
          </a:xfrm>
          <a:custGeom>
            <a:avLst/>
            <a:gdLst>
              <a:gd name="connsiteX0" fmla="*/ 292711 w 2228850"/>
              <a:gd name="connsiteY0" fmla="*/ 0 h 4715328"/>
              <a:gd name="connsiteX1" fmla="*/ 1936139 w 2228850"/>
              <a:gd name="connsiteY1" fmla="*/ 0 h 4715328"/>
              <a:gd name="connsiteX2" fmla="*/ 2228850 w 2228850"/>
              <a:gd name="connsiteY2" fmla="*/ 292711 h 4715328"/>
              <a:gd name="connsiteX3" fmla="*/ 2228850 w 2228850"/>
              <a:gd name="connsiteY3" fmla="*/ 1312585 h 4715328"/>
              <a:gd name="connsiteX4" fmla="*/ 2228850 w 2228850"/>
              <a:gd name="connsiteY4" fmla="*/ 1463517 h 4715328"/>
              <a:gd name="connsiteX5" fmla="*/ 2228850 w 2228850"/>
              <a:gd name="connsiteY5" fmla="*/ 2373697 h 4715328"/>
              <a:gd name="connsiteX6" fmla="*/ 2228850 w 2228850"/>
              <a:gd name="connsiteY6" fmla="*/ 2483391 h 4715328"/>
              <a:gd name="connsiteX7" fmla="*/ 2228850 w 2228850"/>
              <a:gd name="connsiteY7" fmla="*/ 3251811 h 4715328"/>
              <a:gd name="connsiteX8" fmla="*/ 2228850 w 2228850"/>
              <a:gd name="connsiteY8" fmla="*/ 3544503 h 4715328"/>
              <a:gd name="connsiteX9" fmla="*/ 2228850 w 2228850"/>
              <a:gd name="connsiteY9" fmla="*/ 4422617 h 4715328"/>
              <a:gd name="connsiteX10" fmla="*/ 1936139 w 2228850"/>
              <a:gd name="connsiteY10" fmla="*/ 4715328 h 4715328"/>
              <a:gd name="connsiteX11" fmla="*/ 292711 w 2228850"/>
              <a:gd name="connsiteY11" fmla="*/ 4715328 h 4715328"/>
              <a:gd name="connsiteX12" fmla="*/ 0 w 2228850"/>
              <a:gd name="connsiteY12" fmla="*/ 4422617 h 4715328"/>
              <a:gd name="connsiteX13" fmla="*/ 0 w 2228850"/>
              <a:gd name="connsiteY13" fmla="*/ 3544503 h 4715328"/>
              <a:gd name="connsiteX14" fmla="*/ 0 w 2228850"/>
              <a:gd name="connsiteY14" fmla="*/ 3251811 h 4715328"/>
              <a:gd name="connsiteX15" fmla="*/ 0 w 2228850"/>
              <a:gd name="connsiteY15" fmla="*/ 2483391 h 4715328"/>
              <a:gd name="connsiteX16" fmla="*/ 0 w 2228850"/>
              <a:gd name="connsiteY16" fmla="*/ 2373697 h 4715328"/>
              <a:gd name="connsiteX17" fmla="*/ 0 w 2228850"/>
              <a:gd name="connsiteY17" fmla="*/ 1463517 h 4715328"/>
              <a:gd name="connsiteX18" fmla="*/ 0 w 2228850"/>
              <a:gd name="connsiteY18" fmla="*/ 1312585 h 4715328"/>
              <a:gd name="connsiteX19" fmla="*/ 0 w 2228850"/>
              <a:gd name="connsiteY19" fmla="*/ 292711 h 4715328"/>
              <a:gd name="connsiteX20" fmla="*/ 292711 w 2228850"/>
              <a:gd name="connsiteY20" fmla="*/ 0 h 4715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28850" h="4715328">
                <a:moveTo>
                  <a:pt x="292711" y="0"/>
                </a:moveTo>
                <a:lnTo>
                  <a:pt x="1936139" y="0"/>
                </a:lnTo>
                <a:cubicBezTo>
                  <a:pt x="2097799" y="0"/>
                  <a:pt x="2228850" y="131051"/>
                  <a:pt x="2228850" y="292711"/>
                </a:cubicBezTo>
                <a:lnTo>
                  <a:pt x="2228850" y="1312585"/>
                </a:lnTo>
                <a:lnTo>
                  <a:pt x="2228850" y="1463517"/>
                </a:lnTo>
                <a:lnTo>
                  <a:pt x="2228850" y="2373697"/>
                </a:lnTo>
                <a:lnTo>
                  <a:pt x="2228850" y="2483391"/>
                </a:lnTo>
                <a:lnTo>
                  <a:pt x="2228850" y="3251811"/>
                </a:lnTo>
                <a:lnTo>
                  <a:pt x="2228850" y="3544503"/>
                </a:lnTo>
                <a:lnTo>
                  <a:pt x="2228850" y="4422617"/>
                </a:lnTo>
                <a:cubicBezTo>
                  <a:pt x="2228850" y="4584277"/>
                  <a:pt x="2097799" y="4715328"/>
                  <a:pt x="1936139" y="4715328"/>
                </a:cubicBezTo>
                <a:lnTo>
                  <a:pt x="292711" y="4715328"/>
                </a:lnTo>
                <a:cubicBezTo>
                  <a:pt x="131051" y="4715328"/>
                  <a:pt x="0" y="4584277"/>
                  <a:pt x="0" y="4422617"/>
                </a:cubicBezTo>
                <a:lnTo>
                  <a:pt x="0" y="3544503"/>
                </a:lnTo>
                <a:lnTo>
                  <a:pt x="0" y="3251811"/>
                </a:lnTo>
                <a:lnTo>
                  <a:pt x="0" y="2483391"/>
                </a:lnTo>
                <a:lnTo>
                  <a:pt x="0" y="2373697"/>
                </a:lnTo>
                <a:lnTo>
                  <a:pt x="0" y="1463517"/>
                </a:lnTo>
                <a:lnTo>
                  <a:pt x="0" y="1312585"/>
                </a:lnTo>
                <a:lnTo>
                  <a:pt x="0" y="292711"/>
                </a:lnTo>
                <a:cubicBezTo>
                  <a:pt x="0" y="131051"/>
                  <a:pt x="131051" y="0"/>
                  <a:pt x="292711" y="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0755C05-0453-4373-B76C-6CE248AE5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2959" y="1418593"/>
            <a:ext cx="3730931" cy="1929384"/>
          </a:xfrm>
        </p:spPr>
        <p:txBody>
          <a:bodyPr anchor="ctr">
            <a:normAutofit/>
          </a:bodyPr>
          <a:lstStyle>
            <a:lvl1pPr algn="l">
              <a:defRPr sz="4400" i="1"/>
            </a:lvl1pPr>
          </a:lstStyle>
          <a:p>
            <a:r>
              <a:rPr lang="en-US" dirty="0"/>
              <a:t>Click to edit Master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2035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3">
            <a:extLst>
              <a:ext uri="{FF2B5EF4-FFF2-40B4-BE49-F238E27FC236}">
                <a16:creationId xmlns:a16="http://schemas.microsoft.com/office/drawing/2014/main" id="{2AEF64D9-E90A-4DB7-8A73-B6B32ED4AE2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070015" y="1389604"/>
            <a:ext cx="6371220" cy="4198872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1E2DD81-397B-47C5-B2DC-54EB7B1D6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4244" y="1777408"/>
            <a:ext cx="4035487" cy="1929384"/>
          </a:xfrm>
        </p:spPr>
        <p:txBody>
          <a:bodyPr anchor="ctr">
            <a:normAutofit/>
          </a:bodyPr>
          <a:lstStyle>
            <a:lvl1pPr algn="l">
              <a:defRPr sz="4400" i="1"/>
            </a:lvl1pPr>
          </a:lstStyle>
          <a:p>
            <a:r>
              <a:rPr lang="en-US" dirty="0"/>
              <a:t>Click to edit Master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658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59B68-A8EC-4A49-BC22-B4E599B95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6240"/>
            <a:ext cx="10515600" cy="1057275"/>
          </a:xfrm>
        </p:spPr>
        <p:txBody>
          <a:bodyPr anchor="ctr">
            <a:normAutofit/>
          </a:bodyPr>
          <a:lstStyle>
            <a:lvl1pPr algn="ctr">
              <a:defRPr sz="4400" i="1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5" name="Picture Placeholder 13">
            <a:extLst>
              <a:ext uri="{FF2B5EF4-FFF2-40B4-BE49-F238E27FC236}">
                <a16:creationId xmlns:a16="http://schemas.microsoft.com/office/drawing/2014/main" id="{343E288E-8D91-4779-9470-7690E8286A5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" y="4596948"/>
            <a:ext cx="12192001" cy="2261051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553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3">
            <a:extLst>
              <a:ext uri="{FF2B5EF4-FFF2-40B4-BE49-F238E27FC236}">
                <a16:creationId xmlns:a16="http://schemas.microsoft.com/office/drawing/2014/main" id="{D365F7FF-05C6-4D25-A718-1E267001C0C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2432"/>
            <a:ext cx="12192000" cy="1790592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B9583A-9659-4771-9693-FF0B6B65E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6240"/>
            <a:ext cx="10515600" cy="1057275"/>
          </a:xfrm>
        </p:spPr>
        <p:txBody>
          <a:bodyPr anchor="ctr">
            <a:normAutofit/>
          </a:bodyPr>
          <a:lstStyle>
            <a:lvl1pPr algn="ctr">
              <a:defRPr sz="4400" i="1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12429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3CBE68A-B659-4702-93EB-9AA7F6B9F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6240"/>
            <a:ext cx="10515600" cy="1057275"/>
          </a:xfrm>
        </p:spPr>
        <p:txBody>
          <a:bodyPr anchor="ctr">
            <a:normAutofit/>
          </a:bodyPr>
          <a:lstStyle>
            <a:lvl1pPr algn="ctr">
              <a:defRPr sz="4400" i="1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81206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085F9-BCAA-40A6-B613-16DDC2B66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6240"/>
            <a:ext cx="10515600" cy="1057275"/>
          </a:xfrm>
        </p:spPr>
        <p:txBody>
          <a:bodyPr anchor="ctr">
            <a:normAutofit/>
          </a:bodyPr>
          <a:lstStyle>
            <a:lvl1pPr algn="ctr">
              <a:defRPr sz="4400" i="1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13">
            <a:extLst>
              <a:ext uri="{FF2B5EF4-FFF2-40B4-BE49-F238E27FC236}">
                <a16:creationId xmlns:a16="http://schemas.microsoft.com/office/drawing/2014/main" id="{4EB47C1A-2297-4FDA-A65C-4301BF6DD39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574800"/>
            <a:ext cx="12192000" cy="3529860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091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3">
            <a:extLst>
              <a:ext uri="{FF2B5EF4-FFF2-40B4-BE49-F238E27FC236}">
                <a16:creationId xmlns:a16="http://schemas.microsoft.com/office/drawing/2014/main" id="{1FBD4F8E-631F-468E-9BDE-EA978DF417E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-1"/>
            <a:ext cx="12192000" cy="4714043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90F011-A34E-49F8-BB2B-E4F3FF1F8D63}"/>
              </a:ext>
            </a:extLst>
          </p:cNvPr>
          <p:cNvSpPr/>
          <p:nvPr userDrawn="1"/>
        </p:nvSpPr>
        <p:spPr>
          <a:xfrm>
            <a:off x="0" y="4714042"/>
            <a:ext cx="12192000" cy="2143958"/>
          </a:xfrm>
          <a:prstGeom prst="rect">
            <a:avLst/>
          </a:prstGeom>
          <a:solidFill>
            <a:srgbClr val="7A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EC518E0-498A-47A8-BC06-6A9601AC1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52851"/>
            <a:ext cx="10515600" cy="1057275"/>
          </a:xfrm>
        </p:spPr>
        <p:txBody>
          <a:bodyPr anchor="ctr">
            <a:normAutofit/>
          </a:bodyPr>
          <a:lstStyle>
            <a:lvl1pPr algn="ctr">
              <a:defRPr sz="4400" i="1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75561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3">
            <a:extLst>
              <a:ext uri="{FF2B5EF4-FFF2-40B4-BE49-F238E27FC236}">
                <a16:creationId xmlns:a16="http://schemas.microsoft.com/office/drawing/2014/main" id="{37CF4813-F90B-4C94-B45C-DEE49C67854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-1"/>
            <a:ext cx="12192000" cy="6858001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5596F37-869C-4B6B-AD58-82B0736FA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8256" y="1922536"/>
            <a:ext cx="4035487" cy="1589532"/>
          </a:xfrm>
        </p:spPr>
        <p:txBody>
          <a:bodyPr anchor="ctr">
            <a:normAutofit/>
          </a:bodyPr>
          <a:lstStyle>
            <a:lvl1pPr algn="ctr">
              <a:defRPr sz="4400" i="1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65854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58710564-5B98-469A-874E-E5E573B90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6240"/>
            <a:ext cx="10515600" cy="1057275"/>
          </a:xfrm>
        </p:spPr>
        <p:txBody>
          <a:bodyPr anchor="ctr">
            <a:normAutofit/>
          </a:bodyPr>
          <a:lstStyle>
            <a:lvl1pPr algn="ctr">
              <a:defRPr sz="4400" i="1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27" name="Picture Placeholder 7">
            <a:extLst>
              <a:ext uri="{FF2B5EF4-FFF2-40B4-BE49-F238E27FC236}">
                <a16:creationId xmlns:a16="http://schemas.microsoft.com/office/drawing/2014/main" id="{07A0758D-8887-4133-B8C0-6059431815E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27760" y="1657870"/>
            <a:ext cx="3159760" cy="1747520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>
              <a:defRPr sz="800"/>
            </a:lvl1pPr>
          </a:lstStyle>
          <a:p>
            <a:endParaRPr lang="en-ID"/>
          </a:p>
        </p:txBody>
      </p:sp>
      <p:sp>
        <p:nvSpPr>
          <p:cNvPr id="28" name="Picture Placeholder 7">
            <a:extLst>
              <a:ext uri="{FF2B5EF4-FFF2-40B4-BE49-F238E27FC236}">
                <a16:creationId xmlns:a16="http://schemas.microsoft.com/office/drawing/2014/main" id="{83534304-27DF-4C78-A592-929CB4F61E6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127760" y="4091225"/>
            <a:ext cx="3159760" cy="1747520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>
              <a:defRPr sz="800"/>
            </a:lvl1pPr>
          </a:lstStyle>
          <a:p>
            <a:endParaRPr lang="en-ID"/>
          </a:p>
        </p:txBody>
      </p:sp>
      <p:sp>
        <p:nvSpPr>
          <p:cNvPr id="29" name="Picture Placeholder 7">
            <a:extLst>
              <a:ext uri="{FF2B5EF4-FFF2-40B4-BE49-F238E27FC236}">
                <a16:creationId xmlns:a16="http://schemas.microsoft.com/office/drawing/2014/main" id="{9DA8E675-61B0-436B-894E-D0C83FDD1D0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516120" y="1657870"/>
            <a:ext cx="3159760" cy="1747520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>
              <a:defRPr sz="800"/>
            </a:lvl1pPr>
          </a:lstStyle>
          <a:p>
            <a:endParaRPr lang="en-ID"/>
          </a:p>
        </p:txBody>
      </p:sp>
      <p:sp>
        <p:nvSpPr>
          <p:cNvPr id="30" name="Picture Placeholder 7">
            <a:extLst>
              <a:ext uri="{FF2B5EF4-FFF2-40B4-BE49-F238E27FC236}">
                <a16:creationId xmlns:a16="http://schemas.microsoft.com/office/drawing/2014/main" id="{27B7FC5D-75B2-4D4C-8FD6-7099380A299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16120" y="4091225"/>
            <a:ext cx="3159760" cy="1747520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>
              <a:defRPr sz="800"/>
            </a:lvl1pPr>
          </a:lstStyle>
          <a:p>
            <a:endParaRPr lang="en-ID"/>
          </a:p>
        </p:txBody>
      </p:sp>
      <p:sp>
        <p:nvSpPr>
          <p:cNvPr id="31" name="Picture Placeholder 7">
            <a:extLst>
              <a:ext uri="{FF2B5EF4-FFF2-40B4-BE49-F238E27FC236}">
                <a16:creationId xmlns:a16="http://schemas.microsoft.com/office/drawing/2014/main" id="{F42691E9-9D01-4E5F-9F8A-FE10136FD27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904480" y="1657870"/>
            <a:ext cx="3159760" cy="1747520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>
              <a:defRPr sz="800"/>
            </a:lvl1pPr>
          </a:lstStyle>
          <a:p>
            <a:endParaRPr lang="en-ID"/>
          </a:p>
        </p:txBody>
      </p:sp>
      <p:sp>
        <p:nvSpPr>
          <p:cNvPr id="32" name="Picture Placeholder 7">
            <a:extLst>
              <a:ext uri="{FF2B5EF4-FFF2-40B4-BE49-F238E27FC236}">
                <a16:creationId xmlns:a16="http://schemas.microsoft.com/office/drawing/2014/main" id="{50B01F8B-740E-474C-8416-2B5900CF192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904480" y="4091225"/>
            <a:ext cx="3159760" cy="1747520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>
              <a:defRPr sz="8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8671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0B25138-0949-4D95-A982-32B811ABDE2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6858000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>
              <a:defRPr sz="800"/>
            </a:lvl1pPr>
          </a:lstStyle>
          <a:p>
            <a:endParaRPr lang="en-ID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A843F98-1787-4678-B7B1-90836FF02F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0624" y="4247910"/>
            <a:ext cx="9150752" cy="1886671"/>
          </a:xfrm>
        </p:spPr>
        <p:txBody>
          <a:bodyPr anchor="ctr">
            <a:noAutofit/>
          </a:bodyPr>
          <a:lstStyle>
            <a:lvl1pPr algn="ctr">
              <a:defRPr sz="5400" i="1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35898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19BC4017-73B1-4B95-9C5A-A27835A7F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6240"/>
            <a:ext cx="10515600" cy="1057275"/>
          </a:xfrm>
        </p:spPr>
        <p:txBody>
          <a:bodyPr anchor="ctr">
            <a:normAutofit/>
          </a:bodyPr>
          <a:lstStyle>
            <a:lvl1pPr algn="ctr">
              <a:defRPr sz="4400" i="1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5F7D1932-399A-4258-8BD1-DCF69C6EAA7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77280" y="1689904"/>
            <a:ext cx="5646889" cy="4800266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>
            <a:lvl1pPr>
              <a:defRPr sz="8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4748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3">
            <a:extLst>
              <a:ext uri="{FF2B5EF4-FFF2-40B4-BE49-F238E27FC236}">
                <a16:creationId xmlns:a16="http://schemas.microsoft.com/office/drawing/2014/main" id="{4D5213B1-0AC1-40C5-8FCC-FB611FF8017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42213" y="3191437"/>
            <a:ext cx="2940423" cy="2940423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Picture Placeholder 12">
            <a:extLst>
              <a:ext uri="{FF2B5EF4-FFF2-40B4-BE49-F238E27FC236}">
                <a16:creationId xmlns:a16="http://schemas.microsoft.com/office/drawing/2014/main" id="{CCA438A4-B5AD-4DDC-B3FF-659415EAC32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42213" y="-6273"/>
            <a:ext cx="2940423" cy="2940423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Picture Placeholder 11">
            <a:extLst>
              <a:ext uri="{FF2B5EF4-FFF2-40B4-BE49-F238E27FC236}">
                <a16:creationId xmlns:a16="http://schemas.microsoft.com/office/drawing/2014/main" id="{5FB92F29-592E-4BBC-AF11-62E194ED73D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251577" y="-6273"/>
            <a:ext cx="2940423" cy="6138133"/>
          </a:xfrm>
          <a:custGeom>
            <a:avLst/>
            <a:gdLst>
              <a:gd name="connsiteX0" fmla="*/ 0 w 2940423"/>
              <a:gd name="connsiteY0" fmla="*/ 0 h 6138133"/>
              <a:gd name="connsiteX1" fmla="*/ 2940423 w 2940423"/>
              <a:gd name="connsiteY1" fmla="*/ 0 h 6138133"/>
              <a:gd name="connsiteX2" fmla="*/ 2940423 w 2940423"/>
              <a:gd name="connsiteY2" fmla="*/ 6138133 h 6138133"/>
              <a:gd name="connsiteX3" fmla="*/ 0 w 2940423"/>
              <a:gd name="connsiteY3" fmla="*/ 6138133 h 613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6138133">
                <a:moveTo>
                  <a:pt x="0" y="0"/>
                </a:moveTo>
                <a:lnTo>
                  <a:pt x="2940423" y="0"/>
                </a:lnTo>
                <a:lnTo>
                  <a:pt x="2940423" y="6138133"/>
                </a:lnTo>
                <a:lnTo>
                  <a:pt x="0" y="613813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86B290A-6901-4920-8748-2145FB7F1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077" y="1018142"/>
            <a:ext cx="4526280" cy="1929384"/>
          </a:xfrm>
        </p:spPr>
        <p:txBody>
          <a:bodyPr anchor="ctr">
            <a:normAutofit/>
          </a:bodyPr>
          <a:lstStyle>
            <a:lvl1pPr algn="l">
              <a:defRPr sz="4400" i="1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57819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3">
            <a:extLst>
              <a:ext uri="{FF2B5EF4-FFF2-40B4-BE49-F238E27FC236}">
                <a16:creationId xmlns:a16="http://schemas.microsoft.com/office/drawing/2014/main" id="{B615056B-17D7-42C3-AB51-36E0DB694BC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3266158"/>
            <a:ext cx="12192000" cy="3591842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8CA7DE7-3A12-4F42-BBE1-0C4828B2F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9955" y="880456"/>
            <a:ext cx="4429760" cy="1929384"/>
          </a:xfrm>
        </p:spPr>
        <p:txBody>
          <a:bodyPr anchor="ctr">
            <a:normAutofit/>
          </a:bodyPr>
          <a:lstStyle>
            <a:lvl1pPr algn="l">
              <a:defRPr sz="4400" i="1"/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51218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3C0F767-F371-46A7-8CD1-73B8E363C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6240"/>
            <a:ext cx="10515600" cy="1057275"/>
          </a:xfrm>
        </p:spPr>
        <p:txBody>
          <a:bodyPr anchor="ctr">
            <a:normAutofit/>
          </a:bodyPr>
          <a:lstStyle>
            <a:lvl1pPr algn="ctr">
              <a:defRPr sz="4400" i="1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9" name="Picture Placeholder 13">
            <a:extLst>
              <a:ext uri="{FF2B5EF4-FFF2-40B4-BE49-F238E27FC236}">
                <a16:creationId xmlns:a16="http://schemas.microsoft.com/office/drawing/2014/main" id="{B2BE93A2-B99E-40A3-8B24-19B08214C6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45310" y="4177564"/>
            <a:ext cx="5578034" cy="2335123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Picture Placeholder 13">
            <a:extLst>
              <a:ext uri="{FF2B5EF4-FFF2-40B4-BE49-F238E27FC236}">
                <a16:creationId xmlns:a16="http://schemas.microsoft.com/office/drawing/2014/main" id="{F9F2611C-7E88-4960-A6B0-5875A5944A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68656" y="4177564"/>
            <a:ext cx="5578034" cy="2335123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998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3">
            <a:extLst>
              <a:ext uri="{FF2B5EF4-FFF2-40B4-BE49-F238E27FC236}">
                <a16:creationId xmlns:a16="http://schemas.microsoft.com/office/drawing/2014/main" id="{0ECEF6D8-46D0-4451-9162-C1518A71D85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2433"/>
            <a:ext cx="12192000" cy="2170113"/>
          </a:xfrm>
          <a:custGeom>
            <a:avLst/>
            <a:gdLst>
              <a:gd name="connsiteX0" fmla="*/ 0 w 2940423"/>
              <a:gd name="connsiteY0" fmla="*/ 0 h 2940423"/>
              <a:gd name="connsiteX1" fmla="*/ 2940423 w 2940423"/>
              <a:gd name="connsiteY1" fmla="*/ 0 h 2940423"/>
              <a:gd name="connsiteX2" fmla="*/ 2940423 w 2940423"/>
              <a:gd name="connsiteY2" fmla="*/ 2940423 h 2940423"/>
              <a:gd name="connsiteX3" fmla="*/ 0 w 2940423"/>
              <a:gd name="connsiteY3" fmla="*/ 2940423 h 2940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423" h="2940423">
                <a:moveTo>
                  <a:pt x="0" y="0"/>
                </a:moveTo>
                <a:lnTo>
                  <a:pt x="2940423" y="0"/>
                </a:lnTo>
                <a:lnTo>
                  <a:pt x="2940423" y="2940423"/>
                </a:lnTo>
                <a:lnTo>
                  <a:pt x="0" y="294042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algn="l">
              <a:defRPr sz="8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A71BD8E-5538-4825-B3FF-DB4CBB263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5440" y="553985"/>
            <a:ext cx="8961120" cy="1057275"/>
          </a:xfrm>
        </p:spPr>
        <p:txBody>
          <a:bodyPr anchor="ctr">
            <a:normAutofit/>
          </a:bodyPr>
          <a:lstStyle>
            <a:lvl1pPr algn="ctr">
              <a:defRPr sz="44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5981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93F9A8-0F81-4890-A45D-D4B37336F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AB54D-3023-4C11-BCB0-82DB77B17A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CC766C-203A-4693-802F-D7B9AEBA56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C5FF-5090-40FF-874A-6252A87BC015}" type="datetimeFigureOut">
              <a:rPr lang="en-ID" smtClean="0"/>
              <a:t>08/03/2024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EEC1F-4DAA-499B-95F9-CC4952441E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E66BB-6711-4DED-B2C9-9A96C356C3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6A909-50E0-4C06-AD95-1E17B96CDF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5412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9" r:id="rId9"/>
    <p:sldLayoutId id="2147483657" r:id="rId10"/>
    <p:sldLayoutId id="2147483658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B623FF-D765-4085-8493-4A535684CE0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279E44-63F6-4876-BA3C-A097D0A6AB78}"/>
              </a:ext>
            </a:extLst>
          </p:cNvPr>
          <p:cNvSpPr/>
          <p:nvPr/>
        </p:nvSpPr>
        <p:spPr>
          <a:xfrm>
            <a:off x="0" y="-1"/>
            <a:ext cx="12192000" cy="6857999"/>
          </a:xfrm>
          <a:prstGeom prst="rect">
            <a:avLst/>
          </a:prstGeom>
          <a:solidFill>
            <a:schemeClr val="tx2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grpSp>
        <p:nvGrpSpPr>
          <p:cNvPr id="4" name="Graphic 739" descr="Scales of justice">
            <a:extLst>
              <a:ext uri="{FF2B5EF4-FFF2-40B4-BE49-F238E27FC236}">
                <a16:creationId xmlns:a16="http://schemas.microsoft.com/office/drawing/2014/main" id="{98D92C24-8346-4B5A-A7B4-209414F5C11D}"/>
              </a:ext>
            </a:extLst>
          </p:cNvPr>
          <p:cNvGrpSpPr/>
          <p:nvPr/>
        </p:nvGrpSpPr>
        <p:grpSpPr>
          <a:xfrm>
            <a:off x="5737108" y="2884566"/>
            <a:ext cx="719747" cy="719747"/>
            <a:chOff x="4032270" y="6321679"/>
            <a:chExt cx="303801" cy="303801"/>
          </a:xfrm>
          <a:solidFill>
            <a:srgbClr val="FF8989"/>
          </a:solidFill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E8CBCE5-D889-4E0B-B901-08D4E1E03BAE}"/>
                </a:ext>
              </a:extLst>
            </p:cNvPr>
            <p:cNvSpPr/>
            <p:nvPr/>
          </p:nvSpPr>
          <p:spPr>
            <a:xfrm>
              <a:off x="4066131" y="6346996"/>
              <a:ext cx="234180" cy="253168"/>
            </a:xfrm>
            <a:custGeom>
              <a:avLst/>
              <a:gdLst>
                <a:gd name="connsiteX0" fmla="*/ 118039 w 234179"/>
                <a:gd name="connsiteY0" fmla="*/ 37975 h 253167"/>
                <a:gd name="connsiteX1" fmla="*/ 124369 w 234179"/>
                <a:gd name="connsiteY1" fmla="*/ 44304 h 253167"/>
                <a:gd name="connsiteX2" fmla="*/ 118039 w 234179"/>
                <a:gd name="connsiteY2" fmla="*/ 50634 h 253167"/>
                <a:gd name="connsiteX3" fmla="*/ 111710 w 234179"/>
                <a:gd name="connsiteY3" fmla="*/ 44304 h 253167"/>
                <a:gd name="connsiteX4" fmla="*/ 118039 w 234179"/>
                <a:gd name="connsiteY4" fmla="*/ 37975 h 253167"/>
                <a:gd name="connsiteX5" fmla="*/ 156014 w 234179"/>
                <a:gd name="connsiteY5" fmla="*/ 227851 h 253167"/>
                <a:gd name="connsiteX6" fmla="*/ 149685 w 234179"/>
                <a:gd name="connsiteY6" fmla="*/ 221522 h 253167"/>
                <a:gd name="connsiteX7" fmla="*/ 127533 w 234179"/>
                <a:gd name="connsiteY7" fmla="*/ 221522 h 253167"/>
                <a:gd name="connsiteX8" fmla="*/ 127533 w 234179"/>
                <a:gd name="connsiteY8" fmla="*/ 60760 h 253167"/>
                <a:gd name="connsiteX9" fmla="*/ 134495 w 234179"/>
                <a:gd name="connsiteY9" fmla="*/ 53798 h 253167"/>
                <a:gd name="connsiteX10" fmla="*/ 195255 w 234179"/>
                <a:gd name="connsiteY10" fmla="*/ 53798 h 253167"/>
                <a:gd name="connsiteX11" fmla="*/ 177534 w 234179"/>
                <a:gd name="connsiteY11" fmla="*/ 145571 h 253167"/>
                <a:gd name="connsiteX12" fmla="*/ 190509 w 234179"/>
                <a:gd name="connsiteY12" fmla="*/ 145571 h 253167"/>
                <a:gd name="connsiteX13" fmla="*/ 204433 w 234179"/>
                <a:gd name="connsiteY13" fmla="*/ 73419 h 253167"/>
                <a:gd name="connsiteX14" fmla="*/ 222154 w 234179"/>
                <a:gd name="connsiteY14" fmla="*/ 145571 h 253167"/>
                <a:gd name="connsiteX15" fmla="*/ 235129 w 234179"/>
                <a:gd name="connsiteY15" fmla="*/ 145571 h 253167"/>
                <a:gd name="connsiteX16" fmla="*/ 212028 w 234179"/>
                <a:gd name="connsiteY16" fmla="*/ 53798 h 253167"/>
                <a:gd name="connsiteX17" fmla="*/ 216142 w 234179"/>
                <a:gd name="connsiteY17" fmla="*/ 53798 h 253167"/>
                <a:gd name="connsiteX18" fmla="*/ 225636 w 234179"/>
                <a:gd name="connsiteY18" fmla="*/ 44304 h 253167"/>
                <a:gd name="connsiteX19" fmla="*/ 216142 w 234179"/>
                <a:gd name="connsiteY19" fmla="*/ 34811 h 253167"/>
                <a:gd name="connsiteX20" fmla="*/ 134495 w 234179"/>
                <a:gd name="connsiteY20" fmla="*/ 34811 h 253167"/>
                <a:gd name="connsiteX21" fmla="*/ 127533 w 234179"/>
                <a:gd name="connsiteY21" fmla="*/ 27848 h 253167"/>
                <a:gd name="connsiteX22" fmla="*/ 127533 w 234179"/>
                <a:gd name="connsiteY22" fmla="*/ 9494 h 253167"/>
                <a:gd name="connsiteX23" fmla="*/ 118039 w 234179"/>
                <a:gd name="connsiteY23" fmla="*/ 0 h 253167"/>
                <a:gd name="connsiteX24" fmla="*/ 108546 w 234179"/>
                <a:gd name="connsiteY24" fmla="*/ 9494 h 253167"/>
                <a:gd name="connsiteX25" fmla="*/ 108546 w 234179"/>
                <a:gd name="connsiteY25" fmla="*/ 27848 h 253167"/>
                <a:gd name="connsiteX26" fmla="*/ 101583 w 234179"/>
                <a:gd name="connsiteY26" fmla="*/ 34811 h 253167"/>
                <a:gd name="connsiteX27" fmla="*/ 19937 w 234179"/>
                <a:gd name="connsiteY27" fmla="*/ 34811 h 253167"/>
                <a:gd name="connsiteX28" fmla="*/ 10443 w 234179"/>
                <a:gd name="connsiteY28" fmla="*/ 44304 h 253167"/>
                <a:gd name="connsiteX29" fmla="*/ 18038 w 234179"/>
                <a:gd name="connsiteY29" fmla="*/ 53482 h 253167"/>
                <a:gd name="connsiteX30" fmla="*/ 0 w 234179"/>
                <a:gd name="connsiteY30" fmla="*/ 145571 h 253167"/>
                <a:gd name="connsiteX31" fmla="*/ 12975 w 234179"/>
                <a:gd name="connsiteY31" fmla="*/ 145571 h 253167"/>
                <a:gd name="connsiteX32" fmla="*/ 26899 w 234179"/>
                <a:gd name="connsiteY32" fmla="*/ 73419 h 253167"/>
                <a:gd name="connsiteX33" fmla="*/ 44937 w 234179"/>
                <a:gd name="connsiteY33" fmla="*/ 145571 h 253167"/>
                <a:gd name="connsiteX34" fmla="*/ 57912 w 234179"/>
                <a:gd name="connsiteY34" fmla="*/ 145571 h 253167"/>
                <a:gd name="connsiteX35" fmla="*/ 34811 w 234179"/>
                <a:gd name="connsiteY35" fmla="*/ 53798 h 253167"/>
                <a:gd name="connsiteX36" fmla="*/ 101267 w 234179"/>
                <a:gd name="connsiteY36" fmla="*/ 53798 h 253167"/>
                <a:gd name="connsiteX37" fmla="*/ 108229 w 234179"/>
                <a:gd name="connsiteY37" fmla="*/ 60760 h 253167"/>
                <a:gd name="connsiteX38" fmla="*/ 108229 w 234179"/>
                <a:gd name="connsiteY38" fmla="*/ 221522 h 253167"/>
                <a:gd name="connsiteX39" fmla="*/ 86077 w 234179"/>
                <a:gd name="connsiteY39" fmla="*/ 221522 h 253167"/>
                <a:gd name="connsiteX40" fmla="*/ 79748 w 234179"/>
                <a:gd name="connsiteY40" fmla="*/ 227851 h 253167"/>
                <a:gd name="connsiteX41" fmla="*/ 79748 w 234179"/>
                <a:gd name="connsiteY41" fmla="*/ 234180 h 253167"/>
                <a:gd name="connsiteX42" fmla="*/ 42089 w 234179"/>
                <a:gd name="connsiteY42" fmla="*/ 234180 h 253167"/>
                <a:gd name="connsiteX43" fmla="*/ 42089 w 234179"/>
                <a:gd name="connsiteY43" fmla="*/ 253168 h 253167"/>
                <a:gd name="connsiteX44" fmla="*/ 193990 w 234179"/>
                <a:gd name="connsiteY44" fmla="*/ 253168 h 253167"/>
                <a:gd name="connsiteX45" fmla="*/ 193990 w 234179"/>
                <a:gd name="connsiteY45" fmla="*/ 234180 h 253167"/>
                <a:gd name="connsiteX46" fmla="*/ 156014 w 234179"/>
                <a:gd name="connsiteY46" fmla="*/ 234180 h 253167"/>
                <a:gd name="connsiteX47" fmla="*/ 156014 w 234179"/>
                <a:gd name="connsiteY47" fmla="*/ 227851 h 253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234179" h="253167">
                  <a:moveTo>
                    <a:pt x="118039" y="37975"/>
                  </a:moveTo>
                  <a:cubicBezTo>
                    <a:pt x="121520" y="37975"/>
                    <a:pt x="124369" y="40823"/>
                    <a:pt x="124369" y="44304"/>
                  </a:cubicBezTo>
                  <a:cubicBezTo>
                    <a:pt x="124369" y="47785"/>
                    <a:pt x="121520" y="50634"/>
                    <a:pt x="118039" y="50634"/>
                  </a:cubicBezTo>
                  <a:cubicBezTo>
                    <a:pt x="114558" y="50634"/>
                    <a:pt x="111710" y="47785"/>
                    <a:pt x="111710" y="44304"/>
                  </a:cubicBezTo>
                  <a:cubicBezTo>
                    <a:pt x="111710" y="40823"/>
                    <a:pt x="114558" y="37975"/>
                    <a:pt x="118039" y="37975"/>
                  </a:cubicBezTo>
                  <a:close/>
                  <a:moveTo>
                    <a:pt x="156014" y="227851"/>
                  </a:moveTo>
                  <a:cubicBezTo>
                    <a:pt x="156014" y="224370"/>
                    <a:pt x="153166" y="221522"/>
                    <a:pt x="149685" y="221522"/>
                  </a:cubicBezTo>
                  <a:lnTo>
                    <a:pt x="127533" y="221522"/>
                  </a:lnTo>
                  <a:lnTo>
                    <a:pt x="127533" y="60760"/>
                  </a:lnTo>
                  <a:cubicBezTo>
                    <a:pt x="130381" y="59178"/>
                    <a:pt x="132913" y="56646"/>
                    <a:pt x="134495" y="53798"/>
                  </a:cubicBezTo>
                  <a:lnTo>
                    <a:pt x="195255" y="53798"/>
                  </a:lnTo>
                  <a:lnTo>
                    <a:pt x="177534" y="145571"/>
                  </a:lnTo>
                  <a:lnTo>
                    <a:pt x="190509" y="145571"/>
                  </a:lnTo>
                  <a:lnTo>
                    <a:pt x="204433" y="73419"/>
                  </a:lnTo>
                  <a:lnTo>
                    <a:pt x="222154" y="145571"/>
                  </a:lnTo>
                  <a:lnTo>
                    <a:pt x="235129" y="145571"/>
                  </a:lnTo>
                  <a:lnTo>
                    <a:pt x="212028" y="53798"/>
                  </a:lnTo>
                  <a:lnTo>
                    <a:pt x="216142" y="53798"/>
                  </a:lnTo>
                  <a:cubicBezTo>
                    <a:pt x="221522" y="53798"/>
                    <a:pt x="225636" y="49684"/>
                    <a:pt x="225636" y="44304"/>
                  </a:cubicBezTo>
                  <a:cubicBezTo>
                    <a:pt x="225636" y="38925"/>
                    <a:pt x="221522" y="34811"/>
                    <a:pt x="216142" y="34811"/>
                  </a:cubicBezTo>
                  <a:lnTo>
                    <a:pt x="134495" y="34811"/>
                  </a:lnTo>
                  <a:cubicBezTo>
                    <a:pt x="132913" y="31962"/>
                    <a:pt x="130381" y="29431"/>
                    <a:pt x="127533" y="27848"/>
                  </a:cubicBezTo>
                  <a:lnTo>
                    <a:pt x="127533" y="9494"/>
                  </a:lnTo>
                  <a:cubicBezTo>
                    <a:pt x="127533" y="4114"/>
                    <a:pt x="123419" y="0"/>
                    <a:pt x="118039" y="0"/>
                  </a:cubicBezTo>
                  <a:cubicBezTo>
                    <a:pt x="112660" y="0"/>
                    <a:pt x="108546" y="4114"/>
                    <a:pt x="108546" y="9494"/>
                  </a:cubicBezTo>
                  <a:lnTo>
                    <a:pt x="108546" y="27848"/>
                  </a:lnTo>
                  <a:cubicBezTo>
                    <a:pt x="105697" y="29431"/>
                    <a:pt x="103166" y="31962"/>
                    <a:pt x="101583" y="34811"/>
                  </a:cubicBezTo>
                  <a:lnTo>
                    <a:pt x="19937" y="34811"/>
                  </a:lnTo>
                  <a:cubicBezTo>
                    <a:pt x="14557" y="34811"/>
                    <a:pt x="10443" y="38925"/>
                    <a:pt x="10443" y="44304"/>
                  </a:cubicBezTo>
                  <a:cubicBezTo>
                    <a:pt x="10443" y="48735"/>
                    <a:pt x="13608" y="52849"/>
                    <a:pt x="18038" y="53482"/>
                  </a:cubicBezTo>
                  <a:lnTo>
                    <a:pt x="0" y="145571"/>
                  </a:lnTo>
                  <a:lnTo>
                    <a:pt x="12975" y="145571"/>
                  </a:lnTo>
                  <a:lnTo>
                    <a:pt x="26899" y="73419"/>
                  </a:lnTo>
                  <a:lnTo>
                    <a:pt x="44937" y="145571"/>
                  </a:lnTo>
                  <a:lnTo>
                    <a:pt x="57912" y="145571"/>
                  </a:lnTo>
                  <a:lnTo>
                    <a:pt x="34811" y="53798"/>
                  </a:lnTo>
                  <a:lnTo>
                    <a:pt x="101267" y="53798"/>
                  </a:lnTo>
                  <a:cubicBezTo>
                    <a:pt x="102849" y="56646"/>
                    <a:pt x="105381" y="59178"/>
                    <a:pt x="108229" y="60760"/>
                  </a:cubicBezTo>
                  <a:lnTo>
                    <a:pt x="108229" y="221522"/>
                  </a:lnTo>
                  <a:lnTo>
                    <a:pt x="86077" y="221522"/>
                  </a:lnTo>
                  <a:cubicBezTo>
                    <a:pt x="82596" y="221522"/>
                    <a:pt x="79748" y="224370"/>
                    <a:pt x="79748" y="227851"/>
                  </a:cubicBezTo>
                  <a:lnTo>
                    <a:pt x="79748" y="234180"/>
                  </a:lnTo>
                  <a:lnTo>
                    <a:pt x="42089" y="234180"/>
                  </a:lnTo>
                  <a:lnTo>
                    <a:pt x="42089" y="253168"/>
                  </a:lnTo>
                  <a:lnTo>
                    <a:pt x="193990" y="253168"/>
                  </a:lnTo>
                  <a:lnTo>
                    <a:pt x="193990" y="234180"/>
                  </a:lnTo>
                  <a:lnTo>
                    <a:pt x="156014" y="234180"/>
                  </a:lnTo>
                  <a:lnTo>
                    <a:pt x="156014" y="227851"/>
                  </a:lnTo>
                  <a:close/>
                </a:path>
              </a:pathLst>
            </a:custGeom>
            <a:grpFill/>
            <a:ln w="30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CF63488-9A54-481D-A4BE-15C70AB9C84A}"/>
                </a:ext>
              </a:extLst>
            </p:cNvPr>
            <p:cNvSpPr/>
            <p:nvPr/>
          </p:nvSpPr>
          <p:spPr>
            <a:xfrm>
              <a:off x="4057587" y="6502061"/>
              <a:ext cx="75950" cy="18988"/>
            </a:xfrm>
            <a:custGeom>
              <a:avLst/>
              <a:gdLst>
                <a:gd name="connsiteX0" fmla="*/ 75950 w 75950"/>
                <a:gd name="connsiteY0" fmla="*/ 0 h 18987"/>
                <a:gd name="connsiteX1" fmla="*/ 0 w 75950"/>
                <a:gd name="connsiteY1" fmla="*/ 0 h 18987"/>
                <a:gd name="connsiteX2" fmla="*/ 37975 w 75950"/>
                <a:gd name="connsiteY2" fmla="*/ 18988 h 18987"/>
                <a:gd name="connsiteX3" fmla="*/ 75950 w 75950"/>
                <a:gd name="connsiteY3" fmla="*/ 0 h 18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950" h="18987">
                  <a:moveTo>
                    <a:pt x="75950" y="0"/>
                  </a:moveTo>
                  <a:lnTo>
                    <a:pt x="0" y="0"/>
                  </a:lnTo>
                  <a:cubicBezTo>
                    <a:pt x="0" y="10443"/>
                    <a:pt x="17089" y="18988"/>
                    <a:pt x="37975" y="18988"/>
                  </a:cubicBezTo>
                  <a:cubicBezTo>
                    <a:pt x="58861" y="18988"/>
                    <a:pt x="75950" y="10443"/>
                    <a:pt x="75950" y="0"/>
                  </a:cubicBezTo>
                  <a:close/>
                </a:path>
              </a:pathLst>
            </a:custGeom>
            <a:grpFill/>
            <a:ln w="30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9B99B5A-81F2-4756-9406-93A63A7C59C9}"/>
                </a:ext>
              </a:extLst>
            </p:cNvPr>
            <p:cNvSpPr/>
            <p:nvPr/>
          </p:nvSpPr>
          <p:spPr>
            <a:xfrm>
              <a:off x="4234804" y="6502061"/>
              <a:ext cx="75950" cy="18988"/>
            </a:xfrm>
            <a:custGeom>
              <a:avLst/>
              <a:gdLst>
                <a:gd name="connsiteX0" fmla="*/ 0 w 75950"/>
                <a:gd name="connsiteY0" fmla="*/ 0 h 18987"/>
                <a:gd name="connsiteX1" fmla="*/ 37975 w 75950"/>
                <a:gd name="connsiteY1" fmla="*/ 18988 h 18987"/>
                <a:gd name="connsiteX2" fmla="*/ 75950 w 75950"/>
                <a:gd name="connsiteY2" fmla="*/ 0 h 18987"/>
                <a:gd name="connsiteX3" fmla="*/ 0 w 75950"/>
                <a:gd name="connsiteY3" fmla="*/ 0 h 18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950" h="18987">
                  <a:moveTo>
                    <a:pt x="0" y="0"/>
                  </a:moveTo>
                  <a:cubicBezTo>
                    <a:pt x="0" y="10443"/>
                    <a:pt x="17089" y="18988"/>
                    <a:pt x="37975" y="18988"/>
                  </a:cubicBezTo>
                  <a:cubicBezTo>
                    <a:pt x="58861" y="18988"/>
                    <a:pt x="75950" y="10443"/>
                    <a:pt x="75950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30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008A7932-12C0-4FAF-9EE9-B21BDF952074}"/>
              </a:ext>
            </a:extLst>
          </p:cNvPr>
          <p:cNvSpPr txBox="1"/>
          <p:nvPr/>
        </p:nvSpPr>
        <p:spPr>
          <a:xfrm>
            <a:off x="3828011" y="2910221"/>
            <a:ext cx="18186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dirty="0">
                <a:solidFill>
                  <a:schemeClr val="bg2"/>
                </a:solidFill>
                <a:latin typeface="+mj-lt"/>
              </a:rPr>
              <a:t>Law</a:t>
            </a:r>
            <a:endParaRPr lang="en-ID" sz="48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6662B6-40B3-4CE3-9889-87DC0D7633D7}"/>
              </a:ext>
            </a:extLst>
          </p:cNvPr>
          <p:cNvSpPr txBox="1"/>
          <p:nvPr/>
        </p:nvSpPr>
        <p:spPr>
          <a:xfrm>
            <a:off x="6545350" y="2910221"/>
            <a:ext cx="18186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2"/>
                </a:solidFill>
                <a:latin typeface="+mj-lt"/>
              </a:rPr>
              <a:t>Firm</a:t>
            </a:r>
            <a:endParaRPr lang="en-ID" sz="48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895348-BCFA-4456-80B0-36DE918B7781}"/>
              </a:ext>
            </a:extLst>
          </p:cNvPr>
          <p:cNvSpPr txBox="1"/>
          <p:nvPr/>
        </p:nvSpPr>
        <p:spPr>
          <a:xfrm>
            <a:off x="4171662" y="3696436"/>
            <a:ext cx="38506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schemeClr val="bg2"/>
                </a:solidFill>
              </a:rPr>
              <a:t>We do the good work</a:t>
            </a:r>
            <a:endParaRPr lang="en-ID" sz="1200" dirty="0">
              <a:solidFill>
                <a:schemeClr val="bg2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B4F2593-73D9-4938-BC57-BEF333880EDE}"/>
              </a:ext>
            </a:extLst>
          </p:cNvPr>
          <p:cNvSpPr/>
          <p:nvPr/>
        </p:nvSpPr>
        <p:spPr>
          <a:xfrm>
            <a:off x="5405037" y="0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CD9E90-4BA6-462D-B2CC-9EF4AABDBEBF}"/>
              </a:ext>
            </a:extLst>
          </p:cNvPr>
          <p:cNvSpPr txBox="1"/>
          <p:nvPr/>
        </p:nvSpPr>
        <p:spPr>
          <a:xfrm>
            <a:off x="521716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69930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9" grpId="0"/>
      <p:bldP spid="10" grpId="0"/>
      <p:bldP spid="11" grpId="0"/>
      <p:bldP spid="14" grpId="0" animBg="1"/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B481D7-02B4-4FE2-A33C-A86A13765D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3EFA75E-0C17-4FAA-BC4C-2A0A97FA859B}"/>
              </a:ext>
            </a:extLst>
          </p:cNvPr>
          <p:cNvSpPr/>
          <p:nvPr/>
        </p:nvSpPr>
        <p:spPr>
          <a:xfrm>
            <a:off x="0" y="1"/>
            <a:ext cx="12192000" cy="2167680"/>
          </a:xfrm>
          <a:prstGeom prst="rect">
            <a:avLst/>
          </a:prstGeom>
          <a:solidFill>
            <a:schemeClr val="tx2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15393D-8F17-4096-B752-B65FB398A62C}"/>
              </a:ext>
            </a:extLst>
          </p:cNvPr>
          <p:cNvSpPr/>
          <p:nvPr/>
        </p:nvSpPr>
        <p:spPr>
          <a:xfrm>
            <a:off x="5405037" y="6430647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6B268A-A884-488F-B4F6-B9DF79217A48}"/>
              </a:ext>
            </a:extLst>
          </p:cNvPr>
          <p:cNvSpPr txBox="1"/>
          <p:nvPr/>
        </p:nvSpPr>
        <p:spPr>
          <a:xfrm>
            <a:off x="5217160" y="6490052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6C3BA3-D58E-400A-84A4-DABE193170FC}"/>
              </a:ext>
            </a:extLst>
          </p:cNvPr>
          <p:cNvSpPr/>
          <p:nvPr/>
        </p:nvSpPr>
        <p:spPr>
          <a:xfrm>
            <a:off x="5666831" y="2602566"/>
            <a:ext cx="2644049" cy="3393195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73EB55-0A13-439E-8639-6080EFC74759}"/>
              </a:ext>
            </a:extLst>
          </p:cNvPr>
          <p:cNvSpPr/>
          <p:nvPr/>
        </p:nvSpPr>
        <p:spPr>
          <a:xfrm>
            <a:off x="8630368" y="2602566"/>
            <a:ext cx="2644049" cy="3393195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EC8B8C8-9B51-4B7B-A65C-B1200E2E00CA}"/>
              </a:ext>
            </a:extLst>
          </p:cNvPr>
          <p:cNvSpPr txBox="1"/>
          <p:nvPr/>
        </p:nvSpPr>
        <p:spPr>
          <a:xfrm>
            <a:off x="917583" y="3193613"/>
            <a:ext cx="2824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i="1" dirty="0">
                <a:latin typeface="+mj-lt"/>
              </a:rPr>
              <a:t>About Our Services</a:t>
            </a:r>
            <a:endParaRPr lang="en-ID" sz="1600" i="1" dirty="0"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BC13F24-F3CC-4EF9-B1BA-5D68367F6FB5}"/>
              </a:ext>
            </a:extLst>
          </p:cNvPr>
          <p:cNvSpPr txBox="1"/>
          <p:nvPr/>
        </p:nvSpPr>
        <p:spPr>
          <a:xfrm>
            <a:off x="917583" y="3505401"/>
            <a:ext cx="4429760" cy="10840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/>
              <a:t>A wonderful serenity has taken possession of my entire soul, like these sweet mornings of spring which I enjoy with my whole heart. I am alone, and feel the charm of existence in this spot, which was created for the bliss of souls like mine.</a:t>
            </a:r>
            <a:endParaRPr lang="en-ID" sz="11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4B7071F-83B0-4BAC-B41E-F51B4B08C16B}"/>
              </a:ext>
            </a:extLst>
          </p:cNvPr>
          <p:cNvSpPr txBox="1"/>
          <p:nvPr/>
        </p:nvSpPr>
        <p:spPr>
          <a:xfrm>
            <a:off x="917583" y="4574615"/>
            <a:ext cx="442976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/>
              <a:t>Like these sweet mornings of spring which I enjoy with my whole heart. I am alone, and feel the charm of existence in this spot, which was created for the bliss of souls like mine.</a:t>
            </a:r>
            <a:endParaRPr lang="en-ID" sz="1100" dirty="0"/>
          </a:p>
        </p:txBody>
      </p:sp>
      <p:sp>
        <p:nvSpPr>
          <p:cNvPr id="22" name="Title 21">
            <a:extLst>
              <a:ext uri="{FF2B5EF4-FFF2-40B4-BE49-F238E27FC236}">
                <a16:creationId xmlns:a16="http://schemas.microsoft.com/office/drawing/2014/main" id="{A6464AF0-37F4-44F7-BB15-6755335C1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>
                <a:solidFill>
                  <a:srgbClr val="FF8989"/>
                </a:solidFill>
              </a:rPr>
              <a:t>KNAG</a:t>
            </a:r>
            <a:r>
              <a:rPr lang="en-US" i="0" dirty="0"/>
              <a:t> </a:t>
            </a:r>
            <a:r>
              <a:rPr lang="en-US" i="0" dirty="0">
                <a:solidFill>
                  <a:schemeClr val="bg2"/>
                </a:solidFill>
              </a:rPr>
              <a:t>Services</a:t>
            </a:r>
            <a:endParaRPr lang="en-ID" i="0" dirty="0">
              <a:solidFill>
                <a:schemeClr val="bg2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33F8CA0-5F31-4955-9ACB-5FC6579A89FF}"/>
              </a:ext>
            </a:extLst>
          </p:cNvPr>
          <p:cNvSpPr txBox="1"/>
          <p:nvPr/>
        </p:nvSpPr>
        <p:spPr>
          <a:xfrm>
            <a:off x="5842375" y="4341343"/>
            <a:ext cx="229296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Serenity has taken possession of my entire soul, like these sweet mornings of spring</a:t>
            </a:r>
            <a:endParaRPr lang="en-ID" sz="1100" dirty="0">
              <a:solidFill>
                <a:schemeClr val="bg2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9CAB72C-7D3F-4C98-B825-EB63E2693C06}"/>
              </a:ext>
            </a:extLst>
          </p:cNvPr>
          <p:cNvSpPr txBox="1"/>
          <p:nvPr/>
        </p:nvSpPr>
        <p:spPr>
          <a:xfrm>
            <a:off x="5842375" y="4042664"/>
            <a:ext cx="229296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+mj-lt"/>
              </a:rPr>
              <a:t>Your Text Here</a:t>
            </a:r>
            <a:endParaRPr lang="en-ID" sz="1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97DF93A-12E9-4694-844C-37F5D08CC324}"/>
              </a:ext>
            </a:extLst>
          </p:cNvPr>
          <p:cNvSpPr txBox="1"/>
          <p:nvPr/>
        </p:nvSpPr>
        <p:spPr>
          <a:xfrm>
            <a:off x="8805912" y="4341343"/>
            <a:ext cx="229296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Serenity has taken possession of my entire soul, like these sweet mornings of spring</a:t>
            </a:r>
            <a:endParaRPr lang="en-ID" sz="1100" dirty="0">
              <a:solidFill>
                <a:schemeClr val="bg2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EACF777-8B21-4B55-8A90-A46621360A62}"/>
              </a:ext>
            </a:extLst>
          </p:cNvPr>
          <p:cNvSpPr txBox="1"/>
          <p:nvPr/>
        </p:nvSpPr>
        <p:spPr>
          <a:xfrm>
            <a:off x="8805912" y="4042664"/>
            <a:ext cx="229296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+mj-lt"/>
              </a:rPr>
              <a:t>Your Text Here</a:t>
            </a:r>
            <a:endParaRPr lang="en-ID" sz="1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1" name="Freeform 81">
            <a:extLst>
              <a:ext uri="{FF2B5EF4-FFF2-40B4-BE49-F238E27FC236}">
                <a16:creationId xmlns:a16="http://schemas.microsoft.com/office/drawing/2014/main" id="{2E1552C8-C15B-4D61-AACB-4799B1C458A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729482" y="3426884"/>
            <a:ext cx="445820" cy="493776"/>
          </a:xfrm>
          <a:custGeom>
            <a:avLst/>
            <a:gdLst>
              <a:gd name="T0" fmla="*/ 552 w 1107"/>
              <a:gd name="T1" fmla="*/ 0 h 1225"/>
              <a:gd name="T2" fmla="*/ 1106 w 1107"/>
              <a:gd name="T3" fmla="*/ 292 h 1225"/>
              <a:gd name="T4" fmla="*/ 1106 w 1107"/>
              <a:gd name="T5" fmla="*/ 410 h 1225"/>
              <a:gd name="T6" fmla="*/ 0 w 1107"/>
              <a:gd name="T7" fmla="*/ 410 h 1225"/>
              <a:gd name="T8" fmla="*/ 0 w 1107"/>
              <a:gd name="T9" fmla="*/ 292 h 1225"/>
              <a:gd name="T10" fmla="*/ 552 w 1107"/>
              <a:gd name="T11" fmla="*/ 0 h 1225"/>
              <a:gd name="T12" fmla="*/ 989 w 1107"/>
              <a:gd name="T13" fmla="*/ 524 h 1225"/>
              <a:gd name="T14" fmla="*/ 989 w 1107"/>
              <a:gd name="T15" fmla="*/ 934 h 1225"/>
              <a:gd name="T16" fmla="*/ 814 w 1107"/>
              <a:gd name="T17" fmla="*/ 934 h 1225"/>
              <a:gd name="T18" fmla="*/ 814 w 1107"/>
              <a:gd name="T19" fmla="*/ 524 h 1225"/>
              <a:gd name="T20" fmla="*/ 989 w 1107"/>
              <a:gd name="T21" fmla="*/ 524 h 1225"/>
              <a:gd name="T22" fmla="*/ 0 w 1107"/>
              <a:gd name="T23" fmla="*/ 1224 h 1225"/>
              <a:gd name="T24" fmla="*/ 0 w 1107"/>
              <a:gd name="T25" fmla="*/ 1049 h 1225"/>
              <a:gd name="T26" fmla="*/ 1106 w 1107"/>
              <a:gd name="T27" fmla="*/ 1049 h 1225"/>
              <a:gd name="T28" fmla="*/ 1106 w 1107"/>
              <a:gd name="T29" fmla="*/ 1224 h 1225"/>
              <a:gd name="T30" fmla="*/ 0 w 1107"/>
              <a:gd name="T31" fmla="*/ 1224 h 1225"/>
              <a:gd name="T32" fmla="*/ 464 w 1107"/>
              <a:gd name="T33" fmla="*/ 524 h 1225"/>
              <a:gd name="T34" fmla="*/ 639 w 1107"/>
              <a:gd name="T35" fmla="*/ 524 h 1225"/>
              <a:gd name="T36" fmla="*/ 639 w 1107"/>
              <a:gd name="T37" fmla="*/ 934 h 1225"/>
              <a:gd name="T38" fmla="*/ 464 w 1107"/>
              <a:gd name="T39" fmla="*/ 934 h 1225"/>
              <a:gd name="T40" fmla="*/ 464 w 1107"/>
              <a:gd name="T41" fmla="*/ 524 h 1225"/>
              <a:gd name="T42" fmla="*/ 114 w 1107"/>
              <a:gd name="T43" fmla="*/ 524 h 1225"/>
              <a:gd name="T44" fmla="*/ 289 w 1107"/>
              <a:gd name="T45" fmla="*/ 524 h 1225"/>
              <a:gd name="T46" fmla="*/ 289 w 1107"/>
              <a:gd name="T47" fmla="*/ 934 h 1225"/>
              <a:gd name="T48" fmla="*/ 114 w 1107"/>
              <a:gd name="T49" fmla="*/ 934 h 1225"/>
              <a:gd name="T50" fmla="*/ 114 w 1107"/>
              <a:gd name="T51" fmla="*/ 524 h 1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107" h="1225">
                <a:moveTo>
                  <a:pt x="552" y="0"/>
                </a:moveTo>
                <a:lnTo>
                  <a:pt x="1106" y="292"/>
                </a:lnTo>
                <a:lnTo>
                  <a:pt x="1106" y="410"/>
                </a:lnTo>
                <a:lnTo>
                  <a:pt x="0" y="410"/>
                </a:lnTo>
                <a:lnTo>
                  <a:pt x="0" y="292"/>
                </a:lnTo>
                <a:lnTo>
                  <a:pt x="552" y="0"/>
                </a:lnTo>
                <a:close/>
                <a:moveTo>
                  <a:pt x="989" y="524"/>
                </a:moveTo>
                <a:lnTo>
                  <a:pt x="989" y="934"/>
                </a:lnTo>
                <a:lnTo>
                  <a:pt x="814" y="934"/>
                </a:lnTo>
                <a:lnTo>
                  <a:pt x="814" y="524"/>
                </a:lnTo>
                <a:lnTo>
                  <a:pt x="989" y="524"/>
                </a:lnTo>
                <a:close/>
                <a:moveTo>
                  <a:pt x="0" y="1224"/>
                </a:moveTo>
                <a:lnTo>
                  <a:pt x="0" y="1049"/>
                </a:lnTo>
                <a:lnTo>
                  <a:pt x="1106" y="1049"/>
                </a:lnTo>
                <a:lnTo>
                  <a:pt x="1106" y="1224"/>
                </a:lnTo>
                <a:lnTo>
                  <a:pt x="0" y="1224"/>
                </a:lnTo>
                <a:close/>
                <a:moveTo>
                  <a:pt x="464" y="524"/>
                </a:moveTo>
                <a:lnTo>
                  <a:pt x="639" y="524"/>
                </a:lnTo>
                <a:lnTo>
                  <a:pt x="639" y="934"/>
                </a:lnTo>
                <a:lnTo>
                  <a:pt x="464" y="934"/>
                </a:lnTo>
                <a:lnTo>
                  <a:pt x="464" y="524"/>
                </a:lnTo>
                <a:close/>
                <a:moveTo>
                  <a:pt x="114" y="524"/>
                </a:moveTo>
                <a:lnTo>
                  <a:pt x="289" y="524"/>
                </a:lnTo>
                <a:lnTo>
                  <a:pt x="289" y="934"/>
                </a:lnTo>
                <a:lnTo>
                  <a:pt x="114" y="934"/>
                </a:lnTo>
                <a:lnTo>
                  <a:pt x="114" y="52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3" name="Freeform 82">
            <a:extLst>
              <a:ext uri="{FF2B5EF4-FFF2-40B4-BE49-F238E27FC236}">
                <a16:creationId xmlns:a16="http://schemas.microsoft.com/office/drawing/2014/main" id="{69EBF75A-87DE-47D8-96AF-1B5E4F2A080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28482" y="3426884"/>
            <a:ext cx="520746" cy="493776"/>
          </a:xfrm>
          <a:custGeom>
            <a:avLst/>
            <a:gdLst>
              <a:gd name="T0" fmla="*/ 757 w 1108"/>
              <a:gd name="T1" fmla="*/ 612 h 1050"/>
              <a:gd name="T2" fmla="*/ 844 w 1108"/>
              <a:gd name="T3" fmla="*/ 525 h 1050"/>
              <a:gd name="T4" fmla="*/ 757 w 1108"/>
              <a:gd name="T5" fmla="*/ 437 h 1050"/>
              <a:gd name="T6" fmla="*/ 669 w 1108"/>
              <a:gd name="T7" fmla="*/ 525 h 1050"/>
              <a:gd name="T8" fmla="*/ 757 w 1108"/>
              <a:gd name="T9" fmla="*/ 612 h 1050"/>
              <a:gd name="T10" fmla="*/ 525 w 1108"/>
              <a:gd name="T11" fmla="*/ 757 h 1050"/>
              <a:gd name="T12" fmla="*/ 525 w 1108"/>
              <a:gd name="T13" fmla="*/ 293 h 1050"/>
              <a:gd name="T14" fmla="*/ 1107 w 1108"/>
              <a:gd name="T15" fmla="*/ 293 h 1050"/>
              <a:gd name="T16" fmla="*/ 1107 w 1108"/>
              <a:gd name="T17" fmla="*/ 757 h 1050"/>
              <a:gd name="T18" fmla="*/ 525 w 1108"/>
              <a:gd name="T19" fmla="*/ 757 h 1050"/>
              <a:gd name="T20" fmla="*/ 1049 w 1108"/>
              <a:gd name="T21" fmla="*/ 932 h 1050"/>
              <a:gd name="T22" fmla="*/ 932 w 1108"/>
              <a:gd name="T23" fmla="*/ 1049 h 1050"/>
              <a:gd name="T24" fmla="*/ 117 w 1108"/>
              <a:gd name="T25" fmla="*/ 1049 h 1050"/>
              <a:gd name="T26" fmla="*/ 0 w 1108"/>
              <a:gd name="T27" fmla="*/ 932 h 1050"/>
              <a:gd name="T28" fmla="*/ 0 w 1108"/>
              <a:gd name="T29" fmla="*/ 118 h 1050"/>
              <a:gd name="T30" fmla="*/ 117 w 1108"/>
              <a:gd name="T31" fmla="*/ 0 h 1050"/>
              <a:gd name="T32" fmla="*/ 932 w 1108"/>
              <a:gd name="T33" fmla="*/ 0 h 1050"/>
              <a:gd name="T34" fmla="*/ 1049 w 1108"/>
              <a:gd name="T35" fmla="*/ 118 h 1050"/>
              <a:gd name="T36" fmla="*/ 1049 w 1108"/>
              <a:gd name="T37" fmla="*/ 175 h 1050"/>
              <a:gd name="T38" fmla="*/ 525 w 1108"/>
              <a:gd name="T39" fmla="*/ 175 h 1050"/>
              <a:gd name="T40" fmla="*/ 407 w 1108"/>
              <a:gd name="T41" fmla="*/ 293 h 1050"/>
              <a:gd name="T42" fmla="*/ 407 w 1108"/>
              <a:gd name="T43" fmla="*/ 757 h 1050"/>
              <a:gd name="T44" fmla="*/ 525 w 1108"/>
              <a:gd name="T45" fmla="*/ 875 h 1050"/>
              <a:gd name="T46" fmla="*/ 1049 w 1108"/>
              <a:gd name="T47" fmla="*/ 875 h 1050"/>
              <a:gd name="T48" fmla="*/ 1049 w 1108"/>
              <a:gd name="T49" fmla="*/ 932 h 1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108" h="1050">
                <a:moveTo>
                  <a:pt x="757" y="612"/>
                </a:moveTo>
                <a:cubicBezTo>
                  <a:pt x="806" y="612"/>
                  <a:pt x="844" y="574"/>
                  <a:pt x="844" y="525"/>
                </a:cubicBezTo>
                <a:cubicBezTo>
                  <a:pt x="844" y="476"/>
                  <a:pt x="806" y="437"/>
                  <a:pt x="757" y="437"/>
                </a:cubicBezTo>
                <a:cubicBezTo>
                  <a:pt x="708" y="437"/>
                  <a:pt x="669" y="476"/>
                  <a:pt x="669" y="525"/>
                </a:cubicBezTo>
                <a:cubicBezTo>
                  <a:pt x="669" y="574"/>
                  <a:pt x="708" y="612"/>
                  <a:pt x="757" y="612"/>
                </a:cubicBezTo>
                <a:close/>
                <a:moveTo>
                  <a:pt x="525" y="757"/>
                </a:moveTo>
                <a:lnTo>
                  <a:pt x="525" y="293"/>
                </a:lnTo>
                <a:lnTo>
                  <a:pt x="1107" y="293"/>
                </a:lnTo>
                <a:lnTo>
                  <a:pt x="1107" y="757"/>
                </a:lnTo>
                <a:lnTo>
                  <a:pt x="525" y="757"/>
                </a:lnTo>
                <a:close/>
                <a:moveTo>
                  <a:pt x="1049" y="932"/>
                </a:moveTo>
                <a:cubicBezTo>
                  <a:pt x="1049" y="995"/>
                  <a:pt x="995" y="1049"/>
                  <a:pt x="932" y="1049"/>
                </a:cubicBezTo>
                <a:lnTo>
                  <a:pt x="117" y="1049"/>
                </a:lnTo>
                <a:cubicBezTo>
                  <a:pt x="52" y="1049"/>
                  <a:pt x="0" y="995"/>
                  <a:pt x="0" y="932"/>
                </a:cubicBezTo>
                <a:lnTo>
                  <a:pt x="0" y="118"/>
                </a:lnTo>
                <a:cubicBezTo>
                  <a:pt x="0" y="55"/>
                  <a:pt x="52" y="0"/>
                  <a:pt x="117" y="0"/>
                </a:cubicBezTo>
                <a:lnTo>
                  <a:pt x="932" y="0"/>
                </a:lnTo>
                <a:cubicBezTo>
                  <a:pt x="995" y="0"/>
                  <a:pt x="1049" y="55"/>
                  <a:pt x="1049" y="118"/>
                </a:cubicBezTo>
                <a:lnTo>
                  <a:pt x="1049" y="175"/>
                </a:lnTo>
                <a:lnTo>
                  <a:pt x="525" y="175"/>
                </a:lnTo>
                <a:cubicBezTo>
                  <a:pt x="459" y="175"/>
                  <a:pt x="407" y="230"/>
                  <a:pt x="407" y="293"/>
                </a:cubicBezTo>
                <a:lnTo>
                  <a:pt x="407" y="757"/>
                </a:lnTo>
                <a:cubicBezTo>
                  <a:pt x="407" y="820"/>
                  <a:pt x="459" y="875"/>
                  <a:pt x="525" y="875"/>
                </a:cubicBezTo>
                <a:lnTo>
                  <a:pt x="1049" y="875"/>
                </a:lnTo>
                <a:lnTo>
                  <a:pt x="1049" y="93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66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7" grpId="0" animBg="1"/>
      <p:bldP spid="8" grpId="0"/>
      <p:bldP spid="5" grpId="0" animBg="1"/>
      <p:bldP spid="6" grpId="0" animBg="1"/>
      <p:bldP spid="10" grpId="0"/>
      <p:bldP spid="11" grpId="0"/>
      <p:bldP spid="15" grpId="0"/>
      <p:bldP spid="22" grpId="0"/>
      <p:bldP spid="24" grpId="0"/>
      <p:bldP spid="25" grpId="0"/>
      <p:bldP spid="32" grpId="0"/>
      <p:bldP spid="33" grpId="0"/>
      <p:bldP spid="21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B9963E7-7948-4CB7-A5F9-D850A00A4E5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BCA4A2B-A443-4E77-9D23-BA53650033F8}"/>
              </a:ext>
            </a:extLst>
          </p:cNvPr>
          <p:cNvSpPr/>
          <p:nvPr/>
        </p:nvSpPr>
        <p:spPr>
          <a:xfrm>
            <a:off x="478817" y="478818"/>
            <a:ext cx="11234363" cy="2675565"/>
          </a:xfrm>
          <a:prstGeom prst="rect">
            <a:avLst/>
          </a:prstGeom>
          <a:solidFill>
            <a:schemeClr val="tx2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1EB227A-303C-45AA-86BF-2B6A8027A99B}"/>
              </a:ext>
            </a:extLst>
          </p:cNvPr>
          <p:cNvSpPr/>
          <p:nvPr/>
        </p:nvSpPr>
        <p:spPr>
          <a:xfrm>
            <a:off x="5405037" y="6430647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FE2446-5E95-4E2D-8DCA-9766A70F8BE7}"/>
              </a:ext>
            </a:extLst>
          </p:cNvPr>
          <p:cNvSpPr txBox="1"/>
          <p:nvPr/>
        </p:nvSpPr>
        <p:spPr>
          <a:xfrm>
            <a:off x="5217160" y="6490052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BBE7127-345E-4527-9F26-62765E2B4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>
                <a:solidFill>
                  <a:srgbClr val="FF8989"/>
                </a:solidFill>
              </a:rPr>
              <a:t>KNAG Services</a:t>
            </a:r>
            <a:endParaRPr lang="en-ID" i="0" dirty="0">
              <a:solidFill>
                <a:srgbClr val="FF8989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86104DD-680B-48AB-B604-1BDA445B6F30}"/>
              </a:ext>
            </a:extLst>
          </p:cNvPr>
          <p:cNvSpPr/>
          <p:nvPr/>
        </p:nvSpPr>
        <p:spPr>
          <a:xfrm>
            <a:off x="478818" y="3287400"/>
            <a:ext cx="3505139" cy="3091782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707C93A-BFC4-438C-B257-4D3FE5A01D9B}"/>
              </a:ext>
            </a:extLst>
          </p:cNvPr>
          <p:cNvSpPr/>
          <p:nvPr/>
        </p:nvSpPr>
        <p:spPr>
          <a:xfrm>
            <a:off x="8208042" y="3287400"/>
            <a:ext cx="3505139" cy="3091782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7A532A6-387D-494E-A3C6-6E47F3773720}"/>
              </a:ext>
            </a:extLst>
          </p:cNvPr>
          <p:cNvSpPr txBox="1"/>
          <p:nvPr/>
        </p:nvSpPr>
        <p:spPr>
          <a:xfrm>
            <a:off x="1615196" y="1765801"/>
            <a:ext cx="4436035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A wonderful serenity has taken possession of my entire soul, like these sweet mornings of spring which I enjoy with my whole heart. I am alone, and feel the charm of existence</a:t>
            </a:r>
            <a:endParaRPr lang="en-ID" sz="1100" dirty="0">
              <a:solidFill>
                <a:schemeClr val="bg2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231D9A4-18AD-4F60-84C2-CD63B15A0F30}"/>
              </a:ext>
            </a:extLst>
          </p:cNvPr>
          <p:cNvSpPr txBox="1"/>
          <p:nvPr/>
        </p:nvSpPr>
        <p:spPr>
          <a:xfrm>
            <a:off x="6140770" y="1765801"/>
            <a:ext cx="4436035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A wonderful serenity has taken possession of my entire soul, like these sweet mornings of spring which I enjoy with my whole heart. I am alone, and feel the charm of existence</a:t>
            </a:r>
            <a:endParaRPr lang="en-ID" sz="1100" dirty="0">
              <a:solidFill>
                <a:schemeClr val="bg2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D37DA05-7D85-4909-9541-E22D28E371F6}"/>
              </a:ext>
            </a:extLst>
          </p:cNvPr>
          <p:cNvSpPr txBox="1"/>
          <p:nvPr/>
        </p:nvSpPr>
        <p:spPr>
          <a:xfrm>
            <a:off x="1084907" y="4875471"/>
            <a:ext cx="229296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Serenity has taken possession of my entire soul, like these sweet mornings of spring</a:t>
            </a:r>
            <a:endParaRPr lang="en-ID" sz="1100" dirty="0">
              <a:solidFill>
                <a:schemeClr val="bg2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8D6A87-4167-40C2-892D-6D9105EFCA0E}"/>
              </a:ext>
            </a:extLst>
          </p:cNvPr>
          <p:cNvSpPr txBox="1"/>
          <p:nvPr/>
        </p:nvSpPr>
        <p:spPr>
          <a:xfrm>
            <a:off x="1084907" y="4576792"/>
            <a:ext cx="229296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+mj-lt"/>
              </a:rPr>
              <a:t>Your Text Here</a:t>
            </a:r>
            <a:endParaRPr lang="en-ID" sz="1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3AE5781-768E-4657-8CE4-9DE9EF507D86}"/>
              </a:ext>
            </a:extLst>
          </p:cNvPr>
          <p:cNvSpPr txBox="1"/>
          <p:nvPr/>
        </p:nvSpPr>
        <p:spPr>
          <a:xfrm>
            <a:off x="8814131" y="4875471"/>
            <a:ext cx="229296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Serenity has taken possession of my entire soul, like these sweet mornings of spring</a:t>
            </a:r>
            <a:endParaRPr lang="en-ID" sz="1100" dirty="0">
              <a:solidFill>
                <a:schemeClr val="bg2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F59641E-CA4B-48A8-9621-0EE88292AFE0}"/>
              </a:ext>
            </a:extLst>
          </p:cNvPr>
          <p:cNvSpPr txBox="1"/>
          <p:nvPr/>
        </p:nvSpPr>
        <p:spPr>
          <a:xfrm>
            <a:off x="8814131" y="4576792"/>
            <a:ext cx="229296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+mj-lt"/>
              </a:rPr>
              <a:t>Your Text Here</a:t>
            </a:r>
            <a:endParaRPr lang="en-ID" sz="1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9C9680-76AA-42E5-A107-644B2266CBF6}"/>
              </a:ext>
            </a:extLst>
          </p:cNvPr>
          <p:cNvSpPr txBox="1"/>
          <p:nvPr/>
        </p:nvSpPr>
        <p:spPr>
          <a:xfrm>
            <a:off x="4949520" y="4875471"/>
            <a:ext cx="229296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/>
              <a:t>Serenity has taken possession of my entire soul, like these sweet mornings of spring</a:t>
            </a:r>
            <a:endParaRPr lang="en-ID" sz="11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D4B68A4-9B07-4248-AD61-095B4158FEFE}"/>
              </a:ext>
            </a:extLst>
          </p:cNvPr>
          <p:cNvSpPr txBox="1"/>
          <p:nvPr/>
        </p:nvSpPr>
        <p:spPr>
          <a:xfrm>
            <a:off x="4949520" y="4576792"/>
            <a:ext cx="229296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latin typeface="+mj-lt"/>
              </a:rPr>
              <a:t>Your Text Here</a:t>
            </a:r>
            <a:endParaRPr lang="en-ID" sz="1600" i="1" dirty="0">
              <a:latin typeface="+mj-lt"/>
            </a:endParaRPr>
          </a:p>
        </p:txBody>
      </p:sp>
      <p:sp>
        <p:nvSpPr>
          <p:cNvPr id="27" name="Freeform 9">
            <a:extLst>
              <a:ext uri="{FF2B5EF4-FFF2-40B4-BE49-F238E27FC236}">
                <a16:creationId xmlns:a16="http://schemas.microsoft.com/office/drawing/2014/main" id="{EDB51998-6FD4-4CA4-AC7B-636D5B1A8D9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84635" y="3953816"/>
            <a:ext cx="422729" cy="493776"/>
          </a:xfrm>
          <a:custGeom>
            <a:avLst/>
            <a:gdLst>
              <a:gd name="T0" fmla="*/ 525 w 1051"/>
              <a:gd name="T1" fmla="*/ 700 h 1226"/>
              <a:gd name="T2" fmla="*/ 818 w 1051"/>
              <a:gd name="T3" fmla="*/ 410 h 1226"/>
              <a:gd name="T4" fmla="*/ 700 w 1051"/>
              <a:gd name="T5" fmla="*/ 410 h 1226"/>
              <a:gd name="T6" fmla="*/ 525 w 1051"/>
              <a:gd name="T7" fmla="*/ 585 h 1226"/>
              <a:gd name="T8" fmla="*/ 350 w 1051"/>
              <a:gd name="T9" fmla="*/ 410 h 1226"/>
              <a:gd name="T10" fmla="*/ 233 w 1051"/>
              <a:gd name="T11" fmla="*/ 410 h 1226"/>
              <a:gd name="T12" fmla="*/ 525 w 1051"/>
              <a:gd name="T13" fmla="*/ 700 h 1226"/>
              <a:gd name="T14" fmla="*/ 525 w 1051"/>
              <a:gd name="T15" fmla="*/ 118 h 1226"/>
              <a:gd name="T16" fmla="*/ 350 w 1051"/>
              <a:gd name="T17" fmla="*/ 293 h 1226"/>
              <a:gd name="T18" fmla="*/ 700 w 1051"/>
              <a:gd name="T19" fmla="*/ 293 h 1226"/>
              <a:gd name="T20" fmla="*/ 525 w 1051"/>
              <a:gd name="T21" fmla="*/ 118 h 1226"/>
              <a:gd name="T22" fmla="*/ 932 w 1051"/>
              <a:gd name="T23" fmla="*/ 293 h 1226"/>
              <a:gd name="T24" fmla="*/ 1050 w 1051"/>
              <a:gd name="T25" fmla="*/ 410 h 1226"/>
              <a:gd name="T26" fmla="*/ 1050 w 1051"/>
              <a:gd name="T27" fmla="*/ 1110 h 1226"/>
              <a:gd name="T28" fmla="*/ 932 w 1051"/>
              <a:gd name="T29" fmla="*/ 1225 h 1226"/>
              <a:gd name="T30" fmla="*/ 118 w 1051"/>
              <a:gd name="T31" fmla="*/ 1225 h 1226"/>
              <a:gd name="T32" fmla="*/ 0 w 1051"/>
              <a:gd name="T33" fmla="*/ 1110 h 1226"/>
              <a:gd name="T34" fmla="*/ 0 w 1051"/>
              <a:gd name="T35" fmla="*/ 410 h 1226"/>
              <a:gd name="T36" fmla="*/ 118 w 1051"/>
              <a:gd name="T37" fmla="*/ 293 h 1226"/>
              <a:gd name="T38" fmla="*/ 233 w 1051"/>
              <a:gd name="T39" fmla="*/ 293 h 1226"/>
              <a:gd name="T40" fmla="*/ 525 w 1051"/>
              <a:gd name="T41" fmla="*/ 0 h 1226"/>
              <a:gd name="T42" fmla="*/ 818 w 1051"/>
              <a:gd name="T43" fmla="*/ 293 h 1226"/>
              <a:gd name="T44" fmla="*/ 932 w 1051"/>
              <a:gd name="T45" fmla="*/ 293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051" h="1226">
                <a:moveTo>
                  <a:pt x="525" y="700"/>
                </a:moveTo>
                <a:cubicBezTo>
                  <a:pt x="686" y="700"/>
                  <a:pt x="818" y="571"/>
                  <a:pt x="818" y="410"/>
                </a:cubicBezTo>
                <a:lnTo>
                  <a:pt x="700" y="410"/>
                </a:lnTo>
                <a:cubicBezTo>
                  <a:pt x="700" y="506"/>
                  <a:pt x="621" y="585"/>
                  <a:pt x="525" y="585"/>
                </a:cubicBezTo>
                <a:cubicBezTo>
                  <a:pt x="430" y="585"/>
                  <a:pt x="350" y="506"/>
                  <a:pt x="350" y="410"/>
                </a:cubicBezTo>
                <a:lnTo>
                  <a:pt x="233" y="410"/>
                </a:lnTo>
                <a:cubicBezTo>
                  <a:pt x="233" y="571"/>
                  <a:pt x="364" y="700"/>
                  <a:pt x="525" y="700"/>
                </a:cubicBezTo>
                <a:close/>
                <a:moveTo>
                  <a:pt x="525" y="118"/>
                </a:moveTo>
                <a:cubicBezTo>
                  <a:pt x="430" y="118"/>
                  <a:pt x="350" y="197"/>
                  <a:pt x="350" y="293"/>
                </a:cubicBezTo>
                <a:lnTo>
                  <a:pt x="700" y="293"/>
                </a:lnTo>
                <a:cubicBezTo>
                  <a:pt x="700" y="197"/>
                  <a:pt x="621" y="118"/>
                  <a:pt x="525" y="118"/>
                </a:cubicBezTo>
                <a:close/>
                <a:moveTo>
                  <a:pt x="932" y="293"/>
                </a:moveTo>
                <a:cubicBezTo>
                  <a:pt x="995" y="293"/>
                  <a:pt x="1050" y="347"/>
                  <a:pt x="1050" y="410"/>
                </a:cubicBezTo>
                <a:lnTo>
                  <a:pt x="1050" y="1110"/>
                </a:lnTo>
                <a:cubicBezTo>
                  <a:pt x="1050" y="1173"/>
                  <a:pt x="995" y="1225"/>
                  <a:pt x="932" y="1225"/>
                </a:cubicBezTo>
                <a:lnTo>
                  <a:pt x="118" y="1225"/>
                </a:lnTo>
                <a:cubicBezTo>
                  <a:pt x="55" y="1225"/>
                  <a:pt x="0" y="1173"/>
                  <a:pt x="0" y="1110"/>
                </a:cubicBezTo>
                <a:lnTo>
                  <a:pt x="0" y="410"/>
                </a:lnTo>
                <a:cubicBezTo>
                  <a:pt x="0" y="347"/>
                  <a:pt x="55" y="293"/>
                  <a:pt x="118" y="293"/>
                </a:cubicBezTo>
                <a:lnTo>
                  <a:pt x="233" y="293"/>
                </a:lnTo>
                <a:cubicBezTo>
                  <a:pt x="233" y="131"/>
                  <a:pt x="364" y="0"/>
                  <a:pt x="525" y="0"/>
                </a:cubicBezTo>
                <a:cubicBezTo>
                  <a:pt x="686" y="0"/>
                  <a:pt x="818" y="131"/>
                  <a:pt x="818" y="293"/>
                </a:cubicBezTo>
                <a:lnTo>
                  <a:pt x="932" y="293"/>
                </a:lnTo>
                <a:close/>
              </a:path>
            </a:pathLst>
          </a:custGeom>
          <a:solidFill>
            <a:srgbClr val="FF8989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8" name="Freeform 10">
            <a:extLst>
              <a:ext uri="{FF2B5EF4-FFF2-40B4-BE49-F238E27FC236}">
                <a16:creationId xmlns:a16="http://schemas.microsoft.com/office/drawing/2014/main" id="{93C1479F-F51E-4C0C-9E76-0EBD71D7AD5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015360" y="3954971"/>
            <a:ext cx="432054" cy="493776"/>
          </a:xfrm>
          <a:custGeom>
            <a:avLst/>
            <a:gdLst>
              <a:gd name="T0" fmla="*/ 524 w 1050"/>
              <a:gd name="T1" fmla="*/ 350 h 1198"/>
              <a:gd name="T2" fmla="*/ 349 w 1050"/>
              <a:gd name="T3" fmla="*/ 175 h 1198"/>
              <a:gd name="T4" fmla="*/ 524 w 1050"/>
              <a:gd name="T5" fmla="*/ 0 h 1198"/>
              <a:gd name="T6" fmla="*/ 699 w 1050"/>
              <a:gd name="T7" fmla="*/ 175 h 1198"/>
              <a:gd name="T8" fmla="*/ 524 w 1050"/>
              <a:gd name="T9" fmla="*/ 350 h 1198"/>
              <a:gd name="T10" fmla="*/ 524 w 1050"/>
              <a:gd name="T11" fmla="*/ 555 h 1198"/>
              <a:gd name="T12" fmla="*/ 1049 w 1050"/>
              <a:gd name="T13" fmla="*/ 350 h 1198"/>
              <a:gd name="T14" fmla="*/ 1049 w 1050"/>
              <a:gd name="T15" fmla="*/ 989 h 1198"/>
              <a:gd name="T16" fmla="*/ 524 w 1050"/>
              <a:gd name="T17" fmla="*/ 1197 h 1198"/>
              <a:gd name="T18" fmla="*/ 0 w 1050"/>
              <a:gd name="T19" fmla="*/ 989 h 1198"/>
              <a:gd name="T20" fmla="*/ 0 w 1050"/>
              <a:gd name="T21" fmla="*/ 350 h 1198"/>
              <a:gd name="T22" fmla="*/ 524 w 1050"/>
              <a:gd name="T23" fmla="*/ 555 h 11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50" h="1198">
                <a:moveTo>
                  <a:pt x="524" y="350"/>
                </a:moveTo>
                <a:cubicBezTo>
                  <a:pt x="429" y="350"/>
                  <a:pt x="349" y="270"/>
                  <a:pt x="349" y="175"/>
                </a:cubicBezTo>
                <a:cubicBezTo>
                  <a:pt x="349" y="79"/>
                  <a:pt x="429" y="0"/>
                  <a:pt x="524" y="0"/>
                </a:cubicBezTo>
                <a:cubicBezTo>
                  <a:pt x="620" y="0"/>
                  <a:pt x="699" y="79"/>
                  <a:pt x="699" y="175"/>
                </a:cubicBezTo>
                <a:cubicBezTo>
                  <a:pt x="699" y="270"/>
                  <a:pt x="620" y="350"/>
                  <a:pt x="524" y="350"/>
                </a:cubicBezTo>
                <a:close/>
                <a:moveTo>
                  <a:pt x="524" y="555"/>
                </a:moveTo>
                <a:cubicBezTo>
                  <a:pt x="661" y="426"/>
                  <a:pt x="847" y="350"/>
                  <a:pt x="1049" y="350"/>
                </a:cubicBezTo>
                <a:lnTo>
                  <a:pt x="1049" y="989"/>
                </a:lnTo>
                <a:cubicBezTo>
                  <a:pt x="847" y="989"/>
                  <a:pt x="661" y="1068"/>
                  <a:pt x="524" y="1197"/>
                </a:cubicBezTo>
                <a:cubicBezTo>
                  <a:pt x="388" y="1068"/>
                  <a:pt x="202" y="989"/>
                  <a:pt x="0" y="989"/>
                </a:cubicBezTo>
                <a:lnTo>
                  <a:pt x="0" y="350"/>
                </a:lnTo>
                <a:cubicBezTo>
                  <a:pt x="202" y="350"/>
                  <a:pt x="388" y="426"/>
                  <a:pt x="524" y="555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9" name="Freeform 21">
            <a:extLst>
              <a:ext uri="{FF2B5EF4-FFF2-40B4-BE49-F238E27FC236}">
                <a16:creationId xmlns:a16="http://schemas.microsoft.com/office/drawing/2014/main" id="{05B5DA31-39B9-439E-B7DD-B5A8A7A4AC7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726511" y="3954971"/>
            <a:ext cx="468201" cy="493776"/>
          </a:xfrm>
          <a:custGeom>
            <a:avLst/>
            <a:gdLst>
              <a:gd name="T0" fmla="*/ 932 w 1051"/>
              <a:gd name="T1" fmla="*/ 757 h 1108"/>
              <a:gd name="T2" fmla="*/ 932 w 1051"/>
              <a:gd name="T3" fmla="*/ 640 h 1108"/>
              <a:gd name="T4" fmla="*/ 817 w 1051"/>
              <a:gd name="T5" fmla="*/ 640 h 1108"/>
              <a:gd name="T6" fmla="*/ 817 w 1051"/>
              <a:gd name="T7" fmla="*/ 757 h 1108"/>
              <a:gd name="T8" fmla="*/ 932 w 1051"/>
              <a:gd name="T9" fmla="*/ 757 h 1108"/>
              <a:gd name="T10" fmla="*/ 932 w 1051"/>
              <a:gd name="T11" fmla="*/ 990 h 1108"/>
              <a:gd name="T12" fmla="*/ 932 w 1051"/>
              <a:gd name="T13" fmla="*/ 875 h 1108"/>
              <a:gd name="T14" fmla="*/ 817 w 1051"/>
              <a:gd name="T15" fmla="*/ 875 h 1108"/>
              <a:gd name="T16" fmla="*/ 817 w 1051"/>
              <a:gd name="T17" fmla="*/ 990 h 1108"/>
              <a:gd name="T18" fmla="*/ 932 w 1051"/>
              <a:gd name="T19" fmla="*/ 990 h 1108"/>
              <a:gd name="T20" fmla="*/ 582 w 1051"/>
              <a:gd name="T21" fmla="*/ 290 h 1108"/>
              <a:gd name="T22" fmla="*/ 582 w 1051"/>
              <a:gd name="T23" fmla="*/ 175 h 1108"/>
              <a:gd name="T24" fmla="*/ 468 w 1051"/>
              <a:gd name="T25" fmla="*/ 175 h 1108"/>
              <a:gd name="T26" fmla="*/ 468 w 1051"/>
              <a:gd name="T27" fmla="*/ 290 h 1108"/>
              <a:gd name="T28" fmla="*/ 582 w 1051"/>
              <a:gd name="T29" fmla="*/ 290 h 1108"/>
              <a:gd name="T30" fmla="*/ 582 w 1051"/>
              <a:gd name="T31" fmla="*/ 525 h 1108"/>
              <a:gd name="T32" fmla="*/ 582 w 1051"/>
              <a:gd name="T33" fmla="*/ 408 h 1108"/>
              <a:gd name="T34" fmla="*/ 468 w 1051"/>
              <a:gd name="T35" fmla="*/ 408 h 1108"/>
              <a:gd name="T36" fmla="*/ 468 w 1051"/>
              <a:gd name="T37" fmla="*/ 525 h 1108"/>
              <a:gd name="T38" fmla="*/ 582 w 1051"/>
              <a:gd name="T39" fmla="*/ 525 h 1108"/>
              <a:gd name="T40" fmla="*/ 582 w 1051"/>
              <a:gd name="T41" fmla="*/ 757 h 1108"/>
              <a:gd name="T42" fmla="*/ 582 w 1051"/>
              <a:gd name="T43" fmla="*/ 640 h 1108"/>
              <a:gd name="T44" fmla="*/ 468 w 1051"/>
              <a:gd name="T45" fmla="*/ 640 h 1108"/>
              <a:gd name="T46" fmla="*/ 468 w 1051"/>
              <a:gd name="T47" fmla="*/ 757 h 1108"/>
              <a:gd name="T48" fmla="*/ 582 w 1051"/>
              <a:gd name="T49" fmla="*/ 757 h 1108"/>
              <a:gd name="T50" fmla="*/ 582 w 1051"/>
              <a:gd name="T51" fmla="*/ 990 h 1108"/>
              <a:gd name="T52" fmla="*/ 582 w 1051"/>
              <a:gd name="T53" fmla="*/ 875 h 1108"/>
              <a:gd name="T54" fmla="*/ 468 w 1051"/>
              <a:gd name="T55" fmla="*/ 875 h 1108"/>
              <a:gd name="T56" fmla="*/ 468 w 1051"/>
              <a:gd name="T57" fmla="*/ 990 h 1108"/>
              <a:gd name="T58" fmla="*/ 582 w 1051"/>
              <a:gd name="T59" fmla="*/ 990 h 1108"/>
              <a:gd name="T60" fmla="*/ 233 w 1051"/>
              <a:gd name="T61" fmla="*/ 525 h 1108"/>
              <a:gd name="T62" fmla="*/ 233 w 1051"/>
              <a:gd name="T63" fmla="*/ 408 h 1108"/>
              <a:gd name="T64" fmla="*/ 118 w 1051"/>
              <a:gd name="T65" fmla="*/ 408 h 1108"/>
              <a:gd name="T66" fmla="*/ 118 w 1051"/>
              <a:gd name="T67" fmla="*/ 525 h 1108"/>
              <a:gd name="T68" fmla="*/ 233 w 1051"/>
              <a:gd name="T69" fmla="*/ 525 h 1108"/>
              <a:gd name="T70" fmla="*/ 233 w 1051"/>
              <a:gd name="T71" fmla="*/ 757 h 1108"/>
              <a:gd name="T72" fmla="*/ 233 w 1051"/>
              <a:gd name="T73" fmla="*/ 640 h 1108"/>
              <a:gd name="T74" fmla="*/ 118 w 1051"/>
              <a:gd name="T75" fmla="*/ 640 h 1108"/>
              <a:gd name="T76" fmla="*/ 118 w 1051"/>
              <a:gd name="T77" fmla="*/ 757 h 1108"/>
              <a:gd name="T78" fmla="*/ 233 w 1051"/>
              <a:gd name="T79" fmla="*/ 757 h 1108"/>
              <a:gd name="T80" fmla="*/ 233 w 1051"/>
              <a:gd name="T81" fmla="*/ 990 h 1108"/>
              <a:gd name="T82" fmla="*/ 233 w 1051"/>
              <a:gd name="T83" fmla="*/ 875 h 1108"/>
              <a:gd name="T84" fmla="*/ 118 w 1051"/>
              <a:gd name="T85" fmla="*/ 875 h 1108"/>
              <a:gd name="T86" fmla="*/ 118 w 1051"/>
              <a:gd name="T87" fmla="*/ 990 h 1108"/>
              <a:gd name="T88" fmla="*/ 233 w 1051"/>
              <a:gd name="T89" fmla="*/ 990 h 1108"/>
              <a:gd name="T90" fmla="*/ 700 w 1051"/>
              <a:gd name="T91" fmla="*/ 525 h 1108"/>
              <a:gd name="T92" fmla="*/ 1050 w 1051"/>
              <a:gd name="T93" fmla="*/ 525 h 1108"/>
              <a:gd name="T94" fmla="*/ 1050 w 1051"/>
              <a:gd name="T95" fmla="*/ 1107 h 1108"/>
              <a:gd name="T96" fmla="*/ 0 w 1051"/>
              <a:gd name="T97" fmla="*/ 1107 h 1108"/>
              <a:gd name="T98" fmla="*/ 0 w 1051"/>
              <a:gd name="T99" fmla="*/ 290 h 1108"/>
              <a:gd name="T100" fmla="*/ 350 w 1051"/>
              <a:gd name="T101" fmla="*/ 290 h 1108"/>
              <a:gd name="T102" fmla="*/ 350 w 1051"/>
              <a:gd name="T103" fmla="*/ 175 h 1108"/>
              <a:gd name="T104" fmla="*/ 525 w 1051"/>
              <a:gd name="T105" fmla="*/ 0 h 1108"/>
              <a:gd name="T106" fmla="*/ 700 w 1051"/>
              <a:gd name="T107" fmla="*/ 175 h 1108"/>
              <a:gd name="T108" fmla="*/ 700 w 1051"/>
              <a:gd name="T109" fmla="*/ 525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051" h="1108">
                <a:moveTo>
                  <a:pt x="932" y="757"/>
                </a:moveTo>
                <a:lnTo>
                  <a:pt x="932" y="640"/>
                </a:lnTo>
                <a:lnTo>
                  <a:pt x="817" y="640"/>
                </a:lnTo>
                <a:lnTo>
                  <a:pt x="817" y="757"/>
                </a:lnTo>
                <a:lnTo>
                  <a:pt x="932" y="757"/>
                </a:lnTo>
                <a:close/>
                <a:moveTo>
                  <a:pt x="932" y="990"/>
                </a:moveTo>
                <a:lnTo>
                  <a:pt x="932" y="875"/>
                </a:lnTo>
                <a:lnTo>
                  <a:pt x="817" y="875"/>
                </a:lnTo>
                <a:lnTo>
                  <a:pt x="817" y="990"/>
                </a:lnTo>
                <a:lnTo>
                  <a:pt x="932" y="990"/>
                </a:lnTo>
                <a:close/>
                <a:moveTo>
                  <a:pt x="582" y="290"/>
                </a:moveTo>
                <a:lnTo>
                  <a:pt x="582" y="175"/>
                </a:lnTo>
                <a:lnTo>
                  <a:pt x="468" y="175"/>
                </a:lnTo>
                <a:lnTo>
                  <a:pt x="468" y="290"/>
                </a:lnTo>
                <a:lnTo>
                  <a:pt x="582" y="290"/>
                </a:lnTo>
                <a:close/>
                <a:moveTo>
                  <a:pt x="582" y="525"/>
                </a:moveTo>
                <a:lnTo>
                  <a:pt x="582" y="408"/>
                </a:lnTo>
                <a:lnTo>
                  <a:pt x="468" y="408"/>
                </a:lnTo>
                <a:lnTo>
                  <a:pt x="468" y="525"/>
                </a:lnTo>
                <a:lnTo>
                  <a:pt x="582" y="525"/>
                </a:lnTo>
                <a:close/>
                <a:moveTo>
                  <a:pt x="582" y="757"/>
                </a:moveTo>
                <a:lnTo>
                  <a:pt x="582" y="640"/>
                </a:lnTo>
                <a:lnTo>
                  <a:pt x="468" y="640"/>
                </a:lnTo>
                <a:lnTo>
                  <a:pt x="468" y="757"/>
                </a:lnTo>
                <a:lnTo>
                  <a:pt x="582" y="757"/>
                </a:lnTo>
                <a:close/>
                <a:moveTo>
                  <a:pt x="582" y="990"/>
                </a:moveTo>
                <a:lnTo>
                  <a:pt x="582" y="875"/>
                </a:lnTo>
                <a:lnTo>
                  <a:pt x="468" y="875"/>
                </a:lnTo>
                <a:lnTo>
                  <a:pt x="468" y="990"/>
                </a:lnTo>
                <a:lnTo>
                  <a:pt x="582" y="990"/>
                </a:lnTo>
                <a:close/>
                <a:moveTo>
                  <a:pt x="233" y="525"/>
                </a:moveTo>
                <a:lnTo>
                  <a:pt x="233" y="408"/>
                </a:lnTo>
                <a:lnTo>
                  <a:pt x="118" y="408"/>
                </a:lnTo>
                <a:lnTo>
                  <a:pt x="118" y="525"/>
                </a:lnTo>
                <a:lnTo>
                  <a:pt x="233" y="525"/>
                </a:lnTo>
                <a:close/>
                <a:moveTo>
                  <a:pt x="233" y="757"/>
                </a:moveTo>
                <a:lnTo>
                  <a:pt x="233" y="640"/>
                </a:lnTo>
                <a:lnTo>
                  <a:pt x="118" y="640"/>
                </a:lnTo>
                <a:lnTo>
                  <a:pt x="118" y="757"/>
                </a:lnTo>
                <a:lnTo>
                  <a:pt x="233" y="757"/>
                </a:lnTo>
                <a:close/>
                <a:moveTo>
                  <a:pt x="233" y="990"/>
                </a:moveTo>
                <a:lnTo>
                  <a:pt x="233" y="875"/>
                </a:lnTo>
                <a:lnTo>
                  <a:pt x="118" y="875"/>
                </a:lnTo>
                <a:lnTo>
                  <a:pt x="118" y="990"/>
                </a:lnTo>
                <a:lnTo>
                  <a:pt x="233" y="990"/>
                </a:lnTo>
                <a:close/>
                <a:moveTo>
                  <a:pt x="700" y="525"/>
                </a:moveTo>
                <a:lnTo>
                  <a:pt x="1050" y="525"/>
                </a:lnTo>
                <a:lnTo>
                  <a:pt x="1050" y="1107"/>
                </a:lnTo>
                <a:lnTo>
                  <a:pt x="0" y="1107"/>
                </a:lnTo>
                <a:lnTo>
                  <a:pt x="0" y="290"/>
                </a:lnTo>
                <a:lnTo>
                  <a:pt x="350" y="290"/>
                </a:lnTo>
                <a:lnTo>
                  <a:pt x="350" y="175"/>
                </a:lnTo>
                <a:lnTo>
                  <a:pt x="525" y="0"/>
                </a:lnTo>
                <a:lnTo>
                  <a:pt x="700" y="175"/>
                </a:lnTo>
                <a:lnTo>
                  <a:pt x="700" y="52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52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5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" grpId="0" animBg="1"/>
      <p:bldP spid="3" grpId="0"/>
      <p:bldP spid="5" grpId="0"/>
      <p:bldP spid="14" grpId="0" animBg="1"/>
      <p:bldP spid="15" grpId="0" animBg="1"/>
      <p:bldP spid="22" grpId="0"/>
      <p:bldP spid="23" grpId="0"/>
      <p:bldP spid="25" grpId="0"/>
      <p:bldP spid="26" grpId="0"/>
      <p:bldP spid="33" grpId="0"/>
      <p:bldP spid="34" grpId="0"/>
      <p:bldP spid="40" grpId="0"/>
      <p:bldP spid="41" grpId="0"/>
      <p:bldP spid="27" grpId="0" animBg="1"/>
      <p:bldP spid="28" grpId="0" animBg="1"/>
      <p:bldP spid="2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78FFF8-5A20-4E96-B35A-AAF6542E6DA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43CA90C-CDA3-4489-B415-2DB320C8452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8EED2B1-105C-4494-AB92-8043E3965AD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6A33DED-2181-405D-A3E7-D3291E48EB6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625203E-60E5-435E-A096-60C1586D6B9C}"/>
              </a:ext>
            </a:extLst>
          </p:cNvPr>
          <p:cNvSpPr/>
          <p:nvPr/>
        </p:nvSpPr>
        <p:spPr>
          <a:xfrm>
            <a:off x="5405037" y="0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BF25EA8-2CC2-43E3-B024-E4580F2F04A8}"/>
              </a:ext>
            </a:extLst>
          </p:cNvPr>
          <p:cNvSpPr txBox="1"/>
          <p:nvPr/>
        </p:nvSpPr>
        <p:spPr>
          <a:xfrm>
            <a:off x="521716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33" name="Title 32">
            <a:extLst>
              <a:ext uri="{FF2B5EF4-FFF2-40B4-BE49-F238E27FC236}">
                <a16:creationId xmlns:a16="http://schemas.microsoft.com/office/drawing/2014/main" id="{85EE27F4-51AD-4EF9-BBD4-2A2BCEA05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KNAG Services</a:t>
            </a:r>
            <a:endParaRPr lang="en-ID" i="0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4578CA2-FFA5-46E2-94CB-B9EDCD4C474C}"/>
              </a:ext>
            </a:extLst>
          </p:cNvPr>
          <p:cNvSpPr/>
          <p:nvPr/>
        </p:nvSpPr>
        <p:spPr>
          <a:xfrm>
            <a:off x="-5680" y="6430647"/>
            <a:ext cx="12197680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7A6D6D3-40F3-4609-A4C1-C6293F02B3AD}"/>
              </a:ext>
            </a:extLst>
          </p:cNvPr>
          <p:cNvSpPr/>
          <p:nvPr/>
        </p:nvSpPr>
        <p:spPr>
          <a:xfrm>
            <a:off x="1434659" y="3549674"/>
            <a:ext cx="749147" cy="749147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A2454EB-CF57-4D6F-8C57-DF498E5A62ED}"/>
              </a:ext>
            </a:extLst>
          </p:cNvPr>
          <p:cNvSpPr/>
          <p:nvPr/>
        </p:nvSpPr>
        <p:spPr>
          <a:xfrm>
            <a:off x="4294417" y="3549673"/>
            <a:ext cx="749147" cy="749147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CFE9F1A-6253-4D5D-808D-CA54A43240F8}"/>
              </a:ext>
            </a:extLst>
          </p:cNvPr>
          <p:cNvSpPr/>
          <p:nvPr/>
        </p:nvSpPr>
        <p:spPr>
          <a:xfrm>
            <a:off x="7154175" y="3549673"/>
            <a:ext cx="749147" cy="749147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A65A596-81FF-439D-9E2D-E2C33A73C9E5}"/>
              </a:ext>
            </a:extLst>
          </p:cNvPr>
          <p:cNvSpPr/>
          <p:nvPr/>
        </p:nvSpPr>
        <p:spPr>
          <a:xfrm>
            <a:off x="10013933" y="3549672"/>
            <a:ext cx="749147" cy="749147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9E5F71-8E7C-446C-88A2-12D7A76F1EFF}"/>
              </a:ext>
            </a:extLst>
          </p:cNvPr>
          <p:cNvSpPr txBox="1"/>
          <p:nvPr/>
        </p:nvSpPr>
        <p:spPr>
          <a:xfrm>
            <a:off x="3524721" y="4824671"/>
            <a:ext cx="229296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/>
              <a:t>Serenity has taken possession of my entire soul, like these sweet mornings of spring</a:t>
            </a:r>
            <a:endParaRPr lang="en-ID" sz="11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E25D5E4-6CB1-495D-BE2F-90974CA236F1}"/>
              </a:ext>
            </a:extLst>
          </p:cNvPr>
          <p:cNvSpPr txBox="1"/>
          <p:nvPr/>
        </p:nvSpPr>
        <p:spPr>
          <a:xfrm>
            <a:off x="3524721" y="4525992"/>
            <a:ext cx="229296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latin typeface="+mj-lt"/>
              </a:rPr>
              <a:t>Your Text Here</a:t>
            </a:r>
            <a:endParaRPr lang="en-ID" sz="1600" i="1" dirty="0">
              <a:latin typeface="+mj-lt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A4B9EC4-015B-49E1-99EF-5C530154CAF3}"/>
              </a:ext>
            </a:extLst>
          </p:cNvPr>
          <p:cNvSpPr txBox="1"/>
          <p:nvPr/>
        </p:nvSpPr>
        <p:spPr>
          <a:xfrm>
            <a:off x="662752" y="4824671"/>
            <a:ext cx="229296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/>
              <a:t>Serenity has taken possession of my entire soul, like these sweet mornings of spring</a:t>
            </a:r>
            <a:endParaRPr lang="en-ID" sz="11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A309A9D-2FD6-4037-8CF3-B840271D054C}"/>
              </a:ext>
            </a:extLst>
          </p:cNvPr>
          <p:cNvSpPr txBox="1"/>
          <p:nvPr/>
        </p:nvSpPr>
        <p:spPr>
          <a:xfrm>
            <a:off x="662752" y="4525992"/>
            <a:ext cx="229296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latin typeface="+mj-lt"/>
              </a:rPr>
              <a:t>Your Text Here</a:t>
            </a:r>
            <a:endParaRPr lang="en-ID" sz="1600" i="1" dirty="0">
              <a:latin typeface="+mj-l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8AF10CB-FEA2-412D-8F45-AFEE28ED2904}"/>
              </a:ext>
            </a:extLst>
          </p:cNvPr>
          <p:cNvSpPr txBox="1"/>
          <p:nvPr/>
        </p:nvSpPr>
        <p:spPr>
          <a:xfrm>
            <a:off x="9236288" y="4824671"/>
            <a:ext cx="229296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/>
              <a:t>Serenity has taken possession of my entire soul, like these sweet mornings of spring</a:t>
            </a:r>
            <a:endParaRPr lang="en-ID" sz="11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B41DEF6-5C36-40C6-9BBC-F4C68463AFF2}"/>
              </a:ext>
            </a:extLst>
          </p:cNvPr>
          <p:cNvSpPr txBox="1"/>
          <p:nvPr/>
        </p:nvSpPr>
        <p:spPr>
          <a:xfrm>
            <a:off x="9236288" y="4525992"/>
            <a:ext cx="229296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latin typeface="+mj-lt"/>
              </a:rPr>
              <a:t>Your Text Here</a:t>
            </a:r>
            <a:endParaRPr lang="en-ID" sz="1600" i="1" dirty="0">
              <a:latin typeface="+mj-lt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CDA2496-A7EB-4C00-A251-B5F028F9699D}"/>
              </a:ext>
            </a:extLst>
          </p:cNvPr>
          <p:cNvSpPr txBox="1"/>
          <p:nvPr/>
        </p:nvSpPr>
        <p:spPr>
          <a:xfrm>
            <a:off x="6386690" y="4824671"/>
            <a:ext cx="229296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/>
              <a:t>Serenity has taken possession of my entire soul, like these sweet mornings of spring</a:t>
            </a:r>
            <a:endParaRPr lang="en-ID" sz="11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3D6815E-1A72-478B-B8B9-CC7D15100E4C}"/>
              </a:ext>
            </a:extLst>
          </p:cNvPr>
          <p:cNvSpPr txBox="1"/>
          <p:nvPr/>
        </p:nvSpPr>
        <p:spPr>
          <a:xfrm>
            <a:off x="6386690" y="4525992"/>
            <a:ext cx="229296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latin typeface="+mj-lt"/>
              </a:rPr>
              <a:t>Your Text Here</a:t>
            </a:r>
            <a:endParaRPr lang="en-ID" sz="1600" i="1" dirty="0">
              <a:latin typeface="+mj-lt"/>
            </a:endParaRPr>
          </a:p>
        </p:txBody>
      </p:sp>
      <p:sp>
        <p:nvSpPr>
          <p:cNvPr id="23" name="Freeform 6">
            <a:extLst>
              <a:ext uri="{FF2B5EF4-FFF2-40B4-BE49-F238E27FC236}">
                <a16:creationId xmlns:a16="http://schemas.microsoft.com/office/drawing/2014/main" id="{770A41FE-EBF2-447B-8E27-55ED6E654B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03492" y="3741772"/>
            <a:ext cx="411480" cy="364951"/>
          </a:xfrm>
          <a:custGeom>
            <a:avLst/>
            <a:gdLst>
              <a:gd name="T0" fmla="*/ 281 w 1250"/>
              <a:gd name="T1" fmla="*/ 990 h 1108"/>
              <a:gd name="T2" fmla="*/ 281 w 1250"/>
              <a:gd name="T3" fmla="*/ 621 h 1108"/>
              <a:gd name="T4" fmla="*/ 484 w 1250"/>
              <a:gd name="T5" fmla="*/ 1107 h 1108"/>
              <a:gd name="T6" fmla="*/ 399 w 1250"/>
              <a:gd name="T7" fmla="*/ 1107 h 1108"/>
              <a:gd name="T8" fmla="*/ 281 w 1250"/>
              <a:gd name="T9" fmla="*/ 990 h 1108"/>
              <a:gd name="T10" fmla="*/ 399 w 1250"/>
              <a:gd name="T11" fmla="*/ 350 h 1108"/>
              <a:gd name="T12" fmla="*/ 456 w 1250"/>
              <a:gd name="T13" fmla="*/ 290 h 1108"/>
              <a:gd name="T14" fmla="*/ 399 w 1250"/>
              <a:gd name="T15" fmla="*/ 232 h 1108"/>
              <a:gd name="T16" fmla="*/ 342 w 1250"/>
              <a:gd name="T17" fmla="*/ 290 h 1108"/>
              <a:gd name="T18" fmla="*/ 399 w 1250"/>
              <a:gd name="T19" fmla="*/ 350 h 1108"/>
              <a:gd name="T20" fmla="*/ 1225 w 1250"/>
              <a:gd name="T21" fmla="*/ 768 h 1108"/>
              <a:gd name="T22" fmla="*/ 1162 w 1250"/>
              <a:gd name="T23" fmla="*/ 921 h 1108"/>
              <a:gd name="T24" fmla="*/ 733 w 1250"/>
              <a:gd name="T25" fmla="*/ 1099 h 1108"/>
              <a:gd name="T26" fmla="*/ 686 w 1250"/>
              <a:gd name="T27" fmla="*/ 1107 h 1108"/>
              <a:gd name="T28" fmla="*/ 579 w 1250"/>
              <a:gd name="T29" fmla="*/ 1036 h 1108"/>
              <a:gd name="T30" fmla="*/ 290 w 1250"/>
              <a:gd name="T31" fmla="*/ 336 h 1108"/>
              <a:gd name="T32" fmla="*/ 281 w 1250"/>
              <a:gd name="T33" fmla="*/ 290 h 1108"/>
              <a:gd name="T34" fmla="*/ 353 w 1250"/>
              <a:gd name="T35" fmla="*/ 186 h 1108"/>
              <a:gd name="T36" fmla="*/ 785 w 1250"/>
              <a:gd name="T37" fmla="*/ 8 h 1108"/>
              <a:gd name="T38" fmla="*/ 831 w 1250"/>
              <a:gd name="T39" fmla="*/ 0 h 1108"/>
              <a:gd name="T40" fmla="*/ 935 w 1250"/>
              <a:gd name="T41" fmla="*/ 71 h 1108"/>
              <a:gd name="T42" fmla="*/ 1225 w 1250"/>
              <a:gd name="T43" fmla="*/ 768 h 1108"/>
              <a:gd name="T44" fmla="*/ 87 w 1250"/>
              <a:gd name="T45" fmla="*/ 984 h 1108"/>
              <a:gd name="T46" fmla="*/ 24 w 1250"/>
              <a:gd name="T47" fmla="*/ 834 h 1108"/>
              <a:gd name="T48" fmla="*/ 167 w 1250"/>
              <a:gd name="T49" fmla="*/ 492 h 1108"/>
              <a:gd name="T50" fmla="*/ 167 w 1250"/>
              <a:gd name="T51" fmla="*/ 1017 h 1108"/>
              <a:gd name="T52" fmla="*/ 87 w 1250"/>
              <a:gd name="T53" fmla="*/ 984 h 1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250" h="1108">
                <a:moveTo>
                  <a:pt x="281" y="990"/>
                </a:moveTo>
                <a:lnTo>
                  <a:pt x="281" y="621"/>
                </a:lnTo>
                <a:lnTo>
                  <a:pt x="484" y="1107"/>
                </a:lnTo>
                <a:lnTo>
                  <a:pt x="399" y="1107"/>
                </a:lnTo>
                <a:cubicBezTo>
                  <a:pt x="336" y="1107"/>
                  <a:pt x="281" y="1053"/>
                  <a:pt x="281" y="990"/>
                </a:cubicBezTo>
                <a:close/>
                <a:moveTo>
                  <a:pt x="399" y="350"/>
                </a:moveTo>
                <a:cubicBezTo>
                  <a:pt x="432" y="350"/>
                  <a:pt x="456" y="323"/>
                  <a:pt x="456" y="290"/>
                </a:cubicBezTo>
                <a:cubicBezTo>
                  <a:pt x="456" y="257"/>
                  <a:pt x="432" y="232"/>
                  <a:pt x="399" y="232"/>
                </a:cubicBezTo>
                <a:cubicBezTo>
                  <a:pt x="366" y="232"/>
                  <a:pt x="342" y="257"/>
                  <a:pt x="342" y="290"/>
                </a:cubicBezTo>
                <a:cubicBezTo>
                  <a:pt x="342" y="323"/>
                  <a:pt x="366" y="350"/>
                  <a:pt x="399" y="350"/>
                </a:cubicBezTo>
                <a:close/>
                <a:moveTo>
                  <a:pt x="1225" y="768"/>
                </a:moveTo>
                <a:cubicBezTo>
                  <a:pt x="1249" y="828"/>
                  <a:pt x="1222" y="897"/>
                  <a:pt x="1162" y="921"/>
                </a:cubicBezTo>
                <a:lnTo>
                  <a:pt x="733" y="1099"/>
                </a:lnTo>
                <a:cubicBezTo>
                  <a:pt x="719" y="1105"/>
                  <a:pt x="703" y="1107"/>
                  <a:pt x="686" y="1107"/>
                </a:cubicBezTo>
                <a:cubicBezTo>
                  <a:pt x="640" y="1107"/>
                  <a:pt x="599" y="1080"/>
                  <a:pt x="579" y="1036"/>
                </a:cubicBezTo>
                <a:lnTo>
                  <a:pt x="290" y="336"/>
                </a:lnTo>
                <a:cubicBezTo>
                  <a:pt x="284" y="320"/>
                  <a:pt x="281" y="306"/>
                  <a:pt x="281" y="290"/>
                </a:cubicBezTo>
                <a:cubicBezTo>
                  <a:pt x="281" y="246"/>
                  <a:pt x="309" y="205"/>
                  <a:pt x="353" y="186"/>
                </a:cubicBezTo>
                <a:lnTo>
                  <a:pt x="785" y="8"/>
                </a:lnTo>
                <a:cubicBezTo>
                  <a:pt x="801" y="3"/>
                  <a:pt x="815" y="0"/>
                  <a:pt x="831" y="0"/>
                </a:cubicBezTo>
                <a:cubicBezTo>
                  <a:pt x="875" y="0"/>
                  <a:pt x="916" y="27"/>
                  <a:pt x="935" y="71"/>
                </a:cubicBezTo>
                <a:lnTo>
                  <a:pt x="1225" y="768"/>
                </a:lnTo>
                <a:close/>
                <a:moveTo>
                  <a:pt x="87" y="984"/>
                </a:moveTo>
                <a:cubicBezTo>
                  <a:pt x="27" y="960"/>
                  <a:pt x="0" y="894"/>
                  <a:pt x="24" y="834"/>
                </a:cubicBezTo>
                <a:lnTo>
                  <a:pt x="167" y="492"/>
                </a:lnTo>
                <a:lnTo>
                  <a:pt x="167" y="1017"/>
                </a:lnTo>
                <a:lnTo>
                  <a:pt x="87" y="98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4" name="Freeform 8">
            <a:extLst>
              <a:ext uri="{FF2B5EF4-FFF2-40B4-BE49-F238E27FC236}">
                <a16:creationId xmlns:a16="http://schemas.microsoft.com/office/drawing/2014/main" id="{99BB85E7-26D4-450B-A744-3BC06FA23BA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63250" y="3718506"/>
            <a:ext cx="411480" cy="411481"/>
          </a:xfrm>
          <a:custGeom>
            <a:avLst/>
            <a:gdLst>
              <a:gd name="T0" fmla="*/ 494 w 1168"/>
              <a:gd name="T1" fmla="*/ 293 h 1168"/>
              <a:gd name="T2" fmla="*/ 607 w 1168"/>
              <a:gd name="T3" fmla="*/ 560 h 1168"/>
              <a:gd name="T4" fmla="*/ 35 w 1168"/>
              <a:gd name="T5" fmla="*/ 1132 h 1168"/>
              <a:gd name="T6" fmla="*/ 0 w 1168"/>
              <a:gd name="T7" fmla="*/ 1050 h 1168"/>
              <a:gd name="T8" fmla="*/ 0 w 1168"/>
              <a:gd name="T9" fmla="*/ 235 h 1168"/>
              <a:gd name="T10" fmla="*/ 117 w 1168"/>
              <a:gd name="T11" fmla="*/ 118 h 1168"/>
              <a:gd name="T12" fmla="*/ 538 w 1168"/>
              <a:gd name="T13" fmla="*/ 118 h 1168"/>
              <a:gd name="T14" fmla="*/ 494 w 1168"/>
              <a:gd name="T15" fmla="*/ 293 h 1168"/>
              <a:gd name="T16" fmla="*/ 582 w 1168"/>
              <a:gd name="T17" fmla="*/ 293 h 1168"/>
              <a:gd name="T18" fmla="*/ 875 w 1168"/>
              <a:gd name="T19" fmla="*/ 0 h 1168"/>
              <a:gd name="T20" fmla="*/ 1167 w 1168"/>
              <a:gd name="T21" fmla="*/ 293 h 1168"/>
              <a:gd name="T22" fmla="*/ 875 w 1168"/>
              <a:gd name="T23" fmla="*/ 585 h 1168"/>
              <a:gd name="T24" fmla="*/ 582 w 1168"/>
              <a:gd name="T25" fmla="*/ 293 h 1168"/>
              <a:gd name="T26" fmla="*/ 557 w 1168"/>
              <a:gd name="T27" fmla="*/ 779 h 1168"/>
              <a:gd name="T28" fmla="*/ 875 w 1168"/>
              <a:gd name="T29" fmla="*/ 673 h 1168"/>
              <a:gd name="T30" fmla="*/ 1050 w 1168"/>
              <a:gd name="T31" fmla="*/ 703 h 1168"/>
              <a:gd name="T32" fmla="*/ 1050 w 1168"/>
              <a:gd name="T33" fmla="*/ 1050 h 1168"/>
              <a:gd name="T34" fmla="*/ 932 w 1168"/>
              <a:gd name="T35" fmla="*/ 1167 h 1168"/>
              <a:gd name="T36" fmla="*/ 525 w 1168"/>
              <a:gd name="T37" fmla="*/ 1167 h 1168"/>
              <a:gd name="T38" fmla="*/ 525 w 1168"/>
              <a:gd name="T39" fmla="*/ 848 h 1168"/>
              <a:gd name="T40" fmla="*/ 557 w 1168"/>
              <a:gd name="T41" fmla="*/ 779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168" h="1168">
                <a:moveTo>
                  <a:pt x="494" y="293"/>
                </a:moveTo>
                <a:cubicBezTo>
                  <a:pt x="494" y="396"/>
                  <a:pt x="538" y="492"/>
                  <a:pt x="607" y="560"/>
                </a:cubicBezTo>
                <a:lnTo>
                  <a:pt x="35" y="1132"/>
                </a:lnTo>
                <a:cubicBezTo>
                  <a:pt x="13" y="1110"/>
                  <a:pt x="0" y="1083"/>
                  <a:pt x="0" y="1050"/>
                </a:cubicBezTo>
                <a:lnTo>
                  <a:pt x="0" y="235"/>
                </a:lnTo>
                <a:cubicBezTo>
                  <a:pt x="0" y="172"/>
                  <a:pt x="54" y="118"/>
                  <a:pt x="117" y="118"/>
                </a:cubicBezTo>
                <a:lnTo>
                  <a:pt x="538" y="118"/>
                </a:lnTo>
                <a:cubicBezTo>
                  <a:pt x="511" y="170"/>
                  <a:pt x="494" y="230"/>
                  <a:pt x="494" y="293"/>
                </a:cubicBezTo>
                <a:close/>
                <a:moveTo>
                  <a:pt x="582" y="293"/>
                </a:moveTo>
                <a:cubicBezTo>
                  <a:pt x="582" y="131"/>
                  <a:pt x="713" y="0"/>
                  <a:pt x="875" y="0"/>
                </a:cubicBezTo>
                <a:cubicBezTo>
                  <a:pt x="1036" y="0"/>
                  <a:pt x="1167" y="131"/>
                  <a:pt x="1167" y="293"/>
                </a:cubicBezTo>
                <a:cubicBezTo>
                  <a:pt x="1167" y="454"/>
                  <a:pt x="1036" y="585"/>
                  <a:pt x="875" y="585"/>
                </a:cubicBezTo>
                <a:cubicBezTo>
                  <a:pt x="713" y="585"/>
                  <a:pt x="582" y="454"/>
                  <a:pt x="582" y="293"/>
                </a:cubicBezTo>
                <a:close/>
                <a:moveTo>
                  <a:pt x="557" y="779"/>
                </a:moveTo>
                <a:cubicBezTo>
                  <a:pt x="645" y="714"/>
                  <a:pt x="757" y="673"/>
                  <a:pt x="875" y="673"/>
                </a:cubicBezTo>
                <a:cubicBezTo>
                  <a:pt x="935" y="673"/>
                  <a:pt x="995" y="684"/>
                  <a:pt x="1050" y="703"/>
                </a:cubicBezTo>
                <a:lnTo>
                  <a:pt x="1050" y="1050"/>
                </a:lnTo>
                <a:cubicBezTo>
                  <a:pt x="1050" y="1113"/>
                  <a:pt x="995" y="1167"/>
                  <a:pt x="932" y="1167"/>
                </a:cubicBezTo>
                <a:lnTo>
                  <a:pt x="525" y="1167"/>
                </a:lnTo>
                <a:lnTo>
                  <a:pt x="525" y="848"/>
                </a:lnTo>
                <a:cubicBezTo>
                  <a:pt x="525" y="820"/>
                  <a:pt x="538" y="796"/>
                  <a:pt x="557" y="77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27" name="Freeform 10">
            <a:extLst>
              <a:ext uri="{FF2B5EF4-FFF2-40B4-BE49-F238E27FC236}">
                <a16:creationId xmlns:a16="http://schemas.microsoft.com/office/drawing/2014/main" id="{E590AC8D-BF9D-4B53-B38B-E6DD07284F7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323008" y="3740982"/>
            <a:ext cx="411480" cy="366529"/>
          </a:xfrm>
          <a:custGeom>
            <a:avLst/>
            <a:gdLst>
              <a:gd name="T0" fmla="*/ 525 w 1051"/>
              <a:gd name="T1" fmla="*/ 818 h 936"/>
              <a:gd name="T2" fmla="*/ 525 w 1051"/>
              <a:gd name="T3" fmla="*/ 585 h 936"/>
              <a:gd name="T4" fmla="*/ 175 w 1051"/>
              <a:gd name="T5" fmla="*/ 585 h 936"/>
              <a:gd name="T6" fmla="*/ 175 w 1051"/>
              <a:gd name="T7" fmla="*/ 818 h 936"/>
              <a:gd name="T8" fmla="*/ 525 w 1051"/>
              <a:gd name="T9" fmla="*/ 818 h 936"/>
              <a:gd name="T10" fmla="*/ 993 w 1051"/>
              <a:gd name="T11" fmla="*/ 585 h 936"/>
              <a:gd name="T12" fmla="*/ 993 w 1051"/>
              <a:gd name="T13" fmla="*/ 935 h 936"/>
              <a:gd name="T14" fmla="*/ 875 w 1051"/>
              <a:gd name="T15" fmla="*/ 935 h 936"/>
              <a:gd name="T16" fmla="*/ 875 w 1051"/>
              <a:gd name="T17" fmla="*/ 585 h 936"/>
              <a:gd name="T18" fmla="*/ 643 w 1051"/>
              <a:gd name="T19" fmla="*/ 585 h 936"/>
              <a:gd name="T20" fmla="*/ 643 w 1051"/>
              <a:gd name="T21" fmla="*/ 935 h 936"/>
              <a:gd name="T22" fmla="*/ 58 w 1051"/>
              <a:gd name="T23" fmla="*/ 935 h 936"/>
              <a:gd name="T24" fmla="*/ 58 w 1051"/>
              <a:gd name="T25" fmla="*/ 585 h 936"/>
              <a:gd name="T26" fmla="*/ 0 w 1051"/>
              <a:gd name="T27" fmla="*/ 585 h 936"/>
              <a:gd name="T28" fmla="*/ 0 w 1051"/>
              <a:gd name="T29" fmla="*/ 468 h 936"/>
              <a:gd name="T30" fmla="*/ 58 w 1051"/>
              <a:gd name="T31" fmla="*/ 175 h 936"/>
              <a:gd name="T32" fmla="*/ 993 w 1051"/>
              <a:gd name="T33" fmla="*/ 175 h 936"/>
              <a:gd name="T34" fmla="*/ 1050 w 1051"/>
              <a:gd name="T35" fmla="*/ 468 h 936"/>
              <a:gd name="T36" fmla="*/ 1050 w 1051"/>
              <a:gd name="T37" fmla="*/ 585 h 936"/>
              <a:gd name="T38" fmla="*/ 993 w 1051"/>
              <a:gd name="T39" fmla="*/ 585 h 936"/>
              <a:gd name="T40" fmla="*/ 993 w 1051"/>
              <a:gd name="T41" fmla="*/ 0 h 936"/>
              <a:gd name="T42" fmla="*/ 993 w 1051"/>
              <a:gd name="T43" fmla="*/ 118 h 936"/>
              <a:gd name="T44" fmla="*/ 58 w 1051"/>
              <a:gd name="T45" fmla="*/ 118 h 936"/>
              <a:gd name="T46" fmla="*/ 58 w 1051"/>
              <a:gd name="T47" fmla="*/ 0 h 936"/>
              <a:gd name="T48" fmla="*/ 993 w 1051"/>
              <a:gd name="T49" fmla="*/ 0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51" h="936">
                <a:moveTo>
                  <a:pt x="525" y="818"/>
                </a:moveTo>
                <a:lnTo>
                  <a:pt x="525" y="585"/>
                </a:lnTo>
                <a:lnTo>
                  <a:pt x="175" y="585"/>
                </a:lnTo>
                <a:lnTo>
                  <a:pt x="175" y="818"/>
                </a:lnTo>
                <a:lnTo>
                  <a:pt x="525" y="818"/>
                </a:lnTo>
                <a:close/>
                <a:moveTo>
                  <a:pt x="993" y="585"/>
                </a:moveTo>
                <a:lnTo>
                  <a:pt x="993" y="935"/>
                </a:lnTo>
                <a:lnTo>
                  <a:pt x="875" y="935"/>
                </a:lnTo>
                <a:lnTo>
                  <a:pt x="875" y="585"/>
                </a:lnTo>
                <a:lnTo>
                  <a:pt x="643" y="585"/>
                </a:lnTo>
                <a:lnTo>
                  <a:pt x="643" y="935"/>
                </a:lnTo>
                <a:lnTo>
                  <a:pt x="58" y="935"/>
                </a:lnTo>
                <a:lnTo>
                  <a:pt x="58" y="585"/>
                </a:lnTo>
                <a:lnTo>
                  <a:pt x="0" y="585"/>
                </a:lnTo>
                <a:lnTo>
                  <a:pt x="0" y="468"/>
                </a:lnTo>
                <a:lnTo>
                  <a:pt x="58" y="175"/>
                </a:lnTo>
                <a:lnTo>
                  <a:pt x="993" y="175"/>
                </a:lnTo>
                <a:lnTo>
                  <a:pt x="1050" y="468"/>
                </a:lnTo>
                <a:lnTo>
                  <a:pt x="1050" y="585"/>
                </a:lnTo>
                <a:lnTo>
                  <a:pt x="993" y="585"/>
                </a:lnTo>
                <a:close/>
                <a:moveTo>
                  <a:pt x="993" y="0"/>
                </a:moveTo>
                <a:lnTo>
                  <a:pt x="993" y="118"/>
                </a:lnTo>
                <a:lnTo>
                  <a:pt x="58" y="118"/>
                </a:lnTo>
                <a:lnTo>
                  <a:pt x="58" y="0"/>
                </a:lnTo>
                <a:lnTo>
                  <a:pt x="993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  <p:sp>
        <p:nvSpPr>
          <p:cNvPr id="30" name="Freeform 11">
            <a:extLst>
              <a:ext uri="{FF2B5EF4-FFF2-40B4-BE49-F238E27FC236}">
                <a16:creationId xmlns:a16="http://schemas.microsoft.com/office/drawing/2014/main" id="{AC9D0197-3348-4D6B-8F9A-C7A9FA89DAE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183607" y="3759705"/>
            <a:ext cx="409798" cy="329080"/>
          </a:xfrm>
          <a:custGeom>
            <a:avLst/>
            <a:gdLst>
              <a:gd name="T0" fmla="*/ 115 w 1166"/>
              <a:gd name="T1" fmla="*/ 410 h 936"/>
              <a:gd name="T2" fmla="*/ 115 w 1166"/>
              <a:gd name="T3" fmla="*/ 525 h 936"/>
              <a:gd name="T4" fmla="*/ 233 w 1166"/>
              <a:gd name="T5" fmla="*/ 525 h 936"/>
              <a:gd name="T6" fmla="*/ 233 w 1166"/>
              <a:gd name="T7" fmla="*/ 410 h 936"/>
              <a:gd name="T8" fmla="*/ 115 w 1166"/>
              <a:gd name="T9" fmla="*/ 410 h 936"/>
              <a:gd name="T10" fmla="*/ 0 w 1166"/>
              <a:gd name="T11" fmla="*/ 585 h 936"/>
              <a:gd name="T12" fmla="*/ 0 w 1166"/>
              <a:gd name="T13" fmla="*/ 350 h 936"/>
              <a:gd name="T14" fmla="*/ 1165 w 1166"/>
              <a:gd name="T15" fmla="*/ 350 h 936"/>
              <a:gd name="T16" fmla="*/ 1165 w 1166"/>
              <a:gd name="T17" fmla="*/ 585 h 936"/>
              <a:gd name="T18" fmla="*/ 0 w 1166"/>
              <a:gd name="T19" fmla="*/ 585 h 936"/>
              <a:gd name="T20" fmla="*/ 233 w 1166"/>
              <a:gd name="T21" fmla="*/ 175 h 936"/>
              <a:gd name="T22" fmla="*/ 233 w 1166"/>
              <a:gd name="T23" fmla="*/ 60 h 936"/>
              <a:gd name="T24" fmla="*/ 115 w 1166"/>
              <a:gd name="T25" fmla="*/ 60 h 936"/>
              <a:gd name="T26" fmla="*/ 115 w 1166"/>
              <a:gd name="T27" fmla="*/ 175 h 936"/>
              <a:gd name="T28" fmla="*/ 233 w 1166"/>
              <a:gd name="T29" fmla="*/ 175 h 936"/>
              <a:gd name="T30" fmla="*/ 0 w 1166"/>
              <a:gd name="T31" fmla="*/ 0 h 936"/>
              <a:gd name="T32" fmla="*/ 1165 w 1166"/>
              <a:gd name="T33" fmla="*/ 0 h 936"/>
              <a:gd name="T34" fmla="*/ 1165 w 1166"/>
              <a:gd name="T35" fmla="*/ 235 h 936"/>
              <a:gd name="T36" fmla="*/ 0 w 1166"/>
              <a:gd name="T37" fmla="*/ 235 h 936"/>
              <a:gd name="T38" fmla="*/ 0 w 1166"/>
              <a:gd name="T39" fmla="*/ 0 h 936"/>
              <a:gd name="T40" fmla="*/ 115 w 1166"/>
              <a:gd name="T41" fmla="*/ 760 h 936"/>
              <a:gd name="T42" fmla="*/ 115 w 1166"/>
              <a:gd name="T43" fmla="*/ 875 h 936"/>
              <a:gd name="T44" fmla="*/ 233 w 1166"/>
              <a:gd name="T45" fmla="*/ 875 h 936"/>
              <a:gd name="T46" fmla="*/ 233 w 1166"/>
              <a:gd name="T47" fmla="*/ 760 h 936"/>
              <a:gd name="T48" fmla="*/ 115 w 1166"/>
              <a:gd name="T49" fmla="*/ 760 h 936"/>
              <a:gd name="T50" fmla="*/ 0 w 1166"/>
              <a:gd name="T51" fmla="*/ 935 h 936"/>
              <a:gd name="T52" fmla="*/ 0 w 1166"/>
              <a:gd name="T53" fmla="*/ 700 h 936"/>
              <a:gd name="T54" fmla="*/ 1165 w 1166"/>
              <a:gd name="T55" fmla="*/ 700 h 936"/>
              <a:gd name="T56" fmla="*/ 1165 w 1166"/>
              <a:gd name="T57" fmla="*/ 935 h 936"/>
              <a:gd name="T58" fmla="*/ 0 w 1166"/>
              <a:gd name="T59" fmla="*/ 935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166" h="936">
                <a:moveTo>
                  <a:pt x="115" y="410"/>
                </a:moveTo>
                <a:lnTo>
                  <a:pt x="115" y="525"/>
                </a:lnTo>
                <a:lnTo>
                  <a:pt x="233" y="525"/>
                </a:lnTo>
                <a:lnTo>
                  <a:pt x="233" y="410"/>
                </a:lnTo>
                <a:lnTo>
                  <a:pt x="115" y="410"/>
                </a:lnTo>
                <a:close/>
                <a:moveTo>
                  <a:pt x="0" y="585"/>
                </a:moveTo>
                <a:lnTo>
                  <a:pt x="0" y="350"/>
                </a:lnTo>
                <a:lnTo>
                  <a:pt x="1165" y="350"/>
                </a:lnTo>
                <a:lnTo>
                  <a:pt x="1165" y="585"/>
                </a:lnTo>
                <a:lnTo>
                  <a:pt x="0" y="585"/>
                </a:lnTo>
                <a:close/>
                <a:moveTo>
                  <a:pt x="233" y="175"/>
                </a:moveTo>
                <a:lnTo>
                  <a:pt x="233" y="60"/>
                </a:lnTo>
                <a:lnTo>
                  <a:pt x="115" y="60"/>
                </a:lnTo>
                <a:lnTo>
                  <a:pt x="115" y="175"/>
                </a:lnTo>
                <a:lnTo>
                  <a:pt x="233" y="175"/>
                </a:lnTo>
                <a:close/>
                <a:moveTo>
                  <a:pt x="0" y="0"/>
                </a:moveTo>
                <a:lnTo>
                  <a:pt x="1165" y="0"/>
                </a:lnTo>
                <a:lnTo>
                  <a:pt x="1165" y="235"/>
                </a:lnTo>
                <a:lnTo>
                  <a:pt x="0" y="235"/>
                </a:lnTo>
                <a:lnTo>
                  <a:pt x="0" y="0"/>
                </a:lnTo>
                <a:close/>
                <a:moveTo>
                  <a:pt x="115" y="760"/>
                </a:moveTo>
                <a:lnTo>
                  <a:pt x="115" y="875"/>
                </a:lnTo>
                <a:lnTo>
                  <a:pt x="233" y="875"/>
                </a:lnTo>
                <a:lnTo>
                  <a:pt x="233" y="760"/>
                </a:lnTo>
                <a:lnTo>
                  <a:pt x="115" y="760"/>
                </a:lnTo>
                <a:close/>
                <a:moveTo>
                  <a:pt x="0" y="935"/>
                </a:moveTo>
                <a:lnTo>
                  <a:pt x="0" y="700"/>
                </a:lnTo>
                <a:lnTo>
                  <a:pt x="1165" y="700"/>
                </a:lnTo>
                <a:lnTo>
                  <a:pt x="1165" y="935"/>
                </a:lnTo>
                <a:lnTo>
                  <a:pt x="0" y="93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SimSun" charset="0"/>
                <a:cs typeface="SimSun" charset="0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088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  <p:bldP spid="33" grpId="0"/>
      <p:bldP spid="35" grpId="0" animBg="1"/>
      <p:bldP spid="15" grpId="0" animBg="1"/>
      <p:bldP spid="16" grpId="0" animBg="1"/>
      <p:bldP spid="17" grpId="0" animBg="1"/>
      <p:bldP spid="18" grpId="0" animBg="1"/>
      <p:bldP spid="21" grpId="0"/>
      <p:bldP spid="22" grpId="0"/>
      <p:bldP spid="25" grpId="0"/>
      <p:bldP spid="26" grpId="0"/>
      <p:bldP spid="28" grpId="0"/>
      <p:bldP spid="29" grpId="0"/>
      <p:bldP spid="31" grpId="0"/>
      <p:bldP spid="32" grpId="0"/>
      <p:bldP spid="23" grpId="0" animBg="1"/>
      <p:bldP spid="24" grpId="0" animBg="1"/>
      <p:bldP spid="27" grpId="0" animBg="1"/>
      <p:bldP spid="3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64FFB6B-DA74-4B7D-9AB5-61A77DA4EE45}"/>
              </a:ext>
            </a:extLst>
          </p:cNvPr>
          <p:cNvSpPr/>
          <p:nvPr/>
        </p:nvSpPr>
        <p:spPr>
          <a:xfrm>
            <a:off x="5405037" y="6430647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BC843D-A735-4332-9F38-08CE17365961}"/>
              </a:ext>
            </a:extLst>
          </p:cNvPr>
          <p:cNvSpPr txBox="1"/>
          <p:nvPr/>
        </p:nvSpPr>
        <p:spPr>
          <a:xfrm>
            <a:off x="5217160" y="6490052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A3FF9D1-AABD-4F67-BA7D-A6FFDAC44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0" dirty="0"/>
              <a:t>Leadership In Applying Legal Service</a:t>
            </a:r>
            <a:endParaRPr lang="en-ID" i="0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9822AC4-E209-4DED-959F-B8124B0616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03238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A2A3D2A-1DD8-4BD9-ADFA-A8FEB357E1DA}"/>
              </a:ext>
            </a:extLst>
          </p:cNvPr>
          <p:cNvSpPr/>
          <p:nvPr/>
        </p:nvSpPr>
        <p:spPr>
          <a:xfrm>
            <a:off x="5405037" y="0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E5E002-D140-4DAC-83B7-217CF9BCF5EF}"/>
              </a:ext>
            </a:extLst>
          </p:cNvPr>
          <p:cNvSpPr txBox="1"/>
          <p:nvPr/>
        </p:nvSpPr>
        <p:spPr>
          <a:xfrm>
            <a:off x="521716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9864B5-90AF-4AF2-84B3-0CA2603CA778}"/>
              </a:ext>
            </a:extLst>
          </p:cNvPr>
          <p:cNvSpPr txBox="1"/>
          <p:nvPr/>
        </p:nvSpPr>
        <p:spPr>
          <a:xfrm>
            <a:off x="6487882" y="2866286"/>
            <a:ext cx="282448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i="1" dirty="0">
                <a:latin typeface="+mj-lt"/>
              </a:rPr>
              <a:t>Best Lawyers</a:t>
            </a:r>
            <a:endParaRPr lang="en-ID" sz="1400" i="1" dirty="0"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0C4D40-48B4-48A0-95A3-EC9DAAFFDFBB}"/>
              </a:ext>
            </a:extLst>
          </p:cNvPr>
          <p:cNvSpPr txBox="1"/>
          <p:nvPr/>
        </p:nvSpPr>
        <p:spPr>
          <a:xfrm>
            <a:off x="6487882" y="3152526"/>
            <a:ext cx="4429760" cy="10840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/>
              <a:t>A wonderful serenity has taken possession of my entire soul, like these sweet mornings of spring which I enjoy with my whole heart. I am alone, and feel the charm of existence in this spot, which was created for the bliss of souls like mine.</a:t>
            </a:r>
            <a:endParaRPr lang="en-ID" sz="11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B3A085-E174-4E72-A212-96DC4BE74FFA}"/>
              </a:ext>
            </a:extLst>
          </p:cNvPr>
          <p:cNvSpPr txBox="1"/>
          <p:nvPr/>
        </p:nvSpPr>
        <p:spPr>
          <a:xfrm>
            <a:off x="6487882" y="4221740"/>
            <a:ext cx="442976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/>
              <a:t>Like these sweet mornings of spring which I enjoy with my whole heart. I am alone, and feel the charm of existence in this spot, which was created for the bliss of souls like mine.</a:t>
            </a:r>
            <a:endParaRPr lang="en-ID" sz="11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DDBA26-D9F3-454D-9484-EC2E88AE2038}"/>
              </a:ext>
            </a:extLst>
          </p:cNvPr>
          <p:cNvSpPr txBox="1"/>
          <p:nvPr/>
        </p:nvSpPr>
        <p:spPr>
          <a:xfrm>
            <a:off x="6487881" y="2376496"/>
            <a:ext cx="399985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800" i="1" dirty="0">
                <a:solidFill>
                  <a:srgbClr val="FF8989"/>
                </a:solidFill>
                <a:latin typeface="+mj-lt"/>
              </a:rPr>
              <a:t>Julianne Doe</a:t>
            </a:r>
            <a:endParaRPr lang="en-ID" sz="2800" i="1" dirty="0">
              <a:solidFill>
                <a:srgbClr val="FF8989"/>
              </a:solidFill>
              <a:latin typeface="+mj-lt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6697F07-0041-4934-8B4B-C860EB3998AA}"/>
              </a:ext>
            </a:extLst>
          </p:cNvPr>
          <p:cNvGrpSpPr/>
          <p:nvPr/>
        </p:nvGrpSpPr>
        <p:grpSpPr>
          <a:xfrm>
            <a:off x="9936283" y="5206006"/>
            <a:ext cx="853031" cy="240137"/>
            <a:chOff x="9270081" y="5069843"/>
            <a:chExt cx="1956498" cy="550774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908183E-9F88-4A32-8FE6-3A58B4380DFE}"/>
                </a:ext>
              </a:extLst>
            </p:cNvPr>
            <p:cNvGrpSpPr/>
            <p:nvPr/>
          </p:nvGrpSpPr>
          <p:grpSpPr>
            <a:xfrm>
              <a:off x="9972341" y="5069843"/>
              <a:ext cx="551978" cy="550774"/>
              <a:chOff x="9721167" y="5069843"/>
              <a:chExt cx="551978" cy="550774"/>
            </a:xfrm>
          </p:grpSpPr>
          <p:sp>
            <p:nvSpPr>
              <p:cNvPr id="11" name="Oval 5">
                <a:extLst>
                  <a:ext uri="{FF2B5EF4-FFF2-40B4-BE49-F238E27FC236}">
                    <a16:creationId xmlns:a16="http://schemas.microsoft.com/office/drawing/2014/main" id="{6120084F-233A-42E9-8C5A-2E1BC2CCA1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21167" y="5069843"/>
                <a:ext cx="551978" cy="550774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" name="Freeform 6">
                <a:extLst>
                  <a:ext uri="{FF2B5EF4-FFF2-40B4-BE49-F238E27FC236}">
                    <a16:creationId xmlns:a16="http://schemas.microsoft.com/office/drawing/2014/main" id="{4CDD818E-0437-440D-93F3-338BCCD5BF2B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9868969" y="5217214"/>
                <a:ext cx="256374" cy="256032"/>
              </a:xfrm>
              <a:custGeom>
                <a:avLst/>
                <a:gdLst>
                  <a:gd name="T0" fmla="*/ 264 w 280"/>
                  <a:gd name="T1" fmla="*/ 0 h 280"/>
                  <a:gd name="T2" fmla="*/ 15 w 280"/>
                  <a:gd name="T3" fmla="*/ 0 h 280"/>
                  <a:gd name="T4" fmla="*/ 0 w 280"/>
                  <a:gd name="T5" fmla="*/ 15 h 280"/>
                  <a:gd name="T6" fmla="*/ 0 w 280"/>
                  <a:gd name="T7" fmla="*/ 265 h 280"/>
                  <a:gd name="T8" fmla="*/ 15 w 280"/>
                  <a:gd name="T9" fmla="*/ 280 h 280"/>
                  <a:gd name="T10" fmla="*/ 149 w 280"/>
                  <a:gd name="T11" fmla="*/ 280 h 280"/>
                  <a:gd name="T12" fmla="*/ 149 w 280"/>
                  <a:gd name="T13" fmla="*/ 172 h 280"/>
                  <a:gd name="T14" fmla="*/ 113 w 280"/>
                  <a:gd name="T15" fmla="*/ 172 h 280"/>
                  <a:gd name="T16" fmla="*/ 113 w 280"/>
                  <a:gd name="T17" fmla="*/ 129 h 280"/>
                  <a:gd name="T18" fmla="*/ 149 w 280"/>
                  <a:gd name="T19" fmla="*/ 129 h 280"/>
                  <a:gd name="T20" fmla="*/ 149 w 280"/>
                  <a:gd name="T21" fmla="*/ 98 h 280"/>
                  <a:gd name="T22" fmla="*/ 204 w 280"/>
                  <a:gd name="T23" fmla="*/ 42 h 280"/>
                  <a:gd name="T24" fmla="*/ 236 w 280"/>
                  <a:gd name="T25" fmla="*/ 44 h 280"/>
                  <a:gd name="T26" fmla="*/ 236 w 280"/>
                  <a:gd name="T27" fmla="*/ 82 h 280"/>
                  <a:gd name="T28" fmla="*/ 214 w 280"/>
                  <a:gd name="T29" fmla="*/ 82 h 280"/>
                  <a:gd name="T30" fmla="*/ 193 w 280"/>
                  <a:gd name="T31" fmla="*/ 102 h 280"/>
                  <a:gd name="T32" fmla="*/ 193 w 280"/>
                  <a:gd name="T33" fmla="*/ 129 h 280"/>
                  <a:gd name="T34" fmla="*/ 235 w 280"/>
                  <a:gd name="T35" fmla="*/ 129 h 280"/>
                  <a:gd name="T36" fmla="*/ 229 w 280"/>
                  <a:gd name="T37" fmla="*/ 172 h 280"/>
                  <a:gd name="T38" fmla="*/ 193 w 280"/>
                  <a:gd name="T39" fmla="*/ 172 h 280"/>
                  <a:gd name="T40" fmla="*/ 193 w 280"/>
                  <a:gd name="T41" fmla="*/ 280 h 280"/>
                  <a:gd name="T42" fmla="*/ 264 w 280"/>
                  <a:gd name="T43" fmla="*/ 280 h 280"/>
                  <a:gd name="T44" fmla="*/ 280 w 280"/>
                  <a:gd name="T45" fmla="*/ 265 h 280"/>
                  <a:gd name="T46" fmla="*/ 280 w 280"/>
                  <a:gd name="T47" fmla="*/ 15 h 280"/>
                  <a:gd name="T48" fmla="*/ 264 w 280"/>
                  <a:gd name="T49" fmla="*/ 0 h 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80" h="280">
                    <a:moveTo>
                      <a:pt x="264" y="0"/>
                    </a:moveTo>
                    <a:cubicBezTo>
                      <a:pt x="15" y="0"/>
                      <a:pt x="15" y="0"/>
                      <a:pt x="15" y="0"/>
                    </a:cubicBezTo>
                    <a:cubicBezTo>
                      <a:pt x="7" y="0"/>
                      <a:pt x="0" y="7"/>
                      <a:pt x="0" y="15"/>
                    </a:cubicBezTo>
                    <a:cubicBezTo>
                      <a:pt x="0" y="265"/>
                      <a:pt x="0" y="265"/>
                      <a:pt x="0" y="265"/>
                    </a:cubicBezTo>
                    <a:cubicBezTo>
                      <a:pt x="0" y="273"/>
                      <a:pt x="7" y="280"/>
                      <a:pt x="15" y="280"/>
                    </a:cubicBezTo>
                    <a:cubicBezTo>
                      <a:pt x="149" y="280"/>
                      <a:pt x="149" y="280"/>
                      <a:pt x="149" y="280"/>
                    </a:cubicBezTo>
                    <a:cubicBezTo>
                      <a:pt x="149" y="172"/>
                      <a:pt x="149" y="172"/>
                      <a:pt x="149" y="172"/>
                    </a:cubicBezTo>
                    <a:cubicBezTo>
                      <a:pt x="113" y="172"/>
                      <a:pt x="113" y="172"/>
                      <a:pt x="113" y="172"/>
                    </a:cubicBezTo>
                    <a:cubicBezTo>
                      <a:pt x="113" y="129"/>
                      <a:pt x="113" y="129"/>
                      <a:pt x="113" y="129"/>
                    </a:cubicBezTo>
                    <a:cubicBezTo>
                      <a:pt x="149" y="129"/>
                      <a:pt x="149" y="129"/>
                      <a:pt x="149" y="129"/>
                    </a:cubicBezTo>
                    <a:cubicBezTo>
                      <a:pt x="149" y="98"/>
                      <a:pt x="149" y="98"/>
                      <a:pt x="149" y="98"/>
                    </a:cubicBezTo>
                    <a:cubicBezTo>
                      <a:pt x="149" y="62"/>
                      <a:pt x="171" y="42"/>
                      <a:pt x="204" y="42"/>
                    </a:cubicBezTo>
                    <a:cubicBezTo>
                      <a:pt x="219" y="42"/>
                      <a:pt x="232" y="43"/>
                      <a:pt x="236" y="44"/>
                    </a:cubicBezTo>
                    <a:cubicBezTo>
                      <a:pt x="236" y="82"/>
                      <a:pt x="236" y="82"/>
                      <a:pt x="236" y="82"/>
                    </a:cubicBezTo>
                    <a:cubicBezTo>
                      <a:pt x="214" y="82"/>
                      <a:pt x="214" y="82"/>
                      <a:pt x="214" y="82"/>
                    </a:cubicBezTo>
                    <a:cubicBezTo>
                      <a:pt x="196" y="82"/>
                      <a:pt x="193" y="90"/>
                      <a:pt x="193" y="102"/>
                    </a:cubicBezTo>
                    <a:cubicBezTo>
                      <a:pt x="193" y="129"/>
                      <a:pt x="193" y="129"/>
                      <a:pt x="193" y="129"/>
                    </a:cubicBezTo>
                    <a:cubicBezTo>
                      <a:pt x="235" y="129"/>
                      <a:pt x="235" y="129"/>
                      <a:pt x="235" y="129"/>
                    </a:cubicBezTo>
                    <a:cubicBezTo>
                      <a:pt x="229" y="172"/>
                      <a:pt x="229" y="172"/>
                      <a:pt x="229" y="172"/>
                    </a:cubicBezTo>
                    <a:cubicBezTo>
                      <a:pt x="193" y="172"/>
                      <a:pt x="193" y="172"/>
                      <a:pt x="193" y="172"/>
                    </a:cubicBezTo>
                    <a:cubicBezTo>
                      <a:pt x="193" y="280"/>
                      <a:pt x="193" y="280"/>
                      <a:pt x="193" y="280"/>
                    </a:cubicBezTo>
                    <a:cubicBezTo>
                      <a:pt x="264" y="280"/>
                      <a:pt x="264" y="280"/>
                      <a:pt x="264" y="280"/>
                    </a:cubicBezTo>
                    <a:cubicBezTo>
                      <a:pt x="273" y="280"/>
                      <a:pt x="280" y="273"/>
                      <a:pt x="280" y="265"/>
                    </a:cubicBezTo>
                    <a:cubicBezTo>
                      <a:pt x="280" y="15"/>
                      <a:pt x="280" y="15"/>
                      <a:pt x="280" y="15"/>
                    </a:cubicBezTo>
                    <a:cubicBezTo>
                      <a:pt x="280" y="7"/>
                      <a:pt x="273" y="0"/>
                      <a:pt x="264" y="0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B01EE20D-66DC-49CF-B930-D1CE9C23E848}"/>
                </a:ext>
              </a:extLst>
            </p:cNvPr>
            <p:cNvGrpSpPr/>
            <p:nvPr/>
          </p:nvGrpSpPr>
          <p:grpSpPr>
            <a:xfrm>
              <a:off x="10674601" y="5069843"/>
              <a:ext cx="551978" cy="550774"/>
              <a:chOff x="10423427" y="5069843"/>
              <a:chExt cx="551978" cy="550774"/>
            </a:xfrm>
          </p:grpSpPr>
          <p:sp>
            <p:nvSpPr>
              <p:cNvPr id="14" name="Oval 5">
                <a:extLst>
                  <a:ext uri="{FF2B5EF4-FFF2-40B4-BE49-F238E27FC236}">
                    <a16:creationId xmlns:a16="http://schemas.microsoft.com/office/drawing/2014/main" id="{E3DC5C07-582F-40C6-87BC-8B27EC4697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423427" y="5069843"/>
                <a:ext cx="551978" cy="550774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" name="Freeform 11">
                <a:extLst>
                  <a:ext uri="{FF2B5EF4-FFF2-40B4-BE49-F238E27FC236}">
                    <a16:creationId xmlns:a16="http://schemas.microsoft.com/office/drawing/2014/main" id="{A7A890A5-B9E6-4120-9621-0F65DBAC8C10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10571399" y="5217214"/>
                <a:ext cx="256033" cy="256032"/>
              </a:xfrm>
              <a:custGeom>
                <a:avLst/>
                <a:gdLst>
                  <a:gd name="T0" fmla="*/ 253 w 286"/>
                  <a:gd name="T1" fmla="*/ 121 h 286"/>
                  <a:gd name="T2" fmla="*/ 228 w 286"/>
                  <a:gd name="T3" fmla="*/ 121 h 286"/>
                  <a:gd name="T4" fmla="*/ 231 w 286"/>
                  <a:gd name="T5" fmla="*/ 143 h 286"/>
                  <a:gd name="T6" fmla="*/ 143 w 286"/>
                  <a:gd name="T7" fmla="*/ 231 h 286"/>
                  <a:gd name="T8" fmla="*/ 55 w 286"/>
                  <a:gd name="T9" fmla="*/ 143 h 286"/>
                  <a:gd name="T10" fmla="*/ 58 w 286"/>
                  <a:gd name="T11" fmla="*/ 121 h 286"/>
                  <a:gd name="T12" fmla="*/ 33 w 286"/>
                  <a:gd name="T13" fmla="*/ 121 h 286"/>
                  <a:gd name="T14" fmla="*/ 33 w 286"/>
                  <a:gd name="T15" fmla="*/ 242 h 286"/>
                  <a:gd name="T16" fmla="*/ 44 w 286"/>
                  <a:gd name="T17" fmla="*/ 253 h 286"/>
                  <a:gd name="T18" fmla="*/ 242 w 286"/>
                  <a:gd name="T19" fmla="*/ 253 h 286"/>
                  <a:gd name="T20" fmla="*/ 253 w 286"/>
                  <a:gd name="T21" fmla="*/ 242 h 286"/>
                  <a:gd name="T22" fmla="*/ 253 w 286"/>
                  <a:gd name="T23" fmla="*/ 121 h 286"/>
                  <a:gd name="T24" fmla="*/ 253 w 286"/>
                  <a:gd name="T25" fmla="*/ 44 h 286"/>
                  <a:gd name="T26" fmla="*/ 242 w 286"/>
                  <a:gd name="T27" fmla="*/ 33 h 286"/>
                  <a:gd name="T28" fmla="*/ 209 w 286"/>
                  <a:gd name="T29" fmla="*/ 33 h 286"/>
                  <a:gd name="T30" fmla="*/ 198 w 286"/>
                  <a:gd name="T31" fmla="*/ 44 h 286"/>
                  <a:gd name="T32" fmla="*/ 198 w 286"/>
                  <a:gd name="T33" fmla="*/ 77 h 286"/>
                  <a:gd name="T34" fmla="*/ 209 w 286"/>
                  <a:gd name="T35" fmla="*/ 88 h 286"/>
                  <a:gd name="T36" fmla="*/ 242 w 286"/>
                  <a:gd name="T37" fmla="*/ 88 h 286"/>
                  <a:gd name="T38" fmla="*/ 253 w 286"/>
                  <a:gd name="T39" fmla="*/ 77 h 286"/>
                  <a:gd name="T40" fmla="*/ 253 w 286"/>
                  <a:gd name="T41" fmla="*/ 44 h 286"/>
                  <a:gd name="T42" fmla="*/ 143 w 286"/>
                  <a:gd name="T43" fmla="*/ 88 h 286"/>
                  <a:gd name="T44" fmla="*/ 88 w 286"/>
                  <a:gd name="T45" fmla="*/ 143 h 286"/>
                  <a:gd name="T46" fmla="*/ 143 w 286"/>
                  <a:gd name="T47" fmla="*/ 198 h 286"/>
                  <a:gd name="T48" fmla="*/ 198 w 286"/>
                  <a:gd name="T49" fmla="*/ 143 h 286"/>
                  <a:gd name="T50" fmla="*/ 143 w 286"/>
                  <a:gd name="T51" fmla="*/ 88 h 286"/>
                  <a:gd name="T52" fmla="*/ 253 w 286"/>
                  <a:gd name="T53" fmla="*/ 286 h 286"/>
                  <a:gd name="T54" fmla="*/ 33 w 286"/>
                  <a:gd name="T55" fmla="*/ 286 h 286"/>
                  <a:gd name="T56" fmla="*/ 0 w 286"/>
                  <a:gd name="T57" fmla="*/ 253 h 286"/>
                  <a:gd name="T58" fmla="*/ 0 w 286"/>
                  <a:gd name="T59" fmla="*/ 33 h 286"/>
                  <a:gd name="T60" fmla="*/ 33 w 286"/>
                  <a:gd name="T61" fmla="*/ 0 h 286"/>
                  <a:gd name="T62" fmla="*/ 253 w 286"/>
                  <a:gd name="T63" fmla="*/ 0 h 286"/>
                  <a:gd name="T64" fmla="*/ 286 w 286"/>
                  <a:gd name="T65" fmla="*/ 33 h 286"/>
                  <a:gd name="T66" fmla="*/ 286 w 286"/>
                  <a:gd name="T67" fmla="*/ 253 h 286"/>
                  <a:gd name="T68" fmla="*/ 253 w 286"/>
                  <a:gd name="T69" fmla="*/ 286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86" h="286">
                    <a:moveTo>
                      <a:pt x="253" y="121"/>
                    </a:moveTo>
                    <a:cubicBezTo>
                      <a:pt x="228" y="121"/>
                      <a:pt x="228" y="121"/>
                      <a:pt x="228" y="121"/>
                    </a:cubicBezTo>
                    <a:cubicBezTo>
                      <a:pt x="230" y="128"/>
                      <a:pt x="231" y="135"/>
                      <a:pt x="231" y="143"/>
                    </a:cubicBezTo>
                    <a:cubicBezTo>
                      <a:pt x="231" y="192"/>
                      <a:pt x="192" y="231"/>
                      <a:pt x="143" y="231"/>
                    </a:cubicBezTo>
                    <a:cubicBezTo>
                      <a:pt x="94" y="231"/>
                      <a:pt x="55" y="192"/>
                      <a:pt x="55" y="143"/>
                    </a:cubicBezTo>
                    <a:cubicBezTo>
                      <a:pt x="55" y="135"/>
                      <a:pt x="56" y="128"/>
                      <a:pt x="58" y="121"/>
                    </a:cubicBezTo>
                    <a:cubicBezTo>
                      <a:pt x="33" y="121"/>
                      <a:pt x="33" y="121"/>
                      <a:pt x="33" y="121"/>
                    </a:cubicBezTo>
                    <a:cubicBezTo>
                      <a:pt x="33" y="242"/>
                      <a:pt x="33" y="242"/>
                      <a:pt x="33" y="242"/>
                    </a:cubicBezTo>
                    <a:cubicBezTo>
                      <a:pt x="33" y="248"/>
                      <a:pt x="38" y="253"/>
                      <a:pt x="44" y="253"/>
                    </a:cubicBezTo>
                    <a:cubicBezTo>
                      <a:pt x="242" y="253"/>
                      <a:pt x="242" y="253"/>
                      <a:pt x="242" y="253"/>
                    </a:cubicBezTo>
                    <a:cubicBezTo>
                      <a:pt x="248" y="253"/>
                      <a:pt x="253" y="248"/>
                      <a:pt x="253" y="242"/>
                    </a:cubicBezTo>
                    <a:lnTo>
                      <a:pt x="253" y="121"/>
                    </a:lnTo>
                    <a:close/>
                    <a:moveTo>
                      <a:pt x="253" y="44"/>
                    </a:moveTo>
                    <a:cubicBezTo>
                      <a:pt x="253" y="38"/>
                      <a:pt x="248" y="33"/>
                      <a:pt x="242" y="33"/>
                    </a:cubicBezTo>
                    <a:cubicBezTo>
                      <a:pt x="209" y="33"/>
                      <a:pt x="209" y="33"/>
                      <a:pt x="209" y="33"/>
                    </a:cubicBezTo>
                    <a:cubicBezTo>
                      <a:pt x="203" y="33"/>
                      <a:pt x="198" y="38"/>
                      <a:pt x="198" y="44"/>
                    </a:cubicBezTo>
                    <a:cubicBezTo>
                      <a:pt x="198" y="77"/>
                      <a:pt x="198" y="77"/>
                      <a:pt x="198" y="77"/>
                    </a:cubicBezTo>
                    <a:cubicBezTo>
                      <a:pt x="198" y="83"/>
                      <a:pt x="203" y="88"/>
                      <a:pt x="209" y="88"/>
                    </a:cubicBezTo>
                    <a:cubicBezTo>
                      <a:pt x="242" y="88"/>
                      <a:pt x="242" y="88"/>
                      <a:pt x="242" y="88"/>
                    </a:cubicBezTo>
                    <a:cubicBezTo>
                      <a:pt x="248" y="88"/>
                      <a:pt x="253" y="83"/>
                      <a:pt x="253" y="77"/>
                    </a:cubicBezTo>
                    <a:lnTo>
                      <a:pt x="253" y="44"/>
                    </a:lnTo>
                    <a:close/>
                    <a:moveTo>
                      <a:pt x="143" y="88"/>
                    </a:moveTo>
                    <a:cubicBezTo>
                      <a:pt x="113" y="88"/>
                      <a:pt x="88" y="113"/>
                      <a:pt x="88" y="143"/>
                    </a:cubicBezTo>
                    <a:cubicBezTo>
                      <a:pt x="88" y="173"/>
                      <a:pt x="113" y="198"/>
                      <a:pt x="143" y="198"/>
                    </a:cubicBezTo>
                    <a:cubicBezTo>
                      <a:pt x="173" y="198"/>
                      <a:pt x="198" y="173"/>
                      <a:pt x="198" y="143"/>
                    </a:cubicBezTo>
                    <a:cubicBezTo>
                      <a:pt x="198" y="113"/>
                      <a:pt x="173" y="88"/>
                      <a:pt x="143" y="88"/>
                    </a:cubicBezTo>
                    <a:moveTo>
                      <a:pt x="253" y="286"/>
                    </a:moveTo>
                    <a:cubicBezTo>
                      <a:pt x="33" y="286"/>
                      <a:pt x="33" y="286"/>
                      <a:pt x="33" y="286"/>
                    </a:cubicBezTo>
                    <a:cubicBezTo>
                      <a:pt x="14" y="286"/>
                      <a:pt x="0" y="272"/>
                      <a:pt x="0" y="253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14"/>
                      <a:pt x="14" y="0"/>
                      <a:pt x="33" y="0"/>
                    </a:cubicBezTo>
                    <a:cubicBezTo>
                      <a:pt x="253" y="0"/>
                      <a:pt x="253" y="0"/>
                      <a:pt x="253" y="0"/>
                    </a:cubicBezTo>
                    <a:cubicBezTo>
                      <a:pt x="272" y="0"/>
                      <a:pt x="286" y="14"/>
                      <a:pt x="286" y="33"/>
                    </a:cubicBezTo>
                    <a:cubicBezTo>
                      <a:pt x="286" y="253"/>
                      <a:pt x="286" y="253"/>
                      <a:pt x="286" y="253"/>
                    </a:cubicBezTo>
                    <a:cubicBezTo>
                      <a:pt x="286" y="272"/>
                      <a:pt x="272" y="286"/>
                      <a:pt x="253" y="286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71683A43-9763-4F97-A94B-A37EC0E4FF60}"/>
                </a:ext>
              </a:extLst>
            </p:cNvPr>
            <p:cNvGrpSpPr/>
            <p:nvPr/>
          </p:nvGrpSpPr>
          <p:grpSpPr>
            <a:xfrm>
              <a:off x="9270081" y="5069843"/>
              <a:ext cx="551978" cy="550774"/>
              <a:chOff x="9018907" y="5069843"/>
              <a:chExt cx="551978" cy="550774"/>
            </a:xfrm>
          </p:grpSpPr>
          <p:sp>
            <p:nvSpPr>
              <p:cNvPr id="17" name="Oval 5">
                <a:extLst>
                  <a:ext uri="{FF2B5EF4-FFF2-40B4-BE49-F238E27FC236}">
                    <a16:creationId xmlns:a16="http://schemas.microsoft.com/office/drawing/2014/main" id="{CA45E86A-D6AD-4426-AECD-CB501287F7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018907" y="5069843"/>
                <a:ext cx="551978" cy="550774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" name="Freeform 16">
                <a:extLst>
                  <a:ext uri="{FF2B5EF4-FFF2-40B4-BE49-F238E27FC236}">
                    <a16:creationId xmlns:a16="http://schemas.microsoft.com/office/drawing/2014/main" id="{4DEFC4CC-DEFC-4320-997A-C5D6D53337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56767" y="5232799"/>
                <a:ext cx="276258" cy="224861"/>
              </a:xfrm>
              <a:custGeom>
                <a:avLst/>
                <a:gdLst>
                  <a:gd name="T0" fmla="*/ 287 w 287"/>
                  <a:gd name="T1" fmla="*/ 28 h 234"/>
                  <a:gd name="T2" fmla="*/ 253 w 287"/>
                  <a:gd name="T3" fmla="*/ 37 h 234"/>
                  <a:gd name="T4" fmla="*/ 279 w 287"/>
                  <a:gd name="T5" fmla="*/ 5 h 234"/>
                  <a:gd name="T6" fmla="*/ 242 w 287"/>
                  <a:gd name="T7" fmla="*/ 19 h 234"/>
                  <a:gd name="T8" fmla="*/ 199 w 287"/>
                  <a:gd name="T9" fmla="*/ 0 h 234"/>
                  <a:gd name="T10" fmla="*/ 140 w 287"/>
                  <a:gd name="T11" fmla="*/ 59 h 234"/>
                  <a:gd name="T12" fmla="*/ 141 w 287"/>
                  <a:gd name="T13" fmla="*/ 73 h 234"/>
                  <a:gd name="T14" fmla="*/ 20 w 287"/>
                  <a:gd name="T15" fmla="*/ 11 h 234"/>
                  <a:gd name="T16" fmla="*/ 12 w 287"/>
                  <a:gd name="T17" fmla="*/ 41 h 234"/>
                  <a:gd name="T18" fmla="*/ 38 w 287"/>
                  <a:gd name="T19" fmla="*/ 90 h 234"/>
                  <a:gd name="T20" fmla="*/ 12 w 287"/>
                  <a:gd name="T21" fmla="*/ 82 h 234"/>
                  <a:gd name="T22" fmla="*/ 12 w 287"/>
                  <a:gd name="T23" fmla="*/ 83 h 234"/>
                  <a:gd name="T24" fmla="*/ 59 w 287"/>
                  <a:gd name="T25" fmla="*/ 141 h 234"/>
                  <a:gd name="T26" fmla="*/ 43 w 287"/>
                  <a:gd name="T27" fmla="*/ 143 h 234"/>
                  <a:gd name="T28" fmla="*/ 32 w 287"/>
                  <a:gd name="T29" fmla="*/ 142 h 234"/>
                  <a:gd name="T30" fmla="*/ 87 w 287"/>
                  <a:gd name="T31" fmla="*/ 183 h 234"/>
                  <a:gd name="T32" fmla="*/ 14 w 287"/>
                  <a:gd name="T33" fmla="*/ 208 h 234"/>
                  <a:gd name="T34" fmla="*/ 0 w 287"/>
                  <a:gd name="T35" fmla="*/ 207 h 234"/>
                  <a:gd name="T36" fmla="*/ 90 w 287"/>
                  <a:gd name="T37" fmla="*/ 234 h 234"/>
                  <a:gd name="T38" fmla="*/ 258 w 287"/>
                  <a:gd name="T39" fmla="*/ 66 h 234"/>
                  <a:gd name="T40" fmla="*/ 258 w 287"/>
                  <a:gd name="T41" fmla="*/ 59 h 234"/>
                  <a:gd name="T42" fmla="*/ 287 w 287"/>
                  <a:gd name="T43" fmla="*/ 28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87" h="234">
                    <a:moveTo>
                      <a:pt x="287" y="28"/>
                    </a:moveTo>
                    <a:cubicBezTo>
                      <a:pt x="276" y="33"/>
                      <a:pt x="265" y="36"/>
                      <a:pt x="253" y="37"/>
                    </a:cubicBezTo>
                    <a:cubicBezTo>
                      <a:pt x="265" y="30"/>
                      <a:pt x="275" y="19"/>
                      <a:pt x="279" y="5"/>
                    </a:cubicBezTo>
                    <a:cubicBezTo>
                      <a:pt x="268" y="12"/>
                      <a:pt x="255" y="16"/>
                      <a:pt x="242" y="19"/>
                    </a:cubicBezTo>
                    <a:cubicBezTo>
                      <a:pt x="231" y="8"/>
                      <a:pt x="216" y="0"/>
                      <a:pt x="199" y="0"/>
                    </a:cubicBezTo>
                    <a:cubicBezTo>
                      <a:pt x="166" y="0"/>
                      <a:pt x="140" y="27"/>
                      <a:pt x="140" y="59"/>
                    </a:cubicBezTo>
                    <a:cubicBezTo>
                      <a:pt x="140" y="64"/>
                      <a:pt x="140" y="68"/>
                      <a:pt x="141" y="73"/>
                    </a:cubicBezTo>
                    <a:cubicBezTo>
                      <a:pt x="93" y="70"/>
                      <a:pt x="49" y="47"/>
                      <a:pt x="20" y="11"/>
                    </a:cubicBezTo>
                    <a:cubicBezTo>
                      <a:pt x="15" y="20"/>
                      <a:pt x="12" y="30"/>
                      <a:pt x="12" y="41"/>
                    </a:cubicBezTo>
                    <a:cubicBezTo>
                      <a:pt x="12" y="61"/>
                      <a:pt x="23" y="79"/>
                      <a:pt x="38" y="90"/>
                    </a:cubicBezTo>
                    <a:cubicBezTo>
                      <a:pt x="29" y="89"/>
                      <a:pt x="20" y="87"/>
                      <a:pt x="12" y="82"/>
                    </a:cubicBezTo>
                    <a:cubicBezTo>
                      <a:pt x="12" y="83"/>
                      <a:pt x="12" y="83"/>
                      <a:pt x="12" y="83"/>
                    </a:cubicBezTo>
                    <a:cubicBezTo>
                      <a:pt x="12" y="112"/>
                      <a:pt x="32" y="135"/>
                      <a:pt x="59" y="141"/>
                    </a:cubicBezTo>
                    <a:cubicBezTo>
                      <a:pt x="54" y="142"/>
                      <a:pt x="49" y="143"/>
                      <a:pt x="43" y="143"/>
                    </a:cubicBezTo>
                    <a:cubicBezTo>
                      <a:pt x="40" y="143"/>
                      <a:pt x="36" y="143"/>
                      <a:pt x="32" y="142"/>
                    </a:cubicBezTo>
                    <a:cubicBezTo>
                      <a:pt x="40" y="165"/>
                      <a:pt x="62" y="182"/>
                      <a:pt x="87" y="183"/>
                    </a:cubicBezTo>
                    <a:cubicBezTo>
                      <a:pt x="67" y="198"/>
                      <a:pt x="42" y="208"/>
                      <a:pt x="14" y="208"/>
                    </a:cubicBezTo>
                    <a:cubicBezTo>
                      <a:pt x="10" y="208"/>
                      <a:pt x="5" y="208"/>
                      <a:pt x="0" y="207"/>
                    </a:cubicBezTo>
                    <a:cubicBezTo>
                      <a:pt x="26" y="224"/>
                      <a:pt x="57" y="234"/>
                      <a:pt x="90" y="234"/>
                    </a:cubicBezTo>
                    <a:cubicBezTo>
                      <a:pt x="199" y="234"/>
                      <a:pt x="258" y="144"/>
                      <a:pt x="258" y="66"/>
                    </a:cubicBezTo>
                    <a:cubicBezTo>
                      <a:pt x="258" y="64"/>
                      <a:pt x="258" y="61"/>
                      <a:pt x="258" y="59"/>
                    </a:cubicBezTo>
                    <a:cubicBezTo>
                      <a:pt x="269" y="50"/>
                      <a:pt x="279" y="40"/>
                      <a:pt x="287" y="2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22" name="Title 21">
            <a:extLst>
              <a:ext uri="{FF2B5EF4-FFF2-40B4-BE49-F238E27FC236}">
                <a16:creationId xmlns:a16="http://schemas.microsoft.com/office/drawing/2014/main" id="{A608E0F8-8F89-417A-81A9-1B8725BF0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KNAG Lawyers</a:t>
            </a:r>
            <a:endParaRPr lang="en-ID" i="0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E6E33E3-65A3-45FB-9433-9EE4B6008FA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090331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6" grpId="0"/>
      <p:bldP spid="7" grpId="0"/>
      <p:bldP spid="8" grpId="0"/>
      <p:bldP spid="9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367A5B9-FE0A-429A-872C-616E31057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KNAG Lawyers</a:t>
            </a:r>
            <a:endParaRPr lang="en-ID" i="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459342-13CD-40BD-AD98-B63648A97B55}"/>
              </a:ext>
            </a:extLst>
          </p:cNvPr>
          <p:cNvSpPr txBox="1"/>
          <p:nvPr/>
        </p:nvSpPr>
        <p:spPr>
          <a:xfrm>
            <a:off x="1343905" y="5315579"/>
            <a:ext cx="282448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i="1" dirty="0">
                <a:latin typeface="+mj-lt"/>
              </a:rPr>
              <a:t>Best Lawyers</a:t>
            </a:r>
            <a:endParaRPr lang="en-ID" sz="1400" i="1" dirty="0"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37CE85-C17A-4F12-BB7F-90D3A18BFCEE}"/>
              </a:ext>
            </a:extLst>
          </p:cNvPr>
          <p:cNvSpPr txBox="1"/>
          <p:nvPr/>
        </p:nvSpPr>
        <p:spPr>
          <a:xfrm>
            <a:off x="1343904" y="5592876"/>
            <a:ext cx="442976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/>
              <a:t>Like these sweet mornings of spring which I enjoy with my whole heart. I am alone, and feel the charm of existence in this spot, which was created for the bliss of souls like mine.</a:t>
            </a:r>
            <a:endParaRPr lang="en-ID" sz="11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AB92E3-FE74-41AD-A5EB-563A826A9DAB}"/>
              </a:ext>
            </a:extLst>
          </p:cNvPr>
          <p:cNvSpPr txBox="1"/>
          <p:nvPr/>
        </p:nvSpPr>
        <p:spPr>
          <a:xfrm>
            <a:off x="1343904" y="4856269"/>
            <a:ext cx="399985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800" i="1" dirty="0">
                <a:solidFill>
                  <a:srgbClr val="FF8989"/>
                </a:solidFill>
                <a:latin typeface="+mj-lt"/>
              </a:rPr>
              <a:t>Jonathan Doe</a:t>
            </a:r>
            <a:endParaRPr lang="en-ID" sz="2800" i="1" dirty="0">
              <a:solidFill>
                <a:srgbClr val="FF8989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9089CF-EDD4-4666-902A-6709E19C32A1}"/>
              </a:ext>
            </a:extLst>
          </p:cNvPr>
          <p:cNvSpPr txBox="1"/>
          <p:nvPr/>
        </p:nvSpPr>
        <p:spPr>
          <a:xfrm>
            <a:off x="6418336" y="5315579"/>
            <a:ext cx="282448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i="1" dirty="0">
                <a:latin typeface="+mj-lt"/>
              </a:rPr>
              <a:t>Best Lawyers</a:t>
            </a:r>
            <a:endParaRPr lang="en-ID" sz="1400" i="1" dirty="0"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C33A5AA-1457-4940-AE63-44FA9A39C0AB}"/>
              </a:ext>
            </a:extLst>
          </p:cNvPr>
          <p:cNvSpPr txBox="1"/>
          <p:nvPr/>
        </p:nvSpPr>
        <p:spPr>
          <a:xfrm>
            <a:off x="6418335" y="5592876"/>
            <a:ext cx="442976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/>
              <a:t>Like these sweet mornings of spring which I enjoy with my whole heart. I am alone, and feel the charm of existence in this spot, which was created for the bliss of souls like mine.</a:t>
            </a:r>
            <a:endParaRPr lang="en-ID" sz="11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C24FE9F-7080-4034-804E-E7DCCBCD5298}"/>
              </a:ext>
            </a:extLst>
          </p:cNvPr>
          <p:cNvSpPr txBox="1"/>
          <p:nvPr/>
        </p:nvSpPr>
        <p:spPr>
          <a:xfrm>
            <a:off x="6418335" y="4856269"/>
            <a:ext cx="399985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800" i="1" dirty="0">
                <a:solidFill>
                  <a:srgbClr val="FF8989"/>
                </a:solidFill>
                <a:latin typeface="+mj-lt"/>
              </a:rPr>
              <a:t>Jonathan Doe</a:t>
            </a:r>
            <a:endParaRPr lang="en-ID" sz="2800" i="1" dirty="0">
              <a:solidFill>
                <a:srgbClr val="FF8989"/>
              </a:solidFill>
              <a:latin typeface="+mj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1D4429E-C849-47E7-A7BB-FD4AEA911BDB}"/>
              </a:ext>
            </a:extLst>
          </p:cNvPr>
          <p:cNvSpPr/>
          <p:nvPr/>
        </p:nvSpPr>
        <p:spPr>
          <a:xfrm>
            <a:off x="5405037" y="0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777A68B-759A-46F5-8E04-C6CE4EF2C196}"/>
              </a:ext>
            </a:extLst>
          </p:cNvPr>
          <p:cNvSpPr txBox="1"/>
          <p:nvPr/>
        </p:nvSpPr>
        <p:spPr>
          <a:xfrm>
            <a:off x="521716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892A48-72F6-4AC4-83E4-F76AD8205A1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0466107-44BC-4D25-AF39-B3E0E2AE5CD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861297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10" grpId="0"/>
      <p:bldP spid="11" grpId="0"/>
      <p:bldP spid="12" grpId="0"/>
      <p:bldP spid="13" grpId="0" animBg="1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7BA8BFB-9B92-434D-9462-56AC42C99FF2}"/>
              </a:ext>
            </a:extLst>
          </p:cNvPr>
          <p:cNvSpPr/>
          <p:nvPr/>
        </p:nvSpPr>
        <p:spPr>
          <a:xfrm>
            <a:off x="3780827" y="0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8E9AD9-1AE7-4387-81D5-07E83E203813}"/>
              </a:ext>
            </a:extLst>
          </p:cNvPr>
          <p:cNvSpPr txBox="1"/>
          <p:nvPr/>
        </p:nvSpPr>
        <p:spPr>
          <a:xfrm>
            <a:off x="359295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E94C586-B0F3-4C8F-BC2D-2CA2E3123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KNAG Best Lawyers</a:t>
            </a:r>
            <a:endParaRPr lang="en-ID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F0DD9AA-36FF-434F-99CC-0A1C0B0EB825}"/>
              </a:ext>
            </a:extLst>
          </p:cNvPr>
          <p:cNvSpPr txBox="1"/>
          <p:nvPr/>
        </p:nvSpPr>
        <p:spPr>
          <a:xfrm>
            <a:off x="3059550" y="3971705"/>
            <a:ext cx="2824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latin typeface="+mj-lt"/>
              </a:rPr>
              <a:t>About Our Lawyers</a:t>
            </a:r>
            <a:endParaRPr lang="en-ID" sz="1600" i="1" dirty="0">
              <a:latin typeface="+mj-lt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074ECE7-24B8-4D6A-B34B-90A8C9855F7D}"/>
              </a:ext>
            </a:extLst>
          </p:cNvPr>
          <p:cNvSpPr txBox="1"/>
          <p:nvPr/>
        </p:nvSpPr>
        <p:spPr>
          <a:xfrm>
            <a:off x="1719820" y="4275396"/>
            <a:ext cx="550394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/>
              <a:t>A wonderful serenity has taken possession of my entire soul, like these sweet mornings spring which I enjoy with my whole heart. I am alone, and feel the</a:t>
            </a:r>
          </a:p>
          <a:p>
            <a:pPr algn="ctr">
              <a:lnSpc>
                <a:spcPct val="150000"/>
              </a:lnSpc>
            </a:pPr>
            <a:r>
              <a:rPr lang="en-US" sz="1100" dirty="0"/>
              <a:t>this spot, which was created for the bliss of souls like mine.</a:t>
            </a:r>
            <a:endParaRPr lang="en-ID" sz="11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EBC18FB-0355-4E1C-8CDE-05312257E331}"/>
              </a:ext>
            </a:extLst>
          </p:cNvPr>
          <p:cNvSpPr txBox="1"/>
          <p:nvPr/>
        </p:nvSpPr>
        <p:spPr>
          <a:xfrm>
            <a:off x="1719820" y="5105495"/>
            <a:ext cx="550394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/>
              <a:t>A wonderful serenity has taken possession of my entire soul, like these sweet mornings of spring which I enjoy with my whole heart. I am alone, and feel the charm of existence in this spot, which was created for the bliss</a:t>
            </a:r>
            <a:endParaRPr lang="en-ID" sz="1100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24FBA61-4147-49B7-B67B-98A5303E4D4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6BDDE81-4A93-439B-BFD6-4CCE10DE66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708B46A-99D9-414E-B97C-D9C596E6DD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3919771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35" grpId="0"/>
      <p:bldP spid="36" grpId="0"/>
      <p:bldP spid="4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74D1F84-5167-4C58-A2DE-8D1A6CF06FB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8FCAAA-C32E-4754-9B54-6139B553DE7C}"/>
              </a:ext>
            </a:extLst>
          </p:cNvPr>
          <p:cNvSpPr/>
          <p:nvPr/>
        </p:nvSpPr>
        <p:spPr>
          <a:xfrm>
            <a:off x="0" y="5008246"/>
            <a:ext cx="12192000" cy="1849754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7F92D44C-BC4E-4C19-908B-E0E4F8B89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i="0" dirty="0"/>
              <a:t>Good &amp; Reliable Partners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2CF4E33-4F1D-4743-82E7-4F013AAC83FB}"/>
              </a:ext>
            </a:extLst>
          </p:cNvPr>
          <p:cNvSpPr/>
          <p:nvPr/>
        </p:nvSpPr>
        <p:spPr>
          <a:xfrm>
            <a:off x="5405037" y="0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8448CE-6ED1-4D71-8926-B9E3268C6D85}"/>
              </a:ext>
            </a:extLst>
          </p:cNvPr>
          <p:cNvSpPr txBox="1"/>
          <p:nvPr/>
        </p:nvSpPr>
        <p:spPr>
          <a:xfrm>
            <a:off x="521716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69812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3" grpId="0" animBg="1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0CBE209-5869-4E50-899A-56751CC26945}"/>
              </a:ext>
            </a:extLst>
          </p:cNvPr>
          <p:cNvSpPr/>
          <p:nvPr/>
        </p:nvSpPr>
        <p:spPr>
          <a:xfrm>
            <a:off x="5405037" y="0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1A9213-18A2-4848-A8B4-30B441447F52}"/>
              </a:ext>
            </a:extLst>
          </p:cNvPr>
          <p:cNvSpPr txBox="1"/>
          <p:nvPr/>
        </p:nvSpPr>
        <p:spPr>
          <a:xfrm>
            <a:off x="521716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8312D86-825B-4F29-823E-BA17A370D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We Look At The Law Differently</a:t>
            </a:r>
            <a:endParaRPr lang="en-ID" i="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B1B8EB-9E3F-4865-A3F9-8C0E9EF5C596}"/>
              </a:ext>
            </a:extLst>
          </p:cNvPr>
          <p:cNvSpPr txBox="1"/>
          <p:nvPr/>
        </p:nvSpPr>
        <p:spPr>
          <a:xfrm>
            <a:off x="7201840" y="2505122"/>
            <a:ext cx="2824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i="1" dirty="0">
                <a:latin typeface="+mj-lt"/>
              </a:rPr>
              <a:t>About Our Main Office</a:t>
            </a:r>
            <a:endParaRPr lang="en-ID" sz="1600" i="1" dirty="0"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68B210-51B0-4825-A156-94B8F52A5732}"/>
              </a:ext>
            </a:extLst>
          </p:cNvPr>
          <p:cNvSpPr txBox="1"/>
          <p:nvPr/>
        </p:nvSpPr>
        <p:spPr>
          <a:xfrm>
            <a:off x="7201840" y="2816910"/>
            <a:ext cx="4429760" cy="10840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/>
              <a:t>A wonderful serenity has taken possession of my entire soul, like these sweet mornings of spring which I enjoy with my whole heart. I am alone, and feel the charm of existence in this spot, which was created for the bliss of souls like mine.</a:t>
            </a:r>
            <a:endParaRPr lang="en-ID" sz="11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131FC4-4131-4A9F-B740-BFDFE3F5E579}"/>
              </a:ext>
            </a:extLst>
          </p:cNvPr>
          <p:cNvSpPr txBox="1"/>
          <p:nvPr/>
        </p:nvSpPr>
        <p:spPr>
          <a:xfrm>
            <a:off x="7201840" y="3886124"/>
            <a:ext cx="442976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/>
              <a:t>Like these sweet mornings of spring which I enjoy with my whole heart. I am alone, and feel the charm of existence in this spot, which was created for the bliss of souls like mine.</a:t>
            </a:r>
            <a:endParaRPr lang="en-ID" sz="11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D91258E-EAC4-4A17-955A-31B1E5C7A8C9}"/>
              </a:ext>
            </a:extLst>
          </p:cNvPr>
          <p:cNvSpPr txBox="1"/>
          <p:nvPr/>
        </p:nvSpPr>
        <p:spPr>
          <a:xfrm>
            <a:off x="9325280" y="5619900"/>
            <a:ext cx="229296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i="1" dirty="0">
                <a:latin typeface="+mj-lt"/>
              </a:rPr>
              <a:t>Your Text Here</a:t>
            </a:r>
            <a:endParaRPr lang="en-ID" sz="1400" i="1" dirty="0">
              <a:latin typeface="+mj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E76B6B-1B5B-4508-9B9D-537208C53D4A}"/>
              </a:ext>
            </a:extLst>
          </p:cNvPr>
          <p:cNvSpPr txBox="1"/>
          <p:nvPr/>
        </p:nvSpPr>
        <p:spPr>
          <a:xfrm>
            <a:off x="9325280" y="4922722"/>
            <a:ext cx="2292960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4000" i="1" dirty="0">
                <a:solidFill>
                  <a:srgbClr val="FF8989"/>
                </a:solidFill>
                <a:latin typeface="+mj-lt"/>
              </a:rPr>
              <a:t>$5,9K</a:t>
            </a:r>
            <a:endParaRPr lang="en-ID" sz="4000" i="1" dirty="0">
              <a:solidFill>
                <a:srgbClr val="FF8989"/>
              </a:solidFill>
              <a:latin typeface="+mj-lt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A3904EA-1503-4B0D-9D74-90FB1CB5A2A5}"/>
              </a:ext>
            </a:extLst>
          </p:cNvPr>
          <p:cNvSpPr txBox="1"/>
          <p:nvPr/>
        </p:nvSpPr>
        <p:spPr>
          <a:xfrm>
            <a:off x="7201840" y="5619900"/>
            <a:ext cx="229296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i="1" dirty="0">
                <a:latin typeface="+mj-lt"/>
              </a:rPr>
              <a:t>Your Text Here</a:t>
            </a:r>
            <a:endParaRPr lang="en-ID" sz="1400" i="1" dirty="0">
              <a:latin typeface="+mj-lt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A8EF837-5C15-4083-B71C-61E4AEC59783}"/>
              </a:ext>
            </a:extLst>
          </p:cNvPr>
          <p:cNvSpPr txBox="1"/>
          <p:nvPr/>
        </p:nvSpPr>
        <p:spPr>
          <a:xfrm>
            <a:off x="7201840" y="4922722"/>
            <a:ext cx="2292960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4000" i="1" dirty="0">
                <a:solidFill>
                  <a:srgbClr val="FF8989"/>
                </a:solidFill>
                <a:latin typeface="+mj-lt"/>
              </a:rPr>
              <a:t>+6798</a:t>
            </a:r>
            <a:endParaRPr lang="en-ID" sz="4000" i="1" dirty="0">
              <a:solidFill>
                <a:srgbClr val="FF8989"/>
              </a:solidFill>
              <a:latin typeface="+mj-lt"/>
            </a:endParaRP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EAFBC9D-085B-44B9-9270-86C130B297A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55824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11" grpId="0"/>
      <p:bldP spid="12" grpId="0"/>
      <p:bldP spid="13" grpId="0"/>
      <p:bldP spid="16" grpId="0"/>
      <p:bldP spid="17" grpId="0"/>
      <p:bldP spid="23" grpId="0"/>
      <p:bldP spid="2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1400BEA-CC96-40FA-9A46-DD32E7962A3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91C34BB-AB83-4F5A-A43B-D721ED609F4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C7D5322-DAE4-4F84-9CFD-CEF70C78834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A75A62D-1D65-42D1-A0C0-CFDAD46C87B4}"/>
              </a:ext>
            </a:extLst>
          </p:cNvPr>
          <p:cNvSpPr/>
          <p:nvPr/>
        </p:nvSpPr>
        <p:spPr>
          <a:xfrm>
            <a:off x="5405037" y="0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8A3D89-61EB-49EC-974E-B1F620014CF4}"/>
              </a:ext>
            </a:extLst>
          </p:cNvPr>
          <p:cNvSpPr txBox="1"/>
          <p:nvPr/>
        </p:nvSpPr>
        <p:spPr>
          <a:xfrm>
            <a:off x="521716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152B2A-6B49-4974-B18E-B87F2AA93ADB}"/>
              </a:ext>
            </a:extLst>
          </p:cNvPr>
          <p:cNvSpPr/>
          <p:nvPr/>
        </p:nvSpPr>
        <p:spPr>
          <a:xfrm>
            <a:off x="0" y="5638800"/>
            <a:ext cx="12192000" cy="1219200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B57BE69-0A8C-4906-A5EA-37B547678CFA}"/>
              </a:ext>
            </a:extLst>
          </p:cNvPr>
          <p:cNvSpPr txBox="1"/>
          <p:nvPr/>
        </p:nvSpPr>
        <p:spPr>
          <a:xfrm>
            <a:off x="4682339" y="5818969"/>
            <a:ext cx="2824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+mj-lt"/>
              </a:rPr>
              <a:t>About Our Main Office</a:t>
            </a:r>
            <a:endParaRPr lang="en-ID" sz="1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5FE4ED6-9A33-4CA3-8762-BC66765F3B7D}"/>
              </a:ext>
            </a:extLst>
          </p:cNvPr>
          <p:cNvSpPr txBox="1"/>
          <p:nvPr/>
        </p:nvSpPr>
        <p:spPr>
          <a:xfrm>
            <a:off x="1354939" y="6101648"/>
            <a:ext cx="9479280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A wonderful serenity has taken possession of my entire soul, like these sweet mornings of spring which I enjoy with my whole heart. am alone, and feel the charm of existence in this spot, which was created for the bliss of souls like mine.</a:t>
            </a:r>
            <a:endParaRPr lang="en-ID" sz="1100" dirty="0">
              <a:solidFill>
                <a:schemeClr val="bg2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EF4743-EB9F-4DA0-A1D7-64CBE76D9F03}"/>
              </a:ext>
            </a:extLst>
          </p:cNvPr>
          <p:cNvSpPr/>
          <p:nvPr/>
        </p:nvSpPr>
        <p:spPr>
          <a:xfrm>
            <a:off x="-2841" y="2662709"/>
            <a:ext cx="6065915" cy="1219200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0461031-8E51-4596-ABA8-3DA61068B308}"/>
              </a:ext>
            </a:extLst>
          </p:cNvPr>
          <p:cNvSpPr/>
          <p:nvPr/>
        </p:nvSpPr>
        <p:spPr>
          <a:xfrm>
            <a:off x="6126084" y="2662709"/>
            <a:ext cx="6065915" cy="1219200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748471E-5F72-4AFC-8032-210E385392CC}"/>
              </a:ext>
            </a:extLst>
          </p:cNvPr>
          <p:cNvSpPr txBox="1"/>
          <p:nvPr/>
        </p:nvSpPr>
        <p:spPr>
          <a:xfrm>
            <a:off x="1617876" y="2842878"/>
            <a:ext cx="2824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+mj-lt"/>
              </a:rPr>
              <a:t>About Our Main Office</a:t>
            </a:r>
            <a:endParaRPr lang="en-ID" sz="1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A3F7A3E-25C9-4FC9-9366-3F53DFF20C64}"/>
              </a:ext>
            </a:extLst>
          </p:cNvPr>
          <p:cNvSpPr txBox="1"/>
          <p:nvPr/>
        </p:nvSpPr>
        <p:spPr>
          <a:xfrm>
            <a:off x="329992" y="3125557"/>
            <a:ext cx="5400248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A wonderful serenity has taken possession of my entire soul, like these sweet mornings  spring which enjoy </a:t>
            </a:r>
            <a:r>
              <a:rPr lang="en-US" sz="1100" dirty="0" err="1">
                <a:solidFill>
                  <a:schemeClr val="bg2"/>
                </a:solidFill>
              </a:rPr>
              <a:t>withwhole</a:t>
            </a:r>
            <a:r>
              <a:rPr lang="en-US" sz="1100" dirty="0">
                <a:solidFill>
                  <a:schemeClr val="bg2"/>
                </a:solidFill>
              </a:rPr>
              <a:t> heart. am alone</a:t>
            </a:r>
            <a:endParaRPr lang="en-ID" sz="1100" dirty="0">
              <a:solidFill>
                <a:schemeClr val="bg2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C360624-38D6-4F5F-B90D-FECC96E1D6AD}"/>
              </a:ext>
            </a:extLst>
          </p:cNvPr>
          <p:cNvSpPr txBox="1"/>
          <p:nvPr/>
        </p:nvSpPr>
        <p:spPr>
          <a:xfrm>
            <a:off x="7746801" y="2842878"/>
            <a:ext cx="2824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+mj-lt"/>
              </a:rPr>
              <a:t>About Our Main Office</a:t>
            </a:r>
            <a:endParaRPr lang="en-ID" sz="1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C39D994-3700-43B5-8EE2-65AC6654EEF3}"/>
              </a:ext>
            </a:extLst>
          </p:cNvPr>
          <p:cNvSpPr txBox="1"/>
          <p:nvPr/>
        </p:nvSpPr>
        <p:spPr>
          <a:xfrm>
            <a:off x="6458917" y="3125557"/>
            <a:ext cx="5400248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A wonderful serenity has taken possession of my entire soul, like these sweet mornings  spring which enjoy </a:t>
            </a:r>
            <a:r>
              <a:rPr lang="en-US" sz="1100" dirty="0" err="1">
                <a:solidFill>
                  <a:schemeClr val="bg2"/>
                </a:solidFill>
              </a:rPr>
              <a:t>withwhole</a:t>
            </a:r>
            <a:r>
              <a:rPr lang="en-US" sz="1100" dirty="0">
                <a:solidFill>
                  <a:schemeClr val="bg2"/>
                </a:solidFill>
              </a:rPr>
              <a:t> heart. am alone</a:t>
            </a:r>
            <a:endParaRPr lang="en-ID" sz="11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481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17" grpId="0" animBg="1"/>
      <p:bldP spid="18" grpId="0"/>
      <p:bldP spid="19" grpId="0"/>
      <p:bldP spid="22" grpId="0" animBg="1"/>
      <p:bldP spid="23" grpId="0" animBg="1"/>
      <p:bldP spid="25" grpId="0"/>
      <p:bldP spid="26" grpId="0"/>
      <p:bldP spid="29" grpId="0"/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FB2111-3AB7-4303-9A8E-00CA812885C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07D1A51D-1C21-4842-A288-639294FD2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Welcome Message</a:t>
            </a:r>
            <a:endParaRPr lang="en-ID" i="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90A7028-1447-4520-B09E-800E441E40F4}"/>
              </a:ext>
            </a:extLst>
          </p:cNvPr>
          <p:cNvSpPr txBox="1"/>
          <p:nvPr/>
        </p:nvSpPr>
        <p:spPr>
          <a:xfrm>
            <a:off x="1595120" y="1418870"/>
            <a:ext cx="4429760" cy="10840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/>
              <a:t>A wonderful serenity has taken possession of my entire soul, like these sweet mornings of spring which I enjoy with my whole heart. I am alone, and feel the charm of existence in this spot, which was created for the bliss of souls like mine.</a:t>
            </a:r>
            <a:endParaRPr lang="en-ID" sz="11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FB466-3B7A-4D4E-B4BF-84A2AEE33903}"/>
              </a:ext>
            </a:extLst>
          </p:cNvPr>
          <p:cNvSpPr txBox="1"/>
          <p:nvPr/>
        </p:nvSpPr>
        <p:spPr>
          <a:xfrm>
            <a:off x="6167120" y="1418870"/>
            <a:ext cx="4429760" cy="10840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/>
              <a:t>A wonderful serenity has taken possession of my entire soul, like these sweet mornings of spring which I enjoy with my whole heart. I am alone, and feel the charm of existence in this spot, which was created for the bliss of souls like mine.</a:t>
            </a:r>
            <a:endParaRPr lang="en-ID" sz="11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52DB99-FF58-47A7-A1AC-4C14B25D7965}"/>
              </a:ext>
            </a:extLst>
          </p:cNvPr>
          <p:cNvSpPr/>
          <p:nvPr/>
        </p:nvSpPr>
        <p:spPr>
          <a:xfrm>
            <a:off x="5405037" y="0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D7D199-4BC8-488D-B10B-37D5F4A81674}"/>
              </a:ext>
            </a:extLst>
          </p:cNvPr>
          <p:cNvSpPr txBox="1"/>
          <p:nvPr/>
        </p:nvSpPr>
        <p:spPr>
          <a:xfrm>
            <a:off x="521716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3853C0-0A12-4BE1-9523-B6DB487ECEB9}"/>
              </a:ext>
            </a:extLst>
          </p:cNvPr>
          <p:cNvSpPr txBox="1"/>
          <p:nvPr/>
        </p:nvSpPr>
        <p:spPr>
          <a:xfrm>
            <a:off x="5138420" y="5629796"/>
            <a:ext cx="1915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</a:rPr>
              <a:t>We Provide Solid Law Practice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82E4013-FCC7-4A63-85DD-5B6F05E3732C}"/>
              </a:ext>
            </a:extLst>
          </p:cNvPr>
          <p:cNvCxnSpPr>
            <a:cxnSpLocks/>
          </p:cNvCxnSpPr>
          <p:nvPr/>
        </p:nvCxnSpPr>
        <p:spPr>
          <a:xfrm>
            <a:off x="5730240" y="6183496"/>
            <a:ext cx="731520" cy="0"/>
          </a:xfrm>
          <a:prstGeom prst="line">
            <a:avLst/>
          </a:prstGeom>
          <a:ln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3045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4" grpId="0"/>
      <p:bldP spid="11" grpId="0" animBg="1"/>
      <p:bldP spid="12" grpId="0"/>
      <p:bldP spid="1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880776C-F2AC-4F7F-A3B0-77E1B99F7456}"/>
              </a:ext>
            </a:extLst>
          </p:cNvPr>
          <p:cNvSpPr/>
          <p:nvPr/>
        </p:nvSpPr>
        <p:spPr>
          <a:xfrm>
            <a:off x="8548597" y="338341"/>
            <a:ext cx="3305060" cy="135465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445DD0-F547-4258-A262-0CDD46CB3A8F}"/>
              </a:ext>
            </a:extLst>
          </p:cNvPr>
          <p:cNvSpPr/>
          <p:nvPr/>
        </p:nvSpPr>
        <p:spPr>
          <a:xfrm>
            <a:off x="6328699" y="338341"/>
            <a:ext cx="2219898" cy="1354659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0828893-5FE1-4602-8502-4E7FB98C508F}"/>
              </a:ext>
            </a:extLst>
          </p:cNvPr>
          <p:cNvSpPr txBox="1">
            <a:spLocks/>
          </p:cNvSpPr>
          <p:nvPr/>
        </p:nvSpPr>
        <p:spPr>
          <a:xfrm>
            <a:off x="8808259" y="578884"/>
            <a:ext cx="2437189" cy="36397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1600" i="1" dirty="0">
                <a:solidFill>
                  <a:schemeClr val="bg1"/>
                </a:solidFill>
              </a:rPr>
              <a:t>Description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83EEE54-70CF-4964-B71B-B1FE2569D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8259" y="876274"/>
            <a:ext cx="2785738" cy="57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  <a:defRPr sz="2000"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r>
              <a:rPr lang="id-ID" sz="1100" dirty="0">
                <a:solidFill>
                  <a:schemeClr val="bg1"/>
                </a:solidFill>
                <a:latin typeface="+mn-lt"/>
                <a:ea typeface="Helvetica Neue Thin"/>
                <a:cs typeface="Helvetica Neue Thin"/>
                <a:sym typeface="Helvetica Neue Thin"/>
              </a:rPr>
              <a:t>Lorem ipsum dolor sit</a:t>
            </a:r>
            <a:r>
              <a:rPr lang="en-US" sz="1100" dirty="0">
                <a:solidFill>
                  <a:schemeClr val="bg1"/>
                </a:solidFill>
                <a:latin typeface="+mn-lt"/>
                <a:ea typeface="Helvetica Neue Thin"/>
                <a:cs typeface="Helvetica Neue Thin"/>
                <a:sym typeface="Helvetica Neue Thin"/>
              </a:rPr>
              <a:t>u</a:t>
            </a:r>
            <a:r>
              <a:rPr lang="id-ID" sz="1100" dirty="0">
                <a:solidFill>
                  <a:schemeClr val="bg1"/>
                </a:solidFill>
                <a:latin typeface="+mn-lt"/>
                <a:ea typeface="Helvetica Neue Thin"/>
                <a:cs typeface="Helvetica Neue Thin"/>
                <a:sym typeface="Helvetica Neue Thin"/>
              </a:rPr>
              <a:t> amet, elit</a:t>
            </a:r>
            <a:r>
              <a:rPr lang="en-US" sz="1100" dirty="0" err="1">
                <a:solidFill>
                  <a:schemeClr val="bg1"/>
                </a:solidFill>
                <a:latin typeface="+mn-lt"/>
                <a:ea typeface="Helvetica Neue Thin"/>
                <a:cs typeface="Helvetica Neue Thin"/>
                <a:sym typeface="Helvetica Neue Thin"/>
              </a:rPr>
              <a:t>ui</a:t>
            </a:r>
            <a:r>
              <a:rPr lang="id-ID" sz="1100" dirty="0">
                <a:solidFill>
                  <a:schemeClr val="bg1"/>
                </a:solidFill>
                <a:latin typeface="+mn-lt"/>
                <a:ea typeface="Helvetica Neue Thin"/>
                <a:cs typeface="Helvetica Neue Thin"/>
                <a:sym typeface="Helvetica Neue Thin"/>
              </a:rPr>
              <a:t>dia nonummy nibh euismod tincidunt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83483F-7432-4219-9323-607F2F0F2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6282" y="527529"/>
            <a:ext cx="178473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 sz="2000"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r>
              <a:rPr lang="en-US" sz="4000" i="1" dirty="0">
                <a:solidFill>
                  <a:schemeClr val="bg2"/>
                </a:solidFill>
                <a:latin typeface="+mj-lt"/>
                <a:ea typeface="Helvetica Neue Thin"/>
                <a:cs typeface="Helvetica Neue Thin"/>
                <a:sym typeface="Helvetica Neue Thin"/>
              </a:rPr>
              <a:t>$199</a:t>
            </a:r>
            <a:endParaRPr lang="id-ID" sz="4000" i="1" dirty="0">
              <a:solidFill>
                <a:schemeClr val="bg2"/>
              </a:solidFill>
              <a:latin typeface="+mj-lt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49688B3B-5202-4651-911B-5DA2E526FFDB}"/>
              </a:ext>
            </a:extLst>
          </p:cNvPr>
          <p:cNvSpPr txBox="1">
            <a:spLocks/>
          </p:cNvSpPr>
          <p:nvPr/>
        </p:nvSpPr>
        <p:spPr>
          <a:xfrm>
            <a:off x="6601516" y="1139839"/>
            <a:ext cx="1674264" cy="36397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1200" i="1" dirty="0">
                <a:solidFill>
                  <a:schemeClr val="bg2"/>
                </a:solidFill>
              </a:rPr>
              <a:t>Description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08706B-EC4F-4452-807C-4EA651027242}"/>
              </a:ext>
            </a:extLst>
          </p:cNvPr>
          <p:cNvSpPr/>
          <p:nvPr/>
        </p:nvSpPr>
        <p:spPr>
          <a:xfrm>
            <a:off x="8548597" y="1813271"/>
            <a:ext cx="3305061" cy="135465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18E2301-B7B0-4A5D-AF67-EC51627EB541}"/>
              </a:ext>
            </a:extLst>
          </p:cNvPr>
          <p:cNvSpPr/>
          <p:nvPr/>
        </p:nvSpPr>
        <p:spPr>
          <a:xfrm>
            <a:off x="6328698" y="1813271"/>
            <a:ext cx="2219898" cy="1354659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08E68360-5985-4286-91CD-66E4BBA354F1}"/>
              </a:ext>
            </a:extLst>
          </p:cNvPr>
          <p:cNvSpPr txBox="1">
            <a:spLocks/>
          </p:cNvSpPr>
          <p:nvPr/>
        </p:nvSpPr>
        <p:spPr>
          <a:xfrm>
            <a:off x="8808258" y="2053813"/>
            <a:ext cx="2437189" cy="36397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1600" i="1" dirty="0">
                <a:solidFill>
                  <a:schemeClr val="bg1"/>
                </a:solidFill>
              </a:rPr>
              <a:t>Description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2977CFD-6775-47BF-B0C8-874C2794A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8258" y="2351203"/>
            <a:ext cx="2785738" cy="57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  <a:defRPr sz="2000"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r>
              <a:rPr lang="id-ID" sz="1100" dirty="0">
                <a:solidFill>
                  <a:schemeClr val="bg1"/>
                </a:solidFill>
                <a:latin typeface="+mn-lt"/>
                <a:ea typeface="Helvetica Neue Thin"/>
                <a:cs typeface="Helvetica Neue Thin"/>
                <a:sym typeface="Helvetica Neue Thin"/>
              </a:rPr>
              <a:t>Lorem ipsum dolor sit</a:t>
            </a:r>
            <a:r>
              <a:rPr lang="en-US" sz="1100" dirty="0">
                <a:solidFill>
                  <a:schemeClr val="bg1"/>
                </a:solidFill>
                <a:latin typeface="+mn-lt"/>
                <a:ea typeface="Helvetica Neue Thin"/>
                <a:cs typeface="Helvetica Neue Thin"/>
                <a:sym typeface="Helvetica Neue Thin"/>
              </a:rPr>
              <a:t>u</a:t>
            </a:r>
            <a:r>
              <a:rPr lang="id-ID" sz="1100" dirty="0">
                <a:solidFill>
                  <a:schemeClr val="bg1"/>
                </a:solidFill>
                <a:latin typeface="+mn-lt"/>
                <a:ea typeface="Helvetica Neue Thin"/>
                <a:cs typeface="Helvetica Neue Thin"/>
                <a:sym typeface="Helvetica Neue Thin"/>
              </a:rPr>
              <a:t> amet, elit</a:t>
            </a:r>
            <a:r>
              <a:rPr lang="en-US" sz="1100" dirty="0" err="1">
                <a:solidFill>
                  <a:schemeClr val="bg1"/>
                </a:solidFill>
                <a:latin typeface="+mn-lt"/>
                <a:ea typeface="Helvetica Neue Thin"/>
                <a:cs typeface="Helvetica Neue Thin"/>
                <a:sym typeface="Helvetica Neue Thin"/>
              </a:rPr>
              <a:t>ui</a:t>
            </a:r>
            <a:r>
              <a:rPr lang="id-ID" sz="1100" dirty="0">
                <a:solidFill>
                  <a:schemeClr val="bg1"/>
                </a:solidFill>
                <a:latin typeface="+mn-lt"/>
                <a:ea typeface="Helvetica Neue Thin"/>
                <a:cs typeface="Helvetica Neue Thin"/>
                <a:sym typeface="Helvetica Neue Thin"/>
              </a:rPr>
              <a:t>dia nonummy nibh euismod tincidunt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C00FD85-3A51-4446-A78F-2B2B98B27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6281" y="2002459"/>
            <a:ext cx="178473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 sz="2000"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r>
              <a:rPr lang="en-US" sz="4000" i="1" dirty="0">
                <a:solidFill>
                  <a:schemeClr val="bg2"/>
                </a:solidFill>
                <a:latin typeface="+mj-lt"/>
                <a:ea typeface="Helvetica Neue Thin"/>
                <a:cs typeface="Helvetica Neue Thin"/>
                <a:sym typeface="Helvetica Neue Thin"/>
              </a:rPr>
              <a:t>$299</a:t>
            </a:r>
            <a:endParaRPr lang="id-ID" sz="4000" i="1" dirty="0">
              <a:solidFill>
                <a:schemeClr val="bg2"/>
              </a:solidFill>
              <a:latin typeface="+mj-lt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39" name="Title 1">
            <a:extLst>
              <a:ext uri="{FF2B5EF4-FFF2-40B4-BE49-F238E27FC236}">
                <a16:creationId xmlns:a16="http://schemas.microsoft.com/office/drawing/2014/main" id="{DCFC38B6-C410-4466-B553-B338F9449CBD}"/>
              </a:ext>
            </a:extLst>
          </p:cNvPr>
          <p:cNvSpPr txBox="1">
            <a:spLocks/>
          </p:cNvSpPr>
          <p:nvPr/>
        </p:nvSpPr>
        <p:spPr>
          <a:xfrm>
            <a:off x="6601515" y="2614769"/>
            <a:ext cx="1674264" cy="36397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1200" i="1" dirty="0">
                <a:solidFill>
                  <a:schemeClr val="bg2"/>
                </a:solidFill>
              </a:rPr>
              <a:t>Description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040C5A-8C04-4721-BAFA-E7803B2EE779}"/>
              </a:ext>
            </a:extLst>
          </p:cNvPr>
          <p:cNvSpPr/>
          <p:nvPr/>
        </p:nvSpPr>
        <p:spPr>
          <a:xfrm>
            <a:off x="8548595" y="3293635"/>
            <a:ext cx="3305062" cy="135465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D985484-DFBF-4379-950B-14EA8EA7E53D}"/>
              </a:ext>
            </a:extLst>
          </p:cNvPr>
          <p:cNvSpPr/>
          <p:nvPr/>
        </p:nvSpPr>
        <p:spPr>
          <a:xfrm>
            <a:off x="6328699" y="3293635"/>
            <a:ext cx="2219898" cy="1354659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75888D56-83B9-4622-AD63-974C7F27E3F2}"/>
              </a:ext>
            </a:extLst>
          </p:cNvPr>
          <p:cNvSpPr txBox="1">
            <a:spLocks/>
          </p:cNvSpPr>
          <p:nvPr/>
        </p:nvSpPr>
        <p:spPr>
          <a:xfrm>
            <a:off x="8808257" y="3534177"/>
            <a:ext cx="2437189" cy="36397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1600" i="1" dirty="0">
                <a:solidFill>
                  <a:schemeClr val="bg1"/>
                </a:solidFill>
              </a:rPr>
              <a:t>Description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03C970B-A92F-41AD-8A5C-E1F700CA1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8257" y="3831567"/>
            <a:ext cx="2785738" cy="57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  <a:defRPr sz="2000"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r>
              <a:rPr lang="id-ID" sz="1100" dirty="0">
                <a:solidFill>
                  <a:schemeClr val="bg1"/>
                </a:solidFill>
                <a:latin typeface="+mn-lt"/>
                <a:ea typeface="Helvetica Neue Thin"/>
                <a:cs typeface="Helvetica Neue Thin"/>
                <a:sym typeface="Helvetica Neue Thin"/>
              </a:rPr>
              <a:t>Lorem ipsum dolor sit</a:t>
            </a:r>
            <a:r>
              <a:rPr lang="en-US" sz="1100" dirty="0">
                <a:solidFill>
                  <a:schemeClr val="bg1"/>
                </a:solidFill>
                <a:latin typeface="+mn-lt"/>
                <a:ea typeface="Helvetica Neue Thin"/>
                <a:cs typeface="Helvetica Neue Thin"/>
                <a:sym typeface="Helvetica Neue Thin"/>
              </a:rPr>
              <a:t>u</a:t>
            </a:r>
            <a:r>
              <a:rPr lang="id-ID" sz="1100" dirty="0">
                <a:solidFill>
                  <a:schemeClr val="bg1"/>
                </a:solidFill>
                <a:latin typeface="+mn-lt"/>
                <a:ea typeface="Helvetica Neue Thin"/>
                <a:cs typeface="Helvetica Neue Thin"/>
                <a:sym typeface="Helvetica Neue Thin"/>
              </a:rPr>
              <a:t> amet, elit</a:t>
            </a:r>
            <a:r>
              <a:rPr lang="en-US" sz="1100" dirty="0" err="1">
                <a:solidFill>
                  <a:schemeClr val="bg1"/>
                </a:solidFill>
                <a:latin typeface="+mn-lt"/>
                <a:ea typeface="Helvetica Neue Thin"/>
                <a:cs typeface="Helvetica Neue Thin"/>
                <a:sym typeface="Helvetica Neue Thin"/>
              </a:rPr>
              <a:t>ui</a:t>
            </a:r>
            <a:r>
              <a:rPr lang="id-ID" sz="1100" dirty="0">
                <a:solidFill>
                  <a:schemeClr val="bg1"/>
                </a:solidFill>
                <a:latin typeface="+mn-lt"/>
                <a:ea typeface="Helvetica Neue Thin"/>
                <a:cs typeface="Helvetica Neue Thin"/>
                <a:sym typeface="Helvetica Neue Thin"/>
              </a:rPr>
              <a:t>dia nonummy nibh euismod tincidunt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8ACBD4B-9B1C-4C02-A531-F6E671651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6282" y="3482823"/>
            <a:ext cx="178473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 sz="2000"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r>
              <a:rPr lang="en-US" sz="4000" i="1" dirty="0">
                <a:solidFill>
                  <a:schemeClr val="bg2"/>
                </a:solidFill>
                <a:latin typeface="+mj-lt"/>
                <a:ea typeface="Helvetica Neue Thin"/>
                <a:cs typeface="Helvetica Neue Thin"/>
                <a:sym typeface="Helvetica Neue Thin"/>
              </a:rPr>
              <a:t>$399</a:t>
            </a:r>
            <a:endParaRPr lang="id-ID" sz="4000" i="1" dirty="0">
              <a:solidFill>
                <a:schemeClr val="bg2"/>
              </a:solidFill>
              <a:latin typeface="+mj-lt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id="{1DB36788-A69A-4C68-8DE4-A3CF95EF8DAF}"/>
              </a:ext>
            </a:extLst>
          </p:cNvPr>
          <p:cNvSpPr txBox="1">
            <a:spLocks/>
          </p:cNvSpPr>
          <p:nvPr/>
        </p:nvSpPr>
        <p:spPr>
          <a:xfrm>
            <a:off x="6601516" y="4095133"/>
            <a:ext cx="1674264" cy="36397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1200" i="1" dirty="0">
                <a:solidFill>
                  <a:schemeClr val="bg2"/>
                </a:solidFill>
              </a:rPr>
              <a:t>Description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2236E8F-AE57-4024-80C3-B244E0D10263}"/>
              </a:ext>
            </a:extLst>
          </p:cNvPr>
          <p:cNvSpPr/>
          <p:nvPr/>
        </p:nvSpPr>
        <p:spPr>
          <a:xfrm>
            <a:off x="8548595" y="4777923"/>
            <a:ext cx="3305062" cy="135465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165E677-7210-4771-9A42-CDA0982D1C18}"/>
              </a:ext>
            </a:extLst>
          </p:cNvPr>
          <p:cNvSpPr/>
          <p:nvPr/>
        </p:nvSpPr>
        <p:spPr>
          <a:xfrm>
            <a:off x="6328699" y="4777923"/>
            <a:ext cx="2219898" cy="1354659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DFDF83D3-8676-4D8E-8005-F89373DB9E31}"/>
              </a:ext>
            </a:extLst>
          </p:cNvPr>
          <p:cNvSpPr txBox="1">
            <a:spLocks/>
          </p:cNvSpPr>
          <p:nvPr/>
        </p:nvSpPr>
        <p:spPr>
          <a:xfrm>
            <a:off x="8808257" y="5018465"/>
            <a:ext cx="2437189" cy="36397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1600" i="1" dirty="0">
                <a:solidFill>
                  <a:schemeClr val="bg1"/>
                </a:solidFill>
              </a:rPr>
              <a:t>Description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A421216-12D8-4FCD-9F62-00E6E5188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8257" y="5315855"/>
            <a:ext cx="2785738" cy="57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  <a:defRPr sz="2000"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r>
              <a:rPr lang="id-ID" sz="1100" dirty="0">
                <a:solidFill>
                  <a:schemeClr val="bg1"/>
                </a:solidFill>
                <a:latin typeface="+mn-lt"/>
                <a:ea typeface="Helvetica Neue Thin"/>
                <a:cs typeface="Helvetica Neue Thin"/>
                <a:sym typeface="Helvetica Neue Thin"/>
              </a:rPr>
              <a:t>Lorem ipsum dolor sit</a:t>
            </a:r>
            <a:r>
              <a:rPr lang="en-US" sz="1100" dirty="0">
                <a:solidFill>
                  <a:schemeClr val="bg1"/>
                </a:solidFill>
                <a:latin typeface="+mn-lt"/>
                <a:ea typeface="Helvetica Neue Thin"/>
                <a:cs typeface="Helvetica Neue Thin"/>
                <a:sym typeface="Helvetica Neue Thin"/>
              </a:rPr>
              <a:t>u</a:t>
            </a:r>
            <a:r>
              <a:rPr lang="id-ID" sz="1100" dirty="0">
                <a:solidFill>
                  <a:schemeClr val="bg1"/>
                </a:solidFill>
                <a:latin typeface="+mn-lt"/>
                <a:ea typeface="Helvetica Neue Thin"/>
                <a:cs typeface="Helvetica Neue Thin"/>
                <a:sym typeface="Helvetica Neue Thin"/>
              </a:rPr>
              <a:t> amet, elit</a:t>
            </a:r>
            <a:r>
              <a:rPr lang="en-US" sz="1100" dirty="0" err="1">
                <a:solidFill>
                  <a:schemeClr val="bg1"/>
                </a:solidFill>
                <a:latin typeface="+mn-lt"/>
                <a:ea typeface="Helvetica Neue Thin"/>
                <a:cs typeface="Helvetica Neue Thin"/>
                <a:sym typeface="Helvetica Neue Thin"/>
              </a:rPr>
              <a:t>ui</a:t>
            </a:r>
            <a:r>
              <a:rPr lang="id-ID" sz="1100" dirty="0">
                <a:solidFill>
                  <a:schemeClr val="bg1"/>
                </a:solidFill>
                <a:latin typeface="+mn-lt"/>
                <a:ea typeface="Helvetica Neue Thin"/>
                <a:cs typeface="Helvetica Neue Thin"/>
                <a:sym typeface="Helvetica Neue Thin"/>
              </a:rPr>
              <a:t>dia nonummy nibh euismod tincidunt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4139D60-3133-4C04-93CA-247822F20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6282" y="4967111"/>
            <a:ext cx="178473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 sz="2000"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r>
              <a:rPr lang="en-US" sz="4000" i="1" dirty="0">
                <a:solidFill>
                  <a:schemeClr val="bg2"/>
                </a:solidFill>
                <a:latin typeface="+mj-lt"/>
                <a:ea typeface="Helvetica Neue Thin"/>
                <a:cs typeface="Helvetica Neue Thin"/>
                <a:sym typeface="Helvetica Neue Thin"/>
              </a:rPr>
              <a:t>$499</a:t>
            </a:r>
            <a:endParaRPr lang="id-ID" sz="4000" i="1" dirty="0">
              <a:solidFill>
                <a:schemeClr val="bg2"/>
              </a:solidFill>
              <a:latin typeface="+mj-lt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9FB9A966-FF63-4D4B-9373-116339AFA285}"/>
              </a:ext>
            </a:extLst>
          </p:cNvPr>
          <p:cNvSpPr txBox="1">
            <a:spLocks/>
          </p:cNvSpPr>
          <p:nvPr/>
        </p:nvSpPr>
        <p:spPr>
          <a:xfrm>
            <a:off x="6601516" y="5579421"/>
            <a:ext cx="1674264" cy="36397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1200" i="1" dirty="0">
                <a:solidFill>
                  <a:schemeClr val="bg2"/>
                </a:solidFill>
              </a:rPr>
              <a:t>Description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0663B00-F517-4141-85A6-55164084893C}"/>
              </a:ext>
            </a:extLst>
          </p:cNvPr>
          <p:cNvSpPr/>
          <p:nvPr/>
        </p:nvSpPr>
        <p:spPr>
          <a:xfrm>
            <a:off x="5405037" y="6430647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8382059-D873-4034-A7AC-266AC36041CD}"/>
              </a:ext>
            </a:extLst>
          </p:cNvPr>
          <p:cNvSpPr txBox="1"/>
          <p:nvPr/>
        </p:nvSpPr>
        <p:spPr>
          <a:xfrm>
            <a:off x="5217160" y="6490052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56" name="Title 55">
            <a:extLst>
              <a:ext uri="{FF2B5EF4-FFF2-40B4-BE49-F238E27FC236}">
                <a16:creationId xmlns:a16="http://schemas.microsoft.com/office/drawing/2014/main" id="{991307DC-767F-4B11-99F7-4FD7192D0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KNAG Best Pricing Package</a:t>
            </a:r>
            <a:endParaRPr lang="en-ID" i="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4CE0A06-860A-4200-8FC0-4B4C94ABC307}"/>
              </a:ext>
            </a:extLst>
          </p:cNvPr>
          <p:cNvSpPr txBox="1"/>
          <p:nvPr/>
        </p:nvSpPr>
        <p:spPr>
          <a:xfrm>
            <a:off x="2345978" y="3581744"/>
            <a:ext cx="3239033" cy="13379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/>
              <a:t>A wonderful serenity has taken possession of my entire soul, like these sweet mornings of spring which I enjoy with my whole heart. am alone, and feel the charm of existence in this spot, which was created for the bliss</a:t>
            </a:r>
            <a:endParaRPr lang="en-ID" sz="1100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09C1E6-BBFE-4476-A9C2-9C1287613FB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3506335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7" grpId="0"/>
      <p:bldP spid="18" grpId="0"/>
      <p:bldP spid="10" grpId="0"/>
      <p:bldP spid="35" grpId="0"/>
      <p:bldP spid="6" grpId="0" animBg="1"/>
      <p:bldP spid="11" grpId="0" animBg="1"/>
      <p:bldP spid="27" grpId="0"/>
      <p:bldP spid="28" grpId="0"/>
      <p:bldP spid="38" grpId="0"/>
      <p:bldP spid="39" grpId="0"/>
      <p:bldP spid="7" grpId="0" animBg="1"/>
      <p:bldP spid="13" grpId="0" animBg="1"/>
      <p:bldP spid="30" grpId="0"/>
      <p:bldP spid="31" grpId="0"/>
      <p:bldP spid="41" grpId="0"/>
      <p:bldP spid="42" grpId="0"/>
      <p:bldP spid="8" grpId="0" animBg="1"/>
      <p:bldP spid="15" grpId="0" animBg="1"/>
      <p:bldP spid="33" grpId="0"/>
      <p:bldP spid="34" grpId="0"/>
      <p:bldP spid="44" grpId="0"/>
      <p:bldP spid="45" grpId="0"/>
      <p:bldP spid="50" grpId="0" animBg="1"/>
      <p:bldP spid="51" grpId="0"/>
      <p:bldP spid="56" grpId="0"/>
      <p:bldP spid="6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CC4F2D0-B871-478D-8A53-E0816F27F2C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46CE7E22-93FC-4C51-85F0-D4D6D4F60D2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812C6616-EA7B-46E6-8045-F62FAC478C4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49265B3-B188-4784-B936-8D876589BCCE}"/>
              </a:ext>
            </a:extLst>
          </p:cNvPr>
          <p:cNvSpPr/>
          <p:nvPr/>
        </p:nvSpPr>
        <p:spPr>
          <a:xfrm>
            <a:off x="5405037" y="0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F49035-5BA6-487C-984E-22ECF56A9212}"/>
              </a:ext>
            </a:extLst>
          </p:cNvPr>
          <p:cNvSpPr txBox="1"/>
          <p:nvPr/>
        </p:nvSpPr>
        <p:spPr>
          <a:xfrm>
            <a:off x="521716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C146C88-7271-48D2-B952-F5CBEC58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KNAG TESTIMONIAL</a:t>
            </a:r>
            <a:endParaRPr lang="en-ID" i="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A0E706-0E18-4D35-BEB1-49250437B0FD}"/>
              </a:ext>
            </a:extLst>
          </p:cNvPr>
          <p:cNvSpPr txBox="1"/>
          <p:nvPr/>
        </p:nvSpPr>
        <p:spPr>
          <a:xfrm>
            <a:off x="4683760" y="4926684"/>
            <a:ext cx="2824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latin typeface="+mj-lt"/>
              </a:rPr>
              <a:t>What Our Client Says</a:t>
            </a:r>
            <a:endParaRPr lang="en-ID" sz="1600" i="1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A57CF6-6D3B-4010-9F73-11DDEF0E4F81}"/>
              </a:ext>
            </a:extLst>
          </p:cNvPr>
          <p:cNvSpPr txBox="1"/>
          <p:nvPr/>
        </p:nvSpPr>
        <p:spPr>
          <a:xfrm>
            <a:off x="1481760" y="5257959"/>
            <a:ext cx="9228480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/>
              <a:t>A wonderful serenity has taken possession of my entire soul, like these sweet mornings of spring which I enjoy with my whole heart. I am alone, and feel the charm of existence in this spot, which was created for the bliss of souls like mine.</a:t>
            </a:r>
            <a:endParaRPr lang="en-ID" sz="11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0E6B41-D824-4711-98D5-B4C2CDBF283A}"/>
              </a:ext>
            </a:extLst>
          </p:cNvPr>
          <p:cNvSpPr txBox="1"/>
          <p:nvPr/>
        </p:nvSpPr>
        <p:spPr>
          <a:xfrm>
            <a:off x="1481760" y="5834142"/>
            <a:ext cx="9228480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/>
              <a:t>Like these sweet mornings of spring which I enjoy with my whole heart. I am alone, and feel the charm of existence in this spot, which was created for the bliss of souls like mine.</a:t>
            </a:r>
            <a:endParaRPr lang="en-ID" sz="11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6DE1C5F-A0A9-4F30-8ABC-F984A70A3AD6}"/>
              </a:ext>
            </a:extLst>
          </p:cNvPr>
          <p:cNvSpPr/>
          <p:nvPr/>
        </p:nvSpPr>
        <p:spPr>
          <a:xfrm>
            <a:off x="4480559" y="3312160"/>
            <a:ext cx="3230882" cy="1219200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0A6B1F4-A272-4728-A3B0-C356974EA614}"/>
              </a:ext>
            </a:extLst>
          </p:cNvPr>
          <p:cNvSpPr txBox="1"/>
          <p:nvPr/>
        </p:nvSpPr>
        <p:spPr>
          <a:xfrm>
            <a:off x="4683760" y="3492329"/>
            <a:ext cx="2824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+mj-lt"/>
              </a:rPr>
              <a:t>Your Client Name</a:t>
            </a:r>
            <a:endParaRPr lang="en-ID" sz="1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52FDB70-0207-4D42-A733-BDF66541C569}"/>
              </a:ext>
            </a:extLst>
          </p:cNvPr>
          <p:cNvSpPr txBox="1"/>
          <p:nvPr/>
        </p:nvSpPr>
        <p:spPr>
          <a:xfrm>
            <a:off x="4683760" y="3775008"/>
            <a:ext cx="2824480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A wonderful serenity has taken possession of my entire soul</a:t>
            </a:r>
            <a:endParaRPr lang="en-ID" sz="1100" dirty="0">
              <a:solidFill>
                <a:schemeClr val="bg2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298C623-8A7E-4B10-81E3-5E3A55B2123E}"/>
              </a:ext>
            </a:extLst>
          </p:cNvPr>
          <p:cNvSpPr/>
          <p:nvPr/>
        </p:nvSpPr>
        <p:spPr>
          <a:xfrm>
            <a:off x="1117599" y="3312160"/>
            <a:ext cx="3230882" cy="1219200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7EFD08C-E923-4726-8C74-31F6409BDE46}"/>
              </a:ext>
            </a:extLst>
          </p:cNvPr>
          <p:cNvSpPr txBox="1"/>
          <p:nvPr/>
        </p:nvSpPr>
        <p:spPr>
          <a:xfrm>
            <a:off x="1320800" y="3492329"/>
            <a:ext cx="2824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+mj-lt"/>
              </a:rPr>
              <a:t>Your Client Name</a:t>
            </a:r>
            <a:endParaRPr lang="en-ID" sz="1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CF6BC32-A300-4619-A0B5-A57CB65462B8}"/>
              </a:ext>
            </a:extLst>
          </p:cNvPr>
          <p:cNvSpPr txBox="1"/>
          <p:nvPr/>
        </p:nvSpPr>
        <p:spPr>
          <a:xfrm>
            <a:off x="1320800" y="3775008"/>
            <a:ext cx="2824480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A wonderful serenity has taken possession of my entire soul</a:t>
            </a:r>
            <a:endParaRPr lang="en-ID" sz="1100" dirty="0">
              <a:solidFill>
                <a:schemeClr val="bg2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EDF98F8-1E72-42C1-AE6D-9903DF2291A5}"/>
              </a:ext>
            </a:extLst>
          </p:cNvPr>
          <p:cNvSpPr/>
          <p:nvPr/>
        </p:nvSpPr>
        <p:spPr>
          <a:xfrm>
            <a:off x="7843518" y="3312160"/>
            <a:ext cx="3230882" cy="1219200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A4B302-C8BA-4147-994B-01D0F4CF4E82}"/>
              </a:ext>
            </a:extLst>
          </p:cNvPr>
          <p:cNvSpPr txBox="1"/>
          <p:nvPr/>
        </p:nvSpPr>
        <p:spPr>
          <a:xfrm>
            <a:off x="8046719" y="3492329"/>
            <a:ext cx="2824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+mj-lt"/>
              </a:rPr>
              <a:t>Your Client Name</a:t>
            </a:r>
            <a:endParaRPr lang="en-ID" sz="1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63AC69C-45D6-4199-8E45-EFA12E8671C6}"/>
              </a:ext>
            </a:extLst>
          </p:cNvPr>
          <p:cNvSpPr txBox="1"/>
          <p:nvPr/>
        </p:nvSpPr>
        <p:spPr>
          <a:xfrm>
            <a:off x="8046719" y="3775008"/>
            <a:ext cx="2824480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A wonderful serenity has taken possession of my entire soul</a:t>
            </a:r>
            <a:endParaRPr lang="en-ID" sz="11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824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8" grpId="0"/>
      <p:bldP spid="9" grpId="0"/>
      <p:bldP spid="10" grpId="0"/>
      <p:bldP spid="18" grpId="0" animBg="1"/>
      <p:bldP spid="20" grpId="0"/>
      <p:bldP spid="21" grpId="0"/>
      <p:bldP spid="22" grpId="0" animBg="1"/>
      <p:bldP spid="24" grpId="0"/>
      <p:bldP spid="25" grpId="0"/>
      <p:bldP spid="26" grpId="0" animBg="1"/>
      <p:bldP spid="28" grpId="0"/>
      <p:bldP spid="2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0FF6DBA8-30BB-41EA-9728-8F85346A1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Knag Phone Mockup</a:t>
            </a:r>
            <a:endParaRPr lang="en-ID" i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5E835C-8C7F-4833-B5DE-2B6768963EDE}"/>
              </a:ext>
            </a:extLst>
          </p:cNvPr>
          <p:cNvSpPr/>
          <p:nvPr/>
        </p:nvSpPr>
        <p:spPr>
          <a:xfrm>
            <a:off x="5405037" y="6430647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FEB888-15B2-419F-9E2A-54CA461A2CA8}"/>
              </a:ext>
            </a:extLst>
          </p:cNvPr>
          <p:cNvSpPr txBox="1"/>
          <p:nvPr/>
        </p:nvSpPr>
        <p:spPr>
          <a:xfrm>
            <a:off x="5217160" y="6490052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19BF163-A587-45CD-89F2-81BFF8FA44E9}"/>
              </a:ext>
            </a:extLst>
          </p:cNvPr>
          <p:cNvSpPr/>
          <p:nvPr/>
        </p:nvSpPr>
        <p:spPr>
          <a:xfrm>
            <a:off x="0" y="0"/>
            <a:ext cx="429768" cy="6858000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50B2B35-4352-4282-929A-800C69CFC394}"/>
              </a:ext>
            </a:extLst>
          </p:cNvPr>
          <p:cNvSpPr txBox="1"/>
          <p:nvPr/>
        </p:nvSpPr>
        <p:spPr>
          <a:xfrm>
            <a:off x="1612959" y="3487075"/>
            <a:ext cx="3730931" cy="10840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/>
              <a:t>A wonderful serenity has taken possession of my entire soul, like these sweet mornings of spring which I enjoy with my whole heart. am alone, and feel the charm of existence in this spot, which</a:t>
            </a:r>
            <a:endParaRPr lang="en-ID" sz="11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6A8A976-C30D-43E0-AD5D-5D9BC34FC953}"/>
              </a:ext>
            </a:extLst>
          </p:cNvPr>
          <p:cNvSpPr txBox="1"/>
          <p:nvPr/>
        </p:nvSpPr>
        <p:spPr>
          <a:xfrm>
            <a:off x="1612959" y="3190288"/>
            <a:ext cx="2824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i="1" dirty="0">
                <a:latin typeface="+mj-lt"/>
              </a:rPr>
              <a:t>About Our Mockup</a:t>
            </a:r>
            <a:endParaRPr lang="en-ID" sz="1600" i="1" dirty="0">
              <a:latin typeface="+mj-lt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323AF65-235F-4631-A356-BCE16433744D}"/>
              </a:ext>
            </a:extLst>
          </p:cNvPr>
          <p:cNvSpPr txBox="1"/>
          <p:nvPr/>
        </p:nvSpPr>
        <p:spPr>
          <a:xfrm>
            <a:off x="1612959" y="4571290"/>
            <a:ext cx="3730931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/>
              <a:t>Like these sweet mornings of spring which enjoy with my whole heart am alone, and feel the charm of existence in this spot, which was created</a:t>
            </a:r>
            <a:endParaRPr lang="en-ID" sz="1100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F94802-4080-4FE6-8914-D9A8BF524FF9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/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804C5FCC-8707-4476-BC2B-353649203BFF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/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0F4DAB95-8351-4041-ADA0-A9981CEC0D26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/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F872EB-29A9-46F9-A780-E010EC4520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900000">
            <a:off x="6578320" y="-1805301"/>
            <a:ext cx="2412587" cy="486684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CF51251-1AF6-42DC-86E4-22990C9CD4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900000">
            <a:off x="10204091" y="1663546"/>
            <a:ext cx="2412587" cy="48668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043DD8D-5424-4FC9-A1FD-4F06F0D0FD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900000">
            <a:off x="7630423" y="2885785"/>
            <a:ext cx="2412587" cy="4866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871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8" grpId="0" animBg="1"/>
      <p:bldP spid="9" grpId="0"/>
      <p:bldP spid="38" grpId="0" animBg="1"/>
      <p:bldP spid="39" grpId="0"/>
      <p:bldP spid="40" grpId="0"/>
      <p:bldP spid="4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121212.png">
            <a:extLst>
              <a:ext uri="{FF2B5EF4-FFF2-40B4-BE49-F238E27FC236}">
                <a16:creationId xmlns:a16="http://schemas.microsoft.com/office/drawing/2014/main" id="{2F95BCD6-50F3-4A56-BCFD-F823E70E1F0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29" b="1129"/>
          <a:stretch>
            <a:fillRect/>
          </a:stretch>
        </p:blipFill>
        <p:spPr>
          <a:xfrm>
            <a:off x="-2080324" y="1223224"/>
            <a:ext cx="8176324" cy="476303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E348A88-B8B0-46F5-8AA3-1366211FC076}"/>
              </a:ext>
            </a:extLst>
          </p:cNvPr>
          <p:cNvSpPr/>
          <p:nvPr/>
        </p:nvSpPr>
        <p:spPr>
          <a:xfrm>
            <a:off x="5405037" y="0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A6E475-F398-4047-847C-2F238D96AEFE}"/>
              </a:ext>
            </a:extLst>
          </p:cNvPr>
          <p:cNvSpPr txBox="1"/>
          <p:nvPr/>
        </p:nvSpPr>
        <p:spPr>
          <a:xfrm>
            <a:off x="521716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FE9B8A88-0ECA-4AE2-A080-69A5CF01D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Knag Laptop Mockup</a:t>
            </a:r>
            <a:endParaRPr lang="en-ID" i="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D58EBDF-5021-4E18-B06A-B766997A7DBC}"/>
              </a:ext>
            </a:extLst>
          </p:cNvPr>
          <p:cNvSpPr/>
          <p:nvPr/>
        </p:nvSpPr>
        <p:spPr>
          <a:xfrm>
            <a:off x="11762232" y="0"/>
            <a:ext cx="429768" cy="6858000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48B8C88-AFF6-428E-8FDB-EF23B9A3AEF5}"/>
              </a:ext>
            </a:extLst>
          </p:cNvPr>
          <p:cNvSpPr txBox="1"/>
          <p:nvPr/>
        </p:nvSpPr>
        <p:spPr>
          <a:xfrm>
            <a:off x="6692296" y="3489767"/>
            <a:ext cx="2824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i="1" dirty="0">
                <a:latin typeface="+mj-lt"/>
              </a:rPr>
              <a:t>About Our Mockup</a:t>
            </a:r>
            <a:endParaRPr lang="en-ID" sz="1600" i="1" dirty="0">
              <a:latin typeface="+mj-lt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3F8F941-3AFF-432B-91AF-077C682ECDC6}"/>
              </a:ext>
            </a:extLst>
          </p:cNvPr>
          <p:cNvSpPr txBox="1"/>
          <p:nvPr/>
        </p:nvSpPr>
        <p:spPr>
          <a:xfrm>
            <a:off x="6692296" y="3801555"/>
            <a:ext cx="4429760" cy="10840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/>
              <a:t>A wonderful serenity has taken possession of my entire soul, like these sweet mornings of spring which I enjoy with my whole heart. I am alone, and feel the charm of existence in this spot, which was created for the bliss of souls like mine.</a:t>
            </a:r>
            <a:endParaRPr lang="en-ID" sz="1100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F3C0120-F9FD-48AA-BF40-114F9EDD1E4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480823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11" grpId="0"/>
      <p:bldP spid="16" grpId="0" animBg="1"/>
      <p:bldP spid="17" grpId="0"/>
      <p:bldP spid="1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CF99EC2-1DC8-45FE-A3E7-A8D4C3414FB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F47C95C-4087-4DFB-B0D7-CD0B5862B298}"/>
              </a:ext>
            </a:extLst>
          </p:cNvPr>
          <p:cNvSpPr/>
          <p:nvPr/>
        </p:nvSpPr>
        <p:spPr>
          <a:xfrm>
            <a:off x="5405037" y="0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2607B3-61C2-44D2-8AAE-07AD5CC4DB27}"/>
              </a:ext>
            </a:extLst>
          </p:cNvPr>
          <p:cNvSpPr txBox="1"/>
          <p:nvPr/>
        </p:nvSpPr>
        <p:spPr>
          <a:xfrm>
            <a:off x="521716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735A1B5-D385-418F-A34B-41CB964DB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KNAG Flowchart</a:t>
            </a:r>
            <a:endParaRPr lang="en-ID" i="0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5AEF7EB-636E-43E4-B25D-554A180FE874}"/>
              </a:ext>
            </a:extLst>
          </p:cNvPr>
          <p:cNvGrpSpPr/>
          <p:nvPr/>
        </p:nvGrpSpPr>
        <p:grpSpPr>
          <a:xfrm>
            <a:off x="1288898" y="1610355"/>
            <a:ext cx="9432913" cy="1523855"/>
            <a:chOff x="1490566" y="6138589"/>
            <a:chExt cx="20979033" cy="3389092"/>
          </a:xfrm>
          <a:solidFill>
            <a:srgbClr val="FF8989"/>
          </a:solidFill>
        </p:grpSpPr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763BF2E3-CBC5-4083-8A55-C8693DD7C68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90566" y="6138589"/>
              <a:ext cx="6660716" cy="2422367"/>
            </a:xfrm>
            <a:custGeom>
              <a:avLst/>
              <a:gdLst>
                <a:gd name="T0" fmla="*/ 478 w 494"/>
                <a:gd name="T1" fmla="*/ 50 h 178"/>
                <a:gd name="T2" fmla="*/ 471 w 494"/>
                <a:gd name="T3" fmla="*/ 45 h 178"/>
                <a:gd name="T4" fmla="*/ 439 w 494"/>
                <a:gd name="T5" fmla="*/ 34 h 178"/>
                <a:gd name="T6" fmla="*/ 410 w 494"/>
                <a:gd name="T7" fmla="*/ 42 h 178"/>
                <a:gd name="T8" fmla="*/ 410 w 494"/>
                <a:gd name="T9" fmla="*/ 42 h 178"/>
                <a:gd name="T10" fmla="*/ 378 w 494"/>
                <a:gd name="T11" fmla="*/ 54 h 178"/>
                <a:gd name="T12" fmla="*/ 356 w 494"/>
                <a:gd name="T13" fmla="*/ 57 h 178"/>
                <a:gd name="T14" fmla="*/ 128 w 494"/>
                <a:gd name="T15" fmla="*/ 9 h 178"/>
                <a:gd name="T16" fmla="*/ 128 w 494"/>
                <a:gd name="T17" fmla="*/ 8 h 178"/>
                <a:gd name="T18" fmla="*/ 125 w 494"/>
                <a:gd name="T19" fmla="*/ 7 h 178"/>
                <a:gd name="T20" fmla="*/ 122 w 494"/>
                <a:gd name="T21" fmla="*/ 6 h 178"/>
                <a:gd name="T22" fmla="*/ 89 w 494"/>
                <a:gd name="T23" fmla="*/ 0 h 178"/>
                <a:gd name="T24" fmla="*/ 0 w 494"/>
                <a:gd name="T25" fmla="*/ 89 h 178"/>
                <a:gd name="T26" fmla="*/ 0 w 494"/>
                <a:gd name="T27" fmla="*/ 89 h 178"/>
                <a:gd name="T28" fmla="*/ 0 w 494"/>
                <a:gd name="T29" fmla="*/ 89 h 178"/>
                <a:gd name="T30" fmla="*/ 0 w 494"/>
                <a:gd name="T31" fmla="*/ 89 h 178"/>
                <a:gd name="T32" fmla="*/ 78 w 494"/>
                <a:gd name="T33" fmla="*/ 178 h 178"/>
                <a:gd name="T34" fmla="*/ 78 w 494"/>
                <a:gd name="T35" fmla="*/ 159 h 178"/>
                <a:gd name="T36" fmla="*/ 19 w 494"/>
                <a:gd name="T37" fmla="*/ 89 h 178"/>
                <a:gd name="T38" fmla="*/ 90 w 494"/>
                <a:gd name="T39" fmla="*/ 18 h 178"/>
                <a:gd name="T40" fmla="*/ 121 w 494"/>
                <a:gd name="T41" fmla="*/ 26 h 178"/>
                <a:gd name="T42" fmla="*/ 161 w 494"/>
                <a:gd name="T43" fmla="*/ 89 h 178"/>
                <a:gd name="T44" fmla="*/ 118 w 494"/>
                <a:gd name="T45" fmla="*/ 154 h 178"/>
                <a:gd name="T46" fmla="*/ 94 w 494"/>
                <a:gd name="T47" fmla="*/ 160 h 178"/>
                <a:gd name="T48" fmla="*/ 94 w 494"/>
                <a:gd name="T49" fmla="*/ 178 h 178"/>
                <a:gd name="T50" fmla="*/ 134 w 494"/>
                <a:gd name="T51" fmla="*/ 166 h 178"/>
                <a:gd name="T52" fmla="*/ 356 w 494"/>
                <a:gd name="T53" fmla="*/ 121 h 178"/>
                <a:gd name="T54" fmla="*/ 377 w 494"/>
                <a:gd name="T55" fmla="*/ 124 h 178"/>
                <a:gd name="T56" fmla="*/ 410 w 494"/>
                <a:gd name="T57" fmla="*/ 135 h 178"/>
                <a:gd name="T58" fmla="*/ 410 w 494"/>
                <a:gd name="T59" fmla="*/ 135 h 178"/>
                <a:gd name="T60" fmla="*/ 439 w 494"/>
                <a:gd name="T61" fmla="*/ 144 h 178"/>
                <a:gd name="T62" fmla="*/ 469 w 494"/>
                <a:gd name="T63" fmla="*/ 135 h 178"/>
                <a:gd name="T64" fmla="*/ 494 w 494"/>
                <a:gd name="T65" fmla="*/ 89 h 178"/>
                <a:gd name="T66" fmla="*/ 494 w 494"/>
                <a:gd name="T67" fmla="*/ 89 h 178"/>
                <a:gd name="T68" fmla="*/ 478 w 494"/>
                <a:gd name="T69" fmla="*/ 50 h 178"/>
                <a:gd name="T70" fmla="*/ 421 w 494"/>
                <a:gd name="T71" fmla="*/ 89 h 178"/>
                <a:gd name="T72" fmla="*/ 439 w 494"/>
                <a:gd name="T73" fmla="*/ 71 h 178"/>
                <a:gd name="T74" fmla="*/ 457 w 494"/>
                <a:gd name="T75" fmla="*/ 89 h 178"/>
                <a:gd name="T76" fmla="*/ 439 w 494"/>
                <a:gd name="T77" fmla="*/ 108 h 178"/>
                <a:gd name="T78" fmla="*/ 421 w 494"/>
                <a:gd name="T79" fmla="*/ 89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94" h="178">
                  <a:moveTo>
                    <a:pt x="478" y="50"/>
                  </a:moveTo>
                  <a:cubicBezTo>
                    <a:pt x="476" y="48"/>
                    <a:pt x="473" y="46"/>
                    <a:pt x="471" y="45"/>
                  </a:cubicBezTo>
                  <a:cubicBezTo>
                    <a:pt x="462" y="38"/>
                    <a:pt x="451" y="34"/>
                    <a:pt x="439" y="34"/>
                  </a:cubicBezTo>
                  <a:cubicBezTo>
                    <a:pt x="428" y="34"/>
                    <a:pt x="419" y="37"/>
                    <a:pt x="410" y="42"/>
                  </a:cubicBezTo>
                  <a:cubicBezTo>
                    <a:pt x="410" y="42"/>
                    <a:pt x="410" y="42"/>
                    <a:pt x="410" y="42"/>
                  </a:cubicBezTo>
                  <a:cubicBezTo>
                    <a:pt x="400" y="47"/>
                    <a:pt x="389" y="51"/>
                    <a:pt x="378" y="54"/>
                  </a:cubicBezTo>
                  <a:cubicBezTo>
                    <a:pt x="371" y="55"/>
                    <a:pt x="363" y="57"/>
                    <a:pt x="356" y="57"/>
                  </a:cubicBezTo>
                  <a:cubicBezTo>
                    <a:pt x="266" y="67"/>
                    <a:pt x="157" y="21"/>
                    <a:pt x="128" y="9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7" y="8"/>
                    <a:pt x="126" y="7"/>
                    <a:pt x="125" y="7"/>
                  </a:cubicBezTo>
                  <a:cubicBezTo>
                    <a:pt x="124" y="6"/>
                    <a:pt x="123" y="6"/>
                    <a:pt x="122" y="6"/>
                  </a:cubicBezTo>
                  <a:cubicBezTo>
                    <a:pt x="112" y="2"/>
                    <a:pt x="101" y="0"/>
                    <a:pt x="89" y="0"/>
                  </a:cubicBezTo>
                  <a:cubicBezTo>
                    <a:pt x="40" y="0"/>
                    <a:pt x="0" y="3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135"/>
                    <a:pt x="34" y="172"/>
                    <a:pt x="78" y="178"/>
                  </a:cubicBezTo>
                  <a:cubicBezTo>
                    <a:pt x="78" y="159"/>
                    <a:pt x="78" y="159"/>
                    <a:pt x="78" y="159"/>
                  </a:cubicBezTo>
                  <a:cubicBezTo>
                    <a:pt x="44" y="154"/>
                    <a:pt x="19" y="124"/>
                    <a:pt x="19" y="89"/>
                  </a:cubicBezTo>
                  <a:cubicBezTo>
                    <a:pt x="19" y="50"/>
                    <a:pt x="50" y="18"/>
                    <a:pt x="90" y="18"/>
                  </a:cubicBezTo>
                  <a:cubicBezTo>
                    <a:pt x="101" y="18"/>
                    <a:pt x="112" y="21"/>
                    <a:pt x="121" y="26"/>
                  </a:cubicBezTo>
                  <a:cubicBezTo>
                    <a:pt x="144" y="37"/>
                    <a:pt x="161" y="61"/>
                    <a:pt x="161" y="89"/>
                  </a:cubicBezTo>
                  <a:cubicBezTo>
                    <a:pt x="161" y="118"/>
                    <a:pt x="143" y="143"/>
                    <a:pt x="118" y="154"/>
                  </a:cubicBezTo>
                  <a:cubicBezTo>
                    <a:pt x="111" y="158"/>
                    <a:pt x="102" y="160"/>
                    <a:pt x="94" y="160"/>
                  </a:cubicBezTo>
                  <a:cubicBezTo>
                    <a:pt x="94" y="178"/>
                    <a:pt x="94" y="178"/>
                    <a:pt x="94" y="178"/>
                  </a:cubicBezTo>
                  <a:cubicBezTo>
                    <a:pt x="108" y="177"/>
                    <a:pt x="122" y="173"/>
                    <a:pt x="134" y="166"/>
                  </a:cubicBezTo>
                  <a:cubicBezTo>
                    <a:pt x="172" y="150"/>
                    <a:pt x="273" y="112"/>
                    <a:pt x="356" y="121"/>
                  </a:cubicBezTo>
                  <a:cubicBezTo>
                    <a:pt x="363" y="121"/>
                    <a:pt x="370" y="122"/>
                    <a:pt x="377" y="124"/>
                  </a:cubicBezTo>
                  <a:cubicBezTo>
                    <a:pt x="389" y="127"/>
                    <a:pt x="400" y="130"/>
                    <a:pt x="410" y="135"/>
                  </a:cubicBezTo>
                  <a:cubicBezTo>
                    <a:pt x="410" y="135"/>
                    <a:pt x="410" y="135"/>
                    <a:pt x="410" y="135"/>
                  </a:cubicBezTo>
                  <a:cubicBezTo>
                    <a:pt x="418" y="141"/>
                    <a:pt x="428" y="144"/>
                    <a:pt x="439" y="144"/>
                  </a:cubicBezTo>
                  <a:cubicBezTo>
                    <a:pt x="450" y="144"/>
                    <a:pt x="460" y="140"/>
                    <a:pt x="469" y="135"/>
                  </a:cubicBezTo>
                  <a:cubicBezTo>
                    <a:pt x="484" y="125"/>
                    <a:pt x="494" y="108"/>
                    <a:pt x="494" y="89"/>
                  </a:cubicBezTo>
                  <a:cubicBezTo>
                    <a:pt x="494" y="89"/>
                    <a:pt x="494" y="89"/>
                    <a:pt x="494" y="89"/>
                  </a:cubicBezTo>
                  <a:cubicBezTo>
                    <a:pt x="494" y="74"/>
                    <a:pt x="488" y="60"/>
                    <a:pt x="478" y="50"/>
                  </a:cubicBezTo>
                  <a:close/>
                  <a:moveTo>
                    <a:pt x="421" y="89"/>
                  </a:moveTo>
                  <a:cubicBezTo>
                    <a:pt x="421" y="79"/>
                    <a:pt x="429" y="71"/>
                    <a:pt x="439" y="71"/>
                  </a:cubicBezTo>
                  <a:cubicBezTo>
                    <a:pt x="449" y="71"/>
                    <a:pt x="457" y="79"/>
                    <a:pt x="457" y="89"/>
                  </a:cubicBezTo>
                  <a:cubicBezTo>
                    <a:pt x="457" y="99"/>
                    <a:pt x="449" y="108"/>
                    <a:pt x="439" y="108"/>
                  </a:cubicBezTo>
                  <a:cubicBezTo>
                    <a:pt x="429" y="108"/>
                    <a:pt x="421" y="99"/>
                    <a:pt x="421" y="8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34" tIns="45717" rIns="91434" bIns="45717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3DA9BDDC-2AEE-4B60-9A58-7FA73AD7756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51210" y="6887840"/>
              <a:ext cx="915928" cy="2639841"/>
            </a:xfrm>
            <a:custGeom>
              <a:avLst/>
              <a:gdLst>
                <a:gd name="T0" fmla="*/ 65 w 68"/>
                <a:gd name="T1" fmla="*/ 20 h 194"/>
                <a:gd name="T2" fmla="*/ 65 w 68"/>
                <a:gd name="T3" fmla="*/ 20 h 194"/>
                <a:gd name="T4" fmla="*/ 34 w 68"/>
                <a:gd name="T5" fmla="*/ 0 h 194"/>
                <a:gd name="T6" fmla="*/ 0 w 68"/>
                <a:gd name="T7" fmla="*/ 34 h 194"/>
                <a:gd name="T8" fmla="*/ 27 w 68"/>
                <a:gd name="T9" fmla="*/ 68 h 194"/>
                <a:gd name="T10" fmla="*/ 27 w 68"/>
                <a:gd name="T11" fmla="*/ 194 h 194"/>
                <a:gd name="T12" fmla="*/ 43 w 68"/>
                <a:gd name="T13" fmla="*/ 194 h 194"/>
                <a:gd name="T14" fmla="*/ 43 w 68"/>
                <a:gd name="T15" fmla="*/ 67 h 194"/>
                <a:gd name="T16" fmla="*/ 65 w 68"/>
                <a:gd name="T17" fmla="*/ 50 h 194"/>
                <a:gd name="T18" fmla="*/ 68 w 68"/>
                <a:gd name="T19" fmla="*/ 34 h 194"/>
                <a:gd name="T20" fmla="*/ 65 w 68"/>
                <a:gd name="T21" fmla="*/ 20 h 194"/>
                <a:gd name="T22" fmla="*/ 34 w 68"/>
                <a:gd name="T23" fmla="*/ 53 h 194"/>
                <a:gd name="T24" fmla="*/ 16 w 68"/>
                <a:gd name="T25" fmla="*/ 34 h 194"/>
                <a:gd name="T26" fmla="*/ 34 w 68"/>
                <a:gd name="T27" fmla="*/ 16 h 194"/>
                <a:gd name="T28" fmla="*/ 52 w 68"/>
                <a:gd name="T29" fmla="*/ 34 h 194"/>
                <a:gd name="T30" fmla="*/ 34 w 68"/>
                <a:gd name="T31" fmla="*/ 53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8" h="194">
                  <a:moveTo>
                    <a:pt x="65" y="20"/>
                  </a:moveTo>
                  <a:cubicBezTo>
                    <a:pt x="65" y="20"/>
                    <a:pt x="65" y="20"/>
                    <a:pt x="65" y="20"/>
                  </a:cubicBezTo>
                  <a:cubicBezTo>
                    <a:pt x="60" y="8"/>
                    <a:pt x="48" y="0"/>
                    <a:pt x="34" y="0"/>
                  </a:cubicBezTo>
                  <a:cubicBezTo>
                    <a:pt x="15" y="0"/>
                    <a:pt x="0" y="15"/>
                    <a:pt x="0" y="34"/>
                  </a:cubicBezTo>
                  <a:cubicBezTo>
                    <a:pt x="0" y="51"/>
                    <a:pt x="11" y="64"/>
                    <a:pt x="27" y="68"/>
                  </a:cubicBezTo>
                  <a:cubicBezTo>
                    <a:pt x="27" y="194"/>
                    <a:pt x="27" y="194"/>
                    <a:pt x="27" y="194"/>
                  </a:cubicBezTo>
                  <a:cubicBezTo>
                    <a:pt x="43" y="194"/>
                    <a:pt x="43" y="194"/>
                    <a:pt x="43" y="194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52" y="65"/>
                    <a:pt x="60" y="58"/>
                    <a:pt x="65" y="50"/>
                  </a:cubicBezTo>
                  <a:cubicBezTo>
                    <a:pt x="67" y="45"/>
                    <a:pt x="68" y="40"/>
                    <a:pt x="68" y="34"/>
                  </a:cubicBezTo>
                  <a:cubicBezTo>
                    <a:pt x="68" y="29"/>
                    <a:pt x="67" y="25"/>
                    <a:pt x="65" y="20"/>
                  </a:cubicBezTo>
                  <a:close/>
                  <a:moveTo>
                    <a:pt x="34" y="53"/>
                  </a:moveTo>
                  <a:cubicBezTo>
                    <a:pt x="24" y="53"/>
                    <a:pt x="16" y="44"/>
                    <a:pt x="16" y="34"/>
                  </a:cubicBezTo>
                  <a:cubicBezTo>
                    <a:pt x="16" y="24"/>
                    <a:pt x="24" y="16"/>
                    <a:pt x="34" y="16"/>
                  </a:cubicBezTo>
                  <a:cubicBezTo>
                    <a:pt x="44" y="16"/>
                    <a:pt x="52" y="24"/>
                    <a:pt x="52" y="34"/>
                  </a:cubicBezTo>
                  <a:cubicBezTo>
                    <a:pt x="52" y="44"/>
                    <a:pt x="44" y="53"/>
                    <a:pt x="34" y="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34" tIns="45717" rIns="91434" bIns="45717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9A8DD9AD-2FD8-4E2C-B92E-2559D5C7AF1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90609" y="6887839"/>
              <a:ext cx="917515" cy="2244580"/>
            </a:xfrm>
            <a:custGeom>
              <a:avLst/>
              <a:gdLst>
                <a:gd name="T0" fmla="*/ 34 w 68"/>
                <a:gd name="T1" fmla="*/ 0 h 165"/>
                <a:gd name="T2" fmla="*/ 0 w 68"/>
                <a:gd name="T3" fmla="*/ 34 h 165"/>
                <a:gd name="T4" fmla="*/ 26 w 68"/>
                <a:gd name="T5" fmla="*/ 68 h 165"/>
                <a:gd name="T6" fmla="*/ 26 w 68"/>
                <a:gd name="T7" fmla="*/ 165 h 165"/>
                <a:gd name="T8" fmla="*/ 42 w 68"/>
                <a:gd name="T9" fmla="*/ 165 h 165"/>
                <a:gd name="T10" fmla="*/ 42 w 68"/>
                <a:gd name="T11" fmla="*/ 68 h 165"/>
                <a:gd name="T12" fmla="*/ 68 w 68"/>
                <a:gd name="T13" fmla="*/ 41 h 165"/>
                <a:gd name="T14" fmla="*/ 68 w 68"/>
                <a:gd name="T15" fmla="*/ 29 h 165"/>
                <a:gd name="T16" fmla="*/ 34 w 68"/>
                <a:gd name="T17" fmla="*/ 0 h 165"/>
                <a:gd name="T18" fmla="*/ 34 w 68"/>
                <a:gd name="T19" fmla="*/ 53 h 165"/>
                <a:gd name="T20" fmla="*/ 16 w 68"/>
                <a:gd name="T21" fmla="*/ 34 h 165"/>
                <a:gd name="T22" fmla="*/ 34 w 68"/>
                <a:gd name="T23" fmla="*/ 16 h 165"/>
                <a:gd name="T24" fmla="*/ 52 w 68"/>
                <a:gd name="T25" fmla="*/ 34 h 165"/>
                <a:gd name="T26" fmla="*/ 34 w 68"/>
                <a:gd name="T27" fmla="*/ 53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8" h="165">
                  <a:moveTo>
                    <a:pt x="34" y="0"/>
                  </a:moveTo>
                  <a:cubicBezTo>
                    <a:pt x="15" y="0"/>
                    <a:pt x="0" y="15"/>
                    <a:pt x="0" y="34"/>
                  </a:cubicBezTo>
                  <a:cubicBezTo>
                    <a:pt x="0" y="50"/>
                    <a:pt x="11" y="64"/>
                    <a:pt x="26" y="68"/>
                  </a:cubicBezTo>
                  <a:cubicBezTo>
                    <a:pt x="26" y="165"/>
                    <a:pt x="26" y="165"/>
                    <a:pt x="26" y="165"/>
                  </a:cubicBezTo>
                  <a:cubicBezTo>
                    <a:pt x="42" y="165"/>
                    <a:pt x="42" y="165"/>
                    <a:pt x="42" y="165"/>
                  </a:cubicBezTo>
                  <a:cubicBezTo>
                    <a:pt x="42" y="68"/>
                    <a:pt x="42" y="68"/>
                    <a:pt x="42" y="68"/>
                  </a:cubicBezTo>
                  <a:cubicBezTo>
                    <a:pt x="55" y="65"/>
                    <a:pt x="65" y="54"/>
                    <a:pt x="68" y="41"/>
                  </a:cubicBezTo>
                  <a:cubicBezTo>
                    <a:pt x="68" y="29"/>
                    <a:pt x="68" y="29"/>
                    <a:pt x="68" y="29"/>
                  </a:cubicBezTo>
                  <a:cubicBezTo>
                    <a:pt x="65" y="13"/>
                    <a:pt x="51" y="0"/>
                    <a:pt x="34" y="0"/>
                  </a:cubicBezTo>
                  <a:close/>
                  <a:moveTo>
                    <a:pt x="34" y="53"/>
                  </a:moveTo>
                  <a:cubicBezTo>
                    <a:pt x="24" y="53"/>
                    <a:pt x="16" y="44"/>
                    <a:pt x="16" y="34"/>
                  </a:cubicBezTo>
                  <a:cubicBezTo>
                    <a:pt x="16" y="24"/>
                    <a:pt x="24" y="16"/>
                    <a:pt x="34" y="16"/>
                  </a:cubicBezTo>
                  <a:cubicBezTo>
                    <a:pt x="44" y="16"/>
                    <a:pt x="52" y="24"/>
                    <a:pt x="52" y="34"/>
                  </a:cubicBezTo>
                  <a:cubicBezTo>
                    <a:pt x="52" y="44"/>
                    <a:pt x="44" y="53"/>
                    <a:pt x="34" y="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34" tIns="45717" rIns="91434" bIns="45717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5D95B2F8-AF75-4D37-A940-3466ED7F33E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62280" y="6138589"/>
              <a:ext cx="6660716" cy="2422367"/>
            </a:xfrm>
            <a:custGeom>
              <a:avLst/>
              <a:gdLst>
                <a:gd name="T0" fmla="*/ 478 w 494"/>
                <a:gd name="T1" fmla="*/ 50 h 178"/>
                <a:gd name="T2" fmla="*/ 471 w 494"/>
                <a:gd name="T3" fmla="*/ 45 h 178"/>
                <a:gd name="T4" fmla="*/ 439 w 494"/>
                <a:gd name="T5" fmla="*/ 34 h 178"/>
                <a:gd name="T6" fmla="*/ 410 w 494"/>
                <a:gd name="T7" fmla="*/ 42 h 178"/>
                <a:gd name="T8" fmla="*/ 410 w 494"/>
                <a:gd name="T9" fmla="*/ 42 h 178"/>
                <a:gd name="T10" fmla="*/ 378 w 494"/>
                <a:gd name="T11" fmla="*/ 54 h 178"/>
                <a:gd name="T12" fmla="*/ 356 w 494"/>
                <a:gd name="T13" fmla="*/ 57 h 178"/>
                <a:gd name="T14" fmla="*/ 128 w 494"/>
                <a:gd name="T15" fmla="*/ 9 h 178"/>
                <a:gd name="T16" fmla="*/ 128 w 494"/>
                <a:gd name="T17" fmla="*/ 8 h 178"/>
                <a:gd name="T18" fmla="*/ 125 w 494"/>
                <a:gd name="T19" fmla="*/ 7 h 178"/>
                <a:gd name="T20" fmla="*/ 122 w 494"/>
                <a:gd name="T21" fmla="*/ 6 h 178"/>
                <a:gd name="T22" fmla="*/ 89 w 494"/>
                <a:gd name="T23" fmla="*/ 0 h 178"/>
                <a:gd name="T24" fmla="*/ 0 w 494"/>
                <a:gd name="T25" fmla="*/ 89 h 178"/>
                <a:gd name="T26" fmla="*/ 0 w 494"/>
                <a:gd name="T27" fmla="*/ 89 h 178"/>
                <a:gd name="T28" fmla="*/ 0 w 494"/>
                <a:gd name="T29" fmla="*/ 89 h 178"/>
                <a:gd name="T30" fmla="*/ 0 w 494"/>
                <a:gd name="T31" fmla="*/ 89 h 178"/>
                <a:gd name="T32" fmla="*/ 78 w 494"/>
                <a:gd name="T33" fmla="*/ 178 h 178"/>
                <a:gd name="T34" fmla="*/ 78 w 494"/>
                <a:gd name="T35" fmla="*/ 159 h 178"/>
                <a:gd name="T36" fmla="*/ 19 w 494"/>
                <a:gd name="T37" fmla="*/ 89 h 178"/>
                <a:gd name="T38" fmla="*/ 90 w 494"/>
                <a:gd name="T39" fmla="*/ 18 h 178"/>
                <a:gd name="T40" fmla="*/ 121 w 494"/>
                <a:gd name="T41" fmla="*/ 26 h 178"/>
                <a:gd name="T42" fmla="*/ 161 w 494"/>
                <a:gd name="T43" fmla="*/ 89 h 178"/>
                <a:gd name="T44" fmla="*/ 118 w 494"/>
                <a:gd name="T45" fmla="*/ 154 h 178"/>
                <a:gd name="T46" fmla="*/ 94 w 494"/>
                <a:gd name="T47" fmla="*/ 160 h 178"/>
                <a:gd name="T48" fmla="*/ 94 w 494"/>
                <a:gd name="T49" fmla="*/ 178 h 178"/>
                <a:gd name="T50" fmla="*/ 134 w 494"/>
                <a:gd name="T51" fmla="*/ 166 h 178"/>
                <a:gd name="T52" fmla="*/ 356 w 494"/>
                <a:gd name="T53" fmla="*/ 121 h 178"/>
                <a:gd name="T54" fmla="*/ 377 w 494"/>
                <a:gd name="T55" fmla="*/ 124 h 178"/>
                <a:gd name="T56" fmla="*/ 410 w 494"/>
                <a:gd name="T57" fmla="*/ 135 h 178"/>
                <a:gd name="T58" fmla="*/ 410 w 494"/>
                <a:gd name="T59" fmla="*/ 135 h 178"/>
                <a:gd name="T60" fmla="*/ 439 w 494"/>
                <a:gd name="T61" fmla="*/ 144 h 178"/>
                <a:gd name="T62" fmla="*/ 469 w 494"/>
                <a:gd name="T63" fmla="*/ 135 h 178"/>
                <a:gd name="T64" fmla="*/ 494 w 494"/>
                <a:gd name="T65" fmla="*/ 89 h 178"/>
                <a:gd name="T66" fmla="*/ 494 w 494"/>
                <a:gd name="T67" fmla="*/ 89 h 178"/>
                <a:gd name="T68" fmla="*/ 478 w 494"/>
                <a:gd name="T69" fmla="*/ 50 h 178"/>
                <a:gd name="T70" fmla="*/ 421 w 494"/>
                <a:gd name="T71" fmla="*/ 89 h 178"/>
                <a:gd name="T72" fmla="*/ 439 w 494"/>
                <a:gd name="T73" fmla="*/ 71 h 178"/>
                <a:gd name="T74" fmla="*/ 457 w 494"/>
                <a:gd name="T75" fmla="*/ 89 h 178"/>
                <a:gd name="T76" fmla="*/ 439 w 494"/>
                <a:gd name="T77" fmla="*/ 108 h 178"/>
                <a:gd name="T78" fmla="*/ 421 w 494"/>
                <a:gd name="T79" fmla="*/ 89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94" h="178">
                  <a:moveTo>
                    <a:pt x="478" y="50"/>
                  </a:moveTo>
                  <a:cubicBezTo>
                    <a:pt x="476" y="48"/>
                    <a:pt x="473" y="46"/>
                    <a:pt x="471" y="45"/>
                  </a:cubicBezTo>
                  <a:cubicBezTo>
                    <a:pt x="462" y="38"/>
                    <a:pt x="451" y="34"/>
                    <a:pt x="439" y="34"/>
                  </a:cubicBezTo>
                  <a:cubicBezTo>
                    <a:pt x="428" y="34"/>
                    <a:pt x="419" y="37"/>
                    <a:pt x="410" y="42"/>
                  </a:cubicBezTo>
                  <a:cubicBezTo>
                    <a:pt x="410" y="42"/>
                    <a:pt x="410" y="42"/>
                    <a:pt x="410" y="42"/>
                  </a:cubicBezTo>
                  <a:cubicBezTo>
                    <a:pt x="400" y="47"/>
                    <a:pt x="389" y="51"/>
                    <a:pt x="378" y="54"/>
                  </a:cubicBezTo>
                  <a:cubicBezTo>
                    <a:pt x="371" y="55"/>
                    <a:pt x="363" y="57"/>
                    <a:pt x="356" y="57"/>
                  </a:cubicBezTo>
                  <a:cubicBezTo>
                    <a:pt x="266" y="67"/>
                    <a:pt x="157" y="21"/>
                    <a:pt x="128" y="9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7" y="8"/>
                    <a:pt x="126" y="7"/>
                    <a:pt x="125" y="7"/>
                  </a:cubicBezTo>
                  <a:cubicBezTo>
                    <a:pt x="124" y="6"/>
                    <a:pt x="123" y="6"/>
                    <a:pt x="122" y="6"/>
                  </a:cubicBezTo>
                  <a:cubicBezTo>
                    <a:pt x="112" y="2"/>
                    <a:pt x="101" y="0"/>
                    <a:pt x="89" y="0"/>
                  </a:cubicBezTo>
                  <a:cubicBezTo>
                    <a:pt x="40" y="0"/>
                    <a:pt x="0" y="3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135"/>
                    <a:pt x="34" y="172"/>
                    <a:pt x="78" y="178"/>
                  </a:cubicBezTo>
                  <a:cubicBezTo>
                    <a:pt x="78" y="159"/>
                    <a:pt x="78" y="159"/>
                    <a:pt x="78" y="159"/>
                  </a:cubicBezTo>
                  <a:cubicBezTo>
                    <a:pt x="44" y="154"/>
                    <a:pt x="19" y="124"/>
                    <a:pt x="19" y="89"/>
                  </a:cubicBezTo>
                  <a:cubicBezTo>
                    <a:pt x="19" y="50"/>
                    <a:pt x="50" y="18"/>
                    <a:pt x="90" y="18"/>
                  </a:cubicBezTo>
                  <a:cubicBezTo>
                    <a:pt x="101" y="18"/>
                    <a:pt x="112" y="21"/>
                    <a:pt x="121" y="26"/>
                  </a:cubicBezTo>
                  <a:cubicBezTo>
                    <a:pt x="144" y="37"/>
                    <a:pt x="161" y="61"/>
                    <a:pt x="161" y="89"/>
                  </a:cubicBezTo>
                  <a:cubicBezTo>
                    <a:pt x="161" y="118"/>
                    <a:pt x="143" y="143"/>
                    <a:pt x="118" y="154"/>
                  </a:cubicBezTo>
                  <a:cubicBezTo>
                    <a:pt x="111" y="158"/>
                    <a:pt x="102" y="160"/>
                    <a:pt x="94" y="160"/>
                  </a:cubicBezTo>
                  <a:cubicBezTo>
                    <a:pt x="94" y="178"/>
                    <a:pt x="94" y="178"/>
                    <a:pt x="94" y="178"/>
                  </a:cubicBezTo>
                  <a:cubicBezTo>
                    <a:pt x="108" y="177"/>
                    <a:pt x="122" y="173"/>
                    <a:pt x="134" y="166"/>
                  </a:cubicBezTo>
                  <a:cubicBezTo>
                    <a:pt x="172" y="150"/>
                    <a:pt x="273" y="112"/>
                    <a:pt x="356" y="121"/>
                  </a:cubicBezTo>
                  <a:cubicBezTo>
                    <a:pt x="363" y="121"/>
                    <a:pt x="370" y="122"/>
                    <a:pt x="377" y="124"/>
                  </a:cubicBezTo>
                  <a:cubicBezTo>
                    <a:pt x="389" y="127"/>
                    <a:pt x="400" y="130"/>
                    <a:pt x="410" y="135"/>
                  </a:cubicBezTo>
                  <a:cubicBezTo>
                    <a:pt x="410" y="135"/>
                    <a:pt x="410" y="135"/>
                    <a:pt x="410" y="135"/>
                  </a:cubicBezTo>
                  <a:cubicBezTo>
                    <a:pt x="418" y="141"/>
                    <a:pt x="428" y="144"/>
                    <a:pt x="439" y="144"/>
                  </a:cubicBezTo>
                  <a:cubicBezTo>
                    <a:pt x="450" y="144"/>
                    <a:pt x="460" y="140"/>
                    <a:pt x="469" y="135"/>
                  </a:cubicBezTo>
                  <a:cubicBezTo>
                    <a:pt x="484" y="125"/>
                    <a:pt x="494" y="108"/>
                    <a:pt x="494" y="89"/>
                  </a:cubicBezTo>
                  <a:cubicBezTo>
                    <a:pt x="494" y="89"/>
                    <a:pt x="494" y="89"/>
                    <a:pt x="494" y="89"/>
                  </a:cubicBezTo>
                  <a:cubicBezTo>
                    <a:pt x="494" y="74"/>
                    <a:pt x="488" y="60"/>
                    <a:pt x="478" y="50"/>
                  </a:cubicBezTo>
                  <a:close/>
                  <a:moveTo>
                    <a:pt x="421" y="89"/>
                  </a:moveTo>
                  <a:cubicBezTo>
                    <a:pt x="421" y="79"/>
                    <a:pt x="429" y="71"/>
                    <a:pt x="439" y="71"/>
                  </a:cubicBezTo>
                  <a:cubicBezTo>
                    <a:pt x="449" y="71"/>
                    <a:pt x="457" y="79"/>
                    <a:pt x="457" y="89"/>
                  </a:cubicBezTo>
                  <a:cubicBezTo>
                    <a:pt x="457" y="99"/>
                    <a:pt x="449" y="108"/>
                    <a:pt x="439" y="108"/>
                  </a:cubicBezTo>
                  <a:cubicBezTo>
                    <a:pt x="429" y="108"/>
                    <a:pt x="421" y="99"/>
                    <a:pt x="421" y="8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34" tIns="45717" rIns="91434" bIns="45717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7">
              <a:extLst>
                <a:ext uri="{FF2B5EF4-FFF2-40B4-BE49-F238E27FC236}">
                  <a16:creationId xmlns:a16="http://schemas.microsoft.com/office/drawing/2014/main" id="{91B5DF7D-0365-4611-B30E-15DC9D0D7F0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722925" y="6887840"/>
              <a:ext cx="917515" cy="2639841"/>
            </a:xfrm>
            <a:custGeom>
              <a:avLst/>
              <a:gdLst>
                <a:gd name="T0" fmla="*/ 65 w 68"/>
                <a:gd name="T1" fmla="*/ 20 h 194"/>
                <a:gd name="T2" fmla="*/ 65 w 68"/>
                <a:gd name="T3" fmla="*/ 20 h 194"/>
                <a:gd name="T4" fmla="*/ 34 w 68"/>
                <a:gd name="T5" fmla="*/ 0 h 194"/>
                <a:gd name="T6" fmla="*/ 0 w 68"/>
                <a:gd name="T7" fmla="*/ 34 h 194"/>
                <a:gd name="T8" fmla="*/ 27 w 68"/>
                <a:gd name="T9" fmla="*/ 68 h 194"/>
                <a:gd name="T10" fmla="*/ 27 w 68"/>
                <a:gd name="T11" fmla="*/ 194 h 194"/>
                <a:gd name="T12" fmla="*/ 43 w 68"/>
                <a:gd name="T13" fmla="*/ 194 h 194"/>
                <a:gd name="T14" fmla="*/ 43 w 68"/>
                <a:gd name="T15" fmla="*/ 67 h 194"/>
                <a:gd name="T16" fmla="*/ 65 w 68"/>
                <a:gd name="T17" fmla="*/ 50 h 194"/>
                <a:gd name="T18" fmla="*/ 68 w 68"/>
                <a:gd name="T19" fmla="*/ 34 h 194"/>
                <a:gd name="T20" fmla="*/ 65 w 68"/>
                <a:gd name="T21" fmla="*/ 20 h 194"/>
                <a:gd name="T22" fmla="*/ 34 w 68"/>
                <a:gd name="T23" fmla="*/ 53 h 194"/>
                <a:gd name="T24" fmla="*/ 16 w 68"/>
                <a:gd name="T25" fmla="*/ 34 h 194"/>
                <a:gd name="T26" fmla="*/ 34 w 68"/>
                <a:gd name="T27" fmla="*/ 16 h 194"/>
                <a:gd name="T28" fmla="*/ 52 w 68"/>
                <a:gd name="T29" fmla="*/ 34 h 194"/>
                <a:gd name="T30" fmla="*/ 34 w 68"/>
                <a:gd name="T31" fmla="*/ 53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8" h="194">
                  <a:moveTo>
                    <a:pt x="65" y="20"/>
                  </a:moveTo>
                  <a:cubicBezTo>
                    <a:pt x="65" y="20"/>
                    <a:pt x="65" y="20"/>
                    <a:pt x="65" y="20"/>
                  </a:cubicBezTo>
                  <a:cubicBezTo>
                    <a:pt x="60" y="8"/>
                    <a:pt x="48" y="0"/>
                    <a:pt x="34" y="0"/>
                  </a:cubicBezTo>
                  <a:cubicBezTo>
                    <a:pt x="15" y="0"/>
                    <a:pt x="0" y="15"/>
                    <a:pt x="0" y="34"/>
                  </a:cubicBezTo>
                  <a:cubicBezTo>
                    <a:pt x="0" y="51"/>
                    <a:pt x="11" y="64"/>
                    <a:pt x="27" y="68"/>
                  </a:cubicBezTo>
                  <a:cubicBezTo>
                    <a:pt x="27" y="194"/>
                    <a:pt x="27" y="194"/>
                    <a:pt x="27" y="194"/>
                  </a:cubicBezTo>
                  <a:cubicBezTo>
                    <a:pt x="43" y="194"/>
                    <a:pt x="43" y="194"/>
                    <a:pt x="43" y="194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52" y="65"/>
                    <a:pt x="60" y="58"/>
                    <a:pt x="65" y="50"/>
                  </a:cubicBezTo>
                  <a:cubicBezTo>
                    <a:pt x="67" y="45"/>
                    <a:pt x="68" y="40"/>
                    <a:pt x="68" y="34"/>
                  </a:cubicBezTo>
                  <a:cubicBezTo>
                    <a:pt x="68" y="29"/>
                    <a:pt x="67" y="25"/>
                    <a:pt x="65" y="20"/>
                  </a:cubicBezTo>
                  <a:close/>
                  <a:moveTo>
                    <a:pt x="34" y="53"/>
                  </a:moveTo>
                  <a:cubicBezTo>
                    <a:pt x="24" y="53"/>
                    <a:pt x="16" y="44"/>
                    <a:pt x="16" y="34"/>
                  </a:cubicBezTo>
                  <a:cubicBezTo>
                    <a:pt x="16" y="24"/>
                    <a:pt x="24" y="16"/>
                    <a:pt x="34" y="16"/>
                  </a:cubicBezTo>
                  <a:cubicBezTo>
                    <a:pt x="44" y="16"/>
                    <a:pt x="52" y="24"/>
                    <a:pt x="52" y="34"/>
                  </a:cubicBezTo>
                  <a:cubicBezTo>
                    <a:pt x="52" y="44"/>
                    <a:pt x="44" y="53"/>
                    <a:pt x="34" y="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34" tIns="45717" rIns="91434" bIns="45717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20">
              <a:extLst>
                <a:ext uri="{FF2B5EF4-FFF2-40B4-BE49-F238E27FC236}">
                  <a16:creationId xmlns:a16="http://schemas.microsoft.com/office/drawing/2014/main" id="{3DC578B6-138F-426A-ACE1-5E92EFC6970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35581" y="6138589"/>
              <a:ext cx="6660716" cy="2422367"/>
            </a:xfrm>
            <a:custGeom>
              <a:avLst/>
              <a:gdLst>
                <a:gd name="T0" fmla="*/ 478 w 494"/>
                <a:gd name="T1" fmla="*/ 50 h 178"/>
                <a:gd name="T2" fmla="*/ 471 w 494"/>
                <a:gd name="T3" fmla="*/ 45 h 178"/>
                <a:gd name="T4" fmla="*/ 439 w 494"/>
                <a:gd name="T5" fmla="*/ 34 h 178"/>
                <a:gd name="T6" fmla="*/ 410 w 494"/>
                <a:gd name="T7" fmla="*/ 42 h 178"/>
                <a:gd name="T8" fmla="*/ 410 w 494"/>
                <a:gd name="T9" fmla="*/ 42 h 178"/>
                <a:gd name="T10" fmla="*/ 378 w 494"/>
                <a:gd name="T11" fmla="*/ 54 h 178"/>
                <a:gd name="T12" fmla="*/ 356 w 494"/>
                <a:gd name="T13" fmla="*/ 57 h 178"/>
                <a:gd name="T14" fmla="*/ 128 w 494"/>
                <a:gd name="T15" fmla="*/ 9 h 178"/>
                <a:gd name="T16" fmla="*/ 128 w 494"/>
                <a:gd name="T17" fmla="*/ 8 h 178"/>
                <a:gd name="T18" fmla="*/ 125 w 494"/>
                <a:gd name="T19" fmla="*/ 7 h 178"/>
                <a:gd name="T20" fmla="*/ 122 w 494"/>
                <a:gd name="T21" fmla="*/ 6 h 178"/>
                <a:gd name="T22" fmla="*/ 89 w 494"/>
                <a:gd name="T23" fmla="*/ 0 h 178"/>
                <a:gd name="T24" fmla="*/ 0 w 494"/>
                <a:gd name="T25" fmla="*/ 89 h 178"/>
                <a:gd name="T26" fmla="*/ 0 w 494"/>
                <a:gd name="T27" fmla="*/ 89 h 178"/>
                <a:gd name="T28" fmla="*/ 0 w 494"/>
                <a:gd name="T29" fmla="*/ 89 h 178"/>
                <a:gd name="T30" fmla="*/ 0 w 494"/>
                <a:gd name="T31" fmla="*/ 89 h 178"/>
                <a:gd name="T32" fmla="*/ 78 w 494"/>
                <a:gd name="T33" fmla="*/ 178 h 178"/>
                <a:gd name="T34" fmla="*/ 78 w 494"/>
                <a:gd name="T35" fmla="*/ 159 h 178"/>
                <a:gd name="T36" fmla="*/ 19 w 494"/>
                <a:gd name="T37" fmla="*/ 89 h 178"/>
                <a:gd name="T38" fmla="*/ 90 w 494"/>
                <a:gd name="T39" fmla="*/ 18 h 178"/>
                <a:gd name="T40" fmla="*/ 121 w 494"/>
                <a:gd name="T41" fmla="*/ 26 h 178"/>
                <a:gd name="T42" fmla="*/ 161 w 494"/>
                <a:gd name="T43" fmla="*/ 89 h 178"/>
                <a:gd name="T44" fmla="*/ 118 w 494"/>
                <a:gd name="T45" fmla="*/ 154 h 178"/>
                <a:gd name="T46" fmla="*/ 94 w 494"/>
                <a:gd name="T47" fmla="*/ 160 h 178"/>
                <a:gd name="T48" fmla="*/ 94 w 494"/>
                <a:gd name="T49" fmla="*/ 178 h 178"/>
                <a:gd name="T50" fmla="*/ 134 w 494"/>
                <a:gd name="T51" fmla="*/ 166 h 178"/>
                <a:gd name="T52" fmla="*/ 356 w 494"/>
                <a:gd name="T53" fmla="*/ 121 h 178"/>
                <a:gd name="T54" fmla="*/ 377 w 494"/>
                <a:gd name="T55" fmla="*/ 124 h 178"/>
                <a:gd name="T56" fmla="*/ 410 w 494"/>
                <a:gd name="T57" fmla="*/ 135 h 178"/>
                <a:gd name="T58" fmla="*/ 410 w 494"/>
                <a:gd name="T59" fmla="*/ 135 h 178"/>
                <a:gd name="T60" fmla="*/ 439 w 494"/>
                <a:gd name="T61" fmla="*/ 144 h 178"/>
                <a:gd name="T62" fmla="*/ 469 w 494"/>
                <a:gd name="T63" fmla="*/ 135 h 178"/>
                <a:gd name="T64" fmla="*/ 494 w 494"/>
                <a:gd name="T65" fmla="*/ 89 h 178"/>
                <a:gd name="T66" fmla="*/ 494 w 494"/>
                <a:gd name="T67" fmla="*/ 89 h 178"/>
                <a:gd name="T68" fmla="*/ 478 w 494"/>
                <a:gd name="T69" fmla="*/ 50 h 178"/>
                <a:gd name="T70" fmla="*/ 421 w 494"/>
                <a:gd name="T71" fmla="*/ 89 h 178"/>
                <a:gd name="T72" fmla="*/ 439 w 494"/>
                <a:gd name="T73" fmla="*/ 71 h 178"/>
                <a:gd name="T74" fmla="*/ 457 w 494"/>
                <a:gd name="T75" fmla="*/ 89 h 178"/>
                <a:gd name="T76" fmla="*/ 439 w 494"/>
                <a:gd name="T77" fmla="*/ 108 h 178"/>
                <a:gd name="T78" fmla="*/ 421 w 494"/>
                <a:gd name="T79" fmla="*/ 89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94" h="178">
                  <a:moveTo>
                    <a:pt x="478" y="50"/>
                  </a:moveTo>
                  <a:cubicBezTo>
                    <a:pt x="476" y="48"/>
                    <a:pt x="473" y="46"/>
                    <a:pt x="471" y="45"/>
                  </a:cubicBezTo>
                  <a:cubicBezTo>
                    <a:pt x="462" y="38"/>
                    <a:pt x="451" y="34"/>
                    <a:pt x="439" y="34"/>
                  </a:cubicBezTo>
                  <a:cubicBezTo>
                    <a:pt x="428" y="34"/>
                    <a:pt x="419" y="37"/>
                    <a:pt x="410" y="42"/>
                  </a:cubicBezTo>
                  <a:cubicBezTo>
                    <a:pt x="410" y="42"/>
                    <a:pt x="410" y="42"/>
                    <a:pt x="410" y="42"/>
                  </a:cubicBezTo>
                  <a:cubicBezTo>
                    <a:pt x="400" y="47"/>
                    <a:pt x="389" y="51"/>
                    <a:pt x="378" y="54"/>
                  </a:cubicBezTo>
                  <a:cubicBezTo>
                    <a:pt x="371" y="55"/>
                    <a:pt x="363" y="57"/>
                    <a:pt x="356" y="57"/>
                  </a:cubicBezTo>
                  <a:cubicBezTo>
                    <a:pt x="266" y="67"/>
                    <a:pt x="157" y="21"/>
                    <a:pt x="128" y="9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7" y="8"/>
                    <a:pt x="126" y="7"/>
                    <a:pt x="125" y="7"/>
                  </a:cubicBezTo>
                  <a:cubicBezTo>
                    <a:pt x="124" y="6"/>
                    <a:pt x="123" y="6"/>
                    <a:pt x="122" y="6"/>
                  </a:cubicBezTo>
                  <a:cubicBezTo>
                    <a:pt x="112" y="2"/>
                    <a:pt x="101" y="0"/>
                    <a:pt x="89" y="0"/>
                  </a:cubicBezTo>
                  <a:cubicBezTo>
                    <a:pt x="40" y="0"/>
                    <a:pt x="0" y="3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135"/>
                    <a:pt x="34" y="172"/>
                    <a:pt x="78" y="178"/>
                  </a:cubicBezTo>
                  <a:cubicBezTo>
                    <a:pt x="78" y="159"/>
                    <a:pt x="78" y="159"/>
                    <a:pt x="78" y="159"/>
                  </a:cubicBezTo>
                  <a:cubicBezTo>
                    <a:pt x="44" y="154"/>
                    <a:pt x="19" y="124"/>
                    <a:pt x="19" y="89"/>
                  </a:cubicBezTo>
                  <a:cubicBezTo>
                    <a:pt x="19" y="50"/>
                    <a:pt x="50" y="18"/>
                    <a:pt x="90" y="18"/>
                  </a:cubicBezTo>
                  <a:cubicBezTo>
                    <a:pt x="101" y="18"/>
                    <a:pt x="112" y="21"/>
                    <a:pt x="121" y="26"/>
                  </a:cubicBezTo>
                  <a:cubicBezTo>
                    <a:pt x="144" y="37"/>
                    <a:pt x="161" y="61"/>
                    <a:pt x="161" y="89"/>
                  </a:cubicBezTo>
                  <a:cubicBezTo>
                    <a:pt x="161" y="118"/>
                    <a:pt x="143" y="143"/>
                    <a:pt x="118" y="154"/>
                  </a:cubicBezTo>
                  <a:cubicBezTo>
                    <a:pt x="111" y="158"/>
                    <a:pt x="102" y="160"/>
                    <a:pt x="94" y="160"/>
                  </a:cubicBezTo>
                  <a:cubicBezTo>
                    <a:pt x="94" y="178"/>
                    <a:pt x="94" y="178"/>
                    <a:pt x="94" y="178"/>
                  </a:cubicBezTo>
                  <a:cubicBezTo>
                    <a:pt x="108" y="177"/>
                    <a:pt x="122" y="173"/>
                    <a:pt x="134" y="166"/>
                  </a:cubicBezTo>
                  <a:cubicBezTo>
                    <a:pt x="172" y="150"/>
                    <a:pt x="273" y="112"/>
                    <a:pt x="356" y="121"/>
                  </a:cubicBezTo>
                  <a:cubicBezTo>
                    <a:pt x="363" y="121"/>
                    <a:pt x="370" y="122"/>
                    <a:pt x="377" y="124"/>
                  </a:cubicBezTo>
                  <a:cubicBezTo>
                    <a:pt x="389" y="127"/>
                    <a:pt x="400" y="130"/>
                    <a:pt x="410" y="135"/>
                  </a:cubicBezTo>
                  <a:cubicBezTo>
                    <a:pt x="410" y="135"/>
                    <a:pt x="410" y="135"/>
                    <a:pt x="410" y="135"/>
                  </a:cubicBezTo>
                  <a:cubicBezTo>
                    <a:pt x="418" y="141"/>
                    <a:pt x="428" y="144"/>
                    <a:pt x="439" y="144"/>
                  </a:cubicBezTo>
                  <a:cubicBezTo>
                    <a:pt x="450" y="144"/>
                    <a:pt x="460" y="140"/>
                    <a:pt x="469" y="135"/>
                  </a:cubicBezTo>
                  <a:cubicBezTo>
                    <a:pt x="484" y="125"/>
                    <a:pt x="494" y="108"/>
                    <a:pt x="494" y="89"/>
                  </a:cubicBezTo>
                  <a:cubicBezTo>
                    <a:pt x="494" y="89"/>
                    <a:pt x="494" y="89"/>
                    <a:pt x="494" y="89"/>
                  </a:cubicBezTo>
                  <a:cubicBezTo>
                    <a:pt x="494" y="74"/>
                    <a:pt x="488" y="60"/>
                    <a:pt x="478" y="50"/>
                  </a:cubicBezTo>
                  <a:close/>
                  <a:moveTo>
                    <a:pt x="421" y="89"/>
                  </a:moveTo>
                  <a:cubicBezTo>
                    <a:pt x="421" y="79"/>
                    <a:pt x="429" y="71"/>
                    <a:pt x="439" y="71"/>
                  </a:cubicBezTo>
                  <a:cubicBezTo>
                    <a:pt x="449" y="71"/>
                    <a:pt x="457" y="79"/>
                    <a:pt x="457" y="89"/>
                  </a:cubicBezTo>
                  <a:cubicBezTo>
                    <a:pt x="457" y="99"/>
                    <a:pt x="449" y="108"/>
                    <a:pt x="439" y="108"/>
                  </a:cubicBezTo>
                  <a:cubicBezTo>
                    <a:pt x="429" y="108"/>
                    <a:pt x="421" y="99"/>
                    <a:pt x="421" y="8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34" tIns="45717" rIns="91434" bIns="45717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23">
              <a:extLst>
                <a:ext uri="{FF2B5EF4-FFF2-40B4-BE49-F238E27FC236}">
                  <a16:creationId xmlns:a16="http://schemas.microsoft.com/office/drawing/2014/main" id="{9CC1DF2F-54E3-453A-AE40-749245FD6C3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496226" y="6887840"/>
              <a:ext cx="917515" cy="2639841"/>
            </a:xfrm>
            <a:custGeom>
              <a:avLst/>
              <a:gdLst>
                <a:gd name="T0" fmla="*/ 65 w 68"/>
                <a:gd name="T1" fmla="*/ 20 h 194"/>
                <a:gd name="T2" fmla="*/ 65 w 68"/>
                <a:gd name="T3" fmla="*/ 20 h 194"/>
                <a:gd name="T4" fmla="*/ 34 w 68"/>
                <a:gd name="T5" fmla="*/ 0 h 194"/>
                <a:gd name="T6" fmla="*/ 0 w 68"/>
                <a:gd name="T7" fmla="*/ 34 h 194"/>
                <a:gd name="T8" fmla="*/ 27 w 68"/>
                <a:gd name="T9" fmla="*/ 68 h 194"/>
                <a:gd name="T10" fmla="*/ 27 w 68"/>
                <a:gd name="T11" fmla="*/ 194 h 194"/>
                <a:gd name="T12" fmla="*/ 43 w 68"/>
                <a:gd name="T13" fmla="*/ 194 h 194"/>
                <a:gd name="T14" fmla="*/ 43 w 68"/>
                <a:gd name="T15" fmla="*/ 67 h 194"/>
                <a:gd name="T16" fmla="*/ 65 w 68"/>
                <a:gd name="T17" fmla="*/ 50 h 194"/>
                <a:gd name="T18" fmla="*/ 68 w 68"/>
                <a:gd name="T19" fmla="*/ 34 h 194"/>
                <a:gd name="T20" fmla="*/ 65 w 68"/>
                <a:gd name="T21" fmla="*/ 20 h 194"/>
                <a:gd name="T22" fmla="*/ 34 w 68"/>
                <a:gd name="T23" fmla="*/ 53 h 194"/>
                <a:gd name="T24" fmla="*/ 16 w 68"/>
                <a:gd name="T25" fmla="*/ 34 h 194"/>
                <a:gd name="T26" fmla="*/ 34 w 68"/>
                <a:gd name="T27" fmla="*/ 16 h 194"/>
                <a:gd name="T28" fmla="*/ 52 w 68"/>
                <a:gd name="T29" fmla="*/ 34 h 194"/>
                <a:gd name="T30" fmla="*/ 34 w 68"/>
                <a:gd name="T31" fmla="*/ 53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8" h="194">
                  <a:moveTo>
                    <a:pt x="65" y="20"/>
                  </a:moveTo>
                  <a:cubicBezTo>
                    <a:pt x="65" y="20"/>
                    <a:pt x="65" y="20"/>
                    <a:pt x="65" y="20"/>
                  </a:cubicBezTo>
                  <a:cubicBezTo>
                    <a:pt x="60" y="8"/>
                    <a:pt x="48" y="0"/>
                    <a:pt x="34" y="0"/>
                  </a:cubicBezTo>
                  <a:cubicBezTo>
                    <a:pt x="15" y="0"/>
                    <a:pt x="0" y="15"/>
                    <a:pt x="0" y="34"/>
                  </a:cubicBezTo>
                  <a:cubicBezTo>
                    <a:pt x="0" y="51"/>
                    <a:pt x="11" y="64"/>
                    <a:pt x="27" y="68"/>
                  </a:cubicBezTo>
                  <a:cubicBezTo>
                    <a:pt x="27" y="194"/>
                    <a:pt x="27" y="194"/>
                    <a:pt x="27" y="194"/>
                  </a:cubicBezTo>
                  <a:cubicBezTo>
                    <a:pt x="43" y="194"/>
                    <a:pt x="43" y="194"/>
                    <a:pt x="43" y="194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52" y="65"/>
                    <a:pt x="60" y="58"/>
                    <a:pt x="65" y="50"/>
                  </a:cubicBezTo>
                  <a:cubicBezTo>
                    <a:pt x="67" y="45"/>
                    <a:pt x="68" y="40"/>
                    <a:pt x="68" y="34"/>
                  </a:cubicBezTo>
                  <a:cubicBezTo>
                    <a:pt x="68" y="29"/>
                    <a:pt x="67" y="25"/>
                    <a:pt x="65" y="20"/>
                  </a:cubicBezTo>
                  <a:close/>
                  <a:moveTo>
                    <a:pt x="34" y="53"/>
                  </a:moveTo>
                  <a:cubicBezTo>
                    <a:pt x="24" y="53"/>
                    <a:pt x="16" y="44"/>
                    <a:pt x="16" y="34"/>
                  </a:cubicBezTo>
                  <a:cubicBezTo>
                    <a:pt x="16" y="24"/>
                    <a:pt x="24" y="16"/>
                    <a:pt x="34" y="16"/>
                  </a:cubicBezTo>
                  <a:cubicBezTo>
                    <a:pt x="44" y="16"/>
                    <a:pt x="52" y="24"/>
                    <a:pt x="52" y="34"/>
                  </a:cubicBezTo>
                  <a:cubicBezTo>
                    <a:pt x="52" y="44"/>
                    <a:pt x="44" y="53"/>
                    <a:pt x="34" y="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34" tIns="45717" rIns="91434" bIns="45717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26">
              <a:extLst>
                <a:ext uri="{FF2B5EF4-FFF2-40B4-BE49-F238E27FC236}">
                  <a16:creationId xmlns:a16="http://schemas.microsoft.com/office/drawing/2014/main" id="{ACDCF8F7-DB6C-42C3-B0AB-A9127E69242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808883" y="6138589"/>
              <a:ext cx="6660716" cy="2422367"/>
            </a:xfrm>
            <a:custGeom>
              <a:avLst/>
              <a:gdLst>
                <a:gd name="T0" fmla="*/ 478 w 494"/>
                <a:gd name="T1" fmla="*/ 50 h 178"/>
                <a:gd name="T2" fmla="*/ 471 w 494"/>
                <a:gd name="T3" fmla="*/ 45 h 178"/>
                <a:gd name="T4" fmla="*/ 439 w 494"/>
                <a:gd name="T5" fmla="*/ 34 h 178"/>
                <a:gd name="T6" fmla="*/ 410 w 494"/>
                <a:gd name="T7" fmla="*/ 42 h 178"/>
                <a:gd name="T8" fmla="*/ 410 w 494"/>
                <a:gd name="T9" fmla="*/ 42 h 178"/>
                <a:gd name="T10" fmla="*/ 378 w 494"/>
                <a:gd name="T11" fmla="*/ 54 h 178"/>
                <a:gd name="T12" fmla="*/ 356 w 494"/>
                <a:gd name="T13" fmla="*/ 57 h 178"/>
                <a:gd name="T14" fmla="*/ 128 w 494"/>
                <a:gd name="T15" fmla="*/ 9 h 178"/>
                <a:gd name="T16" fmla="*/ 128 w 494"/>
                <a:gd name="T17" fmla="*/ 8 h 178"/>
                <a:gd name="T18" fmla="*/ 125 w 494"/>
                <a:gd name="T19" fmla="*/ 7 h 178"/>
                <a:gd name="T20" fmla="*/ 122 w 494"/>
                <a:gd name="T21" fmla="*/ 6 h 178"/>
                <a:gd name="T22" fmla="*/ 89 w 494"/>
                <a:gd name="T23" fmla="*/ 0 h 178"/>
                <a:gd name="T24" fmla="*/ 0 w 494"/>
                <a:gd name="T25" fmla="*/ 89 h 178"/>
                <a:gd name="T26" fmla="*/ 0 w 494"/>
                <a:gd name="T27" fmla="*/ 89 h 178"/>
                <a:gd name="T28" fmla="*/ 0 w 494"/>
                <a:gd name="T29" fmla="*/ 89 h 178"/>
                <a:gd name="T30" fmla="*/ 0 w 494"/>
                <a:gd name="T31" fmla="*/ 89 h 178"/>
                <a:gd name="T32" fmla="*/ 78 w 494"/>
                <a:gd name="T33" fmla="*/ 178 h 178"/>
                <a:gd name="T34" fmla="*/ 78 w 494"/>
                <a:gd name="T35" fmla="*/ 159 h 178"/>
                <a:gd name="T36" fmla="*/ 19 w 494"/>
                <a:gd name="T37" fmla="*/ 89 h 178"/>
                <a:gd name="T38" fmla="*/ 90 w 494"/>
                <a:gd name="T39" fmla="*/ 18 h 178"/>
                <a:gd name="T40" fmla="*/ 121 w 494"/>
                <a:gd name="T41" fmla="*/ 26 h 178"/>
                <a:gd name="T42" fmla="*/ 161 w 494"/>
                <a:gd name="T43" fmla="*/ 89 h 178"/>
                <a:gd name="T44" fmla="*/ 118 w 494"/>
                <a:gd name="T45" fmla="*/ 154 h 178"/>
                <a:gd name="T46" fmla="*/ 94 w 494"/>
                <a:gd name="T47" fmla="*/ 160 h 178"/>
                <a:gd name="T48" fmla="*/ 94 w 494"/>
                <a:gd name="T49" fmla="*/ 178 h 178"/>
                <a:gd name="T50" fmla="*/ 134 w 494"/>
                <a:gd name="T51" fmla="*/ 166 h 178"/>
                <a:gd name="T52" fmla="*/ 356 w 494"/>
                <a:gd name="T53" fmla="*/ 121 h 178"/>
                <a:gd name="T54" fmla="*/ 377 w 494"/>
                <a:gd name="T55" fmla="*/ 124 h 178"/>
                <a:gd name="T56" fmla="*/ 410 w 494"/>
                <a:gd name="T57" fmla="*/ 135 h 178"/>
                <a:gd name="T58" fmla="*/ 410 w 494"/>
                <a:gd name="T59" fmla="*/ 135 h 178"/>
                <a:gd name="T60" fmla="*/ 439 w 494"/>
                <a:gd name="T61" fmla="*/ 144 h 178"/>
                <a:gd name="T62" fmla="*/ 469 w 494"/>
                <a:gd name="T63" fmla="*/ 135 h 178"/>
                <a:gd name="T64" fmla="*/ 494 w 494"/>
                <a:gd name="T65" fmla="*/ 89 h 178"/>
                <a:gd name="T66" fmla="*/ 494 w 494"/>
                <a:gd name="T67" fmla="*/ 89 h 178"/>
                <a:gd name="T68" fmla="*/ 478 w 494"/>
                <a:gd name="T69" fmla="*/ 50 h 178"/>
                <a:gd name="T70" fmla="*/ 421 w 494"/>
                <a:gd name="T71" fmla="*/ 89 h 178"/>
                <a:gd name="T72" fmla="*/ 439 w 494"/>
                <a:gd name="T73" fmla="*/ 71 h 178"/>
                <a:gd name="T74" fmla="*/ 457 w 494"/>
                <a:gd name="T75" fmla="*/ 89 h 178"/>
                <a:gd name="T76" fmla="*/ 439 w 494"/>
                <a:gd name="T77" fmla="*/ 108 h 178"/>
                <a:gd name="T78" fmla="*/ 421 w 494"/>
                <a:gd name="T79" fmla="*/ 89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94" h="178">
                  <a:moveTo>
                    <a:pt x="478" y="50"/>
                  </a:moveTo>
                  <a:cubicBezTo>
                    <a:pt x="476" y="48"/>
                    <a:pt x="473" y="46"/>
                    <a:pt x="471" y="45"/>
                  </a:cubicBezTo>
                  <a:cubicBezTo>
                    <a:pt x="462" y="38"/>
                    <a:pt x="451" y="34"/>
                    <a:pt x="439" y="34"/>
                  </a:cubicBezTo>
                  <a:cubicBezTo>
                    <a:pt x="428" y="34"/>
                    <a:pt x="419" y="37"/>
                    <a:pt x="410" y="42"/>
                  </a:cubicBezTo>
                  <a:cubicBezTo>
                    <a:pt x="410" y="42"/>
                    <a:pt x="410" y="42"/>
                    <a:pt x="410" y="42"/>
                  </a:cubicBezTo>
                  <a:cubicBezTo>
                    <a:pt x="400" y="47"/>
                    <a:pt x="389" y="51"/>
                    <a:pt x="378" y="54"/>
                  </a:cubicBezTo>
                  <a:cubicBezTo>
                    <a:pt x="371" y="55"/>
                    <a:pt x="363" y="57"/>
                    <a:pt x="356" y="57"/>
                  </a:cubicBezTo>
                  <a:cubicBezTo>
                    <a:pt x="266" y="67"/>
                    <a:pt x="157" y="21"/>
                    <a:pt x="128" y="9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7" y="8"/>
                    <a:pt x="126" y="7"/>
                    <a:pt x="125" y="7"/>
                  </a:cubicBezTo>
                  <a:cubicBezTo>
                    <a:pt x="124" y="6"/>
                    <a:pt x="123" y="6"/>
                    <a:pt x="122" y="6"/>
                  </a:cubicBezTo>
                  <a:cubicBezTo>
                    <a:pt x="112" y="2"/>
                    <a:pt x="101" y="0"/>
                    <a:pt x="89" y="0"/>
                  </a:cubicBezTo>
                  <a:cubicBezTo>
                    <a:pt x="40" y="0"/>
                    <a:pt x="0" y="3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135"/>
                    <a:pt x="34" y="172"/>
                    <a:pt x="78" y="178"/>
                  </a:cubicBezTo>
                  <a:cubicBezTo>
                    <a:pt x="78" y="159"/>
                    <a:pt x="78" y="159"/>
                    <a:pt x="78" y="159"/>
                  </a:cubicBezTo>
                  <a:cubicBezTo>
                    <a:pt x="44" y="154"/>
                    <a:pt x="19" y="124"/>
                    <a:pt x="19" y="89"/>
                  </a:cubicBezTo>
                  <a:cubicBezTo>
                    <a:pt x="19" y="50"/>
                    <a:pt x="50" y="18"/>
                    <a:pt x="90" y="18"/>
                  </a:cubicBezTo>
                  <a:cubicBezTo>
                    <a:pt x="101" y="18"/>
                    <a:pt x="112" y="21"/>
                    <a:pt x="121" y="26"/>
                  </a:cubicBezTo>
                  <a:cubicBezTo>
                    <a:pt x="144" y="37"/>
                    <a:pt x="161" y="61"/>
                    <a:pt x="161" y="89"/>
                  </a:cubicBezTo>
                  <a:cubicBezTo>
                    <a:pt x="161" y="118"/>
                    <a:pt x="143" y="143"/>
                    <a:pt x="118" y="154"/>
                  </a:cubicBezTo>
                  <a:cubicBezTo>
                    <a:pt x="111" y="158"/>
                    <a:pt x="102" y="160"/>
                    <a:pt x="94" y="160"/>
                  </a:cubicBezTo>
                  <a:cubicBezTo>
                    <a:pt x="94" y="178"/>
                    <a:pt x="94" y="178"/>
                    <a:pt x="94" y="178"/>
                  </a:cubicBezTo>
                  <a:cubicBezTo>
                    <a:pt x="108" y="177"/>
                    <a:pt x="122" y="173"/>
                    <a:pt x="134" y="166"/>
                  </a:cubicBezTo>
                  <a:cubicBezTo>
                    <a:pt x="172" y="150"/>
                    <a:pt x="273" y="112"/>
                    <a:pt x="356" y="121"/>
                  </a:cubicBezTo>
                  <a:cubicBezTo>
                    <a:pt x="363" y="121"/>
                    <a:pt x="370" y="122"/>
                    <a:pt x="377" y="124"/>
                  </a:cubicBezTo>
                  <a:cubicBezTo>
                    <a:pt x="389" y="127"/>
                    <a:pt x="400" y="130"/>
                    <a:pt x="410" y="135"/>
                  </a:cubicBezTo>
                  <a:cubicBezTo>
                    <a:pt x="410" y="135"/>
                    <a:pt x="410" y="135"/>
                    <a:pt x="410" y="135"/>
                  </a:cubicBezTo>
                  <a:cubicBezTo>
                    <a:pt x="418" y="141"/>
                    <a:pt x="428" y="144"/>
                    <a:pt x="439" y="144"/>
                  </a:cubicBezTo>
                  <a:cubicBezTo>
                    <a:pt x="450" y="144"/>
                    <a:pt x="460" y="140"/>
                    <a:pt x="469" y="135"/>
                  </a:cubicBezTo>
                  <a:cubicBezTo>
                    <a:pt x="484" y="125"/>
                    <a:pt x="494" y="108"/>
                    <a:pt x="494" y="89"/>
                  </a:cubicBezTo>
                  <a:cubicBezTo>
                    <a:pt x="494" y="89"/>
                    <a:pt x="494" y="89"/>
                    <a:pt x="494" y="89"/>
                  </a:cubicBezTo>
                  <a:cubicBezTo>
                    <a:pt x="494" y="74"/>
                    <a:pt x="488" y="60"/>
                    <a:pt x="478" y="50"/>
                  </a:cubicBezTo>
                  <a:close/>
                  <a:moveTo>
                    <a:pt x="421" y="89"/>
                  </a:moveTo>
                  <a:cubicBezTo>
                    <a:pt x="421" y="79"/>
                    <a:pt x="429" y="71"/>
                    <a:pt x="439" y="71"/>
                  </a:cubicBezTo>
                  <a:cubicBezTo>
                    <a:pt x="449" y="71"/>
                    <a:pt x="457" y="79"/>
                    <a:pt x="457" y="89"/>
                  </a:cubicBezTo>
                  <a:cubicBezTo>
                    <a:pt x="457" y="99"/>
                    <a:pt x="449" y="108"/>
                    <a:pt x="439" y="108"/>
                  </a:cubicBezTo>
                  <a:cubicBezTo>
                    <a:pt x="429" y="108"/>
                    <a:pt x="421" y="99"/>
                    <a:pt x="421" y="8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34" tIns="45717" rIns="91434" bIns="45717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9">
              <a:extLst>
                <a:ext uri="{FF2B5EF4-FFF2-40B4-BE49-F238E27FC236}">
                  <a16:creationId xmlns:a16="http://schemas.microsoft.com/office/drawing/2014/main" id="{252D168A-36CC-4BB5-B4C4-D46A4E7A674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255241" y="6887840"/>
              <a:ext cx="917515" cy="2639841"/>
            </a:xfrm>
            <a:custGeom>
              <a:avLst/>
              <a:gdLst>
                <a:gd name="T0" fmla="*/ 65 w 68"/>
                <a:gd name="T1" fmla="*/ 20 h 194"/>
                <a:gd name="T2" fmla="*/ 65 w 68"/>
                <a:gd name="T3" fmla="*/ 20 h 194"/>
                <a:gd name="T4" fmla="*/ 34 w 68"/>
                <a:gd name="T5" fmla="*/ 0 h 194"/>
                <a:gd name="T6" fmla="*/ 0 w 68"/>
                <a:gd name="T7" fmla="*/ 34 h 194"/>
                <a:gd name="T8" fmla="*/ 26 w 68"/>
                <a:gd name="T9" fmla="*/ 68 h 194"/>
                <a:gd name="T10" fmla="*/ 26 w 68"/>
                <a:gd name="T11" fmla="*/ 194 h 194"/>
                <a:gd name="T12" fmla="*/ 42 w 68"/>
                <a:gd name="T13" fmla="*/ 194 h 194"/>
                <a:gd name="T14" fmla="*/ 42 w 68"/>
                <a:gd name="T15" fmla="*/ 67 h 194"/>
                <a:gd name="T16" fmla="*/ 64 w 68"/>
                <a:gd name="T17" fmla="*/ 50 h 194"/>
                <a:gd name="T18" fmla="*/ 68 w 68"/>
                <a:gd name="T19" fmla="*/ 34 h 194"/>
                <a:gd name="T20" fmla="*/ 65 w 68"/>
                <a:gd name="T21" fmla="*/ 20 h 194"/>
                <a:gd name="T22" fmla="*/ 34 w 68"/>
                <a:gd name="T23" fmla="*/ 53 h 194"/>
                <a:gd name="T24" fmla="*/ 16 w 68"/>
                <a:gd name="T25" fmla="*/ 34 h 194"/>
                <a:gd name="T26" fmla="*/ 34 w 68"/>
                <a:gd name="T27" fmla="*/ 16 h 194"/>
                <a:gd name="T28" fmla="*/ 52 w 68"/>
                <a:gd name="T29" fmla="*/ 34 h 194"/>
                <a:gd name="T30" fmla="*/ 34 w 68"/>
                <a:gd name="T31" fmla="*/ 53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8" h="194">
                  <a:moveTo>
                    <a:pt x="65" y="20"/>
                  </a:moveTo>
                  <a:cubicBezTo>
                    <a:pt x="65" y="20"/>
                    <a:pt x="65" y="20"/>
                    <a:pt x="65" y="20"/>
                  </a:cubicBezTo>
                  <a:cubicBezTo>
                    <a:pt x="60" y="8"/>
                    <a:pt x="48" y="0"/>
                    <a:pt x="34" y="0"/>
                  </a:cubicBezTo>
                  <a:cubicBezTo>
                    <a:pt x="15" y="0"/>
                    <a:pt x="0" y="15"/>
                    <a:pt x="0" y="34"/>
                  </a:cubicBezTo>
                  <a:cubicBezTo>
                    <a:pt x="0" y="51"/>
                    <a:pt x="11" y="64"/>
                    <a:pt x="26" y="68"/>
                  </a:cubicBezTo>
                  <a:cubicBezTo>
                    <a:pt x="26" y="194"/>
                    <a:pt x="26" y="194"/>
                    <a:pt x="26" y="194"/>
                  </a:cubicBezTo>
                  <a:cubicBezTo>
                    <a:pt x="42" y="194"/>
                    <a:pt x="42" y="194"/>
                    <a:pt x="42" y="194"/>
                  </a:cubicBezTo>
                  <a:cubicBezTo>
                    <a:pt x="42" y="67"/>
                    <a:pt x="42" y="67"/>
                    <a:pt x="42" y="67"/>
                  </a:cubicBezTo>
                  <a:cubicBezTo>
                    <a:pt x="52" y="65"/>
                    <a:pt x="60" y="58"/>
                    <a:pt x="64" y="50"/>
                  </a:cubicBezTo>
                  <a:cubicBezTo>
                    <a:pt x="67" y="45"/>
                    <a:pt x="68" y="40"/>
                    <a:pt x="68" y="34"/>
                  </a:cubicBezTo>
                  <a:cubicBezTo>
                    <a:pt x="68" y="29"/>
                    <a:pt x="67" y="25"/>
                    <a:pt x="65" y="20"/>
                  </a:cubicBezTo>
                  <a:close/>
                  <a:moveTo>
                    <a:pt x="34" y="53"/>
                  </a:moveTo>
                  <a:cubicBezTo>
                    <a:pt x="24" y="53"/>
                    <a:pt x="16" y="44"/>
                    <a:pt x="16" y="34"/>
                  </a:cubicBezTo>
                  <a:cubicBezTo>
                    <a:pt x="16" y="24"/>
                    <a:pt x="24" y="16"/>
                    <a:pt x="34" y="16"/>
                  </a:cubicBezTo>
                  <a:cubicBezTo>
                    <a:pt x="44" y="16"/>
                    <a:pt x="52" y="24"/>
                    <a:pt x="52" y="34"/>
                  </a:cubicBezTo>
                  <a:cubicBezTo>
                    <a:pt x="52" y="44"/>
                    <a:pt x="44" y="53"/>
                    <a:pt x="34" y="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34" tIns="45717" rIns="91434" bIns="45717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3888D46D-5A91-4E27-AFE9-923695CD09AC}"/>
              </a:ext>
            </a:extLst>
          </p:cNvPr>
          <p:cNvSpPr txBox="1">
            <a:spLocks/>
          </p:cNvSpPr>
          <p:nvPr/>
        </p:nvSpPr>
        <p:spPr>
          <a:xfrm>
            <a:off x="805267" y="2955660"/>
            <a:ext cx="2009336" cy="36397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1600" i="1" dirty="0"/>
              <a:t>Description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6C1E66A-8152-47E2-9D8C-4D9D1B6FD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267" y="3253050"/>
            <a:ext cx="2009336" cy="57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defRPr sz="2000"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r>
              <a:rPr lang="id-ID" sz="1100" dirty="0">
                <a:latin typeface="+mn-lt"/>
                <a:ea typeface="Helvetica Neue Thin"/>
                <a:cs typeface="Helvetica Neue Thin"/>
                <a:sym typeface="Helvetica Neue Thin"/>
              </a:rPr>
              <a:t>Lorem ipsum dolor sit</a:t>
            </a:r>
            <a:r>
              <a:rPr lang="en-US" sz="1100" dirty="0">
                <a:latin typeface="+mn-lt"/>
                <a:ea typeface="Helvetica Neue Thin"/>
                <a:cs typeface="Helvetica Neue Thin"/>
                <a:sym typeface="Helvetica Neue Thin"/>
              </a:rPr>
              <a:t>u</a:t>
            </a:r>
            <a:r>
              <a:rPr lang="id-ID" sz="1100" dirty="0">
                <a:latin typeface="+mn-lt"/>
                <a:ea typeface="Helvetica Neue Thin"/>
                <a:cs typeface="Helvetica Neue Thin"/>
                <a:sym typeface="Helvetica Neue Thin"/>
              </a:rPr>
              <a:t> amet, elit</a:t>
            </a:r>
            <a:r>
              <a:rPr lang="en-US" sz="1100" dirty="0" err="1">
                <a:latin typeface="+mn-lt"/>
                <a:ea typeface="Helvetica Neue Thin"/>
                <a:cs typeface="Helvetica Neue Thin"/>
                <a:sym typeface="Helvetica Neue Thin"/>
              </a:rPr>
              <a:t>ui</a:t>
            </a:r>
            <a:r>
              <a:rPr lang="id-ID" sz="1100" dirty="0">
                <a:latin typeface="+mn-lt"/>
                <a:ea typeface="Helvetica Neue Thin"/>
                <a:cs typeface="Helvetica Neue Thin"/>
                <a:sym typeface="Helvetica Neue Thin"/>
              </a:rPr>
              <a:t>dia nonu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BDDE450D-6EFD-4BC6-8B01-28684434BCA6}"/>
              </a:ext>
            </a:extLst>
          </p:cNvPr>
          <p:cNvSpPr txBox="1">
            <a:spLocks/>
          </p:cNvSpPr>
          <p:nvPr/>
        </p:nvSpPr>
        <p:spPr>
          <a:xfrm>
            <a:off x="2954154" y="3134210"/>
            <a:ext cx="2009336" cy="36397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1600" i="1" dirty="0"/>
              <a:t>Description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8FDCC2E-641B-4BC1-9669-B7F975311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4154" y="3431600"/>
            <a:ext cx="2009336" cy="57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defRPr sz="2000"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r>
              <a:rPr lang="id-ID" sz="1100" dirty="0">
                <a:latin typeface="+mn-lt"/>
                <a:ea typeface="Helvetica Neue Thin"/>
                <a:cs typeface="Helvetica Neue Thin"/>
                <a:sym typeface="Helvetica Neue Thin"/>
              </a:rPr>
              <a:t>Lorem ipsum dolor sit</a:t>
            </a:r>
            <a:r>
              <a:rPr lang="en-US" sz="1100" dirty="0">
                <a:latin typeface="+mn-lt"/>
                <a:ea typeface="Helvetica Neue Thin"/>
                <a:cs typeface="Helvetica Neue Thin"/>
                <a:sym typeface="Helvetica Neue Thin"/>
              </a:rPr>
              <a:t>u</a:t>
            </a:r>
            <a:r>
              <a:rPr lang="id-ID" sz="1100" dirty="0">
                <a:latin typeface="+mn-lt"/>
                <a:ea typeface="Helvetica Neue Thin"/>
                <a:cs typeface="Helvetica Neue Thin"/>
                <a:sym typeface="Helvetica Neue Thin"/>
              </a:rPr>
              <a:t> amet, elit</a:t>
            </a:r>
            <a:r>
              <a:rPr lang="en-US" sz="1100" dirty="0" err="1">
                <a:latin typeface="+mn-lt"/>
                <a:ea typeface="Helvetica Neue Thin"/>
                <a:cs typeface="Helvetica Neue Thin"/>
                <a:sym typeface="Helvetica Neue Thin"/>
              </a:rPr>
              <a:t>ui</a:t>
            </a:r>
            <a:r>
              <a:rPr lang="id-ID" sz="1100" dirty="0">
                <a:latin typeface="+mn-lt"/>
                <a:ea typeface="Helvetica Neue Thin"/>
                <a:cs typeface="Helvetica Neue Thin"/>
                <a:sym typeface="Helvetica Neue Thin"/>
              </a:rPr>
              <a:t>dia nonu</a:t>
            </a: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231C26B8-5198-4DF4-B5F4-22E92C15C0C2}"/>
              </a:ext>
            </a:extLst>
          </p:cNvPr>
          <p:cNvSpPr txBox="1">
            <a:spLocks/>
          </p:cNvSpPr>
          <p:nvPr/>
        </p:nvSpPr>
        <p:spPr>
          <a:xfrm>
            <a:off x="5103041" y="3134210"/>
            <a:ext cx="2009336" cy="36397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1600" i="1" dirty="0"/>
              <a:t>Description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378476E-BAEC-4D2D-A10A-F3BDBF8BD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3041" y="3431600"/>
            <a:ext cx="2009336" cy="57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defRPr sz="2000"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r>
              <a:rPr lang="id-ID" sz="1100" dirty="0">
                <a:latin typeface="+mn-lt"/>
                <a:ea typeface="Helvetica Neue Thin"/>
                <a:cs typeface="Helvetica Neue Thin"/>
                <a:sym typeface="Helvetica Neue Thin"/>
              </a:rPr>
              <a:t>Lorem ipsum dolor sit</a:t>
            </a:r>
            <a:r>
              <a:rPr lang="en-US" sz="1100" dirty="0">
                <a:latin typeface="+mn-lt"/>
                <a:ea typeface="Helvetica Neue Thin"/>
                <a:cs typeface="Helvetica Neue Thin"/>
                <a:sym typeface="Helvetica Neue Thin"/>
              </a:rPr>
              <a:t>u</a:t>
            </a:r>
            <a:r>
              <a:rPr lang="id-ID" sz="1100" dirty="0">
                <a:latin typeface="+mn-lt"/>
                <a:ea typeface="Helvetica Neue Thin"/>
                <a:cs typeface="Helvetica Neue Thin"/>
                <a:sym typeface="Helvetica Neue Thin"/>
              </a:rPr>
              <a:t> amet, elit</a:t>
            </a:r>
            <a:r>
              <a:rPr lang="en-US" sz="1100" dirty="0" err="1">
                <a:latin typeface="+mn-lt"/>
                <a:ea typeface="Helvetica Neue Thin"/>
                <a:cs typeface="Helvetica Neue Thin"/>
                <a:sym typeface="Helvetica Neue Thin"/>
              </a:rPr>
              <a:t>ui</a:t>
            </a:r>
            <a:r>
              <a:rPr lang="id-ID" sz="1100" dirty="0">
                <a:latin typeface="+mn-lt"/>
                <a:ea typeface="Helvetica Neue Thin"/>
                <a:cs typeface="Helvetica Neue Thin"/>
                <a:sym typeface="Helvetica Neue Thin"/>
              </a:rPr>
              <a:t>dia nonu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1D1CB469-9186-4B54-AF8D-12858BBBABE7}"/>
              </a:ext>
            </a:extLst>
          </p:cNvPr>
          <p:cNvSpPr txBox="1">
            <a:spLocks/>
          </p:cNvSpPr>
          <p:nvPr/>
        </p:nvSpPr>
        <p:spPr>
          <a:xfrm>
            <a:off x="7246286" y="3134210"/>
            <a:ext cx="2009336" cy="36397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1600" i="1" dirty="0"/>
              <a:t>Description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05EAE3C-1D54-4F1B-BB1A-E8E25FB56A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6286" y="3431600"/>
            <a:ext cx="2009336" cy="57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defRPr sz="2000"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r>
              <a:rPr lang="id-ID" sz="1100" dirty="0">
                <a:latin typeface="+mn-lt"/>
                <a:ea typeface="Helvetica Neue Thin"/>
                <a:cs typeface="Helvetica Neue Thin"/>
                <a:sym typeface="Helvetica Neue Thin"/>
              </a:rPr>
              <a:t>Lorem ipsum dolor sit</a:t>
            </a:r>
            <a:r>
              <a:rPr lang="en-US" sz="1100" dirty="0">
                <a:latin typeface="+mn-lt"/>
                <a:ea typeface="Helvetica Neue Thin"/>
                <a:cs typeface="Helvetica Neue Thin"/>
                <a:sym typeface="Helvetica Neue Thin"/>
              </a:rPr>
              <a:t>u</a:t>
            </a:r>
            <a:r>
              <a:rPr lang="id-ID" sz="1100" dirty="0">
                <a:latin typeface="+mn-lt"/>
                <a:ea typeface="Helvetica Neue Thin"/>
                <a:cs typeface="Helvetica Neue Thin"/>
                <a:sym typeface="Helvetica Neue Thin"/>
              </a:rPr>
              <a:t> amet, elit</a:t>
            </a:r>
            <a:r>
              <a:rPr lang="en-US" sz="1100" dirty="0" err="1">
                <a:latin typeface="+mn-lt"/>
                <a:ea typeface="Helvetica Neue Thin"/>
                <a:cs typeface="Helvetica Neue Thin"/>
                <a:sym typeface="Helvetica Neue Thin"/>
              </a:rPr>
              <a:t>ui</a:t>
            </a:r>
            <a:r>
              <a:rPr lang="id-ID" sz="1100" dirty="0">
                <a:latin typeface="+mn-lt"/>
                <a:ea typeface="Helvetica Neue Thin"/>
                <a:cs typeface="Helvetica Neue Thin"/>
                <a:sym typeface="Helvetica Neue Thin"/>
              </a:rPr>
              <a:t>dia nonu</a:t>
            </a:r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C3F7E807-85A4-40C7-ACA0-5FD11A2D6F86}"/>
              </a:ext>
            </a:extLst>
          </p:cNvPr>
          <p:cNvSpPr txBox="1">
            <a:spLocks/>
          </p:cNvSpPr>
          <p:nvPr/>
        </p:nvSpPr>
        <p:spPr>
          <a:xfrm>
            <a:off x="9377398" y="3137017"/>
            <a:ext cx="2009336" cy="36397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1600" i="1" dirty="0"/>
              <a:t>Description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FEFD573-432A-461B-912E-16E1E9C906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7398" y="3434407"/>
            <a:ext cx="2009336" cy="57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defRPr sz="2000"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r>
              <a:rPr lang="id-ID" sz="1100" dirty="0">
                <a:latin typeface="+mn-lt"/>
                <a:ea typeface="Helvetica Neue Thin"/>
                <a:cs typeface="Helvetica Neue Thin"/>
                <a:sym typeface="Helvetica Neue Thin"/>
              </a:rPr>
              <a:t>Lorem ipsum dolor sit</a:t>
            </a:r>
            <a:r>
              <a:rPr lang="en-US" sz="1100" dirty="0">
                <a:latin typeface="+mn-lt"/>
                <a:ea typeface="Helvetica Neue Thin"/>
                <a:cs typeface="Helvetica Neue Thin"/>
                <a:sym typeface="Helvetica Neue Thin"/>
              </a:rPr>
              <a:t>u</a:t>
            </a:r>
            <a:r>
              <a:rPr lang="id-ID" sz="1100" dirty="0">
                <a:latin typeface="+mn-lt"/>
                <a:ea typeface="Helvetica Neue Thin"/>
                <a:cs typeface="Helvetica Neue Thin"/>
                <a:sym typeface="Helvetica Neue Thin"/>
              </a:rPr>
              <a:t> amet, elit</a:t>
            </a:r>
            <a:r>
              <a:rPr lang="en-US" sz="1100" dirty="0" err="1">
                <a:latin typeface="+mn-lt"/>
                <a:ea typeface="Helvetica Neue Thin"/>
                <a:cs typeface="Helvetica Neue Thin"/>
                <a:sym typeface="Helvetica Neue Thin"/>
              </a:rPr>
              <a:t>ui</a:t>
            </a:r>
            <a:r>
              <a:rPr lang="id-ID" sz="1100" dirty="0">
                <a:latin typeface="+mn-lt"/>
                <a:ea typeface="Helvetica Neue Thin"/>
                <a:cs typeface="Helvetica Neue Thin"/>
                <a:sym typeface="Helvetica Neue Thin"/>
              </a:rPr>
              <a:t>dia nonu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45D8761-480F-47CA-ACC6-8453FFCA330D}"/>
              </a:ext>
            </a:extLst>
          </p:cNvPr>
          <p:cNvSpPr/>
          <p:nvPr/>
        </p:nvSpPr>
        <p:spPr>
          <a:xfrm>
            <a:off x="0" y="5121523"/>
            <a:ext cx="12192000" cy="1219200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28DC6A1-428C-4CCA-A9EC-126CBF5A8699}"/>
              </a:ext>
            </a:extLst>
          </p:cNvPr>
          <p:cNvSpPr txBox="1"/>
          <p:nvPr/>
        </p:nvSpPr>
        <p:spPr>
          <a:xfrm>
            <a:off x="4682339" y="5301692"/>
            <a:ext cx="2824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+mj-lt"/>
              </a:rPr>
              <a:t>About Our Flowchart</a:t>
            </a:r>
            <a:endParaRPr lang="en-ID" sz="1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9E3311C-EB9F-409C-9FD5-E18C0D1B52EE}"/>
              </a:ext>
            </a:extLst>
          </p:cNvPr>
          <p:cNvSpPr txBox="1"/>
          <p:nvPr/>
        </p:nvSpPr>
        <p:spPr>
          <a:xfrm>
            <a:off x="1354939" y="5584371"/>
            <a:ext cx="9479280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A wonderful serenity has taken possession of my entire soul, like these sweet mornings of spring which I enjoy with my whole heart. am alone, and feel the charm of existence in this spot, which was created for the bliss of souls like mine.</a:t>
            </a:r>
            <a:endParaRPr lang="en-ID" sz="11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96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20" grpId="0"/>
      <p:bldP spid="21" grpId="0"/>
      <p:bldP spid="27" grpId="0"/>
      <p:bldP spid="28" grpId="0"/>
      <p:bldP spid="30" grpId="0"/>
      <p:bldP spid="31" grpId="0"/>
      <p:bldP spid="33" grpId="0"/>
      <p:bldP spid="34" grpId="0"/>
      <p:bldP spid="36" grpId="0"/>
      <p:bldP spid="37" grpId="0"/>
      <p:bldP spid="38" grpId="0" animBg="1"/>
      <p:bldP spid="40" grpId="0"/>
      <p:bldP spid="4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icture Placeholder 48">
            <a:extLst>
              <a:ext uri="{FF2B5EF4-FFF2-40B4-BE49-F238E27FC236}">
                <a16:creationId xmlns:a16="http://schemas.microsoft.com/office/drawing/2014/main" id="{8811AB0E-A503-4998-9057-3FA9E8468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1A7FAC4-378C-47BF-9D2B-70EED8114454}"/>
              </a:ext>
            </a:extLst>
          </p:cNvPr>
          <p:cNvSpPr/>
          <p:nvPr/>
        </p:nvSpPr>
        <p:spPr>
          <a:xfrm>
            <a:off x="0" y="450"/>
            <a:ext cx="12192000" cy="1787709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66A074D-5B7D-4C0B-9E0E-8C490AD78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KNAG Process</a:t>
            </a:r>
            <a:endParaRPr lang="en-ID" i="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F718B0-D672-4469-80ED-FB1F3B4A2DF6}"/>
              </a:ext>
            </a:extLst>
          </p:cNvPr>
          <p:cNvSpPr/>
          <p:nvPr/>
        </p:nvSpPr>
        <p:spPr>
          <a:xfrm>
            <a:off x="5405037" y="0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D1C567-E7C8-46A6-B58F-5100E206BCD3}"/>
              </a:ext>
            </a:extLst>
          </p:cNvPr>
          <p:cNvSpPr txBox="1"/>
          <p:nvPr/>
        </p:nvSpPr>
        <p:spPr>
          <a:xfrm>
            <a:off x="521716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E9F16E3-1CC6-442F-8631-3D5292941F21}"/>
              </a:ext>
            </a:extLst>
          </p:cNvPr>
          <p:cNvGrpSpPr/>
          <p:nvPr/>
        </p:nvGrpSpPr>
        <p:grpSpPr>
          <a:xfrm>
            <a:off x="1734502" y="2136033"/>
            <a:ext cx="1621473" cy="2238692"/>
            <a:chOff x="1734502" y="2136033"/>
            <a:chExt cx="1621473" cy="2238692"/>
          </a:xfrm>
        </p:grpSpPr>
        <p:sp>
          <p:nvSpPr>
            <p:cNvPr id="6" name="Freeform 16">
              <a:extLst>
                <a:ext uri="{FF2B5EF4-FFF2-40B4-BE49-F238E27FC236}">
                  <a16:creationId xmlns:a16="http://schemas.microsoft.com/office/drawing/2014/main" id="{937ABCCB-23FE-493A-A855-90AEE28910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3725" y="2136033"/>
              <a:ext cx="1492250" cy="1785937"/>
            </a:xfrm>
            <a:custGeom>
              <a:avLst/>
              <a:gdLst>
                <a:gd name="T0" fmla="*/ 798 w 798"/>
                <a:gd name="T1" fmla="*/ 203 h 955"/>
                <a:gd name="T2" fmla="*/ 446 w 798"/>
                <a:gd name="T3" fmla="*/ 0 h 955"/>
                <a:gd name="T4" fmla="*/ 446 w 798"/>
                <a:gd name="T5" fmla="*/ 101 h 955"/>
                <a:gd name="T6" fmla="*/ 102 w 798"/>
                <a:gd name="T7" fmla="*/ 101 h 955"/>
                <a:gd name="T8" fmla="*/ 0 w 798"/>
                <a:gd name="T9" fmla="*/ 203 h 955"/>
                <a:gd name="T10" fmla="*/ 0 w 798"/>
                <a:gd name="T11" fmla="*/ 955 h 955"/>
                <a:gd name="T12" fmla="*/ 204 w 798"/>
                <a:gd name="T13" fmla="*/ 955 h 955"/>
                <a:gd name="T14" fmla="*/ 204 w 798"/>
                <a:gd name="T15" fmla="*/ 305 h 955"/>
                <a:gd name="T16" fmla="*/ 446 w 798"/>
                <a:gd name="T17" fmla="*/ 305 h 955"/>
                <a:gd name="T18" fmla="*/ 446 w 798"/>
                <a:gd name="T19" fmla="*/ 406 h 955"/>
                <a:gd name="T20" fmla="*/ 798 w 798"/>
                <a:gd name="T21" fmla="*/ 203 h 9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98" h="955">
                  <a:moveTo>
                    <a:pt x="798" y="203"/>
                  </a:moveTo>
                  <a:cubicBezTo>
                    <a:pt x="446" y="0"/>
                    <a:pt x="446" y="0"/>
                    <a:pt x="446" y="0"/>
                  </a:cubicBezTo>
                  <a:cubicBezTo>
                    <a:pt x="446" y="101"/>
                    <a:pt x="446" y="101"/>
                    <a:pt x="446" y="101"/>
                  </a:cubicBezTo>
                  <a:cubicBezTo>
                    <a:pt x="102" y="101"/>
                    <a:pt x="102" y="101"/>
                    <a:pt x="102" y="101"/>
                  </a:cubicBezTo>
                  <a:cubicBezTo>
                    <a:pt x="46" y="101"/>
                    <a:pt x="0" y="147"/>
                    <a:pt x="0" y="203"/>
                  </a:cubicBezTo>
                  <a:cubicBezTo>
                    <a:pt x="0" y="955"/>
                    <a:pt x="0" y="955"/>
                    <a:pt x="0" y="955"/>
                  </a:cubicBezTo>
                  <a:cubicBezTo>
                    <a:pt x="204" y="955"/>
                    <a:pt x="204" y="955"/>
                    <a:pt x="204" y="955"/>
                  </a:cubicBezTo>
                  <a:cubicBezTo>
                    <a:pt x="204" y="305"/>
                    <a:pt x="204" y="305"/>
                    <a:pt x="204" y="305"/>
                  </a:cubicBezTo>
                  <a:cubicBezTo>
                    <a:pt x="446" y="305"/>
                    <a:pt x="446" y="305"/>
                    <a:pt x="446" y="305"/>
                  </a:cubicBezTo>
                  <a:cubicBezTo>
                    <a:pt x="446" y="406"/>
                    <a:pt x="446" y="406"/>
                    <a:pt x="446" y="406"/>
                  </a:cubicBezTo>
                  <a:lnTo>
                    <a:pt x="798" y="20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21">
              <a:extLst>
                <a:ext uri="{FF2B5EF4-FFF2-40B4-BE49-F238E27FC236}">
                  <a16:creationId xmlns:a16="http://schemas.microsoft.com/office/drawing/2014/main" id="{30831029-29FC-4F61-8EFF-D2F2B2EE82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4502" y="3734645"/>
              <a:ext cx="640080" cy="640080"/>
            </a:xfrm>
            <a:prstGeom prst="ellipse">
              <a:avLst/>
            </a:prstGeom>
            <a:solidFill>
              <a:schemeClr val="bg2"/>
            </a:solidFill>
            <a:ln w="50800">
              <a:solidFill>
                <a:schemeClr val="accent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0750F8C-2972-42FD-A544-F868F005BB47}"/>
              </a:ext>
            </a:extLst>
          </p:cNvPr>
          <p:cNvGrpSpPr/>
          <p:nvPr/>
        </p:nvGrpSpPr>
        <p:grpSpPr>
          <a:xfrm>
            <a:off x="3500438" y="2167782"/>
            <a:ext cx="2220912" cy="760412"/>
            <a:chOff x="3500438" y="2167782"/>
            <a:chExt cx="2220912" cy="760412"/>
          </a:xfrm>
        </p:grpSpPr>
        <p:sp>
          <p:nvSpPr>
            <p:cNvPr id="14" name="Freeform 30">
              <a:extLst>
                <a:ext uri="{FF2B5EF4-FFF2-40B4-BE49-F238E27FC236}">
                  <a16:creationId xmlns:a16="http://schemas.microsoft.com/office/drawing/2014/main" id="{948E3DE0-EC5D-4089-9F8B-F14D8A151E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7650" y="2167782"/>
              <a:ext cx="1663700" cy="760412"/>
            </a:xfrm>
            <a:custGeom>
              <a:avLst/>
              <a:gdLst>
                <a:gd name="T0" fmla="*/ 1048 w 1048"/>
                <a:gd name="T1" fmla="*/ 239 h 479"/>
                <a:gd name="T2" fmla="*/ 633 w 1048"/>
                <a:gd name="T3" fmla="*/ 0 h 479"/>
                <a:gd name="T4" fmla="*/ 633 w 1048"/>
                <a:gd name="T5" fmla="*/ 119 h 479"/>
                <a:gd name="T6" fmla="*/ 0 w 1048"/>
                <a:gd name="T7" fmla="*/ 119 h 479"/>
                <a:gd name="T8" fmla="*/ 0 w 1048"/>
                <a:gd name="T9" fmla="*/ 359 h 479"/>
                <a:gd name="T10" fmla="*/ 633 w 1048"/>
                <a:gd name="T11" fmla="*/ 359 h 479"/>
                <a:gd name="T12" fmla="*/ 633 w 1048"/>
                <a:gd name="T13" fmla="*/ 479 h 479"/>
                <a:gd name="T14" fmla="*/ 1048 w 1048"/>
                <a:gd name="T15" fmla="*/ 239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8" h="479">
                  <a:moveTo>
                    <a:pt x="1048" y="239"/>
                  </a:moveTo>
                  <a:lnTo>
                    <a:pt x="633" y="0"/>
                  </a:lnTo>
                  <a:lnTo>
                    <a:pt x="633" y="119"/>
                  </a:lnTo>
                  <a:lnTo>
                    <a:pt x="0" y="119"/>
                  </a:lnTo>
                  <a:lnTo>
                    <a:pt x="0" y="359"/>
                  </a:lnTo>
                  <a:lnTo>
                    <a:pt x="633" y="359"/>
                  </a:lnTo>
                  <a:lnTo>
                    <a:pt x="633" y="479"/>
                  </a:lnTo>
                  <a:lnTo>
                    <a:pt x="1048" y="23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7">
              <a:extLst>
                <a:ext uri="{FF2B5EF4-FFF2-40B4-BE49-F238E27FC236}">
                  <a16:creationId xmlns:a16="http://schemas.microsoft.com/office/drawing/2014/main" id="{FBB0238E-4D0F-4F18-8B38-1DEC5041B0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0438" y="2213820"/>
              <a:ext cx="640080" cy="640080"/>
            </a:xfrm>
            <a:prstGeom prst="ellipse">
              <a:avLst/>
            </a:prstGeom>
            <a:solidFill>
              <a:schemeClr val="bg2"/>
            </a:solidFill>
            <a:ln w="50800">
              <a:solidFill>
                <a:schemeClr val="accent2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5E88C67-74DC-44F2-A561-4B69FF4C8BAF}"/>
              </a:ext>
            </a:extLst>
          </p:cNvPr>
          <p:cNvGrpSpPr/>
          <p:nvPr/>
        </p:nvGrpSpPr>
        <p:grpSpPr>
          <a:xfrm>
            <a:off x="5876925" y="2167782"/>
            <a:ext cx="2220913" cy="760412"/>
            <a:chOff x="5876925" y="2167782"/>
            <a:chExt cx="2220913" cy="760412"/>
          </a:xfrm>
        </p:grpSpPr>
        <p:sp>
          <p:nvSpPr>
            <p:cNvPr id="8" name="Freeform 24">
              <a:extLst>
                <a:ext uri="{FF2B5EF4-FFF2-40B4-BE49-F238E27FC236}">
                  <a16:creationId xmlns:a16="http://schemas.microsoft.com/office/drawing/2014/main" id="{E8771B7F-BDD1-4557-B632-3F4EA19CD84A}"/>
                </a:ext>
              </a:extLst>
            </p:cNvPr>
            <p:cNvSpPr>
              <a:spLocks/>
            </p:cNvSpPr>
            <p:nvPr/>
          </p:nvSpPr>
          <p:spPr bwMode="auto">
            <a:xfrm>
              <a:off x="6389688" y="2167782"/>
              <a:ext cx="1708150" cy="760412"/>
            </a:xfrm>
            <a:custGeom>
              <a:avLst/>
              <a:gdLst>
                <a:gd name="T0" fmla="*/ 1076 w 1076"/>
                <a:gd name="T1" fmla="*/ 239 h 479"/>
                <a:gd name="T2" fmla="*/ 662 w 1076"/>
                <a:gd name="T3" fmla="*/ 0 h 479"/>
                <a:gd name="T4" fmla="*/ 662 w 1076"/>
                <a:gd name="T5" fmla="*/ 119 h 479"/>
                <a:gd name="T6" fmla="*/ 0 w 1076"/>
                <a:gd name="T7" fmla="*/ 119 h 479"/>
                <a:gd name="T8" fmla="*/ 0 w 1076"/>
                <a:gd name="T9" fmla="*/ 359 h 479"/>
                <a:gd name="T10" fmla="*/ 662 w 1076"/>
                <a:gd name="T11" fmla="*/ 359 h 479"/>
                <a:gd name="T12" fmla="*/ 662 w 1076"/>
                <a:gd name="T13" fmla="*/ 479 h 479"/>
                <a:gd name="T14" fmla="*/ 1076 w 1076"/>
                <a:gd name="T15" fmla="*/ 239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76" h="479">
                  <a:moveTo>
                    <a:pt x="1076" y="239"/>
                  </a:moveTo>
                  <a:lnTo>
                    <a:pt x="662" y="0"/>
                  </a:lnTo>
                  <a:lnTo>
                    <a:pt x="662" y="119"/>
                  </a:lnTo>
                  <a:lnTo>
                    <a:pt x="0" y="119"/>
                  </a:lnTo>
                  <a:lnTo>
                    <a:pt x="0" y="359"/>
                  </a:lnTo>
                  <a:lnTo>
                    <a:pt x="662" y="359"/>
                  </a:lnTo>
                  <a:lnTo>
                    <a:pt x="662" y="479"/>
                  </a:lnTo>
                  <a:lnTo>
                    <a:pt x="1076" y="23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8">
              <a:extLst>
                <a:ext uri="{FF2B5EF4-FFF2-40B4-BE49-F238E27FC236}">
                  <a16:creationId xmlns:a16="http://schemas.microsoft.com/office/drawing/2014/main" id="{4EB467A4-1DA5-469C-B8FA-4348BAB6A1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76925" y="2213820"/>
              <a:ext cx="640080" cy="640080"/>
            </a:xfrm>
            <a:prstGeom prst="ellipse">
              <a:avLst/>
            </a:prstGeom>
            <a:solidFill>
              <a:schemeClr val="bg2"/>
            </a:solidFill>
            <a:ln w="50800">
              <a:solidFill>
                <a:schemeClr val="accent3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760D5AD-280D-4B9D-BB79-0967374B3FAD}"/>
              </a:ext>
            </a:extLst>
          </p:cNvPr>
          <p:cNvGrpSpPr/>
          <p:nvPr/>
        </p:nvGrpSpPr>
        <p:grpSpPr>
          <a:xfrm>
            <a:off x="8380413" y="2209057"/>
            <a:ext cx="2190750" cy="1712912"/>
            <a:chOff x="8380413" y="2209057"/>
            <a:chExt cx="2190750" cy="1712912"/>
          </a:xfrm>
        </p:grpSpPr>
        <p:sp>
          <p:nvSpPr>
            <p:cNvPr id="9" name="Freeform 25">
              <a:extLst>
                <a:ext uri="{FF2B5EF4-FFF2-40B4-BE49-F238E27FC236}">
                  <a16:creationId xmlns:a16="http://schemas.microsoft.com/office/drawing/2014/main" id="{06921CF7-3D66-46F9-A178-339DB0A15AB7}"/>
                </a:ext>
              </a:extLst>
            </p:cNvPr>
            <p:cNvSpPr>
              <a:spLocks/>
            </p:cNvSpPr>
            <p:nvPr/>
          </p:nvSpPr>
          <p:spPr bwMode="auto">
            <a:xfrm>
              <a:off x="8839200" y="2355107"/>
              <a:ext cx="1731963" cy="1566862"/>
            </a:xfrm>
            <a:custGeom>
              <a:avLst/>
              <a:gdLst>
                <a:gd name="T0" fmla="*/ 826 w 927"/>
                <a:gd name="T1" fmla="*/ 486 h 838"/>
                <a:gd name="T2" fmla="*/ 826 w 927"/>
                <a:gd name="T3" fmla="*/ 310 h 838"/>
                <a:gd name="T4" fmla="*/ 826 w 927"/>
                <a:gd name="T5" fmla="*/ 274 h 838"/>
                <a:gd name="T6" fmla="*/ 826 w 927"/>
                <a:gd name="T7" fmla="*/ 102 h 838"/>
                <a:gd name="T8" fmla="*/ 724 w 927"/>
                <a:gd name="T9" fmla="*/ 0 h 838"/>
                <a:gd name="T10" fmla="*/ 511 w 927"/>
                <a:gd name="T11" fmla="*/ 0 h 838"/>
                <a:gd name="T12" fmla="*/ 451 w 927"/>
                <a:gd name="T13" fmla="*/ 0 h 838"/>
                <a:gd name="T14" fmla="*/ 0 w 927"/>
                <a:gd name="T15" fmla="*/ 0 h 838"/>
                <a:gd name="T16" fmla="*/ 0 w 927"/>
                <a:gd name="T17" fmla="*/ 204 h 838"/>
                <a:gd name="T18" fmla="*/ 451 w 927"/>
                <a:gd name="T19" fmla="*/ 204 h 838"/>
                <a:gd name="T20" fmla="*/ 511 w 927"/>
                <a:gd name="T21" fmla="*/ 204 h 838"/>
                <a:gd name="T22" fmla="*/ 622 w 927"/>
                <a:gd name="T23" fmla="*/ 204 h 838"/>
                <a:gd name="T24" fmla="*/ 622 w 927"/>
                <a:gd name="T25" fmla="*/ 288 h 838"/>
                <a:gd name="T26" fmla="*/ 622 w 927"/>
                <a:gd name="T27" fmla="*/ 310 h 838"/>
                <a:gd name="T28" fmla="*/ 622 w 927"/>
                <a:gd name="T29" fmla="*/ 486 h 838"/>
                <a:gd name="T30" fmla="*/ 521 w 927"/>
                <a:gd name="T31" fmla="*/ 486 h 838"/>
                <a:gd name="T32" fmla="*/ 724 w 927"/>
                <a:gd name="T33" fmla="*/ 838 h 838"/>
                <a:gd name="T34" fmla="*/ 927 w 927"/>
                <a:gd name="T35" fmla="*/ 486 h 838"/>
                <a:gd name="T36" fmla="*/ 826 w 927"/>
                <a:gd name="T37" fmla="*/ 486 h 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27" h="838">
                  <a:moveTo>
                    <a:pt x="826" y="486"/>
                  </a:moveTo>
                  <a:cubicBezTo>
                    <a:pt x="826" y="310"/>
                    <a:pt x="826" y="310"/>
                    <a:pt x="826" y="310"/>
                  </a:cubicBezTo>
                  <a:cubicBezTo>
                    <a:pt x="826" y="274"/>
                    <a:pt x="826" y="274"/>
                    <a:pt x="826" y="274"/>
                  </a:cubicBezTo>
                  <a:cubicBezTo>
                    <a:pt x="826" y="102"/>
                    <a:pt x="826" y="102"/>
                    <a:pt x="826" y="102"/>
                  </a:cubicBezTo>
                  <a:cubicBezTo>
                    <a:pt x="826" y="46"/>
                    <a:pt x="780" y="0"/>
                    <a:pt x="724" y="0"/>
                  </a:cubicBezTo>
                  <a:cubicBezTo>
                    <a:pt x="511" y="0"/>
                    <a:pt x="511" y="0"/>
                    <a:pt x="511" y="0"/>
                  </a:cubicBezTo>
                  <a:cubicBezTo>
                    <a:pt x="451" y="0"/>
                    <a:pt x="451" y="0"/>
                    <a:pt x="45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04"/>
                    <a:pt x="0" y="204"/>
                    <a:pt x="0" y="204"/>
                  </a:cubicBezTo>
                  <a:cubicBezTo>
                    <a:pt x="451" y="204"/>
                    <a:pt x="451" y="204"/>
                    <a:pt x="451" y="204"/>
                  </a:cubicBezTo>
                  <a:cubicBezTo>
                    <a:pt x="511" y="204"/>
                    <a:pt x="511" y="204"/>
                    <a:pt x="511" y="204"/>
                  </a:cubicBezTo>
                  <a:cubicBezTo>
                    <a:pt x="622" y="204"/>
                    <a:pt x="622" y="204"/>
                    <a:pt x="622" y="204"/>
                  </a:cubicBezTo>
                  <a:cubicBezTo>
                    <a:pt x="622" y="288"/>
                    <a:pt x="622" y="288"/>
                    <a:pt x="622" y="288"/>
                  </a:cubicBezTo>
                  <a:cubicBezTo>
                    <a:pt x="622" y="310"/>
                    <a:pt x="622" y="310"/>
                    <a:pt x="622" y="310"/>
                  </a:cubicBezTo>
                  <a:cubicBezTo>
                    <a:pt x="622" y="486"/>
                    <a:pt x="622" y="486"/>
                    <a:pt x="622" y="486"/>
                  </a:cubicBezTo>
                  <a:cubicBezTo>
                    <a:pt x="521" y="486"/>
                    <a:pt x="521" y="486"/>
                    <a:pt x="521" y="486"/>
                  </a:cubicBezTo>
                  <a:cubicBezTo>
                    <a:pt x="724" y="838"/>
                    <a:pt x="724" y="838"/>
                    <a:pt x="724" y="838"/>
                  </a:cubicBezTo>
                  <a:cubicBezTo>
                    <a:pt x="927" y="486"/>
                    <a:pt x="927" y="486"/>
                    <a:pt x="927" y="486"/>
                  </a:cubicBezTo>
                  <a:lnTo>
                    <a:pt x="826" y="48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Rectangle 19">
              <a:extLst>
                <a:ext uri="{FF2B5EF4-FFF2-40B4-BE49-F238E27FC236}">
                  <a16:creationId xmlns:a16="http://schemas.microsoft.com/office/drawing/2014/main" id="{0600ABCB-E388-4192-9F0F-EABAE9F349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80413" y="2209057"/>
              <a:ext cx="640080" cy="640080"/>
            </a:xfrm>
            <a:prstGeom prst="ellipse">
              <a:avLst/>
            </a:prstGeom>
            <a:solidFill>
              <a:schemeClr val="bg2"/>
            </a:solidFill>
            <a:ln w="50800">
              <a:solidFill>
                <a:schemeClr val="accent4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67C2E5D5-9672-4D50-893D-3BEC5E779F2C}"/>
              </a:ext>
            </a:extLst>
          </p:cNvPr>
          <p:cNvGrpSpPr/>
          <p:nvPr/>
        </p:nvGrpSpPr>
        <p:grpSpPr>
          <a:xfrm>
            <a:off x="6473825" y="5661552"/>
            <a:ext cx="2218055" cy="760412"/>
            <a:chOff x="6473825" y="5661552"/>
            <a:chExt cx="2218055" cy="760412"/>
          </a:xfrm>
        </p:grpSpPr>
        <p:sp>
          <p:nvSpPr>
            <p:cNvPr id="10" name="Freeform 26">
              <a:extLst>
                <a:ext uri="{FF2B5EF4-FFF2-40B4-BE49-F238E27FC236}">
                  <a16:creationId xmlns:a16="http://schemas.microsoft.com/office/drawing/2014/main" id="{FCB63381-FBAE-48AB-976E-14C856F04AE2}"/>
                </a:ext>
              </a:extLst>
            </p:cNvPr>
            <p:cNvSpPr>
              <a:spLocks/>
            </p:cNvSpPr>
            <p:nvPr/>
          </p:nvSpPr>
          <p:spPr bwMode="auto">
            <a:xfrm>
              <a:off x="6473825" y="5661552"/>
              <a:ext cx="1790700" cy="760412"/>
            </a:xfrm>
            <a:custGeom>
              <a:avLst/>
              <a:gdLst>
                <a:gd name="T0" fmla="*/ 1128 w 1128"/>
                <a:gd name="T1" fmla="*/ 120 h 479"/>
                <a:gd name="T2" fmla="*/ 415 w 1128"/>
                <a:gd name="T3" fmla="*/ 120 h 479"/>
                <a:gd name="T4" fmla="*/ 415 w 1128"/>
                <a:gd name="T5" fmla="*/ 0 h 479"/>
                <a:gd name="T6" fmla="*/ 0 w 1128"/>
                <a:gd name="T7" fmla="*/ 240 h 479"/>
                <a:gd name="T8" fmla="*/ 415 w 1128"/>
                <a:gd name="T9" fmla="*/ 479 h 479"/>
                <a:gd name="T10" fmla="*/ 415 w 1128"/>
                <a:gd name="T11" fmla="*/ 359 h 479"/>
                <a:gd name="T12" fmla="*/ 1128 w 1128"/>
                <a:gd name="T13" fmla="*/ 359 h 479"/>
                <a:gd name="T14" fmla="*/ 1128 w 1128"/>
                <a:gd name="T15" fmla="*/ 12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28" h="479">
                  <a:moveTo>
                    <a:pt x="1128" y="120"/>
                  </a:moveTo>
                  <a:lnTo>
                    <a:pt x="415" y="120"/>
                  </a:lnTo>
                  <a:lnTo>
                    <a:pt x="415" y="0"/>
                  </a:lnTo>
                  <a:lnTo>
                    <a:pt x="0" y="240"/>
                  </a:lnTo>
                  <a:lnTo>
                    <a:pt x="415" y="479"/>
                  </a:lnTo>
                  <a:lnTo>
                    <a:pt x="415" y="359"/>
                  </a:lnTo>
                  <a:lnTo>
                    <a:pt x="1128" y="359"/>
                  </a:lnTo>
                  <a:lnTo>
                    <a:pt x="1128" y="12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20">
              <a:extLst>
                <a:ext uri="{FF2B5EF4-FFF2-40B4-BE49-F238E27FC236}">
                  <a16:creationId xmlns:a16="http://schemas.microsoft.com/office/drawing/2014/main" id="{AEBF50D3-8EC6-40B4-A13E-889288DD77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1800" y="5726957"/>
              <a:ext cx="640080" cy="640080"/>
            </a:xfrm>
            <a:prstGeom prst="ellipse">
              <a:avLst/>
            </a:prstGeom>
            <a:solidFill>
              <a:schemeClr val="bg2"/>
            </a:solidFill>
            <a:ln w="50800">
              <a:solidFill>
                <a:schemeClr val="accent6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86ED400-E3F2-4229-A90D-222C40718303}"/>
              </a:ext>
            </a:extLst>
          </p:cNvPr>
          <p:cNvGrpSpPr/>
          <p:nvPr/>
        </p:nvGrpSpPr>
        <p:grpSpPr>
          <a:xfrm>
            <a:off x="4095750" y="5661552"/>
            <a:ext cx="2218055" cy="760412"/>
            <a:chOff x="4095750" y="5661552"/>
            <a:chExt cx="2218055" cy="760412"/>
          </a:xfrm>
        </p:grpSpPr>
        <p:sp>
          <p:nvSpPr>
            <p:cNvPr id="11" name="Freeform 27">
              <a:extLst>
                <a:ext uri="{FF2B5EF4-FFF2-40B4-BE49-F238E27FC236}">
                  <a16:creationId xmlns:a16="http://schemas.microsoft.com/office/drawing/2014/main" id="{A828D2AD-BC2F-423D-9348-1EA2A63A3B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5750" y="5661552"/>
              <a:ext cx="1755775" cy="760412"/>
            </a:xfrm>
            <a:custGeom>
              <a:avLst/>
              <a:gdLst>
                <a:gd name="T0" fmla="*/ 1106 w 1106"/>
                <a:gd name="T1" fmla="*/ 120 h 479"/>
                <a:gd name="T2" fmla="*/ 415 w 1106"/>
                <a:gd name="T3" fmla="*/ 120 h 479"/>
                <a:gd name="T4" fmla="*/ 415 w 1106"/>
                <a:gd name="T5" fmla="*/ 0 h 479"/>
                <a:gd name="T6" fmla="*/ 0 w 1106"/>
                <a:gd name="T7" fmla="*/ 240 h 479"/>
                <a:gd name="T8" fmla="*/ 415 w 1106"/>
                <a:gd name="T9" fmla="*/ 479 h 479"/>
                <a:gd name="T10" fmla="*/ 415 w 1106"/>
                <a:gd name="T11" fmla="*/ 359 h 479"/>
                <a:gd name="T12" fmla="*/ 1106 w 1106"/>
                <a:gd name="T13" fmla="*/ 359 h 479"/>
                <a:gd name="T14" fmla="*/ 1106 w 1106"/>
                <a:gd name="T15" fmla="*/ 12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6" h="479">
                  <a:moveTo>
                    <a:pt x="1106" y="120"/>
                  </a:moveTo>
                  <a:lnTo>
                    <a:pt x="415" y="120"/>
                  </a:lnTo>
                  <a:lnTo>
                    <a:pt x="415" y="0"/>
                  </a:lnTo>
                  <a:lnTo>
                    <a:pt x="0" y="240"/>
                  </a:lnTo>
                  <a:lnTo>
                    <a:pt x="415" y="479"/>
                  </a:lnTo>
                  <a:lnTo>
                    <a:pt x="415" y="359"/>
                  </a:lnTo>
                  <a:lnTo>
                    <a:pt x="1106" y="359"/>
                  </a:lnTo>
                  <a:lnTo>
                    <a:pt x="1106" y="12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22">
              <a:extLst>
                <a:ext uri="{FF2B5EF4-FFF2-40B4-BE49-F238E27FC236}">
                  <a16:creationId xmlns:a16="http://schemas.microsoft.com/office/drawing/2014/main" id="{B5FE5EB9-92F0-4170-AF51-0A1DB284F8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3725" y="5711717"/>
              <a:ext cx="640080" cy="640080"/>
            </a:xfrm>
            <a:prstGeom prst="ellipse">
              <a:avLst/>
            </a:prstGeom>
            <a:solidFill>
              <a:schemeClr val="bg2"/>
            </a:solidFill>
            <a:ln w="50800"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E4C0CE46-D9CB-439F-8BB7-6A7254ED485E}"/>
              </a:ext>
            </a:extLst>
          </p:cNvPr>
          <p:cNvGrpSpPr/>
          <p:nvPr/>
        </p:nvGrpSpPr>
        <p:grpSpPr>
          <a:xfrm>
            <a:off x="1620838" y="4667777"/>
            <a:ext cx="2189480" cy="1682750"/>
            <a:chOff x="1620838" y="4667777"/>
            <a:chExt cx="2189480" cy="1682750"/>
          </a:xfrm>
        </p:grpSpPr>
        <p:sp>
          <p:nvSpPr>
            <p:cNvPr id="13" name="Freeform 29">
              <a:extLst>
                <a:ext uri="{FF2B5EF4-FFF2-40B4-BE49-F238E27FC236}">
                  <a16:creationId xmlns:a16="http://schemas.microsoft.com/office/drawing/2014/main" id="{9DDD1A42-772C-4BA4-AF17-55267399341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0838" y="4667777"/>
              <a:ext cx="1668463" cy="1566862"/>
            </a:xfrm>
            <a:custGeom>
              <a:avLst/>
              <a:gdLst>
                <a:gd name="T0" fmla="*/ 892 w 892"/>
                <a:gd name="T1" fmla="*/ 634 h 838"/>
                <a:gd name="T2" fmla="*/ 476 w 892"/>
                <a:gd name="T3" fmla="*/ 634 h 838"/>
                <a:gd name="T4" fmla="*/ 416 w 892"/>
                <a:gd name="T5" fmla="*/ 634 h 838"/>
                <a:gd name="T6" fmla="*/ 306 w 892"/>
                <a:gd name="T7" fmla="*/ 634 h 838"/>
                <a:gd name="T8" fmla="*/ 306 w 892"/>
                <a:gd name="T9" fmla="*/ 550 h 838"/>
                <a:gd name="T10" fmla="*/ 306 w 892"/>
                <a:gd name="T11" fmla="*/ 528 h 838"/>
                <a:gd name="T12" fmla="*/ 306 w 892"/>
                <a:gd name="T13" fmla="*/ 352 h 838"/>
                <a:gd name="T14" fmla="*/ 407 w 892"/>
                <a:gd name="T15" fmla="*/ 352 h 838"/>
                <a:gd name="T16" fmla="*/ 204 w 892"/>
                <a:gd name="T17" fmla="*/ 0 h 838"/>
                <a:gd name="T18" fmla="*/ 0 w 892"/>
                <a:gd name="T19" fmla="*/ 352 h 838"/>
                <a:gd name="T20" fmla="*/ 102 w 892"/>
                <a:gd name="T21" fmla="*/ 352 h 838"/>
                <a:gd name="T22" fmla="*/ 102 w 892"/>
                <a:gd name="T23" fmla="*/ 528 h 838"/>
                <a:gd name="T24" fmla="*/ 102 w 892"/>
                <a:gd name="T25" fmla="*/ 564 h 838"/>
                <a:gd name="T26" fmla="*/ 102 w 892"/>
                <a:gd name="T27" fmla="*/ 736 h 838"/>
                <a:gd name="T28" fmla="*/ 204 w 892"/>
                <a:gd name="T29" fmla="*/ 838 h 838"/>
                <a:gd name="T30" fmla="*/ 416 w 892"/>
                <a:gd name="T31" fmla="*/ 838 h 838"/>
                <a:gd name="T32" fmla="*/ 476 w 892"/>
                <a:gd name="T33" fmla="*/ 838 h 838"/>
                <a:gd name="T34" fmla="*/ 892 w 892"/>
                <a:gd name="T35" fmla="*/ 838 h 838"/>
                <a:gd name="T36" fmla="*/ 892 w 892"/>
                <a:gd name="T37" fmla="*/ 634 h 8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92" h="838">
                  <a:moveTo>
                    <a:pt x="892" y="634"/>
                  </a:moveTo>
                  <a:cubicBezTo>
                    <a:pt x="476" y="634"/>
                    <a:pt x="476" y="634"/>
                    <a:pt x="476" y="634"/>
                  </a:cubicBezTo>
                  <a:cubicBezTo>
                    <a:pt x="416" y="634"/>
                    <a:pt x="416" y="634"/>
                    <a:pt x="416" y="634"/>
                  </a:cubicBezTo>
                  <a:cubicBezTo>
                    <a:pt x="306" y="634"/>
                    <a:pt x="306" y="634"/>
                    <a:pt x="306" y="634"/>
                  </a:cubicBezTo>
                  <a:cubicBezTo>
                    <a:pt x="306" y="550"/>
                    <a:pt x="306" y="550"/>
                    <a:pt x="306" y="550"/>
                  </a:cubicBezTo>
                  <a:cubicBezTo>
                    <a:pt x="306" y="528"/>
                    <a:pt x="306" y="528"/>
                    <a:pt x="306" y="528"/>
                  </a:cubicBezTo>
                  <a:cubicBezTo>
                    <a:pt x="306" y="352"/>
                    <a:pt x="306" y="352"/>
                    <a:pt x="306" y="352"/>
                  </a:cubicBezTo>
                  <a:cubicBezTo>
                    <a:pt x="407" y="352"/>
                    <a:pt x="407" y="352"/>
                    <a:pt x="407" y="352"/>
                  </a:cubicBezTo>
                  <a:cubicBezTo>
                    <a:pt x="204" y="0"/>
                    <a:pt x="204" y="0"/>
                    <a:pt x="204" y="0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102" y="352"/>
                    <a:pt x="102" y="352"/>
                    <a:pt x="102" y="352"/>
                  </a:cubicBezTo>
                  <a:cubicBezTo>
                    <a:pt x="102" y="528"/>
                    <a:pt x="102" y="528"/>
                    <a:pt x="102" y="528"/>
                  </a:cubicBezTo>
                  <a:cubicBezTo>
                    <a:pt x="102" y="564"/>
                    <a:pt x="102" y="564"/>
                    <a:pt x="102" y="564"/>
                  </a:cubicBezTo>
                  <a:cubicBezTo>
                    <a:pt x="102" y="736"/>
                    <a:pt x="102" y="736"/>
                    <a:pt x="102" y="736"/>
                  </a:cubicBezTo>
                  <a:cubicBezTo>
                    <a:pt x="102" y="792"/>
                    <a:pt x="147" y="838"/>
                    <a:pt x="204" y="838"/>
                  </a:cubicBezTo>
                  <a:cubicBezTo>
                    <a:pt x="416" y="838"/>
                    <a:pt x="416" y="838"/>
                    <a:pt x="416" y="838"/>
                  </a:cubicBezTo>
                  <a:cubicBezTo>
                    <a:pt x="476" y="838"/>
                    <a:pt x="476" y="838"/>
                    <a:pt x="476" y="838"/>
                  </a:cubicBezTo>
                  <a:cubicBezTo>
                    <a:pt x="892" y="838"/>
                    <a:pt x="892" y="838"/>
                    <a:pt x="892" y="838"/>
                  </a:cubicBezTo>
                  <a:lnTo>
                    <a:pt x="892" y="63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23">
              <a:extLst>
                <a:ext uri="{FF2B5EF4-FFF2-40B4-BE49-F238E27FC236}">
                  <a16:creationId xmlns:a16="http://schemas.microsoft.com/office/drawing/2014/main" id="{69BCCEF2-A61A-491C-BB20-D536494070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0238" y="5710447"/>
              <a:ext cx="640080" cy="640080"/>
            </a:xfrm>
            <a:prstGeom prst="ellipse">
              <a:avLst/>
            </a:prstGeom>
            <a:solidFill>
              <a:schemeClr val="bg2"/>
            </a:solidFill>
            <a:ln w="50800"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366F6250-6F32-44C1-8531-1542016171A4}"/>
              </a:ext>
            </a:extLst>
          </p:cNvPr>
          <p:cNvGrpSpPr/>
          <p:nvPr/>
        </p:nvGrpSpPr>
        <p:grpSpPr>
          <a:xfrm>
            <a:off x="8839200" y="4110565"/>
            <a:ext cx="1620838" cy="2343149"/>
            <a:chOff x="8839200" y="4110565"/>
            <a:chExt cx="1620838" cy="2343149"/>
          </a:xfrm>
        </p:grpSpPr>
        <p:sp>
          <p:nvSpPr>
            <p:cNvPr id="12" name="Freeform 28">
              <a:extLst>
                <a:ext uri="{FF2B5EF4-FFF2-40B4-BE49-F238E27FC236}">
                  <a16:creationId xmlns:a16="http://schemas.microsoft.com/office/drawing/2014/main" id="{F1B6CA5F-1940-4875-9A9A-914C49F2D218}"/>
                </a:ext>
              </a:extLst>
            </p:cNvPr>
            <p:cNvSpPr>
              <a:spLocks/>
            </p:cNvSpPr>
            <p:nvPr/>
          </p:nvSpPr>
          <p:spPr bwMode="auto">
            <a:xfrm>
              <a:off x="8839200" y="4623327"/>
              <a:ext cx="1489075" cy="1830387"/>
            </a:xfrm>
            <a:custGeom>
              <a:avLst/>
              <a:gdLst>
                <a:gd name="T0" fmla="*/ 594 w 797"/>
                <a:gd name="T1" fmla="*/ 0 h 979"/>
                <a:gd name="T2" fmla="*/ 594 w 797"/>
                <a:gd name="T3" fmla="*/ 674 h 979"/>
                <a:gd name="T4" fmla="*/ 352 w 797"/>
                <a:gd name="T5" fmla="*/ 674 h 979"/>
                <a:gd name="T6" fmla="*/ 352 w 797"/>
                <a:gd name="T7" fmla="*/ 573 h 979"/>
                <a:gd name="T8" fmla="*/ 0 w 797"/>
                <a:gd name="T9" fmla="*/ 776 h 979"/>
                <a:gd name="T10" fmla="*/ 352 w 797"/>
                <a:gd name="T11" fmla="*/ 979 h 979"/>
                <a:gd name="T12" fmla="*/ 352 w 797"/>
                <a:gd name="T13" fmla="*/ 878 h 979"/>
                <a:gd name="T14" fmla="*/ 696 w 797"/>
                <a:gd name="T15" fmla="*/ 878 h 979"/>
                <a:gd name="T16" fmla="*/ 797 w 797"/>
                <a:gd name="T17" fmla="*/ 776 h 979"/>
                <a:gd name="T18" fmla="*/ 797 w 797"/>
                <a:gd name="T19" fmla="*/ 0 h 979"/>
                <a:gd name="T20" fmla="*/ 594 w 797"/>
                <a:gd name="T21" fmla="*/ 0 h 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97" h="979">
                  <a:moveTo>
                    <a:pt x="594" y="0"/>
                  </a:moveTo>
                  <a:cubicBezTo>
                    <a:pt x="594" y="674"/>
                    <a:pt x="594" y="674"/>
                    <a:pt x="594" y="674"/>
                  </a:cubicBezTo>
                  <a:cubicBezTo>
                    <a:pt x="352" y="674"/>
                    <a:pt x="352" y="674"/>
                    <a:pt x="352" y="674"/>
                  </a:cubicBezTo>
                  <a:cubicBezTo>
                    <a:pt x="352" y="573"/>
                    <a:pt x="352" y="573"/>
                    <a:pt x="352" y="573"/>
                  </a:cubicBezTo>
                  <a:cubicBezTo>
                    <a:pt x="0" y="776"/>
                    <a:pt x="0" y="776"/>
                    <a:pt x="0" y="776"/>
                  </a:cubicBezTo>
                  <a:cubicBezTo>
                    <a:pt x="352" y="979"/>
                    <a:pt x="352" y="979"/>
                    <a:pt x="352" y="979"/>
                  </a:cubicBezTo>
                  <a:cubicBezTo>
                    <a:pt x="352" y="878"/>
                    <a:pt x="352" y="878"/>
                    <a:pt x="352" y="878"/>
                  </a:cubicBezTo>
                  <a:cubicBezTo>
                    <a:pt x="696" y="878"/>
                    <a:pt x="696" y="878"/>
                    <a:pt x="696" y="878"/>
                  </a:cubicBezTo>
                  <a:cubicBezTo>
                    <a:pt x="752" y="878"/>
                    <a:pt x="797" y="832"/>
                    <a:pt x="797" y="776"/>
                  </a:cubicBezTo>
                  <a:cubicBezTo>
                    <a:pt x="797" y="0"/>
                    <a:pt x="797" y="0"/>
                    <a:pt x="797" y="0"/>
                  </a:cubicBezTo>
                  <a:lnTo>
                    <a:pt x="59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31">
              <a:extLst>
                <a:ext uri="{FF2B5EF4-FFF2-40B4-BE49-F238E27FC236}">
                  <a16:creationId xmlns:a16="http://schemas.microsoft.com/office/drawing/2014/main" id="{E2163C41-8463-4A5C-BF75-9A04FE9579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19958" y="4110565"/>
              <a:ext cx="640080" cy="640080"/>
            </a:xfrm>
            <a:prstGeom prst="ellipse">
              <a:avLst/>
            </a:prstGeom>
            <a:solidFill>
              <a:schemeClr val="bg2"/>
            </a:solidFill>
            <a:ln w="50800">
              <a:solidFill>
                <a:schemeClr val="accent5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Freeform 9">
            <a:extLst>
              <a:ext uri="{FF2B5EF4-FFF2-40B4-BE49-F238E27FC236}">
                <a16:creationId xmlns:a16="http://schemas.microsoft.com/office/drawing/2014/main" id="{F83EC21A-B85E-4A12-BAB0-100632D5D935}"/>
              </a:ext>
            </a:extLst>
          </p:cNvPr>
          <p:cNvSpPr>
            <a:spLocks noEditPoints="1"/>
          </p:cNvSpPr>
          <p:nvPr/>
        </p:nvSpPr>
        <p:spPr bwMode="auto">
          <a:xfrm>
            <a:off x="3620516" y="2419114"/>
            <a:ext cx="379413" cy="233363"/>
          </a:xfrm>
          <a:custGeom>
            <a:avLst/>
            <a:gdLst>
              <a:gd name="T0" fmla="*/ 99 w 101"/>
              <a:gd name="T1" fmla="*/ 17 h 62"/>
              <a:gd name="T2" fmla="*/ 99 w 101"/>
              <a:gd name="T3" fmla="*/ 57 h 62"/>
              <a:gd name="T4" fmla="*/ 94 w 101"/>
              <a:gd name="T5" fmla="*/ 62 h 62"/>
              <a:gd name="T6" fmla="*/ 7 w 101"/>
              <a:gd name="T7" fmla="*/ 62 h 62"/>
              <a:gd name="T8" fmla="*/ 2 w 101"/>
              <a:gd name="T9" fmla="*/ 57 h 62"/>
              <a:gd name="T10" fmla="*/ 2 w 101"/>
              <a:gd name="T11" fmla="*/ 17 h 62"/>
              <a:gd name="T12" fmla="*/ 4 w 101"/>
              <a:gd name="T13" fmla="*/ 16 h 62"/>
              <a:gd name="T14" fmla="*/ 45 w 101"/>
              <a:gd name="T15" fmla="*/ 38 h 62"/>
              <a:gd name="T16" fmla="*/ 50 w 101"/>
              <a:gd name="T17" fmla="*/ 39 h 62"/>
              <a:gd name="T18" fmla="*/ 55 w 101"/>
              <a:gd name="T19" fmla="*/ 38 h 62"/>
              <a:gd name="T20" fmla="*/ 97 w 101"/>
              <a:gd name="T21" fmla="*/ 16 h 62"/>
              <a:gd name="T22" fmla="*/ 99 w 101"/>
              <a:gd name="T23" fmla="*/ 17 h 62"/>
              <a:gd name="T24" fmla="*/ 5 w 101"/>
              <a:gd name="T25" fmla="*/ 0 h 62"/>
              <a:gd name="T26" fmla="*/ 96 w 101"/>
              <a:gd name="T27" fmla="*/ 0 h 62"/>
              <a:gd name="T28" fmla="*/ 96 w 101"/>
              <a:gd name="T29" fmla="*/ 5 h 62"/>
              <a:gd name="T30" fmla="*/ 55 w 101"/>
              <a:gd name="T31" fmla="*/ 27 h 62"/>
              <a:gd name="T32" fmla="*/ 50 w 101"/>
              <a:gd name="T33" fmla="*/ 28 h 62"/>
              <a:gd name="T34" fmla="*/ 45 w 101"/>
              <a:gd name="T35" fmla="*/ 27 h 62"/>
              <a:gd name="T36" fmla="*/ 5 w 101"/>
              <a:gd name="T37" fmla="*/ 5 h 62"/>
              <a:gd name="T38" fmla="*/ 5 w 101"/>
              <a:gd name="T39" fmla="*/ 0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01" h="62">
                <a:moveTo>
                  <a:pt x="99" y="17"/>
                </a:moveTo>
                <a:cubicBezTo>
                  <a:pt x="99" y="18"/>
                  <a:pt x="99" y="57"/>
                  <a:pt x="99" y="57"/>
                </a:cubicBezTo>
                <a:cubicBezTo>
                  <a:pt x="99" y="59"/>
                  <a:pt x="96" y="62"/>
                  <a:pt x="94" y="62"/>
                </a:cubicBezTo>
                <a:cubicBezTo>
                  <a:pt x="7" y="62"/>
                  <a:pt x="7" y="62"/>
                  <a:pt x="7" y="62"/>
                </a:cubicBezTo>
                <a:cubicBezTo>
                  <a:pt x="5" y="62"/>
                  <a:pt x="2" y="59"/>
                  <a:pt x="2" y="57"/>
                </a:cubicBezTo>
                <a:cubicBezTo>
                  <a:pt x="2" y="57"/>
                  <a:pt x="2" y="18"/>
                  <a:pt x="2" y="17"/>
                </a:cubicBezTo>
                <a:cubicBezTo>
                  <a:pt x="2" y="16"/>
                  <a:pt x="2" y="15"/>
                  <a:pt x="4" y="16"/>
                </a:cubicBezTo>
                <a:cubicBezTo>
                  <a:pt x="7" y="18"/>
                  <a:pt x="43" y="37"/>
                  <a:pt x="45" y="38"/>
                </a:cubicBezTo>
                <a:cubicBezTo>
                  <a:pt x="47" y="39"/>
                  <a:pt x="48" y="39"/>
                  <a:pt x="50" y="39"/>
                </a:cubicBezTo>
                <a:cubicBezTo>
                  <a:pt x="52" y="39"/>
                  <a:pt x="53" y="39"/>
                  <a:pt x="55" y="38"/>
                </a:cubicBezTo>
                <a:cubicBezTo>
                  <a:pt x="57" y="37"/>
                  <a:pt x="94" y="18"/>
                  <a:pt x="97" y="16"/>
                </a:cubicBezTo>
                <a:cubicBezTo>
                  <a:pt x="99" y="15"/>
                  <a:pt x="99" y="16"/>
                  <a:pt x="99" y="17"/>
                </a:cubicBezTo>
                <a:close/>
                <a:moveTo>
                  <a:pt x="5" y="0"/>
                </a:moveTo>
                <a:cubicBezTo>
                  <a:pt x="96" y="0"/>
                  <a:pt x="96" y="0"/>
                  <a:pt x="96" y="0"/>
                </a:cubicBezTo>
                <a:cubicBezTo>
                  <a:pt x="101" y="0"/>
                  <a:pt x="98" y="4"/>
                  <a:pt x="96" y="5"/>
                </a:cubicBezTo>
                <a:cubicBezTo>
                  <a:pt x="93" y="7"/>
                  <a:pt x="56" y="27"/>
                  <a:pt x="55" y="27"/>
                </a:cubicBezTo>
                <a:cubicBezTo>
                  <a:pt x="54" y="28"/>
                  <a:pt x="52" y="28"/>
                  <a:pt x="50" y="28"/>
                </a:cubicBezTo>
                <a:cubicBezTo>
                  <a:pt x="48" y="28"/>
                  <a:pt x="47" y="28"/>
                  <a:pt x="45" y="27"/>
                </a:cubicBezTo>
                <a:cubicBezTo>
                  <a:pt x="44" y="27"/>
                  <a:pt x="8" y="7"/>
                  <a:pt x="5" y="5"/>
                </a:cubicBezTo>
                <a:cubicBezTo>
                  <a:pt x="2" y="4"/>
                  <a:pt x="0" y="0"/>
                  <a:pt x="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BCAC4E9B-AB58-4D75-B4CA-A7F22ABAECFC}"/>
              </a:ext>
            </a:extLst>
          </p:cNvPr>
          <p:cNvSpPr>
            <a:spLocks noEditPoints="1"/>
          </p:cNvSpPr>
          <p:nvPr/>
        </p:nvSpPr>
        <p:spPr bwMode="auto">
          <a:xfrm>
            <a:off x="8499730" y="2336557"/>
            <a:ext cx="390525" cy="395288"/>
          </a:xfrm>
          <a:custGeom>
            <a:avLst/>
            <a:gdLst>
              <a:gd name="T0" fmla="*/ 104 w 104"/>
              <a:gd name="T1" fmla="*/ 52 h 105"/>
              <a:gd name="T2" fmla="*/ 53 w 104"/>
              <a:gd name="T3" fmla="*/ 104 h 105"/>
              <a:gd name="T4" fmla="*/ 1 w 104"/>
              <a:gd name="T5" fmla="*/ 53 h 105"/>
              <a:gd name="T6" fmla="*/ 52 w 104"/>
              <a:gd name="T7" fmla="*/ 1 h 105"/>
              <a:gd name="T8" fmla="*/ 104 w 104"/>
              <a:gd name="T9" fmla="*/ 52 h 105"/>
              <a:gd name="T10" fmla="*/ 93 w 104"/>
              <a:gd name="T11" fmla="*/ 52 h 105"/>
              <a:gd name="T12" fmla="*/ 52 w 104"/>
              <a:gd name="T13" fmla="*/ 12 h 105"/>
              <a:gd name="T14" fmla="*/ 11 w 104"/>
              <a:gd name="T15" fmla="*/ 53 h 105"/>
              <a:gd name="T16" fmla="*/ 53 w 104"/>
              <a:gd name="T17" fmla="*/ 94 h 105"/>
              <a:gd name="T18" fmla="*/ 93 w 104"/>
              <a:gd name="T19" fmla="*/ 52 h 105"/>
              <a:gd name="T20" fmla="*/ 42 w 104"/>
              <a:gd name="T21" fmla="*/ 42 h 105"/>
              <a:gd name="T22" fmla="*/ 77 w 104"/>
              <a:gd name="T23" fmla="*/ 28 h 105"/>
              <a:gd name="T24" fmla="*/ 63 w 104"/>
              <a:gd name="T25" fmla="*/ 63 h 105"/>
              <a:gd name="T26" fmla="*/ 28 w 104"/>
              <a:gd name="T27" fmla="*/ 77 h 105"/>
              <a:gd name="T28" fmla="*/ 42 w 104"/>
              <a:gd name="T29" fmla="*/ 42 h 105"/>
              <a:gd name="T30" fmla="*/ 47 w 104"/>
              <a:gd name="T31" fmla="*/ 58 h 105"/>
              <a:gd name="T32" fmla="*/ 58 w 104"/>
              <a:gd name="T33" fmla="*/ 58 h 105"/>
              <a:gd name="T34" fmla="*/ 67 w 104"/>
              <a:gd name="T35" fmla="*/ 37 h 105"/>
              <a:gd name="T36" fmla="*/ 47 w 104"/>
              <a:gd name="T37" fmla="*/ 47 h 105"/>
              <a:gd name="T38" fmla="*/ 47 w 104"/>
              <a:gd name="T39" fmla="*/ 58 h 1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04" h="105">
                <a:moveTo>
                  <a:pt x="104" y="52"/>
                </a:moveTo>
                <a:cubicBezTo>
                  <a:pt x="104" y="80"/>
                  <a:pt x="82" y="104"/>
                  <a:pt x="53" y="104"/>
                </a:cubicBezTo>
                <a:cubicBezTo>
                  <a:pt x="24" y="105"/>
                  <a:pt x="1" y="82"/>
                  <a:pt x="1" y="53"/>
                </a:cubicBezTo>
                <a:cubicBezTo>
                  <a:pt x="0" y="25"/>
                  <a:pt x="23" y="1"/>
                  <a:pt x="52" y="1"/>
                </a:cubicBezTo>
                <a:cubicBezTo>
                  <a:pt x="80" y="0"/>
                  <a:pt x="104" y="23"/>
                  <a:pt x="104" y="52"/>
                </a:cubicBezTo>
                <a:close/>
                <a:moveTo>
                  <a:pt x="93" y="52"/>
                </a:moveTo>
                <a:cubicBezTo>
                  <a:pt x="93" y="29"/>
                  <a:pt x="74" y="11"/>
                  <a:pt x="52" y="12"/>
                </a:cubicBezTo>
                <a:cubicBezTo>
                  <a:pt x="29" y="12"/>
                  <a:pt x="11" y="31"/>
                  <a:pt x="11" y="53"/>
                </a:cubicBezTo>
                <a:cubicBezTo>
                  <a:pt x="12" y="76"/>
                  <a:pt x="30" y="94"/>
                  <a:pt x="53" y="94"/>
                </a:cubicBezTo>
                <a:cubicBezTo>
                  <a:pt x="76" y="93"/>
                  <a:pt x="93" y="75"/>
                  <a:pt x="93" y="52"/>
                </a:cubicBezTo>
                <a:close/>
                <a:moveTo>
                  <a:pt x="42" y="42"/>
                </a:moveTo>
                <a:cubicBezTo>
                  <a:pt x="52" y="31"/>
                  <a:pt x="77" y="28"/>
                  <a:pt x="77" y="28"/>
                </a:cubicBezTo>
                <a:cubicBezTo>
                  <a:pt x="77" y="28"/>
                  <a:pt x="74" y="53"/>
                  <a:pt x="63" y="63"/>
                </a:cubicBezTo>
                <a:cubicBezTo>
                  <a:pt x="52" y="74"/>
                  <a:pt x="28" y="77"/>
                  <a:pt x="28" y="77"/>
                </a:cubicBezTo>
                <a:cubicBezTo>
                  <a:pt x="28" y="77"/>
                  <a:pt x="31" y="52"/>
                  <a:pt x="42" y="42"/>
                </a:cubicBezTo>
                <a:close/>
                <a:moveTo>
                  <a:pt x="47" y="58"/>
                </a:moveTo>
                <a:cubicBezTo>
                  <a:pt x="50" y="61"/>
                  <a:pt x="55" y="61"/>
                  <a:pt x="58" y="58"/>
                </a:cubicBezTo>
                <a:cubicBezTo>
                  <a:pt x="62" y="53"/>
                  <a:pt x="65" y="45"/>
                  <a:pt x="67" y="37"/>
                </a:cubicBezTo>
                <a:cubicBezTo>
                  <a:pt x="60" y="39"/>
                  <a:pt x="51" y="43"/>
                  <a:pt x="47" y="47"/>
                </a:cubicBezTo>
                <a:cubicBezTo>
                  <a:pt x="44" y="50"/>
                  <a:pt x="44" y="55"/>
                  <a:pt x="47" y="5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29">
            <a:extLst>
              <a:ext uri="{FF2B5EF4-FFF2-40B4-BE49-F238E27FC236}">
                <a16:creationId xmlns:a16="http://schemas.microsoft.com/office/drawing/2014/main" id="{AD7DA803-80A2-4922-B2AF-52C46D7C9132}"/>
              </a:ext>
            </a:extLst>
          </p:cNvPr>
          <p:cNvSpPr>
            <a:spLocks noEditPoints="1"/>
          </p:cNvSpPr>
          <p:nvPr/>
        </p:nvSpPr>
        <p:spPr bwMode="auto">
          <a:xfrm>
            <a:off x="1892269" y="3903359"/>
            <a:ext cx="335122" cy="302267"/>
          </a:xfrm>
          <a:custGeom>
            <a:avLst/>
            <a:gdLst>
              <a:gd name="T0" fmla="*/ 69 w 108"/>
              <a:gd name="T1" fmla="*/ 60 h 97"/>
              <a:gd name="T2" fmla="*/ 70 w 108"/>
              <a:gd name="T3" fmla="*/ 60 h 97"/>
              <a:gd name="T4" fmla="*/ 70 w 108"/>
              <a:gd name="T5" fmla="*/ 70 h 97"/>
              <a:gd name="T6" fmla="*/ 59 w 108"/>
              <a:gd name="T7" fmla="*/ 81 h 97"/>
              <a:gd name="T8" fmla="*/ 32 w 108"/>
              <a:gd name="T9" fmla="*/ 81 h 97"/>
              <a:gd name="T10" fmla="*/ 16 w 108"/>
              <a:gd name="T11" fmla="*/ 97 h 97"/>
              <a:gd name="T12" fmla="*/ 16 w 108"/>
              <a:gd name="T13" fmla="*/ 81 h 97"/>
              <a:gd name="T14" fmla="*/ 11 w 108"/>
              <a:gd name="T15" fmla="*/ 81 h 97"/>
              <a:gd name="T16" fmla="*/ 0 w 108"/>
              <a:gd name="T17" fmla="*/ 70 h 97"/>
              <a:gd name="T18" fmla="*/ 0 w 108"/>
              <a:gd name="T19" fmla="*/ 38 h 97"/>
              <a:gd name="T20" fmla="*/ 11 w 108"/>
              <a:gd name="T21" fmla="*/ 27 h 97"/>
              <a:gd name="T22" fmla="*/ 31 w 108"/>
              <a:gd name="T23" fmla="*/ 27 h 97"/>
              <a:gd name="T24" fmla="*/ 31 w 108"/>
              <a:gd name="T25" fmla="*/ 60 h 97"/>
              <a:gd name="T26" fmla="*/ 69 w 108"/>
              <a:gd name="T27" fmla="*/ 60 h 97"/>
              <a:gd name="T28" fmla="*/ 108 w 108"/>
              <a:gd name="T29" fmla="*/ 11 h 97"/>
              <a:gd name="T30" fmla="*/ 108 w 108"/>
              <a:gd name="T31" fmla="*/ 43 h 97"/>
              <a:gd name="T32" fmla="*/ 97 w 108"/>
              <a:gd name="T33" fmla="*/ 54 h 97"/>
              <a:gd name="T34" fmla="*/ 92 w 108"/>
              <a:gd name="T35" fmla="*/ 54 h 97"/>
              <a:gd name="T36" fmla="*/ 92 w 108"/>
              <a:gd name="T37" fmla="*/ 70 h 97"/>
              <a:gd name="T38" fmla="*/ 76 w 108"/>
              <a:gd name="T39" fmla="*/ 54 h 97"/>
              <a:gd name="T40" fmla="*/ 38 w 108"/>
              <a:gd name="T41" fmla="*/ 54 h 97"/>
              <a:gd name="T42" fmla="*/ 38 w 108"/>
              <a:gd name="T43" fmla="*/ 11 h 97"/>
              <a:gd name="T44" fmla="*/ 49 w 108"/>
              <a:gd name="T45" fmla="*/ 0 h 97"/>
              <a:gd name="T46" fmla="*/ 97 w 108"/>
              <a:gd name="T47" fmla="*/ 0 h 97"/>
              <a:gd name="T48" fmla="*/ 108 w 108"/>
              <a:gd name="T49" fmla="*/ 11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8" h="97">
                <a:moveTo>
                  <a:pt x="69" y="60"/>
                </a:moveTo>
                <a:cubicBezTo>
                  <a:pt x="70" y="60"/>
                  <a:pt x="70" y="60"/>
                  <a:pt x="70" y="60"/>
                </a:cubicBezTo>
                <a:cubicBezTo>
                  <a:pt x="70" y="70"/>
                  <a:pt x="70" y="70"/>
                  <a:pt x="70" y="70"/>
                </a:cubicBezTo>
                <a:cubicBezTo>
                  <a:pt x="70" y="76"/>
                  <a:pt x="66" y="81"/>
                  <a:pt x="59" y="81"/>
                </a:cubicBezTo>
                <a:cubicBezTo>
                  <a:pt x="32" y="81"/>
                  <a:pt x="32" y="81"/>
                  <a:pt x="32" y="81"/>
                </a:cubicBezTo>
                <a:cubicBezTo>
                  <a:pt x="16" y="97"/>
                  <a:pt x="16" y="97"/>
                  <a:pt x="16" y="97"/>
                </a:cubicBezTo>
                <a:cubicBezTo>
                  <a:pt x="16" y="81"/>
                  <a:pt x="16" y="81"/>
                  <a:pt x="16" y="81"/>
                </a:cubicBezTo>
                <a:cubicBezTo>
                  <a:pt x="11" y="81"/>
                  <a:pt x="11" y="81"/>
                  <a:pt x="11" y="81"/>
                </a:cubicBezTo>
                <a:cubicBezTo>
                  <a:pt x="5" y="81"/>
                  <a:pt x="0" y="76"/>
                  <a:pt x="0" y="70"/>
                </a:cubicBezTo>
                <a:cubicBezTo>
                  <a:pt x="0" y="38"/>
                  <a:pt x="0" y="38"/>
                  <a:pt x="0" y="38"/>
                </a:cubicBezTo>
                <a:cubicBezTo>
                  <a:pt x="0" y="32"/>
                  <a:pt x="5" y="27"/>
                  <a:pt x="11" y="27"/>
                </a:cubicBezTo>
                <a:cubicBezTo>
                  <a:pt x="31" y="27"/>
                  <a:pt x="31" y="27"/>
                  <a:pt x="31" y="27"/>
                </a:cubicBezTo>
                <a:cubicBezTo>
                  <a:pt x="31" y="60"/>
                  <a:pt x="31" y="60"/>
                  <a:pt x="31" y="60"/>
                </a:cubicBezTo>
                <a:lnTo>
                  <a:pt x="69" y="60"/>
                </a:lnTo>
                <a:close/>
                <a:moveTo>
                  <a:pt x="108" y="11"/>
                </a:moveTo>
                <a:cubicBezTo>
                  <a:pt x="108" y="43"/>
                  <a:pt x="108" y="43"/>
                  <a:pt x="108" y="43"/>
                </a:cubicBezTo>
                <a:cubicBezTo>
                  <a:pt x="108" y="49"/>
                  <a:pt x="103" y="54"/>
                  <a:pt x="97" y="54"/>
                </a:cubicBezTo>
                <a:cubicBezTo>
                  <a:pt x="92" y="54"/>
                  <a:pt x="92" y="54"/>
                  <a:pt x="92" y="54"/>
                </a:cubicBezTo>
                <a:cubicBezTo>
                  <a:pt x="92" y="70"/>
                  <a:pt x="92" y="70"/>
                  <a:pt x="92" y="70"/>
                </a:cubicBezTo>
                <a:cubicBezTo>
                  <a:pt x="76" y="54"/>
                  <a:pt x="76" y="54"/>
                  <a:pt x="76" y="54"/>
                </a:cubicBezTo>
                <a:cubicBezTo>
                  <a:pt x="38" y="54"/>
                  <a:pt x="38" y="54"/>
                  <a:pt x="38" y="54"/>
                </a:cubicBezTo>
                <a:cubicBezTo>
                  <a:pt x="38" y="11"/>
                  <a:pt x="38" y="11"/>
                  <a:pt x="38" y="11"/>
                </a:cubicBezTo>
                <a:cubicBezTo>
                  <a:pt x="38" y="5"/>
                  <a:pt x="43" y="0"/>
                  <a:pt x="49" y="0"/>
                </a:cubicBezTo>
                <a:cubicBezTo>
                  <a:pt x="97" y="0"/>
                  <a:pt x="97" y="0"/>
                  <a:pt x="97" y="0"/>
                </a:cubicBezTo>
                <a:cubicBezTo>
                  <a:pt x="103" y="0"/>
                  <a:pt x="108" y="5"/>
                  <a:pt x="108" y="1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34">
            <a:extLst>
              <a:ext uri="{FF2B5EF4-FFF2-40B4-BE49-F238E27FC236}">
                <a16:creationId xmlns:a16="http://schemas.microsoft.com/office/drawing/2014/main" id="{5837F8F3-CA39-4795-81BF-29F90B69D824}"/>
              </a:ext>
            </a:extLst>
          </p:cNvPr>
          <p:cNvSpPr>
            <a:spLocks noEditPoints="1"/>
          </p:cNvSpPr>
          <p:nvPr/>
        </p:nvSpPr>
        <p:spPr bwMode="auto">
          <a:xfrm>
            <a:off x="9976485" y="4250931"/>
            <a:ext cx="327025" cy="334963"/>
          </a:xfrm>
          <a:custGeom>
            <a:avLst/>
            <a:gdLst>
              <a:gd name="T0" fmla="*/ 40 w 87"/>
              <a:gd name="T1" fmla="*/ 71 h 89"/>
              <a:gd name="T2" fmla="*/ 40 w 87"/>
              <a:gd name="T3" fmla="*/ 79 h 89"/>
              <a:gd name="T4" fmla="*/ 35 w 87"/>
              <a:gd name="T5" fmla="*/ 83 h 89"/>
              <a:gd name="T6" fmla="*/ 21 w 87"/>
              <a:gd name="T7" fmla="*/ 89 h 89"/>
              <a:gd name="T8" fmla="*/ 6 w 87"/>
              <a:gd name="T9" fmla="*/ 83 h 89"/>
              <a:gd name="T10" fmla="*/ 0 w 87"/>
              <a:gd name="T11" fmla="*/ 68 h 89"/>
              <a:gd name="T12" fmla="*/ 6 w 87"/>
              <a:gd name="T13" fmla="*/ 54 h 89"/>
              <a:gd name="T14" fmla="*/ 22 w 87"/>
              <a:gd name="T15" fmla="*/ 38 h 89"/>
              <a:gd name="T16" fmla="*/ 52 w 87"/>
              <a:gd name="T17" fmla="*/ 35 h 89"/>
              <a:gd name="T18" fmla="*/ 52 w 87"/>
              <a:gd name="T19" fmla="*/ 42 h 89"/>
              <a:gd name="T20" fmla="*/ 44 w 87"/>
              <a:gd name="T21" fmla="*/ 42 h 89"/>
              <a:gd name="T22" fmla="*/ 30 w 87"/>
              <a:gd name="T23" fmla="*/ 46 h 89"/>
              <a:gd name="T24" fmla="*/ 14 w 87"/>
              <a:gd name="T25" fmla="*/ 62 h 89"/>
              <a:gd name="T26" fmla="*/ 11 w 87"/>
              <a:gd name="T27" fmla="*/ 68 h 89"/>
              <a:gd name="T28" fmla="*/ 14 w 87"/>
              <a:gd name="T29" fmla="*/ 75 h 89"/>
              <a:gd name="T30" fmla="*/ 28 w 87"/>
              <a:gd name="T31" fmla="*/ 75 h 89"/>
              <a:gd name="T32" fmla="*/ 32 w 87"/>
              <a:gd name="T33" fmla="*/ 71 h 89"/>
              <a:gd name="T34" fmla="*/ 40 w 87"/>
              <a:gd name="T35" fmla="*/ 71 h 89"/>
              <a:gd name="T36" fmla="*/ 87 w 87"/>
              <a:gd name="T37" fmla="*/ 23 h 89"/>
              <a:gd name="T38" fmla="*/ 81 w 87"/>
              <a:gd name="T39" fmla="*/ 38 h 89"/>
              <a:gd name="T40" fmla="*/ 64 w 87"/>
              <a:gd name="T41" fmla="*/ 55 h 89"/>
              <a:gd name="T42" fmla="*/ 47 w 87"/>
              <a:gd name="T43" fmla="*/ 63 h 89"/>
              <a:gd name="T44" fmla="*/ 35 w 87"/>
              <a:gd name="T45" fmla="*/ 57 h 89"/>
              <a:gd name="T46" fmla="*/ 35 w 87"/>
              <a:gd name="T47" fmla="*/ 50 h 89"/>
              <a:gd name="T48" fmla="*/ 43 w 87"/>
              <a:gd name="T49" fmla="*/ 50 h 89"/>
              <a:gd name="T50" fmla="*/ 56 w 87"/>
              <a:gd name="T51" fmla="*/ 47 h 89"/>
              <a:gd name="T52" fmla="*/ 73 w 87"/>
              <a:gd name="T53" fmla="*/ 30 h 89"/>
              <a:gd name="T54" fmla="*/ 76 w 87"/>
              <a:gd name="T55" fmla="*/ 23 h 89"/>
              <a:gd name="T56" fmla="*/ 73 w 87"/>
              <a:gd name="T57" fmla="*/ 16 h 89"/>
              <a:gd name="T58" fmla="*/ 60 w 87"/>
              <a:gd name="T59" fmla="*/ 16 h 89"/>
              <a:gd name="T60" fmla="*/ 55 w 87"/>
              <a:gd name="T61" fmla="*/ 21 h 89"/>
              <a:gd name="T62" fmla="*/ 48 w 87"/>
              <a:gd name="T63" fmla="*/ 21 h 89"/>
              <a:gd name="T64" fmla="*/ 48 w 87"/>
              <a:gd name="T65" fmla="*/ 13 h 89"/>
              <a:gd name="T66" fmla="*/ 53 w 87"/>
              <a:gd name="T67" fmla="*/ 8 h 89"/>
              <a:gd name="T68" fmla="*/ 81 w 87"/>
              <a:gd name="T69" fmla="*/ 9 h 89"/>
              <a:gd name="T70" fmla="*/ 87 w 87"/>
              <a:gd name="T71" fmla="*/ 23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87" h="89">
                <a:moveTo>
                  <a:pt x="40" y="71"/>
                </a:moveTo>
                <a:cubicBezTo>
                  <a:pt x="42" y="73"/>
                  <a:pt x="42" y="76"/>
                  <a:pt x="40" y="79"/>
                </a:cubicBezTo>
                <a:cubicBezTo>
                  <a:pt x="35" y="83"/>
                  <a:pt x="35" y="83"/>
                  <a:pt x="35" y="83"/>
                </a:cubicBezTo>
                <a:cubicBezTo>
                  <a:pt x="31" y="87"/>
                  <a:pt x="26" y="89"/>
                  <a:pt x="21" y="89"/>
                </a:cubicBezTo>
                <a:cubicBezTo>
                  <a:pt x="16" y="89"/>
                  <a:pt x="10" y="87"/>
                  <a:pt x="6" y="83"/>
                </a:cubicBezTo>
                <a:cubicBezTo>
                  <a:pt x="2" y="79"/>
                  <a:pt x="0" y="74"/>
                  <a:pt x="0" y="68"/>
                </a:cubicBezTo>
                <a:cubicBezTo>
                  <a:pt x="0" y="63"/>
                  <a:pt x="2" y="58"/>
                  <a:pt x="6" y="54"/>
                </a:cubicBezTo>
                <a:cubicBezTo>
                  <a:pt x="22" y="38"/>
                  <a:pt x="22" y="38"/>
                  <a:pt x="22" y="38"/>
                </a:cubicBezTo>
                <a:cubicBezTo>
                  <a:pt x="32" y="28"/>
                  <a:pt x="44" y="27"/>
                  <a:pt x="52" y="35"/>
                </a:cubicBezTo>
                <a:cubicBezTo>
                  <a:pt x="54" y="37"/>
                  <a:pt x="54" y="40"/>
                  <a:pt x="52" y="42"/>
                </a:cubicBezTo>
                <a:cubicBezTo>
                  <a:pt x="50" y="44"/>
                  <a:pt x="46" y="44"/>
                  <a:pt x="44" y="42"/>
                </a:cubicBezTo>
                <a:cubicBezTo>
                  <a:pt x="40" y="38"/>
                  <a:pt x="33" y="43"/>
                  <a:pt x="30" y="46"/>
                </a:cubicBezTo>
                <a:cubicBezTo>
                  <a:pt x="14" y="62"/>
                  <a:pt x="14" y="62"/>
                  <a:pt x="14" y="62"/>
                </a:cubicBezTo>
                <a:cubicBezTo>
                  <a:pt x="12" y="64"/>
                  <a:pt x="11" y="66"/>
                  <a:pt x="11" y="68"/>
                </a:cubicBezTo>
                <a:cubicBezTo>
                  <a:pt x="11" y="71"/>
                  <a:pt x="12" y="73"/>
                  <a:pt x="14" y="75"/>
                </a:cubicBezTo>
                <a:cubicBezTo>
                  <a:pt x="18" y="79"/>
                  <a:pt x="24" y="79"/>
                  <a:pt x="28" y="75"/>
                </a:cubicBezTo>
                <a:cubicBezTo>
                  <a:pt x="32" y="71"/>
                  <a:pt x="32" y="71"/>
                  <a:pt x="32" y="71"/>
                </a:cubicBezTo>
                <a:cubicBezTo>
                  <a:pt x="34" y="69"/>
                  <a:pt x="37" y="69"/>
                  <a:pt x="40" y="71"/>
                </a:cubicBezTo>
                <a:close/>
                <a:moveTo>
                  <a:pt x="87" y="23"/>
                </a:moveTo>
                <a:cubicBezTo>
                  <a:pt x="87" y="29"/>
                  <a:pt x="85" y="34"/>
                  <a:pt x="81" y="38"/>
                </a:cubicBezTo>
                <a:cubicBezTo>
                  <a:pt x="64" y="55"/>
                  <a:pt x="64" y="55"/>
                  <a:pt x="64" y="55"/>
                </a:cubicBezTo>
                <a:cubicBezTo>
                  <a:pt x="58" y="60"/>
                  <a:pt x="53" y="63"/>
                  <a:pt x="47" y="63"/>
                </a:cubicBezTo>
                <a:cubicBezTo>
                  <a:pt x="43" y="63"/>
                  <a:pt x="39" y="61"/>
                  <a:pt x="35" y="57"/>
                </a:cubicBezTo>
                <a:cubicBezTo>
                  <a:pt x="33" y="55"/>
                  <a:pt x="33" y="52"/>
                  <a:pt x="35" y="50"/>
                </a:cubicBezTo>
                <a:cubicBezTo>
                  <a:pt x="37" y="48"/>
                  <a:pt x="41" y="48"/>
                  <a:pt x="43" y="50"/>
                </a:cubicBezTo>
                <a:cubicBezTo>
                  <a:pt x="45" y="51"/>
                  <a:pt x="48" y="55"/>
                  <a:pt x="56" y="47"/>
                </a:cubicBezTo>
                <a:cubicBezTo>
                  <a:pt x="73" y="30"/>
                  <a:pt x="73" y="30"/>
                  <a:pt x="73" y="30"/>
                </a:cubicBezTo>
                <a:cubicBezTo>
                  <a:pt x="75" y="28"/>
                  <a:pt x="76" y="26"/>
                  <a:pt x="76" y="23"/>
                </a:cubicBezTo>
                <a:cubicBezTo>
                  <a:pt x="76" y="21"/>
                  <a:pt x="75" y="18"/>
                  <a:pt x="73" y="16"/>
                </a:cubicBezTo>
                <a:cubicBezTo>
                  <a:pt x="70" y="13"/>
                  <a:pt x="65" y="11"/>
                  <a:pt x="60" y="16"/>
                </a:cubicBezTo>
                <a:cubicBezTo>
                  <a:pt x="55" y="21"/>
                  <a:pt x="55" y="21"/>
                  <a:pt x="55" y="21"/>
                </a:cubicBezTo>
                <a:cubicBezTo>
                  <a:pt x="53" y="23"/>
                  <a:pt x="50" y="23"/>
                  <a:pt x="48" y="21"/>
                </a:cubicBezTo>
                <a:cubicBezTo>
                  <a:pt x="45" y="19"/>
                  <a:pt x="45" y="15"/>
                  <a:pt x="48" y="13"/>
                </a:cubicBezTo>
                <a:cubicBezTo>
                  <a:pt x="53" y="8"/>
                  <a:pt x="53" y="8"/>
                  <a:pt x="53" y="8"/>
                </a:cubicBezTo>
                <a:cubicBezTo>
                  <a:pt x="61" y="0"/>
                  <a:pt x="72" y="1"/>
                  <a:pt x="81" y="9"/>
                </a:cubicBezTo>
                <a:cubicBezTo>
                  <a:pt x="85" y="13"/>
                  <a:pt x="87" y="18"/>
                  <a:pt x="87" y="2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36">
            <a:extLst>
              <a:ext uri="{FF2B5EF4-FFF2-40B4-BE49-F238E27FC236}">
                <a16:creationId xmlns:a16="http://schemas.microsoft.com/office/drawing/2014/main" id="{ABA49B44-0CF4-466D-98E0-911C2ADD9A97}"/>
              </a:ext>
            </a:extLst>
          </p:cNvPr>
          <p:cNvSpPr>
            <a:spLocks noEditPoints="1"/>
          </p:cNvSpPr>
          <p:nvPr/>
        </p:nvSpPr>
        <p:spPr bwMode="auto">
          <a:xfrm>
            <a:off x="8202829" y="5877722"/>
            <a:ext cx="341313" cy="342900"/>
          </a:xfrm>
          <a:custGeom>
            <a:avLst/>
            <a:gdLst>
              <a:gd name="T0" fmla="*/ 91 w 91"/>
              <a:gd name="T1" fmla="*/ 59 h 91"/>
              <a:gd name="T2" fmla="*/ 87 w 91"/>
              <a:gd name="T3" fmla="*/ 68 h 91"/>
              <a:gd name="T4" fmla="*/ 72 w 91"/>
              <a:gd name="T5" fmla="*/ 73 h 91"/>
              <a:gd name="T6" fmla="*/ 69 w 91"/>
              <a:gd name="T7" fmla="*/ 87 h 91"/>
              <a:gd name="T8" fmla="*/ 60 w 91"/>
              <a:gd name="T9" fmla="*/ 91 h 91"/>
              <a:gd name="T10" fmla="*/ 46 w 91"/>
              <a:gd name="T11" fmla="*/ 82 h 91"/>
              <a:gd name="T12" fmla="*/ 31 w 91"/>
              <a:gd name="T13" fmla="*/ 91 h 91"/>
              <a:gd name="T14" fmla="*/ 22 w 91"/>
              <a:gd name="T15" fmla="*/ 87 h 91"/>
              <a:gd name="T16" fmla="*/ 19 w 91"/>
              <a:gd name="T17" fmla="*/ 73 h 91"/>
              <a:gd name="T18" fmla="*/ 4 w 91"/>
              <a:gd name="T19" fmla="*/ 69 h 91"/>
              <a:gd name="T20" fmla="*/ 0 w 91"/>
              <a:gd name="T21" fmla="*/ 60 h 91"/>
              <a:gd name="T22" fmla="*/ 9 w 91"/>
              <a:gd name="T23" fmla="*/ 46 h 91"/>
              <a:gd name="T24" fmla="*/ 0 w 91"/>
              <a:gd name="T25" fmla="*/ 32 h 91"/>
              <a:gd name="T26" fmla="*/ 4 w 91"/>
              <a:gd name="T27" fmla="*/ 23 h 91"/>
              <a:gd name="T28" fmla="*/ 19 w 91"/>
              <a:gd name="T29" fmla="*/ 19 h 91"/>
              <a:gd name="T30" fmla="*/ 22 w 91"/>
              <a:gd name="T31" fmla="*/ 4 h 91"/>
              <a:gd name="T32" fmla="*/ 31 w 91"/>
              <a:gd name="T33" fmla="*/ 0 h 91"/>
              <a:gd name="T34" fmla="*/ 46 w 91"/>
              <a:gd name="T35" fmla="*/ 9 h 91"/>
              <a:gd name="T36" fmla="*/ 60 w 91"/>
              <a:gd name="T37" fmla="*/ 0 h 91"/>
              <a:gd name="T38" fmla="*/ 69 w 91"/>
              <a:gd name="T39" fmla="*/ 4 h 91"/>
              <a:gd name="T40" fmla="*/ 72 w 91"/>
              <a:gd name="T41" fmla="*/ 19 h 91"/>
              <a:gd name="T42" fmla="*/ 87 w 91"/>
              <a:gd name="T43" fmla="*/ 23 h 91"/>
              <a:gd name="T44" fmla="*/ 91 w 91"/>
              <a:gd name="T45" fmla="*/ 32 h 91"/>
              <a:gd name="T46" fmla="*/ 82 w 91"/>
              <a:gd name="T47" fmla="*/ 46 h 91"/>
              <a:gd name="T48" fmla="*/ 91 w 91"/>
              <a:gd name="T49" fmla="*/ 59 h 91"/>
              <a:gd name="T50" fmla="*/ 65 w 91"/>
              <a:gd name="T51" fmla="*/ 46 h 91"/>
              <a:gd name="T52" fmla="*/ 46 w 91"/>
              <a:gd name="T53" fmla="*/ 26 h 91"/>
              <a:gd name="T54" fmla="*/ 26 w 91"/>
              <a:gd name="T55" fmla="*/ 46 h 91"/>
              <a:gd name="T56" fmla="*/ 46 w 91"/>
              <a:gd name="T57" fmla="*/ 65 h 91"/>
              <a:gd name="T58" fmla="*/ 65 w 91"/>
              <a:gd name="T59" fmla="*/ 46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91" h="91">
                <a:moveTo>
                  <a:pt x="91" y="59"/>
                </a:moveTo>
                <a:cubicBezTo>
                  <a:pt x="90" y="62"/>
                  <a:pt x="89" y="65"/>
                  <a:pt x="87" y="68"/>
                </a:cubicBezTo>
                <a:cubicBezTo>
                  <a:pt x="81" y="66"/>
                  <a:pt x="76" y="68"/>
                  <a:pt x="72" y="73"/>
                </a:cubicBezTo>
                <a:cubicBezTo>
                  <a:pt x="68" y="77"/>
                  <a:pt x="67" y="81"/>
                  <a:pt x="69" y="87"/>
                </a:cubicBezTo>
                <a:cubicBezTo>
                  <a:pt x="66" y="89"/>
                  <a:pt x="63" y="90"/>
                  <a:pt x="60" y="91"/>
                </a:cubicBezTo>
                <a:cubicBezTo>
                  <a:pt x="57" y="86"/>
                  <a:pt x="51" y="82"/>
                  <a:pt x="46" y="82"/>
                </a:cubicBezTo>
                <a:cubicBezTo>
                  <a:pt x="40" y="82"/>
                  <a:pt x="34" y="86"/>
                  <a:pt x="31" y="91"/>
                </a:cubicBezTo>
                <a:cubicBezTo>
                  <a:pt x="28" y="90"/>
                  <a:pt x="25" y="89"/>
                  <a:pt x="22" y="87"/>
                </a:cubicBezTo>
                <a:cubicBezTo>
                  <a:pt x="24" y="81"/>
                  <a:pt x="22" y="77"/>
                  <a:pt x="19" y="73"/>
                </a:cubicBezTo>
                <a:cubicBezTo>
                  <a:pt x="14" y="68"/>
                  <a:pt x="10" y="67"/>
                  <a:pt x="4" y="69"/>
                </a:cubicBezTo>
                <a:cubicBezTo>
                  <a:pt x="2" y="66"/>
                  <a:pt x="1" y="63"/>
                  <a:pt x="0" y="60"/>
                </a:cubicBezTo>
                <a:cubicBezTo>
                  <a:pt x="5" y="57"/>
                  <a:pt x="9" y="51"/>
                  <a:pt x="9" y="46"/>
                </a:cubicBezTo>
                <a:cubicBezTo>
                  <a:pt x="9" y="40"/>
                  <a:pt x="5" y="35"/>
                  <a:pt x="0" y="32"/>
                </a:cubicBezTo>
                <a:cubicBezTo>
                  <a:pt x="1" y="29"/>
                  <a:pt x="2" y="26"/>
                  <a:pt x="4" y="23"/>
                </a:cubicBezTo>
                <a:cubicBezTo>
                  <a:pt x="10" y="25"/>
                  <a:pt x="14" y="23"/>
                  <a:pt x="19" y="19"/>
                </a:cubicBezTo>
                <a:cubicBezTo>
                  <a:pt x="22" y="15"/>
                  <a:pt x="24" y="10"/>
                  <a:pt x="22" y="4"/>
                </a:cubicBezTo>
                <a:cubicBezTo>
                  <a:pt x="25" y="2"/>
                  <a:pt x="28" y="1"/>
                  <a:pt x="31" y="0"/>
                </a:cubicBezTo>
                <a:cubicBezTo>
                  <a:pt x="34" y="5"/>
                  <a:pt x="40" y="9"/>
                  <a:pt x="46" y="9"/>
                </a:cubicBezTo>
                <a:cubicBezTo>
                  <a:pt x="51" y="9"/>
                  <a:pt x="57" y="5"/>
                  <a:pt x="60" y="0"/>
                </a:cubicBezTo>
                <a:cubicBezTo>
                  <a:pt x="63" y="1"/>
                  <a:pt x="66" y="2"/>
                  <a:pt x="69" y="4"/>
                </a:cubicBezTo>
                <a:cubicBezTo>
                  <a:pt x="67" y="10"/>
                  <a:pt x="68" y="15"/>
                  <a:pt x="72" y="19"/>
                </a:cubicBezTo>
                <a:cubicBezTo>
                  <a:pt x="76" y="23"/>
                  <a:pt x="81" y="25"/>
                  <a:pt x="87" y="23"/>
                </a:cubicBezTo>
                <a:cubicBezTo>
                  <a:pt x="89" y="26"/>
                  <a:pt x="90" y="29"/>
                  <a:pt x="91" y="32"/>
                </a:cubicBezTo>
                <a:cubicBezTo>
                  <a:pt x="86" y="35"/>
                  <a:pt x="82" y="40"/>
                  <a:pt x="82" y="46"/>
                </a:cubicBezTo>
                <a:cubicBezTo>
                  <a:pt x="82" y="51"/>
                  <a:pt x="86" y="56"/>
                  <a:pt x="91" y="59"/>
                </a:cubicBezTo>
                <a:close/>
                <a:moveTo>
                  <a:pt x="65" y="46"/>
                </a:moveTo>
                <a:cubicBezTo>
                  <a:pt x="65" y="35"/>
                  <a:pt x="56" y="26"/>
                  <a:pt x="46" y="26"/>
                </a:cubicBezTo>
                <a:cubicBezTo>
                  <a:pt x="35" y="26"/>
                  <a:pt x="26" y="35"/>
                  <a:pt x="26" y="46"/>
                </a:cubicBezTo>
                <a:cubicBezTo>
                  <a:pt x="26" y="57"/>
                  <a:pt x="35" y="65"/>
                  <a:pt x="46" y="65"/>
                </a:cubicBezTo>
                <a:cubicBezTo>
                  <a:pt x="56" y="65"/>
                  <a:pt x="65" y="57"/>
                  <a:pt x="65" y="46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37">
            <a:extLst>
              <a:ext uri="{FF2B5EF4-FFF2-40B4-BE49-F238E27FC236}">
                <a16:creationId xmlns:a16="http://schemas.microsoft.com/office/drawing/2014/main" id="{2CE6DB1F-AA62-46F7-A6BA-3ACCA51A65A5}"/>
              </a:ext>
            </a:extLst>
          </p:cNvPr>
          <p:cNvSpPr>
            <a:spLocks noEditPoints="1"/>
          </p:cNvSpPr>
          <p:nvPr/>
        </p:nvSpPr>
        <p:spPr bwMode="auto">
          <a:xfrm>
            <a:off x="6012180" y="2336819"/>
            <a:ext cx="379413" cy="381000"/>
          </a:xfrm>
          <a:custGeom>
            <a:avLst/>
            <a:gdLst>
              <a:gd name="T0" fmla="*/ 98 w 101"/>
              <a:gd name="T1" fmla="*/ 36 h 101"/>
              <a:gd name="T2" fmla="*/ 83 w 101"/>
              <a:gd name="T3" fmla="*/ 51 h 101"/>
              <a:gd name="T4" fmla="*/ 66 w 101"/>
              <a:gd name="T5" fmla="*/ 54 h 101"/>
              <a:gd name="T6" fmla="*/ 22 w 101"/>
              <a:gd name="T7" fmla="*/ 98 h 101"/>
              <a:gd name="T8" fmla="*/ 8 w 101"/>
              <a:gd name="T9" fmla="*/ 93 h 101"/>
              <a:gd name="T10" fmla="*/ 3 w 101"/>
              <a:gd name="T11" fmla="*/ 79 h 101"/>
              <a:gd name="T12" fmla="*/ 47 w 101"/>
              <a:gd name="T13" fmla="*/ 35 h 101"/>
              <a:gd name="T14" fmla="*/ 50 w 101"/>
              <a:gd name="T15" fmla="*/ 18 h 101"/>
              <a:gd name="T16" fmla="*/ 65 w 101"/>
              <a:gd name="T17" fmla="*/ 3 h 101"/>
              <a:gd name="T18" fmla="*/ 89 w 101"/>
              <a:gd name="T19" fmla="*/ 12 h 101"/>
              <a:gd name="T20" fmla="*/ 98 w 101"/>
              <a:gd name="T21" fmla="*/ 36 h 101"/>
              <a:gd name="T22" fmla="*/ 49 w 101"/>
              <a:gd name="T23" fmla="*/ 55 h 101"/>
              <a:gd name="T24" fmla="*/ 51 w 101"/>
              <a:gd name="T25" fmla="*/ 46 h 101"/>
              <a:gd name="T26" fmla="*/ 42 w 101"/>
              <a:gd name="T27" fmla="*/ 47 h 101"/>
              <a:gd name="T28" fmla="*/ 40 w 101"/>
              <a:gd name="T29" fmla="*/ 56 h 101"/>
              <a:gd name="T30" fmla="*/ 49 w 101"/>
              <a:gd name="T31" fmla="*/ 55 h 101"/>
              <a:gd name="T32" fmla="*/ 94 w 101"/>
              <a:gd name="T33" fmla="*/ 32 h 101"/>
              <a:gd name="T34" fmla="*/ 85 w 101"/>
              <a:gd name="T35" fmla="*/ 16 h 101"/>
              <a:gd name="T36" fmla="*/ 69 w 101"/>
              <a:gd name="T37" fmla="*/ 7 h 101"/>
              <a:gd name="T38" fmla="*/ 77 w 101"/>
              <a:gd name="T39" fmla="*/ 24 h 101"/>
              <a:gd name="T40" fmla="*/ 94 w 101"/>
              <a:gd name="T41" fmla="*/ 32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01" h="101">
                <a:moveTo>
                  <a:pt x="98" y="36"/>
                </a:moveTo>
                <a:cubicBezTo>
                  <a:pt x="83" y="51"/>
                  <a:pt x="83" y="51"/>
                  <a:pt x="83" y="51"/>
                </a:cubicBezTo>
                <a:cubicBezTo>
                  <a:pt x="81" y="53"/>
                  <a:pt x="73" y="55"/>
                  <a:pt x="66" y="54"/>
                </a:cubicBezTo>
                <a:cubicBezTo>
                  <a:pt x="22" y="98"/>
                  <a:pt x="22" y="98"/>
                  <a:pt x="22" y="98"/>
                </a:cubicBezTo>
                <a:cubicBezTo>
                  <a:pt x="19" y="101"/>
                  <a:pt x="13" y="98"/>
                  <a:pt x="8" y="93"/>
                </a:cubicBezTo>
                <a:cubicBezTo>
                  <a:pt x="2" y="88"/>
                  <a:pt x="0" y="82"/>
                  <a:pt x="3" y="79"/>
                </a:cubicBezTo>
                <a:cubicBezTo>
                  <a:pt x="47" y="35"/>
                  <a:pt x="47" y="35"/>
                  <a:pt x="47" y="35"/>
                </a:cubicBezTo>
                <a:cubicBezTo>
                  <a:pt x="46" y="28"/>
                  <a:pt x="48" y="20"/>
                  <a:pt x="50" y="18"/>
                </a:cubicBezTo>
                <a:cubicBezTo>
                  <a:pt x="65" y="3"/>
                  <a:pt x="65" y="3"/>
                  <a:pt x="65" y="3"/>
                </a:cubicBezTo>
                <a:cubicBezTo>
                  <a:pt x="68" y="0"/>
                  <a:pt x="80" y="3"/>
                  <a:pt x="89" y="12"/>
                </a:cubicBezTo>
                <a:cubicBezTo>
                  <a:pt x="98" y="21"/>
                  <a:pt x="101" y="33"/>
                  <a:pt x="98" y="36"/>
                </a:cubicBezTo>
                <a:close/>
                <a:moveTo>
                  <a:pt x="49" y="55"/>
                </a:moveTo>
                <a:cubicBezTo>
                  <a:pt x="52" y="52"/>
                  <a:pt x="53" y="48"/>
                  <a:pt x="51" y="46"/>
                </a:cubicBezTo>
                <a:cubicBezTo>
                  <a:pt x="49" y="44"/>
                  <a:pt x="45" y="45"/>
                  <a:pt x="42" y="47"/>
                </a:cubicBezTo>
                <a:cubicBezTo>
                  <a:pt x="39" y="50"/>
                  <a:pt x="38" y="54"/>
                  <a:pt x="40" y="56"/>
                </a:cubicBezTo>
                <a:cubicBezTo>
                  <a:pt x="42" y="58"/>
                  <a:pt x="46" y="57"/>
                  <a:pt x="49" y="55"/>
                </a:cubicBezTo>
                <a:close/>
                <a:moveTo>
                  <a:pt x="94" y="32"/>
                </a:moveTo>
                <a:cubicBezTo>
                  <a:pt x="94" y="32"/>
                  <a:pt x="92" y="23"/>
                  <a:pt x="85" y="16"/>
                </a:cubicBezTo>
                <a:cubicBezTo>
                  <a:pt x="78" y="9"/>
                  <a:pt x="69" y="7"/>
                  <a:pt x="69" y="7"/>
                </a:cubicBezTo>
                <a:cubicBezTo>
                  <a:pt x="68" y="8"/>
                  <a:pt x="70" y="17"/>
                  <a:pt x="77" y="24"/>
                </a:cubicBezTo>
                <a:cubicBezTo>
                  <a:pt x="84" y="31"/>
                  <a:pt x="93" y="33"/>
                  <a:pt x="94" y="3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38">
            <a:extLst>
              <a:ext uri="{FF2B5EF4-FFF2-40B4-BE49-F238E27FC236}">
                <a16:creationId xmlns:a16="http://schemas.microsoft.com/office/drawing/2014/main" id="{9FCB1496-3389-4A87-9EF5-3FF988607A12}"/>
              </a:ext>
            </a:extLst>
          </p:cNvPr>
          <p:cNvSpPr>
            <a:spLocks noEditPoints="1"/>
          </p:cNvSpPr>
          <p:nvPr/>
        </p:nvSpPr>
        <p:spPr bwMode="auto">
          <a:xfrm>
            <a:off x="3307905" y="5856941"/>
            <a:ext cx="365125" cy="371475"/>
          </a:xfrm>
          <a:custGeom>
            <a:avLst/>
            <a:gdLst>
              <a:gd name="T0" fmla="*/ 55 w 97"/>
              <a:gd name="T1" fmla="*/ 80 h 99"/>
              <a:gd name="T2" fmla="*/ 72 w 97"/>
              <a:gd name="T3" fmla="*/ 89 h 99"/>
              <a:gd name="T4" fmla="*/ 48 w 97"/>
              <a:gd name="T5" fmla="*/ 99 h 99"/>
              <a:gd name="T6" fmla="*/ 24 w 97"/>
              <a:gd name="T7" fmla="*/ 89 h 99"/>
              <a:gd name="T8" fmla="*/ 42 w 97"/>
              <a:gd name="T9" fmla="*/ 80 h 99"/>
              <a:gd name="T10" fmla="*/ 42 w 97"/>
              <a:gd name="T11" fmla="*/ 73 h 99"/>
              <a:gd name="T12" fmla="*/ 26 w 97"/>
              <a:gd name="T13" fmla="*/ 54 h 99"/>
              <a:gd name="T14" fmla="*/ 0 w 97"/>
              <a:gd name="T15" fmla="*/ 14 h 99"/>
              <a:gd name="T16" fmla="*/ 4 w 97"/>
              <a:gd name="T17" fmla="*/ 10 h 99"/>
              <a:gd name="T18" fmla="*/ 22 w 97"/>
              <a:gd name="T19" fmla="*/ 10 h 99"/>
              <a:gd name="T20" fmla="*/ 48 w 97"/>
              <a:gd name="T21" fmla="*/ 0 h 99"/>
              <a:gd name="T22" fmla="*/ 75 w 97"/>
              <a:gd name="T23" fmla="*/ 10 h 99"/>
              <a:gd name="T24" fmla="*/ 93 w 97"/>
              <a:gd name="T25" fmla="*/ 10 h 99"/>
              <a:gd name="T26" fmla="*/ 97 w 97"/>
              <a:gd name="T27" fmla="*/ 14 h 99"/>
              <a:gd name="T28" fmla="*/ 70 w 97"/>
              <a:gd name="T29" fmla="*/ 54 h 99"/>
              <a:gd name="T30" fmla="*/ 55 w 97"/>
              <a:gd name="T31" fmla="*/ 73 h 99"/>
              <a:gd name="T32" fmla="*/ 55 w 97"/>
              <a:gd name="T33" fmla="*/ 80 h 99"/>
              <a:gd name="T34" fmla="*/ 27 w 97"/>
              <a:gd name="T35" fmla="*/ 46 h 99"/>
              <a:gd name="T36" fmla="*/ 21 w 97"/>
              <a:gd name="T37" fmla="*/ 17 h 99"/>
              <a:gd name="T38" fmla="*/ 7 w 97"/>
              <a:gd name="T39" fmla="*/ 17 h 99"/>
              <a:gd name="T40" fmla="*/ 27 w 97"/>
              <a:gd name="T41" fmla="*/ 46 h 99"/>
              <a:gd name="T42" fmla="*/ 28 w 97"/>
              <a:gd name="T43" fmla="*/ 15 h 99"/>
              <a:gd name="T44" fmla="*/ 48 w 97"/>
              <a:gd name="T45" fmla="*/ 23 h 99"/>
              <a:gd name="T46" fmla="*/ 69 w 97"/>
              <a:gd name="T47" fmla="*/ 15 h 99"/>
              <a:gd name="T48" fmla="*/ 48 w 97"/>
              <a:gd name="T49" fmla="*/ 7 h 99"/>
              <a:gd name="T50" fmla="*/ 28 w 97"/>
              <a:gd name="T51" fmla="*/ 15 h 99"/>
              <a:gd name="T52" fmla="*/ 89 w 97"/>
              <a:gd name="T53" fmla="*/ 17 h 99"/>
              <a:gd name="T54" fmla="*/ 75 w 97"/>
              <a:gd name="T55" fmla="*/ 17 h 99"/>
              <a:gd name="T56" fmla="*/ 70 w 97"/>
              <a:gd name="T57" fmla="*/ 46 h 99"/>
              <a:gd name="T58" fmla="*/ 89 w 97"/>
              <a:gd name="T59" fmla="*/ 17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97" h="99">
                <a:moveTo>
                  <a:pt x="55" y="80"/>
                </a:moveTo>
                <a:cubicBezTo>
                  <a:pt x="65" y="81"/>
                  <a:pt x="72" y="85"/>
                  <a:pt x="72" y="89"/>
                </a:cubicBezTo>
                <a:cubicBezTo>
                  <a:pt x="72" y="95"/>
                  <a:pt x="62" y="99"/>
                  <a:pt x="48" y="99"/>
                </a:cubicBezTo>
                <a:cubicBezTo>
                  <a:pt x="35" y="99"/>
                  <a:pt x="24" y="95"/>
                  <a:pt x="24" y="89"/>
                </a:cubicBezTo>
                <a:cubicBezTo>
                  <a:pt x="24" y="85"/>
                  <a:pt x="32" y="81"/>
                  <a:pt x="42" y="80"/>
                </a:cubicBezTo>
                <a:cubicBezTo>
                  <a:pt x="42" y="73"/>
                  <a:pt x="42" y="73"/>
                  <a:pt x="42" y="73"/>
                </a:cubicBezTo>
                <a:cubicBezTo>
                  <a:pt x="42" y="65"/>
                  <a:pt x="36" y="61"/>
                  <a:pt x="26" y="54"/>
                </a:cubicBezTo>
                <a:cubicBezTo>
                  <a:pt x="15" y="47"/>
                  <a:pt x="0" y="37"/>
                  <a:pt x="0" y="14"/>
                </a:cubicBezTo>
                <a:cubicBezTo>
                  <a:pt x="0" y="11"/>
                  <a:pt x="1" y="10"/>
                  <a:pt x="4" y="10"/>
                </a:cubicBezTo>
                <a:cubicBezTo>
                  <a:pt x="22" y="10"/>
                  <a:pt x="22" y="10"/>
                  <a:pt x="22" y="10"/>
                </a:cubicBezTo>
                <a:cubicBezTo>
                  <a:pt x="25" y="5"/>
                  <a:pt x="32" y="0"/>
                  <a:pt x="48" y="0"/>
                </a:cubicBezTo>
                <a:cubicBezTo>
                  <a:pt x="64" y="0"/>
                  <a:pt x="72" y="5"/>
                  <a:pt x="75" y="10"/>
                </a:cubicBezTo>
                <a:cubicBezTo>
                  <a:pt x="93" y="10"/>
                  <a:pt x="93" y="10"/>
                  <a:pt x="93" y="10"/>
                </a:cubicBezTo>
                <a:cubicBezTo>
                  <a:pt x="95" y="10"/>
                  <a:pt x="97" y="11"/>
                  <a:pt x="97" y="14"/>
                </a:cubicBezTo>
                <a:cubicBezTo>
                  <a:pt x="97" y="37"/>
                  <a:pt x="82" y="47"/>
                  <a:pt x="70" y="54"/>
                </a:cubicBezTo>
                <a:cubicBezTo>
                  <a:pt x="61" y="61"/>
                  <a:pt x="55" y="65"/>
                  <a:pt x="55" y="73"/>
                </a:cubicBezTo>
                <a:lnTo>
                  <a:pt x="55" y="80"/>
                </a:lnTo>
                <a:close/>
                <a:moveTo>
                  <a:pt x="27" y="46"/>
                </a:moveTo>
                <a:cubicBezTo>
                  <a:pt x="24" y="39"/>
                  <a:pt x="21" y="30"/>
                  <a:pt x="21" y="17"/>
                </a:cubicBezTo>
                <a:cubicBezTo>
                  <a:pt x="7" y="17"/>
                  <a:pt x="7" y="17"/>
                  <a:pt x="7" y="17"/>
                </a:cubicBezTo>
                <a:cubicBezTo>
                  <a:pt x="9" y="32"/>
                  <a:pt x="18" y="39"/>
                  <a:pt x="27" y="46"/>
                </a:cubicBezTo>
                <a:close/>
                <a:moveTo>
                  <a:pt x="28" y="15"/>
                </a:moveTo>
                <a:cubicBezTo>
                  <a:pt x="28" y="17"/>
                  <a:pt x="34" y="23"/>
                  <a:pt x="48" y="23"/>
                </a:cubicBezTo>
                <a:cubicBezTo>
                  <a:pt x="63" y="23"/>
                  <a:pt x="69" y="17"/>
                  <a:pt x="69" y="15"/>
                </a:cubicBezTo>
                <a:cubicBezTo>
                  <a:pt x="69" y="13"/>
                  <a:pt x="63" y="7"/>
                  <a:pt x="48" y="7"/>
                </a:cubicBezTo>
                <a:cubicBezTo>
                  <a:pt x="34" y="7"/>
                  <a:pt x="28" y="13"/>
                  <a:pt x="28" y="15"/>
                </a:cubicBezTo>
                <a:close/>
                <a:moveTo>
                  <a:pt x="89" y="17"/>
                </a:moveTo>
                <a:cubicBezTo>
                  <a:pt x="75" y="17"/>
                  <a:pt x="75" y="17"/>
                  <a:pt x="75" y="17"/>
                </a:cubicBezTo>
                <a:cubicBezTo>
                  <a:pt x="75" y="30"/>
                  <a:pt x="73" y="39"/>
                  <a:pt x="70" y="46"/>
                </a:cubicBezTo>
                <a:cubicBezTo>
                  <a:pt x="79" y="39"/>
                  <a:pt x="88" y="32"/>
                  <a:pt x="89" y="17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47">
            <a:extLst>
              <a:ext uri="{FF2B5EF4-FFF2-40B4-BE49-F238E27FC236}">
                <a16:creationId xmlns:a16="http://schemas.microsoft.com/office/drawing/2014/main" id="{24D03F75-EDA9-4CBB-80E4-FD57BAFC5FE7}"/>
              </a:ext>
            </a:extLst>
          </p:cNvPr>
          <p:cNvSpPr>
            <a:spLocks noEditPoints="1"/>
          </p:cNvSpPr>
          <p:nvPr/>
        </p:nvSpPr>
        <p:spPr bwMode="auto">
          <a:xfrm>
            <a:off x="5806022" y="5837458"/>
            <a:ext cx="377825" cy="381000"/>
          </a:xfrm>
          <a:custGeom>
            <a:avLst/>
            <a:gdLst>
              <a:gd name="T0" fmla="*/ 100 w 101"/>
              <a:gd name="T1" fmla="*/ 50 h 101"/>
              <a:gd name="T2" fmla="*/ 51 w 101"/>
              <a:gd name="T3" fmla="*/ 100 h 101"/>
              <a:gd name="T4" fmla="*/ 1 w 101"/>
              <a:gd name="T5" fmla="*/ 51 h 101"/>
              <a:gd name="T6" fmla="*/ 50 w 101"/>
              <a:gd name="T7" fmla="*/ 1 h 101"/>
              <a:gd name="T8" fmla="*/ 100 w 101"/>
              <a:gd name="T9" fmla="*/ 50 h 101"/>
              <a:gd name="T10" fmla="*/ 20 w 101"/>
              <a:gd name="T11" fmla="*/ 51 h 101"/>
              <a:gd name="T12" fmla="*/ 23 w 101"/>
              <a:gd name="T13" fmla="*/ 37 h 101"/>
              <a:gd name="T14" fmla="*/ 12 w 101"/>
              <a:gd name="T15" fmla="*/ 31 h 101"/>
              <a:gd name="T16" fmla="*/ 7 w 101"/>
              <a:gd name="T17" fmla="*/ 51 h 101"/>
              <a:gd name="T18" fmla="*/ 12 w 101"/>
              <a:gd name="T19" fmla="*/ 70 h 101"/>
              <a:gd name="T20" fmla="*/ 23 w 101"/>
              <a:gd name="T21" fmla="*/ 64 h 101"/>
              <a:gd name="T22" fmla="*/ 20 w 101"/>
              <a:gd name="T23" fmla="*/ 51 h 101"/>
              <a:gd name="T24" fmla="*/ 74 w 101"/>
              <a:gd name="T25" fmla="*/ 51 h 101"/>
              <a:gd name="T26" fmla="*/ 51 w 101"/>
              <a:gd name="T27" fmla="*/ 27 h 101"/>
              <a:gd name="T28" fmla="*/ 27 w 101"/>
              <a:gd name="T29" fmla="*/ 51 h 101"/>
              <a:gd name="T30" fmla="*/ 51 w 101"/>
              <a:gd name="T31" fmla="*/ 74 h 101"/>
              <a:gd name="T32" fmla="*/ 74 w 101"/>
              <a:gd name="T33" fmla="*/ 51 h 101"/>
              <a:gd name="T34" fmla="*/ 31 w 101"/>
              <a:gd name="T35" fmla="*/ 12 h 101"/>
              <a:gd name="T36" fmla="*/ 37 w 101"/>
              <a:gd name="T37" fmla="*/ 23 h 101"/>
              <a:gd name="T38" fmla="*/ 51 w 101"/>
              <a:gd name="T39" fmla="*/ 20 h 101"/>
              <a:gd name="T40" fmla="*/ 64 w 101"/>
              <a:gd name="T41" fmla="*/ 23 h 101"/>
              <a:gd name="T42" fmla="*/ 70 w 101"/>
              <a:gd name="T43" fmla="*/ 12 h 101"/>
              <a:gd name="T44" fmla="*/ 50 w 101"/>
              <a:gd name="T45" fmla="*/ 7 h 101"/>
              <a:gd name="T46" fmla="*/ 31 w 101"/>
              <a:gd name="T47" fmla="*/ 12 h 101"/>
              <a:gd name="T48" fmla="*/ 70 w 101"/>
              <a:gd name="T49" fmla="*/ 89 h 101"/>
              <a:gd name="T50" fmla="*/ 64 w 101"/>
              <a:gd name="T51" fmla="*/ 78 h 101"/>
              <a:gd name="T52" fmla="*/ 51 w 101"/>
              <a:gd name="T53" fmla="*/ 81 h 101"/>
              <a:gd name="T54" fmla="*/ 37 w 101"/>
              <a:gd name="T55" fmla="*/ 78 h 101"/>
              <a:gd name="T56" fmla="*/ 31 w 101"/>
              <a:gd name="T57" fmla="*/ 89 h 101"/>
              <a:gd name="T58" fmla="*/ 51 w 101"/>
              <a:gd name="T59" fmla="*/ 94 h 101"/>
              <a:gd name="T60" fmla="*/ 70 w 101"/>
              <a:gd name="T61" fmla="*/ 89 h 101"/>
              <a:gd name="T62" fmla="*/ 89 w 101"/>
              <a:gd name="T63" fmla="*/ 70 h 101"/>
              <a:gd name="T64" fmla="*/ 94 w 101"/>
              <a:gd name="T65" fmla="*/ 50 h 101"/>
              <a:gd name="T66" fmla="*/ 89 w 101"/>
              <a:gd name="T67" fmla="*/ 31 h 101"/>
              <a:gd name="T68" fmla="*/ 78 w 101"/>
              <a:gd name="T69" fmla="*/ 37 h 101"/>
              <a:gd name="T70" fmla="*/ 81 w 101"/>
              <a:gd name="T71" fmla="*/ 51 h 101"/>
              <a:gd name="T72" fmla="*/ 78 w 101"/>
              <a:gd name="T73" fmla="*/ 64 h 101"/>
              <a:gd name="T74" fmla="*/ 89 w 101"/>
              <a:gd name="T75" fmla="*/ 70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01" h="101">
                <a:moveTo>
                  <a:pt x="100" y="50"/>
                </a:moveTo>
                <a:cubicBezTo>
                  <a:pt x="101" y="77"/>
                  <a:pt x="79" y="100"/>
                  <a:pt x="51" y="100"/>
                </a:cubicBezTo>
                <a:cubicBezTo>
                  <a:pt x="24" y="101"/>
                  <a:pt x="1" y="79"/>
                  <a:pt x="1" y="51"/>
                </a:cubicBezTo>
                <a:cubicBezTo>
                  <a:pt x="0" y="24"/>
                  <a:pt x="22" y="1"/>
                  <a:pt x="50" y="1"/>
                </a:cubicBezTo>
                <a:cubicBezTo>
                  <a:pt x="77" y="0"/>
                  <a:pt x="100" y="22"/>
                  <a:pt x="100" y="50"/>
                </a:cubicBezTo>
                <a:close/>
                <a:moveTo>
                  <a:pt x="20" y="51"/>
                </a:moveTo>
                <a:cubicBezTo>
                  <a:pt x="20" y="46"/>
                  <a:pt x="21" y="41"/>
                  <a:pt x="23" y="37"/>
                </a:cubicBezTo>
                <a:cubicBezTo>
                  <a:pt x="12" y="31"/>
                  <a:pt x="12" y="31"/>
                  <a:pt x="12" y="31"/>
                </a:cubicBezTo>
                <a:cubicBezTo>
                  <a:pt x="9" y="37"/>
                  <a:pt x="7" y="44"/>
                  <a:pt x="7" y="51"/>
                </a:cubicBezTo>
                <a:cubicBezTo>
                  <a:pt x="7" y="58"/>
                  <a:pt x="9" y="65"/>
                  <a:pt x="12" y="70"/>
                </a:cubicBezTo>
                <a:cubicBezTo>
                  <a:pt x="23" y="64"/>
                  <a:pt x="23" y="64"/>
                  <a:pt x="23" y="64"/>
                </a:cubicBezTo>
                <a:cubicBezTo>
                  <a:pt x="21" y="60"/>
                  <a:pt x="20" y="55"/>
                  <a:pt x="20" y="51"/>
                </a:cubicBezTo>
                <a:close/>
                <a:moveTo>
                  <a:pt x="74" y="51"/>
                </a:moveTo>
                <a:cubicBezTo>
                  <a:pt x="74" y="37"/>
                  <a:pt x="64" y="27"/>
                  <a:pt x="51" y="27"/>
                </a:cubicBezTo>
                <a:cubicBezTo>
                  <a:pt x="37" y="27"/>
                  <a:pt x="27" y="37"/>
                  <a:pt x="27" y="51"/>
                </a:cubicBezTo>
                <a:cubicBezTo>
                  <a:pt x="27" y="64"/>
                  <a:pt x="37" y="74"/>
                  <a:pt x="51" y="74"/>
                </a:cubicBezTo>
                <a:cubicBezTo>
                  <a:pt x="64" y="74"/>
                  <a:pt x="74" y="64"/>
                  <a:pt x="74" y="51"/>
                </a:cubicBezTo>
                <a:close/>
                <a:moveTo>
                  <a:pt x="31" y="12"/>
                </a:moveTo>
                <a:cubicBezTo>
                  <a:pt x="37" y="23"/>
                  <a:pt x="37" y="23"/>
                  <a:pt x="37" y="23"/>
                </a:cubicBezTo>
                <a:cubicBezTo>
                  <a:pt x="41" y="21"/>
                  <a:pt x="46" y="20"/>
                  <a:pt x="51" y="20"/>
                </a:cubicBezTo>
                <a:cubicBezTo>
                  <a:pt x="55" y="20"/>
                  <a:pt x="60" y="21"/>
                  <a:pt x="64" y="23"/>
                </a:cubicBezTo>
                <a:cubicBezTo>
                  <a:pt x="70" y="12"/>
                  <a:pt x="70" y="12"/>
                  <a:pt x="70" y="12"/>
                </a:cubicBezTo>
                <a:cubicBezTo>
                  <a:pt x="64" y="9"/>
                  <a:pt x="57" y="7"/>
                  <a:pt x="50" y="7"/>
                </a:cubicBezTo>
                <a:cubicBezTo>
                  <a:pt x="43" y="8"/>
                  <a:pt x="36" y="9"/>
                  <a:pt x="31" y="12"/>
                </a:cubicBezTo>
                <a:close/>
                <a:moveTo>
                  <a:pt x="70" y="89"/>
                </a:moveTo>
                <a:cubicBezTo>
                  <a:pt x="64" y="78"/>
                  <a:pt x="64" y="78"/>
                  <a:pt x="64" y="78"/>
                </a:cubicBezTo>
                <a:cubicBezTo>
                  <a:pt x="60" y="80"/>
                  <a:pt x="55" y="81"/>
                  <a:pt x="51" y="81"/>
                </a:cubicBezTo>
                <a:cubicBezTo>
                  <a:pt x="46" y="81"/>
                  <a:pt x="41" y="80"/>
                  <a:pt x="37" y="78"/>
                </a:cubicBezTo>
                <a:cubicBezTo>
                  <a:pt x="31" y="89"/>
                  <a:pt x="31" y="89"/>
                  <a:pt x="31" y="89"/>
                </a:cubicBezTo>
                <a:cubicBezTo>
                  <a:pt x="37" y="92"/>
                  <a:pt x="44" y="94"/>
                  <a:pt x="51" y="94"/>
                </a:cubicBezTo>
                <a:cubicBezTo>
                  <a:pt x="58" y="94"/>
                  <a:pt x="65" y="92"/>
                  <a:pt x="70" y="89"/>
                </a:cubicBezTo>
                <a:close/>
                <a:moveTo>
                  <a:pt x="89" y="70"/>
                </a:moveTo>
                <a:cubicBezTo>
                  <a:pt x="92" y="64"/>
                  <a:pt x="94" y="57"/>
                  <a:pt x="94" y="50"/>
                </a:cubicBezTo>
                <a:cubicBezTo>
                  <a:pt x="94" y="43"/>
                  <a:pt x="92" y="36"/>
                  <a:pt x="89" y="31"/>
                </a:cubicBezTo>
                <a:cubicBezTo>
                  <a:pt x="78" y="37"/>
                  <a:pt x="78" y="37"/>
                  <a:pt x="78" y="37"/>
                </a:cubicBezTo>
                <a:cubicBezTo>
                  <a:pt x="80" y="41"/>
                  <a:pt x="81" y="46"/>
                  <a:pt x="81" y="51"/>
                </a:cubicBezTo>
                <a:cubicBezTo>
                  <a:pt x="81" y="55"/>
                  <a:pt x="80" y="60"/>
                  <a:pt x="78" y="64"/>
                </a:cubicBezTo>
                <a:lnTo>
                  <a:pt x="89" y="7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0477050-F404-4EFC-9831-6A3CFF8F97BF}"/>
              </a:ext>
            </a:extLst>
          </p:cNvPr>
          <p:cNvSpPr txBox="1"/>
          <p:nvPr/>
        </p:nvSpPr>
        <p:spPr>
          <a:xfrm>
            <a:off x="1869054" y="2361784"/>
            <a:ext cx="113845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i="1" dirty="0">
                <a:solidFill>
                  <a:schemeClr val="bg2"/>
                </a:solidFill>
                <a:latin typeface="+mj-lt"/>
                <a:ea typeface="Raleway" panose="020B0003030101060003" pitchFamily="2" charset="0"/>
              </a:rPr>
              <a:t>Content 01</a:t>
            </a:r>
            <a:endParaRPr lang="id-ID" sz="1400" i="1" dirty="0">
              <a:solidFill>
                <a:schemeClr val="bg2"/>
              </a:solidFill>
              <a:latin typeface="+mj-lt"/>
              <a:ea typeface="Raleway" panose="020B0003030101060003" pitchFamily="2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4B552D6-3EE9-4CB1-94D7-15584D0476E4}"/>
              </a:ext>
            </a:extLst>
          </p:cNvPr>
          <p:cNvSpPr txBox="1"/>
          <p:nvPr/>
        </p:nvSpPr>
        <p:spPr>
          <a:xfrm>
            <a:off x="4081915" y="2382104"/>
            <a:ext cx="118013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i="1" dirty="0">
                <a:solidFill>
                  <a:schemeClr val="bg2"/>
                </a:solidFill>
                <a:latin typeface="+mj-lt"/>
                <a:ea typeface="Raleway" panose="020B0003030101060003" pitchFamily="2" charset="0"/>
              </a:rPr>
              <a:t>Content 02</a:t>
            </a:r>
            <a:endParaRPr lang="id-ID" sz="1400" i="1" dirty="0">
              <a:solidFill>
                <a:schemeClr val="bg2"/>
              </a:solidFill>
              <a:latin typeface="+mj-lt"/>
              <a:ea typeface="Raleway" panose="020B0003030101060003" pitchFamily="2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76D9AB3-EFC4-4C50-B83B-0DA7F3A99886}"/>
              </a:ext>
            </a:extLst>
          </p:cNvPr>
          <p:cNvSpPr txBox="1"/>
          <p:nvPr/>
        </p:nvSpPr>
        <p:spPr>
          <a:xfrm>
            <a:off x="6526276" y="2382104"/>
            <a:ext cx="118654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i="1" dirty="0">
                <a:solidFill>
                  <a:schemeClr val="bg2"/>
                </a:solidFill>
                <a:latin typeface="+mj-lt"/>
                <a:ea typeface="Raleway" panose="020B0003030101060003" pitchFamily="2" charset="0"/>
              </a:rPr>
              <a:t>Content 03</a:t>
            </a:r>
            <a:endParaRPr lang="id-ID" sz="1400" i="1" dirty="0">
              <a:solidFill>
                <a:schemeClr val="bg2"/>
              </a:solidFill>
              <a:latin typeface="+mj-lt"/>
              <a:ea typeface="Raleway" panose="020B0003030101060003" pitchFamily="2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A8F6877-C5E7-44A1-B86B-31001451E1D3}"/>
              </a:ext>
            </a:extLst>
          </p:cNvPr>
          <p:cNvSpPr txBox="1"/>
          <p:nvPr/>
        </p:nvSpPr>
        <p:spPr>
          <a:xfrm>
            <a:off x="8971540" y="2382104"/>
            <a:ext cx="119616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i="1" dirty="0">
                <a:solidFill>
                  <a:schemeClr val="bg2"/>
                </a:solidFill>
                <a:latin typeface="+mj-lt"/>
                <a:ea typeface="Raleway" panose="020B0003030101060003" pitchFamily="2" charset="0"/>
              </a:rPr>
              <a:t>Content 04</a:t>
            </a:r>
            <a:endParaRPr lang="id-ID" sz="1400" i="1" dirty="0">
              <a:solidFill>
                <a:schemeClr val="bg2"/>
              </a:solidFill>
              <a:latin typeface="+mj-lt"/>
              <a:ea typeface="Raleway" panose="020B0003030101060003" pitchFamily="2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34ACE46-A863-4C61-996C-242195A362F6}"/>
              </a:ext>
            </a:extLst>
          </p:cNvPr>
          <p:cNvSpPr txBox="1"/>
          <p:nvPr/>
        </p:nvSpPr>
        <p:spPr>
          <a:xfrm>
            <a:off x="2002377" y="5891120"/>
            <a:ext cx="1192955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i="1" dirty="0">
                <a:solidFill>
                  <a:schemeClr val="bg2"/>
                </a:solidFill>
                <a:latin typeface="+mj-lt"/>
                <a:ea typeface="Raleway" panose="020B0003030101060003" pitchFamily="2" charset="0"/>
              </a:rPr>
              <a:t>Content 08</a:t>
            </a:r>
            <a:endParaRPr lang="id-ID" sz="1400" i="1" dirty="0">
              <a:solidFill>
                <a:schemeClr val="bg2"/>
              </a:solidFill>
              <a:latin typeface="+mj-lt"/>
              <a:ea typeface="Raleway" panose="020B0003030101060003" pitchFamily="2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E24A488-A8BA-449F-A725-14A59456493B}"/>
              </a:ext>
            </a:extLst>
          </p:cNvPr>
          <p:cNvSpPr txBox="1"/>
          <p:nvPr/>
        </p:nvSpPr>
        <p:spPr>
          <a:xfrm>
            <a:off x="4416406" y="5891120"/>
            <a:ext cx="117051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i="1" dirty="0">
                <a:solidFill>
                  <a:schemeClr val="bg2"/>
                </a:solidFill>
                <a:latin typeface="+mj-lt"/>
                <a:ea typeface="Raleway" panose="020B0003030101060003" pitchFamily="2" charset="0"/>
              </a:rPr>
              <a:t>Content 07</a:t>
            </a:r>
            <a:endParaRPr lang="id-ID" sz="1400" i="1" dirty="0">
              <a:solidFill>
                <a:schemeClr val="bg2"/>
              </a:solidFill>
              <a:latin typeface="+mj-lt"/>
              <a:ea typeface="Raleway" panose="020B0003030101060003" pitchFamily="2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F74E7B3-6CB5-4CA4-A626-CF86E2BBBD24}"/>
              </a:ext>
            </a:extLst>
          </p:cNvPr>
          <p:cNvSpPr txBox="1"/>
          <p:nvPr/>
        </p:nvSpPr>
        <p:spPr>
          <a:xfrm>
            <a:off x="6860767" y="5891120"/>
            <a:ext cx="1191352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i="1" dirty="0">
                <a:solidFill>
                  <a:schemeClr val="bg2"/>
                </a:solidFill>
                <a:latin typeface="+mj-lt"/>
                <a:ea typeface="Raleway" panose="020B0003030101060003" pitchFamily="2" charset="0"/>
              </a:rPr>
              <a:t>Content 06</a:t>
            </a:r>
            <a:endParaRPr lang="id-ID" sz="1400" i="1" dirty="0">
              <a:solidFill>
                <a:schemeClr val="bg2"/>
              </a:solidFill>
              <a:latin typeface="+mj-lt"/>
              <a:ea typeface="Raleway" panose="020B0003030101060003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90C7F0A-08A3-4C13-A8D2-915A06C94183}"/>
              </a:ext>
            </a:extLst>
          </p:cNvPr>
          <p:cNvSpPr txBox="1"/>
          <p:nvPr/>
        </p:nvSpPr>
        <p:spPr>
          <a:xfrm>
            <a:off x="9104863" y="5891120"/>
            <a:ext cx="1192955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i="1" dirty="0">
                <a:solidFill>
                  <a:schemeClr val="bg2"/>
                </a:solidFill>
                <a:latin typeface="+mj-lt"/>
                <a:ea typeface="Raleway" panose="020B0003030101060003" pitchFamily="2" charset="0"/>
              </a:rPr>
              <a:t>Content 05</a:t>
            </a:r>
            <a:endParaRPr lang="id-ID" sz="1400" i="1" dirty="0">
              <a:solidFill>
                <a:schemeClr val="bg2"/>
              </a:solidFill>
              <a:latin typeface="+mj-lt"/>
              <a:ea typeface="Raleway" panose="020B0003030101060003" pitchFamily="2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4C1414-D925-46A9-9ACA-F54B57FB9767}"/>
              </a:ext>
            </a:extLst>
          </p:cNvPr>
          <p:cNvSpPr txBox="1"/>
          <p:nvPr/>
        </p:nvSpPr>
        <p:spPr>
          <a:xfrm>
            <a:off x="3542062" y="3721944"/>
            <a:ext cx="510470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/>
              <a:t>A wonderful serenity has taken possession of my entire soul, like these sweet mornings of spring which I enjoy with my whole heart. am alone, and feel the charm of existence in this spot, which</a:t>
            </a:r>
            <a:endParaRPr lang="en-ID" sz="11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F085696-06B7-4A7D-8A34-A9793B5246B5}"/>
              </a:ext>
            </a:extLst>
          </p:cNvPr>
          <p:cNvSpPr txBox="1"/>
          <p:nvPr/>
        </p:nvSpPr>
        <p:spPr>
          <a:xfrm>
            <a:off x="4682172" y="3453655"/>
            <a:ext cx="2824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latin typeface="+mj-lt"/>
              </a:rPr>
              <a:t>About Our Process</a:t>
            </a:r>
            <a:endParaRPr lang="en-ID" sz="1600" i="1" dirty="0">
              <a:latin typeface="+mj-lt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2F3692C-8604-4035-A4FB-268E62D1066D}"/>
              </a:ext>
            </a:extLst>
          </p:cNvPr>
          <p:cNvSpPr txBox="1"/>
          <p:nvPr/>
        </p:nvSpPr>
        <p:spPr>
          <a:xfrm>
            <a:off x="3542062" y="4552043"/>
            <a:ext cx="5104700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/>
              <a:t>Like these sweet mornings of spring which enjoy with my whole heart am alone, and feel the charm of existence in this spot, which was</a:t>
            </a:r>
            <a:endParaRPr lang="en-ID" sz="1100" dirty="0"/>
          </a:p>
        </p:txBody>
      </p:sp>
    </p:spTree>
    <p:extLst>
      <p:ext uri="{BB962C8B-B14F-4D97-AF65-F5344CB8AC3E}">
        <p14:creationId xmlns:p14="http://schemas.microsoft.com/office/powerpoint/2010/main" val="420462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6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7000"/>
                            </p:stCondLst>
                            <p:childTnLst>
                              <p:par>
                                <p:cTn id="10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75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8000"/>
                            </p:stCondLst>
                            <p:childTnLst>
                              <p:par>
                                <p:cTn id="1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8500"/>
                            </p:stCondLst>
                            <p:childTnLst>
                              <p:par>
                                <p:cTn id="1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3" grpId="0"/>
      <p:bldP spid="4" grpId="0" animBg="1"/>
      <p:bldP spid="5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40" grpId="0"/>
      <p:bldP spid="41" grpId="0"/>
      <p:bldP spid="4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E3588F-EB1E-4AA8-9F36-3FD1469E5D66}"/>
              </a:ext>
            </a:extLst>
          </p:cNvPr>
          <p:cNvSpPr/>
          <p:nvPr/>
        </p:nvSpPr>
        <p:spPr>
          <a:xfrm>
            <a:off x="5405037" y="0"/>
            <a:ext cx="1381926" cy="4273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AEA12C-8778-4918-A39C-789EB6EE7370}"/>
              </a:ext>
            </a:extLst>
          </p:cNvPr>
          <p:cNvSpPr txBox="1"/>
          <p:nvPr/>
        </p:nvSpPr>
        <p:spPr>
          <a:xfrm>
            <a:off x="521716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3112045-F308-4678-994D-48A1450EF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6240"/>
            <a:ext cx="10515600" cy="1057275"/>
          </a:xfrm>
        </p:spPr>
        <p:txBody>
          <a:bodyPr/>
          <a:lstStyle/>
          <a:p>
            <a:r>
              <a:rPr lang="en-US" i="0" dirty="0"/>
              <a:t>KNAG Chart Data</a:t>
            </a:r>
            <a:endParaRPr lang="en-ID" i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BD9AA36-B3F4-4CF4-8089-19AE937AC148}"/>
              </a:ext>
            </a:extLst>
          </p:cNvPr>
          <p:cNvSpPr>
            <a:spLocks noChangeAspect="1"/>
          </p:cNvSpPr>
          <p:nvPr/>
        </p:nvSpPr>
        <p:spPr>
          <a:xfrm>
            <a:off x="4850951" y="1732970"/>
            <a:ext cx="182880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F2DAB0C1-7517-459C-B512-29D924625E8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4330277"/>
              </p:ext>
            </p:extLst>
          </p:nvPr>
        </p:nvGraphicFramePr>
        <p:xfrm>
          <a:off x="838200" y="2955940"/>
          <a:ext cx="10515600" cy="3048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7EFC8AF-E09A-4DF3-92DF-FE2411DBEF19}"/>
              </a:ext>
            </a:extLst>
          </p:cNvPr>
          <p:cNvSpPr txBox="1"/>
          <p:nvPr/>
        </p:nvSpPr>
        <p:spPr>
          <a:xfrm>
            <a:off x="5069942" y="1655134"/>
            <a:ext cx="1717963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i="1" dirty="0">
                <a:latin typeface="+mj-lt"/>
              </a:rPr>
              <a:t>Description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4950007-205D-476F-8D4B-37AA899882AA}"/>
              </a:ext>
            </a:extLst>
          </p:cNvPr>
          <p:cNvSpPr txBox="1"/>
          <p:nvPr/>
        </p:nvSpPr>
        <p:spPr>
          <a:xfrm>
            <a:off x="5069942" y="1945778"/>
            <a:ext cx="2554428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 err="1"/>
              <a:t>Sed</a:t>
            </a:r>
            <a:r>
              <a:rPr lang="en-US" sz="1100" dirty="0"/>
              <a:t> </a:t>
            </a:r>
            <a:r>
              <a:rPr lang="en-US" sz="1100" dirty="0" err="1"/>
              <a:t>ut</a:t>
            </a:r>
            <a:r>
              <a:rPr lang="en-US" sz="1100" dirty="0"/>
              <a:t> </a:t>
            </a:r>
            <a:r>
              <a:rPr lang="en-US" sz="1100" dirty="0" err="1"/>
              <a:t>perspiciatis</a:t>
            </a:r>
            <a:r>
              <a:rPr lang="en-US" sz="1100" dirty="0"/>
              <a:t> </a:t>
            </a:r>
            <a:r>
              <a:rPr lang="en-US" sz="1100" dirty="0" err="1"/>
              <a:t>unde</a:t>
            </a:r>
            <a:r>
              <a:rPr lang="en-US" sz="1100" dirty="0"/>
              <a:t> </a:t>
            </a:r>
            <a:r>
              <a:rPr lang="en-US" sz="1100" dirty="0" err="1"/>
              <a:t>omnis</a:t>
            </a:r>
            <a:r>
              <a:rPr lang="en-US" sz="1100" dirty="0"/>
              <a:t> </a:t>
            </a:r>
            <a:r>
              <a:rPr lang="en-US" sz="1100" dirty="0" err="1"/>
              <a:t>iste</a:t>
            </a:r>
            <a:r>
              <a:rPr lang="en-US" sz="1100" dirty="0"/>
              <a:t> </a:t>
            </a:r>
            <a:r>
              <a:rPr lang="en-US" sz="1100" dirty="0" err="1"/>
              <a:t>natus</a:t>
            </a:r>
            <a:r>
              <a:rPr lang="en-US" sz="1100" dirty="0"/>
              <a:t> error </a:t>
            </a:r>
            <a:r>
              <a:rPr lang="en-US" sz="1100" dirty="0" err="1"/>
              <a:t>aliquam</a:t>
            </a:r>
            <a:r>
              <a:rPr lang="en-US" sz="1100" dirty="0"/>
              <a:t> quae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41C965D-7E82-4E60-993E-43992FAEB734}"/>
              </a:ext>
            </a:extLst>
          </p:cNvPr>
          <p:cNvSpPr>
            <a:spLocks noChangeAspect="1"/>
          </p:cNvSpPr>
          <p:nvPr/>
        </p:nvSpPr>
        <p:spPr>
          <a:xfrm>
            <a:off x="1630080" y="1732970"/>
            <a:ext cx="182880" cy="1828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3332A8-FCA9-485A-94F0-62D7568A2483}"/>
              </a:ext>
            </a:extLst>
          </p:cNvPr>
          <p:cNvSpPr txBox="1"/>
          <p:nvPr/>
        </p:nvSpPr>
        <p:spPr>
          <a:xfrm>
            <a:off x="1877866" y="1655134"/>
            <a:ext cx="1717963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i="1" dirty="0">
                <a:latin typeface="+mj-lt"/>
              </a:rPr>
              <a:t>Description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1DD7FB6-F9EA-496C-B42C-9BFE049C3FB9}"/>
              </a:ext>
            </a:extLst>
          </p:cNvPr>
          <p:cNvSpPr txBox="1"/>
          <p:nvPr/>
        </p:nvSpPr>
        <p:spPr>
          <a:xfrm>
            <a:off x="1877866" y="1916636"/>
            <a:ext cx="2551893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 err="1"/>
              <a:t>Sed</a:t>
            </a:r>
            <a:r>
              <a:rPr lang="en-US" sz="1100" dirty="0"/>
              <a:t> </a:t>
            </a:r>
            <a:r>
              <a:rPr lang="en-US" sz="1100" dirty="0" err="1"/>
              <a:t>ut</a:t>
            </a:r>
            <a:r>
              <a:rPr lang="en-US" sz="1100" dirty="0"/>
              <a:t> </a:t>
            </a:r>
            <a:r>
              <a:rPr lang="en-US" sz="1100" dirty="0" err="1"/>
              <a:t>perspiciatis</a:t>
            </a:r>
            <a:r>
              <a:rPr lang="en-US" sz="1100" dirty="0"/>
              <a:t> </a:t>
            </a:r>
            <a:r>
              <a:rPr lang="en-US" sz="1100" dirty="0" err="1"/>
              <a:t>unde</a:t>
            </a:r>
            <a:r>
              <a:rPr lang="en-US" sz="1100" dirty="0"/>
              <a:t> </a:t>
            </a:r>
            <a:r>
              <a:rPr lang="en-US" sz="1100" dirty="0" err="1"/>
              <a:t>omnis</a:t>
            </a:r>
            <a:r>
              <a:rPr lang="en-US" sz="1100" dirty="0"/>
              <a:t> </a:t>
            </a:r>
            <a:r>
              <a:rPr lang="en-US" sz="1100" dirty="0" err="1"/>
              <a:t>iste</a:t>
            </a:r>
            <a:r>
              <a:rPr lang="en-US" sz="1100" dirty="0"/>
              <a:t> </a:t>
            </a:r>
            <a:r>
              <a:rPr lang="en-US" sz="1100" dirty="0" err="1"/>
              <a:t>natus</a:t>
            </a:r>
            <a:r>
              <a:rPr lang="en-US" sz="1100" dirty="0"/>
              <a:t> error </a:t>
            </a:r>
            <a:r>
              <a:rPr lang="en-US" sz="1100" dirty="0" err="1"/>
              <a:t>aliquam</a:t>
            </a:r>
            <a:r>
              <a:rPr lang="en-US" sz="1100" dirty="0"/>
              <a:t> quae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7576B5-BEF4-433D-B7AE-A6A362AF5949}"/>
              </a:ext>
            </a:extLst>
          </p:cNvPr>
          <p:cNvSpPr>
            <a:spLocks noChangeAspect="1"/>
          </p:cNvSpPr>
          <p:nvPr/>
        </p:nvSpPr>
        <p:spPr>
          <a:xfrm>
            <a:off x="8072987" y="1732970"/>
            <a:ext cx="182880" cy="1828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415C305-E98F-4F9F-9C99-31881B200DC1}"/>
              </a:ext>
            </a:extLst>
          </p:cNvPr>
          <p:cNvSpPr txBox="1"/>
          <p:nvPr/>
        </p:nvSpPr>
        <p:spPr>
          <a:xfrm>
            <a:off x="8291978" y="1655134"/>
            <a:ext cx="1717963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i="1" dirty="0">
                <a:latin typeface="+mj-lt"/>
              </a:rPr>
              <a:t>Description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40A0DAB-3D46-4B63-B424-EE97D916AA98}"/>
              </a:ext>
            </a:extLst>
          </p:cNvPr>
          <p:cNvSpPr txBox="1"/>
          <p:nvPr/>
        </p:nvSpPr>
        <p:spPr>
          <a:xfrm>
            <a:off x="8291978" y="1945778"/>
            <a:ext cx="2551670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 err="1"/>
              <a:t>Sed</a:t>
            </a:r>
            <a:r>
              <a:rPr lang="en-US" sz="1100" dirty="0"/>
              <a:t> </a:t>
            </a:r>
            <a:r>
              <a:rPr lang="en-US" sz="1100" dirty="0" err="1"/>
              <a:t>ut</a:t>
            </a:r>
            <a:r>
              <a:rPr lang="en-US" sz="1100" dirty="0"/>
              <a:t> </a:t>
            </a:r>
            <a:r>
              <a:rPr lang="en-US" sz="1100" dirty="0" err="1"/>
              <a:t>perspiciatis</a:t>
            </a:r>
            <a:r>
              <a:rPr lang="en-US" sz="1100" dirty="0"/>
              <a:t> </a:t>
            </a:r>
            <a:r>
              <a:rPr lang="en-US" sz="1100" dirty="0" err="1"/>
              <a:t>unde</a:t>
            </a:r>
            <a:r>
              <a:rPr lang="en-US" sz="1100" dirty="0"/>
              <a:t> </a:t>
            </a:r>
            <a:r>
              <a:rPr lang="en-US" sz="1100" dirty="0" err="1"/>
              <a:t>omnis</a:t>
            </a:r>
            <a:r>
              <a:rPr lang="en-US" sz="1100" dirty="0"/>
              <a:t> </a:t>
            </a:r>
            <a:r>
              <a:rPr lang="en-US" sz="1100" dirty="0" err="1"/>
              <a:t>iste</a:t>
            </a:r>
            <a:r>
              <a:rPr lang="en-US" sz="1100" dirty="0"/>
              <a:t> </a:t>
            </a:r>
            <a:r>
              <a:rPr lang="en-US" sz="1100" dirty="0" err="1"/>
              <a:t>natus</a:t>
            </a:r>
            <a:r>
              <a:rPr lang="en-US" sz="1100" dirty="0"/>
              <a:t> error </a:t>
            </a:r>
            <a:r>
              <a:rPr lang="en-US" sz="1100" dirty="0" err="1"/>
              <a:t>aliquam</a:t>
            </a:r>
            <a:r>
              <a:rPr lang="en-US" sz="1100" dirty="0"/>
              <a:t> quae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94E4345-7822-4689-9060-B52897314A8E}"/>
              </a:ext>
            </a:extLst>
          </p:cNvPr>
          <p:cNvSpPr/>
          <p:nvPr/>
        </p:nvSpPr>
        <p:spPr>
          <a:xfrm>
            <a:off x="1524" y="6428232"/>
            <a:ext cx="12188952" cy="4297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299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8" grpId="0" animBg="1"/>
      <p:bldGraphic spid="7" grpId="0">
        <p:bldAsOne/>
      </p:bldGraphic>
      <p:bldP spid="9" grpId="0"/>
      <p:bldP spid="10" grpId="0"/>
      <p:bldP spid="11" grpId="0" animBg="1"/>
      <p:bldP spid="12" grpId="0"/>
      <p:bldP spid="13" grpId="0"/>
      <p:bldP spid="14" grpId="0" animBg="1"/>
      <p:bldP spid="15" grpId="0"/>
      <p:bldP spid="16" grpId="0"/>
      <p:bldP spid="1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3DBAEA19-EF50-43E2-86D3-E49C0277B8F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8BD934C-69BF-4519-A4E3-3C979D99DB94}"/>
              </a:ext>
            </a:extLst>
          </p:cNvPr>
          <p:cNvSpPr/>
          <p:nvPr/>
        </p:nvSpPr>
        <p:spPr>
          <a:xfrm>
            <a:off x="0" y="1574800"/>
            <a:ext cx="12192000" cy="3529860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FE6657-98E4-46AB-8E8C-57A8794DE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KNAG Chart Data</a:t>
            </a:r>
            <a:endParaRPr lang="en-ID" i="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FF9DF31-32B1-4E3B-9614-E60B926F0ACA}"/>
              </a:ext>
            </a:extLst>
          </p:cNvPr>
          <p:cNvSpPr/>
          <p:nvPr/>
        </p:nvSpPr>
        <p:spPr>
          <a:xfrm>
            <a:off x="5405037" y="0"/>
            <a:ext cx="1381926" cy="4273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E5F0D7-BED4-4D88-A22B-C91F7E1DA524}"/>
              </a:ext>
            </a:extLst>
          </p:cNvPr>
          <p:cNvSpPr txBox="1"/>
          <p:nvPr/>
        </p:nvSpPr>
        <p:spPr>
          <a:xfrm>
            <a:off x="521716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graphicFrame>
        <p:nvGraphicFramePr>
          <p:cNvPr id="5" name="Content Placeholder 5">
            <a:extLst>
              <a:ext uri="{FF2B5EF4-FFF2-40B4-BE49-F238E27FC236}">
                <a16:creationId xmlns:a16="http://schemas.microsoft.com/office/drawing/2014/main" id="{0AC12EB6-2F08-45D5-82BE-4CB2892539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6999511"/>
              </p:ext>
            </p:extLst>
          </p:nvPr>
        </p:nvGraphicFramePr>
        <p:xfrm>
          <a:off x="534832" y="1668729"/>
          <a:ext cx="11122336" cy="3342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D02F93D6-A64E-4F80-ACA5-C019ABAD0BC6}"/>
              </a:ext>
            </a:extLst>
          </p:cNvPr>
          <p:cNvSpPr/>
          <p:nvPr/>
        </p:nvSpPr>
        <p:spPr>
          <a:xfrm>
            <a:off x="1272426" y="5631154"/>
            <a:ext cx="137160" cy="137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76DFEE-AA78-4F9C-AB76-B782DB5083B9}"/>
              </a:ext>
            </a:extLst>
          </p:cNvPr>
          <p:cNvSpPr txBox="1"/>
          <p:nvPr/>
        </p:nvSpPr>
        <p:spPr>
          <a:xfrm>
            <a:off x="1458573" y="5775396"/>
            <a:ext cx="2177485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/>
              <a:t>A wonderful </a:t>
            </a:r>
            <a:r>
              <a:rPr lang="en-US" sz="1100" dirty="0" err="1"/>
              <a:t>serenityu</a:t>
            </a:r>
            <a:r>
              <a:rPr lang="en-US" sz="1100" dirty="0"/>
              <a:t> has taken </a:t>
            </a:r>
            <a:r>
              <a:rPr lang="en-US" sz="1100" dirty="0" err="1"/>
              <a:t>possessioi</a:t>
            </a:r>
            <a:r>
              <a:rPr lang="en-US" sz="1100" dirty="0"/>
              <a:t> my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19E280-EDCB-402A-9B7C-33780462A7F6}"/>
              </a:ext>
            </a:extLst>
          </p:cNvPr>
          <p:cNvSpPr txBox="1"/>
          <p:nvPr/>
        </p:nvSpPr>
        <p:spPr>
          <a:xfrm>
            <a:off x="1458573" y="5545846"/>
            <a:ext cx="1965785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i="1" dirty="0">
                <a:latin typeface="+mj-lt"/>
              </a:rPr>
              <a:t>Description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E19F667-AD2E-4EB0-8F78-40CFA19B271C}"/>
              </a:ext>
            </a:extLst>
          </p:cNvPr>
          <p:cNvSpPr/>
          <p:nvPr/>
        </p:nvSpPr>
        <p:spPr>
          <a:xfrm>
            <a:off x="3699027" y="5631154"/>
            <a:ext cx="137160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5AD8451-70B0-47B6-A046-8585B746024E}"/>
              </a:ext>
            </a:extLst>
          </p:cNvPr>
          <p:cNvSpPr txBox="1"/>
          <p:nvPr/>
        </p:nvSpPr>
        <p:spPr>
          <a:xfrm>
            <a:off x="3885174" y="5775396"/>
            <a:ext cx="2177485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/>
              <a:t>A wonderful </a:t>
            </a:r>
            <a:r>
              <a:rPr lang="en-US" sz="1100" dirty="0" err="1"/>
              <a:t>serenityu</a:t>
            </a:r>
            <a:r>
              <a:rPr lang="en-US" sz="1100" dirty="0"/>
              <a:t> has taken </a:t>
            </a:r>
            <a:r>
              <a:rPr lang="en-US" sz="1100" dirty="0" err="1"/>
              <a:t>possessioi</a:t>
            </a:r>
            <a:r>
              <a:rPr lang="en-US" sz="1100" dirty="0"/>
              <a:t> my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B7C7BB-7070-4C1B-89A3-6B7B686200AA}"/>
              </a:ext>
            </a:extLst>
          </p:cNvPr>
          <p:cNvSpPr txBox="1"/>
          <p:nvPr/>
        </p:nvSpPr>
        <p:spPr>
          <a:xfrm>
            <a:off x="3885174" y="5545846"/>
            <a:ext cx="1965785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i="1" dirty="0">
                <a:latin typeface="+mj-lt"/>
              </a:rPr>
              <a:t>Description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35F3D0F-5DD0-499A-8AE3-DD93E7F921B5}"/>
              </a:ext>
            </a:extLst>
          </p:cNvPr>
          <p:cNvSpPr/>
          <p:nvPr/>
        </p:nvSpPr>
        <p:spPr>
          <a:xfrm>
            <a:off x="6122981" y="5631154"/>
            <a:ext cx="137160" cy="1371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B9B3ED8-6E4A-4B82-9C54-ED3EF466276C}"/>
              </a:ext>
            </a:extLst>
          </p:cNvPr>
          <p:cNvSpPr txBox="1"/>
          <p:nvPr/>
        </p:nvSpPr>
        <p:spPr>
          <a:xfrm>
            <a:off x="6309128" y="5775396"/>
            <a:ext cx="2177485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/>
              <a:t>A wonderful </a:t>
            </a:r>
            <a:r>
              <a:rPr lang="en-US" sz="1100" dirty="0" err="1"/>
              <a:t>serenityu</a:t>
            </a:r>
            <a:r>
              <a:rPr lang="en-US" sz="1100" dirty="0"/>
              <a:t> has taken </a:t>
            </a:r>
            <a:r>
              <a:rPr lang="en-US" sz="1100" dirty="0" err="1"/>
              <a:t>possessioi</a:t>
            </a:r>
            <a:r>
              <a:rPr lang="en-US" sz="1100" dirty="0"/>
              <a:t> my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9CAFDB3-DED1-4DED-83AC-BA26466E2EFF}"/>
              </a:ext>
            </a:extLst>
          </p:cNvPr>
          <p:cNvSpPr txBox="1"/>
          <p:nvPr/>
        </p:nvSpPr>
        <p:spPr>
          <a:xfrm>
            <a:off x="6309128" y="5545846"/>
            <a:ext cx="1965785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i="1" dirty="0">
                <a:latin typeface="+mj-lt"/>
              </a:rPr>
              <a:t>Description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DB420E7-E22E-4441-BB20-4C50BE38C734}"/>
              </a:ext>
            </a:extLst>
          </p:cNvPr>
          <p:cNvSpPr/>
          <p:nvPr/>
        </p:nvSpPr>
        <p:spPr>
          <a:xfrm>
            <a:off x="8555942" y="5631154"/>
            <a:ext cx="137160" cy="1371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C28AF07-8804-4452-BD39-DAD71D995D57}"/>
              </a:ext>
            </a:extLst>
          </p:cNvPr>
          <p:cNvSpPr txBox="1"/>
          <p:nvPr/>
        </p:nvSpPr>
        <p:spPr>
          <a:xfrm>
            <a:off x="8742089" y="5775396"/>
            <a:ext cx="2177485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/>
              <a:t>A wonderful </a:t>
            </a:r>
            <a:r>
              <a:rPr lang="en-US" sz="1100" dirty="0" err="1"/>
              <a:t>serenityu</a:t>
            </a:r>
            <a:r>
              <a:rPr lang="en-US" sz="1100" dirty="0"/>
              <a:t> has taken </a:t>
            </a:r>
            <a:r>
              <a:rPr lang="en-US" sz="1100" dirty="0" err="1"/>
              <a:t>possessioi</a:t>
            </a:r>
            <a:endParaRPr lang="en-US" sz="11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641BBF-7E27-4F86-A24D-24C47B256336}"/>
              </a:ext>
            </a:extLst>
          </p:cNvPr>
          <p:cNvSpPr txBox="1"/>
          <p:nvPr/>
        </p:nvSpPr>
        <p:spPr>
          <a:xfrm>
            <a:off x="8742089" y="5545846"/>
            <a:ext cx="1965785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i="1" dirty="0">
                <a:latin typeface="+mj-lt"/>
              </a:rPr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3140215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" grpId="0"/>
      <p:bldP spid="3" grpId="0" animBg="1"/>
      <p:bldP spid="4" grpId="0"/>
      <p:bldGraphic spid="5" grpId="0">
        <p:bldAsOne/>
      </p:bldGraphic>
      <p:bldP spid="6" grpId="0" animBg="1"/>
      <p:bldP spid="7" grpId="0"/>
      <p:bldP spid="8" grpId="0"/>
      <p:bldP spid="9" grpId="0" animBg="1"/>
      <p:bldP spid="10" grpId="0"/>
      <p:bldP spid="11" grpId="0"/>
      <p:bldP spid="12" grpId="0" animBg="1"/>
      <p:bldP spid="13" grpId="0"/>
      <p:bldP spid="14" grpId="0"/>
      <p:bldP spid="15" grpId="0" animBg="1"/>
      <p:bldP spid="16" grpId="0"/>
      <p:bldP spid="1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D5BDB92-498C-4632-A625-D9641731408F}"/>
              </a:ext>
            </a:extLst>
          </p:cNvPr>
          <p:cNvSpPr/>
          <p:nvPr/>
        </p:nvSpPr>
        <p:spPr>
          <a:xfrm>
            <a:off x="5405037" y="0"/>
            <a:ext cx="1381926" cy="4273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B53153-E0BB-4EA6-AE1F-575F5BDBC917}"/>
              </a:ext>
            </a:extLst>
          </p:cNvPr>
          <p:cNvSpPr txBox="1"/>
          <p:nvPr/>
        </p:nvSpPr>
        <p:spPr>
          <a:xfrm>
            <a:off x="521716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EA3FCB8-F11B-4562-A3E1-DFCB27585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KNAG Infographic</a:t>
            </a:r>
            <a:endParaRPr lang="en-ID" i="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D781AEC-EE4B-408F-9E5A-FD8D9CBA7958}"/>
              </a:ext>
            </a:extLst>
          </p:cNvPr>
          <p:cNvGrpSpPr/>
          <p:nvPr/>
        </p:nvGrpSpPr>
        <p:grpSpPr>
          <a:xfrm>
            <a:off x="1053826" y="2233341"/>
            <a:ext cx="6890271" cy="1240482"/>
            <a:chOff x="1076872" y="2338531"/>
            <a:chExt cx="6890271" cy="1240482"/>
          </a:xfrm>
        </p:grpSpPr>
        <p:sp>
          <p:nvSpPr>
            <p:cNvPr id="7" name="Freeform 13">
              <a:extLst>
                <a:ext uri="{FF2B5EF4-FFF2-40B4-BE49-F238E27FC236}">
                  <a16:creationId xmlns:a16="http://schemas.microsoft.com/office/drawing/2014/main" id="{EB8E1EBB-7748-4D72-9D7A-8FC58261500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61117" y="2338531"/>
              <a:ext cx="608825" cy="1240482"/>
            </a:xfrm>
            <a:custGeom>
              <a:avLst/>
              <a:gdLst>
                <a:gd name="T0" fmla="*/ 59 w 117"/>
                <a:gd name="T1" fmla="*/ 41 h 238"/>
                <a:gd name="T2" fmla="*/ 79 w 117"/>
                <a:gd name="T3" fmla="*/ 21 h 238"/>
                <a:gd name="T4" fmla="*/ 59 w 117"/>
                <a:gd name="T5" fmla="*/ 0 h 238"/>
                <a:gd name="T6" fmla="*/ 38 w 117"/>
                <a:gd name="T7" fmla="*/ 21 h 238"/>
                <a:gd name="T8" fmla="*/ 59 w 117"/>
                <a:gd name="T9" fmla="*/ 41 h 238"/>
                <a:gd name="T10" fmla="*/ 116 w 117"/>
                <a:gd name="T11" fmla="*/ 134 h 238"/>
                <a:gd name="T12" fmla="*/ 92 w 117"/>
                <a:gd name="T13" fmla="*/ 64 h 238"/>
                <a:gd name="T14" fmla="*/ 59 w 117"/>
                <a:gd name="T15" fmla="*/ 51 h 238"/>
                <a:gd name="T16" fmla="*/ 25 w 117"/>
                <a:gd name="T17" fmla="*/ 64 h 238"/>
                <a:gd name="T18" fmla="*/ 1 w 117"/>
                <a:gd name="T19" fmla="*/ 134 h 238"/>
                <a:gd name="T20" fmla="*/ 5 w 117"/>
                <a:gd name="T21" fmla="*/ 142 h 238"/>
                <a:gd name="T22" fmla="*/ 14 w 117"/>
                <a:gd name="T23" fmla="*/ 139 h 238"/>
                <a:gd name="T24" fmla="*/ 34 w 117"/>
                <a:gd name="T25" fmla="*/ 91 h 238"/>
                <a:gd name="T26" fmla="*/ 20 w 117"/>
                <a:gd name="T27" fmla="*/ 175 h 238"/>
                <a:gd name="T28" fmla="*/ 33 w 117"/>
                <a:gd name="T29" fmla="*/ 175 h 238"/>
                <a:gd name="T30" fmla="*/ 31 w 117"/>
                <a:gd name="T31" fmla="*/ 231 h 238"/>
                <a:gd name="T32" fmla="*/ 40 w 117"/>
                <a:gd name="T33" fmla="*/ 238 h 238"/>
                <a:gd name="T34" fmla="*/ 49 w 117"/>
                <a:gd name="T35" fmla="*/ 231 h 238"/>
                <a:gd name="T36" fmla="*/ 55 w 117"/>
                <a:gd name="T37" fmla="*/ 175 h 238"/>
                <a:gd name="T38" fmla="*/ 62 w 117"/>
                <a:gd name="T39" fmla="*/ 175 h 238"/>
                <a:gd name="T40" fmla="*/ 68 w 117"/>
                <a:gd name="T41" fmla="*/ 231 h 238"/>
                <a:gd name="T42" fmla="*/ 77 w 117"/>
                <a:gd name="T43" fmla="*/ 238 h 238"/>
                <a:gd name="T44" fmla="*/ 86 w 117"/>
                <a:gd name="T45" fmla="*/ 231 h 238"/>
                <a:gd name="T46" fmla="*/ 84 w 117"/>
                <a:gd name="T47" fmla="*/ 175 h 238"/>
                <a:gd name="T48" fmla="*/ 97 w 117"/>
                <a:gd name="T49" fmla="*/ 175 h 238"/>
                <a:gd name="T50" fmla="*/ 83 w 117"/>
                <a:gd name="T51" fmla="*/ 91 h 238"/>
                <a:gd name="T52" fmla="*/ 103 w 117"/>
                <a:gd name="T53" fmla="*/ 139 h 238"/>
                <a:gd name="T54" fmla="*/ 112 w 117"/>
                <a:gd name="T55" fmla="*/ 142 h 238"/>
                <a:gd name="T56" fmla="*/ 116 w 117"/>
                <a:gd name="T57" fmla="*/ 134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238">
                  <a:moveTo>
                    <a:pt x="59" y="41"/>
                  </a:moveTo>
                  <a:cubicBezTo>
                    <a:pt x="70" y="41"/>
                    <a:pt x="79" y="32"/>
                    <a:pt x="79" y="21"/>
                  </a:cubicBezTo>
                  <a:cubicBezTo>
                    <a:pt x="79" y="9"/>
                    <a:pt x="70" y="0"/>
                    <a:pt x="59" y="0"/>
                  </a:cubicBezTo>
                  <a:cubicBezTo>
                    <a:pt x="47" y="0"/>
                    <a:pt x="38" y="9"/>
                    <a:pt x="38" y="21"/>
                  </a:cubicBezTo>
                  <a:cubicBezTo>
                    <a:pt x="38" y="32"/>
                    <a:pt x="47" y="41"/>
                    <a:pt x="59" y="41"/>
                  </a:cubicBezTo>
                  <a:close/>
                  <a:moveTo>
                    <a:pt x="116" y="134"/>
                  </a:moveTo>
                  <a:cubicBezTo>
                    <a:pt x="116" y="134"/>
                    <a:pt x="96" y="73"/>
                    <a:pt x="92" y="64"/>
                  </a:cubicBezTo>
                  <a:cubicBezTo>
                    <a:pt x="88" y="56"/>
                    <a:pt x="79" y="51"/>
                    <a:pt x="59" y="51"/>
                  </a:cubicBezTo>
                  <a:cubicBezTo>
                    <a:pt x="38" y="51"/>
                    <a:pt x="29" y="56"/>
                    <a:pt x="25" y="64"/>
                  </a:cubicBezTo>
                  <a:cubicBezTo>
                    <a:pt x="21" y="73"/>
                    <a:pt x="1" y="134"/>
                    <a:pt x="1" y="134"/>
                  </a:cubicBezTo>
                  <a:cubicBezTo>
                    <a:pt x="0" y="137"/>
                    <a:pt x="2" y="140"/>
                    <a:pt x="5" y="142"/>
                  </a:cubicBezTo>
                  <a:cubicBezTo>
                    <a:pt x="9" y="143"/>
                    <a:pt x="12" y="141"/>
                    <a:pt x="14" y="139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20" y="175"/>
                    <a:pt x="20" y="175"/>
                    <a:pt x="20" y="175"/>
                  </a:cubicBezTo>
                  <a:cubicBezTo>
                    <a:pt x="33" y="175"/>
                    <a:pt x="33" y="175"/>
                    <a:pt x="33" y="175"/>
                  </a:cubicBezTo>
                  <a:cubicBezTo>
                    <a:pt x="33" y="175"/>
                    <a:pt x="32" y="231"/>
                    <a:pt x="31" y="231"/>
                  </a:cubicBezTo>
                  <a:cubicBezTo>
                    <a:pt x="32" y="235"/>
                    <a:pt x="36" y="238"/>
                    <a:pt x="40" y="238"/>
                  </a:cubicBezTo>
                  <a:cubicBezTo>
                    <a:pt x="45" y="238"/>
                    <a:pt x="49" y="235"/>
                    <a:pt x="49" y="231"/>
                  </a:cubicBezTo>
                  <a:cubicBezTo>
                    <a:pt x="55" y="175"/>
                    <a:pt x="55" y="175"/>
                    <a:pt x="55" y="175"/>
                  </a:cubicBezTo>
                  <a:cubicBezTo>
                    <a:pt x="62" y="175"/>
                    <a:pt x="62" y="175"/>
                    <a:pt x="62" y="175"/>
                  </a:cubicBezTo>
                  <a:cubicBezTo>
                    <a:pt x="68" y="231"/>
                    <a:pt x="68" y="231"/>
                    <a:pt x="68" y="231"/>
                  </a:cubicBezTo>
                  <a:cubicBezTo>
                    <a:pt x="68" y="235"/>
                    <a:pt x="72" y="238"/>
                    <a:pt x="77" y="238"/>
                  </a:cubicBezTo>
                  <a:cubicBezTo>
                    <a:pt x="81" y="238"/>
                    <a:pt x="85" y="235"/>
                    <a:pt x="86" y="231"/>
                  </a:cubicBezTo>
                  <a:cubicBezTo>
                    <a:pt x="85" y="231"/>
                    <a:pt x="84" y="175"/>
                    <a:pt x="84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83" y="91"/>
                    <a:pt x="83" y="91"/>
                    <a:pt x="83" y="91"/>
                  </a:cubicBezTo>
                  <a:cubicBezTo>
                    <a:pt x="103" y="139"/>
                    <a:pt x="103" y="139"/>
                    <a:pt x="103" y="139"/>
                  </a:cubicBezTo>
                  <a:cubicBezTo>
                    <a:pt x="105" y="141"/>
                    <a:pt x="108" y="143"/>
                    <a:pt x="112" y="142"/>
                  </a:cubicBezTo>
                  <a:cubicBezTo>
                    <a:pt x="115" y="140"/>
                    <a:pt x="117" y="137"/>
                    <a:pt x="116" y="134"/>
                  </a:cubicBezTo>
                  <a:close/>
                </a:path>
              </a:pathLst>
            </a:custGeom>
            <a:solidFill>
              <a:schemeClr val="bg2">
                <a:lumMod val="95000"/>
              </a:schemeClr>
            </a:solidFill>
            <a:ln w="12700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8" name="Freeform 46">
              <a:extLst>
                <a:ext uri="{FF2B5EF4-FFF2-40B4-BE49-F238E27FC236}">
                  <a16:creationId xmlns:a16="http://schemas.microsoft.com/office/drawing/2014/main" id="{B8D439EB-5D35-4A7E-B37C-7D8AA527E93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358318" y="2338531"/>
              <a:ext cx="608825" cy="1240482"/>
            </a:xfrm>
            <a:custGeom>
              <a:avLst/>
              <a:gdLst>
                <a:gd name="T0" fmla="*/ 59 w 117"/>
                <a:gd name="T1" fmla="*/ 41 h 238"/>
                <a:gd name="T2" fmla="*/ 79 w 117"/>
                <a:gd name="T3" fmla="*/ 21 h 238"/>
                <a:gd name="T4" fmla="*/ 59 w 117"/>
                <a:gd name="T5" fmla="*/ 0 h 238"/>
                <a:gd name="T6" fmla="*/ 38 w 117"/>
                <a:gd name="T7" fmla="*/ 21 h 238"/>
                <a:gd name="T8" fmla="*/ 59 w 117"/>
                <a:gd name="T9" fmla="*/ 41 h 238"/>
                <a:gd name="T10" fmla="*/ 116 w 117"/>
                <a:gd name="T11" fmla="*/ 134 h 238"/>
                <a:gd name="T12" fmla="*/ 92 w 117"/>
                <a:gd name="T13" fmla="*/ 64 h 238"/>
                <a:gd name="T14" fmla="*/ 59 w 117"/>
                <a:gd name="T15" fmla="*/ 51 h 238"/>
                <a:gd name="T16" fmla="*/ 25 w 117"/>
                <a:gd name="T17" fmla="*/ 64 h 238"/>
                <a:gd name="T18" fmla="*/ 1 w 117"/>
                <a:gd name="T19" fmla="*/ 134 h 238"/>
                <a:gd name="T20" fmla="*/ 5 w 117"/>
                <a:gd name="T21" fmla="*/ 142 h 238"/>
                <a:gd name="T22" fmla="*/ 14 w 117"/>
                <a:gd name="T23" fmla="*/ 139 h 238"/>
                <a:gd name="T24" fmla="*/ 34 w 117"/>
                <a:gd name="T25" fmla="*/ 91 h 238"/>
                <a:gd name="T26" fmla="*/ 20 w 117"/>
                <a:gd name="T27" fmla="*/ 175 h 238"/>
                <a:gd name="T28" fmla="*/ 33 w 117"/>
                <a:gd name="T29" fmla="*/ 175 h 238"/>
                <a:gd name="T30" fmla="*/ 31 w 117"/>
                <a:gd name="T31" fmla="*/ 231 h 238"/>
                <a:gd name="T32" fmla="*/ 40 w 117"/>
                <a:gd name="T33" fmla="*/ 238 h 238"/>
                <a:gd name="T34" fmla="*/ 49 w 117"/>
                <a:gd name="T35" fmla="*/ 231 h 238"/>
                <a:gd name="T36" fmla="*/ 55 w 117"/>
                <a:gd name="T37" fmla="*/ 175 h 238"/>
                <a:gd name="T38" fmla="*/ 62 w 117"/>
                <a:gd name="T39" fmla="*/ 175 h 238"/>
                <a:gd name="T40" fmla="*/ 68 w 117"/>
                <a:gd name="T41" fmla="*/ 231 h 238"/>
                <a:gd name="T42" fmla="*/ 77 w 117"/>
                <a:gd name="T43" fmla="*/ 238 h 238"/>
                <a:gd name="T44" fmla="*/ 86 w 117"/>
                <a:gd name="T45" fmla="*/ 231 h 238"/>
                <a:gd name="T46" fmla="*/ 84 w 117"/>
                <a:gd name="T47" fmla="*/ 175 h 238"/>
                <a:gd name="T48" fmla="*/ 97 w 117"/>
                <a:gd name="T49" fmla="*/ 175 h 238"/>
                <a:gd name="T50" fmla="*/ 83 w 117"/>
                <a:gd name="T51" fmla="*/ 91 h 238"/>
                <a:gd name="T52" fmla="*/ 103 w 117"/>
                <a:gd name="T53" fmla="*/ 139 h 238"/>
                <a:gd name="T54" fmla="*/ 112 w 117"/>
                <a:gd name="T55" fmla="*/ 142 h 238"/>
                <a:gd name="T56" fmla="*/ 116 w 117"/>
                <a:gd name="T57" fmla="*/ 134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238">
                  <a:moveTo>
                    <a:pt x="59" y="41"/>
                  </a:moveTo>
                  <a:cubicBezTo>
                    <a:pt x="70" y="41"/>
                    <a:pt x="79" y="32"/>
                    <a:pt x="79" y="21"/>
                  </a:cubicBezTo>
                  <a:cubicBezTo>
                    <a:pt x="79" y="9"/>
                    <a:pt x="70" y="0"/>
                    <a:pt x="59" y="0"/>
                  </a:cubicBezTo>
                  <a:cubicBezTo>
                    <a:pt x="47" y="0"/>
                    <a:pt x="38" y="9"/>
                    <a:pt x="38" y="21"/>
                  </a:cubicBezTo>
                  <a:cubicBezTo>
                    <a:pt x="38" y="32"/>
                    <a:pt x="47" y="41"/>
                    <a:pt x="59" y="41"/>
                  </a:cubicBezTo>
                  <a:close/>
                  <a:moveTo>
                    <a:pt x="116" y="134"/>
                  </a:moveTo>
                  <a:cubicBezTo>
                    <a:pt x="116" y="134"/>
                    <a:pt x="96" y="73"/>
                    <a:pt x="92" y="64"/>
                  </a:cubicBezTo>
                  <a:cubicBezTo>
                    <a:pt x="88" y="56"/>
                    <a:pt x="79" y="51"/>
                    <a:pt x="59" y="51"/>
                  </a:cubicBezTo>
                  <a:cubicBezTo>
                    <a:pt x="38" y="51"/>
                    <a:pt x="29" y="56"/>
                    <a:pt x="25" y="64"/>
                  </a:cubicBezTo>
                  <a:cubicBezTo>
                    <a:pt x="21" y="73"/>
                    <a:pt x="1" y="134"/>
                    <a:pt x="1" y="134"/>
                  </a:cubicBezTo>
                  <a:cubicBezTo>
                    <a:pt x="0" y="137"/>
                    <a:pt x="2" y="140"/>
                    <a:pt x="5" y="142"/>
                  </a:cubicBezTo>
                  <a:cubicBezTo>
                    <a:pt x="9" y="143"/>
                    <a:pt x="12" y="141"/>
                    <a:pt x="14" y="139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20" y="175"/>
                    <a:pt x="20" y="175"/>
                    <a:pt x="20" y="175"/>
                  </a:cubicBezTo>
                  <a:cubicBezTo>
                    <a:pt x="33" y="175"/>
                    <a:pt x="33" y="175"/>
                    <a:pt x="33" y="175"/>
                  </a:cubicBezTo>
                  <a:cubicBezTo>
                    <a:pt x="33" y="175"/>
                    <a:pt x="32" y="231"/>
                    <a:pt x="31" y="231"/>
                  </a:cubicBezTo>
                  <a:cubicBezTo>
                    <a:pt x="32" y="235"/>
                    <a:pt x="36" y="238"/>
                    <a:pt x="40" y="238"/>
                  </a:cubicBezTo>
                  <a:cubicBezTo>
                    <a:pt x="45" y="238"/>
                    <a:pt x="49" y="235"/>
                    <a:pt x="49" y="231"/>
                  </a:cubicBezTo>
                  <a:cubicBezTo>
                    <a:pt x="55" y="175"/>
                    <a:pt x="55" y="175"/>
                    <a:pt x="55" y="175"/>
                  </a:cubicBezTo>
                  <a:cubicBezTo>
                    <a:pt x="62" y="175"/>
                    <a:pt x="62" y="175"/>
                    <a:pt x="62" y="175"/>
                  </a:cubicBezTo>
                  <a:cubicBezTo>
                    <a:pt x="68" y="231"/>
                    <a:pt x="68" y="231"/>
                    <a:pt x="68" y="231"/>
                  </a:cubicBezTo>
                  <a:cubicBezTo>
                    <a:pt x="68" y="235"/>
                    <a:pt x="72" y="238"/>
                    <a:pt x="77" y="238"/>
                  </a:cubicBezTo>
                  <a:cubicBezTo>
                    <a:pt x="81" y="238"/>
                    <a:pt x="85" y="235"/>
                    <a:pt x="86" y="231"/>
                  </a:cubicBezTo>
                  <a:cubicBezTo>
                    <a:pt x="85" y="231"/>
                    <a:pt x="84" y="175"/>
                    <a:pt x="84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83" y="91"/>
                    <a:pt x="83" y="91"/>
                    <a:pt x="83" y="91"/>
                  </a:cubicBezTo>
                  <a:cubicBezTo>
                    <a:pt x="103" y="139"/>
                    <a:pt x="103" y="139"/>
                    <a:pt x="103" y="139"/>
                  </a:cubicBezTo>
                  <a:cubicBezTo>
                    <a:pt x="105" y="141"/>
                    <a:pt x="108" y="143"/>
                    <a:pt x="112" y="142"/>
                  </a:cubicBezTo>
                  <a:cubicBezTo>
                    <a:pt x="115" y="140"/>
                    <a:pt x="117" y="137"/>
                    <a:pt x="116" y="134"/>
                  </a:cubicBezTo>
                  <a:close/>
                </a:path>
              </a:pathLst>
            </a:custGeom>
            <a:solidFill>
              <a:schemeClr val="bg2">
                <a:lumMod val="95000"/>
              </a:schemeClr>
            </a:solidFill>
            <a:ln w="12700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101A9159-A006-4A16-8A31-2FE3D11CAD7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76872" y="2338531"/>
              <a:ext cx="608825" cy="1240482"/>
            </a:xfrm>
            <a:custGeom>
              <a:avLst/>
              <a:gdLst>
                <a:gd name="T0" fmla="*/ 59 w 117"/>
                <a:gd name="T1" fmla="*/ 41 h 238"/>
                <a:gd name="T2" fmla="*/ 79 w 117"/>
                <a:gd name="T3" fmla="*/ 21 h 238"/>
                <a:gd name="T4" fmla="*/ 59 w 117"/>
                <a:gd name="T5" fmla="*/ 0 h 238"/>
                <a:gd name="T6" fmla="*/ 38 w 117"/>
                <a:gd name="T7" fmla="*/ 21 h 238"/>
                <a:gd name="T8" fmla="*/ 59 w 117"/>
                <a:gd name="T9" fmla="*/ 41 h 238"/>
                <a:gd name="T10" fmla="*/ 116 w 117"/>
                <a:gd name="T11" fmla="*/ 134 h 238"/>
                <a:gd name="T12" fmla="*/ 92 w 117"/>
                <a:gd name="T13" fmla="*/ 64 h 238"/>
                <a:gd name="T14" fmla="*/ 59 w 117"/>
                <a:gd name="T15" fmla="*/ 51 h 238"/>
                <a:gd name="T16" fmla="*/ 25 w 117"/>
                <a:gd name="T17" fmla="*/ 64 h 238"/>
                <a:gd name="T18" fmla="*/ 1 w 117"/>
                <a:gd name="T19" fmla="*/ 134 h 238"/>
                <a:gd name="T20" fmla="*/ 5 w 117"/>
                <a:gd name="T21" fmla="*/ 142 h 238"/>
                <a:gd name="T22" fmla="*/ 14 w 117"/>
                <a:gd name="T23" fmla="*/ 139 h 238"/>
                <a:gd name="T24" fmla="*/ 34 w 117"/>
                <a:gd name="T25" fmla="*/ 91 h 238"/>
                <a:gd name="T26" fmla="*/ 20 w 117"/>
                <a:gd name="T27" fmla="*/ 175 h 238"/>
                <a:gd name="T28" fmla="*/ 33 w 117"/>
                <a:gd name="T29" fmla="*/ 175 h 238"/>
                <a:gd name="T30" fmla="*/ 31 w 117"/>
                <a:gd name="T31" fmla="*/ 231 h 238"/>
                <a:gd name="T32" fmla="*/ 40 w 117"/>
                <a:gd name="T33" fmla="*/ 238 h 238"/>
                <a:gd name="T34" fmla="*/ 49 w 117"/>
                <a:gd name="T35" fmla="*/ 231 h 238"/>
                <a:gd name="T36" fmla="*/ 55 w 117"/>
                <a:gd name="T37" fmla="*/ 175 h 238"/>
                <a:gd name="T38" fmla="*/ 62 w 117"/>
                <a:gd name="T39" fmla="*/ 175 h 238"/>
                <a:gd name="T40" fmla="*/ 68 w 117"/>
                <a:gd name="T41" fmla="*/ 231 h 238"/>
                <a:gd name="T42" fmla="*/ 77 w 117"/>
                <a:gd name="T43" fmla="*/ 238 h 238"/>
                <a:gd name="T44" fmla="*/ 86 w 117"/>
                <a:gd name="T45" fmla="*/ 231 h 238"/>
                <a:gd name="T46" fmla="*/ 84 w 117"/>
                <a:gd name="T47" fmla="*/ 175 h 238"/>
                <a:gd name="T48" fmla="*/ 97 w 117"/>
                <a:gd name="T49" fmla="*/ 175 h 238"/>
                <a:gd name="T50" fmla="*/ 83 w 117"/>
                <a:gd name="T51" fmla="*/ 91 h 238"/>
                <a:gd name="T52" fmla="*/ 103 w 117"/>
                <a:gd name="T53" fmla="*/ 139 h 238"/>
                <a:gd name="T54" fmla="*/ 112 w 117"/>
                <a:gd name="T55" fmla="*/ 142 h 238"/>
                <a:gd name="T56" fmla="*/ 116 w 117"/>
                <a:gd name="T57" fmla="*/ 134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238">
                  <a:moveTo>
                    <a:pt x="59" y="41"/>
                  </a:moveTo>
                  <a:cubicBezTo>
                    <a:pt x="70" y="41"/>
                    <a:pt x="79" y="32"/>
                    <a:pt x="79" y="21"/>
                  </a:cubicBezTo>
                  <a:cubicBezTo>
                    <a:pt x="79" y="9"/>
                    <a:pt x="70" y="0"/>
                    <a:pt x="59" y="0"/>
                  </a:cubicBezTo>
                  <a:cubicBezTo>
                    <a:pt x="47" y="0"/>
                    <a:pt x="38" y="9"/>
                    <a:pt x="38" y="21"/>
                  </a:cubicBezTo>
                  <a:cubicBezTo>
                    <a:pt x="38" y="32"/>
                    <a:pt x="47" y="41"/>
                    <a:pt x="59" y="41"/>
                  </a:cubicBezTo>
                  <a:close/>
                  <a:moveTo>
                    <a:pt x="116" y="134"/>
                  </a:moveTo>
                  <a:cubicBezTo>
                    <a:pt x="116" y="134"/>
                    <a:pt x="96" y="73"/>
                    <a:pt x="92" y="64"/>
                  </a:cubicBezTo>
                  <a:cubicBezTo>
                    <a:pt x="88" y="56"/>
                    <a:pt x="79" y="51"/>
                    <a:pt x="59" y="51"/>
                  </a:cubicBezTo>
                  <a:cubicBezTo>
                    <a:pt x="38" y="51"/>
                    <a:pt x="29" y="56"/>
                    <a:pt x="25" y="64"/>
                  </a:cubicBezTo>
                  <a:cubicBezTo>
                    <a:pt x="21" y="73"/>
                    <a:pt x="1" y="134"/>
                    <a:pt x="1" y="134"/>
                  </a:cubicBezTo>
                  <a:cubicBezTo>
                    <a:pt x="0" y="137"/>
                    <a:pt x="2" y="140"/>
                    <a:pt x="5" y="142"/>
                  </a:cubicBezTo>
                  <a:cubicBezTo>
                    <a:pt x="9" y="143"/>
                    <a:pt x="12" y="141"/>
                    <a:pt x="14" y="139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20" y="175"/>
                    <a:pt x="20" y="175"/>
                    <a:pt x="20" y="175"/>
                  </a:cubicBezTo>
                  <a:cubicBezTo>
                    <a:pt x="33" y="175"/>
                    <a:pt x="33" y="175"/>
                    <a:pt x="33" y="175"/>
                  </a:cubicBezTo>
                  <a:cubicBezTo>
                    <a:pt x="33" y="175"/>
                    <a:pt x="32" y="231"/>
                    <a:pt x="31" y="231"/>
                  </a:cubicBezTo>
                  <a:cubicBezTo>
                    <a:pt x="32" y="235"/>
                    <a:pt x="36" y="238"/>
                    <a:pt x="40" y="238"/>
                  </a:cubicBezTo>
                  <a:cubicBezTo>
                    <a:pt x="45" y="238"/>
                    <a:pt x="49" y="235"/>
                    <a:pt x="49" y="231"/>
                  </a:cubicBezTo>
                  <a:cubicBezTo>
                    <a:pt x="55" y="175"/>
                    <a:pt x="55" y="175"/>
                    <a:pt x="55" y="175"/>
                  </a:cubicBezTo>
                  <a:cubicBezTo>
                    <a:pt x="62" y="175"/>
                    <a:pt x="62" y="175"/>
                    <a:pt x="62" y="175"/>
                  </a:cubicBezTo>
                  <a:cubicBezTo>
                    <a:pt x="68" y="231"/>
                    <a:pt x="68" y="231"/>
                    <a:pt x="68" y="231"/>
                  </a:cubicBezTo>
                  <a:cubicBezTo>
                    <a:pt x="68" y="235"/>
                    <a:pt x="72" y="238"/>
                    <a:pt x="77" y="238"/>
                  </a:cubicBezTo>
                  <a:cubicBezTo>
                    <a:pt x="81" y="238"/>
                    <a:pt x="85" y="235"/>
                    <a:pt x="86" y="231"/>
                  </a:cubicBezTo>
                  <a:cubicBezTo>
                    <a:pt x="85" y="231"/>
                    <a:pt x="84" y="175"/>
                    <a:pt x="84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83" y="91"/>
                    <a:pt x="83" y="91"/>
                    <a:pt x="83" y="91"/>
                  </a:cubicBezTo>
                  <a:cubicBezTo>
                    <a:pt x="103" y="139"/>
                    <a:pt x="103" y="139"/>
                    <a:pt x="103" y="139"/>
                  </a:cubicBezTo>
                  <a:cubicBezTo>
                    <a:pt x="105" y="141"/>
                    <a:pt x="108" y="143"/>
                    <a:pt x="112" y="142"/>
                  </a:cubicBezTo>
                  <a:cubicBezTo>
                    <a:pt x="115" y="140"/>
                    <a:pt x="117" y="137"/>
                    <a:pt x="116" y="134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DEFA0979-4B57-4F72-8CB2-94EE4164BA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80719" y="2338531"/>
              <a:ext cx="608825" cy="1240482"/>
            </a:xfrm>
            <a:custGeom>
              <a:avLst/>
              <a:gdLst>
                <a:gd name="T0" fmla="*/ 59 w 117"/>
                <a:gd name="T1" fmla="*/ 41 h 238"/>
                <a:gd name="T2" fmla="*/ 79 w 117"/>
                <a:gd name="T3" fmla="*/ 21 h 238"/>
                <a:gd name="T4" fmla="*/ 59 w 117"/>
                <a:gd name="T5" fmla="*/ 0 h 238"/>
                <a:gd name="T6" fmla="*/ 38 w 117"/>
                <a:gd name="T7" fmla="*/ 21 h 238"/>
                <a:gd name="T8" fmla="*/ 59 w 117"/>
                <a:gd name="T9" fmla="*/ 41 h 238"/>
                <a:gd name="T10" fmla="*/ 116 w 117"/>
                <a:gd name="T11" fmla="*/ 134 h 238"/>
                <a:gd name="T12" fmla="*/ 92 w 117"/>
                <a:gd name="T13" fmla="*/ 64 h 238"/>
                <a:gd name="T14" fmla="*/ 59 w 117"/>
                <a:gd name="T15" fmla="*/ 51 h 238"/>
                <a:gd name="T16" fmla="*/ 25 w 117"/>
                <a:gd name="T17" fmla="*/ 64 h 238"/>
                <a:gd name="T18" fmla="*/ 1 w 117"/>
                <a:gd name="T19" fmla="*/ 134 h 238"/>
                <a:gd name="T20" fmla="*/ 5 w 117"/>
                <a:gd name="T21" fmla="*/ 142 h 238"/>
                <a:gd name="T22" fmla="*/ 14 w 117"/>
                <a:gd name="T23" fmla="*/ 139 h 238"/>
                <a:gd name="T24" fmla="*/ 34 w 117"/>
                <a:gd name="T25" fmla="*/ 91 h 238"/>
                <a:gd name="T26" fmla="*/ 20 w 117"/>
                <a:gd name="T27" fmla="*/ 175 h 238"/>
                <a:gd name="T28" fmla="*/ 33 w 117"/>
                <a:gd name="T29" fmla="*/ 175 h 238"/>
                <a:gd name="T30" fmla="*/ 31 w 117"/>
                <a:gd name="T31" fmla="*/ 231 h 238"/>
                <a:gd name="T32" fmla="*/ 40 w 117"/>
                <a:gd name="T33" fmla="*/ 238 h 238"/>
                <a:gd name="T34" fmla="*/ 49 w 117"/>
                <a:gd name="T35" fmla="*/ 231 h 238"/>
                <a:gd name="T36" fmla="*/ 55 w 117"/>
                <a:gd name="T37" fmla="*/ 175 h 238"/>
                <a:gd name="T38" fmla="*/ 62 w 117"/>
                <a:gd name="T39" fmla="*/ 175 h 238"/>
                <a:gd name="T40" fmla="*/ 68 w 117"/>
                <a:gd name="T41" fmla="*/ 231 h 238"/>
                <a:gd name="T42" fmla="*/ 77 w 117"/>
                <a:gd name="T43" fmla="*/ 238 h 238"/>
                <a:gd name="T44" fmla="*/ 86 w 117"/>
                <a:gd name="T45" fmla="*/ 231 h 238"/>
                <a:gd name="T46" fmla="*/ 84 w 117"/>
                <a:gd name="T47" fmla="*/ 175 h 238"/>
                <a:gd name="T48" fmla="*/ 97 w 117"/>
                <a:gd name="T49" fmla="*/ 175 h 238"/>
                <a:gd name="T50" fmla="*/ 83 w 117"/>
                <a:gd name="T51" fmla="*/ 91 h 238"/>
                <a:gd name="T52" fmla="*/ 103 w 117"/>
                <a:gd name="T53" fmla="*/ 139 h 238"/>
                <a:gd name="T54" fmla="*/ 112 w 117"/>
                <a:gd name="T55" fmla="*/ 142 h 238"/>
                <a:gd name="T56" fmla="*/ 116 w 117"/>
                <a:gd name="T57" fmla="*/ 134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238">
                  <a:moveTo>
                    <a:pt x="59" y="41"/>
                  </a:moveTo>
                  <a:cubicBezTo>
                    <a:pt x="70" y="41"/>
                    <a:pt x="79" y="32"/>
                    <a:pt x="79" y="21"/>
                  </a:cubicBezTo>
                  <a:cubicBezTo>
                    <a:pt x="79" y="9"/>
                    <a:pt x="70" y="0"/>
                    <a:pt x="59" y="0"/>
                  </a:cubicBezTo>
                  <a:cubicBezTo>
                    <a:pt x="47" y="0"/>
                    <a:pt x="38" y="9"/>
                    <a:pt x="38" y="21"/>
                  </a:cubicBezTo>
                  <a:cubicBezTo>
                    <a:pt x="38" y="32"/>
                    <a:pt x="47" y="41"/>
                    <a:pt x="59" y="41"/>
                  </a:cubicBezTo>
                  <a:close/>
                  <a:moveTo>
                    <a:pt x="116" y="134"/>
                  </a:moveTo>
                  <a:cubicBezTo>
                    <a:pt x="116" y="134"/>
                    <a:pt x="96" y="73"/>
                    <a:pt x="92" y="64"/>
                  </a:cubicBezTo>
                  <a:cubicBezTo>
                    <a:pt x="88" y="56"/>
                    <a:pt x="79" y="51"/>
                    <a:pt x="59" y="51"/>
                  </a:cubicBezTo>
                  <a:cubicBezTo>
                    <a:pt x="38" y="51"/>
                    <a:pt x="29" y="56"/>
                    <a:pt x="25" y="64"/>
                  </a:cubicBezTo>
                  <a:cubicBezTo>
                    <a:pt x="21" y="73"/>
                    <a:pt x="1" y="134"/>
                    <a:pt x="1" y="134"/>
                  </a:cubicBezTo>
                  <a:cubicBezTo>
                    <a:pt x="0" y="137"/>
                    <a:pt x="2" y="140"/>
                    <a:pt x="5" y="142"/>
                  </a:cubicBezTo>
                  <a:cubicBezTo>
                    <a:pt x="9" y="143"/>
                    <a:pt x="12" y="141"/>
                    <a:pt x="14" y="139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20" y="175"/>
                    <a:pt x="20" y="175"/>
                    <a:pt x="20" y="175"/>
                  </a:cubicBezTo>
                  <a:cubicBezTo>
                    <a:pt x="33" y="175"/>
                    <a:pt x="33" y="175"/>
                    <a:pt x="33" y="175"/>
                  </a:cubicBezTo>
                  <a:cubicBezTo>
                    <a:pt x="33" y="175"/>
                    <a:pt x="32" y="231"/>
                    <a:pt x="31" y="231"/>
                  </a:cubicBezTo>
                  <a:cubicBezTo>
                    <a:pt x="32" y="235"/>
                    <a:pt x="36" y="238"/>
                    <a:pt x="40" y="238"/>
                  </a:cubicBezTo>
                  <a:cubicBezTo>
                    <a:pt x="45" y="238"/>
                    <a:pt x="49" y="235"/>
                    <a:pt x="49" y="231"/>
                  </a:cubicBezTo>
                  <a:cubicBezTo>
                    <a:pt x="55" y="175"/>
                    <a:pt x="55" y="175"/>
                    <a:pt x="55" y="175"/>
                  </a:cubicBezTo>
                  <a:cubicBezTo>
                    <a:pt x="62" y="175"/>
                    <a:pt x="62" y="175"/>
                    <a:pt x="62" y="175"/>
                  </a:cubicBezTo>
                  <a:cubicBezTo>
                    <a:pt x="68" y="231"/>
                    <a:pt x="68" y="231"/>
                    <a:pt x="68" y="231"/>
                  </a:cubicBezTo>
                  <a:cubicBezTo>
                    <a:pt x="68" y="235"/>
                    <a:pt x="72" y="238"/>
                    <a:pt x="77" y="238"/>
                  </a:cubicBezTo>
                  <a:cubicBezTo>
                    <a:pt x="81" y="238"/>
                    <a:pt x="85" y="235"/>
                    <a:pt x="86" y="231"/>
                  </a:cubicBezTo>
                  <a:cubicBezTo>
                    <a:pt x="85" y="231"/>
                    <a:pt x="84" y="175"/>
                    <a:pt x="84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83" y="91"/>
                    <a:pt x="83" y="91"/>
                    <a:pt x="83" y="91"/>
                  </a:cubicBezTo>
                  <a:cubicBezTo>
                    <a:pt x="103" y="139"/>
                    <a:pt x="103" y="139"/>
                    <a:pt x="103" y="139"/>
                  </a:cubicBezTo>
                  <a:cubicBezTo>
                    <a:pt x="105" y="141"/>
                    <a:pt x="108" y="143"/>
                    <a:pt x="112" y="142"/>
                  </a:cubicBezTo>
                  <a:cubicBezTo>
                    <a:pt x="115" y="140"/>
                    <a:pt x="117" y="137"/>
                    <a:pt x="116" y="134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09FC96BE-0BF7-4336-A6E0-200973409E4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77919" y="2338531"/>
              <a:ext cx="608825" cy="1240482"/>
            </a:xfrm>
            <a:custGeom>
              <a:avLst/>
              <a:gdLst>
                <a:gd name="T0" fmla="*/ 59 w 117"/>
                <a:gd name="T1" fmla="*/ 41 h 238"/>
                <a:gd name="T2" fmla="*/ 79 w 117"/>
                <a:gd name="T3" fmla="*/ 21 h 238"/>
                <a:gd name="T4" fmla="*/ 59 w 117"/>
                <a:gd name="T5" fmla="*/ 0 h 238"/>
                <a:gd name="T6" fmla="*/ 38 w 117"/>
                <a:gd name="T7" fmla="*/ 21 h 238"/>
                <a:gd name="T8" fmla="*/ 59 w 117"/>
                <a:gd name="T9" fmla="*/ 41 h 238"/>
                <a:gd name="T10" fmla="*/ 116 w 117"/>
                <a:gd name="T11" fmla="*/ 134 h 238"/>
                <a:gd name="T12" fmla="*/ 92 w 117"/>
                <a:gd name="T13" fmla="*/ 64 h 238"/>
                <a:gd name="T14" fmla="*/ 59 w 117"/>
                <a:gd name="T15" fmla="*/ 51 h 238"/>
                <a:gd name="T16" fmla="*/ 25 w 117"/>
                <a:gd name="T17" fmla="*/ 64 h 238"/>
                <a:gd name="T18" fmla="*/ 1 w 117"/>
                <a:gd name="T19" fmla="*/ 134 h 238"/>
                <a:gd name="T20" fmla="*/ 5 w 117"/>
                <a:gd name="T21" fmla="*/ 142 h 238"/>
                <a:gd name="T22" fmla="*/ 14 w 117"/>
                <a:gd name="T23" fmla="*/ 139 h 238"/>
                <a:gd name="T24" fmla="*/ 34 w 117"/>
                <a:gd name="T25" fmla="*/ 91 h 238"/>
                <a:gd name="T26" fmla="*/ 20 w 117"/>
                <a:gd name="T27" fmla="*/ 175 h 238"/>
                <a:gd name="T28" fmla="*/ 33 w 117"/>
                <a:gd name="T29" fmla="*/ 175 h 238"/>
                <a:gd name="T30" fmla="*/ 31 w 117"/>
                <a:gd name="T31" fmla="*/ 231 h 238"/>
                <a:gd name="T32" fmla="*/ 40 w 117"/>
                <a:gd name="T33" fmla="*/ 238 h 238"/>
                <a:gd name="T34" fmla="*/ 49 w 117"/>
                <a:gd name="T35" fmla="*/ 231 h 238"/>
                <a:gd name="T36" fmla="*/ 55 w 117"/>
                <a:gd name="T37" fmla="*/ 175 h 238"/>
                <a:gd name="T38" fmla="*/ 62 w 117"/>
                <a:gd name="T39" fmla="*/ 175 h 238"/>
                <a:gd name="T40" fmla="*/ 68 w 117"/>
                <a:gd name="T41" fmla="*/ 231 h 238"/>
                <a:gd name="T42" fmla="*/ 77 w 117"/>
                <a:gd name="T43" fmla="*/ 238 h 238"/>
                <a:gd name="T44" fmla="*/ 86 w 117"/>
                <a:gd name="T45" fmla="*/ 231 h 238"/>
                <a:gd name="T46" fmla="*/ 84 w 117"/>
                <a:gd name="T47" fmla="*/ 175 h 238"/>
                <a:gd name="T48" fmla="*/ 97 w 117"/>
                <a:gd name="T49" fmla="*/ 175 h 238"/>
                <a:gd name="T50" fmla="*/ 83 w 117"/>
                <a:gd name="T51" fmla="*/ 91 h 238"/>
                <a:gd name="T52" fmla="*/ 103 w 117"/>
                <a:gd name="T53" fmla="*/ 139 h 238"/>
                <a:gd name="T54" fmla="*/ 112 w 117"/>
                <a:gd name="T55" fmla="*/ 142 h 238"/>
                <a:gd name="T56" fmla="*/ 116 w 117"/>
                <a:gd name="T57" fmla="*/ 134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238">
                  <a:moveTo>
                    <a:pt x="59" y="41"/>
                  </a:moveTo>
                  <a:cubicBezTo>
                    <a:pt x="70" y="41"/>
                    <a:pt x="79" y="32"/>
                    <a:pt x="79" y="21"/>
                  </a:cubicBezTo>
                  <a:cubicBezTo>
                    <a:pt x="79" y="9"/>
                    <a:pt x="70" y="0"/>
                    <a:pt x="59" y="0"/>
                  </a:cubicBezTo>
                  <a:cubicBezTo>
                    <a:pt x="47" y="0"/>
                    <a:pt x="38" y="9"/>
                    <a:pt x="38" y="21"/>
                  </a:cubicBezTo>
                  <a:cubicBezTo>
                    <a:pt x="38" y="32"/>
                    <a:pt x="47" y="41"/>
                    <a:pt x="59" y="41"/>
                  </a:cubicBezTo>
                  <a:close/>
                  <a:moveTo>
                    <a:pt x="116" y="134"/>
                  </a:moveTo>
                  <a:cubicBezTo>
                    <a:pt x="116" y="134"/>
                    <a:pt x="96" y="73"/>
                    <a:pt x="92" y="64"/>
                  </a:cubicBezTo>
                  <a:cubicBezTo>
                    <a:pt x="88" y="56"/>
                    <a:pt x="79" y="51"/>
                    <a:pt x="59" y="51"/>
                  </a:cubicBezTo>
                  <a:cubicBezTo>
                    <a:pt x="38" y="51"/>
                    <a:pt x="29" y="56"/>
                    <a:pt x="25" y="64"/>
                  </a:cubicBezTo>
                  <a:cubicBezTo>
                    <a:pt x="21" y="73"/>
                    <a:pt x="1" y="134"/>
                    <a:pt x="1" y="134"/>
                  </a:cubicBezTo>
                  <a:cubicBezTo>
                    <a:pt x="0" y="137"/>
                    <a:pt x="2" y="140"/>
                    <a:pt x="5" y="142"/>
                  </a:cubicBezTo>
                  <a:cubicBezTo>
                    <a:pt x="9" y="143"/>
                    <a:pt x="12" y="141"/>
                    <a:pt x="14" y="139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20" y="175"/>
                    <a:pt x="20" y="175"/>
                    <a:pt x="20" y="175"/>
                  </a:cubicBezTo>
                  <a:cubicBezTo>
                    <a:pt x="33" y="175"/>
                    <a:pt x="33" y="175"/>
                    <a:pt x="33" y="175"/>
                  </a:cubicBezTo>
                  <a:cubicBezTo>
                    <a:pt x="33" y="175"/>
                    <a:pt x="32" y="231"/>
                    <a:pt x="31" y="231"/>
                  </a:cubicBezTo>
                  <a:cubicBezTo>
                    <a:pt x="32" y="235"/>
                    <a:pt x="36" y="238"/>
                    <a:pt x="40" y="238"/>
                  </a:cubicBezTo>
                  <a:cubicBezTo>
                    <a:pt x="45" y="238"/>
                    <a:pt x="49" y="235"/>
                    <a:pt x="49" y="231"/>
                  </a:cubicBezTo>
                  <a:cubicBezTo>
                    <a:pt x="55" y="175"/>
                    <a:pt x="55" y="175"/>
                    <a:pt x="55" y="175"/>
                  </a:cubicBezTo>
                  <a:cubicBezTo>
                    <a:pt x="62" y="175"/>
                    <a:pt x="62" y="175"/>
                    <a:pt x="62" y="175"/>
                  </a:cubicBezTo>
                  <a:cubicBezTo>
                    <a:pt x="68" y="231"/>
                    <a:pt x="68" y="231"/>
                    <a:pt x="68" y="231"/>
                  </a:cubicBezTo>
                  <a:cubicBezTo>
                    <a:pt x="68" y="235"/>
                    <a:pt x="72" y="238"/>
                    <a:pt x="77" y="238"/>
                  </a:cubicBezTo>
                  <a:cubicBezTo>
                    <a:pt x="81" y="238"/>
                    <a:pt x="85" y="235"/>
                    <a:pt x="86" y="231"/>
                  </a:cubicBezTo>
                  <a:cubicBezTo>
                    <a:pt x="85" y="231"/>
                    <a:pt x="84" y="175"/>
                    <a:pt x="84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83" y="91"/>
                    <a:pt x="83" y="91"/>
                    <a:pt x="83" y="91"/>
                  </a:cubicBezTo>
                  <a:cubicBezTo>
                    <a:pt x="103" y="139"/>
                    <a:pt x="103" y="139"/>
                    <a:pt x="103" y="139"/>
                  </a:cubicBezTo>
                  <a:cubicBezTo>
                    <a:pt x="105" y="141"/>
                    <a:pt x="108" y="143"/>
                    <a:pt x="112" y="142"/>
                  </a:cubicBezTo>
                  <a:cubicBezTo>
                    <a:pt x="115" y="140"/>
                    <a:pt x="117" y="137"/>
                    <a:pt x="116" y="134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814B31A6-AB4D-486C-89F1-72028DFEDCD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75119" y="2338531"/>
              <a:ext cx="608825" cy="1240482"/>
            </a:xfrm>
            <a:custGeom>
              <a:avLst/>
              <a:gdLst>
                <a:gd name="T0" fmla="*/ 59 w 117"/>
                <a:gd name="T1" fmla="*/ 41 h 238"/>
                <a:gd name="T2" fmla="*/ 79 w 117"/>
                <a:gd name="T3" fmla="*/ 21 h 238"/>
                <a:gd name="T4" fmla="*/ 59 w 117"/>
                <a:gd name="T5" fmla="*/ 0 h 238"/>
                <a:gd name="T6" fmla="*/ 38 w 117"/>
                <a:gd name="T7" fmla="*/ 21 h 238"/>
                <a:gd name="T8" fmla="*/ 59 w 117"/>
                <a:gd name="T9" fmla="*/ 41 h 238"/>
                <a:gd name="T10" fmla="*/ 116 w 117"/>
                <a:gd name="T11" fmla="*/ 134 h 238"/>
                <a:gd name="T12" fmla="*/ 92 w 117"/>
                <a:gd name="T13" fmla="*/ 64 h 238"/>
                <a:gd name="T14" fmla="*/ 59 w 117"/>
                <a:gd name="T15" fmla="*/ 51 h 238"/>
                <a:gd name="T16" fmla="*/ 25 w 117"/>
                <a:gd name="T17" fmla="*/ 64 h 238"/>
                <a:gd name="T18" fmla="*/ 1 w 117"/>
                <a:gd name="T19" fmla="*/ 134 h 238"/>
                <a:gd name="T20" fmla="*/ 5 w 117"/>
                <a:gd name="T21" fmla="*/ 142 h 238"/>
                <a:gd name="T22" fmla="*/ 14 w 117"/>
                <a:gd name="T23" fmla="*/ 139 h 238"/>
                <a:gd name="T24" fmla="*/ 34 w 117"/>
                <a:gd name="T25" fmla="*/ 91 h 238"/>
                <a:gd name="T26" fmla="*/ 20 w 117"/>
                <a:gd name="T27" fmla="*/ 175 h 238"/>
                <a:gd name="T28" fmla="*/ 33 w 117"/>
                <a:gd name="T29" fmla="*/ 175 h 238"/>
                <a:gd name="T30" fmla="*/ 31 w 117"/>
                <a:gd name="T31" fmla="*/ 231 h 238"/>
                <a:gd name="T32" fmla="*/ 40 w 117"/>
                <a:gd name="T33" fmla="*/ 238 h 238"/>
                <a:gd name="T34" fmla="*/ 49 w 117"/>
                <a:gd name="T35" fmla="*/ 231 h 238"/>
                <a:gd name="T36" fmla="*/ 55 w 117"/>
                <a:gd name="T37" fmla="*/ 175 h 238"/>
                <a:gd name="T38" fmla="*/ 62 w 117"/>
                <a:gd name="T39" fmla="*/ 175 h 238"/>
                <a:gd name="T40" fmla="*/ 68 w 117"/>
                <a:gd name="T41" fmla="*/ 231 h 238"/>
                <a:gd name="T42" fmla="*/ 77 w 117"/>
                <a:gd name="T43" fmla="*/ 238 h 238"/>
                <a:gd name="T44" fmla="*/ 86 w 117"/>
                <a:gd name="T45" fmla="*/ 231 h 238"/>
                <a:gd name="T46" fmla="*/ 84 w 117"/>
                <a:gd name="T47" fmla="*/ 175 h 238"/>
                <a:gd name="T48" fmla="*/ 97 w 117"/>
                <a:gd name="T49" fmla="*/ 175 h 238"/>
                <a:gd name="T50" fmla="*/ 83 w 117"/>
                <a:gd name="T51" fmla="*/ 91 h 238"/>
                <a:gd name="T52" fmla="*/ 103 w 117"/>
                <a:gd name="T53" fmla="*/ 139 h 238"/>
                <a:gd name="T54" fmla="*/ 112 w 117"/>
                <a:gd name="T55" fmla="*/ 142 h 238"/>
                <a:gd name="T56" fmla="*/ 116 w 117"/>
                <a:gd name="T57" fmla="*/ 134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238">
                  <a:moveTo>
                    <a:pt x="59" y="41"/>
                  </a:moveTo>
                  <a:cubicBezTo>
                    <a:pt x="70" y="41"/>
                    <a:pt x="79" y="32"/>
                    <a:pt x="79" y="21"/>
                  </a:cubicBezTo>
                  <a:cubicBezTo>
                    <a:pt x="79" y="9"/>
                    <a:pt x="70" y="0"/>
                    <a:pt x="59" y="0"/>
                  </a:cubicBezTo>
                  <a:cubicBezTo>
                    <a:pt x="47" y="0"/>
                    <a:pt x="38" y="9"/>
                    <a:pt x="38" y="21"/>
                  </a:cubicBezTo>
                  <a:cubicBezTo>
                    <a:pt x="38" y="32"/>
                    <a:pt x="47" y="41"/>
                    <a:pt x="59" y="41"/>
                  </a:cubicBezTo>
                  <a:close/>
                  <a:moveTo>
                    <a:pt x="116" y="134"/>
                  </a:moveTo>
                  <a:cubicBezTo>
                    <a:pt x="116" y="134"/>
                    <a:pt x="96" y="73"/>
                    <a:pt x="92" y="64"/>
                  </a:cubicBezTo>
                  <a:cubicBezTo>
                    <a:pt x="88" y="56"/>
                    <a:pt x="79" y="51"/>
                    <a:pt x="59" y="51"/>
                  </a:cubicBezTo>
                  <a:cubicBezTo>
                    <a:pt x="38" y="51"/>
                    <a:pt x="29" y="56"/>
                    <a:pt x="25" y="64"/>
                  </a:cubicBezTo>
                  <a:cubicBezTo>
                    <a:pt x="21" y="73"/>
                    <a:pt x="1" y="134"/>
                    <a:pt x="1" y="134"/>
                  </a:cubicBezTo>
                  <a:cubicBezTo>
                    <a:pt x="0" y="137"/>
                    <a:pt x="2" y="140"/>
                    <a:pt x="5" y="142"/>
                  </a:cubicBezTo>
                  <a:cubicBezTo>
                    <a:pt x="9" y="143"/>
                    <a:pt x="12" y="141"/>
                    <a:pt x="14" y="139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20" y="175"/>
                    <a:pt x="20" y="175"/>
                    <a:pt x="20" y="175"/>
                  </a:cubicBezTo>
                  <a:cubicBezTo>
                    <a:pt x="33" y="175"/>
                    <a:pt x="33" y="175"/>
                    <a:pt x="33" y="175"/>
                  </a:cubicBezTo>
                  <a:cubicBezTo>
                    <a:pt x="33" y="175"/>
                    <a:pt x="32" y="231"/>
                    <a:pt x="31" y="231"/>
                  </a:cubicBezTo>
                  <a:cubicBezTo>
                    <a:pt x="32" y="235"/>
                    <a:pt x="36" y="238"/>
                    <a:pt x="40" y="238"/>
                  </a:cubicBezTo>
                  <a:cubicBezTo>
                    <a:pt x="45" y="238"/>
                    <a:pt x="49" y="235"/>
                    <a:pt x="49" y="231"/>
                  </a:cubicBezTo>
                  <a:cubicBezTo>
                    <a:pt x="55" y="175"/>
                    <a:pt x="55" y="175"/>
                    <a:pt x="55" y="175"/>
                  </a:cubicBezTo>
                  <a:cubicBezTo>
                    <a:pt x="62" y="175"/>
                    <a:pt x="62" y="175"/>
                    <a:pt x="62" y="175"/>
                  </a:cubicBezTo>
                  <a:cubicBezTo>
                    <a:pt x="68" y="231"/>
                    <a:pt x="68" y="231"/>
                    <a:pt x="68" y="231"/>
                  </a:cubicBezTo>
                  <a:cubicBezTo>
                    <a:pt x="68" y="235"/>
                    <a:pt x="72" y="238"/>
                    <a:pt x="77" y="238"/>
                  </a:cubicBezTo>
                  <a:cubicBezTo>
                    <a:pt x="81" y="238"/>
                    <a:pt x="85" y="235"/>
                    <a:pt x="86" y="231"/>
                  </a:cubicBezTo>
                  <a:cubicBezTo>
                    <a:pt x="85" y="231"/>
                    <a:pt x="84" y="175"/>
                    <a:pt x="84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83" y="91"/>
                    <a:pt x="83" y="91"/>
                    <a:pt x="83" y="91"/>
                  </a:cubicBezTo>
                  <a:cubicBezTo>
                    <a:pt x="103" y="139"/>
                    <a:pt x="103" y="139"/>
                    <a:pt x="103" y="139"/>
                  </a:cubicBezTo>
                  <a:cubicBezTo>
                    <a:pt x="105" y="141"/>
                    <a:pt x="108" y="143"/>
                    <a:pt x="112" y="142"/>
                  </a:cubicBezTo>
                  <a:cubicBezTo>
                    <a:pt x="115" y="140"/>
                    <a:pt x="117" y="137"/>
                    <a:pt x="116" y="134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0BB731C1-CA8B-4A15-849A-BF131A780B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72318" y="2338531"/>
              <a:ext cx="608825" cy="1240482"/>
            </a:xfrm>
            <a:custGeom>
              <a:avLst/>
              <a:gdLst>
                <a:gd name="T0" fmla="*/ 59 w 117"/>
                <a:gd name="T1" fmla="*/ 41 h 238"/>
                <a:gd name="T2" fmla="*/ 79 w 117"/>
                <a:gd name="T3" fmla="*/ 21 h 238"/>
                <a:gd name="T4" fmla="*/ 59 w 117"/>
                <a:gd name="T5" fmla="*/ 0 h 238"/>
                <a:gd name="T6" fmla="*/ 38 w 117"/>
                <a:gd name="T7" fmla="*/ 21 h 238"/>
                <a:gd name="T8" fmla="*/ 59 w 117"/>
                <a:gd name="T9" fmla="*/ 41 h 238"/>
                <a:gd name="T10" fmla="*/ 116 w 117"/>
                <a:gd name="T11" fmla="*/ 134 h 238"/>
                <a:gd name="T12" fmla="*/ 92 w 117"/>
                <a:gd name="T13" fmla="*/ 64 h 238"/>
                <a:gd name="T14" fmla="*/ 59 w 117"/>
                <a:gd name="T15" fmla="*/ 51 h 238"/>
                <a:gd name="T16" fmla="*/ 25 w 117"/>
                <a:gd name="T17" fmla="*/ 64 h 238"/>
                <a:gd name="T18" fmla="*/ 1 w 117"/>
                <a:gd name="T19" fmla="*/ 134 h 238"/>
                <a:gd name="T20" fmla="*/ 5 w 117"/>
                <a:gd name="T21" fmla="*/ 142 h 238"/>
                <a:gd name="T22" fmla="*/ 14 w 117"/>
                <a:gd name="T23" fmla="*/ 139 h 238"/>
                <a:gd name="T24" fmla="*/ 34 w 117"/>
                <a:gd name="T25" fmla="*/ 91 h 238"/>
                <a:gd name="T26" fmla="*/ 20 w 117"/>
                <a:gd name="T27" fmla="*/ 175 h 238"/>
                <a:gd name="T28" fmla="*/ 33 w 117"/>
                <a:gd name="T29" fmla="*/ 175 h 238"/>
                <a:gd name="T30" fmla="*/ 31 w 117"/>
                <a:gd name="T31" fmla="*/ 231 h 238"/>
                <a:gd name="T32" fmla="*/ 40 w 117"/>
                <a:gd name="T33" fmla="*/ 238 h 238"/>
                <a:gd name="T34" fmla="*/ 49 w 117"/>
                <a:gd name="T35" fmla="*/ 231 h 238"/>
                <a:gd name="T36" fmla="*/ 55 w 117"/>
                <a:gd name="T37" fmla="*/ 175 h 238"/>
                <a:gd name="T38" fmla="*/ 62 w 117"/>
                <a:gd name="T39" fmla="*/ 175 h 238"/>
                <a:gd name="T40" fmla="*/ 68 w 117"/>
                <a:gd name="T41" fmla="*/ 231 h 238"/>
                <a:gd name="T42" fmla="*/ 77 w 117"/>
                <a:gd name="T43" fmla="*/ 238 h 238"/>
                <a:gd name="T44" fmla="*/ 86 w 117"/>
                <a:gd name="T45" fmla="*/ 231 h 238"/>
                <a:gd name="T46" fmla="*/ 84 w 117"/>
                <a:gd name="T47" fmla="*/ 175 h 238"/>
                <a:gd name="T48" fmla="*/ 97 w 117"/>
                <a:gd name="T49" fmla="*/ 175 h 238"/>
                <a:gd name="T50" fmla="*/ 83 w 117"/>
                <a:gd name="T51" fmla="*/ 91 h 238"/>
                <a:gd name="T52" fmla="*/ 103 w 117"/>
                <a:gd name="T53" fmla="*/ 139 h 238"/>
                <a:gd name="T54" fmla="*/ 112 w 117"/>
                <a:gd name="T55" fmla="*/ 142 h 238"/>
                <a:gd name="T56" fmla="*/ 116 w 117"/>
                <a:gd name="T57" fmla="*/ 134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238">
                  <a:moveTo>
                    <a:pt x="59" y="41"/>
                  </a:moveTo>
                  <a:cubicBezTo>
                    <a:pt x="70" y="41"/>
                    <a:pt x="79" y="32"/>
                    <a:pt x="79" y="21"/>
                  </a:cubicBezTo>
                  <a:cubicBezTo>
                    <a:pt x="79" y="9"/>
                    <a:pt x="70" y="0"/>
                    <a:pt x="59" y="0"/>
                  </a:cubicBezTo>
                  <a:cubicBezTo>
                    <a:pt x="47" y="0"/>
                    <a:pt x="38" y="9"/>
                    <a:pt x="38" y="21"/>
                  </a:cubicBezTo>
                  <a:cubicBezTo>
                    <a:pt x="38" y="32"/>
                    <a:pt x="47" y="41"/>
                    <a:pt x="59" y="41"/>
                  </a:cubicBezTo>
                  <a:close/>
                  <a:moveTo>
                    <a:pt x="116" y="134"/>
                  </a:moveTo>
                  <a:cubicBezTo>
                    <a:pt x="116" y="134"/>
                    <a:pt x="96" y="73"/>
                    <a:pt x="92" y="64"/>
                  </a:cubicBezTo>
                  <a:cubicBezTo>
                    <a:pt x="88" y="56"/>
                    <a:pt x="79" y="51"/>
                    <a:pt x="59" y="51"/>
                  </a:cubicBezTo>
                  <a:cubicBezTo>
                    <a:pt x="38" y="51"/>
                    <a:pt x="29" y="56"/>
                    <a:pt x="25" y="64"/>
                  </a:cubicBezTo>
                  <a:cubicBezTo>
                    <a:pt x="21" y="73"/>
                    <a:pt x="1" y="134"/>
                    <a:pt x="1" y="134"/>
                  </a:cubicBezTo>
                  <a:cubicBezTo>
                    <a:pt x="0" y="137"/>
                    <a:pt x="2" y="140"/>
                    <a:pt x="5" y="142"/>
                  </a:cubicBezTo>
                  <a:cubicBezTo>
                    <a:pt x="9" y="143"/>
                    <a:pt x="12" y="141"/>
                    <a:pt x="14" y="139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20" y="175"/>
                    <a:pt x="20" y="175"/>
                    <a:pt x="20" y="175"/>
                  </a:cubicBezTo>
                  <a:cubicBezTo>
                    <a:pt x="33" y="175"/>
                    <a:pt x="33" y="175"/>
                    <a:pt x="33" y="175"/>
                  </a:cubicBezTo>
                  <a:cubicBezTo>
                    <a:pt x="33" y="175"/>
                    <a:pt x="32" y="231"/>
                    <a:pt x="31" y="231"/>
                  </a:cubicBezTo>
                  <a:cubicBezTo>
                    <a:pt x="32" y="235"/>
                    <a:pt x="36" y="238"/>
                    <a:pt x="40" y="238"/>
                  </a:cubicBezTo>
                  <a:cubicBezTo>
                    <a:pt x="45" y="238"/>
                    <a:pt x="49" y="235"/>
                    <a:pt x="49" y="231"/>
                  </a:cubicBezTo>
                  <a:cubicBezTo>
                    <a:pt x="55" y="175"/>
                    <a:pt x="55" y="175"/>
                    <a:pt x="55" y="175"/>
                  </a:cubicBezTo>
                  <a:cubicBezTo>
                    <a:pt x="62" y="175"/>
                    <a:pt x="62" y="175"/>
                    <a:pt x="62" y="175"/>
                  </a:cubicBezTo>
                  <a:cubicBezTo>
                    <a:pt x="68" y="231"/>
                    <a:pt x="68" y="231"/>
                    <a:pt x="68" y="231"/>
                  </a:cubicBezTo>
                  <a:cubicBezTo>
                    <a:pt x="68" y="235"/>
                    <a:pt x="72" y="238"/>
                    <a:pt x="77" y="238"/>
                  </a:cubicBezTo>
                  <a:cubicBezTo>
                    <a:pt x="81" y="238"/>
                    <a:pt x="85" y="235"/>
                    <a:pt x="86" y="231"/>
                  </a:cubicBezTo>
                  <a:cubicBezTo>
                    <a:pt x="85" y="231"/>
                    <a:pt x="84" y="175"/>
                    <a:pt x="84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83" y="91"/>
                    <a:pt x="83" y="91"/>
                    <a:pt x="83" y="91"/>
                  </a:cubicBezTo>
                  <a:cubicBezTo>
                    <a:pt x="103" y="139"/>
                    <a:pt x="103" y="139"/>
                    <a:pt x="103" y="139"/>
                  </a:cubicBezTo>
                  <a:cubicBezTo>
                    <a:pt x="105" y="141"/>
                    <a:pt x="108" y="143"/>
                    <a:pt x="112" y="142"/>
                  </a:cubicBezTo>
                  <a:cubicBezTo>
                    <a:pt x="115" y="140"/>
                    <a:pt x="117" y="137"/>
                    <a:pt x="116" y="134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EF8F68C6-7452-46C6-A740-37D49581FA2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69518" y="2338531"/>
              <a:ext cx="608825" cy="1240482"/>
            </a:xfrm>
            <a:custGeom>
              <a:avLst/>
              <a:gdLst>
                <a:gd name="T0" fmla="*/ 59 w 117"/>
                <a:gd name="T1" fmla="*/ 41 h 238"/>
                <a:gd name="T2" fmla="*/ 79 w 117"/>
                <a:gd name="T3" fmla="*/ 21 h 238"/>
                <a:gd name="T4" fmla="*/ 59 w 117"/>
                <a:gd name="T5" fmla="*/ 0 h 238"/>
                <a:gd name="T6" fmla="*/ 38 w 117"/>
                <a:gd name="T7" fmla="*/ 21 h 238"/>
                <a:gd name="T8" fmla="*/ 59 w 117"/>
                <a:gd name="T9" fmla="*/ 41 h 238"/>
                <a:gd name="T10" fmla="*/ 116 w 117"/>
                <a:gd name="T11" fmla="*/ 134 h 238"/>
                <a:gd name="T12" fmla="*/ 92 w 117"/>
                <a:gd name="T13" fmla="*/ 64 h 238"/>
                <a:gd name="T14" fmla="*/ 59 w 117"/>
                <a:gd name="T15" fmla="*/ 51 h 238"/>
                <a:gd name="T16" fmla="*/ 25 w 117"/>
                <a:gd name="T17" fmla="*/ 64 h 238"/>
                <a:gd name="T18" fmla="*/ 1 w 117"/>
                <a:gd name="T19" fmla="*/ 134 h 238"/>
                <a:gd name="T20" fmla="*/ 5 w 117"/>
                <a:gd name="T21" fmla="*/ 142 h 238"/>
                <a:gd name="T22" fmla="*/ 14 w 117"/>
                <a:gd name="T23" fmla="*/ 139 h 238"/>
                <a:gd name="T24" fmla="*/ 34 w 117"/>
                <a:gd name="T25" fmla="*/ 91 h 238"/>
                <a:gd name="T26" fmla="*/ 20 w 117"/>
                <a:gd name="T27" fmla="*/ 175 h 238"/>
                <a:gd name="T28" fmla="*/ 33 w 117"/>
                <a:gd name="T29" fmla="*/ 175 h 238"/>
                <a:gd name="T30" fmla="*/ 31 w 117"/>
                <a:gd name="T31" fmla="*/ 231 h 238"/>
                <a:gd name="T32" fmla="*/ 40 w 117"/>
                <a:gd name="T33" fmla="*/ 238 h 238"/>
                <a:gd name="T34" fmla="*/ 49 w 117"/>
                <a:gd name="T35" fmla="*/ 231 h 238"/>
                <a:gd name="T36" fmla="*/ 55 w 117"/>
                <a:gd name="T37" fmla="*/ 175 h 238"/>
                <a:gd name="T38" fmla="*/ 62 w 117"/>
                <a:gd name="T39" fmla="*/ 175 h 238"/>
                <a:gd name="T40" fmla="*/ 68 w 117"/>
                <a:gd name="T41" fmla="*/ 231 h 238"/>
                <a:gd name="T42" fmla="*/ 77 w 117"/>
                <a:gd name="T43" fmla="*/ 238 h 238"/>
                <a:gd name="T44" fmla="*/ 86 w 117"/>
                <a:gd name="T45" fmla="*/ 231 h 238"/>
                <a:gd name="T46" fmla="*/ 84 w 117"/>
                <a:gd name="T47" fmla="*/ 175 h 238"/>
                <a:gd name="T48" fmla="*/ 97 w 117"/>
                <a:gd name="T49" fmla="*/ 175 h 238"/>
                <a:gd name="T50" fmla="*/ 83 w 117"/>
                <a:gd name="T51" fmla="*/ 91 h 238"/>
                <a:gd name="T52" fmla="*/ 103 w 117"/>
                <a:gd name="T53" fmla="*/ 139 h 238"/>
                <a:gd name="T54" fmla="*/ 112 w 117"/>
                <a:gd name="T55" fmla="*/ 142 h 238"/>
                <a:gd name="T56" fmla="*/ 116 w 117"/>
                <a:gd name="T57" fmla="*/ 134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238">
                  <a:moveTo>
                    <a:pt x="59" y="41"/>
                  </a:moveTo>
                  <a:cubicBezTo>
                    <a:pt x="70" y="41"/>
                    <a:pt x="79" y="32"/>
                    <a:pt x="79" y="21"/>
                  </a:cubicBezTo>
                  <a:cubicBezTo>
                    <a:pt x="79" y="9"/>
                    <a:pt x="70" y="0"/>
                    <a:pt x="59" y="0"/>
                  </a:cubicBezTo>
                  <a:cubicBezTo>
                    <a:pt x="47" y="0"/>
                    <a:pt x="38" y="9"/>
                    <a:pt x="38" y="21"/>
                  </a:cubicBezTo>
                  <a:cubicBezTo>
                    <a:pt x="38" y="32"/>
                    <a:pt x="47" y="41"/>
                    <a:pt x="59" y="41"/>
                  </a:cubicBezTo>
                  <a:close/>
                  <a:moveTo>
                    <a:pt x="116" y="134"/>
                  </a:moveTo>
                  <a:cubicBezTo>
                    <a:pt x="116" y="134"/>
                    <a:pt x="96" y="73"/>
                    <a:pt x="92" y="64"/>
                  </a:cubicBezTo>
                  <a:cubicBezTo>
                    <a:pt x="88" y="56"/>
                    <a:pt x="79" y="51"/>
                    <a:pt x="59" y="51"/>
                  </a:cubicBezTo>
                  <a:cubicBezTo>
                    <a:pt x="38" y="51"/>
                    <a:pt x="29" y="56"/>
                    <a:pt x="25" y="64"/>
                  </a:cubicBezTo>
                  <a:cubicBezTo>
                    <a:pt x="21" y="73"/>
                    <a:pt x="1" y="134"/>
                    <a:pt x="1" y="134"/>
                  </a:cubicBezTo>
                  <a:cubicBezTo>
                    <a:pt x="0" y="137"/>
                    <a:pt x="2" y="140"/>
                    <a:pt x="5" y="142"/>
                  </a:cubicBezTo>
                  <a:cubicBezTo>
                    <a:pt x="9" y="143"/>
                    <a:pt x="12" y="141"/>
                    <a:pt x="14" y="139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20" y="175"/>
                    <a:pt x="20" y="175"/>
                    <a:pt x="20" y="175"/>
                  </a:cubicBezTo>
                  <a:cubicBezTo>
                    <a:pt x="33" y="175"/>
                    <a:pt x="33" y="175"/>
                    <a:pt x="33" y="175"/>
                  </a:cubicBezTo>
                  <a:cubicBezTo>
                    <a:pt x="33" y="175"/>
                    <a:pt x="32" y="231"/>
                    <a:pt x="31" y="231"/>
                  </a:cubicBezTo>
                  <a:cubicBezTo>
                    <a:pt x="32" y="235"/>
                    <a:pt x="36" y="238"/>
                    <a:pt x="40" y="238"/>
                  </a:cubicBezTo>
                  <a:cubicBezTo>
                    <a:pt x="45" y="238"/>
                    <a:pt x="49" y="235"/>
                    <a:pt x="49" y="231"/>
                  </a:cubicBezTo>
                  <a:cubicBezTo>
                    <a:pt x="55" y="175"/>
                    <a:pt x="55" y="175"/>
                    <a:pt x="55" y="175"/>
                  </a:cubicBezTo>
                  <a:cubicBezTo>
                    <a:pt x="62" y="175"/>
                    <a:pt x="62" y="175"/>
                    <a:pt x="62" y="175"/>
                  </a:cubicBezTo>
                  <a:cubicBezTo>
                    <a:pt x="68" y="231"/>
                    <a:pt x="68" y="231"/>
                    <a:pt x="68" y="231"/>
                  </a:cubicBezTo>
                  <a:cubicBezTo>
                    <a:pt x="68" y="235"/>
                    <a:pt x="72" y="238"/>
                    <a:pt x="77" y="238"/>
                  </a:cubicBezTo>
                  <a:cubicBezTo>
                    <a:pt x="81" y="238"/>
                    <a:pt x="85" y="235"/>
                    <a:pt x="86" y="231"/>
                  </a:cubicBezTo>
                  <a:cubicBezTo>
                    <a:pt x="85" y="231"/>
                    <a:pt x="84" y="175"/>
                    <a:pt x="84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83" y="91"/>
                    <a:pt x="83" y="91"/>
                    <a:pt x="83" y="91"/>
                  </a:cubicBezTo>
                  <a:cubicBezTo>
                    <a:pt x="103" y="139"/>
                    <a:pt x="103" y="139"/>
                    <a:pt x="103" y="139"/>
                  </a:cubicBezTo>
                  <a:cubicBezTo>
                    <a:pt x="105" y="141"/>
                    <a:pt x="108" y="143"/>
                    <a:pt x="112" y="142"/>
                  </a:cubicBezTo>
                  <a:cubicBezTo>
                    <a:pt x="115" y="140"/>
                    <a:pt x="117" y="137"/>
                    <a:pt x="116" y="134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CB536C03-5CE1-41E7-BBFA-67C0AD5C63B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6718" y="2338531"/>
              <a:ext cx="608825" cy="1240482"/>
            </a:xfrm>
            <a:custGeom>
              <a:avLst/>
              <a:gdLst>
                <a:gd name="T0" fmla="*/ 59 w 117"/>
                <a:gd name="T1" fmla="*/ 41 h 238"/>
                <a:gd name="T2" fmla="*/ 79 w 117"/>
                <a:gd name="T3" fmla="*/ 21 h 238"/>
                <a:gd name="T4" fmla="*/ 59 w 117"/>
                <a:gd name="T5" fmla="*/ 0 h 238"/>
                <a:gd name="T6" fmla="*/ 38 w 117"/>
                <a:gd name="T7" fmla="*/ 21 h 238"/>
                <a:gd name="T8" fmla="*/ 59 w 117"/>
                <a:gd name="T9" fmla="*/ 41 h 238"/>
                <a:gd name="T10" fmla="*/ 116 w 117"/>
                <a:gd name="T11" fmla="*/ 134 h 238"/>
                <a:gd name="T12" fmla="*/ 92 w 117"/>
                <a:gd name="T13" fmla="*/ 64 h 238"/>
                <a:gd name="T14" fmla="*/ 59 w 117"/>
                <a:gd name="T15" fmla="*/ 51 h 238"/>
                <a:gd name="T16" fmla="*/ 25 w 117"/>
                <a:gd name="T17" fmla="*/ 64 h 238"/>
                <a:gd name="T18" fmla="*/ 1 w 117"/>
                <a:gd name="T19" fmla="*/ 134 h 238"/>
                <a:gd name="T20" fmla="*/ 5 w 117"/>
                <a:gd name="T21" fmla="*/ 142 h 238"/>
                <a:gd name="T22" fmla="*/ 14 w 117"/>
                <a:gd name="T23" fmla="*/ 139 h 238"/>
                <a:gd name="T24" fmla="*/ 34 w 117"/>
                <a:gd name="T25" fmla="*/ 91 h 238"/>
                <a:gd name="T26" fmla="*/ 20 w 117"/>
                <a:gd name="T27" fmla="*/ 175 h 238"/>
                <a:gd name="T28" fmla="*/ 33 w 117"/>
                <a:gd name="T29" fmla="*/ 175 h 238"/>
                <a:gd name="T30" fmla="*/ 31 w 117"/>
                <a:gd name="T31" fmla="*/ 231 h 238"/>
                <a:gd name="T32" fmla="*/ 40 w 117"/>
                <a:gd name="T33" fmla="*/ 238 h 238"/>
                <a:gd name="T34" fmla="*/ 49 w 117"/>
                <a:gd name="T35" fmla="*/ 231 h 238"/>
                <a:gd name="T36" fmla="*/ 55 w 117"/>
                <a:gd name="T37" fmla="*/ 175 h 238"/>
                <a:gd name="T38" fmla="*/ 62 w 117"/>
                <a:gd name="T39" fmla="*/ 175 h 238"/>
                <a:gd name="T40" fmla="*/ 68 w 117"/>
                <a:gd name="T41" fmla="*/ 231 h 238"/>
                <a:gd name="T42" fmla="*/ 77 w 117"/>
                <a:gd name="T43" fmla="*/ 238 h 238"/>
                <a:gd name="T44" fmla="*/ 86 w 117"/>
                <a:gd name="T45" fmla="*/ 231 h 238"/>
                <a:gd name="T46" fmla="*/ 84 w 117"/>
                <a:gd name="T47" fmla="*/ 175 h 238"/>
                <a:gd name="T48" fmla="*/ 97 w 117"/>
                <a:gd name="T49" fmla="*/ 175 h 238"/>
                <a:gd name="T50" fmla="*/ 83 w 117"/>
                <a:gd name="T51" fmla="*/ 91 h 238"/>
                <a:gd name="T52" fmla="*/ 103 w 117"/>
                <a:gd name="T53" fmla="*/ 139 h 238"/>
                <a:gd name="T54" fmla="*/ 112 w 117"/>
                <a:gd name="T55" fmla="*/ 142 h 238"/>
                <a:gd name="T56" fmla="*/ 116 w 117"/>
                <a:gd name="T57" fmla="*/ 134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238">
                  <a:moveTo>
                    <a:pt x="59" y="41"/>
                  </a:moveTo>
                  <a:cubicBezTo>
                    <a:pt x="70" y="41"/>
                    <a:pt x="79" y="32"/>
                    <a:pt x="79" y="21"/>
                  </a:cubicBezTo>
                  <a:cubicBezTo>
                    <a:pt x="79" y="9"/>
                    <a:pt x="70" y="0"/>
                    <a:pt x="59" y="0"/>
                  </a:cubicBezTo>
                  <a:cubicBezTo>
                    <a:pt x="47" y="0"/>
                    <a:pt x="38" y="9"/>
                    <a:pt x="38" y="21"/>
                  </a:cubicBezTo>
                  <a:cubicBezTo>
                    <a:pt x="38" y="32"/>
                    <a:pt x="47" y="41"/>
                    <a:pt x="59" y="41"/>
                  </a:cubicBezTo>
                  <a:close/>
                  <a:moveTo>
                    <a:pt x="116" y="134"/>
                  </a:moveTo>
                  <a:cubicBezTo>
                    <a:pt x="116" y="134"/>
                    <a:pt x="96" y="73"/>
                    <a:pt x="92" y="64"/>
                  </a:cubicBezTo>
                  <a:cubicBezTo>
                    <a:pt x="88" y="56"/>
                    <a:pt x="79" y="51"/>
                    <a:pt x="59" y="51"/>
                  </a:cubicBezTo>
                  <a:cubicBezTo>
                    <a:pt x="38" y="51"/>
                    <a:pt x="29" y="56"/>
                    <a:pt x="25" y="64"/>
                  </a:cubicBezTo>
                  <a:cubicBezTo>
                    <a:pt x="21" y="73"/>
                    <a:pt x="1" y="134"/>
                    <a:pt x="1" y="134"/>
                  </a:cubicBezTo>
                  <a:cubicBezTo>
                    <a:pt x="0" y="137"/>
                    <a:pt x="2" y="140"/>
                    <a:pt x="5" y="142"/>
                  </a:cubicBezTo>
                  <a:cubicBezTo>
                    <a:pt x="9" y="143"/>
                    <a:pt x="12" y="141"/>
                    <a:pt x="14" y="139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20" y="175"/>
                    <a:pt x="20" y="175"/>
                    <a:pt x="20" y="175"/>
                  </a:cubicBezTo>
                  <a:cubicBezTo>
                    <a:pt x="33" y="175"/>
                    <a:pt x="33" y="175"/>
                    <a:pt x="33" y="175"/>
                  </a:cubicBezTo>
                  <a:cubicBezTo>
                    <a:pt x="33" y="175"/>
                    <a:pt x="32" y="231"/>
                    <a:pt x="31" y="231"/>
                  </a:cubicBezTo>
                  <a:cubicBezTo>
                    <a:pt x="32" y="235"/>
                    <a:pt x="36" y="238"/>
                    <a:pt x="40" y="238"/>
                  </a:cubicBezTo>
                  <a:cubicBezTo>
                    <a:pt x="45" y="238"/>
                    <a:pt x="49" y="235"/>
                    <a:pt x="49" y="231"/>
                  </a:cubicBezTo>
                  <a:cubicBezTo>
                    <a:pt x="55" y="175"/>
                    <a:pt x="55" y="175"/>
                    <a:pt x="55" y="175"/>
                  </a:cubicBezTo>
                  <a:cubicBezTo>
                    <a:pt x="62" y="175"/>
                    <a:pt x="62" y="175"/>
                    <a:pt x="62" y="175"/>
                  </a:cubicBezTo>
                  <a:cubicBezTo>
                    <a:pt x="68" y="231"/>
                    <a:pt x="68" y="231"/>
                    <a:pt x="68" y="231"/>
                  </a:cubicBezTo>
                  <a:cubicBezTo>
                    <a:pt x="68" y="235"/>
                    <a:pt x="72" y="238"/>
                    <a:pt x="77" y="238"/>
                  </a:cubicBezTo>
                  <a:cubicBezTo>
                    <a:pt x="81" y="238"/>
                    <a:pt x="85" y="235"/>
                    <a:pt x="86" y="231"/>
                  </a:cubicBezTo>
                  <a:cubicBezTo>
                    <a:pt x="85" y="231"/>
                    <a:pt x="84" y="175"/>
                    <a:pt x="84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83" y="91"/>
                    <a:pt x="83" y="91"/>
                    <a:pt x="83" y="91"/>
                  </a:cubicBezTo>
                  <a:cubicBezTo>
                    <a:pt x="103" y="139"/>
                    <a:pt x="103" y="139"/>
                    <a:pt x="103" y="139"/>
                  </a:cubicBezTo>
                  <a:cubicBezTo>
                    <a:pt x="105" y="141"/>
                    <a:pt x="108" y="143"/>
                    <a:pt x="112" y="142"/>
                  </a:cubicBezTo>
                  <a:cubicBezTo>
                    <a:pt x="115" y="140"/>
                    <a:pt x="117" y="137"/>
                    <a:pt x="116" y="134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8B19985A-3E5F-4982-9C19-5D451499CC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63918" y="2338531"/>
              <a:ext cx="608825" cy="1240482"/>
            </a:xfrm>
            <a:custGeom>
              <a:avLst/>
              <a:gdLst>
                <a:gd name="T0" fmla="*/ 59 w 117"/>
                <a:gd name="T1" fmla="*/ 41 h 238"/>
                <a:gd name="T2" fmla="*/ 79 w 117"/>
                <a:gd name="T3" fmla="*/ 21 h 238"/>
                <a:gd name="T4" fmla="*/ 59 w 117"/>
                <a:gd name="T5" fmla="*/ 0 h 238"/>
                <a:gd name="T6" fmla="*/ 38 w 117"/>
                <a:gd name="T7" fmla="*/ 21 h 238"/>
                <a:gd name="T8" fmla="*/ 59 w 117"/>
                <a:gd name="T9" fmla="*/ 41 h 238"/>
                <a:gd name="T10" fmla="*/ 116 w 117"/>
                <a:gd name="T11" fmla="*/ 134 h 238"/>
                <a:gd name="T12" fmla="*/ 92 w 117"/>
                <a:gd name="T13" fmla="*/ 64 h 238"/>
                <a:gd name="T14" fmla="*/ 59 w 117"/>
                <a:gd name="T15" fmla="*/ 51 h 238"/>
                <a:gd name="T16" fmla="*/ 25 w 117"/>
                <a:gd name="T17" fmla="*/ 64 h 238"/>
                <a:gd name="T18" fmla="*/ 1 w 117"/>
                <a:gd name="T19" fmla="*/ 134 h 238"/>
                <a:gd name="T20" fmla="*/ 5 w 117"/>
                <a:gd name="T21" fmla="*/ 142 h 238"/>
                <a:gd name="T22" fmla="*/ 14 w 117"/>
                <a:gd name="T23" fmla="*/ 139 h 238"/>
                <a:gd name="T24" fmla="*/ 34 w 117"/>
                <a:gd name="T25" fmla="*/ 91 h 238"/>
                <a:gd name="T26" fmla="*/ 20 w 117"/>
                <a:gd name="T27" fmla="*/ 175 h 238"/>
                <a:gd name="T28" fmla="*/ 33 w 117"/>
                <a:gd name="T29" fmla="*/ 175 h 238"/>
                <a:gd name="T30" fmla="*/ 31 w 117"/>
                <a:gd name="T31" fmla="*/ 231 h 238"/>
                <a:gd name="T32" fmla="*/ 40 w 117"/>
                <a:gd name="T33" fmla="*/ 238 h 238"/>
                <a:gd name="T34" fmla="*/ 49 w 117"/>
                <a:gd name="T35" fmla="*/ 231 h 238"/>
                <a:gd name="T36" fmla="*/ 55 w 117"/>
                <a:gd name="T37" fmla="*/ 175 h 238"/>
                <a:gd name="T38" fmla="*/ 62 w 117"/>
                <a:gd name="T39" fmla="*/ 175 h 238"/>
                <a:gd name="T40" fmla="*/ 68 w 117"/>
                <a:gd name="T41" fmla="*/ 231 h 238"/>
                <a:gd name="T42" fmla="*/ 77 w 117"/>
                <a:gd name="T43" fmla="*/ 238 h 238"/>
                <a:gd name="T44" fmla="*/ 86 w 117"/>
                <a:gd name="T45" fmla="*/ 231 h 238"/>
                <a:gd name="T46" fmla="*/ 84 w 117"/>
                <a:gd name="T47" fmla="*/ 175 h 238"/>
                <a:gd name="T48" fmla="*/ 97 w 117"/>
                <a:gd name="T49" fmla="*/ 175 h 238"/>
                <a:gd name="T50" fmla="*/ 83 w 117"/>
                <a:gd name="T51" fmla="*/ 91 h 238"/>
                <a:gd name="T52" fmla="*/ 103 w 117"/>
                <a:gd name="T53" fmla="*/ 139 h 238"/>
                <a:gd name="T54" fmla="*/ 112 w 117"/>
                <a:gd name="T55" fmla="*/ 142 h 238"/>
                <a:gd name="T56" fmla="*/ 116 w 117"/>
                <a:gd name="T57" fmla="*/ 134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238">
                  <a:moveTo>
                    <a:pt x="59" y="41"/>
                  </a:moveTo>
                  <a:cubicBezTo>
                    <a:pt x="70" y="41"/>
                    <a:pt x="79" y="32"/>
                    <a:pt x="79" y="21"/>
                  </a:cubicBezTo>
                  <a:cubicBezTo>
                    <a:pt x="79" y="9"/>
                    <a:pt x="70" y="0"/>
                    <a:pt x="59" y="0"/>
                  </a:cubicBezTo>
                  <a:cubicBezTo>
                    <a:pt x="47" y="0"/>
                    <a:pt x="38" y="9"/>
                    <a:pt x="38" y="21"/>
                  </a:cubicBezTo>
                  <a:cubicBezTo>
                    <a:pt x="38" y="32"/>
                    <a:pt x="47" y="41"/>
                    <a:pt x="59" y="41"/>
                  </a:cubicBezTo>
                  <a:close/>
                  <a:moveTo>
                    <a:pt x="116" y="134"/>
                  </a:moveTo>
                  <a:cubicBezTo>
                    <a:pt x="116" y="134"/>
                    <a:pt x="96" y="73"/>
                    <a:pt x="92" y="64"/>
                  </a:cubicBezTo>
                  <a:cubicBezTo>
                    <a:pt x="88" y="56"/>
                    <a:pt x="79" y="51"/>
                    <a:pt x="59" y="51"/>
                  </a:cubicBezTo>
                  <a:cubicBezTo>
                    <a:pt x="38" y="51"/>
                    <a:pt x="29" y="56"/>
                    <a:pt x="25" y="64"/>
                  </a:cubicBezTo>
                  <a:cubicBezTo>
                    <a:pt x="21" y="73"/>
                    <a:pt x="1" y="134"/>
                    <a:pt x="1" y="134"/>
                  </a:cubicBezTo>
                  <a:cubicBezTo>
                    <a:pt x="0" y="137"/>
                    <a:pt x="2" y="140"/>
                    <a:pt x="5" y="142"/>
                  </a:cubicBezTo>
                  <a:cubicBezTo>
                    <a:pt x="9" y="143"/>
                    <a:pt x="12" y="141"/>
                    <a:pt x="14" y="139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20" y="175"/>
                    <a:pt x="20" y="175"/>
                    <a:pt x="20" y="175"/>
                  </a:cubicBezTo>
                  <a:cubicBezTo>
                    <a:pt x="33" y="175"/>
                    <a:pt x="33" y="175"/>
                    <a:pt x="33" y="175"/>
                  </a:cubicBezTo>
                  <a:cubicBezTo>
                    <a:pt x="33" y="175"/>
                    <a:pt x="32" y="231"/>
                    <a:pt x="31" y="231"/>
                  </a:cubicBezTo>
                  <a:cubicBezTo>
                    <a:pt x="32" y="235"/>
                    <a:pt x="36" y="238"/>
                    <a:pt x="40" y="238"/>
                  </a:cubicBezTo>
                  <a:cubicBezTo>
                    <a:pt x="45" y="238"/>
                    <a:pt x="49" y="235"/>
                    <a:pt x="49" y="231"/>
                  </a:cubicBezTo>
                  <a:cubicBezTo>
                    <a:pt x="55" y="175"/>
                    <a:pt x="55" y="175"/>
                    <a:pt x="55" y="175"/>
                  </a:cubicBezTo>
                  <a:cubicBezTo>
                    <a:pt x="62" y="175"/>
                    <a:pt x="62" y="175"/>
                    <a:pt x="62" y="175"/>
                  </a:cubicBezTo>
                  <a:cubicBezTo>
                    <a:pt x="68" y="231"/>
                    <a:pt x="68" y="231"/>
                    <a:pt x="68" y="231"/>
                  </a:cubicBezTo>
                  <a:cubicBezTo>
                    <a:pt x="68" y="235"/>
                    <a:pt x="72" y="238"/>
                    <a:pt x="77" y="238"/>
                  </a:cubicBezTo>
                  <a:cubicBezTo>
                    <a:pt x="81" y="238"/>
                    <a:pt x="85" y="235"/>
                    <a:pt x="86" y="231"/>
                  </a:cubicBezTo>
                  <a:cubicBezTo>
                    <a:pt x="85" y="231"/>
                    <a:pt x="84" y="175"/>
                    <a:pt x="84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83" y="91"/>
                    <a:pt x="83" y="91"/>
                    <a:pt x="83" y="91"/>
                  </a:cubicBezTo>
                  <a:cubicBezTo>
                    <a:pt x="103" y="139"/>
                    <a:pt x="103" y="139"/>
                    <a:pt x="103" y="139"/>
                  </a:cubicBezTo>
                  <a:cubicBezTo>
                    <a:pt x="105" y="141"/>
                    <a:pt x="108" y="143"/>
                    <a:pt x="112" y="142"/>
                  </a:cubicBezTo>
                  <a:cubicBezTo>
                    <a:pt x="115" y="140"/>
                    <a:pt x="117" y="137"/>
                    <a:pt x="116" y="134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F2C2CD4-E51D-424A-86E6-4765CE0A93C6}"/>
              </a:ext>
            </a:extLst>
          </p:cNvPr>
          <p:cNvGrpSpPr/>
          <p:nvPr/>
        </p:nvGrpSpPr>
        <p:grpSpPr>
          <a:xfrm>
            <a:off x="1053826" y="4253830"/>
            <a:ext cx="6890200" cy="1213083"/>
            <a:chOff x="1076872" y="4359020"/>
            <a:chExt cx="6890200" cy="1213083"/>
          </a:xfrm>
        </p:grpSpPr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63DB3FD1-768B-472F-AE77-09307A3BCE2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72750" y="4359020"/>
              <a:ext cx="608746" cy="1213083"/>
            </a:xfrm>
            <a:custGeom>
              <a:avLst/>
              <a:gdLst>
                <a:gd name="T0" fmla="*/ 58 w 117"/>
                <a:gd name="T1" fmla="*/ 41 h 238"/>
                <a:gd name="T2" fmla="*/ 79 w 117"/>
                <a:gd name="T3" fmla="*/ 20 h 238"/>
                <a:gd name="T4" fmla="*/ 58 w 117"/>
                <a:gd name="T5" fmla="*/ 0 h 238"/>
                <a:gd name="T6" fmla="*/ 38 w 117"/>
                <a:gd name="T7" fmla="*/ 20 h 238"/>
                <a:gd name="T8" fmla="*/ 58 w 117"/>
                <a:gd name="T9" fmla="*/ 41 h 238"/>
                <a:gd name="T10" fmla="*/ 116 w 117"/>
                <a:gd name="T11" fmla="*/ 134 h 238"/>
                <a:gd name="T12" fmla="*/ 92 w 117"/>
                <a:gd name="T13" fmla="*/ 65 h 238"/>
                <a:gd name="T14" fmla="*/ 58 w 117"/>
                <a:gd name="T15" fmla="*/ 51 h 238"/>
                <a:gd name="T16" fmla="*/ 25 w 117"/>
                <a:gd name="T17" fmla="*/ 65 h 238"/>
                <a:gd name="T18" fmla="*/ 1 w 117"/>
                <a:gd name="T19" fmla="*/ 134 h 238"/>
                <a:gd name="T20" fmla="*/ 5 w 117"/>
                <a:gd name="T21" fmla="*/ 142 h 238"/>
                <a:gd name="T22" fmla="*/ 14 w 117"/>
                <a:gd name="T23" fmla="*/ 139 h 238"/>
                <a:gd name="T24" fmla="*/ 35 w 117"/>
                <a:gd name="T25" fmla="*/ 91 h 238"/>
                <a:gd name="T26" fmla="*/ 31 w 117"/>
                <a:gd name="T27" fmla="*/ 231 h 238"/>
                <a:gd name="T28" fmla="*/ 40 w 117"/>
                <a:gd name="T29" fmla="*/ 238 h 238"/>
                <a:gd name="T30" fmla="*/ 49 w 117"/>
                <a:gd name="T31" fmla="*/ 231 h 238"/>
                <a:gd name="T32" fmla="*/ 58 w 117"/>
                <a:gd name="T33" fmla="*/ 149 h 238"/>
                <a:gd name="T34" fmla="*/ 68 w 117"/>
                <a:gd name="T35" fmla="*/ 231 h 238"/>
                <a:gd name="T36" fmla="*/ 77 w 117"/>
                <a:gd name="T37" fmla="*/ 238 h 238"/>
                <a:gd name="T38" fmla="*/ 85 w 117"/>
                <a:gd name="T39" fmla="*/ 231 h 238"/>
                <a:gd name="T40" fmla="*/ 82 w 117"/>
                <a:gd name="T41" fmla="*/ 91 h 238"/>
                <a:gd name="T42" fmla="*/ 103 w 117"/>
                <a:gd name="T43" fmla="*/ 139 h 238"/>
                <a:gd name="T44" fmla="*/ 112 w 117"/>
                <a:gd name="T45" fmla="*/ 142 h 238"/>
                <a:gd name="T46" fmla="*/ 116 w 117"/>
                <a:gd name="T47" fmla="*/ 134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17" h="238">
                  <a:moveTo>
                    <a:pt x="58" y="41"/>
                  </a:moveTo>
                  <a:cubicBezTo>
                    <a:pt x="70" y="41"/>
                    <a:pt x="79" y="32"/>
                    <a:pt x="79" y="20"/>
                  </a:cubicBezTo>
                  <a:cubicBezTo>
                    <a:pt x="79" y="9"/>
                    <a:pt x="70" y="0"/>
                    <a:pt x="58" y="0"/>
                  </a:cubicBezTo>
                  <a:cubicBezTo>
                    <a:pt x="47" y="0"/>
                    <a:pt x="38" y="9"/>
                    <a:pt x="38" y="20"/>
                  </a:cubicBezTo>
                  <a:cubicBezTo>
                    <a:pt x="38" y="32"/>
                    <a:pt x="47" y="41"/>
                    <a:pt x="58" y="41"/>
                  </a:cubicBezTo>
                  <a:close/>
                  <a:moveTo>
                    <a:pt x="116" y="134"/>
                  </a:moveTo>
                  <a:cubicBezTo>
                    <a:pt x="116" y="135"/>
                    <a:pt x="96" y="73"/>
                    <a:pt x="92" y="65"/>
                  </a:cubicBezTo>
                  <a:cubicBezTo>
                    <a:pt x="88" y="56"/>
                    <a:pt x="79" y="51"/>
                    <a:pt x="58" y="51"/>
                  </a:cubicBezTo>
                  <a:cubicBezTo>
                    <a:pt x="38" y="51"/>
                    <a:pt x="29" y="56"/>
                    <a:pt x="25" y="65"/>
                  </a:cubicBezTo>
                  <a:cubicBezTo>
                    <a:pt x="20" y="73"/>
                    <a:pt x="1" y="135"/>
                    <a:pt x="1" y="134"/>
                  </a:cubicBezTo>
                  <a:cubicBezTo>
                    <a:pt x="0" y="137"/>
                    <a:pt x="2" y="141"/>
                    <a:pt x="5" y="142"/>
                  </a:cubicBezTo>
                  <a:cubicBezTo>
                    <a:pt x="9" y="143"/>
                    <a:pt x="12" y="142"/>
                    <a:pt x="14" y="139"/>
                  </a:cubicBezTo>
                  <a:cubicBezTo>
                    <a:pt x="35" y="91"/>
                    <a:pt x="35" y="91"/>
                    <a:pt x="35" y="91"/>
                  </a:cubicBezTo>
                  <a:cubicBezTo>
                    <a:pt x="35" y="91"/>
                    <a:pt x="32" y="231"/>
                    <a:pt x="31" y="231"/>
                  </a:cubicBezTo>
                  <a:cubicBezTo>
                    <a:pt x="32" y="235"/>
                    <a:pt x="36" y="238"/>
                    <a:pt x="40" y="238"/>
                  </a:cubicBezTo>
                  <a:cubicBezTo>
                    <a:pt x="45" y="238"/>
                    <a:pt x="48" y="235"/>
                    <a:pt x="49" y="231"/>
                  </a:cubicBezTo>
                  <a:cubicBezTo>
                    <a:pt x="58" y="149"/>
                    <a:pt x="58" y="149"/>
                    <a:pt x="58" y="149"/>
                  </a:cubicBezTo>
                  <a:cubicBezTo>
                    <a:pt x="68" y="231"/>
                    <a:pt x="68" y="231"/>
                    <a:pt x="68" y="231"/>
                  </a:cubicBezTo>
                  <a:cubicBezTo>
                    <a:pt x="68" y="235"/>
                    <a:pt x="72" y="238"/>
                    <a:pt x="77" y="238"/>
                  </a:cubicBezTo>
                  <a:cubicBezTo>
                    <a:pt x="81" y="238"/>
                    <a:pt x="85" y="235"/>
                    <a:pt x="85" y="231"/>
                  </a:cubicBezTo>
                  <a:cubicBezTo>
                    <a:pt x="85" y="231"/>
                    <a:pt x="82" y="91"/>
                    <a:pt x="82" y="91"/>
                  </a:cubicBezTo>
                  <a:cubicBezTo>
                    <a:pt x="103" y="139"/>
                    <a:pt x="103" y="139"/>
                    <a:pt x="103" y="139"/>
                  </a:cubicBezTo>
                  <a:cubicBezTo>
                    <a:pt x="105" y="142"/>
                    <a:pt x="108" y="143"/>
                    <a:pt x="112" y="142"/>
                  </a:cubicBezTo>
                  <a:cubicBezTo>
                    <a:pt x="115" y="141"/>
                    <a:pt x="117" y="137"/>
                    <a:pt x="116" y="134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9" name="Freeform 65">
              <a:extLst>
                <a:ext uri="{FF2B5EF4-FFF2-40B4-BE49-F238E27FC236}">
                  <a16:creationId xmlns:a16="http://schemas.microsoft.com/office/drawing/2014/main" id="{DC8DC12C-D61D-448E-ABBD-5121E664BF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62447" y="4359020"/>
              <a:ext cx="608746" cy="1213083"/>
            </a:xfrm>
            <a:custGeom>
              <a:avLst/>
              <a:gdLst>
                <a:gd name="T0" fmla="*/ 58 w 117"/>
                <a:gd name="T1" fmla="*/ 41 h 238"/>
                <a:gd name="T2" fmla="*/ 79 w 117"/>
                <a:gd name="T3" fmla="*/ 20 h 238"/>
                <a:gd name="T4" fmla="*/ 58 w 117"/>
                <a:gd name="T5" fmla="*/ 0 h 238"/>
                <a:gd name="T6" fmla="*/ 38 w 117"/>
                <a:gd name="T7" fmla="*/ 20 h 238"/>
                <a:gd name="T8" fmla="*/ 58 w 117"/>
                <a:gd name="T9" fmla="*/ 41 h 238"/>
                <a:gd name="T10" fmla="*/ 116 w 117"/>
                <a:gd name="T11" fmla="*/ 134 h 238"/>
                <a:gd name="T12" fmla="*/ 92 w 117"/>
                <a:gd name="T13" fmla="*/ 65 h 238"/>
                <a:gd name="T14" fmla="*/ 58 w 117"/>
                <a:gd name="T15" fmla="*/ 51 h 238"/>
                <a:gd name="T16" fmla="*/ 25 w 117"/>
                <a:gd name="T17" fmla="*/ 65 h 238"/>
                <a:gd name="T18" fmla="*/ 1 w 117"/>
                <a:gd name="T19" fmla="*/ 134 h 238"/>
                <a:gd name="T20" fmla="*/ 5 w 117"/>
                <a:gd name="T21" fmla="*/ 142 h 238"/>
                <a:gd name="T22" fmla="*/ 14 w 117"/>
                <a:gd name="T23" fmla="*/ 139 h 238"/>
                <a:gd name="T24" fmla="*/ 35 w 117"/>
                <a:gd name="T25" fmla="*/ 91 h 238"/>
                <a:gd name="T26" fmla="*/ 31 w 117"/>
                <a:gd name="T27" fmla="*/ 231 h 238"/>
                <a:gd name="T28" fmla="*/ 40 w 117"/>
                <a:gd name="T29" fmla="*/ 238 h 238"/>
                <a:gd name="T30" fmla="*/ 49 w 117"/>
                <a:gd name="T31" fmla="*/ 231 h 238"/>
                <a:gd name="T32" fmla="*/ 58 w 117"/>
                <a:gd name="T33" fmla="*/ 149 h 238"/>
                <a:gd name="T34" fmla="*/ 68 w 117"/>
                <a:gd name="T35" fmla="*/ 231 h 238"/>
                <a:gd name="T36" fmla="*/ 77 w 117"/>
                <a:gd name="T37" fmla="*/ 238 h 238"/>
                <a:gd name="T38" fmla="*/ 85 w 117"/>
                <a:gd name="T39" fmla="*/ 231 h 238"/>
                <a:gd name="T40" fmla="*/ 82 w 117"/>
                <a:gd name="T41" fmla="*/ 91 h 238"/>
                <a:gd name="T42" fmla="*/ 103 w 117"/>
                <a:gd name="T43" fmla="*/ 139 h 238"/>
                <a:gd name="T44" fmla="*/ 112 w 117"/>
                <a:gd name="T45" fmla="*/ 142 h 238"/>
                <a:gd name="T46" fmla="*/ 116 w 117"/>
                <a:gd name="T47" fmla="*/ 134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17" h="238">
                  <a:moveTo>
                    <a:pt x="58" y="41"/>
                  </a:moveTo>
                  <a:cubicBezTo>
                    <a:pt x="70" y="41"/>
                    <a:pt x="79" y="32"/>
                    <a:pt x="79" y="20"/>
                  </a:cubicBezTo>
                  <a:cubicBezTo>
                    <a:pt x="79" y="9"/>
                    <a:pt x="70" y="0"/>
                    <a:pt x="58" y="0"/>
                  </a:cubicBezTo>
                  <a:cubicBezTo>
                    <a:pt x="47" y="0"/>
                    <a:pt x="38" y="9"/>
                    <a:pt x="38" y="20"/>
                  </a:cubicBezTo>
                  <a:cubicBezTo>
                    <a:pt x="38" y="32"/>
                    <a:pt x="47" y="41"/>
                    <a:pt x="58" y="41"/>
                  </a:cubicBezTo>
                  <a:close/>
                  <a:moveTo>
                    <a:pt x="116" y="134"/>
                  </a:moveTo>
                  <a:cubicBezTo>
                    <a:pt x="116" y="135"/>
                    <a:pt x="96" y="73"/>
                    <a:pt x="92" y="65"/>
                  </a:cubicBezTo>
                  <a:cubicBezTo>
                    <a:pt x="88" y="56"/>
                    <a:pt x="79" y="51"/>
                    <a:pt x="58" y="51"/>
                  </a:cubicBezTo>
                  <a:cubicBezTo>
                    <a:pt x="38" y="51"/>
                    <a:pt x="29" y="56"/>
                    <a:pt x="25" y="65"/>
                  </a:cubicBezTo>
                  <a:cubicBezTo>
                    <a:pt x="20" y="73"/>
                    <a:pt x="1" y="135"/>
                    <a:pt x="1" y="134"/>
                  </a:cubicBezTo>
                  <a:cubicBezTo>
                    <a:pt x="0" y="137"/>
                    <a:pt x="2" y="141"/>
                    <a:pt x="5" y="142"/>
                  </a:cubicBezTo>
                  <a:cubicBezTo>
                    <a:pt x="9" y="143"/>
                    <a:pt x="12" y="142"/>
                    <a:pt x="14" y="139"/>
                  </a:cubicBezTo>
                  <a:cubicBezTo>
                    <a:pt x="35" y="91"/>
                    <a:pt x="35" y="91"/>
                    <a:pt x="35" y="91"/>
                  </a:cubicBezTo>
                  <a:cubicBezTo>
                    <a:pt x="35" y="91"/>
                    <a:pt x="32" y="231"/>
                    <a:pt x="31" y="231"/>
                  </a:cubicBezTo>
                  <a:cubicBezTo>
                    <a:pt x="32" y="235"/>
                    <a:pt x="36" y="238"/>
                    <a:pt x="40" y="238"/>
                  </a:cubicBezTo>
                  <a:cubicBezTo>
                    <a:pt x="45" y="238"/>
                    <a:pt x="48" y="235"/>
                    <a:pt x="49" y="231"/>
                  </a:cubicBezTo>
                  <a:cubicBezTo>
                    <a:pt x="58" y="149"/>
                    <a:pt x="58" y="149"/>
                    <a:pt x="58" y="149"/>
                  </a:cubicBezTo>
                  <a:cubicBezTo>
                    <a:pt x="68" y="231"/>
                    <a:pt x="68" y="231"/>
                    <a:pt x="68" y="231"/>
                  </a:cubicBezTo>
                  <a:cubicBezTo>
                    <a:pt x="68" y="235"/>
                    <a:pt x="72" y="238"/>
                    <a:pt x="77" y="238"/>
                  </a:cubicBezTo>
                  <a:cubicBezTo>
                    <a:pt x="81" y="238"/>
                    <a:pt x="85" y="235"/>
                    <a:pt x="85" y="231"/>
                  </a:cubicBezTo>
                  <a:cubicBezTo>
                    <a:pt x="85" y="231"/>
                    <a:pt x="82" y="91"/>
                    <a:pt x="82" y="91"/>
                  </a:cubicBezTo>
                  <a:cubicBezTo>
                    <a:pt x="103" y="139"/>
                    <a:pt x="103" y="139"/>
                    <a:pt x="103" y="139"/>
                  </a:cubicBezTo>
                  <a:cubicBezTo>
                    <a:pt x="105" y="142"/>
                    <a:pt x="108" y="143"/>
                    <a:pt x="112" y="142"/>
                  </a:cubicBezTo>
                  <a:cubicBezTo>
                    <a:pt x="115" y="141"/>
                    <a:pt x="117" y="137"/>
                    <a:pt x="116" y="134"/>
                  </a:cubicBezTo>
                  <a:close/>
                </a:path>
              </a:pathLst>
            </a:custGeom>
            <a:solidFill>
              <a:schemeClr val="bg2">
                <a:lumMod val="95000"/>
              </a:schemeClr>
            </a:solidFill>
            <a:ln w="12700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C61D3F6A-6EDA-4B4E-9C1C-3E0AD3B32BA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60387" y="4359020"/>
              <a:ext cx="608746" cy="1213083"/>
            </a:xfrm>
            <a:custGeom>
              <a:avLst/>
              <a:gdLst>
                <a:gd name="T0" fmla="*/ 58 w 117"/>
                <a:gd name="T1" fmla="*/ 41 h 238"/>
                <a:gd name="T2" fmla="*/ 79 w 117"/>
                <a:gd name="T3" fmla="*/ 20 h 238"/>
                <a:gd name="T4" fmla="*/ 58 w 117"/>
                <a:gd name="T5" fmla="*/ 0 h 238"/>
                <a:gd name="T6" fmla="*/ 38 w 117"/>
                <a:gd name="T7" fmla="*/ 20 h 238"/>
                <a:gd name="T8" fmla="*/ 58 w 117"/>
                <a:gd name="T9" fmla="*/ 41 h 238"/>
                <a:gd name="T10" fmla="*/ 116 w 117"/>
                <a:gd name="T11" fmla="*/ 134 h 238"/>
                <a:gd name="T12" fmla="*/ 92 w 117"/>
                <a:gd name="T13" fmla="*/ 65 h 238"/>
                <a:gd name="T14" fmla="*/ 58 w 117"/>
                <a:gd name="T15" fmla="*/ 51 h 238"/>
                <a:gd name="T16" fmla="*/ 25 w 117"/>
                <a:gd name="T17" fmla="*/ 65 h 238"/>
                <a:gd name="T18" fmla="*/ 1 w 117"/>
                <a:gd name="T19" fmla="*/ 134 h 238"/>
                <a:gd name="T20" fmla="*/ 5 w 117"/>
                <a:gd name="T21" fmla="*/ 142 h 238"/>
                <a:gd name="T22" fmla="*/ 14 w 117"/>
                <a:gd name="T23" fmla="*/ 139 h 238"/>
                <a:gd name="T24" fmla="*/ 35 w 117"/>
                <a:gd name="T25" fmla="*/ 91 h 238"/>
                <a:gd name="T26" fmla="*/ 31 w 117"/>
                <a:gd name="T27" fmla="*/ 231 h 238"/>
                <a:gd name="T28" fmla="*/ 40 w 117"/>
                <a:gd name="T29" fmla="*/ 238 h 238"/>
                <a:gd name="T30" fmla="*/ 49 w 117"/>
                <a:gd name="T31" fmla="*/ 231 h 238"/>
                <a:gd name="T32" fmla="*/ 58 w 117"/>
                <a:gd name="T33" fmla="*/ 149 h 238"/>
                <a:gd name="T34" fmla="*/ 68 w 117"/>
                <a:gd name="T35" fmla="*/ 231 h 238"/>
                <a:gd name="T36" fmla="*/ 77 w 117"/>
                <a:gd name="T37" fmla="*/ 238 h 238"/>
                <a:gd name="T38" fmla="*/ 85 w 117"/>
                <a:gd name="T39" fmla="*/ 231 h 238"/>
                <a:gd name="T40" fmla="*/ 82 w 117"/>
                <a:gd name="T41" fmla="*/ 91 h 238"/>
                <a:gd name="T42" fmla="*/ 103 w 117"/>
                <a:gd name="T43" fmla="*/ 139 h 238"/>
                <a:gd name="T44" fmla="*/ 112 w 117"/>
                <a:gd name="T45" fmla="*/ 142 h 238"/>
                <a:gd name="T46" fmla="*/ 116 w 117"/>
                <a:gd name="T47" fmla="*/ 134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17" h="238">
                  <a:moveTo>
                    <a:pt x="58" y="41"/>
                  </a:moveTo>
                  <a:cubicBezTo>
                    <a:pt x="70" y="41"/>
                    <a:pt x="79" y="32"/>
                    <a:pt x="79" y="20"/>
                  </a:cubicBezTo>
                  <a:cubicBezTo>
                    <a:pt x="79" y="9"/>
                    <a:pt x="70" y="0"/>
                    <a:pt x="58" y="0"/>
                  </a:cubicBezTo>
                  <a:cubicBezTo>
                    <a:pt x="47" y="0"/>
                    <a:pt x="38" y="9"/>
                    <a:pt x="38" y="20"/>
                  </a:cubicBezTo>
                  <a:cubicBezTo>
                    <a:pt x="38" y="32"/>
                    <a:pt x="47" y="41"/>
                    <a:pt x="58" y="41"/>
                  </a:cubicBezTo>
                  <a:close/>
                  <a:moveTo>
                    <a:pt x="116" y="134"/>
                  </a:moveTo>
                  <a:cubicBezTo>
                    <a:pt x="116" y="135"/>
                    <a:pt x="96" y="73"/>
                    <a:pt x="92" y="65"/>
                  </a:cubicBezTo>
                  <a:cubicBezTo>
                    <a:pt x="88" y="56"/>
                    <a:pt x="79" y="51"/>
                    <a:pt x="58" y="51"/>
                  </a:cubicBezTo>
                  <a:cubicBezTo>
                    <a:pt x="38" y="51"/>
                    <a:pt x="29" y="56"/>
                    <a:pt x="25" y="65"/>
                  </a:cubicBezTo>
                  <a:cubicBezTo>
                    <a:pt x="20" y="73"/>
                    <a:pt x="1" y="135"/>
                    <a:pt x="1" y="134"/>
                  </a:cubicBezTo>
                  <a:cubicBezTo>
                    <a:pt x="0" y="137"/>
                    <a:pt x="2" y="141"/>
                    <a:pt x="5" y="142"/>
                  </a:cubicBezTo>
                  <a:cubicBezTo>
                    <a:pt x="9" y="143"/>
                    <a:pt x="12" y="142"/>
                    <a:pt x="14" y="139"/>
                  </a:cubicBezTo>
                  <a:cubicBezTo>
                    <a:pt x="35" y="91"/>
                    <a:pt x="35" y="91"/>
                    <a:pt x="35" y="91"/>
                  </a:cubicBezTo>
                  <a:cubicBezTo>
                    <a:pt x="35" y="91"/>
                    <a:pt x="32" y="231"/>
                    <a:pt x="31" y="231"/>
                  </a:cubicBezTo>
                  <a:cubicBezTo>
                    <a:pt x="32" y="235"/>
                    <a:pt x="36" y="238"/>
                    <a:pt x="40" y="238"/>
                  </a:cubicBezTo>
                  <a:cubicBezTo>
                    <a:pt x="45" y="238"/>
                    <a:pt x="48" y="235"/>
                    <a:pt x="49" y="231"/>
                  </a:cubicBezTo>
                  <a:cubicBezTo>
                    <a:pt x="58" y="149"/>
                    <a:pt x="58" y="149"/>
                    <a:pt x="58" y="149"/>
                  </a:cubicBezTo>
                  <a:cubicBezTo>
                    <a:pt x="68" y="231"/>
                    <a:pt x="68" y="231"/>
                    <a:pt x="68" y="231"/>
                  </a:cubicBezTo>
                  <a:cubicBezTo>
                    <a:pt x="68" y="235"/>
                    <a:pt x="72" y="238"/>
                    <a:pt x="77" y="238"/>
                  </a:cubicBezTo>
                  <a:cubicBezTo>
                    <a:pt x="81" y="238"/>
                    <a:pt x="85" y="235"/>
                    <a:pt x="85" y="231"/>
                  </a:cubicBezTo>
                  <a:cubicBezTo>
                    <a:pt x="85" y="231"/>
                    <a:pt x="82" y="91"/>
                    <a:pt x="82" y="91"/>
                  </a:cubicBezTo>
                  <a:cubicBezTo>
                    <a:pt x="103" y="139"/>
                    <a:pt x="103" y="139"/>
                    <a:pt x="103" y="139"/>
                  </a:cubicBezTo>
                  <a:cubicBezTo>
                    <a:pt x="105" y="142"/>
                    <a:pt x="108" y="143"/>
                    <a:pt x="112" y="142"/>
                  </a:cubicBezTo>
                  <a:cubicBezTo>
                    <a:pt x="115" y="141"/>
                    <a:pt x="117" y="137"/>
                    <a:pt x="116" y="134"/>
                  </a:cubicBezTo>
                  <a:close/>
                </a:path>
              </a:pathLst>
            </a:custGeom>
            <a:solidFill>
              <a:schemeClr val="bg2">
                <a:lumMod val="95000"/>
              </a:schemeClr>
            </a:solidFill>
            <a:ln w="12700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3FB2BD07-71AB-498B-8034-E9E86E0D5C5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358326" y="4359020"/>
              <a:ext cx="608746" cy="1213083"/>
            </a:xfrm>
            <a:custGeom>
              <a:avLst/>
              <a:gdLst>
                <a:gd name="T0" fmla="*/ 58 w 117"/>
                <a:gd name="T1" fmla="*/ 41 h 238"/>
                <a:gd name="T2" fmla="*/ 79 w 117"/>
                <a:gd name="T3" fmla="*/ 20 h 238"/>
                <a:gd name="T4" fmla="*/ 58 w 117"/>
                <a:gd name="T5" fmla="*/ 0 h 238"/>
                <a:gd name="T6" fmla="*/ 38 w 117"/>
                <a:gd name="T7" fmla="*/ 20 h 238"/>
                <a:gd name="T8" fmla="*/ 58 w 117"/>
                <a:gd name="T9" fmla="*/ 41 h 238"/>
                <a:gd name="T10" fmla="*/ 116 w 117"/>
                <a:gd name="T11" fmla="*/ 134 h 238"/>
                <a:gd name="T12" fmla="*/ 92 w 117"/>
                <a:gd name="T13" fmla="*/ 65 h 238"/>
                <a:gd name="T14" fmla="*/ 58 w 117"/>
                <a:gd name="T15" fmla="*/ 51 h 238"/>
                <a:gd name="T16" fmla="*/ 25 w 117"/>
                <a:gd name="T17" fmla="*/ 65 h 238"/>
                <a:gd name="T18" fmla="*/ 1 w 117"/>
                <a:gd name="T19" fmla="*/ 134 h 238"/>
                <a:gd name="T20" fmla="*/ 5 w 117"/>
                <a:gd name="T21" fmla="*/ 142 h 238"/>
                <a:gd name="T22" fmla="*/ 14 w 117"/>
                <a:gd name="T23" fmla="*/ 139 h 238"/>
                <a:gd name="T24" fmla="*/ 35 w 117"/>
                <a:gd name="T25" fmla="*/ 91 h 238"/>
                <a:gd name="T26" fmla="*/ 31 w 117"/>
                <a:gd name="T27" fmla="*/ 231 h 238"/>
                <a:gd name="T28" fmla="*/ 40 w 117"/>
                <a:gd name="T29" fmla="*/ 238 h 238"/>
                <a:gd name="T30" fmla="*/ 49 w 117"/>
                <a:gd name="T31" fmla="*/ 231 h 238"/>
                <a:gd name="T32" fmla="*/ 58 w 117"/>
                <a:gd name="T33" fmla="*/ 149 h 238"/>
                <a:gd name="T34" fmla="*/ 68 w 117"/>
                <a:gd name="T35" fmla="*/ 231 h 238"/>
                <a:gd name="T36" fmla="*/ 77 w 117"/>
                <a:gd name="T37" fmla="*/ 238 h 238"/>
                <a:gd name="T38" fmla="*/ 85 w 117"/>
                <a:gd name="T39" fmla="*/ 231 h 238"/>
                <a:gd name="T40" fmla="*/ 82 w 117"/>
                <a:gd name="T41" fmla="*/ 91 h 238"/>
                <a:gd name="T42" fmla="*/ 103 w 117"/>
                <a:gd name="T43" fmla="*/ 139 h 238"/>
                <a:gd name="T44" fmla="*/ 112 w 117"/>
                <a:gd name="T45" fmla="*/ 142 h 238"/>
                <a:gd name="T46" fmla="*/ 116 w 117"/>
                <a:gd name="T47" fmla="*/ 134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17" h="238">
                  <a:moveTo>
                    <a:pt x="58" y="41"/>
                  </a:moveTo>
                  <a:cubicBezTo>
                    <a:pt x="70" y="41"/>
                    <a:pt x="79" y="32"/>
                    <a:pt x="79" y="20"/>
                  </a:cubicBezTo>
                  <a:cubicBezTo>
                    <a:pt x="79" y="9"/>
                    <a:pt x="70" y="0"/>
                    <a:pt x="58" y="0"/>
                  </a:cubicBezTo>
                  <a:cubicBezTo>
                    <a:pt x="47" y="0"/>
                    <a:pt x="38" y="9"/>
                    <a:pt x="38" y="20"/>
                  </a:cubicBezTo>
                  <a:cubicBezTo>
                    <a:pt x="38" y="32"/>
                    <a:pt x="47" y="41"/>
                    <a:pt x="58" y="41"/>
                  </a:cubicBezTo>
                  <a:close/>
                  <a:moveTo>
                    <a:pt x="116" y="134"/>
                  </a:moveTo>
                  <a:cubicBezTo>
                    <a:pt x="116" y="135"/>
                    <a:pt x="96" y="73"/>
                    <a:pt x="92" y="65"/>
                  </a:cubicBezTo>
                  <a:cubicBezTo>
                    <a:pt x="88" y="56"/>
                    <a:pt x="79" y="51"/>
                    <a:pt x="58" y="51"/>
                  </a:cubicBezTo>
                  <a:cubicBezTo>
                    <a:pt x="38" y="51"/>
                    <a:pt x="29" y="56"/>
                    <a:pt x="25" y="65"/>
                  </a:cubicBezTo>
                  <a:cubicBezTo>
                    <a:pt x="20" y="73"/>
                    <a:pt x="1" y="135"/>
                    <a:pt x="1" y="134"/>
                  </a:cubicBezTo>
                  <a:cubicBezTo>
                    <a:pt x="0" y="137"/>
                    <a:pt x="2" y="141"/>
                    <a:pt x="5" y="142"/>
                  </a:cubicBezTo>
                  <a:cubicBezTo>
                    <a:pt x="9" y="143"/>
                    <a:pt x="12" y="142"/>
                    <a:pt x="14" y="139"/>
                  </a:cubicBezTo>
                  <a:cubicBezTo>
                    <a:pt x="35" y="91"/>
                    <a:pt x="35" y="91"/>
                    <a:pt x="35" y="91"/>
                  </a:cubicBezTo>
                  <a:cubicBezTo>
                    <a:pt x="35" y="91"/>
                    <a:pt x="32" y="231"/>
                    <a:pt x="31" y="231"/>
                  </a:cubicBezTo>
                  <a:cubicBezTo>
                    <a:pt x="32" y="235"/>
                    <a:pt x="36" y="238"/>
                    <a:pt x="40" y="238"/>
                  </a:cubicBezTo>
                  <a:cubicBezTo>
                    <a:pt x="45" y="238"/>
                    <a:pt x="48" y="235"/>
                    <a:pt x="49" y="231"/>
                  </a:cubicBezTo>
                  <a:cubicBezTo>
                    <a:pt x="58" y="149"/>
                    <a:pt x="58" y="149"/>
                    <a:pt x="58" y="149"/>
                  </a:cubicBezTo>
                  <a:cubicBezTo>
                    <a:pt x="68" y="231"/>
                    <a:pt x="68" y="231"/>
                    <a:pt x="68" y="231"/>
                  </a:cubicBezTo>
                  <a:cubicBezTo>
                    <a:pt x="68" y="235"/>
                    <a:pt x="72" y="238"/>
                    <a:pt x="77" y="238"/>
                  </a:cubicBezTo>
                  <a:cubicBezTo>
                    <a:pt x="81" y="238"/>
                    <a:pt x="85" y="235"/>
                    <a:pt x="85" y="231"/>
                  </a:cubicBezTo>
                  <a:cubicBezTo>
                    <a:pt x="85" y="231"/>
                    <a:pt x="82" y="91"/>
                    <a:pt x="82" y="91"/>
                  </a:cubicBezTo>
                  <a:cubicBezTo>
                    <a:pt x="103" y="139"/>
                    <a:pt x="103" y="139"/>
                    <a:pt x="103" y="139"/>
                  </a:cubicBezTo>
                  <a:cubicBezTo>
                    <a:pt x="105" y="142"/>
                    <a:pt x="108" y="143"/>
                    <a:pt x="112" y="142"/>
                  </a:cubicBezTo>
                  <a:cubicBezTo>
                    <a:pt x="115" y="141"/>
                    <a:pt x="117" y="137"/>
                    <a:pt x="116" y="134"/>
                  </a:cubicBezTo>
                  <a:close/>
                </a:path>
              </a:pathLst>
            </a:custGeom>
            <a:solidFill>
              <a:schemeClr val="bg2">
                <a:lumMod val="95000"/>
              </a:schemeClr>
            </a:solidFill>
            <a:ln w="12700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22" name="Freeform 68">
              <a:extLst>
                <a:ext uri="{FF2B5EF4-FFF2-40B4-BE49-F238E27FC236}">
                  <a16:creationId xmlns:a16="http://schemas.microsoft.com/office/drawing/2014/main" id="{9BD69A63-99E7-4E09-82F5-72F14C969E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68629" y="4359020"/>
              <a:ext cx="608746" cy="1213083"/>
            </a:xfrm>
            <a:custGeom>
              <a:avLst/>
              <a:gdLst>
                <a:gd name="T0" fmla="*/ 58 w 117"/>
                <a:gd name="T1" fmla="*/ 41 h 238"/>
                <a:gd name="T2" fmla="*/ 79 w 117"/>
                <a:gd name="T3" fmla="*/ 20 h 238"/>
                <a:gd name="T4" fmla="*/ 58 w 117"/>
                <a:gd name="T5" fmla="*/ 0 h 238"/>
                <a:gd name="T6" fmla="*/ 38 w 117"/>
                <a:gd name="T7" fmla="*/ 20 h 238"/>
                <a:gd name="T8" fmla="*/ 58 w 117"/>
                <a:gd name="T9" fmla="*/ 41 h 238"/>
                <a:gd name="T10" fmla="*/ 116 w 117"/>
                <a:gd name="T11" fmla="*/ 134 h 238"/>
                <a:gd name="T12" fmla="*/ 92 w 117"/>
                <a:gd name="T13" fmla="*/ 65 h 238"/>
                <a:gd name="T14" fmla="*/ 58 w 117"/>
                <a:gd name="T15" fmla="*/ 51 h 238"/>
                <a:gd name="T16" fmla="*/ 25 w 117"/>
                <a:gd name="T17" fmla="*/ 65 h 238"/>
                <a:gd name="T18" fmla="*/ 1 w 117"/>
                <a:gd name="T19" fmla="*/ 134 h 238"/>
                <a:gd name="T20" fmla="*/ 5 w 117"/>
                <a:gd name="T21" fmla="*/ 142 h 238"/>
                <a:gd name="T22" fmla="*/ 14 w 117"/>
                <a:gd name="T23" fmla="*/ 139 h 238"/>
                <a:gd name="T24" fmla="*/ 35 w 117"/>
                <a:gd name="T25" fmla="*/ 91 h 238"/>
                <a:gd name="T26" fmla="*/ 31 w 117"/>
                <a:gd name="T27" fmla="*/ 231 h 238"/>
                <a:gd name="T28" fmla="*/ 40 w 117"/>
                <a:gd name="T29" fmla="*/ 238 h 238"/>
                <a:gd name="T30" fmla="*/ 49 w 117"/>
                <a:gd name="T31" fmla="*/ 231 h 238"/>
                <a:gd name="T32" fmla="*/ 58 w 117"/>
                <a:gd name="T33" fmla="*/ 149 h 238"/>
                <a:gd name="T34" fmla="*/ 68 w 117"/>
                <a:gd name="T35" fmla="*/ 231 h 238"/>
                <a:gd name="T36" fmla="*/ 77 w 117"/>
                <a:gd name="T37" fmla="*/ 238 h 238"/>
                <a:gd name="T38" fmla="*/ 85 w 117"/>
                <a:gd name="T39" fmla="*/ 231 h 238"/>
                <a:gd name="T40" fmla="*/ 82 w 117"/>
                <a:gd name="T41" fmla="*/ 91 h 238"/>
                <a:gd name="T42" fmla="*/ 103 w 117"/>
                <a:gd name="T43" fmla="*/ 139 h 238"/>
                <a:gd name="T44" fmla="*/ 112 w 117"/>
                <a:gd name="T45" fmla="*/ 142 h 238"/>
                <a:gd name="T46" fmla="*/ 116 w 117"/>
                <a:gd name="T47" fmla="*/ 134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17" h="238">
                  <a:moveTo>
                    <a:pt x="58" y="41"/>
                  </a:moveTo>
                  <a:cubicBezTo>
                    <a:pt x="70" y="41"/>
                    <a:pt x="79" y="32"/>
                    <a:pt x="79" y="20"/>
                  </a:cubicBezTo>
                  <a:cubicBezTo>
                    <a:pt x="79" y="9"/>
                    <a:pt x="70" y="0"/>
                    <a:pt x="58" y="0"/>
                  </a:cubicBezTo>
                  <a:cubicBezTo>
                    <a:pt x="47" y="0"/>
                    <a:pt x="38" y="9"/>
                    <a:pt x="38" y="20"/>
                  </a:cubicBezTo>
                  <a:cubicBezTo>
                    <a:pt x="38" y="32"/>
                    <a:pt x="47" y="41"/>
                    <a:pt x="58" y="41"/>
                  </a:cubicBezTo>
                  <a:close/>
                  <a:moveTo>
                    <a:pt x="116" y="134"/>
                  </a:moveTo>
                  <a:cubicBezTo>
                    <a:pt x="116" y="135"/>
                    <a:pt x="96" y="73"/>
                    <a:pt x="92" y="65"/>
                  </a:cubicBezTo>
                  <a:cubicBezTo>
                    <a:pt x="88" y="56"/>
                    <a:pt x="79" y="51"/>
                    <a:pt x="58" y="51"/>
                  </a:cubicBezTo>
                  <a:cubicBezTo>
                    <a:pt x="38" y="51"/>
                    <a:pt x="29" y="56"/>
                    <a:pt x="25" y="65"/>
                  </a:cubicBezTo>
                  <a:cubicBezTo>
                    <a:pt x="20" y="73"/>
                    <a:pt x="1" y="135"/>
                    <a:pt x="1" y="134"/>
                  </a:cubicBezTo>
                  <a:cubicBezTo>
                    <a:pt x="0" y="137"/>
                    <a:pt x="2" y="141"/>
                    <a:pt x="5" y="142"/>
                  </a:cubicBezTo>
                  <a:cubicBezTo>
                    <a:pt x="9" y="143"/>
                    <a:pt x="12" y="142"/>
                    <a:pt x="14" y="139"/>
                  </a:cubicBezTo>
                  <a:cubicBezTo>
                    <a:pt x="35" y="91"/>
                    <a:pt x="35" y="91"/>
                    <a:pt x="35" y="91"/>
                  </a:cubicBezTo>
                  <a:cubicBezTo>
                    <a:pt x="35" y="91"/>
                    <a:pt x="32" y="231"/>
                    <a:pt x="31" y="231"/>
                  </a:cubicBezTo>
                  <a:cubicBezTo>
                    <a:pt x="32" y="235"/>
                    <a:pt x="36" y="238"/>
                    <a:pt x="40" y="238"/>
                  </a:cubicBezTo>
                  <a:cubicBezTo>
                    <a:pt x="45" y="238"/>
                    <a:pt x="48" y="235"/>
                    <a:pt x="49" y="231"/>
                  </a:cubicBezTo>
                  <a:cubicBezTo>
                    <a:pt x="58" y="149"/>
                    <a:pt x="58" y="149"/>
                    <a:pt x="58" y="149"/>
                  </a:cubicBezTo>
                  <a:cubicBezTo>
                    <a:pt x="68" y="231"/>
                    <a:pt x="68" y="231"/>
                    <a:pt x="68" y="231"/>
                  </a:cubicBezTo>
                  <a:cubicBezTo>
                    <a:pt x="68" y="235"/>
                    <a:pt x="72" y="238"/>
                    <a:pt x="77" y="238"/>
                  </a:cubicBezTo>
                  <a:cubicBezTo>
                    <a:pt x="81" y="238"/>
                    <a:pt x="85" y="235"/>
                    <a:pt x="85" y="231"/>
                  </a:cubicBezTo>
                  <a:cubicBezTo>
                    <a:pt x="85" y="231"/>
                    <a:pt x="82" y="91"/>
                    <a:pt x="82" y="91"/>
                  </a:cubicBezTo>
                  <a:cubicBezTo>
                    <a:pt x="103" y="139"/>
                    <a:pt x="103" y="139"/>
                    <a:pt x="103" y="139"/>
                  </a:cubicBezTo>
                  <a:cubicBezTo>
                    <a:pt x="105" y="142"/>
                    <a:pt x="108" y="143"/>
                    <a:pt x="112" y="142"/>
                  </a:cubicBezTo>
                  <a:cubicBezTo>
                    <a:pt x="115" y="141"/>
                    <a:pt x="117" y="137"/>
                    <a:pt x="116" y="134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23" name="Freeform 12">
              <a:extLst>
                <a:ext uri="{FF2B5EF4-FFF2-40B4-BE49-F238E27FC236}">
                  <a16:creationId xmlns:a16="http://schemas.microsoft.com/office/drawing/2014/main" id="{5D1D81ED-6225-4C82-B0D5-66BDB880D6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66569" y="4359020"/>
              <a:ext cx="608746" cy="1213083"/>
            </a:xfrm>
            <a:custGeom>
              <a:avLst/>
              <a:gdLst>
                <a:gd name="T0" fmla="*/ 58 w 117"/>
                <a:gd name="T1" fmla="*/ 41 h 238"/>
                <a:gd name="T2" fmla="*/ 79 w 117"/>
                <a:gd name="T3" fmla="*/ 20 h 238"/>
                <a:gd name="T4" fmla="*/ 58 w 117"/>
                <a:gd name="T5" fmla="*/ 0 h 238"/>
                <a:gd name="T6" fmla="*/ 38 w 117"/>
                <a:gd name="T7" fmla="*/ 20 h 238"/>
                <a:gd name="T8" fmla="*/ 58 w 117"/>
                <a:gd name="T9" fmla="*/ 41 h 238"/>
                <a:gd name="T10" fmla="*/ 116 w 117"/>
                <a:gd name="T11" fmla="*/ 134 h 238"/>
                <a:gd name="T12" fmla="*/ 92 w 117"/>
                <a:gd name="T13" fmla="*/ 65 h 238"/>
                <a:gd name="T14" fmla="*/ 58 w 117"/>
                <a:gd name="T15" fmla="*/ 51 h 238"/>
                <a:gd name="T16" fmla="*/ 25 w 117"/>
                <a:gd name="T17" fmla="*/ 65 h 238"/>
                <a:gd name="T18" fmla="*/ 1 w 117"/>
                <a:gd name="T19" fmla="*/ 134 h 238"/>
                <a:gd name="T20" fmla="*/ 5 w 117"/>
                <a:gd name="T21" fmla="*/ 142 h 238"/>
                <a:gd name="T22" fmla="*/ 14 w 117"/>
                <a:gd name="T23" fmla="*/ 139 h 238"/>
                <a:gd name="T24" fmla="*/ 35 w 117"/>
                <a:gd name="T25" fmla="*/ 91 h 238"/>
                <a:gd name="T26" fmla="*/ 31 w 117"/>
                <a:gd name="T27" fmla="*/ 231 h 238"/>
                <a:gd name="T28" fmla="*/ 40 w 117"/>
                <a:gd name="T29" fmla="*/ 238 h 238"/>
                <a:gd name="T30" fmla="*/ 49 w 117"/>
                <a:gd name="T31" fmla="*/ 231 h 238"/>
                <a:gd name="T32" fmla="*/ 58 w 117"/>
                <a:gd name="T33" fmla="*/ 149 h 238"/>
                <a:gd name="T34" fmla="*/ 68 w 117"/>
                <a:gd name="T35" fmla="*/ 231 h 238"/>
                <a:gd name="T36" fmla="*/ 77 w 117"/>
                <a:gd name="T37" fmla="*/ 238 h 238"/>
                <a:gd name="T38" fmla="*/ 85 w 117"/>
                <a:gd name="T39" fmla="*/ 231 h 238"/>
                <a:gd name="T40" fmla="*/ 82 w 117"/>
                <a:gd name="T41" fmla="*/ 91 h 238"/>
                <a:gd name="T42" fmla="*/ 103 w 117"/>
                <a:gd name="T43" fmla="*/ 139 h 238"/>
                <a:gd name="T44" fmla="*/ 112 w 117"/>
                <a:gd name="T45" fmla="*/ 142 h 238"/>
                <a:gd name="T46" fmla="*/ 116 w 117"/>
                <a:gd name="T47" fmla="*/ 134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17" h="238">
                  <a:moveTo>
                    <a:pt x="58" y="41"/>
                  </a:moveTo>
                  <a:cubicBezTo>
                    <a:pt x="70" y="41"/>
                    <a:pt x="79" y="32"/>
                    <a:pt x="79" y="20"/>
                  </a:cubicBezTo>
                  <a:cubicBezTo>
                    <a:pt x="79" y="9"/>
                    <a:pt x="70" y="0"/>
                    <a:pt x="58" y="0"/>
                  </a:cubicBezTo>
                  <a:cubicBezTo>
                    <a:pt x="47" y="0"/>
                    <a:pt x="38" y="9"/>
                    <a:pt x="38" y="20"/>
                  </a:cubicBezTo>
                  <a:cubicBezTo>
                    <a:pt x="38" y="32"/>
                    <a:pt x="47" y="41"/>
                    <a:pt x="58" y="41"/>
                  </a:cubicBezTo>
                  <a:close/>
                  <a:moveTo>
                    <a:pt x="116" y="134"/>
                  </a:moveTo>
                  <a:cubicBezTo>
                    <a:pt x="116" y="135"/>
                    <a:pt x="96" y="73"/>
                    <a:pt x="92" y="65"/>
                  </a:cubicBezTo>
                  <a:cubicBezTo>
                    <a:pt x="88" y="56"/>
                    <a:pt x="79" y="51"/>
                    <a:pt x="58" y="51"/>
                  </a:cubicBezTo>
                  <a:cubicBezTo>
                    <a:pt x="38" y="51"/>
                    <a:pt x="29" y="56"/>
                    <a:pt x="25" y="65"/>
                  </a:cubicBezTo>
                  <a:cubicBezTo>
                    <a:pt x="20" y="73"/>
                    <a:pt x="1" y="135"/>
                    <a:pt x="1" y="134"/>
                  </a:cubicBezTo>
                  <a:cubicBezTo>
                    <a:pt x="0" y="137"/>
                    <a:pt x="2" y="141"/>
                    <a:pt x="5" y="142"/>
                  </a:cubicBezTo>
                  <a:cubicBezTo>
                    <a:pt x="9" y="143"/>
                    <a:pt x="12" y="142"/>
                    <a:pt x="14" y="139"/>
                  </a:cubicBezTo>
                  <a:cubicBezTo>
                    <a:pt x="35" y="91"/>
                    <a:pt x="35" y="91"/>
                    <a:pt x="35" y="91"/>
                  </a:cubicBezTo>
                  <a:cubicBezTo>
                    <a:pt x="35" y="91"/>
                    <a:pt x="32" y="231"/>
                    <a:pt x="31" y="231"/>
                  </a:cubicBezTo>
                  <a:cubicBezTo>
                    <a:pt x="32" y="235"/>
                    <a:pt x="36" y="238"/>
                    <a:pt x="40" y="238"/>
                  </a:cubicBezTo>
                  <a:cubicBezTo>
                    <a:pt x="45" y="238"/>
                    <a:pt x="48" y="235"/>
                    <a:pt x="49" y="231"/>
                  </a:cubicBezTo>
                  <a:cubicBezTo>
                    <a:pt x="58" y="149"/>
                    <a:pt x="58" y="149"/>
                    <a:pt x="58" y="149"/>
                  </a:cubicBezTo>
                  <a:cubicBezTo>
                    <a:pt x="68" y="231"/>
                    <a:pt x="68" y="231"/>
                    <a:pt x="68" y="231"/>
                  </a:cubicBezTo>
                  <a:cubicBezTo>
                    <a:pt x="68" y="235"/>
                    <a:pt x="72" y="238"/>
                    <a:pt x="77" y="238"/>
                  </a:cubicBezTo>
                  <a:cubicBezTo>
                    <a:pt x="81" y="238"/>
                    <a:pt x="85" y="235"/>
                    <a:pt x="85" y="231"/>
                  </a:cubicBezTo>
                  <a:cubicBezTo>
                    <a:pt x="85" y="231"/>
                    <a:pt x="82" y="91"/>
                    <a:pt x="82" y="91"/>
                  </a:cubicBezTo>
                  <a:cubicBezTo>
                    <a:pt x="103" y="139"/>
                    <a:pt x="103" y="139"/>
                    <a:pt x="103" y="139"/>
                  </a:cubicBezTo>
                  <a:cubicBezTo>
                    <a:pt x="105" y="142"/>
                    <a:pt x="108" y="143"/>
                    <a:pt x="112" y="142"/>
                  </a:cubicBezTo>
                  <a:cubicBezTo>
                    <a:pt x="115" y="141"/>
                    <a:pt x="117" y="137"/>
                    <a:pt x="116" y="134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24" name="Freeform 12">
              <a:extLst>
                <a:ext uri="{FF2B5EF4-FFF2-40B4-BE49-F238E27FC236}">
                  <a16:creationId xmlns:a16="http://schemas.microsoft.com/office/drawing/2014/main" id="{6BD0C4F6-BB21-45AD-8FFD-E796D2A16E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4508" y="4359020"/>
              <a:ext cx="608746" cy="1213083"/>
            </a:xfrm>
            <a:custGeom>
              <a:avLst/>
              <a:gdLst>
                <a:gd name="T0" fmla="*/ 58 w 117"/>
                <a:gd name="T1" fmla="*/ 41 h 238"/>
                <a:gd name="T2" fmla="*/ 79 w 117"/>
                <a:gd name="T3" fmla="*/ 20 h 238"/>
                <a:gd name="T4" fmla="*/ 58 w 117"/>
                <a:gd name="T5" fmla="*/ 0 h 238"/>
                <a:gd name="T6" fmla="*/ 38 w 117"/>
                <a:gd name="T7" fmla="*/ 20 h 238"/>
                <a:gd name="T8" fmla="*/ 58 w 117"/>
                <a:gd name="T9" fmla="*/ 41 h 238"/>
                <a:gd name="T10" fmla="*/ 116 w 117"/>
                <a:gd name="T11" fmla="*/ 134 h 238"/>
                <a:gd name="T12" fmla="*/ 92 w 117"/>
                <a:gd name="T13" fmla="*/ 65 h 238"/>
                <a:gd name="T14" fmla="*/ 58 w 117"/>
                <a:gd name="T15" fmla="*/ 51 h 238"/>
                <a:gd name="T16" fmla="*/ 25 w 117"/>
                <a:gd name="T17" fmla="*/ 65 h 238"/>
                <a:gd name="T18" fmla="*/ 1 w 117"/>
                <a:gd name="T19" fmla="*/ 134 h 238"/>
                <a:gd name="T20" fmla="*/ 5 w 117"/>
                <a:gd name="T21" fmla="*/ 142 h 238"/>
                <a:gd name="T22" fmla="*/ 14 w 117"/>
                <a:gd name="T23" fmla="*/ 139 h 238"/>
                <a:gd name="T24" fmla="*/ 35 w 117"/>
                <a:gd name="T25" fmla="*/ 91 h 238"/>
                <a:gd name="T26" fmla="*/ 31 w 117"/>
                <a:gd name="T27" fmla="*/ 231 h 238"/>
                <a:gd name="T28" fmla="*/ 40 w 117"/>
                <a:gd name="T29" fmla="*/ 238 h 238"/>
                <a:gd name="T30" fmla="*/ 49 w 117"/>
                <a:gd name="T31" fmla="*/ 231 h 238"/>
                <a:gd name="T32" fmla="*/ 58 w 117"/>
                <a:gd name="T33" fmla="*/ 149 h 238"/>
                <a:gd name="T34" fmla="*/ 68 w 117"/>
                <a:gd name="T35" fmla="*/ 231 h 238"/>
                <a:gd name="T36" fmla="*/ 77 w 117"/>
                <a:gd name="T37" fmla="*/ 238 h 238"/>
                <a:gd name="T38" fmla="*/ 85 w 117"/>
                <a:gd name="T39" fmla="*/ 231 h 238"/>
                <a:gd name="T40" fmla="*/ 82 w 117"/>
                <a:gd name="T41" fmla="*/ 91 h 238"/>
                <a:gd name="T42" fmla="*/ 103 w 117"/>
                <a:gd name="T43" fmla="*/ 139 h 238"/>
                <a:gd name="T44" fmla="*/ 112 w 117"/>
                <a:gd name="T45" fmla="*/ 142 h 238"/>
                <a:gd name="T46" fmla="*/ 116 w 117"/>
                <a:gd name="T47" fmla="*/ 134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17" h="238">
                  <a:moveTo>
                    <a:pt x="58" y="41"/>
                  </a:moveTo>
                  <a:cubicBezTo>
                    <a:pt x="70" y="41"/>
                    <a:pt x="79" y="32"/>
                    <a:pt x="79" y="20"/>
                  </a:cubicBezTo>
                  <a:cubicBezTo>
                    <a:pt x="79" y="9"/>
                    <a:pt x="70" y="0"/>
                    <a:pt x="58" y="0"/>
                  </a:cubicBezTo>
                  <a:cubicBezTo>
                    <a:pt x="47" y="0"/>
                    <a:pt x="38" y="9"/>
                    <a:pt x="38" y="20"/>
                  </a:cubicBezTo>
                  <a:cubicBezTo>
                    <a:pt x="38" y="32"/>
                    <a:pt x="47" y="41"/>
                    <a:pt x="58" y="41"/>
                  </a:cubicBezTo>
                  <a:close/>
                  <a:moveTo>
                    <a:pt x="116" y="134"/>
                  </a:moveTo>
                  <a:cubicBezTo>
                    <a:pt x="116" y="135"/>
                    <a:pt x="96" y="73"/>
                    <a:pt x="92" y="65"/>
                  </a:cubicBezTo>
                  <a:cubicBezTo>
                    <a:pt x="88" y="56"/>
                    <a:pt x="79" y="51"/>
                    <a:pt x="58" y="51"/>
                  </a:cubicBezTo>
                  <a:cubicBezTo>
                    <a:pt x="38" y="51"/>
                    <a:pt x="29" y="56"/>
                    <a:pt x="25" y="65"/>
                  </a:cubicBezTo>
                  <a:cubicBezTo>
                    <a:pt x="20" y="73"/>
                    <a:pt x="1" y="135"/>
                    <a:pt x="1" y="134"/>
                  </a:cubicBezTo>
                  <a:cubicBezTo>
                    <a:pt x="0" y="137"/>
                    <a:pt x="2" y="141"/>
                    <a:pt x="5" y="142"/>
                  </a:cubicBezTo>
                  <a:cubicBezTo>
                    <a:pt x="9" y="143"/>
                    <a:pt x="12" y="142"/>
                    <a:pt x="14" y="139"/>
                  </a:cubicBezTo>
                  <a:cubicBezTo>
                    <a:pt x="35" y="91"/>
                    <a:pt x="35" y="91"/>
                    <a:pt x="35" y="91"/>
                  </a:cubicBezTo>
                  <a:cubicBezTo>
                    <a:pt x="35" y="91"/>
                    <a:pt x="32" y="231"/>
                    <a:pt x="31" y="231"/>
                  </a:cubicBezTo>
                  <a:cubicBezTo>
                    <a:pt x="32" y="235"/>
                    <a:pt x="36" y="238"/>
                    <a:pt x="40" y="238"/>
                  </a:cubicBezTo>
                  <a:cubicBezTo>
                    <a:pt x="45" y="238"/>
                    <a:pt x="48" y="235"/>
                    <a:pt x="49" y="231"/>
                  </a:cubicBezTo>
                  <a:cubicBezTo>
                    <a:pt x="58" y="149"/>
                    <a:pt x="58" y="149"/>
                    <a:pt x="58" y="149"/>
                  </a:cubicBezTo>
                  <a:cubicBezTo>
                    <a:pt x="68" y="231"/>
                    <a:pt x="68" y="231"/>
                    <a:pt x="68" y="231"/>
                  </a:cubicBezTo>
                  <a:cubicBezTo>
                    <a:pt x="68" y="235"/>
                    <a:pt x="72" y="238"/>
                    <a:pt x="77" y="238"/>
                  </a:cubicBezTo>
                  <a:cubicBezTo>
                    <a:pt x="81" y="238"/>
                    <a:pt x="85" y="235"/>
                    <a:pt x="85" y="231"/>
                  </a:cubicBezTo>
                  <a:cubicBezTo>
                    <a:pt x="85" y="231"/>
                    <a:pt x="82" y="91"/>
                    <a:pt x="82" y="91"/>
                  </a:cubicBezTo>
                  <a:cubicBezTo>
                    <a:pt x="103" y="139"/>
                    <a:pt x="103" y="139"/>
                    <a:pt x="103" y="139"/>
                  </a:cubicBezTo>
                  <a:cubicBezTo>
                    <a:pt x="105" y="142"/>
                    <a:pt x="108" y="143"/>
                    <a:pt x="112" y="142"/>
                  </a:cubicBezTo>
                  <a:cubicBezTo>
                    <a:pt x="115" y="141"/>
                    <a:pt x="117" y="137"/>
                    <a:pt x="116" y="134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25" name="Freeform 71">
              <a:extLst>
                <a:ext uri="{FF2B5EF4-FFF2-40B4-BE49-F238E27FC236}">
                  <a16:creationId xmlns:a16="http://schemas.microsoft.com/office/drawing/2014/main" id="{BE626B5F-754D-4EA8-87D4-7A766CC0EFD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70690" y="4359020"/>
              <a:ext cx="608746" cy="1213083"/>
            </a:xfrm>
            <a:custGeom>
              <a:avLst/>
              <a:gdLst>
                <a:gd name="T0" fmla="*/ 58 w 117"/>
                <a:gd name="T1" fmla="*/ 41 h 238"/>
                <a:gd name="T2" fmla="*/ 79 w 117"/>
                <a:gd name="T3" fmla="*/ 20 h 238"/>
                <a:gd name="T4" fmla="*/ 58 w 117"/>
                <a:gd name="T5" fmla="*/ 0 h 238"/>
                <a:gd name="T6" fmla="*/ 38 w 117"/>
                <a:gd name="T7" fmla="*/ 20 h 238"/>
                <a:gd name="T8" fmla="*/ 58 w 117"/>
                <a:gd name="T9" fmla="*/ 41 h 238"/>
                <a:gd name="T10" fmla="*/ 116 w 117"/>
                <a:gd name="T11" fmla="*/ 134 h 238"/>
                <a:gd name="T12" fmla="*/ 92 w 117"/>
                <a:gd name="T13" fmla="*/ 65 h 238"/>
                <a:gd name="T14" fmla="*/ 58 w 117"/>
                <a:gd name="T15" fmla="*/ 51 h 238"/>
                <a:gd name="T16" fmla="*/ 25 w 117"/>
                <a:gd name="T17" fmla="*/ 65 h 238"/>
                <a:gd name="T18" fmla="*/ 1 w 117"/>
                <a:gd name="T19" fmla="*/ 134 h 238"/>
                <a:gd name="T20" fmla="*/ 5 w 117"/>
                <a:gd name="T21" fmla="*/ 142 h 238"/>
                <a:gd name="T22" fmla="*/ 14 w 117"/>
                <a:gd name="T23" fmla="*/ 139 h 238"/>
                <a:gd name="T24" fmla="*/ 35 w 117"/>
                <a:gd name="T25" fmla="*/ 91 h 238"/>
                <a:gd name="T26" fmla="*/ 31 w 117"/>
                <a:gd name="T27" fmla="*/ 231 h 238"/>
                <a:gd name="T28" fmla="*/ 40 w 117"/>
                <a:gd name="T29" fmla="*/ 238 h 238"/>
                <a:gd name="T30" fmla="*/ 49 w 117"/>
                <a:gd name="T31" fmla="*/ 231 h 238"/>
                <a:gd name="T32" fmla="*/ 58 w 117"/>
                <a:gd name="T33" fmla="*/ 149 h 238"/>
                <a:gd name="T34" fmla="*/ 68 w 117"/>
                <a:gd name="T35" fmla="*/ 231 h 238"/>
                <a:gd name="T36" fmla="*/ 77 w 117"/>
                <a:gd name="T37" fmla="*/ 238 h 238"/>
                <a:gd name="T38" fmla="*/ 85 w 117"/>
                <a:gd name="T39" fmla="*/ 231 h 238"/>
                <a:gd name="T40" fmla="*/ 82 w 117"/>
                <a:gd name="T41" fmla="*/ 91 h 238"/>
                <a:gd name="T42" fmla="*/ 103 w 117"/>
                <a:gd name="T43" fmla="*/ 139 h 238"/>
                <a:gd name="T44" fmla="*/ 112 w 117"/>
                <a:gd name="T45" fmla="*/ 142 h 238"/>
                <a:gd name="T46" fmla="*/ 116 w 117"/>
                <a:gd name="T47" fmla="*/ 134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17" h="238">
                  <a:moveTo>
                    <a:pt x="58" y="41"/>
                  </a:moveTo>
                  <a:cubicBezTo>
                    <a:pt x="70" y="41"/>
                    <a:pt x="79" y="32"/>
                    <a:pt x="79" y="20"/>
                  </a:cubicBezTo>
                  <a:cubicBezTo>
                    <a:pt x="79" y="9"/>
                    <a:pt x="70" y="0"/>
                    <a:pt x="58" y="0"/>
                  </a:cubicBezTo>
                  <a:cubicBezTo>
                    <a:pt x="47" y="0"/>
                    <a:pt x="38" y="9"/>
                    <a:pt x="38" y="20"/>
                  </a:cubicBezTo>
                  <a:cubicBezTo>
                    <a:pt x="38" y="32"/>
                    <a:pt x="47" y="41"/>
                    <a:pt x="58" y="41"/>
                  </a:cubicBezTo>
                  <a:close/>
                  <a:moveTo>
                    <a:pt x="116" y="134"/>
                  </a:moveTo>
                  <a:cubicBezTo>
                    <a:pt x="116" y="135"/>
                    <a:pt x="96" y="73"/>
                    <a:pt x="92" y="65"/>
                  </a:cubicBezTo>
                  <a:cubicBezTo>
                    <a:pt x="88" y="56"/>
                    <a:pt x="79" y="51"/>
                    <a:pt x="58" y="51"/>
                  </a:cubicBezTo>
                  <a:cubicBezTo>
                    <a:pt x="38" y="51"/>
                    <a:pt x="29" y="56"/>
                    <a:pt x="25" y="65"/>
                  </a:cubicBezTo>
                  <a:cubicBezTo>
                    <a:pt x="20" y="73"/>
                    <a:pt x="1" y="135"/>
                    <a:pt x="1" y="134"/>
                  </a:cubicBezTo>
                  <a:cubicBezTo>
                    <a:pt x="0" y="137"/>
                    <a:pt x="2" y="141"/>
                    <a:pt x="5" y="142"/>
                  </a:cubicBezTo>
                  <a:cubicBezTo>
                    <a:pt x="9" y="143"/>
                    <a:pt x="12" y="142"/>
                    <a:pt x="14" y="139"/>
                  </a:cubicBezTo>
                  <a:cubicBezTo>
                    <a:pt x="35" y="91"/>
                    <a:pt x="35" y="91"/>
                    <a:pt x="35" y="91"/>
                  </a:cubicBezTo>
                  <a:cubicBezTo>
                    <a:pt x="35" y="91"/>
                    <a:pt x="32" y="231"/>
                    <a:pt x="31" y="231"/>
                  </a:cubicBezTo>
                  <a:cubicBezTo>
                    <a:pt x="32" y="235"/>
                    <a:pt x="36" y="238"/>
                    <a:pt x="40" y="238"/>
                  </a:cubicBezTo>
                  <a:cubicBezTo>
                    <a:pt x="45" y="238"/>
                    <a:pt x="48" y="235"/>
                    <a:pt x="49" y="231"/>
                  </a:cubicBezTo>
                  <a:cubicBezTo>
                    <a:pt x="58" y="149"/>
                    <a:pt x="58" y="149"/>
                    <a:pt x="58" y="149"/>
                  </a:cubicBezTo>
                  <a:cubicBezTo>
                    <a:pt x="68" y="231"/>
                    <a:pt x="68" y="231"/>
                    <a:pt x="68" y="231"/>
                  </a:cubicBezTo>
                  <a:cubicBezTo>
                    <a:pt x="68" y="235"/>
                    <a:pt x="72" y="238"/>
                    <a:pt x="77" y="238"/>
                  </a:cubicBezTo>
                  <a:cubicBezTo>
                    <a:pt x="81" y="238"/>
                    <a:pt x="85" y="235"/>
                    <a:pt x="85" y="231"/>
                  </a:cubicBezTo>
                  <a:cubicBezTo>
                    <a:pt x="85" y="231"/>
                    <a:pt x="82" y="91"/>
                    <a:pt x="82" y="91"/>
                  </a:cubicBezTo>
                  <a:cubicBezTo>
                    <a:pt x="103" y="139"/>
                    <a:pt x="103" y="139"/>
                    <a:pt x="103" y="139"/>
                  </a:cubicBezTo>
                  <a:cubicBezTo>
                    <a:pt x="105" y="142"/>
                    <a:pt x="108" y="143"/>
                    <a:pt x="112" y="142"/>
                  </a:cubicBezTo>
                  <a:cubicBezTo>
                    <a:pt x="115" y="141"/>
                    <a:pt x="117" y="137"/>
                    <a:pt x="116" y="134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26" name="Freeform 72">
              <a:extLst>
                <a:ext uri="{FF2B5EF4-FFF2-40B4-BE49-F238E27FC236}">
                  <a16:creationId xmlns:a16="http://schemas.microsoft.com/office/drawing/2014/main" id="{84605D21-E1AE-41D3-A9AD-46E557BF368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76872" y="4359020"/>
              <a:ext cx="608746" cy="1213083"/>
            </a:xfrm>
            <a:custGeom>
              <a:avLst/>
              <a:gdLst>
                <a:gd name="T0" fmla="*/ 58 w 117"/>
                <a:gd name="T1" fmla="*/ 41 h 238"/>
                <a:gd name="T2" fmla="*/ 79 w 117"/>
                <a:gd name="T3" fmla="*/ 20 h 238"/>
                <a:gd name="T4" fmla="*/ 58 w 117"/>
                <a:gd name="T5" fmla="*/ 0 h 238"/>
                <a:gd name="T6" fmla="*/ 38 w 117"/>
                <a:gd name="T7" fmla="*/ 20 h 238"/>
                <a:gd name="T8" fmla="*/ 58 w 117"/>
                <a:gd name="T9" fmla="*/ 41 h 238"/>
                <a:gd name="T10" fmla="*/ 116 w 117"/>
                <a:gd name="T11" fmla="*/ 134 h 238"/>
                <a:gd name="T12" fmla="*/ 92 w 117"/>
                <a:gd name="T13" fmla="*/ 65 h 238"/>
                <a:gd name="T14" fmla="*/ 58 w 117"/>
                <a:gd name="T15" fmla="*/ 51 h 238"/>
                <a:gd name="T16" fmla="*/ 25 w 117"/>
                <a:gd name="T17" fmla="*/ 65 h 238"/>
                <a:gd name="T18" fmla="*/ 1 w 117"/>
                <a:gd name="T19" fmla="*/ 134 h 238"/>
                <a:gd name="T20" fmla="*/ 5 w 117"/>
                <a:gd name="T21" fmla="*/ 142 h 238"/>
                <a:gd name="T22" fmla="*/ 14 w 117"/>
                <a:gd name="T23" fmla="*/ 139 h 238"/>
                <a:gd name="T24" fmla="*/ 35 w 117"/>
                <a:gd name="T25" fmla="*/ 91 h 238"/>
                <a:gd name="T26" fmla="*/ 31 w 117"/>
                <a:gd name="T27" fmla="*/ 231 h 238"/>
                <a:gd name="T28" fmla="*/ 40 w 117"/>
                <a:gd name="T29" fmla="*/ 238 h 238"/>
                <a:gd name="T30" fmla="*/ 49 w 117"/>
                <a:gd name="T31" fmla="*/ 231 h 238"/>
                <a:gd name="T32" fmla="*/ 58 w 117"/>
                <a:gd name="T33" fmla="*/ 149 h 238"/>
                <a:gd name="T34" fmla="*/ 68 w 117"/>
                <a:gd name="T35" fmla="*/ 231 h 238"/>
                <a:gd name="T36" fmla="*/ 77 w 117"/>
                <a:gd name="T37" fmla="*/ 238 h 238"/>
                <a:gd name="T38" fmla="*/ 85 w 117"/>
                <a:gd name="T39" fmla="*/ 231 h 238"/>
                <a:gd name="T40" fmla="*/ 82 w 117"/>
                <a:gd name="T41" fmla="*/ 91 h 238"/>
                <a:gd name="T42" fmla="*/ 103 w 117"/>
                <a:gd name="T43" fmla="*/ 139 h 238"/>
                <a:gd name="T44" fmla="*/ 112 w 117"/>
                <a:gd name="T45" fmla="*/ 142 h 238"/>
                <a:gd name="T46" fmla="*/ 116 w 117"/>
                <a:gd name="T47" fmla="*/ 134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17" h="238">
                  <a:moveTo>
                    <a:pt x="58" y="41"/>
                  </a:moveTo>
                  <a:cubicBezTo>
                    <a:pt x="70" y="41"/>
                    <a:pt x="79" y="32"/>
                    <a:pt x="79" y="20"/>
                  </a:cubicBezTo>
                  <a:cubicBezTo>
                    <a:pt x="79" y="9"/>
                    <a:pt x="70" y="0"/>
                    <a:pt x="58" y="0"/>
                  </a:cubicBezTo>
                  <a:cubicBezTo>
                    <a:pt x="47" y="0"/>
                    <a:pt x="38" y="9"/>
                    <a:pt x="38" y="20"/>
                  </a:cubicBezTo>
                  <a:cubicBezTo>
                    <a:pt x="38" y="32"/>
                    <a:pt x="47" y="41"/>
                    <a:pt x="58" y="41"/>
                  </a:cubicBezTo>
                  <a:close/>
                  <a:moveTo>
                    <a:pt x="116" y="134"/>
                  </a:moveTo>
                  <a:cubicBezTo>
                    <a:pt x="116" y="135"/>
                    <a:pt x="96" y="73"/>
                    <a:pt x="92" y="65"/>
                  </a:cubicBezTo>
                  <a:cubicBezTo>
                    <a:pt x="88" y="56"/>
                    <a:pt x="79" y="51"/>
                    <a:pt x="58" y="51"/>
                  </a:cubicBezTo>
                  <a:cubicBezTo>
                    <a:pt x="38" y="51"/>
                    <a:pt x="29" y="56"/>
                    <a:pt x="25" y="65"/>
                  </a:cubicBezTo>
                  <a:cubicBezTo>
                    <a:pt x="20" y="73"/>
                    <a:pt x="1" y="135"/>
                    <a:pt x="1" y="134"/>
                  </a:cubicBezTo>
                  <a:cubicBezTo>
                    <a:pt x="0" y="137"/>
                    <a:pt x="2" y="141"/>
                    <a:pt x="5" y="142"/>
                  </a:cubicBezTo>
                  <a:cubicBezTo>
                    <a:pt x="9" y="143"/>
                    <a:pt x="12" y="142"/>
                    <a:pt x="14" y="139"/>
                  </a:cubicBezTo>
                  <a:cubicBezTo>
                    <a:pt x="35" y="91"/>
                    <a:pt x="35" y="91"/>
                    <a:pt x="35" y="91"/>
                  </a:cubicBezTo>
                  <a:cubicBezTo>
                    <a:pt x="35" y="91"/>
                    <a:pt x="32" y="231"/>
                    <a:pt x="31" y="231"/>
                  </a:cubicBezTo>
                  <a:cubicBezTo>
                    <a:pt x="32" y="235"/>
                    <a:pt x="36" y="238"/>
                    <a:pt x="40" y="238"/>
                  </a:cubicBezTo>
                  <a:cubicBezTo>
                    <a:pt x="45" y="238"/>
                    <a:pt x="48" y="235"/>
                    <a:pt x="49" y="231"/>
                  </a:cubicBezTo>
                  <a:cubicBezTo>
                    <a:pt x="58" y="149"/>
                    <a:pt x="58" y="149"/>
                    <a:pt x="58" y="149"/>
                  </a:cubicBezTo>
                  <a:cubicBezTo>
                    <a:pt x="68" y="231"/>
                    <a:pt x="68" y="231"/>
                    <a:pt x="68" y="231"/>
                  </a:cubicBezTo>
                  <a:cubicBezTo>
                    <a:pt x="68" y="235"/>
                    <a:pt x="72" y="238"/>
                    <a:pt x="77" y="238"/>
                  </a:cubicBezTo>
                  <a:cubicBezTo>
                    <a:pt x="81" y="238"/>
                    <a:pt x="85" y="235"/>
                    <a:pt x="85" y="231"/>
                  </a:cubicBezTo>
                  <a:cubicBezTo>
                    <a:pt x="85" y="231"/>
                    <a:pt x="82" y="91"/>
                    <a:pt x="82" y="91"/>
                  </a:cubicBezTo>
                  <a:cubicBezTo>
                    <a:pt x="103" y="139"/>
                    <a:pt x="103" y="139"/>
                    <a:pt x="103" y="139"/>
                  </a:cubicBezTo>
                  <a:cubicBezTo>
                    <a:pt x="105" y="142"/>
                    <a:pt x="108" y="143"/>
                    <a:pt x="112" y="142"/>
                  </a:cubicBezTo>
                  <a:cubicBezTo>
                    <a:pt x="115" y="141"/>
                    <a:pt x="117" y="137"/>
                    <a:pt x="116" y="134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B5E7CEB0-A0AA-4A1F-AD29-DCA09798F85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74811" y="4359020"/>
              <a:ext cx="608746" cy="1213083"/>
            </a:xfrm>
            <a:custGeom>
              <a:avLst/>
              <a:gdLst>
                <a:gd name="T0" fmla="*/ 58 w 117"/>
                <a:gd name="T1" fmla="*/ 41 h 238"/>
                <a:gd name="T2" fmla="*/ 79 w 117"/>
                <a:gd name="T3" fmla="*/ 20 h 238"/>
                <a:gd name="T4" fmla="*/ 58 w 117"/>
                <a:gd name="T5" fmla="*/ 0 h 238"/>
                <a:gd name="T6" fmla="*/ 38 w 117"/>
                <a:gd name="T7" fmla="*/ 20 h 238"/>
                <a:gd name="T8" fmla="*/ 58 w 117"/>
                <a:gd name="T9" fmla="*/ 41 h 238"/>
                <a:gd name="T10" fmla="*/ 116 w 117"/>
                <a:gd name="T11" fmla="*/ 134 h 238"/>
                <a:gd name="T12" fmla="*/ 92 w 117"/>
                <a:gd name="T13" fmla="*/ 65 h 238"/>
                <a:gd name="T14" fmla="*/ 58 w 117"/>
                <a:gd name="T15" fmla="*/ 51 h 238"/>
                <a:gd name="T16" fmla="*/ 25 w 117"/>
                <a:gd name="T17" fmla="*/ 65 h 238"/>
                <a:gd name="T18" fmla="*/ 1 w 117"/>
                <a:gd name="T19" fmla="*/ 134 h 238"/>
                <a:gd name="T20" fmla="*/ 5 w 117"/>
                <a:gd name="T21" fmla="*/ 142 h 238"/>
                <a:gd name="T22" fmla="*/ 14 w 117"/>
                <a:gd name="T23" fmla="*/ 139 h 238"/>
                <a:gd name="T24" fmla="*/ 35 w 117"/>
                <a:gd name="T25" fmla="*/ 91 h 238"/>
                <a:gd name="T26" fmla="*/ 31 w 117"/>
                <a:gd name="T27" fmla="*/ 231 h 238"/>
                <a:gd name="T28" fmla="*/ 40 w 117"/>
                <a:gd name="T29" fmla="*/ 238 h 238"/>
                <a:gd name="T30" fmla="*/ 49 w 117"/>
                <a:gd name="T31" fmla="*/ 231 h 238"/>
                <a:gd name="T32" fmla="*/ 58 w 117"/>
                <a:gd name="T33" fmla="*/ 149 h 238"/>
                <a:gd name="T34" fmla="*/ 68 w 117"/>
                <a:gd name="T35" fmla="*/ 231 h 238"/>
                <a:gd name="T36" fmla="*/ 77 w 117"/>
                <a:gd name="T37" fmla="*/ 238 h 238"/>
                <a:gd name="T38" fmla="*/ 85 w 117"/>
                <a:gd name="T39" fmla="*/ 231 h 238"/>
                <a:gd name="T40" fmla="*/ 82 w 117"/>
                <a:gd name="T41" fmla="*/ 91 h 238"/>
                <a:gd name="T42" fmla="*/ 103 w 117"/>
                <a:gd name="T43" fmla="*/ 139 h 238"/>
                <a:gd name="T44" fmla="*/ 112 w 117"/>
                <a:gd name="T45" fmla="*/ 142 h 238"/>
                <a:gd name="T46" fmla="*/ 116 w 117"/>
                <a:gd name="T47" fmla="*/ 134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17" h="238">
                  <a:moveTo>
                    <a:pt x="58" y="41"/>
                  </a:moveTo>
                  <a:cubicBezTo>
                    <a:pt x="70" y="41"/>
                    <a:pt x="79" y="32"/>
                    <a:pt x="79" y="20"/>
                  </a:cubicBezTo>
                  <a:cubicBezTo>
                    <a:pt x="79" y="9"/>
                    <a:pt x="70" y="0"/>
                    <a:pt x="58" y="0"/>
                  </a:cubicBezTo>
                  <a:cubicBezTo>
                    <a:pt x="47" y="0"/>
                    <a:pt x="38" y="9"/>
                    <a:pt x="38" y="20"/>
                  </a:cubicBezTo>
                  <a:cubicBezTo>
                    <a:pt x="38" y="32"/>
                    <a:pt x="47" y="41"/>
                    <a:pt x="58" y="41"/>
                  </a:cubicBezTo>
                  <a:close/>
                  <a:moveTo>
                    <a:pt x="116" y="134"/>
                  </a:moveTo>
                  <a:cubicBezTo>
                    <a:pt x="116" y="135"/>
                    <a:pt x="96" y="73"/>
                    <a:pt x="92" y="65"/>
                  </a:cubicBezTo>
                  <a:cubicBezTo>
                    <a:pt x="88" y="56"/>
                    <a:pt x="79" y="51"/>
                    <a:pt x="58" y="51"/>
                  </a:cubicBezTo>
                  <a:cubicBezTo>
                    <a:pt x="38" y="51"/>
                    <a:pt x="29" y="56"/>
                    <a:pt x="25" y="65"/>
                  </a:cubicBezTo>
                  <a:cubicBezTo>
                    <a:pt x="20" y="73"/>
                    <a:pt x="1" y="135"/>
                    <a:pt x="1" y="134"/>
                  </a:cubicBezTo>
                  <a:cubicBezTo>
                    <a:pt x="0" y="137"/>
                    <a:pt x="2" y="141"/>
                    <a:pt x="5" y="142"/>
                  </a:cubicBezTo>
                  <a:cubicBezTo>
                    <a:pt x="9" y="143"/>
                    <a:pt x="12" y="142"/>
                    <a:pt x="14" y="139"/>
                  </a:cubicBezTo>
                  <a:cubicBezTo>
                    <a:pt x="35" y="91"/>
                    <a:pt x="35" y="91"/>
                    <a:pt x="35" y="91"/>
                  </a:cubicBezTo>
                  <a:cubicBezTo>
                    <a:pt x="35" y="91"/>
                    <a:pt x="32" y="231"/>
                    <a:pt x="31" y="231"/>
                  </a:cubicBezTo>
                  <a:cubicBezTo>
                    <a:pt x="32" y="235"/>
                    <a:pt x="36" y="238"/>
                    <a:pt x="40" y="238"/>
                  </a:cubicBezTo>
                  <a:cubicBezTo>
                    <a:pt x="45" y="238"/>
                    <a:pt x="48" y="235"/>
                    <a:pt x="49" y="231"/>
                  </a:cubicBezTo>
                  <a:cubicBezTo>
                    <a:pt x="58" y="149"/>
                    <a:pt x="58" y="149"/>
                    <a:pt x="58" y="149"/>
                  </a:cubicBezTo>
                  <a:cubicBezTo>
                    <a:pt x="68" y="231"/>
                    <a:pt x="68" y="231"/>
                    <a:pt x="68" y="231"/>
                  </a:cubicBezTo>
                  <a:cubicBezTo>
                    <a:pt x="68" y="235"/>
                    <a:pt x="72" y="238"/>
                    <a:pt x="77" y="238"/>
                  </a:cubicBezTo>
                  <a:cubicBezTo>
                    <a:pt x="81" y="238"/>
                    <a:pt x="85" y="235"/>
                    <a:pt x="85" y="231"/>
                  </a:cubicBezTo>
                  <a:cubicBezTo>
                    <a:pt x="85" y="231"/>
                    <a:pt x="82" y="91"/>
                    <a:pt x="82" y="91"/>
                  </a:cubicBezTo>
                  <a:cubicBezTo>
                    <a:pt x="103" y="139"/>
                    <a:pt x="103" y="139"/>
                    <a:pt x="103" y="139"/>
                  </a:cubicBezTo>
                  <a:cubicBezTo>
                    <a:pt x="105" y="142"/>
                    <a:pt x="108" y="143"/>
                    <a:pt x="112" y="142"/>
                  </a:cubicBezTo>
                  <a:cubicBezTo>
                    <a:pt x="115" y="141"/>
                    <a:pt x="117" y="137"/>
                    <a:pt x="116" y="134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A1E943A6-F32C-4630-BAB9-9AD7862AE453}"/>
              </a:ext>
            </a:extLst>
          </p:cNvPr>
          <p:cNvSpPr txBox="1"/>
          <p:nvPr/>
        </p:nvSpPr>
        <p:spPr>
          <a:xfrm>
            <a:off x="8532990" y="2894367"/>
            <a:ext cx="1576396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i="1" dirty="0"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Female Users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D3AADFD-6049-4101-B161-63F7C9CFCD24}"/>
              </a:ext>
            </a:extLst>
          </p:cNvPr>
          <p:cNvSpPr txBox="1"/>
          <p:nvPr/>
        </p:nvSpPr>
        <p:spPr>
          <a:xfrm>
            <a:off x="8532990" y="3178357"/>
            <a:ext cx="2605186" cy="27853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100" dirty="0">
                <a:ea typeface="Lato" panose="020F0502020204030203" pitchFamily="34" charset="0"/>
                <a:cs typeface="Lato" panose="020F0502020204030203" pitchFamily="34" charset="0"/>
              </a:rPr>
              <a:t>Perspiciatis unde omnis iste natus.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E4CFCCE-D455-4C9F-93B8-425A91435B6B}"/>
              </a:ext>
            </a:extLst>
          </p:cNvPr>
          <p:cNvSpPr txBox="1"/>
          <p:nvPr/>
        </p:nvSpPr>
        <p:spPr>
          <a:xfrm>
            <a:off x="8532989" y="2257935"/>
            <a:ext cx="152497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600" i="1" dirty="0">
                <a:solidFill>
                  <a:schemeClr val="accent1"/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8/10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A71B24C-42E9-4331-A72C-6F639D2208AB}"/>
              </a:ext>
            </a:extLst>
          </p:cNvPr>
          <p:cNvSpPr txBox="1"/>
          <p:nvPr/>
        </p:nvSpPr>
        <p:spPr>
          <a:xfrm>
            <a:off x="8532990" y="4887457"/>
            <a:ext cx="132052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i="1" dirty="0"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Male Users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D2F8628-DC65-435F-894D-7DA2A626718C}"/>
              </a:ext>
            </a:extLst>
          </p:cNvPr>
          <p:cNvSpPr txBox="1"/>
          <p:nvPr/>
        </p:nvSpPr>
        <p:spPr>
          <a:xfrm>
            <a:off x="8532990" y="5171447"/>
            <a:ext cx="2605186" cy="27853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100" dirty="0">
                <a:ea typeface="Lato" panose="020F0502020204030203" pitchFamily="34" charset="0"/>
                <a:cs typeface="Lato" panose="020F0502020204030203" pitchFamily="34" charset="0"/>
              </a:rPr>
              <a:t>Perspiciatis unde omnis iste natus.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48F49D8-672E-4565-92BC-D197B56908D0}"/>
              </a:ext>
            </a:extLst>
          </p:cNvPr>
          <p:cNvSpPr txBox="1"/>
          <p:nvPr/>
        </p:nvSpPr>
        <p:spPr>
          <a:xfrm>
            <a:off x="8532990" y="4251025"/>
            <a:ext cx="150236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600" i="1" dirty="0">
                <a:solidFill>
                  <a:schemeClr val="accent2"/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7/10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AE7B7D2-2982-478C-B314-A8AC6B96DA6D}"/>
              </a:ext>
            </a:extLst>
          </p:cNvPr>
          <p:cNvSpPr txBox="1"/>
          <p:nvPr/>
        </p:nvSpPr>
        <p:spPr>
          <a:xfrm>
            <a:off x="1053825" y="1798415"/>
            <a:ext cx="2093819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i="1" dirty="0"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Data Analyzer!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C58228D-4AA2-4CDA-B642-F6382D67EDAA}"/>
              </a:ext>
            </a:extLst>
          </p:cNvPr>
          <p:cNvSpPr txBox="1"/>
          <p:nvPr/>
        </p:nvSpPr>
        <p:spPr>
          <a:xfrm>
            <a:off x="1053825" y="3821677"/>
            <a:ext cx="2093819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i="1" dirty="0"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Data Analyzer!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91B72A2-ADB1-444C-B259-AFF0BB0981BE}"/>
              </a:ext>
            </a:extLst>
          </p:cNvPr>
          <p:cNvSpPr/>
          <p:nvPr/>
        </p:nvSpPr>
        <p:spPr>
          <a:xfrm>
            <a:off x="1524" y="6428232"/>
            <a:ext cx="12188952" cy="4297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889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B47B5B-E7B9-42F6-B138-6DA013C39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KNAG Support Contact</a:t>
            </a:r>
            <a:endParaRPr lang="en-ID" i="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C1EB5E8-85F9-423C-A751-A1C455E683FE}"/>
              </a:ext>
            </a:extLst>
          </p:cNvPr>
          <p:cNvSpPr/>
          <p:nvPr/>
        </p:nvSpPr>
        <p:spPr>
          <a:xfrm>
            <a:off x="5405037" y="0"/>
            <a:ext cx="1381926" cy="4273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0B6695-0EDC-4A0B-8DB8-B954858B0B03}"/>
              </a:ext>
            </a:extLst>
          </p:cNvPr>
          <p:cNvSpPr txBox="1"/>
          <p:nvPr/>
        </p:nvSpPr>
        <p:spPr>
          <a:xfrm>
            <a:off x="521716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9AD41DF-FD6C-4A1A-AA0A-07B5F30082DA}"/>
              </a:ext>
            </a:extLst>
          </p:cNvPr>
          <p:cNvSpPr txBox="1"/>
          <p:nvPr/>
        </p:nvSpPr>
        <p:spPr>
          <a:xfrm>
            <a:off x="4001103" y="6083676"/>
            <a:ext cx="2625228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i="1" dirty="0">
                <a:solidFill>
                  <a:schemeClr val="bg2"/>
                </a:solidFill>
                <a:latin typeface="+mj-lt"/>
              </a:rPr>
              <a:t>youremail@example.com</a:t>
            </a:r>
          </a:p>
        </p:txBody>
      </p:sp>
      <p:sp>
        <p:nvSpPr>
          <p:cNvPr id="23" name="Freeform 49">
            <a:extLst>
              <a:ext uri="{FF2B5EF4-FFF2-40B4-BE49-F238E27FC236}">
                <a16:creationId xmlns:a16="http://schemas.microsoft.com/office/drawing/2014/main" id="{5691CF14-2A6D-4377-B305-D6FB7B618717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3585104" y="6116976"/>
            <a:ext cx="365760" cy="241179"/>
          </a:xfrm>
          <a:custGeom>
            <a:avLst/>
            <a:gdLst>
              <a:gd name="T0" fmla="*/ 51 w 97"/>
              <a:gd name="T1" fmla="*/ 37 h 64"/>
              <a:gd name="T2" fmla="*/ 97 w 97"/>
              <a:gd name="T3" fmla="*/ 11 h 64"/>
              <a:gd name="T4" fmla="*/ 97 w 97"/>
              <a:gd name="T5" fmla="*/ 64 h 64"/>
              <a:gd name="T6" fmla="*/ 0 w 97"/>
              <a:gd name="T7" fmla="*/ 64 h 64"/>
              <a:gd name="T8" fmla="*/ 0 w 97"/>
              <a:gd name="T9" fmla="*/ 11 h 64"/>
              <a:gd name="T10" fmla="*/ 46 w 97"/>
              <a:gd name="T11" fmla="*/ 37 h 64"/>
              <a:gd name="T12" fmla="*/ 48 w 97"/>
              <a:gd name="T13" fmla="*/ 38 h 64"/>
              <a:gd name="T14" fmla="*/ 51 w 97"/>
              <a:gd name="T15" fmla="*/ 37 h 64"/>
              <a:gd name="T16" fmla="*/ 93 w 97"/>
              <a:gd name="T17" fmla="*/ 0 h 64"/>
              <a:gd name="T18" fmla="*/ 48 w 97"/>
              <a:gd name="T19" fmla="*/ 26 h 64"/>
              <a:gd name="T20" fmla="*/ 3 w 97"/>
              <a:gd name="T21" fmla="*/ 0 h 64"/>
              <a:gd name="T22" fmla="*/ 93 w 97"/>
              <a:gd name="T23" fmla="*/ 0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7" h="64">
                <a:moveTo>
                  <a:pt x="51" y="37"/>
                </a:moveTo>
                <a:cubicBezTo>
                  <a:pt x="97" y="11"/>
                  <a:pt x="97" y="11"/>
                  <a:pt x="97" y="11"/>
                </a:cubicBezTo>
                <a:cubicBezTo>
                  <a:pt x="97" y="64"/>
                  <a:pt x="97" y="64"/>
                  <a:pt x="97" y="64"/>
                </a:cubicBezTo>
                <a:cubicBezTo>
                  <a:pt x="0" y="64"/>
                  <a:pt x="0" y="64"/>
                  <a:pt x="0" y="64"/>
                </a:cubicBezTo>
                <a:cubicBezTo>
                  <a:pt x="0" y="11"/>
                  <a:pt x="0" y="11"/>
                  <a:pt x="0" y="11"/>
                </a:cubicBezTo>
                <a:cubicBezTo>
                  <a:pt x="46" y="37"/>
                  <a:pt x="46" y="37"/>
                  <a:pt x="46" y="37"/>
                </a:cubicBezTo>
                <a:cubicBezTo>
                  <a:pt x="46" y="37"/>
                  <a:pt x="47" y="38"/>
                  <a:pt x="48" y="38"/>
                </a:cubicBezTo>
                <a:cubicBezTo>
                  <a:pt x="49" y="38"/>
                  <a:pt x="50" y="37"/>
                  <a:pt x="51" y="37"/>
                </a:cubicBezTo>
                <a:close/>
                <a:moveTo>
                  <a:pt x="93" y="0"/>
                </a:moveTo>
                <a:cubicBezTo>
                  <a:pt x="48" y="26"/>
                  <a:pt x="48" y="26"/>
                  <a:pt x="48" y="26"/>
                </a:cubicBezTo>
                <a:cubicBezTo>
                  <a:pt x="3" y="0"/>
                  <a:pt x="3" y="0"/>
                  <a:pt x="3" y="0"/>
                </a:cubicBezTo>
                <a:lnTo>
                  <a:pt x="93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479D0F7-9BBB-4C1B-B076-846BC1F63257}"/>
              </a:ext>
            </a:extLst>
          </p:cNvPr>
          <p:cNvSpPr txBox="1"/>
          <p:nvPr/>
        </p:nvSpPr>
        <p:spPr>
          <a:xfrm>
            <a:off x="7096093" y="6083676"/>
            <a:ext cx="151080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i="1" dirty="0">
                <a:solidFill>
                  <a:schemeClr val="bg2"/>
                </a:solidFill>
                <a:latin typeface="+mj-lt"/>
              </a:rPr>
              <a:t>California, USA</a:t>
            </a:r>
          </a:p>
        </p:txBody>
      </p:sp>
      <p:sp>
        <p:nvSpPr>
          <p:cNvPr id="21" name="Freeform 165">
            <a:extLst>
              <a:ext uri="{FF2B5EF4-FFF2-40B4-BE49-F238E27FC236}">
                <a16:creationId xmlns:a16="http://schemas.microsoft.com/office/drawing/2014/main" id="{9554528A-3E16-48FC-9DA0-60E00BA118A4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69934" y="6053474"/>
            <a:ext cx="365760" cy="368181"/>
          </a:xfrm>
          <a:custGeom>
            <a:avLst/>
            <a:gdLst>
              <a:gd name="T0" fmla="*/ 76 w 151"/>
              <a:gd name="T1" fmla="*/ 0 h 152"/>
              <a:gd name="T2" fmla="*/ 9 w 151"/>
              <a:gd name="T3" fmla="*/ 142 h 152"/>
              <a:gd name="T4" fmla="*/ 0 w 151"/>
              <a:gd name="T5" fmla="*/ 152 h 152"/>
              <a:gd name="T6" fmla="*/ 151 w 151"/>
              <a:gd name="T7" fmla="*/ 38 h 152"/>
              <a:gd name="T8" fmla="*/ 57 w 151"/>
              <a:gd name="T9" fmla="*/ 142 h 152"/>
              <a:gd name="T10" fmla="*/ 28 w 151"/>
              <a:gd name="T11" fmla="*/ 123 h 152"/>
              <a:gd name="T12" fmla="*/ 57 w 151"/>
              <a:gd name="T13" fmla="*/ 142 h 152"/>
              <a:gd name="T14" fmla="*/ 19 w 151"/>
              <a:gd name="T15" fmla="*/ 104 h 152"/>
              <a:gd name="T16" fmla="*/ 66 w 151"/>
              <a:gd name="T17" fmla="*/ 95 h 152"/>
              <a:gd name="T18" fmla="*/ 66 w 151"/>
              <a:gd name="T19" fmla="*/ 85 h 152"/>
              <a:gd name="T20" fmla="*/ 19 w 151"/>
              <a:gd name="T21" fmla="*/ 76 h 152"/>
              <a:gd name="T22" fmla="*/ 66 w 151"/>
              <a:gd name="T23" fmla="*/ 85 h 152"/>
              <a:gd name="T24" fmla="*/ 19 w 151"/>
              <a:gd name="T25" fmla="*/ 66 h 152"/>
              <a:gd name="T26" fmla="*/ 66 w 151"/>
              <a:gd name="T27" fmla="*/ 57 h 152"/>
              <a:gd name="T28" fmla="*/ 66 w 151"/>
              <a:gd name="T29" fmla="*/ 47 h 152"/>
              <a:gd name="T30" fmla="*/ 19 w 151"/>
              <a:gd name="T31" fmla="*/ 38 h 152"/>
              <a:gd name="T32" fmla="*/ 66 w 151"/>
              <a:gd name="T33" fmla="*/ 47 h 152"/>
              <a:gd name="T34" fmla="*/ 19 w 151"/>
              <a:gd name="T35" fmla="*/ 29 h 152"/>
              <a:gd name="T36" fmla="*/ 66 w 151"/>
              <a:gd name="T37" fmla="*/ 19 h 152"/>
              <a:gd name="T38" fmla="*/ 113 w 151"/>
              <a:gd name="T39" fmla="*/ 133 h 152"/>
              <a:gd name="T40" fmla="*/ 95 w 151"/>
              <a:gd name="T41" fmla="*/ 114 h 152"/>
              <a:gd name="T42" fmla="*/ 113 w 151"/>
              <a:gd name="T43" fmla="*/ 133 h 152"/>
              <a:gd name="T44" fmla="*/ 95 w 151"/>
              <a:gd name="T45" fmla="*/ 104 h 152"/>
              <a:gd name="T46" fmla="*/ 113 w 151"/>
              <a:gd name="T47" fmla="*/ 85 h 152"/>
              <a:gd name="T48" fmla="*/ 113 w 151"/>
              <a:gd name="T49" fmla="*/ 76 h 152"/>
              <a:gd name="T50" fmla="*/ 95 w 151"/>
              <a:gd name="T51" fmla="*/ 57 h 152"/>
              <a:gd name="T52" fmla="*/ 113 w 151"/>
              <a:gd name="T53" fmla="*/ 76 h 152"/>
              <a:gd name="T54" fmla="*/ 123 w 151"/>
              <a:gd name="T55" fmla="*/ 133 h 152"/>
              <a:gd name="T56" fmla="*/ 142 w 151"/>
              <a:gd name="T57" fmla="*/ 114 h 152"/>
              <a:gd name="T58" fmla="*/ 142 w 151"/>
              <a:gd name="T59" fmla="*/ 104 h 152"/>
              <a:gd name="T60" fmla="*/ 123 w 151"/>
              <a:gd name="T61" fmla="*/ 85 h 152"/>
              <a:gd name="T62" fmla="*/ 142 w 151"/>
              <a:gd name="T63" fmla="*/ 104 h 152"/>
              <a:gd name="T64" fmla="*/ 123 w 151"/>
              <a:gd name="T65" fmla="*/ 76 h 152"/>
              <a:gd name="T66" fmla="*/ 142 w 151"/>
              <a:gd name="T67" fmla="*/ 57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51" h="152">
                <a:moveTo>
                  <a:pt x="76" y="38"/>
                </a:moveTo>
                <a:lnTo>
                  <a:pt x="76" y="0"/>
                </a:lnTo>
                <a:lnTo>
                  <a:pt x="9" y="0"/>
                </a:lnTo>
                <a:lnTo>
                  <a:pt x="9" y="142"/>
                </a:lnTo>
                <a:lnTo>
                  <a:pt x="0" y="142"/>
                </a:lnTo>
                <a:lnTo>
                  <a:pt x="0" y="152"/>
                </a:lnTo>
                <a:lnTo>
                  <a:pt x="151" y="152"/>
                </a:lnTo>
                <a:lnTo>
                  <a:pt x="151" y="38"/>
                </a:lnTo>
                <a:lnTo>
                  <a:pt x="76" y="38"/>
                </a:lnTo>
                <a:close/>
                <a:moveTo>
                  <a:pt x="57" y="142"/>
                </a:moveTo>
                <a:lnTo>
                  <a:pt x="28" y="142"/>
                </a:lnTo>
                <a:lnTo>
                  <a:pt x="28" y="123"/>
                </a:lnTo>
                <a:lnTo>
                  <a:pt x="57" y="123"/>
                </a:lnTo>
                <a:lnTo>
                  <a:pt x="57" y="142"/>
                </a:lnTo>
                <a:close/>
                <a:moveTo>
                  <a:pt x="66" y="104"/>
                </a:moveTo>
                <a:lnTo>
                  <a:pt x="19" y="104"/>
                </a:lnTo>
                <a:lnTo>
                  <a:pt x="19" y="95"/>
                </a:lnTo>
                <a:lnTo>
                  <a:pt x="66" y="95"/>
                </a:lnTo>
                <a:lnTo>
                  <a:pt x="66" y="104"/>
                </a:lnTo>
                <a:close/>
                <a:moveTo>
                  <a:pt x="66" y="85"/>
                </a:moveTo>
                <a:lnTo>
                  <a:pt x="19" y="85"/>
                </a:lnTo>
                <a:lnTo>
                  <a:pt x="19" y="76"/>
                </a:lnTo>
                <a:lnTo>
                  <a:pt x="66" y="76"/>
                </a:lnTo>
                <a:lnTo>
                  <a:pt x="66" y="85"/>
                </a:lnTo>
                <a:close/>
                <a:moveTo>
                  <a:pt x="66" y="66"/>
                </a:moveTo>
                <a:lnTo>
                  <a:pt x="19" y="66"/>
                </a:lnTo>
                <a:lnTo>
                  <a:pt x="19" y="57"/>
                </a:lnTo>
                <a:lnTo>
                  <a:pt x="66" y="57"/>
                </a:lnTo>
                <a:lnTo>
                  <a:pt x="66" y="66"/>
                </a:lnTo>
                <a:close/>
                <a:moveTo>
                  <a:pt x="66" y="47"/>
                </a:moveTo>
                <a:lnTo>
                  <a:pt x="19" y="47"/>
                </a:lnTo>
                <a:lnTo>
                  <a:pt x="19" y="38"/>
                </a:lnTo>
                <a:lnTo>
                  <a:pt x="66" y="38"/>
                </a:lnTo>
                <a:lnTo>
                  <a:pt x="66" y="47"/>
                </a:lnTo>
                <a:close/>
                <a:moveTo>
                  <a:pt x="66" y="29"/>
                </a:moveTo>
                <a:lnTo>
                  <a:pt x="19" y="29"/>
                </a:lnTo>
                <a:lnTo>
                  <a:pt x="19" y="19"/>
                </a:lnTo>
                <a:lnTo>
                  <a:pt x="66" y="19"/>
                </a:lnTo>
                <a:lnTo>
                  <a:pt x="66" y="29"/>
                </a:lnTo>
                <a:close/>
                <a:moveTo>
                  <a:pt x="113" y="133"/>
                </a:moveTo>
                <a:lnTo>
                  <a:pt x="95" y="133"/>
                </a:lnTo>
                <a:lnTo>
                  <a:pt x="95" y="114"/>
                </a:lnTo>
                <a:lnTo>
                  <a:pt x="113" y="114"/>
                </a:lnTo>
                <a:lnTo>
                  <a:pt x="113" y="133"/>
                </a:lnTo>
                <a:close/>
                <a:moveTo>
                  <a:pt x="113" y="104"/>
                </a:moveTo>
                <a:lnTo>
                  <a:pt x="95" y="104"/>
                </a:lnTo>
                <a:lnTo>
                  <a:pt x="95" y="85"/>
                </a:lnTo>
                <a:lnTo>
                  <a:pt x="113" y="85"/>
                </a:lnTo>
                <a:lnTo>
                  <a:pt x="113" y="104"/>
                </a:lnTo>
                <a:close/>
                <a:moveTo>
                  <a:pt x="113" y="76"/>
                </a:moveTo>
                <a:lnTo>
                  <a:pt x="95" y="76"/>
                </a:lnTo>
                <a:lnTo>
                  <a:pt x="95" y="57"/>
                </a:lnTo>
                <a:lnTo>
                  <a:pt x="113" y="57"/>
                </a:lnTo>
                <a:lnTo>
                  <a:pt x="113" y="76"/>
                </a:lnTo>
                <a:close/>
                <a:moveTo>
                  <a:pt x="142" y="133"/>
                </a:moveTo>
                <a:lnTo>
                  <a:pt x="123" y="133"/>
                </a:lnTo>
                <a:lnTo>
                  <a:pt x="123" y="114"/>
                </a:lnTo>
                <a:lnTo>
                  <a:pt x="142" y="114"/>
                </a:lnTo>
                <a:lnTo>
                  <a:pt x="142" y="133"/>
                </a:lnTo>
                <a:close/>
                <a:moveTo>
                  <a:pt x="142" y="104"/>
                </a:moveTo>
                <a:lnTo>
                  <a:pt x="123" y="104"/>
                </a:lnTo>
                <a:lnTo>
                  <a:pt x="123" y="85"/>
                </a:lnTo>
                <a:lnTo>
                  <a:pt x="142" y="85"/>
                </a:lnTo>
                <a:lnTo>
                  <a:pt x="142" y="104"/>
                </a:lnTo>
                <a:close/>
                <a:moveTo>
                  <a:pt x="142" y="76"/>
                </a:moveTo>
                <a:lnTo>
                  <a:pt x="123" y="76"/>
                </a:lnTo>
                <a:lnTo>
                  <a:pt x="123" y="57"/>
                </a:lnTo>
                <a:lnTo>
                  <a:pt x="142" y="57"/>
                </a:lnTo>
                <a:lnTo>
                  <a:pt x="142" y="7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11F587-61C8-47AB-B158-CA91C0A78B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1759048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/>
      <p:bldP spid="22" grpId="0"/>
      <p:bldP spid="23" grpId="0" animBg="1"/>
      <p:bldP spid="20" grpId="0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F4DCD4-AE21-41CB-8333-4B4EF66A62C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9D4EA61-9810-4441-B32A-A8B68433249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E89E9DB-5C4E-4600-BAA1-86D2873133E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8EAE120B-F391-4FDE-A186-37307F7F4F3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09C51DDC-7E5A-42F7-BF6A-351FC2F56CF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78B4BC07-44E2-450B-A738-7360791BA76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E99006F-0C9D-402C-B974-DD9945A7B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Our Content Today</a:t>
            </a:r>
            <a:endParaRPr lang="en-ID" i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44672B7-F8DD-4436-B46A-28E32E915633}"/>
              </a:ext>
            </a:extLst>
          </p:cNvPr>
          <p:cNvSpPr/>
          <p:nvPr/>
        </p:nvSpPr>
        <p:spPr>
          <a:xfrm>
            <a:off x="1127760" y="5351065"/>
            <a:ext cx="1767840" cy="487680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6A92EDE-85C7-43D5-ADAC-A2FA355810B6}"/>
              </a:ext>
            </a:extLst>
          </p:cNvPr>
          <p:cNvSpPr/>
          <p:nvPr/>
        </p:nvSpPr>
        <p:spPr>
          <a:xfrm>
            <a:off x="4516120" y="5351065"/>
            <a:ext cx="1767840" cy="487680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99A5EFB-C9E1-410C-8BB4-4A968D3B3737}"/>
              </a:ext>
            </a:extLst>
          </p:cNvPr>
          <p:cNvSpPr/>
          <p:nvPr/>
        </p:nvSpPr>
        <p:spPr>
          <a:xfrm>
            <a:off x="7904480" y="5351065"/>
            <a:ext cx="1767840" cy="487680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60F9627-E775-4437-8C89-D5B119C211F3}"/>
              </a:ext>
            </a:extLst>
          </p:cNvPr>
          <p:cNvSpPr txBox="1"/>
          <p:nvPr/>
        </p:nvSpPr>
        <p:spPr>
          <a:xfrm>
            <a:off x="980440" y="5441016"/>
            <a:ext cx="206248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i="1" dirty="0">
                <a:solidFill>
                  <a:schemeClr val="bg2"/>
                </a:solidFill>
                <a:latin typeface="+mj-lt"/>
              </a:rPr>
              <a:t>12.00-13.00</a:t>
            </a:r>
            <a:endParaRPr lang="en-ID" sz="14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6B4F9FF-3F06-4D73-AD98-D6B8ADBC8E91}"/>
              </a:ext>
            </a:extLst>
          </p:cNvPr>
          <p:cNvSpPr txBox="1"/>
          <p:nvPr/>
        </p:nvSpPr>
        <p:spPr>
          <a:xfrm>
            <a:off x="4368800" y="5441016"/>
            <a:ext cx="206248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i="1" dirty="0">
                <a:solidFill>
                  <a:schemeClr val="bg2"/>
                </a:solidFill>
                <a:latin typeface="+mj-lt"/>
              </a:rPr>
              <a:t>14.00-15.00</a:t>
            </a:r>
            <a:endParaRPr lang="en-ID" sz="14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0FAB26E-EC30-4D8E-B790-2674F94D100A}"/>
              </a:ext>
            </a:extLst>
          </p:cNvPr>
          <p:cNvSpPr txBox="1"/>
          <p:nvPr/>
        </p:nvSpPr>
        <p:spPr>
          <a:xfrm>
            <a:off x="7757160" y="5441015"/>
            <a:ext cx="206248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i="1" dirty="0">
                <a:solidFill>
                  <a:schemeClr val="bg2"/>
                </a:solidFill>
                <a:latin typeface="+mj-lt"/>
              </a:rPr>
              <a:t>15.00-16.00</a:t>
            </a:r>
            <a:endParaRPr lang="en-ID" sz="14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CADCEE9-740E-4AD5-8F75-F6D5E7550AE2}"/>
              </a:ext>
            </a:extLst>
          </p:cNvPr>
          <p:cNvSpPr txBox="1"/>
          <p:nvPr/>
        </p:nvSpPr>
        <p:spPr>
          <a:xfrm>
            <a:off x="1295400" y="5988528"/>
            <a:ext cx="2824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latin typeface="+mj-lt"/>
              </a:rPr>
              <a:t>Your Text Here</a:t>
            </a:r>
            <a:endParaRPr lang="en-ID" sz="1600" i="1" dirty="0">
              <a:latin typeface="+mj-l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2ECC4A3-89F4-46EB-84BA-4975927785B0}"/>
              </a:ext>
            </a:extLst>
          </p:cNvPr>
          <p:cNvSpPr txBox="1"/>
          <p:nvPr/>
        </p:nvSpPr>
        <p:spPr>
          <a:xfrm>
            <a:off x="4683760" y="5988528"/>
            <a:ext cx="2824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latin typeface="+mj-lt"/>
              </a:rPr>
              <a:t>Your Text Here</a:t>
            </a:r>
            <a:endParaRPr lang="en-ID" sz="1600" i="1" dirty="0">
              <a:latin typeface="+mj-lt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DFEC665-801E-460E-A33F-C1FFE24C990B}"/>
              </a:ext>
            </a:extLst>
          </p:cNvPr>
          <p:cNvSpPr txBox="1"/>
          <p:nvPr/>
        </p:nvSpPr>
        <p:spPr>
          <a:xfrm>
            <a:off x="8072120" y="5988528"/>
            <a:ext cx="2824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latin typeface="+mj-lt"/>
              </a:rPr>
              <a:t>Your Text Here</a:t>
            </a:r>
            <a:endParaRPr lang="en-ID" sz="1600" i="1" dirty="0">
              <a:latin typeface="+mj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AFC25D2-78E2-432E-BB31-B7FD8C920298}"/>
              </a:ext>
            </a:extLst>
          </p:cNvPr>
          <p:cNvSpPr/>
          <p:nvPr/>
        </p:nvSpPr>
        <p:spPr>
          <a:xfrm>
            <a:off x="1127760" y="2917710"/>
            <a:ext cx="1767840" cy="487680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8244BFC-F0AE-460F-85BD-A18B68A55C1D}"/>
              </a:ext>
            </a:extLst>
          </p:cNvPr>
          <p:cNvSpPr/>
          <p:nvPr/>
        </p:nvSpPr>
        <p:spPr>
          <a:xfrm>
            <a:off x="4516120" y="2917710"/>
            <a:ext cx="1767840" cy="487680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B60492F-C74F-4117-8018-D3187C08AB5F}"/>
              </a:ext>
            </a:extLst>
          </p:cNvPr>
          <p:cNvSpPr/>
          <p:nvPr/>
        </p:nvSpPr>
        <p:spPr>
          <a:xfrm>
            <a:off x="7904480" y="2917710"/>
            <a:ext cx="1767840" cy="487680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A80996E-80B0-4EED-8E3A-0F390EC2E76B}"/>
              </a:ext>
            </a:extLst>
          </p:cNvPr>
          <p:cNvSpPr txBox="1"/>
          <p:nvPr/>
        </p:nvSpPr>
        <p:spPr>
          <a:xfrm>
            <a:off x="980440" y="3007661"/>
            <a:ext cx="206248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i="1" dirty="0">
                <a:solidFill>
                  <a:schemeClr val="bg2"/>
                </a:solidFill>
                <a:latin typeface="+mj-lt"/>
              </a:rPr>
              <a:t>12.00-13.00</a:t>
            </a:r>
            <a:endParaRPr lang="en-ID" sz="14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1ACA7DD-87C0-4384-99FD-3FF96EBC214E}"/>
              </a:ext>
            </a:extLst>
          </p:cNvPr>
          <p:cNvSpPr txBox="1"/>
          <p:nvPr/>
        </p:nvSpPr>
        <p:spPr>
          <a:xfrm>
            <a:off x="4368800" y="3007661"/>
            <a:ext cx="206248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i="1" dirty="0">
                <a:solidFill>
                  <a:schemeClr val="bg2"/>
                </a:solidFill>
                <a:latin typeface="+mj-lt"/>
              </a:rPr>
              <a:t>14.00-15.00</a:t>
            </a:r>
            <a:endParaRPr lang="en-ID" sz="14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8B434F3-9BC2-4F8A-8D6B-DE307560B7AB}"/>
              </a:ext>
            </a:extLst>
          </p:cNvPr>
          <p:cNvSpPr txBox="1"/>
          <p:nvPr/>
        </p:nvSpPr>
        <p:spPr>
          <a:xfrm>
            <a:off x="7757160" y="3007660"/>
            <a:ext cx="206248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i="1" dirty="0">
                <a:solidFill>
                  <a:schemeClr val="bg2"/>
                </a:solidFill>
                <a:latin typeface="+mj-lt"/>
              </a:rPr>
              <a:t>15.00-16.00</a:t>
            </a:r>
            <a:endParaRPr lang="en-ID" sz="14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CF02B8-DB1D-4A2D-AE51-145D6C301BA3}"/>
              </a:ext>
            </a:extLst>
          </p:cNvPr>
          <p:cNvSpPr txBox="1"/>
          <p:nvPr/>
        </p:nvSpPr>
        <p:spPr>
          <a:xfrm>
            <a:off x="1295400" y="3555173"/>
            <a:ext cx="2824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latin typeface="+mj-lt"/>
              </a:rPr>
              <a:t>Your Text Here</a:t>
            </a:r>
            <a:endParaRPr lang="en-ID" sz="1600" i="1" dirty="0">
              <a:latin typeface="+mj-lt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8D7DDD5-1900-41CE-BA38-5A9065960E19}"/>
              </a:ext>
            </a:extLst>
          </p:cNvPr>
          <p:cNvSpPr txBox="1"/>
          <p:nvPr/>
        </p:nvSpPr>
        <p:spPr>
          <a:xfrm>
            <a:off x="4683760" y="3555173"/>
            <a:ext cx="2824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latin typeface="+mj-lt"/>
              </a:rPr>
              <a:t>Your Text Here</a:t>
            </a:r>
            <a:endParaRPr lang="en-ID" sz="1600" i="1" dirty="0">
              <a:latin typeface="+mj-lt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61A69F0-C716-4BD5-85A0-75FC1B2BA12A}"/>
              </a:ext>
            </a:extLst>
          </p:cNvPr>
          <p:cNvSpPr txBox="1"/>
          <p:nvPr/>
        </p:nvSpPr>
        <p:spPr>
          <a:xfrm>
            <a:off x="8072120" y="3555173"/>
            <a:ext cx="2824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latin typeface="+mj-lt"/>
              </a:rPr>
              <a:t>Your Text Here</a:t>
            </a:r>
            <a:endParaRPr lang="en-ID" sz="1600" i="1" dirty="0">
              <a:latin typeface="+mj-l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7D7407D-5180-4887-BCEC-C538888F995D}"/>
              </a:ext>
            </a:extLst>
          </p:cNvPr>
          <p:cNvSpPr/>
          <p:nvPr/>
        </p:nvSpPr>
        <p:spPr>
          <a:xfrm>
            <a:off x="5405037" y="0"/>
            <a:ext cx="1381926" cy="42735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A7F85C3-6DD8-4C12-9B0D-13B29F7A2874}"/>
              </a:ext>
            </a:extLst>
          </p:cNvPr>
          <p:cNvSpPr txBox="1"/>
          <p:nvPr/>
        </p:nvSpPr>
        <p:spPr>
          <a:xfrm>
            <a:off x="521716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84170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  <p:bldP spid="12" grpId="0" animBg="1"/>
      <p:bldP spid="13" grpId="0" animBg="1"/>
      <p:bldP spid="15" grpId="0"/>
      <p:bldP spid="16" grpId="0"/>
      <p:bldP spid="17" grpId="0"/>
      <p:bldP spid="18" grpId="0"/>
      <p:bldP spid="19" grpId="0"/>
      <p:bldP spid="20" grpId="0"/>
      <p:bldP spid="24" grpId="0" animBg="1"/>
      <p:bldP spid="25" grpId="0" animBg="1"/>
      <p:bldP spid="26" grpId="0" animBg="1"/>
      <p:bldP spid="27" grpId="0"/>
      <p:bldP spid="28" grpId="0"/>
      <p:bldP spid="29" grpId="0"/>
      <p:bldP spid="30" grpId="0"/>
      <p:bldP spid="31" grpId="0"/>
      <p:bldP spid="32" grpId="0"/>
      <p:bldP spid="35" grpId="0" animBg="1"/>
      <p:bldP spid="3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E3596C-23FB-4A38-ABA1-8CD5ADE73B1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92C635-ADE0-4615-A25E-C9B633539A5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D0E9DD4-B08D-4A79-B2C7-BCDE64681DBD}"/>
              </a:ext>
            </a:extLst>
          </p:cNvPr>
          <p:cNvSpPr/>
          <p:nvPr/>
        </p:nvSpPr>
        <p:spPr>
          <a:xfrm>
            <a:off x="3992880" y="1675902"/>
            <a:ext cx="4206240" cy="2082800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AE10ADD9-46E3-4A00-81DE-4EE871E9B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8256" y="1922536"/>
            <a:ext cx="4035487" cy="1589532"/>
          </a:xfrm>
        </p:spPr>
        <p:txBody>
          <a:bodyPr/>
          <a:lstStyle/>
          <a:p>
            <a:r>
              <a:rPr lang="en-US" i="0" dirty="0"/>
              <a:t>Thank You </a:t>
            </a:r>
            <a:br>
              <a:rPr lang="en-US" i="0" dirty="0"/>
            </a:br>
            <a:r>
              <a:rPr lang="en-US" i="0" dirty="0"/>
              <a:t>So Much</a:t>
            </a:r>
            <a:endParaRPr lang="en-ID" i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66B664-F9BD-4C82-B631-A4D62903C972}"/>
              </a:ext>
            </a:extLst>
          </p:cNvPr>
          <p:cNvSpPr/>
          <p:nvPr/>
        </p:nvSpPr>
        <p:spPr>
          <a:xfrm>
            <a:off x="5405037" y="6430647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66E9FE-9BDF-435A-AF75-D0F727911A35}"/>
              </a:ext>
            </a:extLst>
          </p:cNvPr>
          <p:cNvSpPr txBox="1"/>
          <p:nvPr/>
        </p:nvSpPr>
        <p:spPr>
          <a:xfrm>
            <a:off x="5217160" y="6490052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6F153DC-DCE7-46AB-AE55-0D694B0D8A2B}"/>
              </a:ext>
            </a:extLst>
          </p:cNvPr>
          <p:cNvSpPr txBox="1"/>
          <p:nvPr/>
        </p:nvSpPr>
        <p:spPr>
          <a:xfrm>
            <a:off x="3542062" y="3924646"/>
            <a:ext cx="510470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A wonderful serenity has taken possession of my entire soul, like these sweet mornings of spring which I enjoy with my whole heart. am alone, and feel the charm of existence in this spot, which</a:t>
            </a:r>
            <a:endParaRPr lang="en-ID" sz="11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802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  <p:bldP spid="15" grpId="0"/>
      <p:bldP spid="9" grpId="0" animBg="1"/>
      <p:bldP spid="10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CBE0F1-7762-4B58-AC4F-7BAD53CF617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33B3FF9-37C4-4A7F-B1C0-E30DAF580A74}"/>
              </a:ext>
            </a:extLst>
          </p:cNvPr>
          <p:cNvSpPr/>
          <p:nvPr/>
        </p:nvSpPr>
        <p:spPr>
          <a:xfrm>
            <a:off x="0" y="-1"/>
            <a:ext cx="12192000" cy="6857999"/>
          </a:xfrm>
          <a:prstGeom prst="rect">
            <a:avLst/>
          </a:prstGeom>
          <a:solidFill>
            <a:schemeClr val="tx2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7" name="Title 16">
            <a:extLst>
              <a:ext uri="{FF2B5EF4-FFF2-40B4-BE49-F238E27FC236}">
                <a16:creationId xmlns:a16="http://schemas.microsoft.com/office/drawing/2014/main" id="{7F399F08-E1CE-42AB-ABB5-D1B481BB9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 err="1"/>
              <a:t>Specialised</a:t>
            </a:r>
            <a:r>
              <a:rPr lang="en-US" i="0" dirty="0"/>
              <a:t> Team</a:t>
            </a:r>
            <a:br>
              <a:rPr lang="en-US" i="0" dirty="0"/>
            </a:br>
            <a:r>
              <a:rPr lang="en-US" i="0" dirty="0"/>
              <a:t>Across </a:t>
            </a:r>
            <a:r>
              <a:rPr lang="en-US" i="0" dirty="0">
                <a:solidFill>
                  <a:schemeClr val="accent1"/>
                </a:solidFill>
              </a:rPr>
              <a:t>The Region</a:t>
            </a:r>
            <a:endParaRPr lang="en-ID" i="0" dirty="0">
              <a:solidFill>
                <a:schemeClr val="accent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21869FD-10A9-4D60-BC6C-00613DE0FCD5}"/>
              </a:ext>
            </a:extLst>
          </p:cNvPr>
          <p:cNvSpPr/>
          <p:nvPr/>
        </p:nvSpPr>
        <p:spPr>
          <a:xfrm>
            <a:off x="5405037" y="0"/>
            <a:ext cx="1381926" cy="42735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2D938DE-977A-47B3-BC92-01DAACFB4ACC}"/>
              </a:ext>
            </a:extLst>
          </p:cNvPr>
          <p:cNvSpPr txBox="1"/>
          <p:nvPr/>
        </p:nvSpPr>
        <p:spPr>
          <a:xfrm>
            <a:off x="521716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D17C8DF-F12D-4A5E-B469-C6B9D2EDB2FF}"/>
              </a:ext>
            </a:extLst>
          </p:cNvPr>
          <p:cNvSpPr txBox="1"/>
          <p:nvPr/>
        </p:nvSpPr>
        <p:spPr>
          <a:xfrm>
            <a:off x="4171662" y="5996081"/>
            <a:ext cx="38506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schemeClr val="bg2"/>
                </a:solidFill>
              </a:rPr>
              <a:t>Section Break</a:t>
            </a:r>
            <a:endParaRPr lang="en-ID" sz="12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908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17" grpId="0"/>
      <p:bldP spid="15" grpId="0" animBg="1"/>
      <p:bldP spid="16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8DFE55-0FC8-4E10-A69A-74A1CAA31D3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77280" y="1689904"/>
            <a:ext cx="5646889" cy="4800266"/>
          </a:xfrm>
        </p:spPr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770EF03C-6DE6-4073-8AE0-41B0F544D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6240"/>
            <a:ext cx="10515600" cy="1057275"/>
          </a:xfrm>
        </p:spPr>
        <p:txBody>
          <a:bodyPr/>
          <a:lstStyle/>
          <a:p>
            <a:r>
              <a:rPr lang="en-ID" i="0" dirty="0"/>
              <a:t>Defining Success Together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444CE3-0FFD-4D71-81CC-EFAC066EA3DE}"/>
              </a:ext>
            </a:extLst>
          </p:cNvPr>
          <p:cNvSpPr txBox="1"/>
          <p:nvPr/>
        </p:nvSpPr>
        <p:spPr>
          <a:xfrm>
            <a:off x="986852" y="2738394"/>
            <a:ext cx="282448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r>
              <a:rPr lang="en-US" sz="1600" i="1" dirty="0">
                <a:latin typeface="+mj-lt"/>
              </a:rPr>
              <a:t>About Company</a:t>
            </a:r>
            <a:endParaRPr lang="en-ID" sz="1600" i="1" dirty="0"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BA36E72-D03B-4491-A813-79D1F08B412A}"/>
              </a:ext>
            </a:extLst>
          </p:cNvPr>
          <p:cNvSpPr txBox="1"/>
          <p:nvPr/>
        </p:nvSpPr>
        <p:spPr>
          <a:xfrm>
            <a:off x="975277" y="3019702"/>
            <a:ext cx="4429760" cy="10840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/>
              <a:t>A wonderful serenity has taken possession of my entire soul, like these sweet mornings of spring which I enjoy with my whole heart. I am alone, and feel the charm of existence in this spot, which was created for the bliss of souls like mine.</a:t>
            </a:r>
            <a:endParaRPr lang="en-ID" sz="11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2177AC-F882-4215-9192-26904CE83F5A}"/>
              </a:ext>
            </a:extLst>
          </p:cNvPr>
          <p:cNvSpPr txBox="1"/>
          <p:nvPr/>
        </p:nvSpPr>
        <p:spPr>
          <a:xfrm>
            <a:off x="986852" y="4347275"/>
            <a:ext cx="282448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r>
              <a:rPr lang="en-US" sz="1600" i="1" dirty="0">
                <a:latin typeface="+mj-lt"/>
              </a:rPr>
              <a:t>Main Office</a:t>
            </a:r>
            <a:endParaRPr lang="en-ID" sz="1600" i="1" dirty="0"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200BDB-7E8D-4B71-AE23-B27C76799639}"/>
              </a:ext>
            </a:extLst>
          </p:cNvPr>
          <p:cNvSpPr txBox="1"/>
          <p:nvPr/>
        </p:nvSpPr>
        <p:spPr>
          <a:xfrm>
            <a:off x="975277" y="4618401"/>
            <a:ext cx="442976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/>
              <a:t>A wonderful serenity has taken possession of my entire soul, like these sweet mornings of spring which I enjoy with my this spot, which was created for the bliss of souls like mine.</a:t>
            </a:r>
            <a:endParaRPr lang="en-ID" sz="11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F6E0574-AC88-46E4-97C8-4E1DE7BFA17B}"/>
              </a:ext>
            </a:extLst>
          </p:cNvPr>
          <p:cNvSpPr/>
          <p:nvPr/>
        </p:nvSpPr>
        <p:spPr>
          <a:xfrm>
            <a:off x="6167120" y="1689903"/>
            <a:ext cx="1478446" cy="798654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2C35CE2-317A-43BC-BF8D-F758A7EBF151}"/>
              </a:ext>
            </a:extLst>
          </p:cNvPr>
          <p:cNvSpPr txBox="1"/>
          <p:nvPr/>
        </p:nvSpPr>
        <p:spPr>
          <a:xfrm>
            <a:off x="6286559" y="1796842"/>
            <a:ext cx="1239568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i="1" dirty="0">
                <a:solidFill>
                  <a:schemeClr val="bg2"/>
                </a:solidFill>
                <a:latin typeface="+mj-lt"/>
              </a:rPr>
              <a:t>The </a:t>
            </a:r>
          </a:p>
          <a:p>
            <a:r>
              <a:rPr lang="en-US" sz="1600" i="1" dirty="0">
                <a:solidFill>
                  <a:schemeClr val="bg2"/>
                </a:solidFill>
                <a:latin typeface="+mj-lt"/>
              </a:rPr>
              <a:t>President</a:t>
            </a:r>
            <a:endParaRPr lang="en-ID" sz="1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09B216D-D912-4F2A-98FE-D7A89F7F6083}"/>
              </a:ext>
            </a:extLst>
          </p:cNvPr>
          <p:cNvSpPr/>
          <p:nvPr/>
        </p:nvSpPr>
        <p:spPr>
          <a:xfrm>
            <a:off x="5405037" y="0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5EF966F-B3F9-494E-A117-9F6988816E32}"/>
              </a:ext>
            </a:extLst>
          </p:cNvPr>
          <p:cNvSpPr txBox="1"/>
          <p:nvPr/>
        </p:nvSpPr>
        <p:spPr>
          <a:xfrm>
            <a:off x="521716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37645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 animBg="1"/>
      <p:bldP spid="14" grpId="0"/>
      <p:bldP spid="15" grpId="0" animBg="1"/>
      <p:bldP spid="16" grpId="0"/>
      <p:bldP spid="27" grpId="0" animBg="1"/>
      <p:bldP spid="28" grpId="0"/>
      <p:bldP spid="12" grpId="0" animBg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277BB69-6B39-4B28-A4D9-07F6441E8F7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250BD0-8D83-4EB3-8005-6B07CB594470}"/>
              </a:ext>
            </a:extLst>
          </p:cNvPr>
          <p:cNvSpPr/>
          <p:nvPr/>
        </p:nvSpPr>
        <p:spPr>
          <a:xfrm>
            <a:off x="5405037" y="6430647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BDE261-5D3A-4123-9FA1-96738E2CFEF6}"/>
              </a:ext>
            </a:extLst>
          </p:cNvPr>
          <p:cNvSpPr txBox="1"/>
          <p:nvPr/>
        </p:nvSpPr>
        <p:spPr>
          <a:xfrm>
            <a:off x="5217160" y="6490052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34" name="Title 33">
            <a:extLst>
              <a:ext uri="{FF2B5EF4-FFF2-40B4-BE49-F238E27FC236}">
                <a16:creationId xmlns:a16="http://schemas.microsoft.com/office/drawing/2014/main" id="{345C4048-1D76-4D11-BCC6-831760475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0" dirty="0"/>
              <a:t>Professional And Dedicated Help You Win</a:t>
            </a:r>
            <a:endParaRPr lang="en-ID" i="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24BA5C-A839-4BD9-A105-50AC83C5B86C}"/>
              </a:ext>
            </a:extLst>
          </p:cNvPr>
          <p:cNvSpPr txBox="1"/>
          <p:nvPr/>
        </p:nvSpPr>
        <p:spPr>
          <a:xfrm>
            <a:off x="902659" y="3093703"/>
            <a:ext cx="2824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i="1" dirty="0">
                <a:latin typeface="+mj-lt"/>
              </a:rPr>
              <a:t>About Our Vision</a:t>
            </a:r>
            <a:endParaRPr lang="en-ID" sz="1600" i="1" dirty="0">
              <a:latin typeface="+mj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7EBB9F1-0B66-4803-A140-50900A678D7A}"/>
              </a:ext>
            </a:extLst>
          </p:cNvPr>
          <p:cNvSpPr txBox="1"/>
          <p:nvPr/>
        </p:nvSpPr>
        <p:spPr>
          <a:xfrm>
            <a:off x="902659" y="3405491"/>
            <a:ext cx="4429760" cy="10840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/>
              <a:t>A wonderful serenity has taken possession of my entire soul, like these sweet mornings of spring which I enjoy with my whole heart. I am alone, and feel the charm of existence in this spot, which was created for the bliss of souls like mine.</a:t>
            </a:r>
            <a:endParaRPr lang="en-ID" sz="11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A896BC-7776-49AB-B497-D1B20220215F}"/>
              </a:ext>
            </a:extLst>
          </p:cNvPr>
          <p:cNvSpPr txBox="1"/>
          <p:nvPr/>
        </p:nvSpPr>
        <p:spPr>
          <a:xfrm>
            <a:off x="902659" y="4518431"/>
            <a:ext cx="442976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/>
              <a:t>Serenity has taken possession of my entire soul, like these sweet mornings of spring which I enjoy with my whole heart alone, and feel the charm of existence in this spot, which</a:t>
            </a:r>
            <a:endParaRPr lang="en-ID" sz="11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64652AD-AC2A-498D-A624-B1708C29CB21}"/>
              </a:ext>
            </a:extLst>
          </p:cNvPr>
          <p:cNvSpPr/>
          <p:nvPr/>
        </p:nvSpPr>
        <p:spPr>
          <a:xfrm>
            <a:off x="6047740" y="3190223"/>
            <a:ext cx="2934896" cy="294042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EF6C42C-864A-4EF0-9302-6ABEFC6BA046}"/>
              </a:ext>
            </a:extLst>
          </p:cNvPr>
          <p:cNvSpPr txBox="1"/>
          <p:nvPr/>
        </p:nvSpPr>
        <p:spPr>
          <a:xfrm>
            <a:off x="6365944" y="4701330"/>
            <a:ext cx="229296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Serenity has taken possession of my entire soul, like these sweet mornings of spring</a:t>
            </a:r>
            <a:endParaRPr lang="en-ID" sz="1100" dirty="0">
              <a:solidFill>
                <a:schemeClr val="bg2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D419524-69CA-40D4-9651-4D93DEF05B65}"/>
              </a:ext>
            </a:extLst>
          </p:cNvPr>
          <p:cNvSpPr txBox="1"/>
          <p:nvPr/>
        </p:nvSpPr>
        <p:spPr>
          <a:xfrm>
            <a:off x="6365944" y="4402651"/>
            <a:ext cx="229296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+mj-lt"/>
              </a:rPr>
              <a:t>Your Text Here</a:t>
            </a:r>
            <a:endParaRPr lang="en-ID" sz="1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9" name="Freeform 528">
            <a:extLst>
              <a:ext uri="{FF2B5EF4-FFF2-40B4-BE49-F238E27FC236}">
                <a16:creationId xmlns:a16="http://schemas.microsoft.com/office/drawing/2014/main" id="{711B871C-308B-402B-94F6-4D4228F48674}"/>
              </a:ext>
            </a:extLst>
          </p:cNvPr>
          <p:cNvSpPr>
            <a:spLocks noEditPoints="1"/>
          </p:cNvSpPr>
          <p:nvPr/>
        </p:nvSpPr>
        <p:spPr bwMode="auto">
          <a:xfrm>
            <a:off x="7264261" y="3789440"/>
            <a:ext cx="496326" cy="491208"/>
          </a:xfrm>
          <a:custGeom>
            <a:avLst/>
            <a:gdLst>
              <a:gd name="T0" fmla="*/ 181325584 w 98"/>
              <a:gd name="T1" fmla="*/ 118828457 h 98"/>
              <a:gd name="T2" fmla="*/ 181325584 w 98"/>
              <a:gd name="T3" fmla="*/ 33950988 h 98"/>
              <a:gd name="T4" fmla="*/ 176424680 w 98"/>
              <a:gd name="T5" fmla="*/ 26676220 h 98"/>
              <a:gd name="T6" fmla="*/ 169074110 w 98"/>
              <a:gd name="T7" fmla="*/ 24250261 h 98"/>
              <a:gd name="T8" fmla="*/ 156821065 w 98"/>
              <a:gd name="T9" fmla="*/ 12125131 h 98"/>
              <a:gd name="T10" fmla="*/ 156821065 w 98"/>
              <a:gd name="T11" fmla="*/ 4850363 h 98"/>
              <a:gd name="T12" fmla="*/ 149470495 w 98"/>
              <a:gd name="T13" fmla="*/ 0 h 98"/>
              <a:gd name="T14" fmla="*/ 95563696 w 98"/>
              <a:gd name="T15" fmla="*/ 0 h 98"/>
              <a:gd name="T16" fmla="*/ 90662792 w 98"/>
              <a:gd name="T17" fmla="*/ 0 h 98"/>
              <a:gd name="T18" fmla="*/ 83312222 w 98"/>
              <a:gd name="T19" fmla="*/ 4850363 h 98"/>
              <a:gd name="T20" fmla="*/ 83312222 w 98"/>
              <a:gd name="T21" fmla="*/ 24250261 h 98"/>
              <a:gd name="T22" fmla="*/ 71059177 w 98"/>
              <a:gd name="T23" fmla="*/ 24250261 h 98"/>
              <a:gd name="T24" fmla="*/ 61258940 w 98"/>
              <a:gd name="T25" fmla="*/ 26676220 h 98"/>
              <a:gd name="T26" fmla="*/ 58807703 w 98"/>
              <a:gd name="T27" fmla="*/ 33950988 h 98"/>
              <a:gd name="T28" fmla="*/ 9801808 w 98"/>
              <a:gd name="T29" fmla="*/ 118828457 h 98"/>
              <a:gd name="T30" fmla="*/ 4900904 w 98"/>
              <a:gd name="T31" fmla="*/ 118828457 h 98"/>
              <a:gd name="T32" fmla="*/ 0 w 98"/>
              <a:gd name="T33" fmla="*/ 123678820 h 98"/>
              <a:gd name="T34" fmla="*/ 0 w 98"/>
              <a:gd name="T35" fmla="*/ 225531784 h 98"/>
              <a:gd name="T36" fmla="*/ 0 w 98"/>
              <a:gd name="T37" fmla="*/ 232806551 h 98"/>
              <a:gd name="T38" fmla="*/ 4900904 w 98"/>
              <a:gd name="T39" fmla="*/ 237656914 h 98"/>
              <a:gd name="T40" fmla="*/ 95563696 w 98"/>
              <a:gd name="T41" fmla="*/ 237656914 h 98"/>
              <a:gd name="T42" fmla="*/ 144569591 w 98"/>
              <a:gd name="T43" fmla="*/ 191580796 h 98"/>
              <a:gd name="T44" fmla="*/ 227881813 w 98"/>
              <a:gd name="T45" fmla="*/ 237656914 h 98"/>
              <a:gd name="T46" fmla="*/ 235232383 w 98"/>
              <a:gd name="T47" fmla="*/ 237656914 h 98"/>
              <a:gd name="T48" fmla="*/ 240133287 w 98"/>
              <a:gd name="T49" fmla="*/ 232806551 h 98"/>
              <a:gd name="T50" fmla="*/ 240133287 w 98"/>
              <a:gd name="T51" fmla="*/ 130953588 h 98"/>
              <a:gd name="T52" fmla="*/ 240133287 w 98"/>
              <a:gd name="T53" fmla="*/ 123678820 h 98"/>
              <a:gd name="T54" fmla="*/ 235232383 w 98"/>
              <a:gd name="T55" fmla="*/ 118828457 h 98"/>
              <a:gd name="T56" fmla="*/ 227881813 w 98"/>
              <a:gd name="T57" fmla="*/ 118828457 h 98"/>
              <a:gd name="T58" fmla="*/ 22053281 w 98"/>
              <a:gd name="T59" fmla="*/ 213406653 h 98"/>
              <a:gd name="T60" fmla="*/ 46556229 w 98"/>
              <a:gd name="T61" fmla="*/ 191580796 h 98"/>
              <a:gd name="T62" fmla="*/ 46556229 w 98"/>
              <a:gd name="T63" fmla="*/ 167330535 h 98"/>
              <a:gd name="T64" fmla="*/ 22053281 w 98"/>
              <a:gd name="T65" fmla="*/ 143078718 h 98"/>
              <a:gd name="T66" fmla="*/ 46556229 w 98"/>
              <a:gd name="T67" fmla="*/ 167330535 h 98"/>
              <a:gd name="T68" fmla="*/ 83312222 w 98"/>
              <a:gd name="T69" fmla="*/ 167330535 h 98"/>
              <a:gd name="T70" fmla="*/ 107815170 w 98"/>
              <a:gd name="T71" fmla="*/ 143078718 h 98"/>
              <a:gd name="T72" fmla="*/ 107815170 w 98"/>
              <a:gd name="T73" fmla="*/ 118828457 h 98"/>
              <a:gd name="T74" fmla="*/ 83312222 w 98"/>
              <a:gd name="T75" fmla="*/ 94578196 h 98"/>
              <a:gd name="T76" fmla="*/ 107815170 w 98"/>
              <a:gd name="T77" fmla="*/ 118828457 h 98"/>
              <a:gd name="T78" fmla="*/ 83312222 w 98"/>
              <a:gd name="T79" fmla="*/ 70326380 h 98"/>
              <a:gd name="T80" fmla="*/ 107815170 w 98"/>
              <a:gd name="T81" fmla="*/ 46076118 h 98"/>
              <a:gd name="T82" fmla="*/ 156821065 w 98"/>
              <a:gd name="T83" fmla="*/ 167330535 h 98"/>
              <a:gd name="T84" fmla="*/ 132318117 w 98"/>
              <a:gd name="T85" fmla="*/ 143078718 h 98"/>
              <a:gd name="T86" fmla="*/ 156821065 w 98"/>
              <a:gd name="T87" fmla="*/ 167330535 h 98"/>
              <a:gd name="T88" fmla="*/ 132318117 w 98"/>
              <a:gd name="T89" fmla="*/ 118828457 h 98"/>
              <a:gd name="T90" fmla="*/ 156821065 w 98"/>
              <a:gd name="T91" fmla="*/ 94578196 h 98"/>
              <a:gd name="T92" fmla="*/ 156821065 w 98"/>
              <a:gd name="T93" fmla="*/ 70326380 h 98"/>
              <a:gd name="T94" fmla="*/ 132318117 w 98"/>
              <a:gd name="T95" fmla="*/ 46076118 h 98"/>
              <a:gd name="T96" fmla="*/ 156821065 w 98"/>
              <a:gd name="T97" fmla="*/ 70326380 h 98"/>
              <a:gd name="T98" fmla="*/ 191125820 w 98"/>
              <a:gd name="T99" fmla="*/ 213406653 h 98"/>
              <a:gd name="T100" fmla="*/ 215630339 w 98"/>
              <a:gd name="T101" fmla="*/ 191580796 h 98"/>
              <a:gd name="T102" fmla="*/ 215630339 w 98"/>
              <a:gd name="T103" fmla="*/ 167330535 h 98"/>
              <a:gd name="T104" fmla="*/ 191125820 w 98"/>
              <a:gd name="T105" fmla="*/ 143078718 h 98"/>
              <a:gd name="T106" fmla="*/ 215630339 w 98"/>
              <a:gd name="T107" fmla="*/ 167330535 h 98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98" h="98">
                <a:moveTo>
                  <a:pt x="93" y="49"/>
                </a:moveTo>
                <a:lnTo>
                  <a:pt x="74" y="49"/>
                </a:lnTo>
                <a:lnTo>
                  <a:pt x="74" y="14"/>
                </a:lnTo>
                <a:lnTo>
                  <a:pt x="74" y="12"/>
                </a:lnTo>
                <a:lnTo>
                  <a:pt x="72" y="11"/>
                </a:lnTo>
                <a:lnTo>
                  <a:pt x="71" y="10"/>
                </a:lnTo>
                <a:lnTo>
                  <a:pt x="69" y="10"/>
                </a:lnTo>
                <a:lnTo>
                  <a:pt x="64" y="10"/>
                </a:lnTo>
                <a:lnTo>
                  <a:pt x="64" y="5"/>
                </a:lnTo>
                <a:lnTo>
                  <a:pt x="64" y="2"/>
                </a:lnTo>
                <a:lnTo>
                  <a:pt x="62" y="1"/>
                </a:lnTo>
                <a:lnTo>
                  <a:pt x="61" y="0"/>
                </a:lnTo>
                <a:lnTo>
                  <a:pt x="59" y="0"/>
                </a:lnTo>
                <a:lnTo>
                  <a:pt x="39" y="0"/>
                </a:lnTo>
                <a:lnTo>
                  <a:pt x="37" y="0"/>
                </a:lnTo>
                <a:lnTo>
                  <a:pt x="35" y="1"/>
                </a:lnTo>
                <a:lnTo>
                  <a:pt x="34" y="2"/>
                </a:lnTo>
                <a:lnTo>
                  <a:pt x="34" y="5"/>
                </a:lnTo>
                <a:lnTo>
                  <a:pt x="34" y="10"/>
                </a:lnTo>
                <a:lnTo>
                  <a:pt x="29" y="10"/>
                </a:lnTo>
                <a:lnTo>
                  <a:pt x="27" y="10"/>
                </a:lnTo>
                <a:lnTo>
                  <a:pt x="25" y="11"/>
                </a:lnTo>
                <a:lnTo>
                  <a:pt x="24" y="12"/>
                </a:lnTo>
                <a:lnTo>
                  <a:pt x="24" y="14"/>
                </a:lnTo>
                <a:lnTo>
                  <a:pt x="24" y="49"/>
                </a:lnTo>
                <a:lnTo>
                  <a:pt x="4" y="49"/>
                </a:lnTo>
                <a:lnTo>
                  <a:pt x="2" y="49"/>
                </a:lnTo>
                <a:lnTo>
                  <a:pt x="1" y="50"/>
                </a:lnTo>
                <a:lnTo>
                  <a:pt x="0" y="51"/>
                </a:lnTo>
                <a:lnTo>
                  <a:pt x="0" y="54"/>
                </a:lnTo>
                <a:lnTo>
                  <a:pt x="0" y="93"/>
                </a:lnTo>
                <a:lnTo>
                  <a:pt x="0" y="96"/>
                </a:lnTo>
                <a:lnTo>
                  <a:pt x="1" y="97"/>
                </a:lnTo>
                <a:lnTo>
                  <a:pt x="2" y="98"/>
                </a:lnTo>
                <a:lnTo>
                  <a:pt x="4" y="98"/>
                </a:lnTo>
                <a:lnTo>
                  <a:pt x="39" y="98"/>
                </a:lnTo>
                <a:lnTo>
                  <a:pt x="39" y="79"/>
                </a:lnTo>
                <a:lnTo>
                  <a:pt x="59" y="79"/>
                </a:lnTo>
                <a:lnTo>
                  <a:pt x="59" y="98"/>
                </a:lnTo>
                <a:lnTo>
                  <a:pt x="93" y="98"/>
                </a:lnTo>
                <a:lnTo>
                  <a:pt x="96" y="98"/>
                </a:lnTo>
                <a:lnTo>
                  <a:pt x="97" y="97"/>
                </a:lnTo>
                <a:lnTo>
                  <a:pt x="98" y="96"/>
                </a:lnTo>
                <a:lnTo>
                  <a:pt x="98" y="93"/>
                </a:lnTo>
                <a:lnTo>
                  <a:pt x="98" y="54"/>
                </a:lnTo>
                <a:lnTo>
                  <a:pt x="98" y="51"/>
                </a:lnTo>
                <a:lnTo>
                  <a:pt x="97" y="50"/>
                </a:lnTo>
                <a:lnTo>
                  <a:pt x="96" y="49"/>
                </a:lnTo>
                <a:lnTo>
                  <a:pt x="93" y="49"/>
                </a:lnTo>
                <a:close/>
                <a:moveTo>
                  <a:pt x="19" y="88"/>
                </a:moveTo>
                <a:lnTo>
                  <a:pt x="9" y="88"/>
                </a:lnTo>
                <a:lnTo>
                  <a:pt x="9" y="79"/>
                </a:lnTo>
                <a:lnTo>
                  <a:pt x="19" y="79"/>
                </a:lnTo>
                <a:lnTo>
                  <a:pt x="19" y="88"/>
                </a:lnTo>
                <a:close/>
                <a:moveTo>
                  <a:pt x="19" y="69"/>
                </a:moveTo>
                <a:lnTo>
                  <a:pt x="9" y="69"/>
                </a:lnTo>
                <a:lnTo>
                  <a:pt x="9" y="59"/>
                </a:lnTo>
                <a:lnTo>
                  <a:pt x="19" y="59"/>
                </a:lnTo>
                <a:lnTo>
                  <a:pt x="19" y="69"/>
                </a:lnTo>
                <a:close/>
                <a:moveTo>
                  <a:pt x="44" y="69"/>
                </a:moveTo>
                <a:lnTo>
                  <a:pt x="34" y="69"/>
                </a:lnTo>
                <a:lnTo>
                  <a:pt x="34" y="59"/>
                </a:lnTo>
                <a:lnTo>
                  <a:pt x="44" y="59"/>
                </a:lnTo>
                <a:lnTo>
                  <a:pt x="44" y="69"/>
                </a:lnTo>
                <a:close/>
                <a:moveTo>
                  <a:pt x="44" y="49"/>
                </a:moveTo>
                <a:lnTo>
                  <a:pt x="34" y="49"/>
                </a:lnTo>
                <a:lnTo>
                  <a:pt x="34" y="39"/>
                </a:lnTo>
                <a:lnTo>
                  <a:pt x="44" y="39"/>
                </a:lnTo>
                <a:lnTo>
                  <a:pt x="44" y="49"/>
                </a:lnTo>
                <a:close/>
                <a:moveTo>
                  <a:pt x="44" y="29"/>
                </a:moveTo>
                <a:lnTo>
                  <a:pt x="34" y="29"/>
                </a:lnTo>
                <a:lnTo>
                  <a:pt x="34" y="19"/>
                </a:lnTo>
                <a:lnTo>
                  <a:pt x="44" y="19"/>
                </a:lnTo>
                <a:lnTo>
                  <a:pt x="44" y="29"/>
                </a:lnTo>
                <a:close/>
                <a:moveTo>
                  <a:pt x="64" y="69"/>
                </a:moveTo>
                <a:lnTo>
                  <a:pt x="54" y="69"/>
                </a:lnTo>
                <a:lnTo>
                  <a:pt x="54" y="59"/>
                </a:lnTo>
                <a:lnTo>
                  <a:pt x="64" y="59"/>
                </a:lnTo>
                <a:lnTo>
                  <a:pt x="64" y="69"/>
                </a:lnTo>
                <a:close/>
                <a:moveTo>
                  <a:pt x="64" y="49"/>
                </a:moveTo>
                <a:lnTo>
                  <a:pt x="54" y="49"/>
                </a:lnTo>
                <a:lnTo>
                  <a:pt x="54" y="39"/>
                </a:lnTo>
                <a:lnTo>
                  <a:pt x="64" y="39"/>
                </a:lnTo>
                <a:lnTo>
                  <a:pt x="64" y="49"/>
                </a:lnTo>
                <a:close/>
                <a:moveTo>
                  <a:pt x="64" y="29"/>
                </a:moveTo>
                <a:lnTo>
                  <a:pt x="54" y="29"/>
                </a:lnTo>
                <a:lnTo>
                  <a:pt x="54" y="19"/>
                </a:lnTo>
                <a:lnTo>
                  <a:pt x="64" y="19"/>
                </a:lnTo>
                <a:lnTo>
                  <a:pt x="64" y="29"/>
                </a:lnTo>
                <a:close/>
                <a:moveTo>
                  <a:pt x="88" y="88"/>
                </a:moveTo>
                <a:lnTo>
                  <a:pt x="78" y="88"/>
                </a:lnTo>
                <a:lnTo>
                  <a:pt x="78" y="79"/>
                </a:lnTo>
                <a:lnTo>
                  <a:pt x="88" y="79"/>
                </a:lnTo>
                <a:lnTo>
                  <a:pt x="88" y="88"/>
                </a:lnTo>
                <a:close/>
                <a:moveTo>
                  <a:pt x="88" y="69"/>
                </a:moveTo>
                <a:lnTo>
                  <a:pt x="78" y="69"/>
                </a:lnTo>
                <a:lnTo>
                  <a:pt x="78" y="59"/>
                </a:lnTo>
                <a:lnTo>
                  <a:pt x="88" y="59"/>
                </a:lnTo>
                <a:lnTo>
                  <a:pt x="88" y="6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/>
          <a:lstStyle/>
          <a:p>
            <a:endParaRPr lang="id-ID" sz="180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0B334D-61DE-42F1-8B51-6F682CB7791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996E111-985C-4B8F-BDA2-A19B05422CA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</p:spTree>
    <p:extLst>
      <p:ext uri="{BB962C8B-B14F-4D97-AF65-F5344CB8AC3E}">
        <p14:creationId xmlns:p14="http://schemas.microsoft.com/office/powerpoint/2010/main" val="860938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34" grpId="0"/>
      <p:bldP spid="12" grpId="0"/>
      <p:bldP spid="13" grpId="0"/>
      <p:bldP spid="14" grpId="0"/>
      <p:bldP spid="16" grpId="0" animBg="1"/>
      <p:bldP spid="27" grpId="0"/>
      <p:bldP spid="28" grpId="0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11AA3F1-CE27-47D6-AF94-8FF5DDCA35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4A4BF91-4750-4F08-9496-75164D756039}"/>
              </a:ext>
            </a:extLst>
          </p:cNvPr>
          <p:cNvSpPr/>
          <p:nvPr/>
        </p:nvSpPr>
        <p:spPr>
          <a:xfrm>
            <a:off x="5405037" y="0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16F966-48F5-4C2F-B2BA-CBDC1C3FEE16}"/>
              </a:ext>
            </a:extLst>
          </p:cNvPr>
          <p:cNvSpPr txBox="1"/>
          <p:nvPr/>
        </p:nvSpPr>
        <p:spPr>
          <a:xfrm>
            <a:off x="521716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B006D1-0AF9-42F7-B66B-7F444FAF8BC5}"/>
              </a:ext>
            </a:extLst>
          </p:cNvPr>
          <p:cNvSpPr txBox="1"/>
          <p:nvPr/>
        </p:nvSpPr>
        <p:spPr>
          <a:xfrm>
            <a:off x="6252285" y="1148855"/>
            <a:ext cx="2824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i="1" dirty="0">
                <a:latin typeface="+mj-lt"/>
              </a:rPr>
              <a:t>About Our Mission</a:t>
            </a:r>
            <a:endParaRPr lang="en-ID" sz="1600" i="1" dirty="0"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61FC56-8BDB-49BF-BA84-6A0A4C6B1746}"/>
              </a:ext>
            </a:extLst>
          </p:cNvPr>
          <p:cNvSpPr txBox="1"/>
          <p:nvPr/>
        </p:nvSpPr>
        <p:spPr>
          <a:xfrm>
            <a:off x="6252285" y="1460643"/>
            <a:ext cx="4429760" cy="10840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/>
              <a:t>A wonderful serenity has taken possession of my entire soul, like these sweet mornings of spring which I enjoy with my whole heart. I am alone, and feel the charm of existence in this spot, which was created for the bliss of souls like mine.</a:t>
            </a:r>
            <a:endParaRPr lang="en-ID" sz="1100" dirty="0"/>
          </a:p>
        </p:txBody>
      </p:sp>
      <p:sp>
        <p:nvSpPr>
          <p:cNvPr id="45" name="Title 44">
            <a:extLst>
              <a:ext uri="{FF2B5EF4-FFF2-40B4-BE49-F238E27FC236}">
                <a16:creationId xmlns:a16="http://schemas.microsoft.com/office/drawing/2014/main" id="{85FF6C42-496C-4964-89C4-050BFCF65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0" dirty="0"/>
              <a:t>We Are The Leading Law Firm New York</a:t>
            </a:r>
            <a:endParaRPr lang="en-ID" i="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42D8524-FEC4-496F-8442-7CD2154C389F}"/>
              </a:ext>
            </a:extLst>
          </p:cNvPr>
          <p:cNvSpPr/>
          <p:nvPr/>
        </p:nvSpPr>
        <p:spPr>
          <a:xfrm>
            <a:off x="4628552" y="3591868"/>
            <a:ext cx="2934896" cy="294042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F25D7A5-A2DA-415C-BD54-007D8404456A}"/>
              </a:ext>
            </a:extLst>
          </p:cNvPr>
          <p:cNvSpPr txBox="1"/>
          <p:nvPr/>
        </p:nvSpPr>
        <p:spPr>
          <a:xfrm>
            <a:off x="4949520" y="5102975"/>
            <a:ext cx="229296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Serenity has taken possession of my entire soul, like these sweet mornings of spring</a:t>
            </a:r>
            <a:endParaRPr lang="en-ID" sz="1100" dirty="0">
              <a:solidFill>
                <a:schemeClr val="bg2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6DB6019-C765-4E55-91F2-469A398211EF}"/>
              </a:ext>
            </a:extLst>
          </p:cNvPr>
          <p:cNvSpPr txBox="1"/>
          <p:nvPr/>
        </p:nvSpPr>
        <p:spPr>
          <a:xfrm>
            <a:off x="4949520" y="4804296"/>
            <a:ext cx="229296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+mj-lt"/>
              </a:rPr>
              <a:t>Your Text Here</a:t>
            </a:r>
            <a:endParaRPr lang="en-ID" sz="1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F3DBACF-F775-42D3-BF72-657165DE57B7}"/>
              </a:ext>
            </a:extLst>
          </p:cNvPr>
          <p:cNvSpPr/>
          <p:nvPr/>
        </p:nvSpPr>
        <p:spPr>
          <a:xfrm>
            <a:off x="1509955" y="3591867"/>
            <a:ext cx="2934896" cy="294042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44A48A4-AA27-414C-91EC-87EBDB5FCFAC}"/>
              </a:ext>
            </a:extLst>
          </p:cNvPr>
          <p:cNvSpPr txBox="1"/>
          <p:nvPr/>
        </p:nvSpPr>
        <p:spPr>
          <a:xfrm>
            <a:off x="1830923" y="5102974"/>
            <a:ext cx="229296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Serenity has taken possession of my entire soul, like these sweet mornings of spring</a:t>
            </a:r>
            <a:endParaRPr lang="en-ID" sz="1100" dirty="0">
              <a:solidFill>
                <a:schemeClr val="bg2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2948721-5A67-4A7B-849A-56AC509907C0}"/>
              </a:ext>
            </a:extLst>
          </p:cNvPr>
          <p:cNvSpPr txBox="1"/>
          <p:nvPr/>
        </p:nvSpPr>
        <p:spPr>
          <a:xfrm>
            <a:off x="1830923" y="4804295"/>
            <a:ext cx="229296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+mj-lt"/>
              </a:rPr>
              <a:t>Your Text Here</a:t>
            </a:r>
            <a:endParaRPr lang="en-ID" sz="1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0D3693D-92CD-4856-A7C8-D954E483FACE}"/>
              </a:ext>
            </a:extLst>
          </p:cNvPr>
          <p:cNvSpPr/>
          <p:nvPr/>
        </p:nvSpPr>
        <p:spPr>
          <a:xfrm>
            <a:off x="7747149" y="3591866"/>
            <a:ext cx="2934896" cy="294042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F013C9A-0EAE-4F10-8A9C-C64867036E1A}"/>
              </a:ext>
            </a:extLst>
          </p:cNvPr>
          <p:cNvSpPr txBox="1"/>
          <p:nvPr/>
        </p:nvSpPr>
        <p:spPr>
          <a:xfrm>
            <a:off x="8068117" y="5102973"/>
            <a:ext cx="2292960" cy="83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Serenity has taken possession of my entire soul, like these sweet mornings of spring</a:t>
            </a:r>
            <a:endParaRPr lang="en-ID" sz="1100" dirty="0">
              <a:solidFill>
                <a:schemeClr val="bg2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73BC5C9-B644-4710-94A4-D157F698C789}"/>
              </a:ext>
            </a:extLst>
          </p:cNvPr>
          <p:cNvSpPr txBox="1"/>
          <p:nvPr/>
        </p:nvSpPr>
        <p:spPr>
          <a:xfrm>
            <a:off x="8068117" y="4804294"/>
            <a:ext cx="229296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+mj-lt"/>
              </a:rPr>
              <a:t>Your Text Here</a:t>
            </a:r>
            <a:endParaRPr lang="en-ID" sz="1600" i="1" dirty="0">
              <a:solidFill>
                <a:schemeClr val="bg2"/>
              </a:solidFill>
              <a:latin typeface="+mj-lt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5B5CF9D-DFE0-457E-99F2-D393F0850F84}"/>
              </a:ext>
            </a:extLst>
          </p:cNvPr>
          <p:cNvGrpSpPr>
            <a:grpSpLocks noChangeAspect="1"/>
          </p:cNvGrpSpPr>
          <p:nvPr/>
        </p:nvGrpSpPr>
        <p:grpSpPr>
          <a:xfrm>
            <a:off x="5846927" y="4188515"/>
            <a:ext cx="498147" cy="493776"/>
            <a:chOff x="7210425" y="1952626"/>
            <a:chExt cx="180976" cy="179388"/>
          </a:xfrm>
          <a:solidFill>
            <a:schemeClr val="bg2"/>
          </a:solidFill>
        </p:grpSpPr>
        <p:sp>
          <p:nvSpPr>
            <p:cNvPr id="32" name="Freeform 403">
              <a:extLst>
                <a:ext uri="{FF2B5EF4-FFF2-40B4-BE49-F238E27FC236}">
                  <a16:creationId xmlns:a16="http://schemas.microsoft.com/office/drawing/2014/main" id="{C34426D5-B24B-43EA-B28F-B60966A707EB}"/>
                </a:ext>
              </a:extLst>
            </p:cNvPr>
            <p:cNvSpPr>
              <a:spLocks/>
            </p:cNvSpPr>
            <p:nvPr/>
          </p:nvSpPr>
          <p:spPr bwMode="auto">
            <a:xfrm>
              <a:off x="7331076" y="2071689"/>
              <a:ext cx="60325" cy="60325"/>
            </a:xfrm>
            <a:custGeom>
              <a:avLst/>
              <a:gdLst>
                <a:gd name="T0" fmla="*/ 56747728 w 40"/>
                <a:gd name="T1" fmla="*/ 34048938 h 40"/>
                <a:gd name="T2" fmla="*/ 56747728 w 40"/>
                <a:gd name="T3" fmla="*/ 0 h 40"/>
                <a:gd name="T4" fmla="*/ 34048938 w 40"/>
                <a:gd name="T5" fmla="*/ 0 h 40"/>
                <a:gd name="T6" fmla="*/ 34048938 w 40"/>
                <a:gd name="T7" fmla="*/ 34048938 h 40"/>
                <a:gd name="T8" fmla="*/ 0 w 40"/>
                <a:gd name="T9" fmla="*/ 34048938 h 40"/>
                <a:gd name="T10" fmla="*/ 0 w 40"/>
                <a:gd name="T11" fmla="*/ 56747728 h 40"/>
                <a:gd name="T12" fmla="*/ 34048938 w 40"/>
                <a:gd name="T13" fmla="*/ 56747728 h 40"/>
                <a:gd name="T14" fmla="*/ 34048938 w 40"/>
                <a:gd name="T15" fmla="*/ 90795158 h 40"/>
                <a:gd name="T16" fmla="*/ 56747728 w 40"/>
                <a:gd name="T17" fmla="*/ 90795158 h 40"/>
                <a:gd name="T18" fmla="*/ 56747728 w 40"/>
                <a:gd name="T19" fmla="*/ 56747728 h 40"/>
                <a:gd name="T20" fmla="*/ 90795158 w 40"/>
                <a:gd name="T21" fmla="*/ 56747728 h 40"/>
                <a:gd name="T22" fmla="*/ 90795158 w 40"/>
                <a:gd name="T23" fmla="*/ 34048938 h 40"/>
                <a:gd name="T24" fmla="*/ 56747728 w 40"/>
                <a:gd name="T25" fmla="*/ 34048938 h 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0" h="40">
                  <a:moveTo>
                    <a:pt x="25" y="15"/>
                  </a:moveTo>
                  <a:lnTo>
                    <a:pt x="25" y="0"/>
                  </a:lnTo>
                  <a:lnTo>
                    <a:pt x="15" y="0"/>
                  </a:lnTo>
                  <a:lnTo>
                    <a:pt x="15" y="15"/>
                  </a:lnTo>
                  <a:lnTo>
                    <a:pt x="0" y="15"/>
                  </a:lnTo>
                  <a:lnTo>
                    <a:pt x="0" y="25"/>
                  </a:lnTo>
                  <a:lnTo>
                    <a:pt x="15" y="25"/>
                  </a:lnTo>
                  <a:lnTo>
                    <a:pt x="15" y="40"/>
                  </a:lnTo>
                  <a:lnTo>
                    <a:pt x="25" y="40"/>
                  </a:lnTo>
                  <a:lnTo>
                    <a:pt x="25" y="25"/>
                  </a:lnTo>
                  <a:lnTo>
                    <a:pt x="40" y="25"/>
                  </a:lnTo>
                  <a:lnTo>
                    <a:pt x="40" y="15"/>
                  </a:lnTo>
                  <a:lnTo>
                    <a:pt x="25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d-ID" sz="1800"/>
            </a:p>
          </p:txBody>
        </p:sp>
        <p:sp>
          <p:nvSpPr>
            <p:cNvPr id="33" name="Freeform 404">
              <a:extLst>
                <a:ext uri="{FF2B5EF4-FFF2-40B4-BE49-F238E27FC236}">
                  <a16:creationId xmlns:a16="http://schemas.microsoft.com/office/drawing/2014/main" id="{50323B92-5A35-4CEC-9C4A-10FAD2119767}"/>
                </a:ext>
              </a:extLst>
            </p:cNvPr>
            <p:cNvSpPr>
              <a:spLocks/>
            </p:cNvSpPr>
            <p:nvPr/>
          </p:nvSpPr>
          <p:spPr bwMode="auto">
            <a:xfrm>
              <a:off x="7210425" y="1952626"/>
              <a:ext cx="153988" cy="63500"/>
            </a:xfrm>
            <a:custGeom>
              <a:avLst/>
              <a:gdLst>
                <a:gd name="T0" fmla="*/ 237707698 w 99"/>
                <a:gd name="T1" fmla="*/ 98022833 h 42"/>
                <a:gd name="T2" fmla="*/ 237707698 w 99"/>
                <a:gd name="T3" fmla="*/ 74683560 h 42"/>
                <a:gd name="T4" fmla="*/ 196888435 w 99"/>
                <a:gd name="T5" fmla="*/ 74683560 h 42"/>
                <a:gd name="T6" fmla="*/ 151269101 w 99"/>
                <a:gd name="T7" fmla="*/ 0 h 42"/>
                <a:gd name="T8" fmla="*/ 134461077 w 99"/>
                <a:gd name="T9" fmla="*/ 11668881 h 42"/>
                <a:gd name="T10" fmla="*/ 170477159 w 99"/>
                <a:gd name="T11" fmla="*/ 74683560 h 42"/>
                <a:gd name="T12" fmla="*/ 69632129 w 99"/>
                <a:gd name="T13" fmla="*/ 74683560 h 42"/>
                <a:gd name="T14" fmla="*/ 103246621 w 99"/>
                <a:gd name="T15" fmla="*/ 11668881 h 42"/>
                <a:gd name="T16" fmla="*/ 86438597 w 99"/>
                <a:gd name="T17" fmla="*/ 0 h 42"/>
                <a:gd name="T18" fmla="*/ 40819263 w 99"/>
                <a:gd name="T19" fmla="*/ 74683560 h 42"/>
                <a:gd name="T20" fmla="*/ 0 w 99"/>
                <a:gd name="T21" fmla="*/ 74683560 h 42"/>
                <a:gd name="T22" fmla="*/ 0 w 99"/>
                <a:gd name="T23" fmla="*/ 98022833 h 42"/>
                <a:gd name="T24" fmla="*/ 237707698 w 99"/>
                <a:gd name="T25" fmla="*/ 98022833 h 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9" h="42">
                  <a:moveTo>
                    <a:pt x="99" y="42"/>
                  </a:moveTo>
                  <a:lnTo>
                    <a:pt x="99" y="32"/>
                  </a:lnTo>
                  <a:lnTo>
                    <a:pt x="82" y="32"/>
                  </a:lnTo>
                  <a:lnTo>
                    <a:pt x="63" y="0"/>
                  </a:lnTo>
                  <a:lnTo>
                    <a:pt x="56" y="5"/>
                  </a:lnTo>
                  <a:lnTo>
                    <a:pt x="71" y="32"/>
                  </a:lnTo>
                  <a:lnTo>
                    <a:pt x="29" y="32"/>
                  </a:lnTo>
                  <a:lnTo>
                    <a:pt x="43" y="5"/>
                  </a:lnTo>
                  <a:lnTo>
                    <a:pt x="36" y="0"/>
                  </a:lnTo>
                  <a:lnTo>
                    <a:pt x="17" y="32"/>
                  </a:lnTo>
                  <a:lnTo>
                    <a:pt x="0" y="32"/>
                  </a:lnTo>
                  <a:lnTo>
                    <a:pt x="0" y="42"/>
                  </a:lnTo>
                  <a:lnTo>
                    <a:pt x="99" y="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d-ID" sz="1800"/>
            </a:p>
          </p:txBody>
        </p:sp>
        <p:sp>
          <p:nvSpPr>
            <p:cNvPr id="34" name="Freeform 405">
              <a:extLst>
                <a:ext uri="{FF2B5EF4-FFF2-40B4-BE49-F238E27FC236}">
                  <a16:creationId xmlns:a16="http://schemas.microsoft.com/office/drawing/2014/main" id="{5766AA81-4C8E-4531-BD02-842E4408F6FD}"/>
                </a:ext>
              </a:extLst>
            </p:cNvPr>
            <p:cNvSpPr>
              <a:spLocks/>
            </p:cNvSpPr>
            <p:nvPr/>
          </p:nvSpPr>
          <p:spPr bwMode="auto">
            <a:xfrm>
              <a:off x="7219951" y="2025651"/>
              <a:ext cx="130175" cy="60325"/>
            </a:xfrm>
            <a:custGeom>
              <a:avLst/>
              <a:gdLst>
                <a:gd name="T0" fmla="*/ 203367854 w 83"/>
                <a:gd name="T1" fmla="*/ 0 h 39"/>
                <a:gd name="T2" fmla="*/ 0 w 83"/>
                <a:gd name="T3" fmla="*/ 0 h 39"/>
                <a:gd name="T4" fmla="*/ 17151733 w 83"/>
                <a:gd name="T5" fmla="*/ 83571780 h 39"/>
                <a:gd name="T6" fmla="*/ 17151733 w 83"/>
                <a:gd name="T7" fmla="*/ 83571780 h 39"/>
                <a:gd name="T8" fmla="*/ 19601532 w 83"/>
                <a:gd name="T9" fmla="*/ 90734987 h 39"/>
                <a:gd name="T10" fmla="*/ 29402298 w 83"/>
                <a:gd name="T11" fmla="*/ 93123238 h 39"/>
                <a:gd name="T12" fmla="*/ 154364024 w 83"/>
                <a:gd name="T13" fmla="*/ 93123238 h 39"/>
                <a:gd name="T14" fmla="*/ 154364024 w 83"/>
                <a:gd name="T15" fmla="*/ 93123238 h 39"/>
                <a:gd name="T16" fmla="*/ 159263623 w 83"/>
                <a:gd name="T17" fmla="*/ 81185076 h 39"/>
                <a:gd name="T18" fmla="*/ 169064389 w 83"/>
                <a:gd name="T19" fmla="*/ 69245366 h 39"/>
                <a:gd name="T20" fmla="*/ 181316523 w 83"/>
                <a:gd name="T21" fmla="*/ 57307203 h 39"/>
                <a:gd name="T22" fmla="*/ 193567088 w 83"/>
                <a:gd name="T23" fmla="*/ 52530701 h 39"/>
                <a:gd name="T24" fmla="*/ 203367854 w 83"/>
                <a:gd name="T25" fmla="*/ 0 h 3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83" h="39">
                  <a:moveTo>
                    <a:pt x="83" y="0"/>
                  </a:moveTo>
                  <a:lnTo>
                    <a:pt x="0" y="0"/>
                  </a:lnTo>
                  <a:lnTo>
                    <a:pt x="7" y="35"/>
                  </a:lnTo>
                  <a:lnTo>
                    <a:pt x="8" y="38"/>
                  </a:lnTo>
                  <a:lnTo>
                    <a:pt x="12" y="39"/>
                  </a:lnTo>
                  <a:lnTo>
                    <a:pt x="63" y="39"/>
                  </a:lnTo>
                  <a:lnTo>
                    <a:pt x="65" y="34"/>
                  </a:lnTo>
                  <a:lnTo>
                    <a:pt x="69" y="29"/>
                  </a:lnTo>
                  <a:lnTo>
                    <a:pt x="74" y="24"/>
                  </a:lnTo>
                  <a:lnTo>
                    <a:pt x="79" y="22"/>
                  </a:lnTo>
                  <a:lnTo>
                    <a:pt x="8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d-ID" sz="1800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A825165-9D3E-4493-8EC1-0208D9FB9B40}"/>
              </a:ext>
            </a:extLst>
          </p:cNvPr>
          <p:cNvGrpSpPr>
            <a:grpSpLocks noChangeAspect="1"/>
          </p:cNvGrpSpPr>
          <p:nvPr/>
        </p:nvGrpSpPr>
        <p:grpSpPr>
          <a:xfrm>
            <a:off x="2672421" y="4188515"/>
            <a:ext cx="609963" cy="493776"/>
            <a:chOff x="5391151" y="1965326"/>
            <a:chExt cx="166688" cy="134937"/>
          </a:xfrm>
          <a:solidFill>
            <a:schemeClr val="bg2"/>
          </a:solidFill>
        </p:grpSpPr>
        <p:sp>
          <p:nvSpPr>
            <p:cNvPr id="36" name="Freeform 386">
              <a:extLst>
                <a:ext uri="{FF2B5EF4-FFF2-40B4-BE49-F238E27FC236}">
                  <a16:creationId xmlns:a16="http://schemas.microsoft.com/office/drawing/2014/main" id="{434356FC-174D-4A21-B586-03B518F0B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91151" y="1965326"/>
              <a:ext cx="166688" cy="98425"/>
            </a:xfrm>
            <a:custGeom>
              <a:avLst/>
              <a:gdLst>
                <a:gd name="T0" fmla="*/ 247932343 w 109"/>
                <a:gd name="T1" fmla="*/ 60292343 h 63"/>
                <a:gd name="T2" fmla="*/ 133322874 w 109"/>
                <a:gd name="T3" fmla="*/ 0 h 63"/>
                <a:gd name="T4" fmla="*/ 133322874 w 109"/>
                <a:gd name="T5" fmla="*/ 0 h 63"/>
                <a:gd name="T6" fmla="*/ 126305156 w 109"/>
                <a:gd name="T7" fmla="*/ 0 h 63"/>
                <a:gd name="T8" fmla="*/ 121627187 w 109"/>
                <a:gd name="T9" fmla="*/ 0 h 63"/>
                <a:gd name="T10" fmla="*/ 7017718 w 109"/>
                <a:gd name="T11" fmla="*/ 60292343 h 63"/>
                <a:gd name="T12" fmla="*/ 7017718 w 109"/>
                <a:gd name="T13" fmla="*/ 60292343 h 63"/>
                <a:gd name="T14" fmla="*/ 0 w 109"/>
                <a:gd name="T15" fmla="*/ 65115168 h 63"/>
                <a:gd name="T16" fmla="*/ 0 w 109"/>
                <a:gd name="T17" fmla="*/ 65115168 h 63"/>
                <a:gd name="T18" fmla="*/ 0 w 109"/>
                <a:gd name="T19" fmla="*/ 72350187 h 63"/>
                <a:gd name="T20" fmla="*/ 0 w 109"/>
                <a:gd name="T21" fmla="*/ 139879110 h 63"/>
                <a:gd name="T22" fmla="*/ 0 w 109"/>
                <a:gd name="T23" fmla="*/ 139879110 h 63"/>
                <a:gd name="T24" fmla="*/ 0 w 109"/>
                <a:gd name="T25" fmla="*/ 147114129 h 63"/>
                <a:gd name="T26" fmla="*/ 2339749 w 109"/>
                <a:gd name="T27" fmla="*/ 149524760 h 63"/>
                <a:gd name="T28" fmla="*/ 7017718 w 109"/>
                <a:gd name="T29" fmla="*/ 151936954 h 63"/>
                <a:gd name="T30" fmla="*/ 11695686 w 109"/>
                <a:gd name="T31" fmla="*/ 151936954 h 63"/>
                <a:gd name="T32" fmla="*/ 11695686 w 109"/>
                <a:gd name="T33" fmla="*/ 151936954 h 63"/>
                <a:gd name="T34" fmla="*/ 18711875 w 109"/>
                <a:gd name="T35" fmla="*/ 151936954 h 63"/>
                <a:gd name="T36" fmla="*/ 21051624 w 109"/>
                <a:gd name="T37" fmla="*/ 149524760 h 63"/>
                <a:gd name="T38" fmla="*/ 23389844 w 109"/>
                <a:gd name="T39" fmla="*/ 147114129 h 63"/>
                <a:gd name="T40" fmla="*/ 23389844 w 109"/>
                <a:gd name="T41" fmla="*/ 139879110 h 63"/>
                <a:gd name="T42" fmla="*/ 23389844 w 109"/>
                <a:gd name="T43" fmla="*/ 86821786 h 63"/>
                <a:gd name="T44" fmla="*/ 126305156 w 109"/>
                <a:gd name="T45" fmla="*/ 132644092 h 63"/>
                <a:gd name="T46" fmla="*/ 245594123 w 109"/>
                <a:gd name="T47" fmla="*/ 84409592 h 63"/>
                <a:gd name="T48" fmla="*/ 245594123 w 109"/>
                <a:gd name="T49" fmla="*/ 84409592 h 63"/>
                <a:gd name="T50" fmla="*/ 252610312 w 109"/>
                <a:gd name="T51" fmla="*/ 77174574 h 63"/>
                <a:gd name="T52" fmla="*/ 254950061 w 109"/>
                <a:gd name="T53" fmla="*/ 72350187 h 63"/>
                <a:gd name="T54" fmla="*/ 254950061 w 109"/>
                <a:gd name="T55" fmla="*/ 72350187 h 63"/>
                <a:gd name="T56" fmla="*/ 252610312 w 109"/>
                <a:gd name="T57" fmla="*/ 65115168 h 63"/>
                <a:gd name="T58" fmla="*/ 247932343 w 109"/>
                <a:gd name="T59" fmla="*/ 60292343 h 63"/>
                <a:gd name="T60" fmla="*/ 247932343 w 109"/>
                <a:gd name="T61" fmla="*/ 60292343 h 6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9" h="63">
                  <a:moveTo>
                    <a:pt x="106" y="25"/>
                  </a:moveTo>
                  <a:lnTo>
                    <a:pt x="57" y="0"/>
                  </a:lnTo>
                  <a:lnTo>
                    <a:pt x="54" y="0"/>
                  </a:lnTo>
                  <a:lnTo>
                    <a:pt x="52" y="0"/>
                  </a:lnTo>
                  <a:lnTo>
                    <a:pt x="3" y="25"/>
                  </a:lnTo>
                  <a:lnTo>
                    <a:pt x="0" y="27"/>
                  </a:lnTo>
                  <a:lnTo>
                    <a:pt x="0" y="30"/>
                  </a:lnTo>
                  <a:lnTo>
                    <a:pt x="0" y="58"/>
                  </a:lnTo>
                  <a:lnTo>
                    <a:pt x="0" y="61"/>
                  </a:lnTo>
                  <a:lnTo>
                    <a:pt x="1" y="62"/>
                  </a:lnTo>
                  <a:lnTo>
                    <a:pt x="3" y="63"/>
                  </a:lnTo>
                  <a:lnTo>
                    <a:pt x="5" y="63"/>
                  </a:lnTo>
                  <a:lnTo>
                    <a:pt x="8" y="63"/>
                  </a:lnTo>
                  <a:lnTo>
                    <a:pt x="9" y="62"/>
                  </a:lnTo>
                  <a:lnTo>
                    <a:pt x="10" y="61"/>
                  </a:lnTo>
                  <a:lnTo>
                    <a:pt x="10" y="58"/>
                  </a:lnTo>
                  <a:lnTo>
                    <a:pt x="10" y="36"/>
                  </a:lnTo>
                  <a:lnTo>
                    <a:pt x="54" y="55"/>
                  </a:lnTo>
                  <a:lnTo>
                    <a:pt x="105" y="35"/>
                  </a:lnTo>
                  <a:lnTo>
                    <a:pt x="108" y="32"/>
                  </a:lnTo>
                  <a:lnTo>
                    <a:pt x="109" y="30"/>
                  </a:lnTo>
                  <a:lnTo>
                    <a:pt x="108" y="27"/>
                  </a:lnTo>
                  <a:lnTo>
                    <a:pt x="106" y="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d-ID" sz="1800"/>
            </a:p>
          </p:txBody>
        </p:sp>
        <p:sp>
          <p:nvSpPr>
            <p:cNvPr id="37" name="Freeform 387">
              <a:extLst>
                <a:ext uri="{FF2B5EF4-FFF2-40B4-BE49-F238E27FC236}">
                  <a16:creationId xmlns:a16="http://schemas.microsoft.com/office/drawing/2014/main" id="{147A1F62-6D16-489B-9901-4ADE20D2E6C8}"/>
                </a:ext>
              </a:extLst>
            </p:cNvPr>
            <p:cNvSpPr>
              <a:spLocks/>
            </p:cNvSpPr>
            <p:nvPr/>
          </p:nvSpPr>
          <p:spPr bwMode="auto">
            <a:xfrm>
              <a:off x="5418138" y="2044701"/>
              <a:ext cx="107950" cy="41275"/>
            </a:xfrm>
            <a:custGeom>
              <a:avLst/>
              <a:gdLst>
                <a:gd name="T0" fmla="*/ 82112402 w 69"/>
                <a:gd name="T1" fmla="*/ 28525447 h 28"/>
                <a:gd name="T2" fmla="*/ 82112402 w 69"/>
                <a:gd name="T3" fmla="*/ 28525447 h 28"/>
                <a:gd name="T4" fmla="*/ 77282813 w 69"/>
                <a:gd name="T5" fmla="*/ 28525447 h 28"/>
                <a:gd name="T6" fmla="*/ 0 w 69"/>
                <a:gd name="T7" fmla="*/ 0 h 28"/>
                <a:gd name="T8" fmla="*/ 0 w 69"/>
                <a:gd name="T9" fmla="*/ 32915338 h 28"/>
                <a:gd name="T10" fmla="*/ 0 w 69"/>
                <a:gd name="T11" fmla="*/ 32915338 h 28"/>
                <a:gd name="T12" fmla="*/ 2415577 w 69"/>
                <a:gd name="T13" fmla="*/ 37303755 h 28"/>
                <a:gd name="T14" fmla="*/ 4829589 w 69"/>
                <a:gd name="T15" fmla="*/ 39497227 h 28"/>
                <a:gd name="T16" fmla="*/ 4829589 w 69"/>
                <a:gd name="T17" fmla="*/ 39497227 h 28"/>
                <a:gd name="T18" fmla="*/ 38641407 w 69"/>
                <a:gd name="T19" fmla="*/ 52663952 h 28"/>
                <a:gd name="T20" fmla="*/ 60376904 w 69"/>
                <a:gd name="T21" fmla="*/ 59245840 h 28"/>
                <a:gd name="T22" fmla="*/ 82112402 w 69"/>
                <a:gd name="T23" fmla="*/ 61440786 h 28"/>
                <a:gd name="T24" fmla="*/ 82112402 w 69"/>
                <a:gd name="T25" fmla="*/ 61440786 h 28"/>
                <a:gd name="T26" fmla="*/ 106263477 w 69"/>
                <a:gd name="T27" fmla="*/ 59245840 h 28"/>
                <a:gd name="T28" fmla="*/ 127998975 w 69"/>
                <a:gd name="T29" fmla="*/ 52663952 h 28"/>
                <a:gd name="T30" fmla="*/ 161810792 w 69"/>
                <a:gd name="T31" fmla="*/ 39497227 h 28"/>
                <a:gd name="T32" fmla="*/ 161810792 w 69"/>
                <a:gd name="T33" fmla="*/ 39497227 h 28"/>
                <a:gd name="T34" fmla="*/ 164224804 w 69"/>
                <a:gd name="T35" fmla="*/ 37303755 h 28"/>
                <a:gd name="T36" fmla="*/ 166640381 w 69"/>
                <a:gd name="T37" fmla="*/ 32915338 h 28"/>
                <a:gd name="T38" fmla="*/ 166640381 w 69"/>
                <a:gd name="T39" fmla="*/ 2194946 h 28"/>
                <a:gd name="T40" fmla="*/ 86943556 w 69"/>
                <a:gd name="T41" fmla="*/ 28525447 h 28"/>
                <a:gd name="T42" fmla="*/ 86943556 w 69"/>
                <a:gd name="T43" fmla="*/ 28525447 h 28"/>
                <a:gd name="T44" fmla="*/ 82112402 w 69"/>
                <a:gd name="T45" fmla="*/ 28525447 h 28"/>
                <a:gd name="T46" fmla="*/ 82112402 w 69"/>
                <a:gd name="T47" fmla="*/ 28525447 h 2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69" h="28">
                  <a:moveTo>
                    <a:pt x="34" y="13"/>
                  </a:moveTo>
                  <a:lnTo>
                    <a:pt x="34" y="13"/>
                  </a:lnTo>
                  <a:lnTo>
                    <a:pt x="32" y="13"/>
                  </a:lnTo>
                  <a:lnTo>
                    <a:pt x="0" y="0"/>
                  </a:lnTo>
                  <a:lnTo>
                    <a:pt x="0" y="15"/>
                  </a:lnTo>
                  <a:lnTo>
                    <a:pt x="1" y="17"/>
                  </a:lnTo>
                  <a:lnTo>
                    <a:pt x="2" y="18"/>
                  </a:lnTo>
                  <a:lnTo>
                    <a:pt x="16" y="24"/>
                  </a:lnTo>
                  <a:lnTo>
                    <a:pt x="25" y="27"/>
                  </a:lnTo>
                  <a:lnTo>
                    <a:pt x="34" y="28"/>
                  </a:lnTo>
                  <a:lnTo>
                    <a:pt x="44" y="27"/>
                  </a:lnTo>
                  <a:lnTo>
                    <a:pt x="53" y="24"/>
                  </a:lnTo>
                  <a:lnTo>
                    <a:pt x="67" y="18"/>
                  </a:lnTo>
                  <a:lnTo>
                    <a:pt x="68" y="17"/>
                  </a:lnTo>
                  <a:lnTo>
                    <a:pt x="69" y="15"/>
                  </a:lnTo>
                  <a:lnTo>
                    <a:pt x="69" y="1"/>
                  </a:lnTo>
                  <a:lnTo>
                    <a:pt x="36" y="13"/>
                  </a:lnTo>
                  <a:lnTo>
                    <a:pt x="34" y="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d-ID" sz="1800"/>
            </a:p>
          </p:txBody>
        </p:sp>
        <p:sp>
          <p:nvSpPr>
            <p:cNvPr id="38" name="Freeform 388">
              <a:extLst>
                <a:ext uri="{FF2B5EF4-FFF2-40B4-BE49-F238E27FC236}">
                  <a16:creationId xmlns:a16="http://schemas.microsoft.com/office/drawing/2014/main" id="{9B75A9FD-F5A4-46D4-93E1-098E52EACD4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91151" y="2071688"/>
              <a:ext cx="14288" cy="28575"/>
            </a:xfrm>
            <a:custGeom>
              <a:avLst/>
              <a:gdLst>
                <a:gd name="T0" fmla="*/ 9925874 w 10"/>
                <a:gd name="T1" fmla="*/ 0 h 20"/>
                <a:gd name="T2" fmla="*/ 9925874 w 10"/>
                <a:gd name="T3" fmla="*/ 0 h 20"/>
                <a:gd name="T4" fmla="*/ 5955238 w 10"/>
                <a:gd name="T5" fmla="*/ 0 h 20"/>
                <a:gd name="T6" fmla="*/ 1984603 w 10"/>
                <a:gd name="T7" fmla="*/ 3970496 h 20"/>
                <a:gd name="T8" fmla="*/ 0 w 10"/>
                <a:gd name="T9" fmla="*/ 5955030 h 20"/>
                <a:gd name="T10" fmla="*/ 0 w 10"/>
                <a:gd name="T11" fmla="*/ 9925526 h 20"/>
                <a:gd name="T12" fmla="*/ 0 w 10"/>
                <a:gd name="T13" fmla="*/ 29775150 h 20"/>
                <a:gd name="T14" fmla="*/ 0 w 10"/>
                <a:gd name="T15" fmla="*/ 29775150 h 20"/>
                <a:gd name="T16" fmla="*/ 0 w 10"/>
                <a:gd name="T17" fmla="*/ 35728751 h 20"/>
                <a:gd name="T18" fmla="*/ 1984603 w 10"/>
                <a:gd name="T19" fmla="*/ 37714714 h 20"/>
                <a:gd name="T20" fmla="*/ 5955238 w 10"/>
                <a:gd name="T21" fmla="*/ 39699248 h 20"/>
                <a:gd name="T22" fmla="*/ 9925874 w 10"/>
                <a:gd name="T23" fmla="*/ 39699248 h 20"/>
                <a:gd name="T24" fmla="*/ 9925874 w 10"/>
                <a:gd name="T25" fmla="*/ 39699248 h 20"/>
                <a:gd name="T26" fmla="*/ 15881112 w 10"/>
                <a:gd name="T27" fmla="*/ 39699248 h 20"/>
                <a:gd name="T28" fmla="*/ 17867144 w 10"/>
                <a:gd name="T29" fmla="*/ 37714714 h 20"/>
                <a:gd name="T30" fmla="*/ 19851747 w 10"/>
                <a:gd name="T31" fmla="*/ 35728751 h 20"/>
                <a:gd name="T32" fmla="*/ 19851747 w 10"/>
                <a:gd name="T33" fmla="*/ 29775150 h 20"/>
                <a:gd name="T34" fmla="*/ 19851747 w 10"/>
                <a:gd name="T35" fmla="*/ 9925526 h 20"/>
                <a:gd name="T36" fmla="*/ 19851747 w 10"/>
                <a:gd name="T37" fmla="*/ 9925526 h 20"/>
                <a:gd name="T38" fmla="*/ 19851747 w 10"/>
                <a:gd name="T39" fmla="*/ 5955030 h 20"/>
                <a:gd name="T40" fmla="*/ 17867144 w 10"/>
                <a:gd name="T41" fmla="*/ 3970496 h 20"/>
                <a:gd name="T42" fmla="*/ 15881112 w 10"/>
                <a:gd name="T43" fmla="*/ 0 h 20"/>
                <a:gd name="T44" fmla="*/ 9925874 w 10"/>
                <a:gd name="T45" fmla="*/ 0 h 20"/>
                <a:gd name="T46" fmla="*/ 9925874 w 10"/>
                <a:gd name="T47" fmla="*/ 0 h 2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0" h="20">
                  <a:moveTo>
                    <a:pt x="5" y="0"/>
                  </a:moveTo>
                  <a:lnTo>
                    <a:pt x="5" y="0"/>
                  </a:lnTo>
                  <a:lnTo>
                    <a:pt x="3" y="0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5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1" y="19"/>
                  </a:lnTo>
                  <a:lnTo>
                    <a:pt x="3" y="20"/>
                  </a:lnTo>
                  <a:lnTo>
                    <a:pt x="5" y="20"/>
                  </a:lnTo>
                  <a:lnTo>
                    <a:pt x="8" y="20"/>
                  </a:lnTo>
                  <a:lnTo>
                    <a:pt x="9" y="19"/>
                  </a:lnTo>
                  <a:lnTo>
                    <a:pt x="10" y="18"/>
                  </a:lnTo>
                  <a:lnTo>
                    <a:pt x="10" y="15"/>
                  </a:lnTo>
                  <a:lnTo>
                    <a:pt x="10" y="5"/>
                  </a:lnTo>
                  <a:lnTo>
                    <a:pt x="10" y="3"/>
                  </a:lnTo>
                  <a:lnTo>
                    <a:pt x="9" y="2"/>
                  </a:lnTo>
                  <a:lnTo>
                    <a:pt x="8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d-ID" sz="180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9AFB90B0-5FDA-4032-8296-488973841BCC}"/>
              </a:ext>
            </a:extLst>
          </p:cNvPr>
          <p:cNvGrpSpPr>
            <a:grpSpLocks noChangeAspect="1"/>
          </p:cNvGrpSpPr>
          <p:nvPr/>
        </p:nvGrpSpPr>
        <p:grpSpPr>
          <a:xfrm>
            <a:off x="8965525" y="4188515"/>
            <a:ext cx="498144" cy="493776"/>
            <a:chOff x="6845300" y="2679700"/>
            <a:chExt cx="180976" cy="179389"/>
          </a:xfrm>
          <a:solidFill>
            <a:schemeClr val="bg2"/>
          </a:solidFill>
        </p:grpSpPr>
        <p:sp>
          <p:nvSpPr>
            <p:cNvPr id="40" name="Freeform 458">
              <a:extLst>
                <a:ext uri="{FF2B5EF4-FFF2-40B4-BE49-F238E27FC236}">
                  <a16:creationId xmlns:a16="http://schemas.microsoft.com/office/drawing/2014/main" id="{1EBB4A13-0C5B-4E6F-9F4A-49B0951760B8}"/>
                </a:ext>
              </a:extLst>
            </p:cNvPr>
            <p:cNvSpPr>
              <a:spLocks/>
            </p:cNvSpPr>
            <p:nvPr/>
          </p:nvSpPr>
          <p:spPr bwMode="auto">
            <a:xfrm>
              <a:off x="6927850" y="2679700"/>
              <a:ext cx="65088" cy="46038"/>
            </a:xfrm>
            <a:custGeom>
              <a:avLst/>
              <a:gdLst>
                <a:gd name="T0" fmla="*/ 55021056 w 42"/>
                <a:gd name="T1" fmla="*/ 5070530 h 29"/>
                <a:gd name="T2" fmla="*/ 55021056 w 42"/>
                <a:gd name="T3" fmla="*/ 5070530 h 29"/>
                <a:gd name="T4" fmla="*/ 52629847 w 42"/>
                <a:gd name="T5" fmla="*/ 0 h 29"/>
                <a:gd name="T6" fmla="*/ 45453120 w 42"/>
                <a:gd name="T7" fmla="*/ 0 h 29"/>
                <a:gd name="T8" fmla="*/ 0 w 42"/>
                <a:gd name="T9" fmla="*/ 0 h 29"/>
                <a:gd name="T10" fmla="*/ 0 w 42"/>
                <a:gd name="T11" fmla="*/ 73517923 h 29"/>
                <a:gd name="T12" fmla="*/ 100474176 w 42"/>
                <a:gd name="T13" fmla="*/ 73517923 h 29"/>
                <a:gd name="T14" fmla="*/ 55021056 w 42"/>
                <a:gd name="T15" fmla="*/ 5070530 h 2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2" h="29">
                  <a:moveTo>
                    <a:pt x="23" y="2"/>
                  </a:moveTo>
                  <a:lnTo>
                    <a:pt x="23" y="2"/>
                  </a:lnTo>
                  <a:lnTo>
                    <a:pt x="22" y="0"/>
                  </a:lnTo>
                  <a:lnTo>
                    <a:pt x="19" y="0"/>
                  </a:lnTo>
                  <a:lnTo>
                    <a:pt x="0" y="0"/>
                  </a:lnTo>
                  <a:lnTo>
                    <a:pt x="0" y="29"/>
                  </a:lnTo>
                  <a:lnTo>
                    <a:pt x="42" y="29"/>
                  </a:lnTo>
                  <a:lnTo>
                    <a:pt x="23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d-ID" sz="1800"/>
            </a:p>
          </p:txBody>
        </p:sp>
        <p:sp>
          <p:nvSpPr>
            <p:cNvPr id="41" name="Freeform 459">
              <a:extLst>
                <a:ext uri="{FF2B5EF4-FFF2-40B4-BE49-F238E27FC236}">
                  <a16:creationId xmlns:a16="http://schemas.microsoft.com/office/drawing/2014/main" id="{883CE9BD-1EA0-4194-82CD-EE6B00009550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0064" y="2679700"/>
              <a:ext cx="65087" cy="46038"/>
            </a:xfrm>
            <a:custGeom>
              <a:avLst/>
              <a:gdLst>
                <a:gd name="T0" fmla="*/ 100472632 w 42"/>
                <a:gd name="T1" fmla="*/ 0 h 29"/>
                <a:gd name="T2" fmla="*/ 52629038 w 42"/>
                <a:gd name="T3" fmla="*/ 0 h 29"/>
                <a:gd name="T4" fmla="*/ 52629038 w 42"/>
                <a:gd name="T5" fmla="*/ 0 h 29"/>
                <a:gd name="T6" fmla="*/ 47843594 w 42"/>
                <a:gd name="T7" fmla="*/ 0 h 29"/>
                <a:gd name="T8" fmla="*/ 43059700 w 42"/>
                <a:gd name="T9" fmla="*/ 5070530 h 29"/>
                <a:gd name="T10" fmla="*/ 0 w 42"/>
                <a:gd name="T11" fmla="*/ 73517923 h 29"/>
                <a:gd name="T12" fmla="*/ 100472632 w 42"/>
                <a:gd name="T13" fmla="*/ 73517923 h 29"/>
                <a:gd name="T14" fmla="*/ 100472632 w 42"/>
                <a:gd name="T15" fmla="*/ 0 h 2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2" h="29">
                  <a:moveTo>
                    <a:pt x="42" y="0"/>
                  </a:moveTo>
                  <a:lnTo>
                    <a:pt x="22" y="0"/>
                  </a:lnTo>
                  <a:lnTo>
                    <a:pt x="20" y="0"/>
                  </a:lnTo>
                  <a:lnTo>
                    <a:pt x="18" y="2"/>
                  </a:lnTo>
                  <a:lnTo>
                    <a:pt x="0" y="29"/>
                  </a:lnTo>
                  <a:lnTo>
                    <a:pt x="42" y="29"/>
                  </a:lnTo>
                  <a:lnTo>
                    <a:pt x="4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d-ID" sz="1800"/>
            </a:p>
          </p:txBody>
        </p:sp>
        <p:sp>
          <p:nvSpPr>
            <p:cNvPr id="42" name="Freeform 460">
              <a:extLst>
                <a:ext uri="{FF2B5EF4-FFF2-40B4-BE49-F238E27FC236}">
                  <a16:creationId xmlns:a16="http://schemas.microsoft.com/office/drawing/2014/main" id="{7843387F-937E-4243-A880-AA5B5D4CB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5300" y="2740026"/>
              <a:ext cx="152400" cy="92075"/>
            </a:xfrm>
            <a:custGeom>
              <a:avLst/>
              <a:gdLst>
                <a:gd name="T0" fmla="*/ 223375297 w 99"/>
                <a:gd name="T1" fmla="*/ 73496138 h 59"/>
                <a:gd name="T2" fmla="*/ 223375297 w 99"/>
                <a:gd name="T3" fmla="*/ 73496138 h 59"/>
                <a:gd name="T4" fmla="*/ 235256339 w 99"/>
                <a:gd name="T5" fmla="*/ 73496138 h 59"/>
                <a:gd name="T6" fmla="*/ 235256339 w 99"/>
                <a:gd name="T7" fmla="*/ 0 h 59"/>
                <a:gd name="T8" fmla="*/ 0 w 99"/>
                <a:gd name="T9" fmla="*/ 0 h 59"/>
                <a:gd name="T10" fmla="*/ 0 w 99"/>
                <a:gd name="T11" fmla="*/ 132293048 h 59"/>
                <a:gd name="T12" fmla="*/ 0 w 99"/>
                <a:gd name="T13" fmla="*/ 132293048 h 59"/>
                <a:gd name="T14" fmla="*/ 0 w 99"/>
                <a:gd name="T15" fmla="*/ 139641881 h 59"/>
                <a:gd name="T16" fmla="*/ 4752109 w 99"/>
                <a:gd name="T17" fmla="*/ 142092013 h 59"/>
                <a:gd name="T18" fmla="*/ 7128933 w 99"/>
                <a:gd name="T19" fmla="*/ 144542144 h 59"/>
                <a:gd name="T20" fmla="*/ 11881042 w 99"/>
                <a:gd name="T21" fmla="*/ 144542144 h 59"/>
                <a:gd name="T22" fmla="*/ 154461248 w 99"/>
                <a:gd name="T23" fmla="*/ 144542144 h 59"/>
                <a:gd name="T24" fmla="*/ 154461248 w 99"/>
                <a:gd name="T25" fmla="*/ 144542144 h 59"/>
                <a:gd name="T26" fmla="*/ 154461248 w 99"/>
                <a:gd name="T27" fmla="*/ 144542144 h 59"/>
                <a:gd name="T28" fmla="*/ 154461248 w 99"/>
                <a:gd name="T29" fmla="*/ 144542144 h 59"/>
                <a:gd name="T30" fmla="*/ 154461248 w 99"/>
                <a:gd name="T31" fmla="*/ 129842917 h 59"/>
                <a:gd name="T32" fmla="*/ 159213358 w 99"/>
                <a:gd name="T33" fmla="*/ 117593820 h 59"/>
                <a:gd name="T34" fmla="*/ 166342291 w 99"/>
                <a:gd name="T35" fmla="*/ 105344724 h 59"/>
                <a:gd name="T36" fmla="*/ 173471224 w 99"/>
                <a:gd name="T37" fmla="*/ 93095628 h 59"/>
                <a:gd name="T38" fmla="*/ 185353806 w 99"/>
                <a:gd name="T39" fmla="*/ 85745234 h 59"/>
                <a:gd name="T40" fmla="*/ 197234848 w 99"/>
                <a:gd name="T41" fmla="*/ 78396400 h 59"/>
                <a:gd name="T42" fmla="*/ 209117430 w 99"/>
                <a:gd name="T43" fmla="*/ 73496138 h 59"/>
                <a:gd name="T44" fmla="*/ 223375297 w 99"/>
                <a:gd name="T45" fmla="*/ 73496138 h 59"/>
                <a:gd name="T46" fmla="*/ 223375297 w 99"/>
                <a:gd name="T47" fmla="*/ 73496138 h 5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99" h="59">
                  <a:moveTo>
                    <a:pt x="94" y="30"/>
                  </a:moveTo>
                  <a:lnTo>
                    <a:pt x="94" y="30"/>
                  </a:lnTo>
                  <a:lnTo>
                    <a:pt x="99" y="30"/>
                  </a:lnTo>
                  <a:lnTo>
                    <a:pt x="99" y="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7"/>
                  </a:lnTo>
                  <a:lnTo>
                    <a:pt x="2" y="58"/>
                  </a:lnTo>
                  <a:lnTo>
                    <a:pt x="3" y="59"/>
                  </a:lnTo>
                  <a:lnTo>
                    <a:pt x="5" y="59"/>
                  </a:lnTo>
                  <a:lnTo>
                    <a:pt x="65" y="59"/>
                  </a:lnTo>
                  <a:lnTo>
                    <a:pt x="65" y="53"/>
                  </a:lnTo>
                  <a:lnTo>
                    <a:pt x="67" y="48"/>
                  </a:lnTo>
                  <a:lnTo>
                    <a:pt x="70" y="43"/>
                  </a:lnTo>
                  <a:lnTo>
                    <a:pt x="73" y="38"/>
                  </a:lnTo>
                  <a:lnTo>
                    <a:pt x="78" y="35"/>
                  </a:lnTo>
                  <a:lnTo>
                    <a:pt x="83" y="32"/>
                  </a:lnTo>
                  <a:lnTo>
                    <a:pt x="88" y="30"/>
                  </a:lnTo>
                  <a:lnTo>
                    <a:pt x="94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d-ID" sz="1800"/>
            </a:p>
          </p:txBody>
        </p:sp>
        <p:sp>
          <p:nvSpPr>
            <p:cNvPr id="43" name="Freeform 461">
              <a:extLst>
                <a:ext uri="{FF2B5EF4-FFF2-40B4-BE49-F238E27FC236}">
                  <a16:creationId xmlns:a16="http://schemas.microsoft.com/office/drawing/2014/main" id="{E8E519C4-F858-4AC2-B74B-8CD2C8470CD7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1664" y="2803526"/>
              <a:ext cx="74612" cy="55563"/>
            </a:xfrm>
            <a:custGeom>
              <a:avLst/>
              <a:gdLst>
                <a:gd name="T0" fmla="*/ 97605196 w 47"/>
                <a:gd name="T1" fmla="*/ 0 h 36"/>
                <a:gd name="T2" fmla="*/ 45048186 w 47"/>
                <a:gd name="T3" fmla="*/ 50032938 h 36"/>
                <a:gd name="T4" fmla="*/ 17519533 w 47"/>
                <a:gd name="T5" fmla="*/ 23825723 h 36"/>
                <a:gd name="T6" fmla="*/ 0 w 47"/>
                <a:gd name="T7" fmla="*/ 40502340 h 36"/>
                <a:gd name="T8" fmla="*/ 45048186 w 47"/>
                <a:gd name="T9" fmla="*/ 85770751 h 36"/>
                <a:gd name="T10" fmla="*/ 117626612 w 47"/>
                <a:gd name="T11" fmla="*/ 16678161 h 36"/>
                <a:gd name="T12" fmla="*/ 97605196 w 47"/>
                <a:gd name="T13" fmla="*/ 0 h 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7" h="36">
                  <a:moveTo>
                    <a:pt x="39" y="0"/>
                  </a:moveTo>
                  <a:lnTo>
                    <a:pt x="18" y="21"/>
                  </a:lnTo>
                  <a:lnTo>
                    <a:pt x="7" y="10"/>
                  </a:lnTo>
                  <a:lnTo>
                    <a:pt x="0" y="17"/>
                  </a:lnTo>
                  <a:lnTo>
                    <a:pt x="18" y="36"/>
                  </a:lnTo>
                  <a:lnTo>
                    <a:pt x="47" y="7"/>
                  </a:lnTo>
                  <a:lnTo>
                    <a:pt x="3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d-ID" sz="1800"/>
            </a:p>
          </p:txBody>
        </p:sp>
      </p:grpSp>
    </p:spTree>
    <p:extLst>
      <p:ext uri="{BB962C8B-B14F-4D97-AF65-F5344CB8AC3E}">
        <p14:creationId xmlns:p14="http://schemas.microsoft.com/office/powerpoint/2010/main" val="1161000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  <p:bldP spid="6" grpId="0"/>
      <p:bldP spid="45" grpId="0"/>
      <p:bldP spid="16" grpId="0" animBg="1"/>
      <p:bldP spid="17" grpId="0"/>
      <p:bldP spid="18" grpId="0"/>
      <p:bldP spid="22" grpId="0" animBg="1"/>
      <p:bldP spid="23" grpId="0"/>
      <p:bldP spid="24" grpId="0"/>
      <p:bldP spid="27" grpId="0" animBg="1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83B72C2-908B-433A-BD60-34484EA2805F}"/>
              </a:ext>
            </a:extLst>
          </p:cNvPr>
          <p:cNvSpPr/>
          <p:nvPr/>
        </p:nvSpPr>
        <p:spPr>
          <a:xfrm>
            <a:off x="5405037" y="0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5F896F-69C3-4041-825B-BF6420C4F4E6}"/>
              </a:ext>
            </a:extLst>
          </p:cNvPr>
          <p:cNvSpPr txBox="1"/>
          <p:nvPr/>
        </p:nvSpPr>
        <p:spPr>
          <a:xfrm>
            <a:off x="521716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2B08452-5145-4B86-94DD-CE15D45536EB}"/>
              </a:ext>
            </a:extLst>
          </p:cNvPr>
          <p:cNvSpPr/>
          <p:nvPr/>
        </p:nvSpPr>
        <p:spPr>
          <a:xfrm>
            <a:off x="0" y="1497134"/>
            <a:ext cx="12192000" cy="2335121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BBB6A98-7984-4E62-94AB-AD5D908F9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KNAG Law Firm</a:t>
            </a:r>
            <a:endParaRPr lang="en-ID" i="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64BFA3A-FBBF-4D7C-9512-17E26CAEF0EC}"/>
              </a:ext>
            </a:extLst>
          </p:cNvPr>
          <p:cNvSpPr txBox="1"/>
          <p:nvPr/>
        </p:nvSpPr>
        <p:spPr>
          <a:xfrm>
            <a:off x="4461748" y="2841813"/>
            <a:ext cx="3268505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Serenity has taken possession of my entire soul, like these sweet mornings of spring</a:t>
            </a:r>
            <a:endParaRPr lang="en-ID" sz="1100" dirty="0">
              <a:solidFill>
                <a:schemeClr val="bg2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334E895-9FB7-44E2-8E21-71AF08CC540F}"/>
              </a:ext>
            </a:extLst>
          </p:cNvPr>
          <p:cNvSpPr txBox="1"/>
          <p:nvPr/>
        </p:nvSpPr>
        <p:spPr>
          <a:xfrm>
            <a:off x="4949520" y="2531925"/>
            <a:ext cx="229296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+mj-lt"/>
              </a:rPr>
              <a:t>Your Text Here</a:t>
            </a:r>
            <a:endParaRPr lang="en-ID" sz="1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100851F-6409-4463-B9D2-BFD451AD732F}"/>
              </a:ext>
            </a:extLst>
          </p:cNvPr>
          <p:cNvSpPr txBox="1"/>
          <p:nvPr/>
        </p:nvSpPr>
        <p:spPr>
          <a:xfrm>
            <a:off x="4949520" y="1911392"/>
            <a:ext cx="229296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i="1" dirty="0">
                <a:solidFill>
                  <a:schemeClr val="bg2"/>
                </a:solidFill>
                <a:latin typeface="+mj-lt"/>
              </a:rPr>
              <a:t>2020</a:t>
            </a:r>
            <a:endParaRPr lang="en-ID" sz="3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F6C0085-4437-4AAE-92F0-D5C37832FE04}"/>
              </a:ext>
            </a:extLst>
          </p:cNvPr>
          <p:cNvSpPr txBox="1"/>
          <p:nvPr/>
        </p:nvSpPr>
        <p:spPr>
          <a:xfrm>
            <a:off x="596622" y="2841813"/>
            <a:ext cx="3268505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Serenity has taken possession of my entire soul, like these sweet mornings of spring</a:t>
            </a:r>
            <a:endParaRPr lang="en-ID" sz="1100" dirty="0">
              <a:solidFill>
                <a:schemeClr val="bg2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89CF943-71EF-4DF7-AF7A-CBFC826F8E2E}"/>
              </a:ext>
            </a:extLst>
          </p:cNvPr>
          <p:cNvSpPr txBox="1"/>
          <p:nvPr/>
        </p:nvSpPr>
        <p:spPr>
          <a:xfrm>
            <a:off x="1084394" y="2531925"/>
            <a:ext cx="229296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+mj-lt"/>
              </a:rPr>
              <a:t>Your Text Here</a:t>
            </a:r>
            <a:endParaRPr lang="en-ID" sz="1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3BAFABA-3757-4807-A9A2-4A847140E8A9}"/>
              </a:ext>
            </a:extLst>
          </p:cNvPr>
          <p:cNvSpPr txBox="1"/>
          <p:nvPr/>
        </p:nvSpPr>
        <p:spPr>
          <a:xfrm>
            <a:off x="1084394" y="1911392"/>
            <a:ext cx="229296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i="1" dirty="0">
                <a:solidFill>
                  <a:schemeClr val="bg2"/>
                </a:solidFill>
                <a:latin typeface="+mj-lt"/>
              </a:rPr>
              <a:t>2019</a:t>
            </a:r>
            <a:endParaRPr lang="en-ID" sz="3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B758E3A-DD4D-47A9-AC93-4767390CD975}"/>
              </a:ext>
            </a:extLst>
          </p:cNvPr>
          <p:cNvSpPr txBox="1"/>
          <p:nvPr/>
        </p:nvSpPr>
        <p:spPr>
          <a:xfrm>
            <a:off x="8326873" y="2841813"/>
            <a:ext cx="3268505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Serenity has taken possession of my entire soul, like these sweet mornings of spring</a:t>
            </a:r>
            <a:endParaRPr lang="en-ID" sz="1100" dirty="0">
              <a:solidFill>
                <a:schemeClr val="bg2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8535989-BBAF-4508-8AF0-C1A82AC41707}"/>
              </a:ext>
            </a:extLst>
          </p:cNvPr>
          <p:cNvSpPr txBox="1"/>
          <p:nvPr/>
        </p:nvSpPr>
        <p:spPr>
          <a:xfrm>
            <a:off x="8814645" y="2531925"/>
            <a:ext cx="229296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+mj-lt"/>
              </a:rPr>
              <a:t>Your Text Here</a:t>
            </a:r>
            <a:endParaRPr lang="en-ID" sz="1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CB4F2E4-807A-402B-85C1-5CECDEAEEC5C}"/>
              </a:ext>
            </a:extLst>
          </p:cNvPr>
          <p:cNvSpPr txBox="1"/>
          <p:nvPr/>
        </p:nvSpPr>
        <p:spPr>
          <a:xfrm>
            <a:off x="8814645" y="1911392"/>
            <a:ext cx="229296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i="1" dirty="0">
                <a:solidFill>
                  <a:schemeClr val="bg2"/>
                </a:solidFill>
                <a:latin typeface="+mj-lt"/>
              </a:rPr>
              <a:t>2021</a:t>
            </a:r>
            <a:endParaRPr lang="en-ID" sz="3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45E17A2-C657-4D14-AC8A-120504F2452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140801D-CFBF-4F1B-907A-250AB132D3F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414875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/>
      <p:bldP spid="16" grpId="0"/>
      <p:bldP spid="17" grpId="0"/>
      <p:bldP spid="18" grpId="0"/>
      <p:bldP spid="21" grpId="0"/>
      <p:bldP spid="22" grpId="0"/>
      <p:bldP spid="23" grpId="0"/>
      <p:bldP spid="25" grpId="0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6B01BE-825D-4515-8F9A-90BF78B6369B}"/>
              </a:ext>
            </a:extLst>
          </p:cNvPr>
          <p:cNvSpPr/>
          <p:nvPr/>
        </p:nvSpPr>
        <p:spPr>
          <a:xfrm>
            <a:off x="5405037" y="0"/>
            <a:ext cx="1381926" cy="427353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09FD4F-5959-4E0A-AF24-4BE085FC14A8}"/>
              </a:ext>
            </a:extLst>
          </p:cNvPr>
          <p:cNvSpPr txBox="1"/>
          <p:nvPr/>
        </p:nvSpPr>
        <p:spPr>
          <a:xfrm>
            <a:off x="5217160" y="59405"/>
            <a:ext cx="1757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/>
                </a:solidFill>
                <a:latin typeface="+mj-lt"/>
              </a:rPr>
              <a:t>KNAG</a:t>
            </a:r>
            <a:endParaRPr lang="en-ID" sz="1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297070-0C8A-41C6-8183-6BED2E139FE9}"/>
              </a:ext>
            </a:extLst>
          </p:cNvPr>
          <p:cNvSpPr/>
          <p:nvPr/>
        </p:nvSpPr>
        <p:spPr>
          <a:xfrm>
            <a:off x="0" y="1497134"/>
            <a:ext cx="12192000" cy="2335121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90D8C9-B6CE-4D39-894C-960C1E31F724}"/>
              </a:ext>
            </a:extLst>
          </p:cNvPr>
          <p:cNvSpPr txBox="1"/>
          <p:nvPr/>
        </p:nvSpPr>
        <p:spPr>
          <a:xfrm>
            <a:off x="4461748" y="2841813"/>
            <a:ext cx="3268505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Serenity has taken possession of my entire soul, like these sweet mornings of spring</a:t>
            </a:r>
            <a:endParaRPr lang="en-ID" sz="1100" dirty="0">
              <a:solidFill>
                <a:schemeClr val="bg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933140-9889-4ACD-A11F-F0F5B7ECED23}"/>
              </a:ext>
            </a:extLst>
          </p:cNvPr>
          <p:cNvSpPr txBox="1"/>
          <p:nvPr/>
        </p:nvSpPr>
        <p:spPr>
          <a:xfrm>
            <a:off x="4949520" y="2531925"/>
            <a:ext cx="229296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+mj-lt"/>
              </a:rPr>
              <a:t>Your Text Here</a:t>
            </a:r>
            <a:endParaRPr lang="en-ID" sz="1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30F919-7E54-4A2D-8279-BF580836522F}"/>
              </a:ext>
            </a:extLst>
          </p:cNvPr>
          <p:cNvSpPr txBox="1"/>
          <p:nvPr/>
        </p:nvSpPr>
        <p:spPr>
          <a:xfrm>
            <a:off x="4949520" y="1911392"/>
            <a:ext cx="229296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i="1" dirty="0">
                <a:solidFill>
                  <a:schemeClr val="bg2"/>
                </a:solidFill>
                <a:latin typeface="+mj-lt"/>
              </a:rPr>
              <a:t>2023</a:t>
            </a:r>
            <a:endParaRPr lang="en-ID" sz="3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76E84B-40A8-4490-8318-6C218063A5C7}"/>
              </a:ext>
            </a:extLst>
          </p:cNvPr>
          <p:cNvSpPr txBox="1"/>
          <p:nvPr/>
        </p:nvSpPr>
        <p:spPr>
          <a:xfrm>
            <a:off x="596622" y="2841813"/>
            <a:ext cx="3268505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Serenity has taken possession of my entire soul, like these sweet mornings of spring</a:t>
            </a:r>
            <a:endParaRPr lang="en-ID" sz="1100" dirty="0">
              <a:solidFill>
                <a:schemeClr val="bg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BD99BF-DBD3-4C8A-8BBA-5C952F617E12}"/>
              </a:ext>
            </a:extLst>
          </p:cNvPr>
          <p:cNvSpPr txBox="1"/>
          <p:nvPr/>
        </p:nvSpPr>
        <p:spPr>
          <a:xfrm>
            <a:off x="1084394" y="2531925"/>
            <a:ext cx="229296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+mj-lt"/>
              </a:rPr>
              <a:t>Your Text Here</a:t>
            </a:r>
            <a:endParaRPr lang="en-ID" sz="1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622B53-B842-47C2-A89D-65F3E1490908}"/>
              </a:ext>
            </a:extLst>
          </p:cNvPr>
          <p:cNvSpPr txBox="1"/>
          <p:nvPr/>
        </p:nvSpPr>
        <p:spPr>
          <a:xfrm>
            <a:off x="1084394" y="1911392"/>
            <a:ext cx="229296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i="1" dirty="0">
                <a:solidFill>
                  <a:schemeClr val="bg2"/>
                </a:solidFill>
                <a:latin typeface="+mj-lt"/>
              </a:rPr>
              <a:t>2022</a:t>
            </a:r>
            <a:endParaRPr lang="en-ID" sz="3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6D8289-1858-4C24-9223-D098EA145A97}"/>
              </a:ext>
            </a:extLst>
          </p:cNvPr>
          <p:cNvSpPr txBox="1"/>
          <p:nvPr/>
        </p:nvSpPr>
        <p:spPr>
          <a:xfrm>
            <a:off x="8326873" y="2841813"/>
            <a:ext cx="3268505" cy="5761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2"/>
                </a:solidFill>
              </a:rPr>
              <a:t>Serenity has taken possession of my entire soul, like these sweet mornings of spring</a:t>
            </a:r>
            <a:endParaRPr lang="en-ID" sz="1100" dirty="0">
              <a:solidFill>
                <a:schemeClr val="bg2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B2EC00D-46A1-4E9C-87F6-76A164E2F46D}"/>
              </a:ext>
            </a:extLst>
          </p:cNvPr>
          <p:cNvSpPr txBox="1"/>
          <p:nvPr/>
        </p:nvSpPr>
        <p:spPr>
          <a:xfrm>
            <a:off x="8814645" y="2531925"/>
            <a:ext cx="229296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i="1" dirty="0">
                <a:solidFill>
                  <a:schemeClr val="bg2"/>
                </a:solidFill>
                <a:latin typeface="+mj-lt"/>
              </a:rPr>
              <a:t>Your Text Here</a:t>
            </a:r>
            <a:endParaRPr lang="en-ID" sz="1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670B24-5D5B-4AEE-AE00-D752AF3641FC}"/>
              </a:ext>
            </a:extLst>
          </p:cNvPr>
          <p:cNvSpPr txBox="1"/>
          <p:nvPr/>
        </p:nvSpPr>
        <p:spPr>
          <a:xfrm>
            <a:off x="8814645" y="1911392"/>
            <a:ext cx="229296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i="1" dirty="0">
                <a:solidFill>
                  <a:schemeClr val="bg2"/>
                </a:solidFill>
                <a:latin typeface="+mj-lt"/>
              </a:rPr>
              <a:t>2024</a:t>
            </a:r>
            <a:endParaRPr lang="en-ID" sz="3600" i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9DCE549F-437D-4930-9823-F59FD3F6E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KNAG Law Firm</a:t>
            </a:r>
            <a:endParaRPr lang="en-ID" i="0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E0B88A8F-91B5-4C40-9C03-E7D98BB9EE9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1A322F39-1163-48F5-8F69-EBBD684DCF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28989332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Color 16 Dark">
      <a:dk1>
        <a:srgbClr val="FFFFFF"/>
      </a:dk1>
      <a:lt1>
        <a:srgbClr val="3C3C3C"/>
      </a:lt1>
      <a:dk2>
        <a:srgbClr val="313C41"/>
      </a:dk2>
      <a:lt2>
        <a:srgbClr val="FFFFFF"/>
      </a:lt2>
      <a:accent1>
        <a:srgbClr val="AFAB94"/>
      </a:accent1>
      <a:accent2>
        <a:srgbClr val="A5AF94"/>
      </a:accent2>
      <a:accent3>
        <a:srgbClr val="98AEA1"/>
      </a:accent3>
      <a:accent4>
        <a:srgbClr val="688688"/>
      </a:accent4>
      <a:accent5>
        <a:srgbClr val="4A6A75"/>
      </a:accent5>
      <a:accent6>
        <a:srgbClr val="2D4A58"/>
      </a:accent6>
      <a:hlink>
        <a:srgbClr val="0563C1"/>
      </a:hlink>
      <a:folHlink>
        <a:srgbClr val="954F72"/>
      </a:folHlink>
    </a:clrScheme>
    <a:fontScheme name="Poppins SemiBold &amp; Poppins">
      <a:majorFont>
        <a:latin typeface="Poppins SemiBold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2190</Words>
  <Application>Microsoft Office PowerPoint</Application>
  <PresentationFormat>Widescreen</PresentationFormat>
  <Paragraphs>243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Lato</vt:lpstr>
      <vt:lpstr>Poppins</vt:lpstr>
      <vt:lpstr>Poppins SemiBold</vt:lpstr>
      <vt:lpstr>Office Theme</vt:lpstr>
      <vt:lpstr>PowerPoint Presentation</vt:lpstr>
      <vt:lpstr>Welcome Message</vt:lpstr>
      <vt:lpstr>Our Content Today</vt:lpstr>
      <vt:lpstr>Specialised Team Across The Region</vt:lpstr>
      <vt:lpstr>Defining Success Together</vt:lpstr>
      <vt:lpstr>Professional And Dedicated Help You Win</vt:lpstr>
      <vt:lpstr>We Are The Leading Law Firm New York</vt:lpstr>
      <vt:lpstr>KNAG Law Firm</vt:lpstr>
      <vt:lpstr>KNAG Law Firm</vt:lpstr>
      <vt:lpstr>KNAG Services</vt:lpstr>
      <vt:lpstr>KNAG Services</vt:lpstr>
      <vt:lpstr>KNAG Services</vt:lpstr>
      <vt:lpstr>Leadership In Applying Legal Service</vt:lpstr>
      <vt:lpstr>KNAG Lawyers</vt:lpstr>
      <vt:lpstr>KNAG Lawyers</vt:lpstr>
      <vt:lpstr>KNAG Best Lawyers</vt:lpstr>
      <vt:lpstr>Good &amp; Reliable Partners</vt:lpstr>
      <vt:lpstr>We Look At The Law Differently</vt:lpstr>
      <vt:lpstr>PowerPoint Presentation</vt:lpstr>
      <vt:lpstr>KNAG Best Pricing Package</vt:lpstr>
      <vt:lpstr>KNAG TESTIMONIAL</vt:lpstr>
      <vt:lpstr>Knag Phone Mockup</vt:lpstr>
      <vt:lpstr>Knag Laptop Mockup</vt:lpstr>
      <vt:lpstr>KNAG Flowchart</vt:lpstr>
      <vt:lpstr>KNAG Process</vt:lpstr>
      <vt:lpstr>KNAG Chart Data</vt:lpstr>
      <vt:lpstr>KNAG Chart Data</vt:lpstr>
      <vt:lpstr>KNAG Infographic</vt:lpstr>
      <vt:lpstr>KNAG Support Contact</vt:lpstr>
      <vt:lpstr>Thank You  So Much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DESIGNESTO</dc:creator>
  <cp:lastModifiedBy>Amanpreet Kaur</cp:lastModifiedBy>
  <cp:revision>160</cp:revision>
  <dcterms:created xsi:type="dcterms:W3CDTF">2019-12-29T11:24:34Z</dcterms:created>
  <dcterms:modified xsi:type="dcterms:W3CDTF">2024-03-08T07:09:14Z</dcterms:modified>
</cp:coreProperties>
</file>