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204" r:id="rId2"/>
    <p:sldId id="259" r:id="rId3"/>
    <p:sldId id="2208" r:id="rId4"/>
    <p:sldId id="257" r:id="rId5"/>
    <p:sldId id="270" r:id="rId6"/>
    <p:sldId id="265" r:id="rId7"/>
    <p:sldId id="263" r:id="rId8"/>
    <p:sldId id="276" r:id="rId9"/>
    <p:sldId id="264" r:id="rId10"/>
    <p:sldId id="260" r:id="rId11"/>
    <p:sldId id="262" r:id="rId12"/>
    <p:sldId id="2207" r:id="rId13"/>
    <p:sldId id="258" r:id="rId14"/>
    <p:sldId id="261" r:id="rId15"/>
    <p:sldId id="274" r:id="rId16"/>
    <p:sldId id="266" r:id="rId17"/>
    <p:sldId id="268" r:id="rId18"/>
    <p:sldId id="267" r:id="rId19"/>
    <p:sldId id="269" r:id="rId20"/>
    <p:sldId id="272" r:id="rId21"/>
    <p:sldId id="273" r:id="rId22"/>
    <p:sldId id="275" r:id="rId23"/>
    <p:sldId id="286" r:id="rId24"/>
    <p:sldId id="271" r:id="rId25"/>
    <p:sldId id="280" r:id="rId26"/>
    <p:sldId id="277" r:id="rId27"/>
    <p:sldId id="278" r:id="rId28"/>
    <p:sldId id="279" r:id="rId29"/>
    <p:sldId id="662" r:id="rId30"/>
    <p:sldId id="220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C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2261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C3-447E-AC76-FCC37CBC96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C3-447E-AC76-FCC37CBC96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C3-447E-AC76-FCC37CBC9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85169199"/>
        <c:axId val="471645471"/>
      </c:barChart>
      <c:catAx>
        <c:axId val="885169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645471"/>
        <c:crosses val="autoZero"/>
        <c:auto val="1"/>
        <c:lblAlgn val="ctr"/>
        <c:lblOffset val="100"/>
        <c:noMultiLvlLbl val="0"/>
      </c:catAx>
      <c:valAx>
        <c:axId val="471645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5169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DEDA51-3254-41A1-96DA-CAF181F520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F044C-3420-49AD-922D-BE8AE60D16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866E1-37C2-4F09-83B9-DD14E6072B5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02CB1C-F597-43CD-878A-BE1A96ED9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38B4E1-AEE4-4B46-A5B4-FCFC0D5840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0103D-FCFB-4A4B-9FCB-40DBB008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17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204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C2F1E9E-57ED-4377-A1A0-F9ABC91E1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2162" y="1138518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87287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788458" y="981637"/>
            <a:ext cx="3281083" cy="1613647"/>
          </a:xfrm>
          <a:custGeom>
            <a:avLst/>
            <a:gdLst>
              <a:gd name="connsiteX0" fmla="*/ 0 w 4155142"/>
              <a:gd name="connsiteY0" fmla="*/ 0 h 1613647"/>
              <a:gd name="connsiteX1" fmla="*/ 4155142 w 4155142"/>
              <a:gd name="connsiteY1" fmla="*/ 0 h 1613647"/>
              <a:gd name="connsiteX2" fmla="*/ 4155142 w 4155142"/>
              <a:gd name="connsiteY2" fmla="*/ 1613647 h 1613647"/>
              <a:gd name="connsiteX3" fmla="*/ 0 w 4155142"/>
              <a:gd name="connsiteY3" fmla="*/ 1613647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5142" h="1613647">
                <a:moveTo>
                  <a:pt x="0" y="0"/>
                </a:moveTo>
                <a:lnTo>
                  <a:pt x="4155142" y="0"/>
                </a:lnTo>
                <a:lnTo>
                  <a:pt x="4155142" y="1613647"/>
                </a:lnTo>
                <a:lnTo>
                  <a:pt x="0" y="161364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788458" y="4199967"/>
            <a:ext cx="3281083" cy="1613647"/>
          </a:xfrm>
          <a:custGeom>
            <a:avLst/>
            <a:gdLst>
              <a:gd name="connsiteX0" fmla="*/ 0 w 4155142"/>
              <a:gd name="connsiteY0" fmla="*/ 0 h 1613647"/>
              <a:gd name="connsiteX1" fmla="*/ 4155142 w 4155142"/>
              <a:gd name="connsiteY1" fmla="*/ 0 h 1613647"/>
              <a:gd name="connsiteX2" fmla="*/ 4155142 w 4155142"/>
              <a:gd name="connsiteY2" fmla="*/ 1613647 h 1613647"/>
              <a:gd name="connsiteX3" fmla="*/ 0 w 4155142"/>
              <a:gd name="connsiteY3" fmla="*/ 1613647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5142" h="1613647">
                <a:moveTo>
                  <a:pt x="0" y="0"/>
                </a:moveTo>
                <a:lnTo>
                  <a:pt x="4155142" y="0"/>
                </a:lnTo>
                <a:lnTo>
                  <a:pt x="4155142" y="1613647"/>
                </a:lnTo>
                <a:lnTo>
                  <a:pt x="0" y="161364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1331258" y="2729753"/>
            <a:ext cx="2393577" cy="1358153"/>
          </a:xfrm>
          <a:custGeom>
            <a:avLst/>
            <a:gdLst>
              <a:gd name="connsiteX0" fmla="*/ 0 w 2393577"/>
              <a:gd name="connsiteY0" fmla="*/ 0 h 1358153"/>
              <a:gd name="connsiteX1" fmla="*/ 2393577 w 2393577"/>
              <a:gd name="connsiteY1" fmla="*/ 0 h 1358153"/>
              <a:gd name="connsiteX2" fmla="*/ 2393577 w 2393577"/>
              <a:gd name="connsiteY2" fmla="*/ 1358153 h 1358153"/>
              <a:gd name="connsiteX3" fmla="*/ 0 w 2393577"/>
              <a:gd name="connsiteY3" fmla="*/ 1358153 h 135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3577" h="1358153">
                <a:moveTo>
                  <a:pt x="0" y="0"/>
                </a:moveTo>
                <a:lnTo>
                  <a:pt x="2393577" y="0"/>
                </a:lnTo>
                <a:lnTo>
                  <a:pt x="2393577" y="1358153"/>
                </a:lnTo>
                <a:lnTo>
                  <a:pt x="0" y="1358153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3872752" y="2729753"/>
            <a:ext cx="1627095" cy="1358153"/>
          </a:xfrm>
          <a:custGeom>
            <a:avLst/>
            <a:gdLst>
              <a:gd name="connsiteX0" fmla="*/ 0 w 1627095"/>
              <a:gd name="connsiteY0" fmla="*/ 0 h 1358153"/>
              <a:gd name="connsiteX1" fmla="*/ 1627095 w 1627095"/>
              <a:gd name="connsiteY1" fmla="*/ 0 h 1358153"/>
              <a:gd name="connsiteX2" fmla="*/ 1627095 w 1627095"/>
              <a:gd name="connsiteY2" fmla="*/ 1358153 h 1358153"/>
              <a:gd name="connsiteX3" fmla="*/ 0 w 1627095"/>
              <a:gd name="connsiteY3" fmla="*/ 1358153 h 135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7095" h="1358153">
                <a:moveTo>
                  <a:pt x="0" y="0"/>
                </a:moveTo>
                <a:lnTo>
                  <a:pt x="1627095" y="0"/>
                </a:lnTo>
                <a:lnTo>
                  <a:pt x="1627095" y="1358153"/>
                </a:lnTo>
                <a:lnTo>
                  <a:pt x="0" y="1358153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B3116D1-CBBA-454B-BB79-F3AC19D9D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2155" y="1266117"/>
            <a:ext cx="3919957" cy="992962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82298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25713" y="1843315"/>
            <a:ext cx="2569028" cy="4194629"/>
          </a:xfrm>
          <a:custGeom>
            <a:avLst/>
            <a:gdLst>
              <a:gd name="connsiteX0" fmla="*/ 0 w 2569028"/>
              <a:gd name="connsiteY0" fmla="*/ 0 h 4194629"/>
              <a:gd name="connsiteX1" fmla="*/ 2569028 w 2569028"/>
              <a:gd name="connsiteY1" fmla="*/ 0 h 4194629"/>
              <a:gd name="connsiteX2" fmla="*/ 2569028 w 2569028"/>
              <a:gd name="connsiteY2" fmla="*/ 4194629 h 4194629"/>
              <a:gd name="connsiteX3" fmla="*/ 0 w 2569028"/>
              <a:gd name="connsiteY3" fmla="*/ 4194629 h 419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9028" h="4194629">
                <a:moveTo>
                  <a:pt x="0" y="0"/>
                </a:moveTo>
                <a:lnTo>
                  <a:pt x="2569028" y="0"/>
                </a:lnTo>
                <a:lnTo>
                  <a:pt x="2569028" y="4194629"/>
                </a:lnTo>
                <a:lnTo>
                  <a:pt x="0" y="419462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29212" y="878115"/>
            <a:ext cx="2569028" cy="4194629"/>
          </a:xfrm>
          <a:custGeom>
            <a:avLst/>
            <a:gdLst>
              <a:gd name="connsiteX0" fmla="*/ 0 w 2569028"/>
              <a:gd name="connsiteY0" fmla="*/ 0 h 4194629"/>
              <a:gd name="connsiteX1" fmla="*/ 2569028 w 2569028"/>
              <a:gd name="connsiteY1" fmla="*/ 0 h 4194629"/>
              <a:gd name="connsiteX2" fmla="*/ 2569028 w 2569028"/>
              <a:gd name="connsiteY2" fmla="*/ 4194629 h 4194629"/>
              <a:gd name="connsiteX3" fmla="*/ 0 w 2569028"/>
              <a:gd name="connsiteY3" fmla="*/ 4194629 h 419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9028" h="4194629">
                <a:moveTo>
                  <a:pt x="0" y="0"/>
                </a:moveTo>
                <a:lnTo>
                  <a:pt x="2569028" y="0"/>
                </a:lnTo>
                <a:lnTo>
                  <a:pt x="2569028" y="4194629"/>
                </a:lnTo>
                <a:lnTo>
                  <a:pt x="0" y="419462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B86B99-42CD-43BE-A31B-111526233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3832" y="1611150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541872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41371" cy="6858000"/>
          </a:xfrm>
          <a:custGeom>
            <a:avLst/>
            <a:gdLst>
              <a:gd name="connsiteX0" fmla="*/ 0 w 4441371"/>
              <a:gd name="connsiteY0" fmla="*/ 0 h 6858000"/>
              <a:gd name="connsiteX1" fmla="*/ 4441371 w 4441371"/>
              <a:gd name="connsiteY1" fmla="*/ 0 h 6858000"/>
              <a:gd name="connsiteX2" fmla="*/ 4441371 w 4441371"/>
              <a:gd name="connsiteY2" fmla="*/ 6858000 h 6858000"/>
              <a:gd name="connsiteX3" fmla="*/ 0 w 44413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1371" h="6858000">
                <a:moveTo>
                  <a:pt x="0" y="0"/>
                </a:moveTo>
                <a:lnTo>
                  <a:pt x="4441371" y="0"/>
                </a:lnTo>
                <a:lnTo>
                  <a:pt x="44413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B4F76C0-FEF2-473C-A9D3-6DDA6D77B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8796" y="951114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407236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801832" y="679290"/>
            <a:ext cx="4625788" cy="5499420"/>
          </a:xfrm>
          <a:custGeom>
            <a:avLst/>
            <a:gdLst>
              <a:gd name="connsiteX0" fmla="*/ 0 w 5529943"/>
              <a:gd name="connsiteY0" fmla="*/ 0 h 3570515"/>
              <a:gd name="connsiteX1" fmla="*/ 5529943 w 5529943"/>
              <a:gd name="connsiteY1" fmla="*/ 0 h 3570515"/>
              <a:gd name="connsiteX2" fmla="*/ 5529943 w 5529943"/>
              <a:gd name="connsiteY2" fmla="*/ 3570515 h 3570515"/>
              <a:gd name="connsiteX3" fmla="*/ 0 w 5529943"/>
              <a:gd name="connsiteY3" fmla="*/ 3570515 h 357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9943" h="3570515">
                <a:moveTo>
                  <a:pt x="0" y="0"/>
                </a:moveTo>
                <a:lnTo>
                  <a:pt x="5529943" y="0"/>
                </a:lnTo>
                <a:lnTo>
                  <a:pt x="5529943" y="3570515"/>
                </a:lnTo>
                <a:lnTo>
                  <a:pt x="0" y="357051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EE0BF86-E3EF-4B9B-8EAD-24662AB7D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49" y="1623467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708631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490857" y="1054850"/>
            <a:ext cx="3701143" cy="3018971"/>
          </a:xfrm>
          <a:custGeom>
            <a:avLst/>
            <a:gdLst>
              <a:gd name="connsiteX0" fmla="*/ 0 w 3701143"/>
              <a:gd name="connsiteY0" fmla="*/ 0 h 3018971"/>
              <a:gd name="connsiteX1" fmla="*/ 3701143 w 3701143"/>
              <a:gd name="connsiteY1" fmla="*/ 0 h 3018971"/>
              <a:gd name="connsiteX2" fmla="*/ 3701143 w 3701143"/>
              <a:gd name="connsiteY2" fmla="*/ 3018971 h 3018971"/>
              <a:gd name="connsiteX3" fmla="*/ 0 w 3701143"/>
              <a:gd name="connsiteY3" fmla="*/ 3018971 h 301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1143" h="3018971">
                <a:moveTo>
                  <a:pt x="0" y="0"/>
                </a:moveTo>
                <a:lnTo>
                  <a:pt x="3701143" y="0"/>
                </a:lnTo>
                <a:lnTo>
                  <a:pt x="3701143" y="3018971"/>
                </a:lnTo>
                <a:lnTo>
                  <a:pt x="0" y="3018971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685961" y="4288120"/>
            <a:ext cx="4470400" cy="1494971"/>
          </a:xfrm>
          <a:custGeom>
            <a:avLst/>
            <a:gdLst>
              <a:gd name="connsiteX0" fmla="*/ 0 w 4470400"/>
              <a:gd name="connsiteY0" fmla="*/ 0 h 1494971"/>
              <a:gd name="connsiteX1" fmla="*/ 4470400 w 4470400"/>
              <a:gd name="connsiteY1" fmla="*/ 0 h 1494971"/>
              <a:gd name="connsiteX2" fmla="*/ 4470400 w 4470400"/>
              <a:gd name="connsiteY2" fmla="*/ 1494971 h 1494971"/>
              <a:gd name="connsiteX3" fmla="*/ 0 w 4470400"/>
              <a:gd name="connsiteY3" fmla="*/ 1494971 h 1494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0400" h="1494971">
                <a:moveTo>
                  <a:pt x="0" y="0"/>
                </a:moveTo>
                <a:lnTo>
                  <a:pt x="4470400" y="0"/>
                </a:lnTo>
                <a:lnTo>
                  <a:pt x="4470400" y="1494971"/>
                </a:lnTo>
                <a:lnTo>
                  <a:pt x="0" y="1494971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0AD3450-AE71-4F27-B649-E04BBFC71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49" y="1815291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619045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707733" y="442687"/>
            <a:ext cx="2561772" cy="3933371"/>
          </a:xfrm>
          <a:custGeom>
            <a:avLst/>
            <a:gdLst>
              <a:gd name="connsiteX0" fmla="*/ 0 w 2119086"/>
              <a:gd name="connsiteY0" fmla="*/ 0 h 3933371"/>
              <a:gd name="connsiteX1" fmla="*/ 2119086 w 2119086"/>
              <a:gd name="connsiteY1" fmla="*/ 0 h 3933371"/>
              <a:gd name="connsiteX2" fmla="*/ 2119086 w 2119086"/>
              <a:gd name="connsiteY2" fmla="*/ 3933371 h 3933371"/>
              <a:gd name="connsiteX3" fmla="*/ 0 w 2119086"/>
              <a:gd name="connsiteY3" fmla="*/ 3933371 h 393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086" h="3933371">
                <a:moveTo>
                  <a:pt x="0" y="0"/>
                </a:moveTo>
                <a:lnTo>
                  <a:pt x="2119086" y="0"/>
                </a:lnTo>
                <a:lnTo>
                  <a:pt x="2119086" y="3933371"/>
                </a:lnTo>
                <a:lnTo>
                  <a:pt x="0" y="3933371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6265048" y="4671041"/>
            <a:ext cx="3004457" cy="2186959"/>
          </a:xfrm>
          <a:custGeom>
            <a:avLst/>
            <a:gdLst>
              <a:gd name="connsiteX0" fmla="*/ 0 w 2423885"/>
              <a:gd name="connsiteY0" fmla="*/ 0 h 2815771"/>
              <a:gd name="connsiteX1" fmla="*/ 2423885 w 2423885"/>
              <a:gd name="connsiteY1" fmla="*/ 0 h 2815771"/>
              <a:gd name="connsiteX2" fmla="*/ 2423885 w 2423885"/>
              <a:gd name="connsiteY2" fmla="*/ 2815771 h 2815771"/>
              <a:gd name="connsiteX3" fmla="*/ 0 w 2423885"/>
              <a:gd name="connsiteY3" fmla="*/ 2815771 h 2815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3885" h="2815771">
                <a:moveTo>
                  <a:pt x="0" y="0"/>
                </a:moveTo>
                <a:lnTo>
                  <a:pt x="2423885" y="0"/>
                </a:lnTo>
                <a:lnTo>
                  <a:pt x="2423885" y="2815771"/>
                </a:lnTo>
                <a:lnTo>
                  <a:pt x="0" y="2815771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46FD3E-0933-45FE-8A06-D1932DF1F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2146" y="1416410"/>
            <a:ext cx="3919957" cy="992962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Freeform 12">
            <a:extLst>
              <a:ext uri="{FF2B5EF4-FFF2-40B4-BE49-F238E27FC236}">
                <a16:creationId xmlns:a16="http://schemas.microsoft.com/office/drawing/2014/main" id="{C9A1EE81-A6AC-4056-97F5-D7280BEBBF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52532" y="0"/>
            <a:ext cx="2639467" cy="5936344"/>
          </a:xfrm>
          <a:custGeom>
            <a:avLst/>
            <a:gdLst>
              <a:gd name="connsiteX0" fmla="*/ 0 w 2119086"/>
              <a:gd name="connsiteY0" fmla="*/ 0 h 3933371"/>
              <a:gd name="connsiteX1" fmla="*/ 2119086 w 2119086"/>
              <a:gd name="connsiteY1" fmla="*/ 0 h 3933371"/>
              <a:gd name="connsiteX2" fmla="*/ 2119086 w 2119086"/>
              <a:gd name="connsiteY2" fmla="*/ 3933371 h 3933371"/>
              <a:gd name="connsiteX3" fmla="*/ 0 w 2119086"/>
              <a:gd name="connsiteY3" fmla="*/ 3933371 h 393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086" h="3933371">
                <a:moveTo>
                  <a:pt x="0" y="0"/>
                </a:moveTo>
                <a:lnTo>
                  <a:pt x="2119086" y="0"/>
                </a:lnTo>
                <a:lnTo>
                  <a:pt x="2119086" y="3933371"/>
                </a:lnTo>
                <a:lnTo>
                  <a:pt x="0" y="3933371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5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320798" y="1873788"/>
            <a:ext cx="2336800" cy="3063974"/>
          </a:xfrm>
          <a:custGeom>
            <a:avLst/>
            <a:gdLst>
              <a:gd name="connsiteX0" fmla="*/ 0 w 2336800"/>
              <a:gd name="connsiteY0" fmla="*/ 0 h 3512457"/>
              <a:gd name="connsiteX1" fmla="*/ 2336800 w 2336800"/>
              <a:gd name="connsiteY1" fmla="*/ 0 h 3512457"/>
              <a:gd name="connsiteX2" fmla="*/ 2336800 w 2336800"/>
              <a:gd name="connsiteY2" fmla="*/ 3512457 h 3512457"/>
              <a:gd name="connsiteX3" fmla="*/ 0 w 2336800"/>
              <a:gd name="connsiteY3" fmla="*/ 3512457 h 351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6800" h="3512457">
                <a:moveTo>
                  <a:pt x="0" y="0"/>
                </a:moveTo>
                <a:lnTo>
                  <a:pt x="2336800" y="0"/>
                </a:lnTo>
                <a:lnTo>
                  <a:pt x="2336800" y="3512457"/>
                </a:lnTo>
                <a:lnTo>
                  <a:pt x="0" y="351245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898569" y="1873786"/>
            <a:ext cx="2336800" cy="3063974"/>
          </a:xfrm>
          <a:custGeom>
            <a:avLst/>
            <a:gdLst>
              <a:gd name="connsiteX0" fmla="*/ 0 w 2336800"/>
              <a:gd name="connsiteY0" fmla="*/ 0 h 3512457"/>
              <a:gd name="connsiteX1" fmla="*/ 2336800 w 2336800"/>
              <a:gd name="connsiteY1" fmla="*/ 0 h 3512457"/>
              <a:gd name="connsiteX2" fmla="*/ 2336800 w 2336800"/>
              <a:gd name="connsiteY2" fmla="*/ 3512457 h 3512457"/>
              <a:gd name="connsiteX3" fmla="*/ 0 w 2336800"/>
              <a:gd name="connsiteY3" fmla="*/ 3512457 h 351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6800" h="3512457">
                <a:moveTo>
                  <a:pt x="0" y="0"/>
                </a:moveTo>
                <a:lnTo>
                  <a:pt x="2336800" y="0"/>
                </a:lnTo>
                <a:lnTo>
                  <a:pt x="2336800" y="3512457"/>
                </a:lnTo>
                <a:lnTo>
                  <a:pt x="0" y="351245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8476341" y="1873787"/>
            <a:ext cx="2336800" cy="3063974"/>
          </a:xfrm>
          <a:custGeom>
            <a:avLst/>
            <a:gdLst>
              <a:gd name="connsiteX0" fmla="*/ 0 w 2336800"/>
              <a:gd name="connsiteY0" fmla="*/ 0 h 3512457"/>
              <a:gd name="connsiteX1" fmla="*/ 2336800 w 2336800"/>
              <a:gd name="connsiteY1" fmla="*/ 0 h 3512457"/>
              <a:gd name="connsiteX2" fmla="*/ 2336800 w 2336800"/>
              <a:gd name="connsiteY2" fmla="*/ 3512457 h 3512457"/>
              <a:gd name="connsiteX3" fmla="*/ 0 w 2336800"/>
              <a:gd name="connsiteY3" fmla="*/ 3512457 h 351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6800" h="3512457">
                <a:moveTo>
                  <a:pt x="0" y="0"/>
                </a:moveTo>
                <a:lnTo>
                  <a:pt x="2336800" y="0"/>
                </a:lnTo>
                <a:lnTo>
                  <a:pt x="2336800" y="3512457"/>
                </a:lnTo>
                <a:lnTo>
                  <a:pt x="0" y="351245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B889D2-0B2E-4D38-8401-85A4DB123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412" y="425255"/>
            <a:ext cx="7575176" cy="82980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1877373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888340" y="0"/>
            <a:ext cx="2651848" cy="2249716"/>
          </a:xfrm>
          <a:custGeom>
            <a:avLst/>
            <a:gdLst>
              <a:gd name="connsiteX0" fmla="*/ 0 w 1814286"/>
              <a:gd name="connsiteY0" fmla="*/ 0 h 1683657"/>
              <a:gd name="connsiteX1" fmla="*/ 1814286 w 1814286"/>
              <a:gd name="connsiteY1" fmla="*/ 0 h 1683657"/>
              <a:gd name="connsiteX2" fmla="*/ 1814286 w 1814286"/>
              <a:gd name="connsiteY2" fmla="*/ 1683657 h 1683657"/>
              <a:gd name="connsiteX3" fmla="*/ 0 w 1814286"/>
              <a:gd name="connsiteY3" fmla="*/ 1683657 h 168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6" h="1683657">
                <a:moveTo>
                  <a:pt x="0" y="0"/>
                </a:moveTo>
                <a:lnTo>
                  <a:pt x="1814286" y="0"/>
                </a:lnTo>
                <a:lnTo>
                  <a:pt x="1814286" y="1683657"/>
                </a:lnTo>
                <a:lnTo>
                  <a:pt x="0" y="168365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888340" y="2340431"/>
            <a:ext cx="2651848" cy="2177142"/>
          </a:xfrm>
          <a:custGeom>
            <a:avLst/>
            <a:gdLst>
              <a:gd name="connsiteX0" fmla="*/ 0 w 1814286"/>
              <a:gd name="connsiteY0" fmla="*/ 0 h 1683657"/>
              <a:gd name="connsiteX1" fmla="*/ 1814286 w 1814286"/>
              <a:gd name="connsiteY1" fmla="*/ 0 h 1683657"/>
              <a:gd name="connsiteX2" fmla="*/ 1814286 w 1814286"/>
              <a:gd name="connsiteY2" fmla="*/ 1683657 h 1683657"/>
              <a:gd name="connsiteX3" fmla="*/ 0 w 1814286"/>
              <a:gd name="connsiteY3" fmla="*/ 1683657 h 168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6" h="1683657">
                <a:moveTo>
                  <a:pt x="0" y="0"/>
                </a:moveTo>
                <a:lnTo>
                  <a:pt x="1814286" y="0"/>
                </a:lnTo>
                <a:lnTo>
                  <a:pt x="1814286" y="1683657"/>
                </a:lnTo>
                <a:lnTo>
                  <a:pt x="0" y="168365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888340" y="4608288"/>
            <a:ext cx="2651848" cy="2249712"/>
          </a:xfrm>
          <a:custGeom>
            <a:avLst/>
            <a:gdLst>
              <a:gd name="connsiteX0" fmla="*/ 0 w 1814286"/>
              <a:gd name="connsiteY0" fmla="*/ 0 h 1683657"/>
              <a:gd name="connsiteX1" fmla="*/ 1814286 w 1814286"/>
              <a:gd name="connsiteY1" fmla="*/ 0 h 1683657"/>
              <a:gd name="connsiteX2" fmla="*/ 1814286 w 1814286"/>
              <a:gd name="connsiteY2" fmla="*/ 1683657 h 1683657"/>
              <a:gd name="connsiteX3" fmla="*/ 0 w 1814286"/>
              <a:gd name="connsiteY3" fmla="*/ 1683657 h 168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6" h="1683657">
                <a:moveTo>
                  <a:pt x="0" y="0"/>
                </a:moveTo>
                <a:lnTo>
                  <a:pt x="1814286" y="0"/>
                </a:lnTo>
                <a:lnTo>
                  <a:pt x="1814286" y="1683657"/>
                </a:lnTo>
                <a:lnTo>
                  <a:pt x="0" y="168365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Freeform 12">
            <a:extLst>
              <a:ext uri="{FF2B5EF4-FFF2-40B4-BE49-F238E27FC236}">
                <a16:creationId xmlns:a16="http://schemas.microsoft.com/office/drawing/2014/main" id="{0BF00723-6197-4439-A169-E969FEE5B8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4764" y="4"/>
            <a:ext cx="2278743" cy="6857996"/>
          </a:xfrm>
          <a:custGeom>
            <a:avLst/>
            <a:gdLst>
              <a:gd name="connsiteX0" fmla="*/ 0 w 1814286"/>
              <a:gd name="connsiteY0" fmla="*/ 0 h 1683657"/>
              <a:gd name="connsiteX1" fmla="*/ 1814286 w 1814286"/>
              <a:gd name="connsiteY1" fmla="*/ 0 h 1683657"/>
              <a:gd name="connsiteX2" fmla="*/ 1814286 w 1814286"/>
              <a:gd name="connsiteY2" fmla="*/ 1683657 h 1683657"/>
              <a:gd name="connsiteX3" fmla="*/ 0 w 1814286"/>
              <a:gd name="connsiteY3" fmla="*/ 1683657 h 168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286" h="1683657">
                <a:moveTo>
                  <a:pt x="0" y="0"/>
                </a:moveTo>
                <a:lnTo>
                  <a:pt x="1814286" y="0"/>
                </a:lnTo>
                <a:lnTo>
                  <a:pt x="1814286" y="1683657"/>
                </a:lnTo>
                <a:lnTo>
                  <a:pt x="0" y="168365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BA747B-5420-4921-BB58-EDE3C40B9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1079" y="1533576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030587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342743"/>
              <a:gd name="connsiteY0" fmla="*/ 0 h 6858000"/>
              <a:gd name="connsiteX1" fmla="*/ 6342743 w 6342743"/>
              <a:gd name="connsiteY1" fmla="*/ 0 h 6858000"/>
              <a:gd name="connsiteX2" fmla="*/ 6342743 w 6342743"/>
              <a:gd name="connsiteY2" fmla="*/ 6858000 h 6858000"/>
              <a:gd name="connsiteX3" fmla="*/ 0 w 634274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2743" h="6858000">
                <a:moveTo>
                  <a:pt x="0" y="0"/>
                </a:moveTo>
                <a:lnTo>
                  <a:pt x="6342743" y="0"/>
                </a:lnTo>
                <a:lnTo>
                  <a:pt x="63427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A8125A-0C44-4CFE-9586-6E14CE103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0938" y="1497717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89828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76A195C-0E7D-4EC3-BE14-2593513A6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5579" y="1645530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770942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3BD7566-3782-4660-9C1E-CC766357A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185" y="1497106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406943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061029" y="0"/>
            <a:ext cx="3410857" cy="6858000"/>
          </a:xfrm>
          <a:custGeom>
            <a:avLst/>
            <a:gdLst>
              <a:gd name="connsiteX0" fmla="*/ 0 w 2728685"/>
              <a:gd name="connsiteY0" fmla="*/ 0 h 6858000"/>
              <a:gd name="connsiteX1" fmla="*/ 2728685 w 2728685"/>
              <a:gd name="connsiteY1" fmla="*/ 0 h 6858000"/>
              <a:gd name="connsiteX2" fmla="*/ 2728685 w 2728685"/>
              <a:gd name="connsiteY2" fmla="*/ 6858000 h 6858000"/>
              <a:gd name="connsiteX3" fmla="*/ 0 w 272868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8685" h="6858000">
                <a:moveTo>
                  <a:pt x="0" y="0"/>
                </a:moveTo>
                <a:lnTo>
                  <a:pt x="2728685" y="0"/>
                </a:lnTo>
                <a:lnTo>
                  <a:pt x="272868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2C029C4-1110-481B-8C75-A0347F048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2868" y="2125246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555359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F4082F6-B9F3-4943-BB36-BAD012F5A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412" y="425255"/>
            <a:ext cx="7575176" cy="82980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022146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5034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743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25F2E6-0AB6-4676-94D3-8990E7F04FD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40822"/>
          </a:xfrm>
          <a:custGeom>
            <a:avLst/>
            <a:gdLst>
              <a:gd name="connsiteX0" fmla="*/ 0 w 9825624"/>
              <a:gd name="connsiteY0" fmla="*/ 0 h 4716449"/>
              <a:gd name="connsiteX1" fmla="*/ 9825624 w 9825624"/>
              <a:gd name="connsiteY1" fmla="*/ 0 h 4716449"/>
              <a:gd name="connsiteX2" fmla="*/ 9825624 w 9825624"/>
              <a:gd name="connsiteY2" fmla="*/ 4716449 h 4716449"/>
              <a:gd name="connsiteX3" fmla="*/ 0 w 9825624"/>
              <a:gd name="connsiteY3" fmla="*/ 4716449 h 4716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5624" h="4716449">
                <a:moveTo>
                  <a:pt x="0" y="0"/>
                </a:moveTo>
                <a:lnTo>
                  <a:pt x="9825624" y="0"/>
                </a:lnTo>
                <a:lnTo>
                  <a:pt x="9825624" y="4716449"/>
                </a:lnTo>
                <a:lnTo>
                  <a:pt x="0" y="471644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4A2DAEC-1B2F-4F3F-BE07-02EAC38EF9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31671"/>
            <a:ext cx="10515600" cy="1200329"/>
          </a:xfrm>
        </p:spPr>
        <p:txBody>
          <a:bodyPr>
            <a:noAutofit/>
          </a:bodyPr>
          <a:lstStyle>
            <a:lvl1pPr algn="ctr">
              <a:defRPr sz="72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16776225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ckup #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6F22D89-C8F0-4C97-B0BC-214D797C16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35368" y="2778369"/>
            <a:ext cx="3376246" cy="4343400"/>
          </a:xfrm>
          <a:custGeom>
            <a:avLst/>
            <a:gdLst>
              <a:gd name="connsiteX0" fmla="*/ 0 w 3376246"/>
              <a:gd name="connsiteY0" fmla="*/ 0 h 4343400"/>
              <a:gd name="connsiteX1" fmla="*/ 3376246 w 3376246"/>
              <a:gd name="connsiteY1" fmla="*/ 0 h 4343400"/>
              <a:gd name="connsiteX2" fmla="*/ 3376246 w 3376246"/>
              <a:gd name="connsiteY2" fmla="*/ 4343400 h 4343400"/>
              <a:gd name="connsiteX3" fmla="*/ 0 w 3376246"/>
              <a:gd name="connsiteY3" fmla="*/ 434340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6246" h="4343400">
                <a:moveTo>
                  <a:pt x="0" y="0"/>
                </a:moveTo>
                <a:lnTo>
                  <a:pt x="3376246" y="0"/>
                </a:lnTo>
                <a:lnTo>
                  <a:pt x="3376246" y="4343400"/>
                </a:lnTo>
                <a:lnTo>
                  <a:pt x="0" y="4343400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02829F8-C33A-408C-AC11-9F7C469B3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412" y="425255"/>
            <a:ext cx="7575176" cy="82980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21521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606550" y="578224"/>
            <a:ext cx="3980330" cy="5701552"/>
          </a:xfrm>
          <a:custGeom>
            <a:avLst/>
            <a:gdLst>
              <a:gd name="connsiteX0" fmla="*/ 0 w 3980330"/>
              <a:gd name="connsiteY0" fmla="*/ 0 h 5701553"/>
              <a:gd name="connsiteX1" fmla="*/ 3980330 w 3980330"/>
              <a:gd name="connsiteY1" fmla="*/ 0 h 5701553"/>
              <a:gd name="connsiteX2" fmla="*/ 3980330 w 3980330"/>
              <a:gd name="connsiteY2" fmla="*/ 5701553 h 5701553"/>
              <a:gd name="connsiteX3" fmla="*/ 0 w 3980330"/>
              <a:gd name="connsiteY3" fmla="*/ 5701553 h 570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0330" h="5701553">
                <a:moveTo>
                  <a:pt x="0" y="0"/>
                </a:moveTo>
                <a:lnTo>
                  <a:pt x="3980330" y="0"/>
                </a:lnTo>
                <a:lnTo>
                  <a:pt x="3980330" y="5701553"/>
                </a:lnTo>
                <a:lnTo>
                  <a:pt x="0" y="5701553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B030F51-0EDF-48E2-BA69-2A9FEC982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177" y="1609165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09970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0F440EC-A215-436F-A017-07C957D62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4706" y="1841678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170825" y="1102659"/>
            <a:ext cx="3671047" cy="4666129"/>
          </a:xfrm>
          <a:custGeom>
            <a:avLst/>
            <a:gdLst>
              <a:gd name="connsiteX0" fmla="*/ 0 w 3671047"/>
              <a:gd name="connsiteY0" fmla="*/ 0 h 4666129"/>
              <a:gd name="connsiteX1" fmla="*/ 3671047 w 3671047"/>
              <a:gd name="connsiteY1" fmla="*/ 0 h 4666129"/>
              <a:gd name="connsiteX2" fmla="*/ 3671047 w 3671047"/>
              <a:gd name="connsiteY2" fmla="*/ 4666129 h 4666129"/>
              <a:gd name="connsiteX3" fmla="*/ 0 w 3671047"/>
              <a:gd name="connsiteY3" fmla="*/ 4666129 h 466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1047" h="4666129">
                <a:moveTo>
                  <a:pt x="0" y="0"/>
                </a:moveTo>
                <a:lnTo>
                  <a:pt x="3671047" y="0"/>
                </a:lnTo>
                <a:lnTo>
                  <a:pt x="3671047" y="4666129"/>
                </a:lnTo>
                <a:lnTo>
                  <a:pt x="0" y="466612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9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AD7E9FA-5B80-A8BF-9D4F-D9F1CDA308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58900" y="927100"/>
            <a:ext cx="2880000" cy="3600000"/>
          </a:xfrm>
        </p:spPr>
        <p:txBody>
          <a:bodyPr/>
          <a:lstStyle/>
          <a:p>
            <a:endParaRPr lang="en-IN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724F9543-0EAA-1ED6-5C5E-AE509C9AB8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6600" y="1498600"/>
            <a:ext cx="2880000" cy="3600000"/>
          </a:xfrm>
        </p:spPr>
        <p:txBody>
          <a:bodyPr/>
          <a:lstStyle/>
          <a:p>
            <a:endParaRPr lang="en-IN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55806FE7-8DC2-AC95-803E-0E6C27CF9E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734300" y="927100"/>
            <a:ext cx="2880000" cy="3600000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856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909918" y="2080933"/>
            <a:ext cx="4988859" cy="2696135"/>
          </a:xfrm>
          <a:custGeom>
            <a:avLst/>
            <a:gdLst>
              <a:gd name="connsiteX0" fmla="*/ 0 w 6239436"/>
              <a:gd name="connsiteY0" fmla="*/ 0 h 3590364"/>
              <a:gd name="connsiteX1" fmla="*/ 6239436 w 6239436"/>
              <a:gd name="connsiteY1" fmla="*/ 0 h 3590364"/>
              <a:gd name="connsiteX2" fmla="*/ 6239436 w 6239436"/>
              <a:gd name="connsiteY2" fmla="*/ 3590364 h 3590364"/>
              <a:gd name="connsiteX3" fmla="*/ 0 w 6239436"/>
              <a:gd name="connsiteY3" fmla="*/ 3590364 h 359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9436" h="3590364">
                <a:moveTo>
                  <a:pt x="0" y="0"/>
                </a:moveTo>
                <a:lnTo>
                  <a:pt x="6239436" y="0"/>
                </a:lnTo>
                <a:lnTo>
                  <a:pt x="6239436" y="3590364"/>
                </a:lnTo>
                <a:lnTo>
                  <a:pt x="0" y="3590364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Freeform 10">
            <a:extLst>
              <a:ext uri="{FF2B5EF4-FFF2-40B4-BE49-F238E27FC236}">
                <a16:creationId xmlns:a16="http://schemas.microsoft.com/office/drawing/2014/main" id="{28797EB0-E339-4B51-BA87-4773007833B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75294" y="2080932"/>
            <a:ext cx="4988859" cy="2696135"/>
          </a:xfrm>
          <a:custGeom>
            <a:avLst/>
            <a:gdLst>
              <a:gd name="connsiteX0" fmla="*/ 0 w 6239436"/>
              <a:gd name="connsiteY0" fmla="*/ 0 h 3590364"/>
              <a:gd name="connsiteX1" fmla="*/ 6239436 w 6239436"/>
              <a:gd name="connsiteY1" fmla="*/ 0 h 3590364"/>
              <a:gd name="connsiteX2" fmla="*/ 6239436 w 6239436"/>
              <a:gd name="connsiteY2" fmla="*/ 3590364 h 3590364"/>
              <a:gd name="connsiteX3" fmla="*/ 0 w 6239436"/>
              <a:gd name="connsiteY3" fmla="*/ 3590364 h 359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39436" h="3590364">
                <a:moveTo>
                  <a:pt x="0" y="0"/>
                </a:moveTo>
                <a:lnTo>
                  <a:pt x="6239436" y="0"/>
                </a:lnTo>
                <a:lnTo>
                  <a:pt x="6239436" y="3590364"/>
                </a:lnTo>
                <a:lnTo>
                  <a:pt x="0" y="3590364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917606-4AFC-42C7-8100-2AB3B91BF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412" y="425255"/>
            <a:ext cx="7575176" cy="82980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69160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E80463-DEB0-4B38-87F8-FCEAF238C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1412" y="1483089"/>
            <a:ext cx="3919957" cy="1613709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19601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586754" y="1887068"/>
            <a:ext cx="2595282" cy="2595282"/>
          </a:xfrm>
          <a:custGeom>
            <a:avLst/>
            <a:gdLst>
              <a:gd name="connsiteX0" fmla="*/ 0 w 2595282"/>
              <a:gd name="connsiteY0" fmla="*/ 0 h 2595282"/>
              <a:gd name="connsiteX1" fmla="*/ 2595282 w 2595282"/>
              <a:gd name="connsiteY1" fmla="*/ 0 h 2595282"/>
              <a:gd name="connsiteX2" fmla="*/ 2595282 w 2595282"/>
              <a:gd name="connsiteY2" fmla="*/ 2595282 h 2595282"/>
              <a:gd name="connsiteX3" fmla="*/ 0 w 2595282"/>
              <a:gd name="connsiteY3" fmla="*/ 2595282 h 259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282" h="2595282">
                <a:moveTo>
                  <a:pt x="0" y="0"/>
                </a:moveTo>
                <a:lnTo>
                  <a:pt x="2595282" y="0"/>
                </a:lnTo>
                <a:lnTo>
                  <a:pt x="2595282" y="2595282"/>
                </a:lnTo>
                <a:lnTo>
                  <a:pt x="0" y="2595282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744570" y="1887068"/>
            <a:ext cx="2595282" cy="2595282"/>
          </a:xfrm>
          <a:custGeom>
            <a:avLst/>
            <a:gdLst>
              <a:gd name="connsiteX0" fmla="*/ 0 w 2595282"/>
              <a:gd name="connsiteY0" fmla="*/ 0 h 2595282"/>
              <a:gd name="connsiteX1" fmla="*/ 2595282 w 2595282"/>
              <a:gd name="connsiteY1" fmla="*/ 0 h 2595282"/>
              <a:gd name="connsiteX2" fmla="*/ 2595282 w 2595282"/>
              <a:gd name="connsiteY2" fmla="*/ 2595282 h 2595282"/>
              <a:gd name="connsiteX3" fmla="*/ 0 w 2595282"/>
              <a:gd name="connsiteY3" fmla="*/ 2595282 h 259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282" h="2595282">
                <a:moveTo>
                  <a:pt x="0" y="0"/>
                </a:moveTo>
                <a:lnTo>
                  <a:pt x="2595282" y="0"/>
                </a:lnTo>
                <a:lnTo>
                  <a:pt x="2595282" y="2595282"/>
                </a:lnTo>
                <a:lnTo>
                  <a:pt x="0" y="2595282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8009964" y="1887068"/>
            <a:ext cx="2595282" cy="2595282"/>
          </a:xfrm>
          <a:custGeom>
            <a:avLst/>
            <a:gdLst>
              <a:gd name="connsiteX0" fmla="*/ 0 w 2595282"/>
              <a:gd name="connsiteY0" fmla="*/ 0 h 2595282"/>
              <a:gd name="connsiteX1" fmla="*/ 2595282 w 2595282"/>
              <a:gd name="connsiteY1" fmla="*/ 0 h 2595282"/>
              <a:gd name="connsiteX2" fmla="*/ 2595282 w 2595282"/>
              <a:gd name="connsiteY2" fmla="*/ 2595282 h 2595282"/>
              <a:gd name="connsiteX3" fmla="*/ 0 w 2595282"/>
              <a:gd name="connsiteY3" fmla="*/ 2595282 h 259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282" h="2595282">
                <a:moveTo>
                  <a:pt x="0" y="0"/>
                </a:moveTo>
                <a:lnTo>
                  <a:pt x="2595282" y="0"/>
                </a:lnTo>
                <a:lnTo>
                  <a:pt x="2595282" y="2595282"/>
                </a:lnTo>
                <a:lnTo>
                  <a:pt x="0" y="2595282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365A9CE-2B2B-4D50-A456-B93E491F7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412" y="425255"/>
            <a:ext cx="7575176" cy="82980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56230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96C2E71-57B9-4B66-A69B-6B9ACDC8C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73" y="1277472"/>
            <a:ext cx="3919957" cy="992962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14318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E4F27-924B-41E4-9F66-64182C861399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75B22-A062-479C-A8F0-2E4AC04E0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6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0" r:id="rId2"/>
    <p:sldLayoutId id="2147483661" r:id="rId3"/>
    <p:sldLayoutId id="2147483662" r:id="rId4"/>
    <p:sldLayoutId id="2147483686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80" r:id="rId22"/>
    <p:sldLayoutId id="2147483683" r:id="rId23"/>
    <p:sldLayoutId id="2147483684" r:id="rId24"/>
    <p:sldLayoutId id="2147483682" r:id="rId25"/>
    <p:sldLayoutId id="2147483685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" b="127"/>
          <a:stretch>
            <a:fillRect/>
          </a:stretch>
        </p:blipFill>
        <p:spPr/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DE7F2F-A084-4E50-A16F-BFF8808BDEC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F555F0-4EEF-4DB3-8019-21C721F84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CONS</a:t>
            </a:r>
            <a:r>
              <a:rPr lang="en-US" dirty="0"/>
              <a:t>TRUCTION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AD2044-CAF5-4848-B2D0-04BACA76A4A2}"/>
              </a:ext>
            </a:extLst>
          </p:cNvPr>
          <p:cNvSpPr/>
          <p:nvPr/>
        </p:nvSpPr>
        <p:spPr>
          <a:xfrm>
            <a:off x="0" y="-1"/>
            <a:ext cx="1295891" cy="15641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203ACF-878F-4C46-B18C-35D79655C304}"/>
              </a:ext>
            </a:extLst>
          </p:cNvPr>
          <p:cNvSpPr/>
          <p:nvPr/>
        </p:nvSpPr>
        <p:spPr>
          <a:xfrm>
            <a:off x="10896109" y="5293823"/>
            <a:ext cx="1295891" cy="15641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78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10511"/>
            <a:ext cx="12192000" cy="16184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F250A1-73CA-411C-B8EE-0FE0F66D51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Meet The Team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F95A43-F371-4BDD-86C3-6C76554D6B7B}"/>
              </a:ext>
            </a:extLst>
          </p:cNvPr>
          <p:cNvSpPr/>
          <p:nvPr/>
        </p:nvSpPr>
        <p:spPr>
          <a:xfrm>
            <a:off x="1559024" y="5148074"/>
            <a:ext cx="3690645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/>
              <a:t>NAME HERE / JOB TITLE</a:t>
            </a:r>
          </a:p>
          <a:p>
            <a:pPr algn="ctr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Maximus Sagittis. Praesent Non Erat Ligula.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B0147B-1EF2-49A9-AF5A-EF9A714E3C90}"/>
              </a:ext>
            </a:extLst>
          </p:cNvPr>
          <p:cNvSpPr/>
          <p:nvPr/>
        </p:nvSpPr>
        <p:spPr>
          <a:xfrm>
            <a:off x="6942333" y="5148073"/>
            <a:ext cx="3690645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/>
              <a:t>NAME HERE / JOB TITLE</a:t>
            </a:r>
          </a:p>
          <a:p>
            <a:pPr algn="ctr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Maximus Sagittis. Praesent Non Erat Ligula. 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576E567-DF63-50C3-A367-CB9D49350A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IN">
              <a:solidFill>
                <a:schemeClr val="bg1"/>
              </a:solidFill>
            </a:endParaRP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AA02EF8-C57F-DCD1-B5F9-7C0C91EA79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IN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582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78D974C-87A6-4956-A06C-7FBD8B4B2671}"/>
              </a:ext>
            </a:extLst>
          </p:cNvPr>
          <p:cNvSpPr/>
          <p:nvPr/>
        </p:nvSpPr>
        <p:spPr>
          <a:xfrm>
            <a:off x="8543449" y="4151375"/>
            <a:ext cx="1435509" cy="65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F70969-731D-469F-A2BE-40E7EFE6BEE2}"/>
              </a:ext>
            </a:extLst>
          </p:cNvPr>
          <p:cNvSpPr/>
          <p:nvPr/>
        </p:nvSpPr>
        <p:spPr>
          <a:xfrm>
            <a:off x="5295803" y="4151376"/>
            <a:ext cx="1435509" cy="65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82DD42-62EA-466F-8121-EE11926AAB7D}"/>
              </a:ext>
            </a:extLst>
          </p:cNvPr>
          <p:cNvSpPr/>
          <p:nvPr/>
        </p:nvSpPr>
        <p:spPr>
          <a:xfrm>
            <a:off x="2148840" y="4151376"/>
            <a:ext cx="1435509" cy="65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AC616F4-902B-4712-A046-0426AD06AE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Meet The Team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D5A3D6-5861-4B88-A768-C8378EC22A56}"/>
              </a:ext>
            </a:extLst>
          </p:cNvPr>
          <p:cNvSpPr/>
          <p:nvPr/>
        </p:nvSpPr>
        <p:spPr>
          <a:xfrm>
            <a:off x="1586754" y="5261014"/>
            <a:ext cx="2595283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/>
              <a:t>NAME HERE / JOB TITLE</a:t>
            </a:r>
          </a:p>
          <a:p>
            <a:pPr algn="ctr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49AB34-474F-4D2A-A57D-6A4D5B5BC94C}"/>
              </a:ext>
            </a:extLst>
          </p:cNvPr>
          <p:cNvSpPr/>
          <p:nvPr/>
        </p:nvSpPr>
        <p:spPr>
          <a:xfrm>
            <a:off x="4733717" y="5261014"/>
            <a:ext cx="2595283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/>
              <a:t>NAME HERE / JOB TITLE</a:t>
            </a:r>
          </a:p>
          <a:p>
            <a:pPr algn="ctr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A131A6-6BAE-4B2F-A372-111A33BD4EF0}"/>
              </a:ext>
            </a:extLst>
          </p:cNvPr>
          <p:cNvSpPr/>
          <p:nvPr/>
        </p:nvSpPr>
        <p:spPr>
          <a:xfrm>
            <a:off x="7981363" y="5261014"/>
            <a:ext cx="2595283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/>
              <a:t>NAME HERE / JOB TITLE</a:t>
            </a:r>
          </a:p>
          <a:p>
            <a:pPr algn="ctr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CA63195-EE81-8B00-EB2F-3625F3187E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IN" dirty="0">
              <a:solidFill>
                <a:srgbClr val="000000"/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012F660-9EF5-FEC5-0318-BC89FFC7D8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IN">
              <a:solidFill>
                <a:srgbClr val="000000"/>
              </a:solidFill>
            </a:endParaRP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02CD5AD-AFF6-DBE2-F996-88B9A755C7E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305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5">
                <a:lumMod val="75000"/>
              </a:schemeClr>
            </a:gs>
            <a:gs pos="47000">
              <a:schemeClr val="accent5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6EE6A2-F938-42EA-89F3-5A39C270512E}"/>
              </a:ext>
            </a:extLst>
          </p:cNvPr>
          <p:cNvSpPr/>
          <p:nvPr/>
        </p:nvSpPr>
        <p:spPr>
          <a:xfrm>
            <a:off x="1173480" y="207059"/>
            <a:ext cx="9845040" cy="1189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chemeClr val="accent1"/>
                </a:solidFill>
                <a:latin typeface="+mj-lt"/>
              </a:rPr>
              <a:t>BREAK</a:t>
            </a:r>
            <a:r>
              <a:rPr lang="en-US" sz="5400" b="1" dirty="0">
                <a:latin typeface="+mj-lt"/>
              </a:rPr>
              <a:t> SECTION</a:t>
            </a:r>
            <a:endParaRPr lang="id-ID" sz="5400" b="1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2" t="14450" r="2207" b="6373"/>
          <a:stretch>
            <a:fillRect/>
          </a:stretch>
        </p:blipFill>
        <p:spPr>
          <a:xfrm>
            <a:off x="1173480" y="1732280"/>
            <a:ext cx="9845040" cy="4632960"/>
          </a:xfrm>
          <a:custGeom>
            <a:avLst/>
            <a:gdLst>
              <a:gd name="connsiteX0" fmla="*/ 7538852 w 9845040"/>
              <a:gd name="connsiteY0" fmla="*/ 1003937 h 4632960"/>
              <a:gd name="connsiteX1" fmla="*/ 9845040 w 9845040"/>
              <a:gd name="connsiteY1" fmla="*/ 1003937 h 4632960"/>
              <a:gd name="connsiteX2" fmla="*/ 9845040 w 9845040"/>
              <a:gd name="connsiteY2" fmla="*/ 4632960 h 4632960"/>
              <a:gd name="connsiteX3" fmla="*/ 7538852 w 9845040"/>
              <a:gd name="connsiteY3" fmla="*/ 4632960 h 4632960"/>
              <a:gd name="connsiteX4" fmla="*/ 2512951 w 9845040"/>
              <a:gd name="connsiteY4" fmla="*/ 1003937 h 4632960"/>
              <a:gd name="connsiteX5" fmla="*/ 4819139 w 9845040"/>
              <a:gd name="connsiteY5" fmla="*/ 1003937 h 4632960"/>
              <a:gd name="connsiteX6" fmla="*/ 4819139 w 9845040"/>
              <a:gd name="connsiteY6" fmla="*/ 4632960 h 4632960"/>
              <a:gd name="connsiteX7" fmla="*/ 2512951 w 9845040"/>
              <a:gd name="connsiteY7" fmla="*/ 4632960 h 4632960"/>
              <a:gd name="connsiteX8" fmla="*/ 0 w 9845040"/>
              <a:gd name="connsiteY8" fmla="*/ 413663 h 4632960"/>
              <a:gd name="connsiteX9" fmla="*/ 2306189 w 9845040"/>
              <a:gd name="connsiteY9" fmla="*/ 413663 h 4632960"/>
              <a:gd name="connsiteX10" fmla="*/ 2306189 w 9845040"/>
              <a:gd name="connsiteY10" fmla="*/ 4042687 h 4632960"/>
              <a:gd name="connsiteX11" fmla="*/ 0 w 9845040"/>
              <a:gd name="connsiteY11" fmla="*/ 4042687 h 4632960"/>
              <a:gd name="connsiteX12" fmla="*/ 5025901 w 9845040"/>
              <a:gd name="connsiteY12" fmla="*/ 0 h 4632960"/>
              <a:gd name="connsiteX13" fmla="*/ 7332090 w 9845040"/>
              <a:gd name="connsiteY13" fmla="*/ 0 h 4632960"/>
              <a:gd name="connsiteX14" fmla="*/ 7332090 w 9845040"/>
              <a:gd name="connsiteY14" fmla="*/ 3629024 h 4632960"/>
              <a:gd name="connsiteX15" fmla="*/ 5025901 w 9845040"/>
              <a:gd name="connsiteY15" fmla="*/ 3629024 h 463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845040" h="4632960">
                <a:moveTo>
                  <a:pt x="7538852" y="1003937"/>
                </a:moveTo>
                <a:lnTo>
                  <a:pt x="9845040" y="1003937"/>
                </a:lnTo>
                <a:lnTo>
                  <a:pt x="9845040" y="4632960"/>
                </a:lnTo>
                <a:lnTo>
                  <a:pt x="7538852" y="4632960"/>
                </a:lnTo>
                <a:close/>
                <a:moveTo>
                  <a:pt x="2512951" y="1003937"/>
                </a:moveTo>
                <a:lnTo>
                  <a:pt x="4819139" y="1003937"/>
                </a:lnTo>
                <a:lnTo>
                  <a:pt x="4819139" y="4632960"/>
                </a:lnTo>
                <a:lnTo>
                  <a:pt x="2512951" y="4632960"/>
                </a:lnTo>
                <a:close/>
                <a:moveTo>
                  <a:pt x="0" y="413663"/>
                </a:moveTo>
                <a:lnTo>
                  <a:pt x="2306189" y="413663"/>
                </a:lnTo>
                <a:lnTo>
                  <a:pt x="2306189" y="4042687"/>
                </a:lnTo>
                <a:lnTo>
                  <a:pt x="0" y="4042687"/>
                </a:lnTo>
                <a:close/>
                <a:moveTo>
                  <a:pt x="5025901" y="0"/>
                </a:moveTo>
                <a:lnTo>
                  <a:pt x="7332090" y="0"/>
                </a:lnTo>
                <a:lnTo>
                  <a:pt x="7332090" y="3629024"/>
                </a:lnTo>
                <a:lnTo>
                  <a:pt x="5025901" y="362902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25862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A7F525-9E57-48F3-9AAE-7F8710823F0B}"/>
              </a:ext>
            </a:extLst>
          </p:cNvPr>
          <p:cNvSpPr/>
          <p:nvPr/>
        </p:nvSpPr>
        <p:spPr>
          <a:xfrm>
            <a:off x="9153144" y="3803904"/>
            <a:ext cx="3038856" cy="305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70" r="30370"/>
          <a:stretch>
            <a:fillRect/>
          </a:stretch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FD96BF-961F-43B0-84B4-D2861EAB2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CC1C4-BF43-45C1-AC68-EF515D58E018}"/>
              </a:ext>
            </a:extLst>
          </p:cNvPr>
          <p:cNvSpPr/>
          <p:nvPr/>
        </p:nvSpPr>
        <p:spPr>
          <a:xfrm>
            <a:off x="1522868" y="3340966"/>
            <a:ext cx="4309256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Curabitur Nec Turpis Orci. Duis Blandit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E10EDA-D042-4FB5-BADD-6B8AB127BB30}"/>
              </a:ext>
            </a:extLst>
          </p:cNvPr>
          <p:cNvSpPr/>
          <p:nvPr/>
        </p:nvSpPr>
        <p:spPr>
          <a:xfrm>
            <a:off x="6888795" y="0"/>
            <a:ext cx="1435509" cy="2825496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12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09DF9FF-058F-4184-991C-A0C4AD0EBF3D}"/>
              </a:ext>
            </a:extLst>
          </p:cNvPr>
          <p:cNvSpPr/>
          <p:nvPr/>
        </p:nvSpPr>
        <p:spPr>
          <a:xfrm>
            <a:off x="0" y="3803904"/>
            <a:ext cx="3038856" cy="305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A25CF7-1772-41DF-B455-839FC39A0E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FEF8EB-4BA1-4BED-B8DE-2973E75D344D}"/>
              </a:ext>
            </a:extLst>
          </p:cNvPr>
          <p:cNvSpPr/>
          <p:nvPr/>
        </p:nvSpPr>
        <p:spPr>
          <a:xfrm>
            <a:off x="7261412" y="3296680"/>
            <a:ext cx="3919957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3" t="3565" r="34707" b="5453"/>
          <a:stretch>
            <a:fillRect/>
          </a:stretch>
        </p:blipFill>
        <p:spPr>
          <a:xfrm>
            <a:off x="724401" y="591672"/>
            <a:ext cx="4950259" cy="5768185"/>
          </a:xfrm>
          <a:custGeom>
            <a:avLst/>
            <a:gdLst>
              <a:gd name="connsiteX0" fmla="*/ 1454023 w 4950259"/>
              <a:gd name="connsiteY0" fmla="*/ 0 h 5768185"/>
              <a:gd name="connsiteX1" fmla="*/ 4950259 w 4950259"/>
              <a:gd name="connsiteY1" fmla="*/ 0 h 5768185"/>
              <a:gd name="connsiteX2" fmla="*/ 4950259 w 4950259"/>
              <a:gd name="connsiteY2" fmla="*/ 5284694 h 5768185"/>
              <a:gd name="connsiteX3" fmla="*/ 1454023 w 4950259"/>
              <a:gd name="connsiteY3" fmla="*/ 5284694 h 5768185"/>
              <a:gd name="connsiteX4" fmla="*/ 0 w 4950259"/>
              <a:gd name="connsiteY4" fmla="*/ 0 h 5768185"/>
              <a:gd name="connsiteX5" fmla="*/ 1214651 w 4950259"/>
              <a:gd name="connsiteY5" fmla="*/ 0 h 5768185"/>
              <a:gd name="connsiteX6" fmla="*/ 1214651 w 4950259"/>
              <a:gd name="connsiteY6" fmla="*/ 5768185 h 5768185"/>
              <a:gd name="connsiteX7" fmla="*/ 0 w 4950259"/>
              <a:gd name="connsiteY7" fmla="*/ 5768185 h 5768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0259" h="5768185">
                <a:moveTo>
                  <a:pt x="1454023" y="0"/>
                </a:moveTo>
                <a:lnTo>
                  <a:pt x="4950259" y="0"/>
                </a:lnTo>
                <a:lnTo>
                  <a:pt x="4950259" y="5284694"/>
                </a:lnTo>
                <a:lnTo>
                  <a:pt x="1454023" y="5284694"/>
                </a:lnTo>
                <a:close/>
                <a:moveTo>
                  <a:pt x="0" y="0"/>
                </a:moveTo>
                <a:lnTo>
                  <a:pt x="1214651" y="0"/>
                </a:lnTo>
                <a:lnTo>
                  <a:pt x="1214651" y="5768185"/>
                </a:lnTo>
                <a:lnTo>
                  <a:pt x="0" y="5768185"/>
                </a:lnTo>
                <a:close/>
              </a:path>
            </a:pathLst>
          </a:cu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0D0AD0-2C91-4777-960F-36D3E214D38C}"/>
              </a:ext>
            </a:extLst>
          </p:cNvPr>
          <p:cNvSpPr/>
          <p:nvPr/>
        </p:nvSpPr>
        <p:spPr>
          <a:xfrm>
            <a:off x="4956905" y="2063016"/>
            <a:ext cx="1435509" cy="2825496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9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87C8AF-FC5A-407A-AB2B-13A686CE8DA6}"/>
              </a:ext>
            </a:extLst>
          </p:cNvPr>
          <p:cNvSpPr/>
          <p:nvPr/>
        </p:nvSpPr>
        <p:spPr>
          <a:xfrm>
            <a:off x="9153144" y="0"/>
            <a:ext cx="3038856" cy="305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A4DDF2-456E-461E-844D-9B19AC621E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0B26F8-F075-4F64-8E9C-955CC71A390A}"/>
              </a:ext>
            </a:extLst>
          </p:cNvPr>
          <p:cNvSpPr/>
          <p:nvPr/>
        </p:nvSpPr>
        <p:spPr>
          <a:xfrm>
            <a:off x="968185" y="3296299"/>
            <a:ext cx="3919957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3" t="4750" r="3711" b="2058"/>
          <a:stretch>
            <a:fillRect/>
          </a:stretch>
        </p:blipFill>
        <p:spPr>
          <a:xfrm>
            <a:off x="6681264" y="1121228"/>
            <a:ext cx="4689608" cy="4793346"/>
          </a:xfrm>
          <a:custGeom>
            <a:avLst/>
            <a:gdLst>
              <a:gd name="connsiteX0" fmla="*/ 2483437 w 4689608"/>
              <a:gd name="connsiteY0" fmla="*/ 2485574 h 4793346"/>
              <a:gd name="connsiteX1" fmla="*/ 4689608 w 4689608"/>
              <a:gd name="connsiteY1" fmla="*/ 2485574 h 4793346"/>
              <a:gd name="connsiteX2" fmla="*/ 4689608 w 4689608"/>
              <a:gd name="connsiteY2" fmla="*/ 4793346 h 4793346"/>
              <a:gd name="connsiteX3" fmla="*/ 2483437 w 4689608"/>
              <a:gd name="connsiteY3" fmla="*/ 4793346 h 4793346"/>
              <a:gd name="connsiteX4" fmla="*/ 0 w 4689608"/>
              <a:gd name="connsiteY4" fmla="*/ 2485574 h 4793346"/>
              <a:gd name="connsiteX5" fmla="*/ 2206171 w 4689608"/>
              <a:gd name="connsiteY5" fmla="*/ 2485574 h 4793346"/>
              <a:gd name="connsiteX6" fmla="*/ 2206171 w 4689608"/>
              <a:gd name="connsiteY6" fmla="*/ 4793346 h 4793346"/>
              <a:gd name="connsiteX7" fmla="*/ 0 w 4689608"/>
              <a:gd name="connsiteY7" fmla="*/ 4793346 h 4793346"/>
              <a:gd name="connsiteX8" fmla="*/ 2814279 w 4689608"/>
              <a:gd name="connsiteY8" fmla="*/ 0 h 4793346"/>
              <a:gd name="connsiteX9" fmla="*/ 4300500 w 4689608"/>
              <a:gd name="connsiteY9" fmla="*/ 0 h 4793346"/>
              <a:gd name="connsiteX10" fmla="*/ 4300500 w 4689608"/>
              <a:gd name="connsiteY10" fmla="*/ 2307772 h 4793346"/>
              <a:gd name="connsiteX11" fmla="*/ 2814279 w 4689608"/>
              <a:gd name="connsiteY11" fmla="*/ 2307772 h 4793346"/>
              <a:gd name="connsiteX12" fmla="*/ 402772 w 4689608"/>
              <a:gd name="connsiteY12" fmla="*/ 0 h 4793346"/>
              <a:gd name="connsiteX13" fmla="*/ 2608943 w 4689608"/>
              <a:gd name="connsiteY13" fmla="*/ 0 h 4793346"/>
              <a:gd name="connsiteX14" fmla="*/ 2608943 w 4689608"/>
              <a:gd name="connsiteY14" fmla="*/ 2307772 h 4793346"/>
              <a:gd name="connsiteX15" fmla="*/ 402772 w 4689608"/>
              <a:gd name="connsiteY15" fmla="*/ 2307772 h 479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89608" h="4793346">
                <a:moveTo>
                  <a:pt x="2483437" y="2485574"/>
                </a:moveTo>
                <a:lnTo>
                  <a:pt x="4689608" y="2485574"/>
                </a:lnTo>
                <a:lnTo>
                  <a:pt x="4689608" y="4793346"/>
                </a:lnTo>
                <a:lnTo>
                  <a:pt x="2483437" y="4793346"/>
                </a:lnTo>
                <a:close/>
                <a:moveTo>
                  <a:pt x="0" y="2485574"/>
                </a:moveTo>
                <a:lnTo>
                  <a:pt x="2206171" y="2485574"/>
                </a:lnTo>
                <a:lnTo>
                  <a:pt x="2206171" y="4793346"/>
                </a:lnTo>
                <a:lnTo>
                  <a:pt x="0" y="4793346"/>
                </a:lnTo>
                <a:close/>
                <a:moveTo>
                  <a:pt x="2814279" y="0"/>
                </a:moveTo>
                <a:lnTo>
                  <a:pt x="4300500" y="0"/>
                </a:lnTo>
                <a:lnTo>
                  <a:pt x="4300500" y="2307772"/>
                </a:lnTo>
                <a:lnTo>
                  <a:pt x="2814279" y="2307772"/>
                </a:lnTo>
                <a:close/>
                <a:moveTo>
                  <a:pt x="402772" y="0"/>
                </a:moveTo>
                <a:lnTo>
                  <a:pt x="2608943" y="0"/>
                </a:lnTo>
                <a:lnTo>
                  <a:pt x="2608943" y="2307772"/>
                </a:lnTo>
                <a:lnTo>
                  <a:pt x="402772" y="2307772"/>
                </a:lnTo>
                <a:close/>
              </a:path>
            </a:pathLst>
          </a:cu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98985E-FF2E-4E6D-B68A-D2783E44D49C}"/>
              </a:ext>
            </a:extLst>
          </p:cNvPr>
          <p:cNvSpPr/>
          <p:nvPr/>
        </p:nvSpPr>
        <p:spPr>
          <a:xfrm>
            <a:off x="5907025" y="4599432"/>
            <a:ext cx="2140454" cy="2258568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89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3B94F45-14D7-4012-95B2-6F2D8C84A0C4}"/>
              </a:ext>
            </a:extLst>
          </p:cNvPr>
          <p:cNvSpPr/>
          <p:nvPr/>
        </p:nvSpPr>
        <p:spPr>
          <a:xfrm>
            <a:off x="0" y="0"/>
            <a:ext cx="482803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6" r="32776"/>
          <a:stretch>
            <a:fillRect/>
          </a:stretch>
        </p:blipFill>
        <p:spPr/>
      </p:pic>
      <p:pic>
        <p:nvPicPr>
          <p:cNvPr id="3" name="Picture Placeholder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6" r="32776"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ADC6B1A-2D67-4773-8DF7-5E0B406A77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524FBA-717C-4486-AEDA-351C3D1BA29C}"/>
              </a:ext>
            </a:extLst>
          </p:cNvPr>
          <p:cNvSpPr/>
          <p:nvPr/>
        </p:nvSpPr>
        <p:spPr>
          <a:xfrm>
            <a:off x="7153832" y="3347015"/>
            <a:ext cx="3919957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</a:p>
        </p:txBody>
      </p:sp>
    </p:spTree>
    <p:extLst>
      <p:ext uri="{BB962C8B-B14F-4D97-AF65-F5344CB8AC3E}">
        <p14:creationId xmlns:p14="http://schemas.microsoft.com/office/powerpoint/2010/main" val="192682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70848" y="0"/>
            <a:ext cx="31211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41" r="26341"/>
          <a:stretch>
            <a:fillRect/>
          </a:stretch>
        </p:blipFill>
        <p:spPr/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F706968-E368-43E7-A0DD-FDD33CB3FA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D3EE38-59AE-486E-9EBB-F2F4C5554D92}"/>
              </a:ext>
            </a:extLst>
          </p:cNvPr>
          <p:cNvSpPr/>
          <p:nvPr/>
        </p:nvSpPr>
        <p:spPr>
          <a:xfrm>
            <a:off x="5907025" y="4599432"/>
            <a:ext cx="2140454" cy="2258568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602930-2897-48F0-857D-A41CBEB4756D}"/>
              </a:ext>
            </a:extLst>
          </p:cNvPr>
          <p:cNvSpPr/>
          <p:nvPr/>
        </p:nvSpPr>
        <p:spPr>
          <a:xfrm>
            <a:off x="1129548" y="3429000"/>
            <a:ext cx="3919957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  <a:r>
              <a:rPr lang="en-US" sz="1200" dirty="0"/>
              <a:t>`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3706981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84" r="31784"/>
          <a:stretch>
            <a:fillRect/>
          </a:stretch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318A6C-B53D-46BB-B4B9-0A6F2B6C9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C7DCD6-7D42-4BD6-AAFF-547BB9D6BB50}"/>
              </a:ext>
            </a:extLst>
          </p:cNvPr>
          <p:cNvSpPr/>
          <p:nvPr/>
        </p:nvSpPr>
        <p:spPr>
          <a:xfrm>
            <a:off x="3371144" y="5244290"/>
            <a:ext cx="4565848" cy="1613709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9E8E0D-9DBA-4E3A-8590-0E0599DE8864}"/>
              </a:ext>
            </a:extLst>
          </p:cNvPr>
          <p:cNvSpPr/>
          <p:nvPr/>
        </p:nvSpPr>
        <p:spPr>
          <a:xfrm>
            <a:off x="11475720" y="0"/>
            <a:ext cx="7162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5DD005-E9C7-473E-9B63-57CCABE104AD}"/>
              </a:ext>
            </a:extLst>
          </p:cNvPr>
          <p:cNvSpPr/>
          <p:nvPr/>
        </p:nvSpPr>
        <p:spPr>
          <a:xfrm>
            <a:off x="5638795" y="2704635"/>
            <a:ext cx="4776221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</a:p>
        </p:txBody>
      </p:sp>
    </p:spTree>
    <p:extLst>
      <p:ext uri="{BB962C8B-B14F-4D97-AF65-F5344CB8AC3E}">
        <p14:creationId xmlns:p14="http://schemas.microsoft.com/office/powerpoint/2010/main" val="1741614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AF948C2-9451-4F1F-AA1C-BDF332A415AC}"/>
              </a:ext>
            </a:extLst>
          </p:cNvPr>
          <p:cNvSpPr/>
          <p:nvPr/>
        </p:nvSpPr>
        <p:spPr>
          <a:xfrm>
            <a:off x="9683496" y="0"/>
            <a:ext cx="250850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1" r="15531"/>
          <a:stretch>
            <a:fillRect/>
          </a:stretch>
        </p:blipFill>
        <p:spPr/>
      </p:pic>
      <p:pic>
        <p:nvPicPr>
          <p:cNvPr id="3" name="Picture Placeholder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65" b="20265"/>
          <a:stretch>
            <a:fillRect/>
          </a:stretch>
        </p:blipFill>
        <p:spPr/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A37FA2B7-7406-4076-B663-546A3C487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951FD5-096E-42D9-9DDE-99D2A3F9AD84}"/>
              </a:ext>
            </a:extLst>
          </p:cNvPr>
          <p:cNvSpPr/>
          <p:nvPr/>
        </p:nvSpPr>
        <p:spPr>
          <a:xfrm>
            <a:off x="0" y="1"/>
            <a:ext cx="5175504" cy="1261872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C9AFD5-7642-4636-A3E9-81473DED5D4F}"/>
              </a:ext>
            </a:extLst>
          </p:cNvPr>
          <p:cNvSpPr/>
          <p:nvPr/>
        </p:nvSpPr>
        <p:spPr>
          <a:xfrm>
            <a:off x="1129191" y="3569705"/>
            <a:ext cx="4046313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  <a:r>
              <a:rPr lang="en-US" sz="1200" dirty="0"/>
              <a:t>`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1979498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5645282-73C6-464D-929C-3608953CA8CE}"/>
              </a:ext>
            </a:extLst>
          </p:cNvPr>
          <p:cNvSpPr/>
          <p:nvPr/>
        </p:nvSpPr>
        <p:spPr>
          <a:xfrm>
            <a:off x="9006349" y="0"/>
            <a:ext cx="318565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72A69-8F3F-4B14-9350-AB3AF76EF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Hello, Welcome!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220461-3084-4C5A-A864-55CACC9813BC}"/>
              </a:ext>
            </a:extLst>
          </p:cNvPr>
          <p:cNvSpPr/>
          <p:nvPr/>
        </p:nvSpPr>
        <p:spPr>
          <a:xfrm>
            <a:off x="1344706" y="3598257"/>
            <a:ext cx="4159293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i="1" dirty="0"/>
              <a:t>“</a:t>
            </a:r>
            <a:r>
              <a:rPr lang="id-ID" sz="1200" i="1" dirty="0"/>
              <a:t>Donec Gravida Leo Porttitor Maximus Sagittis. Praesent Non Erat Ligula. Curabitur Nec Turpis Orci. Duis Blandit Ullamcorper Purus, Non</a:t>
            </a:r>
            <a:r>
              <a:rPr lang="en-US" sz="1200" i="1" dirty="0"/>
              <a:t> </a:t>
            </a:r>
            <a:r>
              <a:rPr lang="id-ID" sz="1200" i="1" dirty="0"/>
              <a:t>Donec Gravida Leo Porttitor Maximus Sagittis. Praesent Non</a:t>
            </a:r>
            <a:r>
              <a:rPr lang="en-US" sz="1200" i="1" dirty="0"/>
              <a:t> </a:t>
            </a:r>
            <a:r>
              <a:rPr lang="id-ID" sz="1200" i="1" dirty="0"/>
              <a:t>Donec Gravida Leo Porttitor Maximus Sagittis. Praesent Non Erat Ligula. Curabitur Nec Turpis Orci.</a:t>
            </a:r>
            <a:r>
              <a:rPr lang="en-US" sz="1200" i="1" dirty="0"/>
              <a:t>”</a:t>
            </a:r>
            <a:r>
              <a:rPr lang="id-ID" sz="1200" i="1" dirty="0"/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6B4480-A97D-47A9-9A87-6D47681AADD1}"/>
              </a:ext>
            </a:extLst>
          </p:cNvPr>
          <p:cNvSpPr/>
          <p:nvPr/>
        </p:nvSpPr>
        <p:spPr>
          <a:xfrm>
            <a:off x="372287" y="261278"/>
            <a:ext cx="8634061" cy="2900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D8C0B1-3B46-45A5-9CF9-00AFAC84BE39}"/>
              </a:ext>
            </a:extLst>
          </p:cNvPr>
          <p:cNvSpPr/>
          <p:nvPr/>
        </p:nvSpPr>
        <p:spPr>
          <a:xfrm>
            <a:off x="6617759" y="4947065"/>
            <a:ext cx="1435509" cy="12479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E8BC02A-B162-73B4-D4FF-EDE2604226E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238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E3BADFF-1C92-437C-B52C-5A541B3E0325}"/>
              </a:ext>
            </a:extLst>
          </p:cNvPr>
          <p:cNvSpPr/>
          <p:nvPr/>
        </p:nvSpPr>
        <p:spPr>
          <a:xfrm>
            <a:off x="4445591" y="1335024"/>
            <a:ext cx="1695231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4" r="16834"/>
          <a:stretch>
            <a:fillRect/>
          </a:stretch>
        </p:blipFill>
        <p:spPr/>
      </p:pic>
      <p:pic>
        <p:nvPicPr>
          <p:cNvPr id="3" name="Picture Placeholder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6" r="15746"/>
          <a:stretch>
            <a:fillRect/>
          </a:stretch>
        </p:blipFill>
        <p:spPr/>
      </p:pic>
      <p:pic>
        <p:nvPicPr>
          <p:cNvPr id="4" name="Picture Placeholder 3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4" r="16834"/>
          <a:stretch>
            <a:fillRect/>
          </a:stretch>
        </p:blipFill>
        <p:spPr/>
      </p:pic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58" r="40658"/>
          <a:stretch>
            <a:fillRect/>
          </a:stretch>
        </p:blipFill>
        <p:spPr/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2BD0793C-67F5-4357-9324-22583F6164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DE9175-1481-4CF0-8F3E-587E93DBEA28}"/>
              </a:ext>
            </a:extLst>
          </p:cNvPr>
          <p:cNvSpPr/>
          <p:nvPr/>
        </p:nvSpPr>
        <p:spPr>
          <a:xfrm>
            <a:off x="7091079" y="3293345"/>
            <a:ext cx="4046313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  <a:r>
              <a:rPr lang="en-US" sz="1200" dirty="0"/>
              <a:t>`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99289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25000"/>
          <a:stretch>
            <a:fillRect/>
          </a:stretch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5C1876-BE75-43A8-9AE4-30E5D9D3A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CA8F4C-963C-4CFA-B042-8EEBD3B1A4AB}"/>
              </a:ext>
            </a:extLst>
          </p:cNvPr>
          <p:cNvSpPr/>
          <p:nvPr/>
        </p:nvSpPr>
        <p:spPr>
          <a:xfrm>
            <a:off x="1030938" y="3127247"/>
            <a:ext cx="3111293" cy="2002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C0F295-FE1C-47B7-BF80-57926FB26882}"/>
              </a:ext>
            </a:extLst>
          </p:cNvPr>
          <p:cNvSpPr/>
          <p:nvPr/>
        </p:nvSpPr>
        <p:spPr>
          <a:xfrm>
            <a:off x="5182833" y="0"/>
            <a:ext cx="1826333" cy="6858000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22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09" r="36009"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6C1B7C9-909E-44DB-A61A-197C812B7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Latest Project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98C173-6BEC-433E-8E70-BA9FF65D00B5}"/>
              </a:ext>
            </a:extLst>
          </p:cNvPr>
          <p:cNvSpPr/>
          <p:nvPr/>
        </p:nvSpPr>
        <p:spPr>
          <a:xfrm>
            <a:off x="1147862" y="2825496"/>
            <a:ext cx="1826333" cy="4032504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1D7D69-E1CB-48A6-814A-9060642CB7FD}"/>
              </a:ext>
            </a:extLst>
          </p:cNvPr>
          <p:cNvSpPr/>
          <p:nvPr/>
        </p:nvSpPr>
        <p:spPr>
          <a:xfrm>
            <a:off x="6382868" y="3929659"/>
            <a:ext cx="4661270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 Erat Ligula. </a:t>
            </a:r>
            <a:r>
              <a:rPr lang="en-US" sz="1200" dirty="0"/>
              <a:t>`</a:t>
            </a:r>
            <a:endParaRPr lang="id-ID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3AF5F3-2E90-4271-8A4F-302EEB05493E}"/>
              </a:ext>
            </a:extLst>
          </p:cNvPr>
          <p:cNvSpPr/>
          <p:nvPr/>
        </p:nvSpPr>
        <p:spPr>
          <a:xfrm>
            <a:off x="7205472" y="0"/>
            <a:ext cx="4986528" cy="1298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91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92E2C2E-2332-4F8A-95C4-D999FF2FC924}"/>
              </a:ext>
            </a:extLst>
          </p:cNvPr>
          <p:cNvSpPr/>
          <p:nvPr/>
        </p:nvSpPr>
        <p:spPr>
          <a:xfrm>
            <a:off x="0" y="4439920"/>
            <a:ext cx="12192000" cy="2418079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35" r="28135"/>
          <a:stretch>
            <a:fillRect/>
          </a:stretch>
        </p:blipFill>
        <p:spPr>
          <a:xfrm>
            <a:off x="1643746" y="2077317"/>
            <a:ext cx="3367868" cy="433262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57F54D-25A7-47E1-BE86-69D8CAC9A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Tablet Mockup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468ED5-9EFB-4F5F-9A39-2761D14D4E76}"/>
              </a:ext>
            </a:extLst>
          </p:cNvPr>
          <p:cNvSpPr/>
          <p:nvPr/>
        </p:nvSpPr>
        <p:spPr>
          <a:xfrm>
            <a:off x="6096000" y="2648849"/>
            <a:ext cx="4460632" cy="135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>
                <a:ea typeface="Adobe Fan Heiti Std B" panose="020B0700000000000000" pitchFamily="34" charset="-128"/>
              </a:rPr>
              <a:t>Lorem ipsum dolor sit </a:t>
            </a:r>
            <a:r>
              <a:rPr lang="en-US" sz="1400" dirty="0" err="1">
                <a:ea typeface="Adobe Fan Heiti Std B" panose="020B0700000000000000" pitchFamily="34" charset="-128"/>
              </a:rPr>
              <a:t>amet</a:t>
            </a:r>
            <a:r>
              <a:rPr lang="en-US" sz="1400" dirty="0">
                <a:ea typeface="Adobe Fan Heiti Std B" panose="020B0700000000000000" pitchFamily="34" charset="-128"/>
              </a:rPr>
              <a:t>, </a:t>
            </a:r>
            <a:r>
              <a:rPr lang="en-US" sz="1400" dirty="0" err="1">
                <a:ea typeface="Adobe Fan Heiti Std B" panose="020B0700000000000000" pitchFamily="34" charset="-128"/>
              </a:rPr>
              <a:t>consectetur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adipiscing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elit</a:t>
            </a:r>
            <a:r>
              <a:rPr lang="en-US" sz="1400" dirty="0">
                <a:ea typeface="Adobe Fan Heiti Std B" panose="020B0700000000000000" pitchFamily="34" charset="-128"/>
              </a:rPr>
              <a:t>, </a:t>
            </a:r>
            <a:r>
              <a:rPr lang="en-US" sz="1400" dirty="0" err="1">
                <a:ea typeface="Adobe Fan Heiti Std B" panose="020B0700000000000000" pitchFamily="34" charset="-128"/>
              </a:rPr>
              <a:t>sed</a:t>
            </a:r>
            <a:r>
              <a:rPr lang="en-US" sz="1400" dirty="0">
                <a:ea typeface="Adobe Fan Heiti Std B" panose="020B0700000000000000" pitchFamily="34" charset="-128"/>
              </a:rPr>
              <a:t> do </a:t>
            </a:r>
            <a:r>
              <a:rPr lang="en-US" sz="1400" dirty="0" err="1">
                <a:ea typeface="Adobe Fan Heiti Std B" panose="020B0700000000000000" pitchFamily="34" charset="-128"/>
              </a:rPr>
              <a:t>eiusmod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tempor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incididunt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ut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labore</a:t>
            </a:r>
            <a:r>
              <a:rPr lang="en-US" sz="1400" dirty="0">
                <a:ea typeface="Adobe Fan Heiti Std B" panose="020B0700000000000000" pitchFamily="34" charset="-128"/>
              </a:rPr>
              <a:t> et </a:t>
            </a:r>
            <a:r>
              <a:rPr lang="en-US" sz="1400" dirty="0" err="1">
                <a:ea typeface="Adobe Fan Heiti Std B" panose="020B0700000000000000" pitchFamily="34" charset="-128"/>
              </a:rPr>
              <a:t>dolore</a:t>
            </a:r>
            <a:r>
              <a:rPr lang="en-US" sz="1400" dirty="0">
                <a:ea typeface="Adobe Fan Heiti Std B" panose="020B0700000000000000" pitchFamily="34" charset="-128"/>
              </a:rPr>
              <a:t> magna </a:t>
            </a:r>
            <a:r>
              <a:rPr lang="en-US" sz="1400" dirty="0" err="1">
                <a:ea typeface="Adobe Fan Heiti Std B" panose="020B0700000000000000" pitchFamily="34" charset="-128"/>
              </a:rPr>
              <a:t>aliqua</a:t>
            </a:r>
            <a:r>
              <a:rPr lang="en-US" sz="1400" dirty="0">
                <a:ea typeface="Adobe Fan Heiti Std B" panose="020B0700000000000000" pitchFamily="34" charset="-128"/>
              </a:rPr>
              <a:t>. Lorem ipsum dolor sit </a:t>
            </a:r>
            <a:r>
              <a:rPr lang="en-US" sz="1400" dirty="0" err="1">
                <a:ea typeface="Adobe Fan Heiti Std B" panose="020B0700000000000000" pitchFamily="34" charset="-128"/>
              </a:rPr>
              <a:t>amet</a:t>
            </a:r>
            <a:r>
              <a:rPr lang="en-US" sz="1400" dirty="0">
                <a:ea typeface="Adobe Fan Heiti Std B" panose="020B0700000000000000" pitchFamily="34" charset="-128"/>
              </a:rPr>
              <a:t>, Lorem ipsum dolor sit </a:t>
            </a:r>
            <a:r>
              <a:rPr lang="en-US" sz="1400" dirty="0" err="1">
                <a:ea typeface="Adobe Fan Heiti Std B" panose="020B0700000000000000" pitchFamily="34" charset="-128"/>
              </a:rPr>
              <a:t>amet</a:t>
            </a:r>
            <a:r>
              <a:rPr lang="en-US" sz="1400" dirty="0">
                <a:ea typeface="Adobe Fan Heiti Std B" panose="020B0700000000000000" pitchFamily="34" charset="-128"/>
              </a:rPr>
              <a:t>, </a:t>
            </a:r>
            <a:r>
              <a:rPr lang="en-US" sz="1400" dirty="0" err="1">
                <a:ea typeface="Adobe Fan Heiti Std B" panose="020B0700000000000000" pitchFamily="34" charset="-128"/>
              </a:rPr>
              <a:t>consectetur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adipiscing</a:t>
            </a:r>
            <a:r>
              <a:rPr lang="en-US" sz="1400" dirty="0">
                <a:ea typeface="Adobe Fan Heiti Std B" panose="020B0700000000000000" pitchFamily="34" charset="-128"/>
              </a:rPr>
              <a:t> </a:t>
            </a:r>
            <a:r>
              <a:rPr lang="en-US" sz="1400" dirty="0" err="1">
                <a:ea typeface="Adobe Fan Heiti Std B" panose="020B0700000000000000" pitchFamily="34" charset="-128"/>
              </a:rPr>
              <a:t>elit</a:t>
            </a:r>
            <a:r>
              <a:rPr lang="en-US" sz="1400" dirty="0">
                <a:ea typeface="Adobe Fan Heiti Std B" panose="020B0700000000000000" pitchFamily="34" charset="-128"/>
              </a:rPr>
              <a:t>, sed do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7E6D0E-6949-4C96-85FF-3FB1F4AA6D3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"/>
          <a:stretch/>
        </p:blipFill>
        <p:spPr>
          <a:xfrm>
            <a:off x="1351722" y="1523208"/>
            <a:ext cx="3916033" cy="5235401"/>
          </a:xfrm>
          <a:prstGeom prst="rect">
            <a:avLst/>
          </a:prstGeom>
          <a:ln>
            <a:noFill/>
          </a:ln>
          <a:effectLst>
            <a:outerShdw blurRad="190500" algn="tl" rotWithShape="0">
              <a:schemeClr val="bg1">
                <a:lumMod val="50000"/>
                <a:alpha val="7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2405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316684" y="1727199"/>
            <a:ext cx="2656114" cy="45008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38912" y="1727199"/>
            <a:ext cx="2656114" cy="45008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61143" y="1727199"/>
            <a:ext cx="2656114" cy="45008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9" r="28549"/>
          <a:stretch>
            <a:fillRect/>
          </a:stretch>
        </p:blipFill>
        <p:spPr/>
      </p:pic>
      <p:pic>
        <p:nvPicPr>
          <p:cNvPr id="6" name="Picture Placeholder 5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9" r="28549"/>
          <a:stretch>
            <a:fillRect/>
          </a:stretch>
        </p:blipFill>
        <p:spPr/>
      </p:pic>
      <p:pic>
        <p:nvPicPr>
          <p:cNvPr id="7" name="Picture Placeholder 6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9" r="28549"/>
          <a:stretch>
            <a:fillRect/>
          </a:stretch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40DB53-840C-41A8-9E7E-D22BF57354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Client Testimonial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2D3198-FB8A-481D-932B-08E46C07EC30}"/>
              </a:ext>
            </a:extLst>
          </p:cNvPr>
          <p:cNvSpPr/>
          <p:nvPr/>
        </p:nvSpPr>
        <p:spPr>
          <a:xfrm>
            <a:off x="1320798" y="5135555"/>
            <a:ext cx="2336801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bg2"/>
                </a:solidFill>
              </a:rPr>
              <a:t>CLIENT NAME</a:t>
            </a:r>
          </a:p>
          <a:p>
            <a:pPr algn="ctr">
              <a:lnSpc>
                <a:spcPct val="150000"/>
              </a:lnSpc>
            </a:pPr>
            <a:r>
              <a:rPr lang="id-ID" sz="1200" dirty="0">
                <a:solidFill>
                  <a:schemeClr val="bg2"/>
                </a:solidFill>
              </a:rPr>
              <a:t>Donec Gravida Leo Porttitor Maximus Sagittis.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64E4F0-B571-4AD8-986D-DC46FF2AD643}"/>
              </a:ext>
            </a:extLst>
          </p:cNvPr>
          <p:cNvSpPr/>
          <p:nvPr/>
        </p:nvSpPr>
        <p:spPr>
          <a:xfrm>
            <a:off x="4898568" y="5135555"/>
            <a:ext cx="2336801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bg2"/>
                </a:solidFill>
              </a:rPr>
              <a:t>CLIENT NAME</a:t>
            </a:r>
          </a:p>
          <a:p>
            <a:pPr algn="ctr">
              <a:lnSpc>
                <a:spcPct val="150000"/>
              </a:lnSpc>
            </a:pPr>
            <a:r>
              <a:rPr lang="id-ID" sz="1200" dirty="0">
                <a:solidFill>
                  <a:schemeClr val="bg2"/>
                </a:solidFill>
              </a:rPr>
              <a:t>Donec Gravida Leo Porttitor Maximus Sagittis.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E7E7A1-AF43-4BF3-9F20-D842F70AF865}"/>
              </a:ext>
            </a:extLst>
          </p:cNvPr>
          <p:cNvSpPr/>
          <p:nvPr/>
        </p:nvSpPr>
        <p:spPr>
          <a:xfrm>
            <a:off x="8476340" y="5135555"/>
            <a:ext cx="2336801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bg2"/>
                </a:solidFill>
              </a:rPr>
              <a:t>CLIENT NAME</a:t>
            </a:r>
          </a:p>
          <a:p>
            <a:pPr algn="ctr">
              <a:lnSpc>
                <a:spcPct val="150000"/>
              </a:lnSpc>
            </a:pPr>
            <a:r>
              <a:rPr lang="id-ID" sz="1200" dirty="0">
                <a:solidFill>
                  <a:schemeClr val="bg2"/>
                </a:solidFill>
              </a:rPr>
              <a:t>Donec Gravida Leo Porttitor Maximus Sagittis. </a:t>
            </a:r>
          </a:p>
        </p:txBody>
      </p:sp>
    </p:spTree>
    <p:extLst>
      <p:ext uri="{BB962C8B-B14F-4D97-AF65-F5344CB8AC3E}">
        <p14:creationId xmlns:p14="http://schemas.microsoft.com/office/powerpoint/2010/main" val="111651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572C93-EB9E-488D-8DBC-56C04ECD2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Our Price List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9F59D4-35B9-4D2B-A986-D57671FE0980}"/>
              </a:ext>
            </a:extLst>
          </p:cNvPr>
          <p:cNvGrpSpPr/>
          <p:nvPr/>
        </p:nvGrpSpPr>
        <p:grpSpPr>
          <a:xfrm>
            <a:off x="0" y="6587613"/>
            <a:ext cx="12192000" cy="270387"/>
            <a:chOff x="0" y="6587613"/>
            <a:chExt cx="12192000" cy="2703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9EF5A55-DBC1-4EA6-8085-2BBC071DD53A}"/>
                </a:ext>
              </a:extLst>
            </p:cNvPr>
            <p:cNvSpPr/>
            <p:nvPr/>
          </p:nvSpPr>
          <p:spPr>
            <a:xfrm>
              <a:off x="0" y="6587613"/>
              <a:ext cx="6265661" cy="270387"/>
            </a:xfrm>
            <a:prstGeom prst="rect">
              <a:avLst/>
            </a:prstGeom>
            <a:pattFill prst="pct3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CFBAA5-5038-41C8-B7C9-7DFC5808ED1C}"/>
                </a:ext>
              </a:extLst>
            </p:cNvPr>
            <p:cNvSpPr/>
            <p:nvPr/>
          </p:nvSpPr>
          <p:spPr>
            <a:xfrm>
              <a:off x="6265661" y="6587613"/>
              <a:ext cx="5926339" cy="2703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Shape 13708">
            <a:extLst>
              <a:ext uri="{FF2B5EF4-FFF2-40B4-BE49-F238E27FC236}">
                <a16:creationId xmlns:a16="http://schemas.microsoft.com/office/drawing/2014/main" id="{95B89187-E7A4-4006-BFC3-1743B025262D}"/>
              </a:ext>
            </a:extLst>
          </p:cNvPr>
          <p:cNvSpPr/>
          <p:nvPr/>
        </p:nvSpPr>
        <p:spPr>
          <a:xfrm>
            <a:off x="795397" y="1762744"/>
            <a:ext cx="2438401" cy="4145282"/>
          </a:xfrm>
          <a:prstGeom prst="roundRect">
            <a:avLst>
              <a:gd name="adj" fmla="val 1616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11" name="Shape 13710">
            <a:extLst>
              <a:ext uri="{FF2B5EF4-FFF2-40B4-BE49-F238E27FC236}">
                <a16:creationId xmlns:a16="http://schemas.microsoft.com/office/drawing/2014/main" id="{1C712986-CFAA-43E2-9248-330B09266D0A}"/>
              </a:ext>
            </a:extLst>
          </p:cNvPr>
          <p:cNvSpPr/>
          <p:nvPr/>
        </p:nvSpPr>
        <p:spPr>
          <a:xfrm>
            <a:off x="952760" y="1996410"/>
            <a:ext cx="2019759" cy="3116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45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2250" b="1" dirty="0">
                <a:solidFill>
                  <a:schemeClr val="bg2"/>
                </a:solidFill>
                <a:latin typeface="+mn-lt"/>
              </a:rPr>
              <a:t>STARTER</a:t>
            </a:r>
          </a:p>
        </p:txBody>
      </p:sp>
      <p:sp>
        <p:nvSpPr>
          <p:cNvPr id="12" name="Shape 13711">
            <a:extLst>
              <a:ext uri="{FF2B5EF4-FFF2-40B4-BE49-F238E27FC236}">
                <a16:creationId xmlns:a16="http://schemas.microsoft.com/office/drawing/2014/main" id="{EA036E43-7B13-4614-B115-806DDE8597A0}"/>
              </a:ext>
            </a:extLst>
          </p:cNvPr>
          <p:cNvSpPr/>
          <p:nvPr/>
        </p:nvSpPr>
        <p:spPr>
          <a:xfrm>
            <a:off x="1280783" y="5302736"/>
            <a:ext cx="1376415" cy="363988"/>
          </a:xfrm>
          <a:prstGeom prst="roundRect">
            <a:avLst>
              <a:gd name="adj" fmla="val 1616"/>
            </a:avLst>
          </a:prstGeom>
          <a:solidFill>
            <a:schemeClr val="accent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14" name="Shape 13713">
            <a:extLst>
              <a:ext uri="{FF2B5EF4-FFF2-40B4-BE49-F238E27FC236}">
                <a16:creationId xmlns:a16="http://schemas.microsoft.com/office/drawing/2014/main" id="{317CB9E5-5355-416D-864B-37A042C0D1E1}"/>
              </a:ext>
            </a:extLst>
          </p:cNvPr>
          <p:cNvSpPr/>
          <p:nvPr/>
        </p:nvSpPr>
        <p:spPr>
          <a:xfrm>
            <a:off x="1618563" y="2738573"/>
            <a:ext cx="634790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numCol="1" anchor="ctr">
            <a:spAutoFit/>
          </a:bodyPr>
          <a:lstStyle>
            <a:lvl1pPr defTabSz="914400">
              <a:defRPr sz="7400">
                <a:solidFill>
                  <a:srgbClr val="3AA5DD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chemeClr val="bg2"/>
                </a:solidFill>
                <a:latin typeface="+mn-lt"/>
              </a:rPr>
              <a:t>44</a:t>
            </a:r>
          </a:p>
        </p:txBody>
      </p:sp>
      <p:sp>
        <p:nvSpPr>
          <p:cNvPr id="15" name="Shape 13714">
            <a:extLst>
              <a:ext uri="{FF2B5EF4-FFF2-40B4-BE49-F238E27FC236}">
                <a16:creationId xmlns:a16="http://schemas.microsoft.com/office/drawing/2014/main" id="{31C58F7B-F49D-4A8C-BB0A-7909AD7F67ED}"/>
              </a:ext>
            </a:extLst>
          </p:cNvPr>
          <p:cNvSpPr/>
          <p:nvPr/>
        </p:nvSpPr>
        <p:spPr>
          <a:xfrm>
            <a:off x="1460584" y="2734704"/>
            <a:ext cx="219292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chemeClr val="bg2"/>
                </a:solidFill>
                <a:latin typeface="+mn-lt"/>
              </a:rPr>
              <a:t>$</a:t>
            </a:r>
          </a:p>
        </p:txBody>
      </p:sp>
      <p:sp>
        <p:nvSpPr>
          <p:cNvPr id="16" name="Shape 13715">
            <a:extLst>
              <a:ext uri="{FF2B5EF4-FFF2-40B4-BE49-F238E27FC236}">
                <a16:creationId xmlns:a16="http://schemas.microsoft.com/office/drawing/2014/main" id="{6437A3B3-03CF-4D7A-A4B3-29A4077FBD5D}"/>
              </a:ext>
            </a:extLst>
          </p:cNvPr>
          <p:cNvSpPr/>
          <p:nvPr/>
        </p:nvSpPr>
        <p:spPr>
          <a:xfrm>
            <a:off x="2205506" y="2734704"/>
            <a:ext cx="33470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chemeClr val="bg2"/>
                </a:solidFill>
                <a:latin typeface="+mn-lt"/>
              </a:rPr>
              <a:t>.25</a:t>
            </a:r>
          </a:p>
        </p:txBody>
      </p:sp>
      <p:sp>
        <p:nvSpPr>
          <p:cNvPr id="17" name="Shape 13716">
            <a:extLst>
              <a:ext uri="{FF2B5EF4-FFF2-40B4-BE49-F238E27FC236}">
                <a16:creationId xmlns:a16="http://schemas.microsoft.com/office/drawing/2014/main" id="{768E6E0B-B728-44C2-A7E7-6368A749233D}"/>
              </a:ext>
            </a:extLst>
          </p:cNvPr>
          <p:cNvSpPr/>
          <p:nvPr/>
        </p:nvSpPr>
        <p:spPr>
          <a:xfrm>
            <a:off x="1386926" y="5401282"/>
            <a:ext cx="1140101" cy="2077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30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500">
                <a:solidFill>
                  <a:schemeClr val="bg2"/>
                </a:solidFill>
                <a:latin typeface="+mn-lt"/>
              </a:rPr>
              <a:t>PURCHASE</a:t>
            </a:r>
          </a:p>
        </p:txBody>
      </p:sp>
      <p:sp>
        <p:nvSpPr>
          <p:cNvPr id="18" name="Shape 13717">
            <a:extLst>
              <a:ext uri="{FF2B5EF4-FFF2-40B4-BE49-F238E27FC236}">
                <a16:creationId xmlns:a16="http://schemas.microsoft.com/office/drawing/2014/main" id="{CD7DE190-CBDE-498C-A101-99790FEF54A1}"/>
              </a:ext>
            </a:extLst>
          </p:cNvPr>
          <p:cNvSpPr/>
          <p:nvPr/>
        </p:nvSpPr>
        <p:spPr>
          <a:xfrm>
            <a:off x="992319" y="3380028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19" name="Shape 13718">
            <a:extLst>
              <a:ext uri="{FF2B5EF4-FFF2-40B4-BE49-F238E27FC236}">
                <a16:creationId xmlns:a16="http://schemas.microsoft.com/office/drawing/2014/main" id="{EE142EC2-CC7A-4E0C-BE40-14E3EE289F02}"/>
              </a:ext>
            </a:extLst>
          </p:cNvPr>
          <p:cNvSpPr/>
          <p:nvPr/>
        </p:nvSpPr>
        <p:spPr>
          <a:xfrm>
            <a:off x="992319" y="3794365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20" name="Shape 13719">
            <a:extLst>
              <a:ext uri="{FF2B5EF4-FFF2-40B4-BE49-F238E27FC236}">
                <a16:creationId xmlns:a16="http://schemas.microsoft.com/office/drawing/2014/main" id="{2E55E29D-9A62-4B52-92CC-BF167D9EB54C}"/>
              </a:ext>
            </a:extLst>
          </p:cNvPr>
          <p:cNvSpPr/>
          <p:nvPr/>
        </p:nvSpPr>
        <p:spPr>
          <a:xfrm>
            <a:off x="992319" y="4208703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21" name="Shape 13720">
            <a:extLst>
              <a:ext uri="{FF2B5EF4-FFF2-40B4-BE49-F238E27FC236}">
                <a16:creationId xmlns:a16="http://schemas.microsoft.com/office/drawing/2014/main" id="{E1643ADD-A274-4787-92F1-6B0B812051C1}"/>
              </a:ext>
            </a:extLst>
          </p:cNvPr>
          <p:cNvSpPr/>
          <p:nvPr/>
        </p:nvSpPr>
        <p:spPr>
          <a:xfrm>
            <a:off x="992319" y="4623041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22" name="Shape 13721">
            <a:extLst>
              <a:ext uri="{FF2B5EF4-FFF2-40B4-BE49-F238E27FC236}">
                <a16:creationId xmlns:a16="http://schemas.microsoft.com/office/drawing/2014/main" id="{739B616A-9F51-4C36-AE30-9B225BE2EE39}"/>
              </a:ext>
            </a:extLst>
          </p:cNvPr>
          <p:cNvSpPr/>
          <p:nvPr/>
        </p:nvSpPr>
        <p:spPr>
          <a:xfrm>
            <a:off x="992319" y="5037378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23" name="Shape 13722">
            <a:extLst>
              <a:ext uri="{FF2B5EF4-FFF2-40B4-BE49-F238E27FC236}">
                <a16:creationId xmlns:a16="http://schemas.microsoft.com/office/drawing/2014/main" id="{85323756-F48A-4CAF-80CF-DD961935F017}"/>
              </a:ext>
            </a:extLst>
          </p:cNvPr>
          <p:cNvSpPr/>
          <p:nvPr/>
        </p:nvSpPr>
        <p:spPr>
          <a:xfrm>
            <a:off x="1145209" y="3469057"/>
            <a:ext cx="1655854" cy="1608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t">
            <a:normAutofit/>
          </a:bodyPr>
          <a:lstStyle>
            <a:lvl1pPr defTabSz="713231">
              <a:lnSpc>
                <a:spcPct val="260000"/>
              </a:lnSpc>
              <a:spcBef>
                <a:spcPts val="1500"/>
              </a:spcBef>
              <a:defRPr sz="1871">
                <a:solidFill>
                  <a:srgbClr val="53585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936" dirty="0">
                <a:solidFill>
                  <a:schemeClr val="bg2"/>
                </a:solidFill>
                <a:latin typeface="+mn-lt"/>
              </a:rPr>
              <a:t>Lorem Ipsum is simply dummy text of the printing and typesetting industry has been the industry's.</a:t>
            </a:r>
          </a:p>
        </p:txBody>
      </p:sp>
      <p:sp>
        <p:nvSpPr>
          <p:cNvPr id="24" name="Shape 13724">
            <a:extLst>
              <a:ext uri="{FF2B5EF4-FFF2-40B4-BE49-F238E27FC236}">
                <a16:creationId xmlns:a16="http://schemas.microsoft.com/office/drawing/2014/main" id="{B769394E-7ADC-4048-B96A-4269513B93F1}"/>
              </a:ext>
            </a:extLst>
          </p:cNvPr>
          <p:cNvSpPr/>
          <p:nvPr/>
        </p:nvSpPr>
        <p:spPr>
          <a:xfrm>
            <a:off x="3506550" y="1762744"/>
            <a:ext cx="2438401" cy="4145282"/>
          </a:xfrm>
          <a:prstGeom prst="roundRect">
            <a:avLst>
              <a:gd name="adj" fmla="val 1616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25" name="Shape 13726">
            <a:extLst>
              <a:ext uri="{FF2B5EF4-FFF2-40B4-BE49-F238E27FC236}">
                <a16:creationId xmlns:a16="http://schemas.microsoft.com/office/drawing/2014/main" id="{BB6D39DD-30EE-498D-B1AB-FC4880B50913}"/>
              </a:ext>
            </a:extLst>
          </p:cNvPr>
          <p:cNvSpPr/>
          <p:nvPr/>
        </p:nvSpPr>
        <p:spPr>
          <a:xfrm>
            <a:off x="3711871" y="1996410"/>
            <a:ext cx="2019759" cy="3116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45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2250" b="1" dirty="0">
                <a:solidFill>
                  <a:schemeClr val="bg2"/>
                </a:solidFill>
                <a:latin typeface="+mn-lt"/>
              </a:rPr>
              <a:t>STANDART</a:t>
            </a:r>
          </a:p>
        </p:txBody>
      </p:sp>
      <p:sp>
        <p:nvSpPr>
          <p:cNvPr id="26" name="Shape 13727">
            <a:extLst>
              <a:ext uri="{FF2B5EF4-FFF2-40B4-BE49-F238E27FC236}">
                <a16:creationId xmlns:a16="http://schemas.microsoft.com/office/drawing/2014/main" id="{7044691C-84F6-472B-8241-CB82C3829BC2}"/>
              </a:ext>
            </a:extLst>
          </p:cNvPr>
          <p:cNvSpPr/>
          <p:nvPr/>
        </p:nvSpPr>
        <p:spPr>
          <a:xfrm>
            <a:off x="4039894" y="5302736"/>
            <a:ext cx="1376415" cy="363988"/>
          </a:xfrm>
          <a:prstGeom prst="roundRect">
            <a:avLst>
              <a:gd name="adj" fmla="val 1616"/>
            </a:avLst>
          </a:prstGeom>
          <a:solidFill>
            <a:schemeClr val="accent2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28" name="Shape 13729">
            <a:extLst>
              <a:ext uri="{FF2B5EF4-FFF2-40B4-BE49-F238E27FC236}">
                <a16:creationId xmlns:a16="http://schemas.microsoft.com/office/drawing/2014/main" id="{0DEAE28B-E8CB-4BEF-B6A6-1ACC2C566C14}"/>
              </a:ext>
            </a:extLst>
          </p:cNvPr>
          <p:cNvSpPr/>
          <p:nvPr/>
        </p:nvSpPr>
        <p:spPr>
          <a:xfrm>
            <a:off x="3751430" y="3380028"/>
            <a:ext cx="1940642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29" name="Shape 13730">
            <a:extLst>
              <a:ext uri="{FF2B5EF4-FFF2-40B4-BE49-F238E27FC236}">
                <a16:creationId xmlns:a16="http://schemas.microsoft.com/office/drawing/2014/main" id="{6A30A31E-89F6-4F2B-A767-9CE70A89AC2C}"/>
              </a:ext>
            </a:extLst>
          </p:cNvPr>
          <p:cNvSpPr/>
          <p:nvPr/>
        </p:nvSpPr>
        <p:spPr>
          <a:xfrm>
            <a:off x="3751430" y="3794365"/>
            <a:ext cx="1940642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30" name="Shape 13731">
            <a:extLst>
              <a:ext uri="{FF2B5EF4-FFF2-40B4-BE49-F238E27FC236}">
                <a16:creationId xmlns:a16="http://schemas.microsoft.com/office/drawing/2014/main" id="{A2B6F55F-1AD7-4570-AE7E-8E8CF77DA6F4}"/>
              </a:ext>
            </a:extLst>
          </p:cNvPr>
          <p:cNvSpPr/>
          <p:nvPr/>
        </p:nvSpPr>
        <p:spPr>
          <a:xfrm>
            <a:off x="3751430" y="4208703"/>
            <a:ext cx="1940642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31" name="Shape 13732">
            <a:extLst>
              <a:ext uri="{FF2B5EF4-FFF2-40B4-BE49-F238E27FC236}">
                <a16:creationId xmlns:a16="http://schemas.microsoft.com/office/drawing/2014/main" id="{C64F8BC0-C7CC-47B6-BEEF-0411AC6B678C}"/>
              </a:ext>
            </a:extLst>
          </p:cNvPr>
          <p:cNvSpPr/>
          <p:nvPr/>
        </p:nvSpPr>
        <p:spPr>
          <a:xfrm>
            <a:off x="3751430" y="4623041"/>
            <a:ext cx="1940642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32" name="Shape 13733">
            <a:extLst>
              <a:ext uri="{FF2B5EF4-FFF2-40B4-BE49-F238E27FC236}">
                <a16:creationId xmlns:a16="http://schemas.microsoft.com/office/drawing/2014/main" id="{347A39AD-F77E-4AC2-A821-51D3DB4BD655}"/>
              </a:ext>
            </a:extLst>
          </p:cNvPr>
          <p:cNvSpPr/>
          <p:nvPr/>
        </p:nvSpPr>
        <p:spPr>
          <a:xfrm>
            <a:off x="3751430" y="5037378"/>
            <a:ext cx="1940642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33" name="Shape 13734">
            <a:extLst>
              <a:ext uri="{FF2B5EF4-FFF2-40B4-BE49-F238E27FC236}">
                <a16:creationId xmlns:a16="http://schemas.microsoft.com/office/drawing/2014/main" id="{F3099BFC-2B00-419B-8AD3-BEA6D5ACE2A2}"/>
              </a:ext>
            </a:extLst>
          </p:cNvPr>
          <p:cNvSpPr/>
          <p:nvPr/>
        </p:nvSpPr>
        <p:spPr>
          <a:xfrm>
            <a:off x="4428372" y="2738573"/>
            <a:ext cx="556243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numCol="1" anchor="ctr">
            <a:spAutoFit/>
          </a:bodyPr>
          <a:lstStyle>
            <a:lvl1pPr defTabSz="914400">
              <a:defRPr sz="7400">
                <a:solidFill>
                  <a:srgbClr val="02AF95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chemeClr val="bg2"/>
                </a:solidFill>
                <a:latin typeface="+mn-lt"/>
              </a:rPr>
              <a:t>75</a:t>
            </a:r>
          </a:p>
        </p:txBody>
      </p:sp>
      <p:sp>
        <p:nvSpPr>
          <p:cNvPr id="34" name="Shape 13735">
            <a:extLst>
              <a:ext uri="{FF2B5EF4-FFF2-40B4-BE49-F238E27FC236}">
                <a16:creationId xmlns:a16="http://schemas.microsoft.com/office/drawing/2014/main" id="{1B8A156B-F7B6-4706-BCAB-8849A9649040}"/>
              </a:ext>
            </a:extLst>
          </p:cNvPr>
          <p:cNvSpPr/>
          <p:nvPr/>
        </p:nvSpPr>
        <p:spPr>
          <a:xfrm>
            <a:off x="4231120" y="2734704"/>
            <a:ext cx="219292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chemeClr val="bg2"/>
                </a:solidFill>
                <a:latin typeface="+mn-lt"/>
              </a:rPr>
              <a:t>$</a:t>
            </a:r>
          </a:p>
        </p:txBody>
      </p:sp>
      <p:sp>
        <p:nvSpPr>
          <p:cNvPr id="35" name="Shape 13736">
            <a:extLst>
              <a:ext uri="{FF2B5EF4-FFF2-40B4-BE49-F238E27FC236}">
                <a16:creationId xmlns:a16="http://schemas.microsoft.com/office/drawing/2014/main" id="{B8573B19-F417-443A-979D-56EB4CA9FE5D}"/>
              </a:ext>
            </a:extLst>
          </p:cNvPr>
          <p:cNvSpPr/>
          <p:nvPr/>
        </p:nvSpPr>
        <p:spPr>
          <a:xfrm>
            <a:off x="4976042" y="2734704"/>
            <a:ext cx="33470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chemeClr val="bg2"/>
                </a:solidFill>
                <a:latin typeface="+mn-lt"/>
              </a:rPr>
              <a:t>.25</a:t>
            </a:r>
          </a:p>
        </p:txBody>
      </p:sp>
      <p:sp>
        <p:nvSpPr>
          <p:cNvPr id="36" name="Shape 13737">
            <a:extLst>
              <a:ext uri="{FF2B5EF4-FFF2-40B4-BE49-F238E27FC236}">
                <a16:creationId xmlns:a16="http://schemas.microsoft.com/office/drawing/2014/main" id="{CB83D6FC-C82A-4FC8-94A8-1B871A136B92}"/>
              </a:ext>
            </a:extLst>
          </p:cNvPr>
          <p:cNvSpPr/>
          <p:nvPr/>
        </p:nvSpPr>
        <p:spPr>
          <a:xfrm>
            <a:off x="4157462" y="5401282"/>
            <a:ext cx="1140101" cy="2077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30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500">
                <a:solidFill>
                  <a:schemeClr val="bg2"/>
                </a:solidFill>
                <a:latin typeface="+mn-lt"/>
              </a:rPr>
              <a:t>PURCHASE</a:t>
            </a:r>
          </a:p>
        </p:txBody>
      </p:sp>
      <p:sp>
        <p:nvSpPr>
          <p:cNvPr id="37" name="Shape 13738">
            <a:extLst>
              <a:ext uri="{FF2B5EF4-FFF2-40B4-BE49-F238E27FC236}">
                <a16:creationId xmlns:a16="http://schemas.microsoft.com/office/drawing/2014/main" id="{698D8BBC-5FB7-4E7B-B113-3F8112D7BBA9}"/>
              </a:ext>
            </a:extLst>
          </p:cNvPr>
          <p:cNvSpPr/>
          <p:nvPr/>
        </p:nvSpPr>
        <p:spPr>
          <a:xfrm>
            <a:off x="3847886" y="3469057"/>
            <a:ext cx="1717214" cy="1608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t">
            <a:normAutofit/>
          </a:bodyPr>
          <a:lstStyle>
            <a:lvl1pPr defTabSz="713231">
              <a:lnSpc>
                <a:spcPct val="260000"/>
              </a:lnSpc>
              <a:spcBef>
                <a:spcPts val="1500"/>
              </a:spcBef>
              <a:defRPr sz="1871">
                <a:solidFill>
                  <a:srgbClr val="53585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936" dirty="0">
                <a:solidFill>
                  <a:schemeClr val="bg2"/>
                </a:solidFill>
                <a:latin typeface="+mn-lt"/>
              </a:rPr>
              <a:t>Lorem Ipsum is simply dummy text of the printing and typesetting industry has been the industry's.</a:t>
            </a:r>
          </a:p>
        </p:txBody>
      </p:sp>
      <p:sp>
        <p:nvSpPr>
          <p:cNvPr id="38" name="Shape 13740">
            <a:extLst>
              <a:ext uri="{FF2B5EF4-FFF2-40B4-BE49-F238E27FC236}">
                <a16:creationId xmlns:a16="http://schemas.microsoft.com/office/drawing/2014/main" id="{5D338098-21EA-4B13-95F8-AD8ED303262A}"/>
              </a:ext>
            </a:extLst>
          </p:cNvPr>
          <p:cNvSpPr/>
          <p:nvPr/>
        </p:nvSpPr>
        <p:spPr>
          <a:xfrm>
            <a:off x="6265661" y="1762744"/>
            <a:ext cx="2438401" cy="4145282"/>
          </a:xfrm>
          <a:prstGeom prst="roundRect">
            <a:avLst>
              <a:gd name="adj" fmla="val 1616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39" name="Shape 13742">
            <a:extLst>
              <a:ext uri="{FF2B5EF4-FFF2-40B4-BE49-F238E27FC236}">
                <a16:creationId xmlns:a16="http://schemas.microsoft.com/office/drawing/2014/main" id="{46DD4454-2FEC-42F5-A6C7-A60FA307D4F9}"/>
              </a:ext>
            </a:extLst>
          </p:cNvPr>
          <p:cNvSpPr/>
          <p:nvPr/>
        </p:nvSpPr>
        <p:spPr>
          <a:xfrm>
            <a:off x="6470982" y="1996410"/>
            <a:ext cx="2019759" cy="3116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45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2250" b="1" dirty="0">
                <a:solidFill>
                  <a:schemeClr val="bg2"/>
                </a:solidFill>
                <a:latin typeface="+mn-lt"/>
              </a:rPr>
              <a:t>BEST</a:t>
            </a:r>
          </a:p>
        </p:txBody>
      </p:sp>
      <p:sp>
        <p:nvSpPr>
          <p:cNvPr id="40" name="Shape 13743">
            <a:extLst>
              <a:ext uri="{FF2B5EF4-FFF2-40B4-BE49-F238E27FC236}">
                <a16:creationId xmlns:a16="http://schemas.microsoft.com/office/drawing/2014/main" id="{5B1F0FCF-8A6E-4FF5-89F8-FBA6437FD2B5}"/>
              </a:ext>
            </a:extLst>
          </p:cNvPr>
          <p:cNvSpPr/>
          <p:nvPr/>
        </p:nvSpPr>
        <p:spPr>
          <a:xfrm>
            <a:off x="6799004" y="5302736"/>
            <a:ext cx="1376415" cy="363988"/>
          </a:xfrm>
          <a:prstGeom prst="roundRect">
            <a:avLst>
              <a:gd name="adj" fmla="val 1616"/>
            </a:avLst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42" name="Shape 13745">
            <a:extLst>
              <a:ext uri="{FF2B5EF4-FFF2-40B4-BE49-F238E27FC236}">
                <a16:creationId xmlns:a16="http://schemas.microsoft.com/office/drawing/2014/main" id="{DB7EBCD0-27D7-4AAF-B943-8DF75FE23CA9}"/>
              </a:ext>
            </a:extLst>
          </p:cNvPr>
          <p:cNvSpPr/>
          <p:nvPr/>
        </p:nvSpPr>
        <p:spPr>
          <a:xfrm>
            <a:off x="6510541" y="3380028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43" name="Shape 13746">
            <a:extLst>
              <a:ext uri="{FF2B5EF4-FFF2-40B4-BE49-F238E27FC236}">
                <a16:creationId xmlns:a16="http://schemas.microsoft.com/office/drawing/2014/main" id="{F1F9B492-4ED1-4D58-A8E4-B3950E0E7FF2}"/>
              </a:ext>
            </a:extLst>
          </p:cNvPr>
          <p:cNvSpPr/>
          <p:nvPr/>
        </p:nvSpPr>
        <p:spPr>
          <a:xfrm>
            <a:off x="6510541" y="3794365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44" name="Shape 13747">
            <a:extLst>
              <a:ext uri="{FF2B5EF4-FFF2-40B4-BE49-F238E27FC236}">
                <a16:creationId xmlns:a16="http://schemas.microsoft.com/office/drawing/2014/main" id="{670F01E5-5453-47B3-889F-77CA5AB25F27}"/>
              </a:ext>
            </a:extLst>
          </p:cNvPr>
          <p:cNvSpPr/>
          <p:nvPr/>
        </p:nvSpPr>
        <p:spPr>
          <a:xfrm>
            <a:off x="6510541" y="4208703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45" name="Shape 13748">
            <a:extLst>
              <a:ext uri="{FF2B5EF4-FFF2-40B4-BE49-F238E27FC236}">
                <a16:creationId xmlns:a16="http://schemas.microsoft.com/office/drawing/2014/main" id="{EF20A435-632E-4CBC-8DC6-AF455CB8417B}"/>
              </a:ext>
            </a:extLst>
          </p:cNvPr>
          <p:cNvSpPr/>
          <p:nvPr/>
        </p:nvSpPr>
        <p:spPr>
          <a:xfrm>
            <a:off x="6510541" y="4623041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46" name="Shape 13749">
            <a:extLst>
              <a:ext uri="{FF2B5EF4-FFF2-40B4-BE49-F238E27FC236}">
                <a16:creationId xmlns:a16="http://schemas.microsoft.com/office/drawing/2014/main" id="{2D81A235-1335-48D4-BA24-064D9D22E177}"/>
              </a:ext>
            </a:extLst>
          </p:cNvPr>
          <p:cNvSpPr/>
          <p:nvPr/>
        </p:nvSpPr>
        <p:spPr>
          <a:xfrm>
            <a:off x="6510541" y="5037378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47" name="Shape 13750">
            <a:extLst>
              <a:ext uri="{FF2B5EF4-FFF2-40B4-BE49-F238E27FC236}">
                <a16:creationId xmlns:a16="http://schemas.microsoft.com/office/drawing/2014/main" id="{91E66EB8-5394-4E12-8752-05EAEE9BEB2F}"/>
              </a:ext>
            </a:extLst>
          </p:cNvPr>
          <p:cNvSpPr/>
          <p:nvPr/>
        </p:nvSpPr>
        <p:spPr>
          <a:xfrm>
            <a:off x="7177008" y="2738573"/>
            <a:ext cx="578685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numCol="1" anchor="ctr">
            <a:spAutoFit/>
          </a:bodyPr>
          <a:lstStyle>
            <a:lvl1pPr defTabSz="914400">
              <a:defRPr sz="7400">
                <a:solidFill>
                  <a:srgbClr val="78BE42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chemeClr val="bg2"/>
                </a:solidFill>
                <a:latin typeface="+mn-lt"/>
              </a:rPr>
              <a:t>85</a:t>
            </a:r>
          </a:p>
        </p:txBody>
      </p:sp>
      <p:sp>
        <p:nvSpPr>
          <p:cNvPr id="48" name="Shape 13751">
            <a:extLst>
              <a:ext uri="{FF2B5EF4-FFF2-40B4-BE49-F238E27FC236}">
                <a16:creationId xmlns:a16="http://schemas.microsoft.com/office/drawing/2014/main" id="{793AD701-8BC1-4277-9DF0-D893F91D4EDD}"/>
              </a:ext>
            </a:extLst>
          </p:cNvPr>
          <p:cNvSpPr/>
          <p:nvPr/>
        </p:nvSpPr>
        <p:spPr>
          <a:xfrm>
            <a:off x="6990977" y="2734704"/>
            <a:ext cx="219292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chemeClr val="bg2"/>
                </a:solidFill>
                <a:latin typeface="+mn-lt"/>
              </a:rPr>
              <a:t>$</a:t>
            </a:r>
          </a:p>
        </p:txBody>
      </p:sp>
      <p:sp>
        <p:nvSpPr>
          <p:cNvPr id="49" name="Shape 13752">
            <a:extLst>
              <a:ext uri="{FF2B5EF4-FFF2-40B4-BE49-F238E27FC236}">
                <a16:creationId xmlns:a16="http://schemas.microsoft.com/office/drawing/2014/main" id="{57E8DFA5-663D-4D46-8C84-992D1CE60990}"/>
              </a:ext>
            </a:extLst>
          </p:cNvPr>
          <p:cNvSpPr/>
          <p:nvPr/>
        </p:nvSpPr>
        <p:spPr>
          <a:xfrm>
            <a:off x="7735899" y="2734704"/>
            <a:ext cx="33470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chemeClr val="bg2"/>
                </a:solidFill>
                <a:latin typeface="+mn-lt"/>
              </a:rPr>
              <a:t>.25</a:t>
            </a:r>
          </a:p>
        </p:txBody>
      </p:sp>
      <p:sp>
        <p:nvSpPr>
          <p:cNvPr id="50" name="Shape 13753">
            <a:extLst>
              <a:ext uri="{FF2B5EF4-FFF2-40B4-BE49-F238E27FC236}">
                <a16:creationId xmlns:a16="http://schemas.microsoft.com/office/drawing/2014/main" id="{38F049FF-C858-4030-8EEA-EA5C4C11C039}"/>
              </a:ext>
            </a:extLst>
          </p:cNvPr>
          <p:cNvSpPr/>
          <p:nvPr/>
        </p:nvSpPr>
        <p:spPr>
          <a:xfrm>
            <a:off x="6917318" y="5401282"/>
            <a:ext cx="1140101" cy="2077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30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500">
                <a:solidFill>
                  <a:schemeClr val="bg2"/>
                </a:solidFill>
                <a:latin typeface="+mn-lt"/>
              </a:rPr>
              <a:t>PURCHASE</a:t>
            </a:r>
          </a:p>
        </p:txBody>
      </p:sp>
      <p:sp>
        <p:nvSpPr>
          <p:cNvPr id="51" name="Shape 13754">
            <a:extLst>
              <a:ext uri="{FF2B5EF4-FFF2-40B4-BE49-F238E27FC236}">
                <a16:creationId xmlns:a16="http://schemas.microsoft.com/office/drawing/2014/main" id="{77623056-BEB4-490A-94EF-AB5AB6ED6C3F}"/>
              </a:ext>
            </a:extLst>
          </p:cNvPr>
          <p:cNvSpPr/>
          <p:nvPr/>
        </p:nvSpPr>
        <p:spPr>
          <a:xfrm>
            <a:off x="6665369" y="3469057"/>
            <a:ext cx="1643683" cy="1608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t">
            <a:normAutofit/>
          </a:bodyPr>
          <a:lstStyle>
            <a:lvl1pPr defTabSz="713231">
              <a:lnSpc>
                <a:spcPct val="260000"/>
              </a:lnSpc>
              <a:spcBef>
                <a:spcPts val="1500"/>
              </a:spcBef>
              <a:defRPr sz="1871">
                <a:solidFill>
                  <a:srgbClr val="53585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936" dirty="0">
                <a:solidFill>
                  <a:schemeClr val="bg2"/>
                </a:solidFill>
                <a:latin typeface="+mn-lt"/>
              </a:rPr>
              <a:t>Lorem Ipsum is simply dummy text of the printing and typesetting industry has been the industry's.</a:t>
            </a:r>
          </a:p>
        </p:txBody>
      </p:sp>
      <p:sp>
        <p:nvSpPr>
          <p:cNvPr id="52" name="Shape 13740">
            <a:extLst>
              <a:ext uri="{FF2B5EF4-FFF2-40B4-BE49-F238E27FC236}">
                <a16:creationId xmlns:a16="http://schemas.microsoft.com/office/drawing/2014/main" id="{82EA046F-E658-4FDC-9E85-37919786B240}"/>
              </a:ext>
            </a:extLst>
          </p:cNvPr>
          <p:cNvSpPr/>
          <p:nvPr/>
        </p:nvSpPr>
        <p:spPr>
          <a:xfrm>
            <a:off x="8976814" y="1762744"/>
            <a:ext cx="2438401" cy="4145282"/>
          </a:xfrm>
          <a:prstGeom prst="roundRect">
            <a:avLst>
              <a:gd name="adj" fmla="val 1616"/>
            </a:avLst>
          </a:pr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53" name="Shape 13742">
            <a:extLst>
              <a:ext uri="{FF2B5EF4-FFF2-40B4-BE49-F238E27FC236}">
                <a16:creationId xmlns:a16="http://schemas.microsoft.com/office/drawing/2014/main" id="{ACA6BD1A-4BF5-49E0-B3D0-A1E019E3FB8F}"/>
              </a:ext>
            </a:extLst>
          </p:cNvPr>
          <p:cNvSpPr/>
          <p:nvPr/>
        </p:nvSpPr>
        <p:spPr>
          <a:xfrm>
            <a:off x="9182135" y="1996410"/>
            <a:ext cx="2019759" cy="3116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45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2250" b="1" dirty="0">
                <a:solidFill>
                  <a:schemeClr val="bg2"/>
                </a:solidFill>
                <a:latin typeface="+mn-lt"/>
              </a:rPr>
              <a:t>BEST</a:t>
            </a:r>
          </a:p>
        </p:txBody>
      </p:sp>
      <p:sp>
        <p:nvSpPr>
          <p:cNvPr id="54" name="Shape 13743">
            <a:extLst>
              <a:ext uri="{FF2B5EF4-FFF2-40B4-BE49-F238E27FC236}">
                <a16:creationId xmlns:a16="http://schemas.microsoft.com/office/drawing/2014/main" id="{D19CDC34-EC02-48D7-8BB7-4D505755A072}"/>
              </a:ext>
            </a:extLst>
          </p:cNvPr>
          <p:cNvSpPr/>
          <p:nvPr/>
        </p:nvSpPr>
        <p:spPr>
          <a:xfrm>
            <a:off x="9510157" y="5302736"/>
            <a:ext cx="1376415" cy="363988"/>
          </a:xfrm>
          <a:prstGeom prst="roundRect">
            <a:avLst>
              <a:gd name="adj" fmla="val 1616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457200">
              <a:defRPr sz="14800">
                <a:latin typeface="Gill Sans"/>
                <a:ea typeface="Gill Sans"/>
                <a:cs typeface="Gill Sans"/>
                <a:sym typeface="Gill Sans"/>
              </a:defRPr>
            </a:pPr>
            <a:endParaRPr sz="7400">
              <a:solidFill>
                <a:schemeClr val="bg2"/>
              </a:solidFill>
            </a:endParaRPr>
          </a:p>
        </p:txBody>
      </p:sp>
      <p:sp>
        <p:nvSpPr>
          <p:cNvPr id="56" name="Shape 13745">
            <a:extLst>
              <a:ext uri="{FF2B5EF4-FFF2-40B4-BE49-F238E27FC236}">
                <a16:creationId xmlns:a16="http://schemas.microsoft.com/office/drawing/2014/main" id="{E752AE38-FC4C-454C-A662-24112FFC310C}"/>
              </a:ext>
            </a:extLst>
          </p:cNvPr>
          <p:cNvSpPr/>
          <p:nvPr/>
        </p:nvSpPr>
        <p:spPr>
          <a:xfrm>
            <a:off x="9221694" y="3380028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57" name="Shape 13746">
            <a:extLst>
              <a:ext uri="{FF2B5EF4-FFF2-40B4-BE49-F238E27FC236}">
                <a16:creationId xmlns:a16="http://schemas.microsoft.com/office/drawing/2014/main" id="{C373B8E7-5880-407C-BBD8-519294D322F9}"/>
              </a:ext>
            </a:extLst>
          </p:cNvPr>
          <p:cNvSpPr/>
          <p:nvPr/>
        </p:nvSpPr>
        <p:spPr>
          <a:xfrm>
            <a:off x="9221694" y="3794365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58" name="Shape 13747">
            <a:extLst>
              <a:ext uri="{FF2B5EF4-FFF2-40B4-BE49-F238E27FC236}">
                <a16:creationId xmlns:a16="http://schemas.microsoft.com/office/drawing/2014/main" id="{452C2E33-CADC-40F8-A2B7-8C5CE642758E}"/>
              </a:ext>
            </a:extLst>
          </p:cNvPr>
          <p:cNvSpPr/>
          <p:nvPr/>
        </p:nvSpPr>
        <p:spPr>
          <a:xfrm>
            <a:off x="9221694" y="4208703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59" name="Shape 13748">
            <a:extLst>
              <a:ext uri="{FF2B5EF4-FFF2-40B4-BE49-F238E27FC236}">
                <a16:creationId xmlns:a16="http://schemas.microsoft.com/office/drawing/2014/main" id="{91E04461-F560-4513-8532-D8250CDBD99A}"/>
              </a:ext>
            </a:extLst>
          </p:cNvPr>
          <p:cNvSpPr/>
          <p:nvPr/>
        </p:nvSpPr>
        <p:spPr>
          <a:xfrm>
            <a:off x="9221694" y="4623041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60" name="Shape 13749">
            <a:extLst>
              <a:ext uri="{FF2B5EF4-FFF2-40B4-BE49-F238E27FC236}">
                <a16:creationId xmlns:a16="http://schemas.microsoft.com/office/drawing/2014/main" id="{61CAD3F7-8FAB-4D5B-90C5-31DFE38FF74B}"/>
              </a:ext>
            </a:extLst>
          </p:cNvPr>
          <p:cNvSpPr/>
          <p:nvPr/>
        </p:nvSpPr>
        <p:spPr>
          <a:xfrm>
            <a:off x="9221694" y="5037378"/>
            <a:ext cx="1940643" cy="1"/>
          </a:xfrm>
          <a:prstGeom prst="line">
            <a:avLst/>
          </a:prstGeom>
          <a:blipFill rotWithShape="1">
            <a:blip r:embed="rId2"/>
            <a:srcRect/>
            <a:tile tx="0" ty="0" sx="100000" sy="100000" flip="none" algn="tl"/>
          </a:blipFill>
          <a:ln w="25400" cap="flat">
            <a:solidFill>
              <a:srgbClr val="DCDEE0"/>
            </a:solidFill>
            <a:prstDash val="sysDot"/>
            <a:miter lim="400000"/>
          </a:ln>
          <a:effectLst/>
        </p:spPr>
        <p:txBody>
          <a:bodyPr wrap="square" lIns="60960" tIns="60960" rIns="60960" bIns="60960" numCol="1" anchor="t">
            <a:noAutofit/>
          </a:bodyPr>
          <a:lstStyle/>
          <a:p>
            <a:pPr algn="ctr" defTabSz="228600"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endParaRPr sz="1600">
              <a:solidFill>
                <a:schemeClr val="bg2"/>
              </a:solidFill>
            </a:endParaRPr>
          </a:p>
        </p:txBody>
      </p:sp>
      <p:sp>
        <p:nvSpPr>
          <p:cNvPr id="61" name="Shape 13750">
            <a:extLst>
              <a:ext uri="{FF2B5EF4-FFF2-40B4-BE49-F238E27FC236}">
                <a16:creationId xmlns:a16="http://schemas.microsoft.com/office/drawing/2014/main" id="{CE662EDF-3CE0-40C8-816C-9B4203B73C43}"/>
              </a:ext>
            </a:extLst>
          </p:cNvPr>
          <p:cNvSpPr/>
          <p:nvPr/>
        </p:nvSpPr>
        <p:spPr>
          <a:xfrm>
            <a:off x="9937053" y="2738573"/>
            <a:ext cx="480901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numCol="1" anchor="ctr">
            <a:spAutoFit/>
          </a:bodyPr>
          <a:lstStyle>
            <a:lvl1pPr defTabSz="914400">
              <a:defRPr sz="7400">
                <a:solidFill>
                  <a:srgbClr val="78BE42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3700" dirty="0">
                <a:solidFill>
                  <a:schemeClr val="bg2"/>
                </a:solidFill>
                <a:latin typeface="+mn-lt"/>
              </a:rPr>
              <a:t>99</a:t>
            </a:r>
            <a:endParaRPr sz="37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2" name="Shape 13751">
            <a:extLst>
              <a:ext uri="{FF2B5EF4-FFF2-40B4-BE49-F238E27FC236}">
                <a16:creationId xmlns:a16="http://schemas.microsoft.com/office/drawing/2014/main" id="{141884E6-C9CF-4EAD-91FD-4FB23552F9B7}"/>
              </a:ext>
            </a:extLst>
          </p:cNvPr>
          <p:cNvSpPr/>
          <p:nvPr/>
        </p:nvSpPr>
        <p:spPr>
          <a:xfrm>
            <a:off x="9702130" y="2734704"/>
            <a:ext cx="219292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chemeClr val="bg2"/>
                </a:solidFill>
                <a:latin typeface="+mn-lt"/>
              </a:rPr>
              <a:t>$</a:t>
            </a:r>
          </a:p>
        </p:txBody>
      </p:sp>
      <p:sp>
        <p:nvSpPr>
          <p:cNvPr id="63" name="Shape 13752">
            <a:extLst>
              <a:ext uri="{FF2B5EF4-FFF2-40B4-BE49-F238E27FC236}">
                <a16:creationId xmlns:a16="http://schemas.microsoft.com/office/drawing/2014/main" id="{90ADCA87-5ABC-4820-AC1D-C7CB088799DF}"/>
              </a:ext>
            </a:extLst>
          </p:cNvPr>
          <p:cNvSpPr/>
          <p:nvPr/>
        </p:nvSpPr>
        <p:spPr>
          <a:xfrm>
            <a:off x="10455067" y="2734704"/>
            <a:ext cx="31867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60" tIns="60960" rIns="60960" bIns="60960" numCol="1" anchor="t">
            <a:spAutoFit/>
          </a:bodyPr>
          <a:lstStyle>
            <a:lvl1pPr defTabSz="914400">
              <a:defRPr sz="2400">
                <a:solidFill>
                  <a:srgbClr val="273C4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200" dirty="0">
                <a:solidFill>
                  <a:schemeClr val="bg2"/>
                </a:solidFill>
                <a:latin typeface="+mn-lt"/>
              </a:rPr>
              <a:t>.</a:t>
            </a:r>
            <a:r>
              <a:rPr lang="en-US" sz="1200" dirty="0">
                <a:solidFill>
                  <a:schemeClr val="bg2"/>
                </a:solidFill>
                <a:latin typeface="+mn-lt"/>
              </a:rPr>
              <a:t>90</a:t>
            </a:r>
            <a:endParaRPr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4" name="Shape 13753">
            <a:extLst>
              <a:ext uri="{FF2B5EF4-FFF2-40B4-BE49-F238E27FC236}">
                <a16:creationId xmlns:a16="http://schemas.microsoft.com/office/drawing/2014/main" id="{A925D354-BDCB-4CD8-8F0F-009B85423A2D}"/>
              </a:ext>
            </a:extLst>
          </p:cNvPr>
          <p:cNvSpPr/>
          <p:nvPr/>
        </p:nvSpPr>
        <p:spPr>
          <a:xfrm>
            <a:off x="9628471" y="5401282"/>
            <a:ext cx="1140101" cy="2077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b">
            <a:spAutoFit/>
          </a:bodyPr>
          <a:lstStyle>
            <a:lvl1pPr defTabSz="914400">
              <a:lnSpc>
                <a:spcPct val="90000"/>
              </a:lnSpc>
              <a:spcBef>
                <a:spcPts val="100"/>
              </a:spcBef>
              <a:defRPr sz="300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1500">
                <a:solidFill>
                  <a:schemeClr val="bg2"/>
                </a:solidFill>
                <a:latin typeface="+mn-lt"/>
              </a:rPr>
              <a:t>PURCHASE</a:t>
            </a:r>
          </a:p>
        </p:txBody>
      </p:sp>
      <p:sp>
        <p:nvSpPr>
          <p:cNvPr id="65" name="Shape 13754">
            <a:extLst>
              <a:ext uri="{FF2B5EF4-FFF2-40B4-BE49-F238E27FC236}">
                <a16:creationId xmlns:a16="http://schemas.microsoft.com/office/drawing/2014/main" id="{E1699172-58FE-4937-964C-B9B8647E58E8}"/>
              </a:ext>
            </a:extLst>
          </p:cNvPr>
          <p:cNvSpPr/>
          <p:nvPr/>
        </p:nvSpPr>
        <p:spPr>
          <a:xfrm>
            <a:off x="9376522" y="3469057"/>
            <a:ext cx="1643683" cy="1608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t">
            <a:normAutofit/>
          </a:bodyPr>
          <a:lstStyle>
            <a:lvl1pPr defTabSz="713231">
              <a:lnSpc>
                <a:spcPct val="260000"/>
              </a:lnSpc>
              <a:spcBef>
                <a:spcPts val="1500"/>
              </a:spcBef>
              <a:defRPr sz="1871">
                <a:solidFill>
                  <a:srgbClr val="53585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936" dirty="0">
                <a:solidFill>
                  <a:schemeClr val="bg2"/>
                </a:solidFill>
                <a:latin typeface="+mn-lt"/>
              </a:rPr>
              <a:t>Lorem Ipsum is simply dummy text of the printing and typesetting industry has been the industry's.</a:t>
            </a:r>
          </a:p>
        </p:txBody>
      </p:sp>
    </p:spTree>
    <p:extLst>
      <p:ext uri="{BB962C8B-B14F-4D97-AF65-F5344CB8AC3E}">
        <p14:creationId xmlns:p14="http://schemas.microsoft.com/office/powerpoint/2010/main" val="558965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572C93-EB9E-488D-8DBC-56C04ECD2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Our Infographic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9F59D4-35B9-4D2B-A986-D57671FE0980}"/>
              </a:ext>
            </a:extLst>
          </p:cNvPr>
          <p:cNvGrpSpPr/>
          <p:nvPr/>
        </p:nvGrpSpPr>
        <p:grpSpPr>
          <a:xfrm>
            <a:off x="0" y="6587613"/>
            <a:ext cx="12192000" cy="270387"/>
            <a:chOff x="0" y="6587613"/>
            <a:chExt cx="12192000" cy="2703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9EF5A55-DBC1-4EA6-8085-2BBC071DD53A}"/>
                </a:ext>
              </a:extLst>
            </p:cNvPr>
            <p:cNvSpPr/>
            <p:nvPr/>
          </p:nvSpPr>
          <p:spPr>
            <a:xfrm>
              <a:off x="0" y="6587613"/>
              <a:ext cx="6265661" cy="270387"/>
            </a:xfrm>
            <a:prstGeom prst="rect">
              <a:avLst/>
            </a:prstGeom>
            <a:pattFill prst="pct3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CFBAA5-5038-41C8-B7C9-7DFC5808ED1C}"/>
                </a:ext>
              </a:extLst>
            </p:cNvPr>
            <p:cNvSpPr/>
            <p:nvPr/>
          </p:nvSpPr>
          <p:spPr>
            <a:xfrm>
              <a:off x="6265661" y="6587613"/>
              <a:ext cx="5926339" cy="2703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63">
            <a:extLst>
              <a:ext uri="{FF2B5EF4-FFF2-40B4-BE49-F238E27FC236}">
                <a16:creationId xmlns:a16="http://schemas.microsoft.com/office/drawing/2014/main" id="{B6EFB84B-20CE-49A0-B2C3-9DE1F47F6C38}"/>
              </a:ext>
            </a:extLst>
          </p:cNvPr>
          <p:cNvGrpSpPr/>
          <p:nvPr/>
        </p:nvGrpSpPr>
        <p:grpSpPr>
          <a:xfrm>
            <a:off x="722969" y="1778017"/>
            <a:ext cx="4305686" cy="4286637"/>
            <a:chOff x="4583464" y="1539036"/>
            <a:chExt cx="3595720" cy="3579812"/>
          </a:xfrm>
        </p:grpSpPr>
        <p:sp>
          <p:nvSpPr>
            <p:cNvPr id="11" name="Oval 24">
              <a:extLst>
                <a:ext uri="{FF2B5EF4-FFF2-40B4-BE49-F238E27FC236}">
                  <a16:creationId xmlns:a16="http://schemas.microsoft.com/office/drawing/2014/main" id="{99C7EC1A-E453-4B4A-982E-F2C115447F3D}"/>
                </a:ext>
              </a:extLst>
            </p:cNvPr>
            <p:cNvSpPr/>
            <p:nvPr/>
          </p:nvSpPr>
          <p:spPr>
            <a:xfrm>
              <a:off x="6138174" y="1539036"/>
              <a:ext cx="504056" cy="504056"/>
            </a:xfrm>
            <a:prstGeom prst="ellipse">
              <a:avLst/>
            </a:prstGeom>
            <a:solidFill>
              <a:schemeClr val="accent4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23">
              <a:extLst>
                <a:ext uri="{FF2B5EF4-FFF2-40B4-BE49-F238E27FC236}">
                  <a16:creationId xmlns:a16="http://schemas.microsoft.com/office/drawing/2014/main" id="{4A2DF0B9-F079-4A7F-9D2A-EA5D1C2C63EE}"/>
                </a:ext>
              </a:extLst>
            </p:cNvPr>
            <p:cNvGrpSpPr/>
            <p:nvPr/>
          </p:nvGrpSpPr>
          <p:grpSpPr>
            <a:xfrm>
              <a:off x="5634118" y="2564904"/>
              <a:ext cx="1512168" cy="1512168"/>
              <a:chOff x="5634118" y="2834934"/>
              <a:chExt cx="1512168" cy="1512168"/>
            </a:xfrm>
          </p:grpSpPr>
          <p:sp>
            <p:nvSpPr>
              <p:cNvPr id="29" name="Oval 22">
                <a:extLst>
                  <a:ext uri="{FF2B5EF4-FFF2-40B4-BE49-F238E27FC236}">
                    <a16:creationId xmlns:a16="http://schemas.microsoft.com/office/drawing/2014/main" id="{35569C52-8BA2-41A8-BEA9-CBB992303144}"/>
                  </a:ext>
                </a:extLst>
              </p:cNvPr>
              <p:cNvSpPr/>
              <p:nvPr/>
            </p:nvSpPr>
            <p:spPr>
              <a:xfrm>
                <a:off x="5724128" y="2924944"/>
                <a:ext cx="1332148" cy="1332148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</a:ln>
              <a:effectLst>
                <a:glow rad="76200">
                  <a:schemeClr val="bg1">
                    <a:alpha val="13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">
                <a:extLst>
                  <a:ext uri="{FF2B5EF4-FFF2-40B4-BE49-F238E27FC236}">
                    <a16:creationId xmlns:a16="http://schemas.microsoft.com/office/drawing/2014/main" id="{9BA676E3-8C32-4A4E-8414-DBB8D2CA81E2}"/>
                  </a:ext>
                </a:extLst>
              </p:cNvPr>
              <p:cNvSpPr/>
              <p:nvPr/>
            </p:nvSpPr>
            <p:spPr>
              <a:xfrm>
                <a:off x="5634118" y="2834934"/>
                <a:ext cx="1512168" cy="1512168"/>
              </a:xfrm>
              <a:prstGeom prst="ellipse">
                <a:avLst/>
              </a:prstGeom>
              <a:noFill/>
              <a:ln w="15875"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Oval 27">
              <a:extLst>
                <a:ext uri="{FF2B5EF4-FFF2-40B4-BE49-F238E27FC236}">
                  <a16:creationId xmlns:a16="http://schemas.microsoft.com/office/drawing/2014/main" id="{46BA5F51-6585-4270-8607-F65F3B47F175}"/>
                </a:ext>
              </a:extLst>
            </p:cNvPr>
            <p:cNvSpPr/>
            <p:nvPr/>
          </p:nvSpPr>
          <p:spPr>
            <a:xfrm>
              <a:off x="6138174" y="4614792"/>
              <a:ext cx="504056" cy="504056"/>
            </a:xfrm>
            <a:prstGeom prst="ellipse">
              <a:avLst/>
            </a:prstGeom>
            <a:solidFill>
              <a:schemeClr val="accent4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28">
              <a:extLst>
                <a:ext uri="{FF2B5EF4-FFF2-40B4-BE49-F238E27FC236}">
                  <a16:creationId xmlns:a16="http://schemas.microsoft.com/office/drawing/2014/main" id="{20BD6E3F-EEDB-4089-8651-005C05C447E8}"/>
                </a:ext>
              </a:extLst>
            </p:cNvPr>
            <p:cNvSpPr/>
            <p:nvPr/>
          </p:nvSpPr>
          <p:spPr>
            <a:xfrm>
              <a:off x="5086533" y="1988840"/>
              <a:ext cx="504056" cy="504056"/>
            </a:xfrm>
            <a:prstGeom prst="ellipse">
              <a:avLst/>
            </a:prstGeom>
            <a:solidFill>
              <a:schemeClr val="accent3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29">
              <a:extLst>
                <a:ext uri="{FF2B5EF4-FFF2-40B4-BE49-F238E27FC236}">
                  <a16:creationId xmlns:a16="http://schemas.microsoft.com/office/drawing/2014/main" id="{AA9BFC35-E7CE-4294-9E8B-229A4E94A9A0}"/>
                </a:ext>
              </a:extLst>
            </p:cNvPr>
            <p:cNvSpPr/>
            <p:nvPr/>
          </p:nvSpPr>
          <p:spPr>
            <a:xfrm>
              <a:off x="7227551" y="4119614"/>
              <a:ext cx="504056" cy="504056"/>
            </a:xfrm>
            <a:prstGeom prst="ellipse">
              <a:avLst/>
            </a:prstGeom>
            <a:solidFill>
              <a:schemeClr val="accent3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30">
              <a:extLst>
                <a:ext uri="{FF2B5EF4-FFF2-40B4-BE49-F238E27FC236}">
                  <a16:creationId xmlns:a16="http://schemas.microsoft.com/office/drawing/2014/main" id="{B49AB2FF-CD56-4AF6-A2E5-CD89694162B5}"/>
                </a:ext>
              </a:extLst>
            </p:cNvPr>
            <p:cNvSpPr/>
            <p:nvPr/>
          </p:nvSpPr>
          <p:spPr>
            <a:xfrm>
              <a:off x="7675128" y="3068960"/>
              <a:ext cx="504056" cy="504056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31">
              <a:extLst>
                <a:ext uri="{FF2B5EF4-FFF2-40B4-BE49-F238E27FC236}">
                  <a16:creationId xmlns:a16="http://schemas.microsoft.com/office/drawing/2014/main" id="{F522F2C3-0BA2-4154-825C-FE232686D109}"/>
                </a:ext>
              </a:extLst>
            </p:cNvPr>
            <p:cNvSpPr/>
            <p:nvPr/>
          </p:nvSpPr>
          <p:spPr>
            <a:xfrm>
              <a:off x="4583464" y="3068960"/>
              <a:ext cx="504056" cy="504056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32">
              <a:extLst>
                <a:ext uri="{FF2B5EF4-FFF2-40B4-BE49-F238E27FC236}">
                  <a16:creationId xmlns:a16="http://schemas.microsoft.com/office/drawing/2014/main" id="{0A169B02-C5D9-40D9-9E38-B574472A3AB2}"/>
                </a:ext>
              </a:extLst>
            </p:cNvPr>
            <p:cNvSpPr/>
            <p:nvPr/>
          </p:nvSpPr>
          <p:spPr>
            <a:xfrm>
              <a:off x="7308304" y="2043092"/>
              <a:ext cx="504056" cy="504056"/>
            </a:xfrm>
            <a:prstGeom prst="ellipse">
              <a:avLst/>
            </a:prstGeom>
            <a:solidFill>
              <a:schemeClr val="accent1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33">
              <a:extLst>
                <a:ext uri="{FF2B5EF4-FFF2-40B4-BE49-F238E27FC236}">
                  <a16:creationId xmlns:a16="http://schemas.microsoft.com/office/drawing/2014/main" id="{A9C2B8E0-0489-45B0-833A-71E62011315F}"/>
                </a:ext>
              </a:extLst>
            </p:cNvPr>
            <p:cNvSpPr/>
            <p:nvPr/>
          </p:nvSpPr>
          <p:spPr>
            <a:xfrm>
              <a:off x="5059910" y="4221088"/>
              <a:ext cx="504056" cy="504056"/>
            </a:xfrm>
            <a:prstGeom prst="ellipse">
              <a:avLst/>
            </a:prstGeom>
            <a:solidFill>
              <a:schemeClr val="accent1"/>
            </a:solidFill>
            <a:ln w="12700">
              <a:noFill/>
            </a:ln>
            <a:effectLst>
              <a:glow rad="76200">
                <a:schemeClr val="bg1">
                  <a:alpha val="13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35">
              <a:extLst>
                <a:ext uri="{FF2B5EF4-FFF2-40B4-BE49-F238E27FC236}">
                  <a16:creationId xmlns:a16="http://schemas.microsoft.com/office/drawing/2014/main" id="{39DF0C92-33A5-4E81-9A34-0D82CD1AB68C}"/>
                </a:ext>
              </a:extLst>
            </p:cNvPr>
            <p:cNvCxnSpPr>
              <a:stCxn id="14" idx="5"/>
              <a:endCxn id="30" idx="1"/>
            </p:cNvCxnSpPr>
            <p:nvPr/>
          </p:nvCxnSpPr>
          <p:spPr>
            <a:xfrm>
              <a:off x="5516772" y="2419079"/>
              <a:ext cx="338798" cy="367277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39">
              <a:extLst>
                <a:ext uri="{FF2B5EF4-FFF2-40B4-BE49-F238E27FC236}">
                  <a16:creationId xmlns:a16="http://schemas.microsoft.com/office/drawing/2014/main" id="{2C6A415B-53D9-40FB-8846-7ACB9B8C2AF6}"/>
                </a:ext>
              </a:extLst>
            </p:cNvPr>
            <p:cNvCxnSpPr>
              <a:stCxn id="17" idx="6"/>
              <a:endCxn id="30" idx="2"/>
            </p:cNvCxnSpPr>
            <p:nvPr/>
          </p:nvCxnSpPr>
          <p:spPr>
            <a:xfrm>
              <a:off x="5087520" y="3320988"/>
              <a:ext cx="546598" cy="0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42">
              <a:extLst>
                <a:ext uri="{FF2B5EF4-FFF2-40B4-BE49-F238E27FC236}">
                  <a16:creationId xmlns:a16="http://schemas.microsoft.com/office/drawing/2014/main" id="{55EDF7AA-6DF3-4312-83E1-E83097BD581C}"/>
                </a:ext>
              </a:extLst>
            </p:cNvPr>
            <p:cNvCxnSpPr>
              <a:stCxn id="19" idx="7"/>
              <a:endCxn id="30" idx="3"/>
            </p:cNvCxnSpPr>
            <p:nvPr/>
          </p:nvCxnSpPr>
          <p:spPr>
            <a:xfrm flipV="1">
              <a:off x="5490149" y="3855620"/>
              <a:ext cx="365421" cy="439285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45">
              <a:extLst>
                <a:ext uri="{FF2B5EF4-FFF2-40B4-BE49-F238E27FC236}">
                  <a16:creationId xmlns:a16="http://schemas.microsoft.com/office/drawing/2014/main" id="{5922801E-8BC3-4552-B45E-4DAEA973C364}"/>
                </a:ext>
              </a:extLst>
            </p:cNvPr>
            <p:cNvCxnSpPr>
              <a:stCxn id="13" idx="0"/>
              <a:endCxn id="30" idx="4"/>
            </p:cNvCxnSpPr>
            <p:nvPr/>
          </p:nvCxnSpPr>
          <p:spPr>
            <a:xfrm flipV="1">
              <a:off x="6390202" y="4077072"/>
              <a:ext cx="0" cy="537720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51">
              <a:extLst>
                <a:ext uri="{FF2B5EF4-FFF2-40B4-BE49-F238E27FC236}">
                  <a16:creationId xmlns:a16="http://schemas.microsoft.com/office/drawing/2014/main" id="{EE045672-7700-4C7D-AE70-AD2B62882002}"/>
                </a:ext>
              </a:extLst>
            </p:cNvPr>
            <p:cNvCxnSpPr>
              <a:stCxn id="15" idx="1"/>
              <a:endCxn id="30" idx="5"/>
            </p:cNvCxnSpPr>
            <p:nvPr/>
          </p:nvCxnSpPr>
          <p:spPr>
            <a:xfrm flipH="1" flipV="1">
              <a:off x="6924834" y="3855620"/>
              <a:ext cx="376534" cy="337811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54">
              <a:extLst>
                <a:ext uri="{FF2B5EF4-FFF2-40B4-BE49-F238E27FC236}">
                  <a16:creationId xmlns:a16="http://schemas.microsoft.com/office/drawing/2014/main" id="{BEEB31DE-6B28-4046-BE59-65EDB928A432}"/>
                </a:ext>
              </a:extLst>
            </p:cNvPr>
            <p:cNvCxnSpPr>
              <a:stCxn id="16" idx="2"/>
              <a:endCxn id="30" idx="6"/>
            </p:cNvCxnSpPr>
            <p:nvPr/>
          </p:nvCxnSpPr>
          <p:spPr>
            <a:xfrm flipH="1">
              <a:off x="7146286" y="3320988"/>
              <a:ext cx="528842" cy="0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57">
              <a:extLst>
                <a:ext uri="{FF2B5EF4-FFF2-40B4-BE49-F238E27FC236}">
                  <a16:creationId xmlns:a16="http://schemas.microsoft.com/office/drawing/2014/main" id="{30452326-F401-4631-A8A2-D5674C45C32A}"/>
                </a:ext>
              </a:extLst>
            </p:cNvPr>
            <p:cNvCxnSpPr>
              <a:stCxn id="18" idx="3"/>
              <a:endCxn id="30" idx="7"/>
            </p:cNvCxnSpPr>
            <p:nvPr/>
          </p:nvCxnSpPr>
          <p:spPr>
            <a:xfrm flipH="1">
              <a:off x="6924834" y="2473331"/>
              <a:ext cx="457287" cy="313025"/>
            </a:xfrm>
            <a:prstGeom prst="line">
              <a:avLst/>
            </a:prstGeom>
            <a:ln>
              <a:solidFill>
                <a:schemeClr val="bg1"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60">
              <a:extLst>
                <a:ext uri="{FF2B5EF4-FFF2-40B4-BE49-F238E27FC236}">
                  <a16:creationId xmlns:a16="http://schemas.microsoft.com/office/drawing/2014/main" id="{DFB6B3BC-F766-4D91-8079-8A44E714D339}"/>
                </a:ext>
              </a:extLst>
            </p:cNvPr>
            <p:cNvCxnSpPr>
              <a:stCxn id="11" idx="4"/>
              <a:endCxn id="30" idx="0"/>
            </p:cNvCxnSpPr>
            <p:nvPr/>
          </p:nvCxnSpPr>
          <p:spPr>
            <a:xfrm>
              <a:off x="6390202" y="2043092"/>
              <a:ext cx="0" cy="521812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5">
              <a:extLst>
                <a:ext uri="{FF2B5EF4-FFF2-40B4-BE49-F238E27FC236}">
                  <a16:creationId xmlns:a16="http://schemas.microsoft.com/office/drawing/2014/main" id="{4013488C-C410-4422-A784-EB42D592F1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07129" y="2453519"/>
              <a:ext cx="338798" cy="367277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FBE4121-0BD3-4885-B673-A9309C67DCF1}"/>
              </a:ext>
            </a:extLst>
          </p:cNvPr>
          <p:cNvSpPr txBox="1"/>
          <p:nvPr/>
        </p:nvSpPr>
        <p:spPr>
          <a:xfrm>
            <a:off x="2176979" y="3598170"/>
            <a:ext cx="1397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CONTENTS</a:t>
            </a:r>
          </a:p>
          <a:p>
            <a:pPr algn="ctr"/>
            <a:r>
              <a:rPr lang="en-US" altLang="ko-KR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TITLE</a:t>
            </a:r>
            <a:endParaRPr lang="ko-KR" altLang="en-US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Parallelogram 15">
            <a:extLst>
              <a:ext uri="{FF2B5EF4-FFF2-40B4-BE49-F238E27FC236}">
                <a16:creationId xmlns:a16="http://schemas.microsoft.com/office/drawing/2014/main" id="{6AC6CAA7-089F-493B-851F-EBA3C86C73BE}"/>
              </a:ext>
            </a:extLst>
          </p:cNvPr>
          <p:cNvSpPr/>
          <p:nvPr/>
        </p:nvSpPr>
        <p:spPr>
          <a:xfrm flipH="1">
            <a:off x="901973" y="3808585"/>
            <a:ext cx="249172" cy="2491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" name="Rounded Rectangle 10">
            <a:extLst>
              <a:ext uri="{FF2B5EF4-FFF2-40B4-BE49-F238E27FC236}">
                <a16:creationId xmlns:a16="http://schemas.microsoft.com/office/drawing/2014/main" id="{24619099-84A5-4093-9E4D-D1270C255766}"/>
              </a:ext>
            </a:extLst>
          </p:cNvPr>
          <p:cNvSpPr/>
          <p:nvPr/>
        </p:nvSpPr>
        <p:spPr>
          <a:xfrm>
            <a:off x="4638335" y="3794650"/>
            <a:ext cx="177060" cy="23431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id="{BA0B4868-6EB5-45C0-B58D-F160802C22BD}"/>
              </a:ext>
            </a:extLst>
          </p:cNvPr>
          <p:cNvSpPr/>
          <p:nvPr/>
        </p:nvSpPr>
        <p:spPr>
          <a:xfrm>
            <a:off x="2754547" y="5665738"/>
            <a:ext cx="241039" cy="245061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5" name="Rectangle 16">
            <a:extLst>
              <a:ext uri="{FF2B5EF4-FFF2-40B4-BE49-F238E27FC236}">
                <a16:creationId xmlns:a16="http://schemas.microsoft.com/office/drawing/2014/main" id="{8D1CB4D9-8D70-48E9-AA74-E895EFB2C738}"/>
              </a:ext>
            </a:extLst>
          </p:cNvPr>
          <p:cNvSpPr/>
          <p:nvPr/>
        </p:nvSpPr>
        <p:spPr>
          <a:xfrm rot="2700000">
            <a:off x="1528069" y="2457711"/>
            <a:ext cx="185253" cy="332124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6" name="Rounded Rectangle 5">
            <a:extLst>
              <a:ext uri="{FF2B5EF4-FFF2-40B4-BE49-F238E27FC236}">
                <a16:creationId xmlns:a16="http://schemas.microsoft.com/office/drawing/2014/main" id="{5CD66666-4A73-456F-B448-0C0DF59BA235}"/>
              </a:ext>
            </a:extLst>
          </p:cNvPr>
          <p:cNvSpPr/>
          <p:nvPr/>
        </p:nvSpPr>
        <p:spPr>
          <a:xfrm flipH="1">
            <a:off x="2747949" y="1971609"/>
            <a:ext cx="272865" cy="22509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7" name="Teardrop 1">
            <a:extLst>
              <a:ext uri="{FF2B5EF4-FFF2-40B4-BE49-F238E27FC236}">
                <a16:creationId xmlns:a16="http://schemas.microsoft.com/office/drawing/2014/main" id="{CFC062E1-688B-4740-96E4-6C722C454D11}"/>
              </a:ext>
            </a:extLst>
          </p:cNvPr>
          <p:cNvSpPr/>
          <p:nvPr/>
        </p:nvSpPr>
        <p:spPr>
          <a:xfrm rot="18805991">
            <a:off x="4047007" y="5050066"/>
            <a:ext cx="262540" cy="259801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8" name="Rectangle 36">
            <a:extLst>
              <a:ext uri="{FF2B5EF4-FFF2-40B4-BE49-F238E27FC236}">
                <a16:creationId xmlns:a16="http://schemas.microsoft.com/office/drawing/2014/main" id="{8882BB20-D486-47A6-B384-48C3150AB09A}"/>
              </a:ext>
            </a:extLst>
          </p:cNvPr>
          <p:cNvSpPr/>
          <p:nvPr/>
        </p:nvSpPr>
        <p:spPr>
          <a:xfrm>
            <a:off x="4145728" y="2566592"/>
            <a:ext cx="271254" cy="22674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9" name="Chord 15">
            <a:extLst>
              <a:ext uri="{FF2B5EF4-FFF2-40B4-BE49-F238E27FC236}">
                <a16:creationId xmlns:a16="http://schemas.microsoft.com/office/drawing/2014/main" id="{4F817CFC-2CF8-42AC-9FED-FDC9D171E049}"/>
              </a:ext>
            </a:extLst>
          </p:cNvPr>
          <p:cNvSpPr/>
          <p:nvPr/>
        </p:nvSpPr>
        <p:spPr>
          <a:xfrm>
            <a:off x="1536474" y="5125110"/>
            <a:ext cx="138720" cy="302447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0" name="Oval 64">
            <a:extLst>
              <a:ext uri="{FF2B5EF4-FFF2-40B4-BE49-F238E27FC236}">
                <a16:creationId xmlns:a16="http://schemas.microsoft.com/office/drawing/2014/main" id="{A2B255B2-37E9-435A-88DD-83CE5DAD8A76}"/>
              </a:ext>
            </a:extLst>
          </p:cNvPr>
          <p:cNvSpPr/>
          <p:nvPr/>
        </p:nvSpPr>
        <p:spPr>
          <a:xfrm>
            <a:off x="6009375" y="2201575"/>
            <a:ext cx="576064" cy="576064"/>
          </a:xfrm>
          <a:prstGeom prst="ellipse">
            <a:avLst/>
          </a:prstGeom>
          <a:solidFill>
            <a:schemeClr val="accent4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44AF6CB-84E9-45B7-8D8D-C01D8EB3FCAA}"/>
              </a:ext>
            </a:extLst>
          </p:cNvPr>
          <p:cNvSpPr txBox="1"/>
          <p:nvPr/>
        </p:nvSpPr>
        <p:spPr>
          <a:xfrm>
            <a:off x="6764282" y="2196706"/>
            <a:ext cx="4336533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/>
              <a:t>Example Text : Get a modern PowerPoint  Presentation that is beautifully designed. </a:t>
            </a:r>
            <a:r>
              <a:rPr lang="en-US" altLang="ko-KR" sz="1200" dirty="0">
                <a:cs typeface="Arial" pitchFamily="34" charset="0"/>
              </a:rPr>
              <a:t>Easy to change colors, photos and Text. </a:t>
            </a:r>
            <a:endParaRPr lang="ko-KR" altLang="en-US" sz="1200" dirty="0"/>
          </a:p>
        </p:txBody>
      </p:sp>
      <p:sp>
        <p:nvSpPr>
          <p:cNvPr id="42" name="Oval 70">
            <a:extLst>
              <a:ext uri="{FF2B5EF4-FFF2-40B4-BE49-F238E27FC236}">
                <a16:creationId xmlns:a16="http://schemas.microsoft.com/office/drawing/2014/main" id="{2D60052A-4C17-43FE-911E-48602C085DDF}"/>
              </a:ext>
            </a:extLst>
          </p:cNvPr>
          <p:cNvSpPr/>
          <p:nvPr/>
        </p:nvSpPr>
        <p:spPr>
          <a:xfrm>
            <a:off x="6009479" y="3208336"/>
            <a:ext cx="576064" cy="576064"/>
          </a:xfrm>
          <a:prstGeom prst="ellipse">
            <a:avLst/>
          </a:prstGeom>
          <a:solidFill>
            <a:schemeClr val="accent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20A1106-9A7C-4F42-B77F-687CDDE3ABB7}"/>
              </a:ext>
            </a:extLst>
          </p:cNvPr>
          <p:cNvSpPr txBox="1"/>
          <p:nvPr/>
        </p:nvSpPr>
        <p:spPr>
          <a:xfrm>
            <a:off x="6764282" y="3203467"/>
            <a:ext cx="4336533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/>
              <a:t>Example Text : Get a modern PowerPoint  Presentation that is beautifully designed. </a:t>
            </a:r>
            <a:r>
              <a:rPr lang="en-US" altLang="ko-KR" sz="1200" dirty="0">
                <a:cs typeface="Arial" pitchFamily="34" charset="0"/>
              </a:rPr>
              <a:t>Easy to change colors, photos and Text. </a:t>
            </a:r>
            <a:endParaRPr lang="ko-KR" altLang="en-US" sz="1200" dirty="0"/>
          </a:p>
        </p:txBody>
      </p:sp>
      <p:sp>
        <p:nvSpPr>
          <p:cNvPr id="44" name="Oval 72">
            <a:extLst>
              <a:ext uri="{FF2B5EF4-FFF2-40B4-BE49-F238E27FC236}">
                <a16:creationId xmlns:a16="http://schemas.microsoft.com/office/drawing/2014/main" id="{04C8B6A5-30A8-46B7-80C2-40120889E095}"/>
              </a:ext>
            </a:extLst>
          </p:cNvPr>
          <p:cNvSpPr/>
          <p:nvPr/>
        </p:nvSpPr>
        <p:spPr>
          <a:xfrm>
            <a:off x="6009583" y="4215097"/>
            <a:ext cx="576064" cy="576064"/>
          </a:xfrm>
          <a:prstGeom prst="ellipse">
            <a:avLst/>
          </a:prstGeom>
          <a:solidFill>
            <a:schemeClr val="accent2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03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A8B6D0E-5517-4CA5-B049-8F29BA5FC69F}"/>
              </a:ext>
            </a:extLst>
          </p:cNvPr>
          <p:cNvSpPr txBox="1"/>
          <p:nvPr/>
        </p:nvSpPr>
        <p:spPr>
          <a:xfrm>
            <a:off x="6764282" y="4210228"/>
            <a:ext cx="4336533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/>
              <a:t>Example Text : Get a modern PowerPoint  Presentation that is beautifully designed. </a:t>
            </a:r>
            <a:r>
              <a:rPr lang="en-US" altLang="ko-KR" sz="1200" dirty="0">
                <a:cs typeface="Arial" pitchFamily="34" charset="0"/>
              </a:rPr>
              <a:t>Easy to change colors, photos and Text. </a:t>
            </a:r>
            <a:endParaRPr lang="ko-KR" altLang="en-US" sz="1200" dirty="0"/>
          </a:p>
        </p:txBody>
      </p:sp>
      <p:sp>
        <p:nvSpPr>
          <p:cNvPr id="46" name="Oval 74">
            <a:extLst>
              <a:ext uri="{FF2B5EF4-FFF2-40B4-BE49-F238E27FC236}">
                <a16:creationId xmlns:a16="http://schemas.microsoft.com/office/drawing/2014/main" id="{6E9C6100-854E-48EC-88AE-06C5943F1E41}"/>
              </a:ext>
            </a:extLst>
          </p:cNvPr>
          <p:cNvSpPr/>
          <p:nvPr/>
        </p:nvSpPr>
        <p:spPr>
          <a:xfrm>
            <a:off x="6009687" y="5221859"/>
            <a:ext cx="576064" cy="576064"/>
          </a:xfrm>
          <a:prstGeom prst="ellipse">
            <a:avLst/>
          </a:prstGeom>
          <a:solidFill>
            <a:schemeClr val="accent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04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8665EEE-5DE4-46CC-8467-0AEC83E07CC2}"/>
              </a:ext>
            </a:extLst>
          </p:cNvPr>
          <p:cNvSpPr txBox="1"/>
          <p:nvPr/>
        </p:nvSpPr>
        <p:spPr>
          <a:xfrm>
            <a:off x="6764282" y="5216990"/>
            <a:ext cx="4336533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/>
              <a:t>Example Text : Get a modern PowerPoint  Presentation that is beautifully designed. </a:t>
            </a:r>
            <a:r>
              <a:rPr lang="en-US" altLang="ko-KR" sz="1200" dirty="0">
                <a:cs typeface="Arial" pitchFamily="34" charset="0"/>
              </a:rPr>
              <a:t>Easy to change colors, photos and Text.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9067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572C93-EB9E-488D-8DBC-56C04ECD2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Process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9F59D4-35B9-4D2B-A986-D57671FE0980}"/>
              </a:ext>
            </a:extLst>
          </p:cNvPr>
          <p:cNvGrpSpPr/>
          <p:nvPr/>
        </p:nvGrpSpPr>
        <p:grpSpPr>
          <a:xfrm>
            <a:off x="0" y="6587613"/>
            <a:ext cx="12192000" cy="270387"/>
            <a:chOff x="0" y="6587613"/>
            <a:chExt cx="12192000" cy="2703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9EF5A55-DBC1-4EA6-8085-2BBC071DD53A}"/>
                </a:ext>
              </a:extLst>
            </p:cNvPr>
            <p:cNvSpPr/>
            <p:nvPr/>
          </p:nvSpPr>
          <p:spPr>
            <a:xfrm>
              <a:off x="0" y="6587613"/>
              <a:ext cx="6265661" cy="270387"/>
            </a:xfrm>
            <a:prstGeom prst="rect">
              <a:avLst/>
            </a:prstGeom>
            <a:pattFill prst="pct3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CFBAA5-5038-41C8-B7C9-7DFC5808ED1C}"/>
                </a:ext>
              </a:extLst>
            </p:cNvPr>
            <p:cNvSpPr/>
            <p:nvPr/>
          </p:nvSpPr>
          <p:spPr>
            <a:xfrm>
              <a:off x="6265661" y="6587613"/>
              <a:ext cx="5926339" cy="2703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E8B2C1E-93D8-4F7A-939A-4C7C7DA2223C}"/>
              </a:ext>
            </a:extLst>
          </p:cNvPr>
          <p:cNvSpPr/>
          <p:nvPr/>
        </p:nvSpPr>
        <p:spPr>
          <a:xfrm>
            <a:off x="876935" y="4466438"/>
            <a:ext cx="2220913" cy="10277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400" b="1" dirty="0"/>
              <a:t>Donec gravida leo porttitor </a:t>
            </a:r>
            <a:r>
              <a:rPr lang="id-ID" sz="1400" dirty="0"/>
              <a:t>maximus sagittis. Praesent non erat ligula.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5D71D7-EFE1-4252-A6EC-17C508995FCC}"/>
              </a:ext>
            </a:extLst>
          </p:cNvPr>
          <p:cNvSpPr/>
          <p:nvPr/>
        </p:nvSpPr>
        <p:spPr>
          <a:xfrm>
            <a:off x="1342073" y="2418302"/>
            <a:ext cx="1374775" cy="13747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DDD3FC0-31B5-4F59-9A28-942E093D723F}"/>
              </a:ext>
            </a:extLst>
          </p:cNvPr>
          <p:cNvSpPr/>
          <p:nvPr/>
        </p:nvSpPr>
        <p:spPr>
          <a:xfrm>
            <a:off x="3986848" y="2348452"/>
            <a:ext cx="1374775" cy="1374775"/>
          </a:xfrm>
          <a:prstGeom prst="ellipse">
            <a:avLst/>
          </a:prstGeom>
          <a:solidFill>
            <a:schemeClr val="accent2"/>
          </a:solidFill>
          <a:ln w="762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5F6D6D-5837-4064-9066-CDE7A7859630}"/>
              </a:ext>
            </a:extLst>
          </p:cNvPr>
          <p:cNvSpPr/>
          <p:nvPr/>
        </p:nvSpPr>
        <p:spPr>
          <a:xfrm>
            <a:off x="6777673" y="2348452"/>
            <a:ext cx="1374775" cy="1374775"/>
          </a:xfrm>
          <a:prstGeom prst="ellipse">
            <a:avLst/>
          </a:prstGeom>
          <a:solidFill>
            <a:schemeClr val="accent3"/>
          </a:solidFill>
          <a:ln w="762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6009B09-6B1F-408C-9C37-F48B6DA0F29F}"/>
              </a:ext>
            </a:extLst>
          </p:cNvPr>
          <p:cNvSpPr/>
          <p:nvPr/>
        </p:nvSpPr>
        <p:spPr>
          <a:xfrm>
            <a:off x="9470073" y="2348452"/>
            <a:ext cx="1374775" cy="1374775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9263FD-5A6F-41FE-AE8D-22A84C2C6CB5}"/>
              </a:ext>
            </a:extLst>
          </p:cNvPr>
          <p:cNvSpPr txBox="1"/>
          <p:nvPr/>
        </p:nvSpPr>
        <p:spPr>
          <a:xfrm>
            <a:off x="1396915" y="3970869"/>
            <a:ext cx="126509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Process 01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82B2C4-BE2D-474C-9054-86B9CDF889F0}"/>
              </a:ext>
            </a:extLst>
          </p:cNvPr>
          <p:cNvSpPr/>
          <p:nvPr/>
        </p:nvSpPr>
        <p:spPr>
          <a:xfrm>
            <a:off x="3563451" y="4466438"/>
            <a:ext cx="2220913" cy="10277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400" b="1" dirty="0"/>
              <a:t>Donec gravida leo porttitor </a:t>
            </a:r>
            <a:r>
              <a:rPr lang="id-ID" sz="1400" dirty="0"/>
              <a:t>maximus sagittis. Praesent non erat ligula.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66F4B2-1D87-4DA1-AF80-E1EF101B5BE2}"/>
              </a:ext>
            </a:extLst>
          </p:cNvPr>
          <p:cNvSpPr txBox="1"/>
          <p:nvPr/>
        </p:nvSpPr>
        <p:spPr>
          <a:xfrm>
            <a:off x="4083432" y="3970869"/>
            <a:ext cx="126509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Process 02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FFCC40-3BA0-4EE8-BD29-CC55BAC16E6C}"/>
              </a:ext>
            </a:extLst>
          </p:cNvPr>
          <p:cNvSpPr/>
          <p:nvPr/>
        </p:nvSpPr>
        <p:spPr>
          <a:xfrm>
            <a:off x="6343822" y="4466438"/>
            <a:ext cx="2220913" cy="10277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400" b="1" dirty="0"/>
              <a:t>Donec gravida leo porttitor </a:t>
            </a:r>
            <a:r>
              <a:rPr lang="id-ID" sz="1400" dirty="0"/>
              <a:t>maximus sagittis. Praesent non erat ligula.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E11228-7C6D-44F0-9E01-A364A3D62649}"/>
              </a:ext>
            </a:extLst>
          </p:cNvPr>
          <p:cNvSpPr txBox="1"/>
          <p:nvPr/>
        </p:nvSpPr>
        <p:spPr>
          <a:xfrm>
            <a:off x="6863803" y="3970869"/>
            <a:ext cx="126509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Process 03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50CBE4-26A3-46EE-A451-1F909AB4815E}"/>
              </a:ext>
            </a:extLst>
          </p:cNvPr>
          <p:cNvSpPr/>
          <p:nvPr/>
        </p:nvSpPr>
        <p:spPr>
          <a:xfrm>
            <a:off x="9030338" y="4466438"/>
            <a:ext cx="2220913" cy="10277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400" b="1" dirty="0"/>
              <a:t>Donec gravida leo porttitor </a:t>
            </a:r>
            <a:r>
              <a:rPr lang="id-ID" sz="1400" dirty="0"/>
              <a:t>maximus sagittis. Praesent non erat ligula.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7E13F3-E873-4EE2-B748-E6A666631461}"/>
              </a:ext>
            </a:extLst>
          </p:cNvPr>
          <p:cNvSpPr txBox="1"/>
          <p:nvPr/>
        </p:nvSpPr>
        <p:spPr>
          <a:xfrm>
            <a:off x="9550318" y="3970869"/>
            <a:ext cx="126509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Process 04</a:t>
            </a:r>
          </a:p>
        </p:txBody>
      </p:sp>
      <p:pic>
        <p:nvPicPr>
          <p:cNvPr id="22" name="Graphic 21" descr="Head with gears">
            <a:extLst>
              <a:ext uri="{FF2B5EF4-FFF2-40B4-BE49-F238E27FC236}">
                <a16:creationId xmlns:a16="http://schemas.microsoft.com/office/drawing/2014/main" id="{5A9ACB4F-D32B-47D9-BA5F-00F977280B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30016" y="2769507"/>
            <a:ext cx="532663" cy="532663"/>
          </a:xfrm>
          <a:prstGeom prst="rect">
            <a:avLst/>
          </a:prstGeom>
        </p:spPr>
      </p:pic>
      <p:pic>
        <p:nvPicPr>
          <p:cNvPr id="23" name="Graphic 22" descr="Research">
            <a:extLst>
              <a:ext uri="{FF2B5EF4-FFF2-40B4-BE49-F238E27FC236}">
                <a16:creationId xmlns:a16="http://schemas.microsoft.com/office/drawing/2014/main" id="{7AE9FFAD-2273-44AB-AE53-CDE772329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80929" y="2769508"/>
            <a:ext cx="532663" cy="532663"/>
          </a:xfrm>
          <a:prstGeom prst="rect">
            <a:avLst/>
          </a:prstGeom>
        </p:spPr>
      </p:pic>
      <p:pic>
        <p:nvPicPr>
          <p:cNvPr id="24" name="Graphic 23" descr="Lightbulb">
            <a:extLst>
              <a:ext uri="{FF2B5EF4-FFF2-40B4-BE49-F238E27FC236}">
                <a16:creationId xmlns:a16="http://schemas.microsoft.com/office/drawing/2014/main" id="{8FC235F9-5D99-4AC2-970E-98135985D8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63129" y="2839358"/>
            <a:ext cx="532663" cy="532663"/>
          </a:xfrm>
          <a:prstGeom prst="rect">
            <a:avLst/>
          </a:prstGeom>
        </p:spPr>
      </p:pic>
      <p:pic>
        <p:nvPicPr>
          <p:cNvPr id="25" name="Graphic 24" descr="Ribbon">
            <a:extLst>
              <a:ext uri="{FF2B5EF4-FFF2-40B4-BE49-F238E27FC236}">
                <a16:creationId xmlns:a16="http://schemas.microsoft.com/office/drawing/2014/main" id="{8728C306-4156-491A-AF97-B62BEF50B61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91129" y="2769508"/>
            <a:ext cx="532663" cy="532663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8B02BE79-9416-4CB0-A0DD-BCAFE5515B41}"/>
              </a:ext>
            </a:extLst>
          </p:cNvPr>
          <p:cNvSpPr/>
          <p:nvPr/>
        </p:nvSpPr>
        <p:spPr>
          <a:xfrm>
            <a:off x="5634063" y="2970495"/>
            <a:ext cx="933082" cy="270387"/>
          </a:xfrm>
          <a:prstGeom prst="rightArrow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72C0D318-51B8-446B-8128-E2A292000AE4}"/>
              </a:ext>
            </a:extLst>
          </p:cNvPr>
          <p:cNvSpPr/>
          <p:nvPr/>
        </p:nvSpPr>
        <p:spPr>
          <a:xfrm>
            <a:off x="2870778" y="2970494"/>
            <a:ext cx="933082" cy="270387"/>
          </a:xfrm>
          <a:prstGeom prst="rightArrow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D154B744-4F63-4B43-AB59-1DD98DC004B1}"/>
              </a:ext>
            </a:extLst>
          </p:cNvPr>
          <p:cNvSpPr/>
          <p:nvPr/>
        </p:nvSpPr>
        <p:spPr>
          <a:xfrm>
            <a:off x="8326463" y="2970494"/>
            <a:ext cx="933082" cy="270387"/>
          </a:xfrm>
          <a:prstGeom prst="rightArrow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6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572C93-EB9E-488D-8DBC-56C04ECD2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Our Data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9F59D4-35B9-4D2B-A986-D57671FE0980}"/>
              </a:ext>
            </a:extLst>
          </p:cNvPr>
          <p:cNvGrpSpPr/>
          <p:nvPr/>
        </p:nvGrpSpPr>
        <p:grpSpPr>
          <a:xfrm>
            <a:off x="0" y="6587613"/>
            <a:ext cx="12192000" cy="270387"/>
            <a:chOff x="0" y="6587613"/>
            <a:chExt cx="12192000" cy="2703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9EF5A55-DBC1-4EA6-8085-2BBC071DD53A}"/>
                </a:ext>
              </a:extLst>
            </p:cNvPr>
            <p:cNvSpPr/>
            <p:nvPr/>
          </p:nvSpPr>
          <p:spPr>
            <a:xfrm>
              <a:off x="0" y="6587613"/>
              <a:ext cx="6265661" cy="270387"/>
            </a:xfrm>
            <a:prstGeom prst="rect">
              <a:avLst/>
            </a:prstGeom>
            <a:pattFill prst="pct3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CFBAA5-5038-41C8-B7C9-7DFC5808ED1C}"/>
                </a:ext>
              </a:extLst>
            </p:cNvPr>
            <p:cNvSpPr/>
            <p:nvPr/>
          </p:nvSpPr>
          <p:spPr>
            <a:xfrm>
              <a:off x="6265661" y="6587613"/>
              <a:ext cx="5926339" cy="2703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1B916D8-B4BF-4DE9-9B73-34D832377C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8535760"/>
              </p:ext>
            </p:extLst>
          </p:nvPr>
        </p:nvGraphicFramePr>
        <p:xfrm>
          <a:off x="6096000" y="2282056"/>
          <a:ext cx="5229547" cy="3278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quis nostrud exerci tation ullamcorper suscipit lobortis nisl ut aliquip ex ea">
            <a:extLst>
              <a:ext uri="{FF2B5EF4-FFF2-40B4-BE49-F238E27FC236}">
                <a16:creationId xmlns:a16="http://schemas.microsoft.com/office/drawing/2014/main" id="{287BE0A2-ED6C-4086-BEA4-D956CC664F31}"/>
              </a:ext>
            </a:extLst>
          </p:cNvPr>
          <p:cNvSpPr txBox="1"/>
          <p:nvPr/>
        </p:nvSpPr>
        <p:spPr>
          <a:xfrm>
            <a:off x="2094422" y="2857903"/>
            <a:ext cx="3252500" cy="294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120000"/>
              </a:lnSpc>
              <a:defRPr sz="1200">
                <a:solidFill>
                  <a:schemeClr val="accent6">
                    <a:lumOff val="34931"/>
                  </a:schemeClr>
                </a:solidFill>
              </a:defRPr>
            </a:lvl1pPr>
          </a:lstStyle>
          <a:p>
            <a:r>
              <a:rPr dirty="0" err="1">
                <a:solidFill>
                  <a:schemeClr val="tx1"/>
                </a:solidFill>
                <a:latin typeface="+mj-lt"/>
              </a:rPr>
              <a:t>quis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nostrud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exerci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tation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ullamcorper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Feature 1">
            <a:extLst>
              <a:ext uri="{FF2B5EF4-FFF2-40B4-BE49-F238E27FC236}">
                <a16:creationId xmlns:a16="http://schemas.microsoft.com/office/drawing/2014/main" id="{74C394BF-8FC4-49F5-82F1-0B754C48F9E6}"/>
              </a:ext>
            </a:extLst>
          </p:cNvPr>
          <p:cNvSpPr txBox="1"/>
          <p:nvPr/>
        </p:nvSpPr>
        <p:spPr>
          <a:xfrm>
            <a:off x="2094422" y="2480352"/>
            <a:ext cx="2716512" cy="360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120000"/>
              </a:lnSpc>
              <a:defRPr sz="1600">
                <a:solidFill>
                  <a:srgbClr val="404040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lang="en-US" b="1" dirty="0">
                <a:solidFill>
                  <a:schemeClr val="accent1"/>
                </a:solidFill>
                <a:latin typeface="+mj-lt"/>
              </a:rPr>
              <a:t>Data Calculation</a:t>
            </a:r>
            <a:endParaRPr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3" name="quis nostrud exerci tation ullamcorper suscipit lobortis nisl ut aliquip ex ea">
            <a:extLst>
              <a:ext uri="{FF2B5EF4-FFF2-40B4-BE49-F238E27FC236}">
                <a16:creationId xmlns:a16="http://schemas.microsoft.com/office/drawing/2014/main" id="{3168F9A2-A41B-4F22-BA01-E66CD7866279}"/>
              </a:ext>
            </a:extLst>
          </p:cNvPr>
          <p:cNvSpPr txBox="1"/>
          <p:nvPr/>
        </p:nvSpPr>
        <p:spPr>
          <a:xfrm>
            <a:off x="2094422" y="3834527"/>
            <a:ext cx="3252500" cy="294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120000"/>
              </a:lnSpc>
              <a:defRPr sz="1200">
                <a:solidFill>
                  <a:schemeClr val="accent6">
                    <a:lumOff val="34931"/>
                  </a:schemeClr>
                </a:solidFill>
              </a:defRPr>
            </a:lvl1pPr>
          </a:lstStyle>
          <a:p>
            <a:r>
              <a:rPr dirty="0" err="1">
                <a:solidFill>
                  <a:schemeClr val="tx1"/>
                </a:solidFill>
                <a:latin typeface="+mj-lt"/>
              </a:rPr>
              <a:t>quis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nostrud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exerci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tation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ullamcorper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Feature 1">
            <a:extLst>
              <a:ext uri="{FF2B5EF4-FFF2-40B4-BE49-F238E27FC236}">
                <a16:creationId xmlns:a16="http://schemas.microsoft.com/office/drawing/2014/main" id="{1D9FD702-4070-4F5F-A636-37640278C176}"/>
              </a:ext>
            </a:extLst>
          </p:cNvPr>
          <p:cNvSpPr txBox="1"/>
          <p:nvPr/>
        </p:nvSpPr>
        <p:spPr>
          <a:xfrm>
            <a:off x="2094422" y="3456976"/>
            <a:ext cx="2716512" cy="362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120000"/>
              </a:lnSpc>
              <a:defRPr sz="1600">
                <a:solidFill>
                  <a:srgbClr val="404040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  <a:latin typeface="Montserrat" panose="00000500000000000000" pitchFamily="50" charset="0"/>
              </a:rPr>
              <a:t>Data Calculation</a:t>
            </a:r>
          </a:p>
        </p:txBody>
      </p:sp>
      <p:sp>
        <p:nvSpPr>
          <p:cNvPr id="15" name="quis nostrud exerci tation ullamcorper suscipit lobortis nisl ut aliquip ex ea">
            <a:extLst>
              <a:ext uri="{FF2B5EF4-FFF2-40B4-BE49-F238E27FC236}">
                <a16:creationId xmlns:a16="http://schemas.microsoft.com/office/drawing/2014/main" id="{51945F2B-B83D-416A-B781-0DCB152B1318}"/>
              </a:ext>
            </a:extLst>
          </p:cNvPr>
          <p:cNvSpPr txBox="1"/>
          <p:nvPr/>
        </p:nvSpPr>
        <p:spPr>
          <a:xfrm>
            <a:off x="2094422" y="4828282"/>
            <a:ext cx="3252500" cy="294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120000"/>
              </a:lnSpc>
              <a:defRPr sz="1200">
                <a:solidFill>
                  <a:schemeClr val="accent6">
                    <a:lumOff val="34931"/>
                  </a:schemeClr>
                </a:solidFill>
              </a:defRPr>
            </a:lvl1pPr>
          </a:lstStyle>
          <a:p>
            <a:r>
              <a:rPr dirty="0" err="1">
                <a:solidFill>
                  <a:schemeClr val="tx1"/>
                </a:solidFill>
                <a:latin typeface="+mj-lt"/>
              </a:rPr>
              <a:t>quis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nostrud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exerci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tation</a:t>
            </a:r>
            <a:r>
              <a:rPr dirty="0">
                <a:solidFill>
                  <a:schemeClr val="tx1"/>
                </a:solidFill>
                <a:latin typeface="+mj-lt"/>
              </a:rPr>
              <a:t> </a:t>
            </a:r>
            <a:r>
              <a:rPr dirty="0" err="1">
                <a:solidFill>
                  <a:schemeClr val="tx1"/>
                </a:solidFill>
                <a:latin typeface="+mj-lt"/>
              </a:rPr>
              <a:t>ullamcorper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Feature 1">
            <a:extLst>
              <a:ext uri="{FF2B5EF4-FFF2-40B4-BE49-F238E27FC236}">
                <a16:creationId xmlns:a16="http://schemas.microsoft.com/office/drawing/2014/main" id="{37C65AE9-0C0C-4318-BFA8-8D58E4D48F76}"/>
              </a:ext>
            </a:extLst>
          </p:cNvPr>
          <p:cNvSpPr txBox="1"/>
          <p:nvPr/>
        </p:nvSpPr>
        <p:spPr>
          <a:xfrm>
            <a:off x="2094422" y="4450731"/>
            <a:ext cx="2716512" cy="362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120000"/>
              </a:lnSpc>
              <a:defRPr sz="1600">
                <a:solidFill>
                  <a:srgbClr val="404040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lang="en-US" b="1" dirty="0">
                <a:solidFill>
                  <a:schemeClr val="accent3"/>
                </a:solidFill>
                <a:latin typeface="Montserrat" panose="00000500000000000000" pitchFamily="50" charset="0"/>
              </a:rPr>
              <a:t>Data Calculation</a:t>
            </a:r>
          </a:p>
        </p:txBody>
      </p:sp>
      <p:pic>
        <p:nvPicPr>
          <p:cNvPr id="17" name="Graphic 16" descr="Female Profile">
            <a:extLst>
              <a:ext uri="{FF2B5EF4-FFF2-40B4-BE49-F238E27FC236}">
                <a16:creationId xmlns:a16="http://schemas.microsoft.com/office/drawing/2014/main" id="{E1E22481-C73D-4B18-9DB1-4E237DFA95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8970" y="4598482"/>
            <a:ext cx="459600" cy="459600"/>
          </a:xfrm>
          <a:prstGeom prst="rect">
            <a:avLst/>
          </a:prstGeom>
        </p:spPr>
      </p:pic>
      <p:pic>
        <p:nvPicPr>
          <p:cNvPr id="18" name="Graphic 17" descr="Male profile">
            <a:extLst>
              <a:ext uri="{FF2B5EF4-FFF2-40B4-BE49-F238E27FC236}">
                <a16:creationId xmlns:a16="http://schemas.microsoft.com/office/drawing/2014/main" id="{824BED26-B480-44DF-B1E6-381734294F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8970" y="3608085"/>
            <a:ext cx="459600" cy="459600"/>
          </a:xfrm>
          <a:prstGeom prst="rect">
            <a:avLst/>
          </a:prstGeom>
        </p:spPr>
      </p:pic>
      <p:pic>
        <p:nvPicPr>
          <p:cNvPr id="19" name="Graphic 18" descr="User">
            <a:extLst>
              <a:ext uri="{FF2B5EF4-FFF2-40B4-BE49-F238E27FC236}">
                <a16:creationId xmlns:a16="http://schemas.microsoft.com/office/drawing/2014/main" id="{1085B9CE-45F1-43CC-A919-3D7E6235E17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88970" y="2617689"/>
            <a:ext cx="459600" cy="45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30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572C93-EB9E-488D-8DBC-56C04ECD2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Contact Us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9F59D4-35B9-4D2B-A986-D57671FE0980}"/>
              </a:ext>
            </a:extLst>
          </p:cNvPr>
          <p:cNvGrpSpPr/>
          <p:nvPr/>
        </p:nvGrpSpPr>
        <p:grpSpPr>
          <a:xfrm>
            <a:off x="0" y="6587613"/>
            <a:ext cx="12192000" cy="270387"/>
            <a:chOff x="0" y="6587613"/>
            <a:chExt cx="12192000" cy="2703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9EF5A55-DBC1-4EA6-8085-2BBC071DD53A}"/>
                </a:ext>
              </a:extLst>
            </p:cNvPr>
            <p:cNvSpPr/>
            <p:nvPr/>
          </p:nvSpPr>
          <p:spPr>
            <a:xfrm>
              <a:off x="0" y="6587613"/>
              <a:ext cx="6265661" cy="270387"/>
            </a:xfrm>
            <a:prstGeom prst="rect">
              <a:avLst/>
            </a:prstGeom>
            <a:pattFill prst="pct3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CFBAA5-5038-41C8-B7C9-7DFC5808ED1C}"/>
                </a:ext>
              </a:extLst>
            </p:cNvPr>
            <p:cNvSpPr/>
            <p:nvPr/>
          </p:nvSpPr>
          <p:spPr>
            <a:xfrm>
              <a:off x="6265661" y="6587613"/>
              <a:ext cx="5926339" cy="2703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Diamond 9">
            <a:extLst>
              <a:ext uri="{FF2B5EF4-FFF2-40B4-BE49-F238E27FC236}">
                <a16:creationId xmlns:a16="http://schemas.microsoft.com/office/drawing/2014/main" id="{BFA77D00-1153-4F25-88EE-6E51BE71E571}"/>
              </a:ext>
            </a:extLst>
          </p:cNvPr>
          <p:cNvSpPr/>
          <p:nvPr/>
        </p:nvSpPr>
        <p:spPr>
          <a:xfrm>
            <a:off x="1282688" y="2389628"/>
            <a:ext cx="1930400" cy="19304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3992C5-5065-429B-90CB-A9BDF9636CBD}"/>
              </a:ext>
            </a:extLst>
          </p:cNvPr>
          <p:cNvGrpSpPr/>
          <p:nvPr/>
        </p:nvGrpSpPr>
        <p:grpSpPr>
          <a:xfrm>
            <a:off x="884444" y="4728144"/>
            <a:ext cx="2726889" cy="586883"/>
            <a:chOff x="810743" y="5537360"/>
            <a:chExt cx="2726889" cy="586883"/>
          </a:xfrm>
        </p:grpSpPr>
        <p:sp>
          <p:nvSpPr>
            <p:cNvPr id="12" name="quis nostrud exerci tation ullamcorper suscipit lobortis nisl ut aliquip ex ea">
              <a:extLst>
                <a:ext uri="{FF2B5EF4-FFF2-40B4-BE49-F238E27FC236}">
                  <a16:creationId xmlns:a16="http://schemas.microsoft.com/office/drawing/2014/main" id="{14C8936B-3D84-4488-A8D9-4B9174E18931}"/>
                </a:ext>
              </a:extLst>
            </p:cNvPr>
            <p:cNvSpPr txBox="1"/>
            <p:nvPr/>
          </p:nvSpPr>
          <p:spPr>
            <a:xfrm>
              <a:off x="810743" y="5829547"/>
              <a:ext cx="2726889" cy="29469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>
              <a:lvl1pPr>
                <a:lnSpc>
                  <a:spcPct val="120000"/>
                </a:lnSpc>
                <a:defRPr sz="1200">
                  <a:solidFill>
                    <a:schemeClr val="accent6">
                      <a:lumOff val="34931"/>
                    </a:schemeClr>
                  </a:solidFill>
                </a:defRPr>
              </a:lvl1pPr>
            </a:lstStyle>
            <a:p>
              <a:pPr algn="ctr"/>
              <a:r>
                <a:rPr lang="en-US" b="1" spc="300" dirty="0">
                  <a:solidFill>
                    <a:schemeClr val="tx1"/>
                  </a:solidFill>
                  <a:latin typeface="+mj-lt"/>
                </a:rPr>
                <a:t>www.domain.com</a:t>
              </a:r>
            </a:p>
          </p:txBody>
        </p:sp>
        <p:sp>
          <p:nvSpPr>
            <p:cNvPr id="13" name="Feature 1">
              <a:extLst>
                <a:ext uri="{FF2B5EF4-FFF2-40B4-BE49-F238E27FC236}">
                  <a16:creationId xmlns:a16="http://schemas.microsoft.com/office/drawing/2014/main" id="{45E909CB-2021-429B-87C3-722CD48E0115}"/>
                </a:ext>
              </a:extLst>
            </p:cNvPr>
            <p:cNvSpPr txBox="1"/>
            <p:nvPr/>
          </p:nvSpPr>
          <p:spPr>
            <a:xfrm>
              <a:off x="1178670" y="5537360"/>
              <a:ext cx="1991037" cy="36215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>
              <a:lvl1pPr>
                <a:lnSpc>
                  <a:spcPct val="120000"/>
                </a:lnSpc>
                <a:defRPr sz="1600">
                  <a:solidFill>
                    <a:srgbClr val="404040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pPr algn="ctr"/>
              <a:r>
                <a:rPr lang="en-US" b="1" dirty="0">
                  <a:solidFill>
                    <a:schemeClr val="tx1"/>
                  </a:solidFill>
                  <a:latin typeface="+mj-lt"/>
                </a:rPr>
                <a:t>Website</a:t>
              </a:r>
              <a:endParaRPr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DC5502-F869-4C94-97D2-86A217B4767C}"/>
              </a:ext>
            </a:extLst>
          </p:cNvPr>
          <p:cNvGrpSpPr/>
          <p:nvPr/>
        </p:nvGrpSpPr>
        <p:grpSpPr>
          <a:xfrm>
            <a:off x="8641626" y="4728144"/>
            <a:ext cx="2726889" cy="586883"/>
            <a:chOff x="810743" y="5537360"/>
            <a:chExt cx="2726889" cy="586883"/>
          </a:xfrm>
        </p:grpSpPr>
        <p:sp>
          <p:nvSpPr>
            <p:cNvPr id="15" name="quis nostrud exerci tation ullamcorper suscipit lobortis nisl ut aliquip ex ea">
              <a:extLst>
                <a:ext uri="{FF2B5EF4-FFF2-40B4-BE49-F238E27FC236}">
                  <a16:creationId xmlns:a16="http://schemas.microsoft.com/office/drawing/2014/main" id="{5B0188AD-1F53-42DF-AB84-B82EA51257AF}"/>
                </a:ext>
              </a:extLst>
            </p:cNvPr>
            <p:cNvSpPr txBox="1"/>
            <p:nvPr/>
          </p:nvSpPr>
          <p:spPr>
            <a:xfrm>
              <a:off x="810743" y="5829547"/>
              <a:ext cx="2726889" cy="29469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>
              <a:lvl1pPr>
                <a:lnSpc>
                  <a:spcPct val="120000"/>
                </a:lnSpc>
                <a:defRPr sz="1200">
                  <a:solidFill>
                    <a:schemeClr val="accent6">
                      <a:lumOff val="34931"/>
                    </a:schemeClr>
                  </a:solidFill>
                </a:defRPr>
              </a:lvl1pPr>
            </a:lstStyle>
            <a:p>
              <a:pPr algn="ctr"/>
              <a:r>
                <a:rPr lang="en-US" b="1" spc="300" dirty="0">
                  <a:solidFill>
                    <a:schemeClr val="tx1"/>
                  </a:solidFill>
                  <a:latin typeface="+mj-lt"/>
                </a:rPr>
                <a:t>+01 234 567 8</a:t>
              </a:r>
            </a:p>
          </p:txBody>
        </p:sp>
        <p:sp>
          <p:nvSpPr>
            <p:cNvPr id="16" name="Feature 1">
              <a:extLst>
                <a:ext uri="{FF2B5EF4-FFF2-40B4-BE49-F238E27FC236}">
                  <a16:creationId xmlns:a16="http://schemas.microsoft.com/office/drawing/2014/main" id="{0E9A51BB-58F0-41FC-A15B-300278AA07FA}"/>
                </a:ext>
              </a:extLst>
            </p:cNvPr>
            <p:cNvSpPr txBox="1"/>
            <p:nvPr/>
          </p:nvSpPr>
          <p:spPr>
            <a:xfrm>
              <a:off x="1178670" y="5537360"/>
              <a:ext cx="1991037" cy="36215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>
              <a:lvl1pPr>
                <a:lnSpc>
                  <a:spcPct val="120000"/>
                </a:lnSpc>
                <a:defRPr sz="1600">
                  <a:solidFill>
                    <a:srgbClr val="404040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pPr algn="ctr"/>
              <a:r>
                <a:rPr lang="en-US" b="1" dirty="0">
                  <a:solidFill>
                    <a:schemeClr val="tx1"/>
                  </a:solidFill>
                  <a:latin typeface="+mj-lt"/>
                </a:rPr>
                <a:t>Call Us</a:t>
              </a:r>
              <a:endParaRPr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AA8D170-CCB1-4E37-8C3C-55C7DD77EB6D}"/>
              </a:ext>
            </a:extLst>
          </p:cNvPr>
          <p:cNvGrpSpPr/>
          <p:nvPr/>
        </p:nvGrpSpPr>
        <p:grpSpPr>
          <a:xfrm>
            <a:off x="4763036" y="4728144"/>
            <a:ext cx="2726889" cy="586883"/>
            <a:chOff x="810743" y="5537360"/>
            <a:chExt cx="2726889" cy="586883"/>
          </a:xfrm>
        </p:grpSpPr>
        <p:sp>
          <p:nvSpPr>
            <p:cNvPr id="18" name="quis nostrud exerci tation ullamcorper suscipit lobortis nisl ut aliquip ex ea">
              <a:extLst>
                <a:ext uri="{FF2B5EF4-FFF2-40B4-BE49-F238E27FC236}">
                  <a16:creationId xmlns:a16="http://schemas.microsoft.com/office/drawing/2014/main" id="{34B13042-5F81-49C8-961D-EEE299B8BE43}"/>
                </a:ext>
              </a:extLst>
            </p:cNvPr>
            <p:cNvSpPr txBox="1"/>
            <p:nvPr/>
          </p:nvSpPr>
          <p:spPr>
            <a:xfrm>
              <a:off x="810743" y="5829547"/>
              <a:ext cx="2726889" cy="29469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>
              <a:lvl1pPr>
                <a:lnSpc>
                  <a:spcPct val="120000"/>
                </a:lnSpc>
                <a:defRPr sz="1200">
                  <a:solidFill>
                    <a:schemeClr val="accent6">
                      <a:lumOff val="34931"/>
                    </a:schemeClr>
                  </a:solidFill>
                </a:defRPr>
              </a:lvl1pPr>
            </a:lstStyle>
            <a:p>
              <a:pPr algn="ctr"/>
              <a:r>
                <a:rPr lang="en-US" b="1" spc="300" dirty="0">
                  <a:solidFill>
                    <a:schemeClr val="tx1"/>
                  </a:solidFill>
                  <a:latin typeface="+mj-lt"/>
                </a:rPr>
                <a:t>123 Main </a:t>
              </a:r>
              <a:r>
                <a:rPr lang="en-US" b="1" spc="300" dirty="0" err="1">
                  <a:solidFill>
                    <a:schemeClr val="tx1"/>
                  </a:solidFill>
                  <a:latin typeface="+mj-lt"/>
                </a:rPr>
                <a:t>Adress</a:t>
              </a:r>
              <a:r>
                <a:rPr lang="en-US" b="1" spc="300" dirty="0">
                  <a:solidFill>
                    <a:schemeClr val="tx1"/>
                  </a:solidFill>
                  <a:latin typeface="+mj-lt"/>
                </a:rPr>
                <a:t>, UK</a:t>
              </a:r>
            </a:p>
          </p:txBody>
        </p:sp>
        <p:sp>
          <p:nvSpPr>
            <p:cNvPr id="19" name="Feature 1">
              <a:extLst>
                <a:ext uri="{FF2B5EF4-FFF2-40B4-BE49-F238E27FC236}">
                  <a16:creationId xmlns:a16="http://schemas.microsoft.com/office/drawing/2014/main" id="{BEEF210F-0FF4-4803-BD9C-D7040271A6F1}"/>
                </a:ext>
              </a:extLst>
            </p:cNvPr>
            <p:cNvSpPr txBox="1"/>
            <p:nvPr/>
          </p:nvSpPr>
          <p:spPr>
            <a:xfrm>
              <a:off x="1178670" y="5537360"/>
              <a:ext cx="1991037" cy="36215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>
              <a:lvl1pPr>
                <a:lnSpc>
                  <a:spcPct val="120000"/>
                </a:lnSpc>
                <a:defRPr sz="1600">
                  <a:solidFill>
                    <a:srgbClr val="404040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pPr algn="ctr"/>
              <a:r>
                <a:rPr lang="en-US" b="1" dirty="0">
                  <a:solidFill>
                    <a:schemeClr val="tx1"/>
                  </a:solidFill>
                  <a:latin typeface="+mj-lt"/>
                </a:rPr>
                <a:t>Main Address</a:t>
              </a:r>
              <a:endParaRPr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0" name="Diamond 19">
            <a:extLst>
              <a:ext uri="{FF2B5EF4-FFF2-40B4-BE49-F238E27FC236}">
                <a16:creationId xmlns:a16="http://schemas.microsoft.com/office/drawing/2014/main" id="{6CA2C731-32E1-484B-B5BE-11E9877C40AF}"/>
              </a:ext>
            </a:extLst>
          </p:cNvPr>
          <p:cNvSpPr/>
          <p:nvPr/>
        </p:nvSpPr>
        <p:spPr>
          <a:xfrm>
            <a:off x="1282688" y="2166845"/>
            <a:ext cx="1930400" cy="193040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id="{B8F954BE-84A3-419A-9013-A1129433196B}"/>
              </a:ext>
            </a:extLst>
          </p:cNvPr>
          <p:cNvSpPr/>
          <p:nvPr/>
        </p:nvSpPr>
        <p:spPr>
          <a:xfrm>
            <a:off x="5161280" y="2394279"/>
            <a:ext cx="1930400" cy="19304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A4A9B1B2-8B68-49D0-A777-85848F1FEB78}"/>
              </a:ext>
            </a:extLst>
          </p:cNvPr>
          <p:cNvSpPr/>
          <p:nvPr/>
        </p:nvSpPr>
        <p:spPr>
          <a:xfrm>
            <a:off x="5161280" y="2171496"/>
            <a:ext cx="1930400" cy="19304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14E99985-D4DB-489A-B435-0DD532C1D128}"/>
              </a:ext>
            </a:extLst>
          </p:cNvPr>
          <p:cNvSpPr/>
          <p:nvPr/>
        </p:nvSpPr>
        <p:spPr>
          <a:xfrm>
            <a:off x="8964379" y="2389628"/>
            <a:ext cx="1930400" cy="19304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E375644E-6606-47C1-B08F-042E48898977}"/>
              </a:ext>
            </a:extLst>
          </p:cNvPr>
          <p:cNvSpPr/>
          <p:nvPr/>
        </p:nvSpPr>
        <p:spPr>
          <a:xfrm>
            <a:off x="8964379" y="2166845"/>
            <a:ext cx="1930400" cy="193040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Graphic 24" descr="Receiver">
            <a:extLst>
              <a:ext uri="{FF2B5EF4-FFF2-40B4-BE49-F238E27FC236}">
                <a16:creationId xmlns:a16="http://schemas.microsoft.com/office/drawing/2014/main" id="{0A5138E3-4B19-4836-9919-52C63D7BB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0979" y="2792745"/>
            <a:ext cx="757200" cy="757200"/>
          </a:xfrm>
          <a:prstGeom prst="rect">
            <a:avLst/>
          </a:prstGeom>
        </p:spPr>
      </p:pic>
      <p:pic>
        <p:nvPicPr>
          <p:cNvPr id="26" name="Graphic 25" descr="World">
            <a:extLst>
              <a:ext uri="{FF2B5EF4-FFF2-40B4-BE49-F238E27FC236}">
                <a16:creationId xmlns:a16="http://schemas.microsoft.com/office/drawing/2014/main" id="{53980AF8-0955-4F20-A33C-23DFC9B727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69288" y="2792745"/>
            <a:ext cx="757200" cy="757200"/>
          </a:xfrm>
          <a:prstGeom prst="rect">
            <a:avLst/>
          </a:prstGeom>
        </p:spPr>
      </p:pic>
      <p:pic>
        <p:nvPicPr>
          <p:cNvPr id="27" name="Graphic 26" descr="Map compass">
            <a:extLst>
              <a:ext uri="{FF2B5EF4-FFF2-40B4-BE49-F238E27FC236}">
                <a16:creationId xmlns:a16="http://schemas.microsoft.com/office/drawing/2014/main" id="{412CA2A4-861A-4AC3-B727-498F0151D8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47880" y="2792745"/>
            <a:ext cx="757200" cy="7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291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74000">
              <a:schemeClr val="accent5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57B4A0-FCCF-D0AF-9F48-C00297B480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6D1BA6-2AE5-3FDE-9EC0-7CA6515A6E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9DC7EC6-8107-F00E-7DE5-10595F767B3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75BD74-646F-78BD-0BFB-6640E4DF07A5}"/>
              </a:ext>
            </a:extLst>
          </p:cNvPr>
          <p:cNvSpPr/>
          <p:nvPr/>
        </p:nvSpPr>
        <p:spPr>
          <a:xfrm>
            <a:off x="1173480" y="5236259"/>
            <a:ext cx="9845040" cy="1189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chemeClr val="accent1"/>
                </a:solidFill>
                <a:latin typeface="+mj-lt"/>
              </a:rPr>
              <a:t>BREAK</a:t>
            </a:r>
            <a:r>
              <a:rPr lang="en-US" sz="5400" b="1" dirty="0">
                <a:latin typeface="+mj-lt"/>
              </a:rPr>
              <a:t> SECTION</a:t>
            </a:r>
            <a:endParaRPr lang="id-ID" sz="5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2466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" b="127"/>
          <a:stretch>
            <a:fillRect/>
          </a:stretch>
        </p:blipFill>
        <p:spPr/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DE7F2F-A084-4E50-A16F-BFF8808BDEC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F555F0-4EEF-4DB3-8019-21C721F84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THANK</a:t>
            </a:r>
            <a:r>
              <a:rPr lang="en-US" dirty="0"/>
              <a:t> YOU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AD2044-CAF5-4848-B2D0-04BACA76A4A2}"/>
              </a:ext>
            </a:extLst>
          </p:cNvPr>
          <p:cNvSpPr/>
          <p:nvPr/>
        </p:nvSpPr>
        <p:spPr>
          <a:xfrm>
            <a:off x="291855" y="279632"/>
            <a:ext cx="1295891" cy="1564177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203ACF-878F-4C46-B18C-35D79655C304}"/>
              </a:ext>
            </a:extLst>
          </p:cNvPr>
          <p:cNvSpPr/>
          <p:nvPr/>
        </p:nvSpPr>
        <p:spPr>
          <a:xfrm>
            <a:off x="10604255" y="5014192"/>
            <a:ext cx="1295891" cy="1564177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22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74000">
              <a:schemeClr val="accent5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48F4B4B-2039-4DE7-B3F5-731540C3BB5A}"/>
              </a:ext>
            </a:extLst>
          </p:cNvPr>
          <p:cNvSpPr/>
          <p:nvPr/>
        </p:nvSpPr>
        <p:spPr>
          <a:xfrm>
            <a:off x="0" y="0"/>
            <a:ext cx="318565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62D875-B5D9-4852-950C-51E21A3AC9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About Company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120476-7CC6-4F2D-99EE-1DEB3C34D6E9}"/>
              </a:ext>
            </a:extLst>
          </p:cNvPr>
          <p:cNvSpPr/>
          <p:nvPr/>
        </p:nvSpPr>
        <p:spPr>
          <a:xfrm>
            <a:off x="10756491" y="5610021"/>
            <a:ext cx="1435509" cy="1247979"/>
          </a:xfrm>
          <a:prstGeom prst="rect">
            <a:avLst/>
          </a:prstGeom>
          <a:solidFill>
            <a:srgbClr val="3BC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1F06E-243C-4D52-BDBD-F095E8F68960}"/>
              </a:ext>
            </a:extLst>
          </p:cNvPr>
          <p:cNvSpPr/>
          <p:nvPr/>
        </p:nvSpPr>
        <p:spPr>
          <a:xfrm>
            <a:off x="7245579" y="3428999"/>
            <a:ext cx="3690645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Duis Blandit Ullamcorper Purus,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 Non</a:t>
            </a:r>
            <a:r>
              <a:rPr lang="en-US" sz="1200" dirty="0"/>
              <a:t> </a:t>
            </a:r>
            <a:r>
              <a:rPr lang="id-ID" sz="1200" dirty="0"/>
              <a:t>Donec Gravida Leo Porttitor Maximus Sagittis. Praesent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2" t="3648" r="34564" b="3648"/>
          <a:stretch>
            <a:fillRect/>
          </a:stretch>
        </p:blipFill>
        <p:spPr>
          <a:xfrm>
            <a:off x="1026465" y="1044896"/>
            <a:ext cx="5419159" cy="4768209"/>
          </a:xfrm>
          <a:custGeom>
            <a:avLst/>
            <a:gdLst>
              <a:gd name="connsiteX0" fmla="*/ 1139164 w 5419159"/>
              <a:gd name="connsiteY0" fmla="*/ 3319844 h 4768209"/>
              <a:gd name="connsiteX1" fmla="*/ 2994371 w 5419159"/>
              <a:gd name="connsiteY1" fmla="*/ 3319844 h 4768209"/>
              <a:gd name="connsiteX2" fmla="*/ 2994371 w 5419159"/>
              <a:gd name="connsiteY2" fmla="*/ 4768209 h 4768209"/>
              <a:gd name="connsiteX3" fmla="*/ 1139164 w 5419159"/>
              <a:gd name="connsiteY3" fmla="*/ 4768209 h 4768209"/>
              <a:gd name="connsiteX4" fmla="*/ 3059465 w 5419159"/>
              <a:gd name="connsiteY4" fmla="*/ 1643648 h 4768209"/>
              <a:gd name="connsiteX5" fmla="*/ 5419159 w 5419159"/>
              <a:gd name="connsiteY5" fmla="*/ 1643648 h 4768209"/>
              <a:gd name="connsiteX6" fmla="*/ 5419159 w 5419159"/>
              <a:gd name="connsiteY6" fmla="*/ 4214902 h 4768209"/>
              <a:gd name="connsiteX7" fmla="*/ 3059465 w 5419159"/>
              <a:gd name="connsiteY7" fmla="*/ 4214902 h 4768209"/>
              <a:gd name="connsiteX8" fmla="*/ 3043190 w 5419159"/>
              <a:gd name="connsiteY8" fmla="*/ 390570 h 4768209"/>
              <a:gd name="connsiteX9" fmla="*/ 4312543 w 5419159"/>
              <a:gd name="connsiteY9" fmla="*/ 390570 h 4768209"/>
              <a:gd name="connsiteX10" fmla="*/ 4312543 w 5419159"/>
              <a:gd name="connsiteY10" fmla="*/ 1546006 h 4768209"/>
              <a:gd name="connsiteX11" fmla="*/ 3043190 w 5419159"/>
              <a:gd name="connsiteY11" fmla="*/ 1546006 h 4768209"/>
              <a:gd name="connsiteX12" fmla="*/ 0 w 5419159"/>
              <a:gd name="connsiteY12" fmla="*/ 0 h 4768209"/>
              <a:gd name="connsiteX13" fmla="*/ 2961823 w 5419159"/>
              <a:gd name="connsiteY13" fmla="*/ 0 h 4768209"/>
              <a:gd name="connsiteX14" fmla="*/ 2961823 w 5419159"/>
              <a:gd name="connsiteY14" fmla="*/ 3238476 h 4768209"/>
              <a:gd name="connsiteX15" fmla="*/ 0 w 5419159"/>
              <a:gd name="connsiteY15" fmla="*/ 3238476 h 4768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19159" h="4768209">
                <a:moveTo>
                  <a:pt x="1139164" y="3319844"/>
                </a:moveTo>
                <a:lnTo>
                  <a:pt x="2994371" y="3319844"/>
                </a:lnTo>
                <a:lnTo>
                  <a:pt x="2994371" y="4768209"/>
                </a:lnTo>
                <a:lnTo>
                  <a:pt x="1139164" y="4768209"/>
                </a:lnTo>
                <a:close/>
                <a:moveTo>
                  <a:pt x="3059465" y="1643648"/>
                </a:moveTo>
                <a:lnTo>
                  <a:pt x="5419159" y="1643648"/>
                </a:lnTo>
                <a:lnTo>
                  <a:pt x="5419159" y="4214902"/>
                </a:lnTo>
                <a:lnTo>
                  <a:pt x="3059465" y="4214902"/>
                </a:lnTo>
                <a:close/>
                <a:moveTo>
                  <a:pt x="3043190" y="390570"/>
                </a:moveTo>
                <a:lnTo>
                  <a:pt x="4312543" y="390570"/>
                </a:lnTo>
                <a:lnTo>
                  <a:pt x="4312543" y="1546006"/>
                </a:lnTo>
                <a:lnTo>
                  <a:pt x="3043190" y="1546006"/>
                </a:lnTo>
                <a:close/>
                <a:moveTo>
                  <a:pt x="0" y="0"/>
                </a:moveTo>
                <a:lnTo>
                  <a:pt x="2961823" y="0"/>
                </a:lnTo>
                <a:lnTo>
                  <a:pt x="2961823" y="3238476"/>
                </a:lnTo>
                <a:lnTo>
                  <a:pt x="0" y="323847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34212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A31D6B6-396F-483B-81F2-804EAAF52C7C}"/>
              </a:ext>
            </a:extLst>
          </p:cNvPr>
          <p:cNvSpPr/>
          <p:nvPr/>
        </p:nvSpPr>
        <p:spPr>
          <a:xfrm>
            <a:off x="7959707" y="0"/>
            <a:ext cx="318565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81" r="31681"/>
          <a:stretch>
            <a:fillRect/>
          </a:stretch>
        </p:blipFill>
        <p:spPr/>
      </p:pic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4" r="11364"/>
          <a:stretch>
            <a:fillRect/>
          </a:stretch>
        </p:blipFill>
        <p:spPr/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F04505CA-1181-47AA-831D-3ED2F68D98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Vision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91" r="37491"/>
          <a:stretch>
            <a:fillRect/>
          </a:stretch>
        </p:blipFill>
        <p:spPr/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26AA93E-6DA8-4750-8080-893E4BF04D0A}"/>
              </a:ext>
            </a:extLst>
          </p:cNvPr>
          <p:cNvSpPr/>
          <p:nvPr/>
        </p:nvSpPr>
        <p:spPr>
          <a:xfrm>
            <a:off x="0" y="0"/>
            <a:ext cx="1435509" cy="1247979"/>
          </a:xfrm>
          <a:prstGeom prst="rect">
            <a:avLst/>
          </a:prstGeom>
          <a:solidFill>
            <a:srgbClr val="3BC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34EF63-3319-4F13-8EAA-72902BA317CE}"/>
              </a:ext>
            </a:extLst>
          </p:cNvPr>
          <p:cNvSpPr/>
          <p:nvPr/>
        </p:nvSpPr>
        <p:spPr>
          <a:xfrm>
            <a:off x="1212626" y="2520806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VISION 01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E1EBB2-77E5-4A28-8261-4280A67519C5}"/>
              </a:ext>
            </a:extLst>
          </p:cNvPr>
          <p:cNvSpPr/>
          <p:nvPr/>
        </p:nvSpPr>
        <p:spPr>
          <a:xfrm>
            <a:off x="1212626" y="3672632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VISION 02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DAF2218-9B8D-4C3E-9B22-020E25963220}"/>
              </a:ext>
            </a:extLst>
          </p:cNvPr>
          <p:cNvSpPr/>
          <p:nvPr/>
        </p:nvSpPr>
        <p:spPr>
          <a:xfrm>
            <a:off x="1212626" y="4824459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/>
              <a:t>VISION 03</a:t>
            </a:r>
            <a:endParaRPr lang="en-US" sz="1200" b="1" dirty="0"/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</p:spTree>
    <p:extLst>
      <p:ext uri="{BB962C8B-B14F-4D97-AF65-F5344CB8AC3E}">
        <p14:creationId xmlns:p14="http://schemas.microsoft.com/office/powerpoint/2010/main" val="9266713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82388" y="423081"/>
            <a:ext cx="5486400" cy="5977719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4" b="6244"/>
          <a:stretch>
            <a:fillRect/>
          </a:stretch>
        </p:blipFill>
        <p:spPr/>
      </p:pic>
      <p:pic>
        <p:nvPicPr>
          <p:cNvPr id="7" name="Picture Placeholder 6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7" b="6287"/>
          <a:stretch>
            <a:fillRect/>
          </a:stretch>
        </p:blipFill>
        <p:spPr/>
      </p:pic>
      <p:pic>
        <p:nvPicPr>
          <p:cNvPr id="8" name="Picture Placeholder 7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" r="428"/>
          <a:stretch>
            <a:fillRect/>
          </a:stretch>
        </p:blipFill>
        <p:spPr/>
      </p:pic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6" r="16316"/>
          <a:stretch>
            <a:fillRect/>
          </a:stretch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1A2411-4EDE-40DA-A8BA-C8F5C5A5F2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Mission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061DB3-8575-4AB9-BB65-63381B3EA07B}"/>
              </a:ext>
            </a:extLst>
          </p:cNvPr>
          <p:cNvSpPr/>
          <p:nvPr/>
        </p:nvSpPr>
        <p:spPr>
          <a:xfrm rot="5400000">
            <a:off x="8040388" y="3100052"/>
            <a:ext cx="7010402" cy="657899"/>
          </a:xfrm>
          <a:prstGeom prst="rect">
            <a:avLst/>
          </a:prstGeom>
          <a:pattFill prst="dashVert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FE760D-9629-4615-A68B-4A8F7DF0F017}"/>
              </a:ext>
            </a:extLst>
          </p:cNvPr>
          <p:cNvSpPr/>
          <p:nvPr/>
        </p:nvSpPr>
        <p:spPr>
          <a:xfrm>
            <a:off x="6807626" y="2393498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MISSION 01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525C18-7CAA-4543-A196-5C9E7A62A98D}"/>
              </a:ext>
            </a:extLst>
          </p:cNvPr>
          <p:cNvSpPr/>
          <p:nvPr/>
        </p:nvSpPr>
        <p:spPr>
          <a:xfrm>
            <a:off x="6807626" y="3545324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MISSION 02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4627765-C677-463D-B159-3F7C59B883B7}"/>
              </a:ext>
            </a:extLst>
          </p:cNvPr>
          <p:cNvSpPr/>
          <p:nvPr/>
        </p:nvSpPr>
        <p:spPr>
          <a:xfrm>
            <a:off x="6807626" y="4697151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MISSION 03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</p:spTree>
    <p:extLst>
      <p:ext uri="{BB962C8B-B14F-4D97-AF65-F5344CB8AC3E}">
        <p14:creationId xmlns:p14="http://schemas.microsoft.com/office/powerpoint/2010/main" val="4206321879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8DCE57-6E84-4CE0-98B6-294006402DC6}"/>
              </a:ext>
            </a:extLst>
          </p:cNvPr>
          <p:cNvSpPr/>
          <p:nvPr/>
        </p:nvSpPr>
        <p:spPr>
          <a:xfrm>
            <a:off x="9153143" y="0"/>
            <a:ext cx="303885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2126B7-B852-491F-A6B2-1F7E761F1F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Our Services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3BE7E7-D67B-416F-866A-3DC17D4ACC00}"/>
              </a:ext>
            </a:extLst>
          </p:cNvPr>
          <p:cNvSpPr/>
          <p:nvPr/>
        </p:nvSpPr>
        <p:spPr>
          <a:xfrm>
            <a:off x="882790" y="2549637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SERVICE 01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9A45BA-1DD0-4638-9AB8-08577C09CC7B}"/>
              </a:ext>
            </a:extLst>
          </p:cNvPr>
          <p:cNvSpPr/>
          <p:nvPr/>
        </p:nvSpPr>
        <p:spPr>
          <a:xfrm>
            <a:off x="882790" y="3701463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SERVICE 02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985C4B-330A-4458-BE59-D71100BF8C02}"/>
              </a:ext>
            </a:extLst>
          </p:cNvPr>
          <p:cNvSpPr/>
          <p:nvPr/>
        </p:nvSpPr>
        <p:spPr>
          <a:xfrm>
            <a:off x="882790" y="4853290"/>
            <a:ext cx="369064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/>
              <a:t>SERVICE 03</a:t>
            </a:r>
          </a:p>
          <a:p>
            <a:pPr algn="just">
              <a:lnSpc>
                <a:spcPct val="150000"/>
              </a:lnSpc>
            </a:pPr>
            <a:r>
              <a:rPr lang="id-ID" sz="1200" dirty="0"/>
              <a:t>Donec Gravida Leo Porttitor Maximus Sagittis. Praesent Non Erat Ligula. Curabitur Nec Turpis Orci.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1" t="3268" r="4466" b="3268"/>
          <a:stretch>
            <a:fillRect/>
          </a:stretch>
        </p:blipFill>
        <p:spPr>
          <a:xfrm>
            <a:off x="5571566" y="1035425"/>
            <a:ext cx="6064625" cy="4807324"/>
          </a:xfrm>
          <a:custGeom>
            <a:avLst/>
            <a:gdLst>
              <a:gd name="connsiteX0" fmla="*/ 3065931 w 6064625"/>
              <a:gd name="connsiteY0" fmla="*/ 3052482 h 4807324"/>
              <a:gd name="connsiteX1" fmla="*/ 6064625 w 6064625"/>
              <a:gd name="connsiteY1" fmla="*/ 3052482 h 4807324"/>
              <a:gd name="connsiteX2" fmla="*/ 6064625 w 6064625"/>
              <a:gd name="connsiteY2" fmla="*/ 4639235 h 4807324"/>
              <a:gd name="connsiteX3" fmla="*/ 3065931 w 6064625"/>
              <a:gd name="connsiteY3" fmla="*/ 4639235 h 4807324"/>
              <a:gd name="connsiteX4" fmla="*/ 1411940 w 6064625"/>
              <a:gd name="connsiteY4" fmla="*/ 1808629 h 4807324"/>
              <a:gd name="connsiteX5" fmla="*/ 2998693 w 6064625"/>
              <a:gd name="connsiteY5" fmla="*/ 1808629 h 4807324"/>
              <a:gd name="connsiteX6" fmla="*/ 2998693 w 6064625"/>
              <a:gd name="connsiteY6" fmla="*/ 4807324 h 4807324"/>
              <a:gd name="connsiteX7" fmla="*/ 1411940 w 6064625"/>
              <a:gd name="connsiteY7" fmla="*/ 4807323 h 4807324"/>
              <a:gd name="connsiteX8" fmla="*/ 0 w 6064625"/>
              <a:gd name="connsiteY8" fmla="*/ 154642 h 4807324"/>
              <a:gd name="connsiteX9" fmla="*/ 2998695 w 6064625"/>
              <a:gd name="connsiteY9" fmla="*/ 154642 h 4807324"/>
              <a:gd name="connsiteX10" fmla="*/ 2998695 w 6064625"/>
              <a:gd name="connsiteY10" fmla="*/ 1741395 h 4807324"/>
              <a:gd name="connsiteX11" fmla="*/ 0 w 6064625"/>
              <a:gd name="connsiteY11" fmla="*/ 1741395 h 4807324"/>
              <a:gd name="connsiteX12" fmla="*/ 3065929 w 6064625"/>
              <a:gd name="connsiteY12" fmla="*/ 0 h 4807324"/>
              <a:gd name="connsiteX13" fmla="*/ 4652683 w 6064625"/>
              <a:gd name="connsiteY13" fmla="*/ 0 h 4807324"/>
              <a:gd name="connsiteX14" fmla="*/ 4652683 w 6064625"/>
              <a:gd name="connsiteY14" fmla="*/ 2998693 h 4807324"/>
              <a:gd name="connsiteX15" fmla="*/ 3065929 w 6064625"/>
              <a:gd name="connsiteY15" fmla="*/ 2998693 h 480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64625" h="4807324">
                <a:moveTo>
                  <a:pt x="3065931" y="3052482"/>
                </a:moveTo>
                <a:lnTo>
                  <a:pt x="6064625" y="3052482"/>
                </a:lnTo>
                <a:lnTo>
                  <a:pt x="6064625" y="4639235"/>
                </a:lnTo>
                <a:lnTo>
                  <a:pt x="3065931" y="4639235"/>
                </a:lnTo>
                <a:close/>
                <a:moveTo>
                  <a:pt x="1411940" y="1808629"/>
                </a:moveTo>
                <a:lnTo>
                  <a:pt x="2998693" y="1808629"/>
                </a:lnTo>
                <a:lnTo>
                  <a:pt x="2998693" y="4807324"/>
                </a:lnTo>
                <a:lnTo>
                  <a:pt x="1411940" y="4807323"/>
                </a:lnTo>
                <a:close/>
                <a:moveTo>
                  <a:pt x="0" y="154642"/>
                </a:moveTo>
                <a:lnTo>
                  <a:pt x="2998695" y="154642"/>
                </a:lnTo>
                <a:lnTo>
                  <a:pt x="2998695" y="1741395"/>
                </a:lnTo>
                <a:lnTo>
                  <a:pt x="0" y="1741395"/>
                </a:lnTo>
                <a:close/>
                <a:moveTo>
                  <a:pt x="3065929" y="0"/>
                </a:moveTo>
                <a:lnTo>
                  <a:pt x="4652683" y="0"/>
                </a:lnTo>
                <a:lnTo>
                  <a:pt x="4652683" y="2998693"/>
                </a:lnTo>
                <a:lnTo>
                  <a:pt x="3065929" y="2998693"/>
                </a:lnTo>
                <a:close/>
              </a:path>
            </a:pathLst>
          </a:cu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53601A2-9880-4981-9C20-C268679554AC}"/>
              </a:ext>
            </a:extLst>
          </p:cNvPr>
          <p:cNvSpPr/>
          <p:nvPr/>
        </p:nvSpPr>
        <p:spPr>
          <a:xfrm>
            <a:off x="6419088" y="5084107"/>
            <a:ext cx="1435509" cy="1247979"/>
          </a:xfrm>
          <a:prstGeom prst="rect">
            <a:avLst/>
          </a:prstGeom>
          <a:solidFill>
            <a:srgbClr val="3BC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1067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572C93-EB9E-488D-8DBC-56C04ECD2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Our History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9F59D4-35B9-4D2B-A986-D57671FE0980}"/>
              </a:ext>
            </a:extLst>
          </p:cNvPr>
          <p:cNvGrpSpPr/>
          <p:nvPr/>
        </p:nvGrpSpPr>
        <p:grpSpPr>
          <a:xfrm>
            <a:off x="0" y="6587613"/>
            <a:ext cx="12192000" cy="270387"/>
            <a:chOff x="0" y="6587613"/>
            <a:chExt cx="12192000" cy="2703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9EF5A55-DBC1-4EA6-8085-2BBC071DD53A}"/>
                </a:ext>
              </a:extLst>
            </p:cNvPr>
            <p:cNvSpPr/>
            <p:nvPr/>
          </p:nvSpPr>
          <p:spPr>
            <a:xfrm>
              <a:off x="0" y="6587613"/>
              <a:ext cx="6265661" cy="270387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CFBAA5-5038-41C8-B7C9-7DFC5808ED1C}"/>
                </a:ext>
              </a:extLst>
            </p:cNvPr>
            <p:cNvSpPr/>
            <p:nvPr/>
          </p:nvSpPr>
          <p:spPr>
            <a:xfrm>
              <a:off x="6265661" y="6587613"/>
              <a:ext cx="5926339" cy="2703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0" name="Straight Connector 36">
            <a:extLst>
              <a:ext uri="{FF2B5EF4-FFF2-40B4-BE49-F238E27FC236}">
                <a16:creationId xmlns:a16="http://schemas.microsoft.com/office/drawing/2014/main" id="{E526995A-F28D-46BC-8F18-DA6909DBC84F}"/>
              </a:ext>
            </a:extLst>
          </p:cNvPr>
          <p:cNvCxnSpPr>
            <a:cxnSpLocks/>
          </p:cNvCxnSpPr>
          <p:nvPr/>
        </p:nvCxnSpPr>
        <p:spPr>
          <a:xfrm flipV="1">
            <a:off x="1480464" y="2054104"/>
            <a:ext cx="11363" cy="1800000"/>
          </a:xfrm>
          <a:prstGeom prst="line">
            <a:avLst/>
          </a:prstGeom>
          <a:ln w="25400">
            <a:solidFill>
              <a:srgbClr val="3BC2FF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CE02928-FA4B-4C41-AB72-0A9981FC4DE9}"/>
              </a:ext>
            </a:extLst>
          </p:cNvPr>
          <p:cNvSpPr txBox="1"/>
          <p:nvPr/>
        </p:nvSpPr>
        <p:spPr>
          <a:xfrm>
            <a:off x="1645277" y="2453685"/>
            <a:ext cx="2140492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cs typeface="Arial" pitchFamily="34" charset="0"/>
              </a:rPr>
              <a:t>You can simply impress your audience and add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AB7E62-E775-4B06-95BD-76CB5A78EE47}"/>
              </a:ext>
            </a:extLst>
          </p:cNvPr>
          <p:cNvSpPr txBox="1"/>
          <p:nvPr/>
        </p:nvSpPr>
        <p:spPr>
          <a:xfrm>
            <a:off x="1645277" y="2068357"/>
            <a:ext cx="2639668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cs typeface="Arial" pitchFamily="34" charset="0"/>
              </a:rPr>
              <a:t>Contents Title</a:t>
            </a:r>
            <a:endParaRPr lang="ko-KR" altLang="en-US" b="1" dirty="0">
              <a:cs typeface="Arial" pitchFamily="34" charset="0"/>
            </a:endParaRPr>
          </a:p>
        </p:txBody>
      </p:sp>
      <p:cxnSp>
        <p:nvCxnSpPr>
          <p:cNvPr id="13" name="Straight Connector 42">
            <a:extLst>
              <a:ext uri="{FF2B5EF4-FFF2-40B4-BE49-F238E27FC236}">
                <a16:creationId xmlns:a16="http://schemas.microsoft.com/office/drawing/2014/main" id="{687FFCA6-6F8F-44B7-A872-B8E689309529}"/>
              </a:ext>
            </a:extLst>
          </p:cNvPr>
          <p:cNvCxnSpPr/>
          <p:nvPr/>
        </p:nvCxnSpPr>
        <p:spPr>
          <a:xfrm flipV="1">
            <a:off x="5251219" y="2054104"/>
            <a:ext cx="0" cy="1800000"/>
          </a:xfrm>
          <a:prstGeom prst="line">
            <a:avLst/>
          </a:prstGeom>
          <a:ln w="25400">
            <a:solidFill>
              <a:srgbClr val="3BC2FF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ACD3355-B93A-481E-8770-FA8198FE455F}"/>
              </a:ext>
            </a:extLst>
          </p:cNvPr>
          <p:cNvSpPr txBox="1"/>
          <p:nvPr/>
        </p:nvSpPr>
        <p:spPr>
          <a:xfrm>
            <a:off x="5410431" y="2453685"/>
            <a:ext cx="2140492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cs typeface="Arial" pitchFamily="34" charset="0"/>
              </a:rPr>
              <a:t>You can simply impress your audience and add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D845BE-A50A-4D42-951B-3D2FCE60211E}"/>
              </a:ext>
            </a:extLst>
          </p:cNvPr>
          <p:cNvSpPr txBox="1"/>
          <p:nvPr/>
        </p:nvSpPr>
        <p:spPr>
          <a:xfrm>
            <a:off x="5410431" y="2068357"/>
            <a:ext cx="2639668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cs typeface="Arial" pitchFamily="34" charset="0"/>
              </a:rPr>
              <a:t>Contents Title</a:t>
            </a:r>
            <a:endParaRPr lang="ko-KR" altLang="en-US" b="1" dirty="0">
              <a:cs typeface="Arial" pitchFamily="34" charset="0"/>
            </a:endParaRPr>
          </a:p>
        </p:txBody>
      </p:sp>
      <p:cxnSp>
        <p:nvCxnSpPr>
          <p:cNvPr id="16" name="Straight Connector 46">
            <a:extLst>
              <a:ext uri="{FF2B5EF4-FFF2-40B4-BE49-F238E27FC236}">
                <a16:creationId xmlns:a16="http://schemas.microsoft.com/office/drawing/2014/main" id="{926DB191-28C4-4CDA-85B9-8BB7989A2279}"/>
              </a:ext>
            </a:extLst>
          </p:cNvPr>
          <p:cNvCxnSpPr/>
          <p:nvPr/>
        </p:nvCxnSpPr>
        <p:spPr>
          <a:xfrm flipH="1" flipV="1">
            <a:off x="9010611" y="2054104"/>
            <a:ext cx="162" cy="1800000"/>
          </a:xfrm>
          <a:prstGeom prst="line">
            <a:avLst/>
          </a:prstGeom>
          <a:ln w="25400">
            <a:solidFill>
              <a:schemeClr val="accent6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0F3EDB2-CDA7-4FF5-917A-7222664CAF98}"/>
              </a:ext>
            </a:extLst>
          </p:cNvPr>
          <p:cNvSpPr txBox="1"/>
          <p:nvPr/>
        </p:nvSpPr>
        <p:spPr>
          <a:xfrm>
            <a:off x="9175587" y="2453685"/>
            <a:ext cx="2140492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cs typeface="Arial" pitchFamily="34" charset="0"/>
              </a:rPr>
              <a:t>You can simply impress your audience and add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83876D-8315-4A7F-88DF-EC5236B14AAD}"/>
              </a:ext>
            </a:extLst>
          </p:cNvPr>
          <p:cNvSpPr txBox="1"/>
          <p:nvPr/>
        </p:nvSpPr>
        <p:spPr>
          <a:xfrm>
            <a:off x="9175587" y="2068357"/>
            <a:ext cx="2639668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cs typeface="Arial" pitchFamily="34" charset="0"/>
              </a:rPr>
              <a:t>Contents Title</a:t>
            </a:r>
            <a:endParaRPr lang="ko-KR" altLang="en-US" b="1" dirty="0">
              <a:cs typeface="Arial" pitchFamily="34" charset="0"/>
            </a:endParaRPr>
          </a:p>
        </p:txBody>
      </p:sp>
      <p:cxnSp>
        <p:nvCxnSpPr>
          <p:cNvPr id="19" name="Straight Connector 52">
            <a:extLst>
              <a:ext uri="{FF2B5EF4-FFF2-40B4-BE49-F238E27FC236}">
                <a16:creationId xmlns:a16="http://schemas.microsoft.com/office/drawing/2014/main" id="{B5C690A5-9EB0-482A-9C8E-8949C9BC9D6C}"/>
              </a:ext>
            </a:extLst>
          </p:cNvPr>
          <p:cNvCxnSpPr/>
          <p:nvPr/>
        </p:nvCxnSpPr>
        <p:spPr>
          <a:xfrm flipV="1">
            <a:off x="3371523" y="4206941"/>
            <a:ext cx="0" cy="1800000"/>
          </a:xfrm>
          <a:prstGeom prst="line">
            <a:avLst/>
          </a:prstGeom>
          <a:ln w="25400">
            <a:solidFill>
              <a:srgbClr val="3BC2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ACBCDE5-8E85-491A-9A4D-E2968CA73725}"/>
              </a:ext>
            </a:extLst>
          </p:cNvPr>
          <p:cNvSpPr txBox="1"/>
          <p:nvPr/>
        </p:nvSpPr>
        <p:spPr>
          <a:xfrm>
            <a:off x="3527854" y="5230281"/>
            <a:ext cx="2140492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cs typeface="Arial" pitchFamily="34" charset="0"/>
              </a:rPr>
              <a:t>You can simply impress your audience and add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835657-4CE2-409C-9143-0B53EBB31B31}"/>
              </a:ext>
            </a:extLst>
          </p:cNvPr>
          <p:cNvSpPr txBox="1"/>
          <p:nvPr/>
        </p:nvSpPr>
        <p:spPr>
          <a:xfrm>
            <a:off x="3527854" y="4776512"/>
            <a:ext cx="2639668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cs typeface="Arial" pitchFamily="34" charset="0"/>
              </a:rPr>
              <a:t>Contents Title</a:t>
            </a:r>
            <a:endParaRPr lang="ko-KR" altLang="en-US" b="1" dirty="0">
              <a:cs typeface="Arial" pitchFamily="34" charset="0"/>
            </a:endParaRPr>
          </a:p>
        </p:txBody>
      </p:sp>
      <p:cxnSp>
        <p:nvCxnSpPr>
          <p:cNvPr id="22" name="Straight Connector 56">
            <a:extLst>
              <a:ext uri="{FF2B5EF4-FFF2-40B4-BE49-F238E27FC236}">
                <a16:creationId xmlns:a16="http://schemas.microsoft.com/office/drawing/2014/main" id="{CA7EF718-0DE8-497E-A3D5-7021DB4CC0C7}"/>
              </a:ext>
            </a:extLst>
          </p:cNvPr>
          <p:cNvCxnSpPr/>
          <p:nvPr/>
        </p:nvCxnSpPr>
        <p:spPr>
          <a:xfrm flipV="1">
            <a:off x="7130915" y="4206941"/>
            <a:ext cx="0" cy="1800000"/>
          </a:xfrm>
          <a:prstGeom prst="line">
            <a:avLst/>
          </a:prstGeom>
          <a:ln w="25400">
            <a:solidFill>
              <a:schemeClr val="accent6">
                <a:lumMod val="75000"/>
                <a:lumOff val="25000"/>
              </a:schemeClr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38ACF9B-57AE-4831-AA6A-4E29E639E429}"/>
              </a:ext>
            </a:extLst>
          </p:cNvPr>
          <p:cNvSpPr txBox="1"/>
          <p:nvPr/>
        </p:nvSpPr>
        <p:spPr>
          <a:xfrm>
            <a:off x="7293009" y="5230281"/>
            <a:ext cx="2140492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cs typeface="Arial" pitchFamily="34" charset="0"/>
              </a:rPr>
              <a:t>You can simply impress your audience and add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D63F9C-1D97-4F05-BE32-180FA998041D}"/>
              </a:ext>
            </a:extLst>
          </p:cNvPr>
          <p:cNvSpPr txBox="1"/>
          <p:nvPr/>
        </p:nvSpPr>
        <p:spPr>
          <a:xfrm>
            <a:off x="7293009" y="4776512"/>
            <a:ext cx="2639668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cs typeface="Arial" pitchFamily="34" charset="0"/>
              </a:rPr>
              <a:t>Contents Title</a:t>
            </a:r>
            <a:endParaRPr lang="ko-KR" altLang="en-US" b="1" dirty="0"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B0A4A3-D940-49B1-824B-145FF989992E}"/>
              </a:ext>
            </a:extLst>
          </p:cNvPr>
          <p:cNvSpPr txBox="1"/>
          <p:nvPr/>
        </p:nvSpPr>
        <p:spPr>
          <a:xfrm>
            <a:off x="891249" y="4230237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3BC2FF"/>
                </a:solidFill>
                <a:cs typeface="Arial" pitchFamily="34" charset="0"/>
              </a:rPr>
              <a:t>2015</a:t>
            </a:r>
            <a:endParaRPr lang="ko-KR" altLang="en-US" sz="2800" b="1" dirty="0">
              <a:solidFill>
                <a:srgbClr val="3BC2FF"/>
              </a:solidFill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30DF28-C6A7-4B0D-8CB0-4A408BAC9BD1}"/>
              </a:ext>
            </a:extLst>
          </p:cNvPr>
          <p:cNvSpPr txBox="1"/>
          <p:nvPr/>
        </p:nvSpPr>
        <p:spPr>
          <a:xfrm>
            <a:off x="4653001" y="4238515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3BC2FF"/>
                </a:solidFill>
                <a:cs typeface="Arial" pitchFamily="34" charset="0"/>
              </a:rPr>
              <a:t>2017</a:t>
            </a:r>
            <a:endParaRPr lang="ko-KR" altLang="en-US" sz="2800" b="1" dirty="0">
              <a:solidFill>
                <a:srgbClr val="3BC2FF"/>
              </a:solidFill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5612A4-E061-4BD3-A780-F84BBEA1A859}"/>
              </a:ext>
            </a:extLst>
          </p:cNvPr>
          <p:cNvSpPr txBox="1"/>
          <p:nvPr/>
        </p:nvSpPr>
        <p:spPr>
          <a:xfrm>
            <a:off x="8414753" y="4246793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6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sz="2800" b="1" dirty="0">
              <a:solidFill>
                <a:schemeClr val="accent6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086BD1-6990-4A37-B4A4-B27115BB16A0}"/>
              </a:ext>
            </a:extLst>
          </p:cNvPr>
          <p:cNvSpPr txBox="1"/>
          <p:nvPr/>
        </p:nvSpPr>
        <p:spPr>
          <a:xfrm>
            <a:off x="2772125" y="3310235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3BC2FF"/>
                </a:solidFill>
                <a:cs typeface="Arial" pitchFamily="34" charset="0"/>
              </a:rPr>
              <a:t>2016</a:t>
            </a:r>
            <a:endParaRPr lang="ko-KR" altLang="en-US" sz="2800" b="1" dirty="0">
              <a:solidFill>
                <a:srgbClr val="3BC2FF"/>
              </a:solidFill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7E2548-90A9-4EE4-8B27-EAEDA77BEB42}"/>
              </a:ext>
            </a:extLst>
          </p:cNvPr>
          <p:cNvSpPr txBox="1"/>
          <p:nvPr/>
        </p:nvSpPr>
        <p:spPr>
          <a:xfrm>
            <a:off x="6533877" y="3318513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6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sz="2800" b="1" dirty="0">
              <a:solidFill>
                <a:schemeClr val="accent6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15A19FB-C5D4-4F00-AECE-95DBE719B18E}"/>
              </a:ext>
            </a:extLst>
          </p:cNvPr>
          <p:cNvSpPr/>
          <p:nvPr/>
        </p:nvSpPr>
        <p:spPr>
          <a:xfrm>
            <a:off x="1307873" y="3838517"/>
            <a:ext cx="368424" cy="368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8AE31FD-579C-45F7-96D5-77B7063E32D4}"/>
              </a:ext>
            </a:extLst>
          </p:cNvPr>
          <p:cNvSpPr/>
          <p:nvPr/>
        </p:nvSpPr>
        <p:spPr>
          <a:xfrm>
            <a:off x="3188597" y="3838517"/>
            <a:ext cx="368424" cy="368424"/>
          </a:xfrm>
          <a:prstGeom prst="ellipse">
            <a:avLst/>
          </a:prstGeom>
          <a:solidFill>
            <a:srgbClr val="3BC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Oval 32">
            <a:extLst>
              <a:ext uri="{FF2B5EF4-FFF2-40B4-BE49-F238E27FC236}">
                <a16:creationId xmlns:a16="http://schemas.microsoft.com/office/drawing/2014/main" id="{8CD34DE7-F711-4FCE-B9E5-796D59E8B284}"/>
              </a:ext>
            </a:extLst>
          </p:cNvPr>
          <p:cNvSpPr/>
          <p:nvPr/>
        </p:nvSpPr>
        <p:spPr>
          <a:xfrm>
            <a:off x="6948731" y="3838517"/>
            <a:ext cx="368424" cy="368424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Oval 33">
            <a:extLst>
              <a:ext uri="{FF2B5EF4-FFF2-40B4-BE49-F238E27FC236}">
                <a16:creationId xmlns:a16="http://schemas.microsoft.com/office/drawing/2014/main" id="{E5B3C1C7-89E8-4E34-9D65-B866F3455D5E}"/>
              </a:ext>
            </a:extLst>
          </p:cNvPr>
          <p:cNvSpPr/>
          <p:nvPr/>
        </p:nvSpPr>
        <p:spPr>
          <a:xfrm>
            <a:off x="8829017" y="3838517"/>
            <a:ext cx="368424" cy="368424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5" name="Oval 31">
            <a:extLst>
              <a:ext uri="{FF2B5EF4-FFF2-40B4-BE49-F238E27FC236}">
                <a16:creationId xmlns:a16="http://schemas.microsoft.com/office/drawing/2014/main" id="{CD4C70EC-DE33-4F93-A67B-6DF76190FBB5}"/>
              </a:ext>
            </a:extLst>
          </p:cNvPr>
          <p:cNvSpPr/>
          <p:nvPr/>
        </p:nvSpPr>
        <p:spPr>
          <a:xfrm>
            <a:off x="5068445" y="3838517"/>
            <a:ext cx="368424" cy="368424"/>
          </a:xfrm>
          <a:prstGeom prst="ellipse">
            <a:avLst/>
          </a:prstGeom>
          <a:solidFill>
            <a:srgbClr val="3BC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9BF2CF8-D82C-0F8E-ACE3-759E11D103C2}"/>
              </a:ext>
            </a:extLst>
          </p:cNvPr>
          <p:cNvGrpSpPr/>
          <p:nvPr/>
        </p:nvGrpSpPr>
        <p:grpSpPr>
          <a:xfrm>
            <a:off x="731911" y="3750234"/>
            <a:ext cx="10391884" cy="550376"/>
            <a:chOff x="731911" y="3750234"/>
            <a:chExt cx="10391884" cy="550376"/>
          </a:xfrm>
        </p:grpSpPr>
        <p:sp>
          <p:nvSpPr>
            <p:cNvPr id="35" name="Oval 2">
              <a:extLst>
                <a:ext uri="{FF2B5EF4-FFF2-40B4-BE49-F238E27FC236}">
                  <a16:creationId xmlns:a16="http://schemas.microsoft.com/office/drawing/2014/main" id="{CD9FB2DF-459D-48B3-A3D9-21478D1F7A4F}"/>
                </a:ext>
              </a:extLst>
            </p:cNvPr>
            <p:cNvSpPr/>
            <p:nvPr/>
          </p:nvSpPr>
          <p:spPr>
            <a:xfrm>
              <a:off x="731911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Oval 4">
              <a:extLst>
                <a:ext uri="{FF2B5EF4-FFF2-40B4-BE49-F238E27FC236}">
                  <a16:creationId xmlns:a16="http://schemas.microsoft.com/office/drawing/2014/main" id="{3C4CD9BC-4FAE-48C5-A361-EEDC58D1B061}"/>
                </a:ext>
              </a:extLst>
            </p:cNvPr>
            <p:cNvSpPr/>
            <p:nvPr/>
          </p:nvSpPr>
          <p:spPr>
            <a:xfrm>
              <a:off x="1019892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" name="Oval 5">
              <a:extLst>
                <a:ext uri="{FF2B5EF4-FFF2-40B4-BE49-F238E27FC236}">
                  <a16:creationId xmlns:a16="http://schemas.microsoft.com/office/drawing/2014/main" id="{E0B13033-97B2-4A47-863D-9F30EC59E66C}"/>
                </a:ext>
              </a:extLst>
            </p:cNvPr>
            <p:cNvSpPr/>
            <p:nvPr/>
          </p:nvSpPr>
          <p:spPr>
            <a:xfrm>
              <a:off x="1748254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8" name="Oval 6">
              <a:extLst>
                <a:ext uri="{FF2B5EF4-FFF2-40B4-BE49-F238E27FC236}">
                  <a16:creationId xmlns:a16="http://schemas.microsoft.com/office/drawing/2014/main" id="{4A04CC92-A572-4CBB-A150-E8934EC783BE}"/>
                </a:ext>
              </a:extLst>
            </p:cNvPr>
            <p:cNvSpPr/>
            <p:nvPr/>
          </p:nvSpPr>
          <p:spPr>
            <a:xfrm>
              <a:off x="2324216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9" name="Oval 7">
              <a:extLst>
                <a:ext uri="{FF2B5EF4-FFF2-40B4-BE49-F238E27FC236}">
                  <a16:creationId xmlns:a16="http://schemas.microsoft.com/office/drawing/2014/main" id="{C00707A9-E3B7-4C8A-893F-71160E777CC5}"/>
                </a:ext>
              </a:extLst>
            </p:cNvPr>
            <p:cNvSpPr/>
            <p:nvPr/>
          </p:nvSpPr>
          <p:spPr>
            <a:xfrm>
              <a:off x="2612197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0" name="Oval 8">
              <a:extLst>
                <a:ext uri="{FF2B5EF4-FFF2-40B4-BE49-F238E27FC236}">
                  <a16:creationId xmlns:a16="http://schemas.microsoft.com/office/drawing/2014/main" id="{1FC63118-8774-439E-8B95-34C2CE2EDA9D}"/>
                </a:ext>
              </a:extLst>
            </p:cNvPr>
            <p:cNvSpPr/>
            <p:nvPr/>
          </p:nvSpPr>
          <p:spPr>
            <a:xfrm>
              <a:off x="2900178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" name="Oval 9">
              <a:extLst>
                <a:ext uri="{FF2B5EF4-FFF2-40B4-BE49-F238E27FC236}">
                  <a16:creationId xmlns:a16="http://schemas.microsoft.com/office/drawing/2014/main" id="{CE84BD3F-6A84-4C1B-AE39-E6FBDCEC35AD}"/>
                </a:ext>
              </a:extLst>
            </p:cNvPr>
            <p:cNvSpPr/>
            <p:nvPr/>
          </p:nvSpPr>
          <p:spPr>
            <a:xfrm>
              <a:off x="3628540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2" name="Oval 10">
              <a:extLst>
                <a:ext uri="{FF2B5EF4-FFF2-40B4-BE49-F238E27FC236}">
                  <a16:creationId xmlns:a16="http://schemas.microsoft.com/office/drawing/2014/main" id="{EDBE3B27-B568-4E35-B70E-48952EA56CF1}"/>
                </a:ext>
              </a:extLst>
            </p:cNvPr>
            <p:cNvSpPr/>
            <p:nvPr/>
          </p:nvSpPr>
          <p:spPr>
            <a:xfrm>
              <a:off x="4204502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3" name="Oval 11">
              <a:extLst>
                <a:ext uri="{FF2B5EF4-FFF2-40B4-BE49-F238E27FC236}">
                  <a16:creationId xmlns:a16="http://schemas.microsoft.com/office/drawing/2014/main" id="{264656D5-95DE-408A-A784-2A10D13AE8CE}"/>
                </a:ext>
              </a:extLst>
            </p:cNvPr>
            <p:cNvSpPr/>
            <p:nvPr/>
          </p:nvSpPr>
          <p:spPr>
            <a:xfrm>
              <a:off x="4492483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4" name="Oval 12">
              <a:extLst>
                <a:ext uri="{FF2B5EF4-FFF2-40B4-BE49-F238E27FC236}">
                  <a16:creationId xmlns:a16="http://schemas.microsoft.com/office/drawing/2014/main" id="{D68A0DEA-25F0-4F76-A85F-51496D45634F}"/>
                </a:ext>
              </a:extLst>
            </p:cNvPr>
            <p:cNvSpPr/>
            <p:nvPr/>
          </p:nvSpPr>
          <p:spPr>
            <a:xfrm>
              <a:off x="4780464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5" name="Oval 13">
              <a:extLst>
                <a:ext uri="{FF2B5EF4-FFF2-40B4-BE49-F238E27FC236}">
                  <a16:creationId xmlns:a16="http://schemas.microsoft.com/office/drawing/2014/main" id="{31D8DF6C-498A-410A-9249-4D7F7A3BC70B}"/>
                </a:ext>
              </a:extLst>
            </p:cNvPr>
            <p:cNvSpPr/>
            <p:nvPr/>
          </p:nvSpPr>
          <p:spPr>
            <a:xfrm>
              <a:off x="5508826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6" name="Oval 14">
              <a:extLst>
                <a:ext uri="{FF2B5EF4-FFF2-40B4-BE49-F238E27FC236}">
                  <a16:creationId xmlns:a16="http://schemas.microsoft.com/office/drawing/2014/main" id="{E70594E5-3BF7-42D7-A363-5ACAA4C53711}"/>
                </a:ext>
              </a:extLst>
            </p:cNvPr>
            <p:cNvSpPr/>
            <p:nvPr/>
          </p:nvSpPr>
          <p:spPr>
            <a:xfrm>
              <a:off x="6084788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7" name="Oval 15">
              <a:extLst>
                <a:ext uri="{FF2B5EF4-FFF2-40B4-BE49-F238E27FC236}">
                  <a16:creationId xmlns:a16="http://schemas.microsoft.com/office/drawing/2014/main" id="{6B67F7E4-B7FE-4D19-8263-A4CBF9F57AF0}"/>
                </a:ext>
              </a:extLst>
            </p:cNvPr>
            <p:cNvSpPr/>
            <p:nvPr/>
          </p:nvSpPr>
          <p:spPr>
            <a:xfrm>
              <a:off x="6372769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8" name="Oval 16">
              <a:extLst>
                <a:ext uri="{FF2B5EF4-FFF2-40B4-BE49-F238E27FC236}">
                  <a16:creationId xmlns:a16="http://schemas.microsoft.com/office/drawing/2014/main" id="{000E2480-BAC0-4B06-B62F-3E0E6D6EA765}"/>
                </a:ext>
              </a:extLst>
            </p:cNvPr>
            <p:cNvSpPr/>
            <p:nvPr/>
          </p:nvSpPr>
          <p:spPr>
            <a:xfrm>
              <a:off x="6660750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9" name="Oval 17">
              <a:extLst>
                <a:ext uri="{FF2B5EF4-FFF2-40B4-BE49-F238E27FC236}">
                  <a16:creationId xmlns:a16="http://schemas.microsoft.com/office/drawing/2014/main" id="{66A157CA-32CC-4C3C-8ECB-D49E0F7311BC}"/>
                </a:ext>
              </a:extLst>
            </p:cNvPr>
            <p:cNvSpPr/>
            <p:nvPr/>
          </p:nvSpPr>
          <p:spPr>
            <a:xfrm>
              <a:off x="7389112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0" name="Oval 18">
              <a:extLst>
                <a:ext uri="{FF2B5EF4-FFF2-40B4-BE49-F238E27FC236}">
                  <a16:creationId xmlns:a16="http://schemas.microsoft.com/office/drawing/2014/main" id="{795BCD8B-6F59-411F-A90C-5C5DBDEB4A8C}"/>
                </a:ext>
              </a:extLst>
            </p:cNvPr>
            <p:cNvSpPr/>
            <p:nvPr/>
          </p:nvSpPr>
          <p:spPr>
            <a:xfrm>
              <a:off x="7965074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1" name="Oval 19">
              <a:extLst>
                <a:ext uri="{FF2B5EF4-FFF2-40B4-BE49-F238E27FC236}">
                  <a16:creationId xmlns:a16="http://schemas.microsoft.com/office/drawing/2014/main" id="{6B835BD0-90B9-4FA3-8FE5-8BBF0BAB4909}"/>
                </a:ext>
              </a:extLst>
            </p:cNvPr>
            <p:cNvSpPr/>
            <p:nvPr/>
          </p:nvSpPr>
          <p:spPr>
            <a:xfrm>
              <a:off x="8253055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2" name="Oval 20">
              <a:extLst>
                <a:ext uri="{FF2B5EF4-FFF2-40B4-BE49-F238E27FC236}">
                  <a16:creationId xmlns:a16="http://schemas.microsoft.com/office/drawing/2014/main" id="{08901530-EB5D-4F0B-9DCE-3E9F6504EE4A}"/>
                </a:ext>
              </a:extLst>
            </p:cNvPr>
            <p:cNvSpPr/>
            <p:nvPr/>
          </p:nvSpPr>
          <p:spPr>
            <a:xfrm>
              <a:off x="8541036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3" name="Oval 21">
              <a:extLst>
                <a:ext uri="{FF2B5EF4-FFF2-40B4-BE49-F238E27FC236}">
                  <a16:creationId xmlns:a16="http://schemas.microsoft.com/office/drawing/2014/main" id="{7C5F7EED-5ED6-4496-A794-9F4A078EE1FA}"/>
                </a:ext>
              </a:extLst>
            </p:cNvPr>
            <p:cNvSpPr/>
            <p:nvPr/>
          </p:nvSpPr>
          <p:spPr>
            <a:xfrm>
              <a:off x="9269398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54" name="Group 27">
              <a:extLst>
                <a:ext uri="{FF2B5EF4-FFF2-40B4-BE49-F238E27FC236}">
                  <a16:creationId xmlns:a16="http://schemas.microsoft.com/office/drawing/2014/main" id="{E7A9C863-F1E1-4BFD-BA0F-3F1D39DCACC4}"/>
                </a:ext>
              </a:extLst>
            </p:cNvPr>
            <p:cNvGrpSpPr/>
            <p:nvPr/>
          </p:nvGrpSpPr>
          <p:grpSpPr>
            <a:xfrm>
              <a:off x="10432309" y="3750234"/>
              <a:ext cx="691486" cy="550376"/>
              <a:chOff x="6546734" y="4469326"/>
              <a:chExt cx="691486" cy="550376"/>
            </a:xfrm>
            <a:solidFill>
              <a:schemeClr val="tx1"/>
            </a:solidFill>
          </p:grpSpPr>
          <p:sp>
            <p:nvSpPr>
              <p:cNvPr id="64" name="Rounded Rectangle 25">
                <a:extLst>
                  <a:ext uri="{FF2B5EF4-FFF2-40B4-BE49-F238E27FC236}">
                    <a16:creationId xmlns:a16="http://schemas.microsoft.com/office/drawing/2014/main" id="{ED5910EB-4928-4ECB-9139-CA9C6EDC9706}"/>
                  </a:ext>
                </a:extLst>
              </p:cNvPr>
              <p:cNvSpPr/>
              <p:nvPr/>
            </p:nvSpPr>
            <p:spPr>
              <a:xfrm rot="2624939">
                <a:off x="6546734" y="4469326"/>
                <a:ext cx="682842" cy="180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5" name="Rounded Rectangle 26">
                <a:extLst>
                  <a:ext uri="{FF2B5EF4-FFF2-40B4-BE49-F238E27FC236}">
                    <a16:creationId xmlns:a16="http://schemas.microsoft.com/office/drawing/2014/main" id="{BD4BDE31-47F1-4BE6-B6F7-B557B3BBE254}"/>
                  </a:ext>
                </a:extLst>
              </p:cNvPr>
              <p:cNvSpPr/>
              <p:nvPr/>
            </p:nvSpPr>
            <p:spPr>
              <a:xfrm rot="18900000">
                <a:off x="6555378" y="4839702"/>
                <a:ext cx="682842" cy="180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56" name="Oval 74">
              <a:extLst>
                <a:ext uri="{FF2B5EF4-FFF2-40B4-BE49-F238E27FC236}">
                  <a16:creationId xmlns:a16="http://schemas.microsoft.com/office/drawing/2014/main" id="{844E3BB2-46B1-4A5C-A4FF-AC3B796E071B}"/>
                </a:ext>
              </a:extLst>
            </p:cNvPr>
            <p:cNvSpPr/>
            <p:nvPr/>
          </p:nvSpPr>
          <p:spPr>
            <a:xfrm>
              <a:off x="9845360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7" name="Oval 75">
              <a:extLst>
                <a:ext uri="{FF2B5EF4-FFF2-40B4-BE49-F238E27FC236}">
                  <a16:creationId xmlns:a16="http://schemas.microsoft.com/office/drawing/2014/main" id="{7DDF923C-508C-46CB-8CFE-CDE1B8996A7D}"/>
                </a:ext>
              </a:extLst>
            </p:cNvPr>
            <p:cNvSpPr/>
            <p:nvPr/>
          </p:nvSpPr>
          <p:spPr>
            <a:xfrm>
              <a:off x="10133341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8" name="Oval 76">
              <a:extLst>
                <a:ext uri="{FF2B5EF4-FFF2-40B4-BE49-F238E27FC236}">
                  <a16:creationId xmlns:a16="http://schemas.microsoft.com/office/drawing/2014/main" id="{0A8EC6E5-D0F2-4718-92BF-499DAB802C04}"/>
                </a:ext>
              </a:extLst>
            </p:cNvPr>
            <p:cNvSpPr/>
            <p:nvPr/>
          </p:nvSpPr>
          <p:spPr>
            <a:xfrm>
              <a:off x="10421316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9" name="Oval 5">
              <a:extLst>
                <a:ext uri="{FF2B5EF4-FFF2-40B4-BE49-F238E27FC236}">
                  <a16:creationId xmlns:a16="http://schemas.microsoft.com/office/drawing/2014/main" id="{5F9F20FF-C863-477D-93FC-EC337EA076EE}"/>
                </a:ext>
              </a:extLst>
            </p:cNvPr>
            <p:cNvSpPr/>
            <p:nvPr/>
          </p:nvSpPr>
          <p:spPr>
            <a:xfrm>
              <a:off x="2036235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0" name="Oval 9">
              <a:extLst>
                <a:ext uri="{FF2B5EF4-FFF2-40B4-BE49-F238E27FC236}">
                  <a16:creationId xmlns:a16="http://schemas.microsoft.com/office/drawing/2014/main" id="{5DB8F907-C2F0-47B4-A01B-B59EA77AD6F8}"/>
                </a:ext>
              </a:extLst>
            </p:cNvPr>
            <p:cNvSpPr/>
            <p:nvPr/>
          </p:nvSpPr>
          <p:spPr>
            <a:xfrm>
              <a:off x="3916521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1" name="Oval 13">
              <a:extLst>
                <a:ext uri="{FF2B5EF4-FFF2-40B4-BE49-F238E27FC236}">
                  <a16:creationId xmlns:a16="http://schemas.microsoft.com/office/drawing/2014/main" id="{B633C682-A4C3-4E70-8342-DC3C13C7EE32}"/>
                </a:ext>
              </a:extLst>
            </p:cNvPr>
            <p:cNvSpPr/>
            <p:nvPr/>
          </p:nvSpPr>
          <p:spPr>
            <a:xfrm>
              <a:off x="5796807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2" name="Oval 17">
              <a:extLst>
                <a:ext uri="{FF2B5EF4-FFF2-40B4-BE49-F238E27FC236}">
                  <a16:creationId xmlns:a16="http://schemas.microsoft.com/office/drawing/2014/main" id="{1BC11105-BCD3-4B8E-9D8A-3A394ECC44D9}"/>
                </a:ext>
              </a:extLst>
            </p:cNvPr>
            <p:cNvSpPr/>
            <p:nvPr/>
          </p:nvSpPr>
          <p:spPr>
            <a:xfrm>
              <a:off x="7677093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3" name="Oval 21">
              <a:extLst>
                <a:ext uri="{FF2B5EF4-FFF2-40B4-BE49-F238E27FC236}">
                  <a16:creationId xmlns:a16="http://schemas.microsoft.com/office/drawing/2014/main" id="{F0BB97E9-32A8-4050-AAD0-A72A11FEBB55}"/>
                </a:ext>
              </a:extLst>
            </p:cNvPr>
            <p:cNvSpPr/>
            <p:nvPr/>
          </p:nvSpPr>
          <p:spPr>
            <a:xfrm>
              <a:off x="9557379" y="3914717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1242346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5400000">
            <a:off x="3441909" y="5682598"/>
            <a:ext cx="1468715" cy="88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068162" y="0"/>
            <a:ext cx="789237" cy="22733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0BBC51-C107-44B0-9DA8-A83491A2D0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BC2FF"/>
                </a:solidFill>
              </a:rPr>
              <a:t>Meet The Leader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4D768F-5AC5-4C42-9C73-168405F63D6D}"/>
              </a:ext>
            </a:extLst>
          </p:cNvPr>
          <p:cNvSpPr/>
          <p:nvPr/>
        </p:nvSpPr>
        <p:spPr>
          <a:xfrm>
            <a:off x="10756491" y="5610021"/>
            <a:ext cx="1435509" cy="1247979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197980-4D4F-4D2A-A8A6-7FCF1D733916}"/>
              </a:ext>
            </a:extLst>
          </p:cNvPr>
          <p:cNvSpPr/>
          <p:nvPr/>
        </p:nvSpPr>
        <p:spPr>
          <a:xfrm>
            <a:off x="6562162" y="2859918"/>
            <a:ext cx="4612056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ipsum</a:t>
            </a:r>
            <a:r>
              <a:rPr lang="en-US" sz="1200" dirty="0"/>
              <a:t>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. </a:t>
            </a:r>
            <a:r>
              <a:rPr lang="en-US" sz="1200" dirty="0" err="1"/>
              <a:t>Sed</a:t>
            </a:r>
            <a:r>
              <a:rPr lang="en-US" sz="1200" dirty="0"/>
              <a:t> </a:t>
            </a:r>
            <a:r>
              <a:rPr lang="en-US" sz="1200" dirty="0" err="1"/>
              <a:t>facilisis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convallis</a:t>
            </a:r>
            <a:r>
              <a:rPr lang="en-US" sz="1200" dirty="0"/>
              <a:t>. </a:t>
            </a:r>
            <a:r>
              <a:rPr lang="en-US" sz="1200" dirty="0" err="1"/>
              <a:t>Nulla</a:t>
            </a:r>
            <a:r>
              <a:rPr lang="en-US" sz="1200" dirty="0"/>
              <a:t> sit </a:t>
            </a:r>
            <a:r>
              <a:rPr lang="en-US" sz="1200" dirty="0" err="1"/>
              <a:t>amet</a:t>
            </a:r>
            <a:r>
              <a:rPr lang="en-US" sz="1200" dirty="0"/>
              <a:t> </a:t>
            </a:r>
            <a:r>
              <a:rPr lang="en-US" sz="1200" dirty="0" err="1"/>
              <a:t>finibus</a:t>
            </a:r>
            <a:r>
              <a:rPr lang="en-US" sz="1200" dirty="0"/>
              <a:t> lacus. Lorem ipsum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endParaRPr lang="en-US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A838B1-03FE-48B7-8247-829E7CA19D60}"/>
              </a:ext>
            </a:extLst>
          </p:cNvPr>
          <p:cNvSpPr/>
          <p:nvPr/>
        </p:nvSpPr>
        <p:spPr>
          <a:xfrm>
            <a:off x="6571306" y="4597209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Efficiency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0FF4B4-FCB5-499C-BB1C-C7D6F4F8C36E}"/>
              </a:ext>
            </a:extLst>
          </p:cNvPr>
          <p:cNvSpPr/>
          <p:nvPr/>
        </p:nvSpPr>
        <p:spPr>
          <a:xfrm>
            <a:off x="10507293" y="4597208"/>
            <a:ext cx="497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56%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04DDD6-A55B-4A64-9703-28894CC4CD69}"/>
              </a:ext>
            </a:extLst>
          </p:cNvPr>
          <p:cNvSpPr/>
          <p:nvPr/>
        </p:nvSpPr>
        <p:spPr>
          <a:xfrm>
            <a:off x="6571306" y="3961510"/>
            <a:ext cx="1104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Perspective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71FC31D-A9CB-4E14-A266-A37562F3F6C7}"/>
              </a:ext>
            </a:extLst>
          </p:cNvPr>
          <p:cNvSpPr/>
          <p:nvPr/>
        </p:nvSpPr>
        <p:spPr>
          <a:xfrm>
            <a:off x="10491263" y="3961509"/>
            <a:ext cx="513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88%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3F59208-16B2-49BF-88C0-EB023A0AA259}"/>
              </a:ext>
            </a:extLst>
          </p:cNvPr>
          <p:cNvCxnSpPr/>
          <p:nvPr/>
        </p:nvCxnSpPr>
        <p:spPr>
          <a:xfrm>
            <a:off x="6735129" y="4985709"/>
            <a:ext cx="4146865" cy="0"/>
          </a:xfrm>
          <a:prstGeom prst="line">
            <a:avLst/>
          </a:prstGeom>
          <a:ln w="228600" cap="rnd">
            <a:solidFill>
              <a:schemeClr val="tx2">
                <a:lumMod val="20000"/>
                <a:lumOff val="8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2FA463B-B667-4DCD-8F43-2E91547BBC04}"/>
              </a:ext>
            </a:extLst>
          </p:cNvPr>
          <p:cNvCxnSpPr/>
          <p:nvPr/>
        </p:nvCxnSpPr>
        <p:spPr>
          <a:xfrm>
            <a:off x="6735129" y="4985709"/>
            <a:ext cx="2073432" cy="0"/>
          </a:xfrm>
          <a:prstGeom prst="line">
            <a:avLst/>
          </a:prstGeom>
          <a:ln w="2286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1C2CE35-33A0-4549-9255-573F740FF990}"/>
              </a:ext>
            </a:extLst>
          </p:cNvPr>
          <p:cNvCxnSpPr/>
          <p:nvPr/>
        </p:nvCxnSpPr>
        <p:spPr>
          <a:xfrm>
            <a:off x="6735129" y="4350010"/>
            <a:ext cx="4146865" cy="0"/>
          </a:xfrm>
          <a:prstGeom prst="line">
            <a:avLst/>
          </a:prstGeom>
          <a:ln w="228600" cap="rnd">
            <a:solidFill>
              <a:schemeClr val="tx2">
                <a:lumMod val="20000"/>
                <a:lumOff val="8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675CC55-CDBF-4016-9DE5-C5A8319514A6}"/>
              </a:ext>
            </a:extLst>
          </p:cNvPr>
          <p:cNvCxnSpPr/>
          <p:nvPr/>
        </p:nvCxnSpPr>
        <p:spPr>
          <a:xfrm>
            <a:off x="6735129" y="4350010"/>
            <a:ext cx="3305354" cy="0"/>
          </a:xfrm>
          <a:prstGeom prst="line">
            <a:avLst/>
          </a:prstGeom>
          <a:ln w="228600" cap="rnd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6" t="2256" r="47900" b="2050"/>
          <a:stretch>
            <a:fillRect/>
          </a:stretch>
        </p:blipFill>
        <p:spPr>
          <a:xfrm>
            <a:off x="831481" y="833718"/>
            <a:ext cx="4798358" cy="5257800"/>
          </a:xfrm>
          <a:custGeom>
            <a:avLst/>
            <a:gdLst>
              <a:gd name="connsiteX0" fmla="*/ 0 w 4798358"/>
              <a:gd name="connsiteY0" fmla="*/ 2660277 h 5257800"/>
              <a:gd name="connsiteX1" fmla="*/ 3133164 w 4798358"/>
              <a:gd name="connsiteY1" fmla="*/ 2660277 h 5257800"/>
              <a:gd name="connsiteX2" fmla="*/ 3133164 w 4798358"/>
              <a:gd name="connsiteY2" fmla="*/ 4206689 h 5257800"/>
              <a:gd name="connsiteX3" fmla="*/ 0 w 4798358"/>
              <a:gd name="connsiteY3" fmla="*/ 4206689 h 5257800"/>
              <a:gd name="connsiteX4" fmla="*/ 3231776 w 4798358"/>
              <a:gd name="connsiteY4" fmla="*/ 2653554 h 5257800"/>
              <a:gd name="connsiteX5" fmla="*/ 4778188 w 4798358"/>
              <a:gd name="connsiteY5" fmla="*/ 2653554 h 5257800"/>
              <a:gd name="connsiteX6" fmla="*/ 4778188 w 4798358"/>
              <a:gd name="connsiteY6" fmla="*/ 5257800 h 5257800"/>
              <a:gd name="connsiteX7" fmla="*/ 3231776 w 4798358"/>
              <a:gd name="connsiteY7" fmla="*/ 5257800 h 5257800"/>
              <a:gd name="connsiteX8" fmla="*/ 1665194 w 4798358"/>
              <a:gd name="connsiteY8" fmla="*/ 1015256 h 5257800"/>
              <a:gd name="connsiteX9" fmla="*/ 4798358 w 4798358"/>
              <a:gd name="connsiteY9" fmla="*/ 1015256 h 5257800"/>
              <a:gd name="connsiteX10" fmla="*/ 4798358 w 4798358"/>
              <a:gd name="connsiteY10" fmla="*/ 2561668 h 5257800"/>
              <a:gd name="connsiteX11" fmla="*/ 1665194 w 4798358"/>
              <a:gd name="connsiteY11" fmla="*/ 2561668 h 5257800"/>
              <a:gd name="connsiteX12" fmla="*/ 20170 w 4798358"/>
              <a:gd name="connsiteY12" fmla="*/ 0 h 5257800"/>
              <a:gd name="connsiteX13" fmla="*/ 1566582 w 4798358"/>
              <a:gd name="connsiteY13" fmla="*/ 0 h 5257800"/>
              <a:gd name="connsiteX14" fmla="*/ 1566582 w 4798358"/>
              <a:gd name="connsiteY14" fmla="*/ 2581838 h 5257800"/>
              <a:gd name="connsiteX15" fmla="*/ 20170 w 4798358"/>
              <a:gd name="connsiteY15" fmla="*/ 2581838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98358" h="5257800">
                <a:moveTo>
                  <a:pt x="0" y="2660277"/>
                </a:moveTo>
                <a:lnTo>
                  <a:pt x="3133164" y="2660277"/>
                </a:lnTo>
                <a:lnTo>
                  <a:pt x="3133164" y="4206689"/>
                </a:lnTo>
                <a:lnTo>
                  <a:pt x="0" y="4206689"/>
                </a:lnTo>
                <a:close/>
                <a:moveTo>
                  <a:pt x="3231776" y="2653554"/>
                </a:moveTo>
                <a:lnTo>
                  <a:pt x="4778188" y="2653554"/>
                </a:lnTo>
                <a:lnTo>
                  <a:pt x="4778188" y="5257800"/>
                </a:lnTo>
                <a:lnTo>
                  <a:pt x="3231776" y="5257800"/>
                </a:lnTo>
                <a:close/>
                <a:moveTo>
                  <a:pt x="1665194" y="1015256"/>
                </a:moveTo>
                <a:lnTo>
                  <a:pt x="4798358" y="1015256"/>
                </a:lnTo>
                <a:lnTo>
                  <a:pt x="4798358" y="2561668"/>
                </a:lnTo>
                <a:lnTo>
                  <a:pt x="1665194" y="2561668"/>
                </a:lnTo>
                <a:close/>
                <a:moveTo>
                  <a:pt x="20170" y="0"/>
                </a:moveTo>
                <a:lnTo>
                  <a:pt x="1566582" y="0"/>
                </a:lnTo>
                <a:lnTo>
                  <a:pt x="1566582" y="2581838"/>
                </a:lnTo>
                <a:lnTo>
                  <a:pt x="20170" y="258183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7608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esto Dark">
      <a:dk1>
        <a:srgbClr val="FFFFFF"/>
      </a:dk1>
      <a:lt1>
        <a:srgbClr val="313131"/>
      </a:lt1>
      <a:dk2>
        <a:srgbClr val="313C41"/>
      </a:dk2>
      <a:lt2>
        <a:srgbClr val="FFFFFF"/>
      </a:lt2>
      <a:accent1>
        <a:srgbClr val="3BC2FF"/>
      </a:accent1>
      <a:accent2>
        <a:srgbClr val="009CE2"/>
      </a:accent2>
      <a:accent3>
        <a:srgbClr val="0082BC"/>
      </a:accent3>
      <a:accent4>
        <a:srgbClr val="006896"/>
      </a:accent4>
      <a:accent5>
        <a:srgbClr val="005176"/>
      </a:accent5>
      <a:accent6>
        <a:srgbClr val="00344C"/>
      </a:accent6>
      <a:hlink>
        <a:srgbClr val="FFFFFF"/>
      </a:hlink>
      <a:folHlink>
        <a:srgbClr val="FFFFFF"/>
      </a:folHlink>
    </a:clrScheme>
    <a:fontScheme name="Montserrat - Calibri">
      <a:majorFont>
        <a:latin typeface="Montserra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1425</Words>
  <Application>Microsoft Office PowerPoint</Application>
  <PresentationFormat>Widescreen</PresentationFormat>
  <Paragraphs>151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Adobe Fan Heiti Std B</vt:lpstr>
      <vt:lpstr>Arial</vt:lpstr>
      <vt:lpstr>Calibri</vt:lpstr>
      <vt:lpstr>Montserrat</vt:lpstr>
      <vt:lpstr>Office Theme</vt:lpstr>
      <vt:lpstr>CONSTRUCTION</vt:lpstr>
      <vt:lpstr>Hello, Welcome!</vt:lpstr>
      <vt:lpstr>PowerPoint Presentation</vt:lpstr>
      <vt:lpstr>About Company</vt:lpstr>
      <vt:lpstr>Our Vision</vt:lpstr>
      <vt:lpstr>Our Mission</vt:lpstr>
      <vt:lpstr>Our Services</vt:lpstr>
      <vt:lpstr>Our History</vt:lpstr>
      <vt:lpstr>Meet The Leader</vt:lpstr>
      <vt:lpstr>Meet The Team</vt:lpstr>
      <vt:lpstr>Meet The Team</vt:lpstr>
      <vt:lpstr>PowerPoint Presentation</vt:lpstr>
      <vt:lpstr>Our Latest Project</vt:lpstr>
      <vt:lpstr>Our Latest Project</vt:lpstr>
      <vt:lpstr>Our Latest Project</vt:lpstr>
      <vt:lpstr>Our Latest Project</vt:lpstr>
      <vt:lpstr>Our Latest Project</vt:lpstr>
      <vt:lpstr>Our Latest Project</vt:lpstr>
      <vt:lpstr>Our Latest Project</vt:lpstr>
      <vt:lpstr>Our Latest Project</vt:lpstr>
      <vt:lpstr>Our Latest Project</vt:lpstr>
      <vt:lpstr>Our Latest Project</vt:lpstr>
      <vt:lpstr>Tablet Mockup</vt:lpstr>
      <vt:lpstr>Client Testimonial</vt:lpstr>
      <vt:lpstr>Our Price List</vt:lpstr>
      <vt:lpstr>Our Infographic</vt:lpstr>
      <vt:lpstr>Our Process</vt:lpstr>
      <vt:lpstr>Our Data</vt:lpstr>
      <vt:lpstr>Contact Us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PUPH</dc:creator>
  <cp:lastModifiedBy>Amanpreet Kaur</cp:lastModifiedBy>
  <cp:revision>120</cp:revision>
  <dcterms:created xsi:type="dcterms:W3CDTF">2019-05-22T08:45:55Z</dcterms:created>
  <dcterms:modified xsi:type="dcterms:W3CDTF">2024-03-08T04:24:41Z</dcterms:modified>
</cp:coreProperties>
</file>