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9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12192000" cy="6858000"/>
  <p:notesSz cx="6858000" cy="9144000"/>
  <p:embeddedFontLst>
    <p:embeddedFont>
      <p:font typeface="Cabin Medium" panose="020B0604020202020204" charset="0"/>
      <p:regular r:id="rId57"/>
      <p:bold r:id="rId58"/>
      <p:italic r:id="rId59"/>
      <p:boldItalic r:id="rId60"/>
    </p:embeddedFont>
    <p:embeddedFont>
      <p:font typeface="Poppins" panose="00000500000000000000" pitchFamily="2" charset="0"/>
      <p:regular r:id="rId61"/>
      <p:bold r:id="rId62"/>
      <p:italic r:id="rId63"/>
      <p:boldItalic r:id="rId64"/>
    </p:embeddedFont>
    <p:embeddedFont>
      <p:font typeface="Roboto Light" panose="02000000000000000000" pitchFamily="2" charset="0"/>
      <p:regular r:id="rId65"/>
      <p:bold r:id="rId66"/>
      <p:italic r:id="rId67"/>
      <p:boldItalic r:id="rId68"/>
    </p:embeddedFont>
    <p:embeddedFont>
      <p:font typeface="Source Sans Pro Black" panose="020B0803030403020204" pitchFamily="34" charset="0"/>
      <p:bold r:id="rId69"/>
      <p:boldItalic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408">
          <p15:clr>
            <a:srgbClr val="A4A3A4"/>
          </p15:clr>
        </p15:guide>
        <p15:guide id="4" pos="7272">
          <p15:clr>
            <a:srgbClr val="A4A3A4"/>
          </p15:clr>
        </p15:guide>
        <p15:guide id="5" orient="horz" pos="436">
          <p15:clr>
            <a:srgbClr val="A4A3A4"/>
          </p15:clr>
        </p15:guide>
        <p15:guide id="6" orient="horz" pos="3884">
          <p15:clr>
            <a:srgbClr val="A4A3A4"/>
          </p15:clr>
        </p15:guide>
        <p15:guide id="7" orient="horz" pos="1026">
          <p15:clr>
            <a:srgbClr val="A4A3A4"/>
          </p15:clr>
        </p15:guide>
        <p15:guide id="8" orient="horz" pos="3589">
          <p15:clr>
            <a:srgbClr val="A4A3A4"/>
          </p15:clr>
        </p15:guide>
        <p15:guide id="9" orient="horz" pos="15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2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108"/>
      </p:cViewPr>
      <p:guideLst>
        <p:guide orient="horz" pos="2160"/>
        <p:guide pos="3840"/>
        <p:guide pos="408"/>
        <p:guide pos="7272"/>
        <p:guide orient="horz" pos="436"/>
        <p:guide orient="horz" pos="3884"/>
        <p:guide orient="horz" pos="1026"/>
        <p:guide orient="horz" pos="3589"/>
        <p:guide orient="horz" pos="15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7" name="Google Shape;156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3" name="Google Shape;2503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4" name="Google Shape;250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8" name="Google Shape;2528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8" name="Google Shape;2578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9" name="Google Shape;2579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">
  <p:cSld name="Slide 1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0">
  <p:cSld name="Slide 10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1">
  <p:cSld name="Slide 1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>
            <a:spLocks noGrp="1"/>
          </p:cNvSpPr>
          <p:nvPr>
            <p:ph type="pic" idx="2"/>
          </p:nvPr>
        </p:nvSpPr>
        <p:spPr>
          <a:xfrm>
            <a:off x="6121019" y="2490155"/>
            <a:ext cx="5423282" cy="1699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2">
  <p:cSld name="Slide 1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>
            <a:spLocks noGrp="1"/>
          </p:cNvSpPr>
          <p:nvPr>
            <p:ph type="pic" idx="2"/>
          </p:nvPr>
        </p:nvSpPr>
        <p:spPr>
          <a:xfrm>
            <a:off x="6121019" y="2490155"/>
            <a:ext cx="5423282" cy="1699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3">
  <p:cSld name="Slide 13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>
            <a:spLocks noGrp="1"/>
          </p:cNvSpPr>
          <p:nvPr>
            <p:ph type="pic" idx="2"/>
          </p:nvPr>
        </p:nvSpPr>
        <p:spPr>
          <a:xfrm>
            <a:off x="6121019" y="2490155"/>
            <a:ext cx="5423282" cy="1699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4">
  <p:cSld name="Slide 14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>
            <a:spLocks noGrp="1"/>
          </p:cNvSpPr>
          <p:nvPr>
            <p:ph type="pic" idx="2"/>
          </p:nvPr>
        </p:nvSpPr>
        <p:spPr>
          <a:xfrm>
            <a:off x="6121019" y="2490155"/>
            <a:ext cx="5423282" cy="1699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5">
  <p:cSld name="Slide 15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>
            <a:spLocks noGrp="1"/>
          </p:cNvSpPr>
          <p:nvPr>
            <p:ph type="pic" idx="2"/>
          </p:nvPr>
        </p:nvSpPr>
        <p:spPr>
          <a:xfrm>
            <a:off x="655089" y="2034463"/>
            <a:ext cx="3425590" cy="26289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45" name="Google Shape;45;p16"/>
          <p:cNvSpPr>
            <a:spLocks noGrp="1"/>
          </p:cNvSpPr>
          <p:nvPr>
            <p:ph type="pic" idx="3"/>
          </p:nvPr>
        </p:nvSpPr>
        <p:spPr>
          <a:xfrm>
            <a:off x="4399982" y="2034463"/>
            <a:ext cx="3425590" cy="26289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46" name="Google Shape;46;p16"/>
          <p:cNvSpPr>
            <a:spLocks noGrp="1"/>
          </p:cNvSpPr>
          <p:nvPr>
            <p:ph type="pic" idx="4"/>
          </p:nvPr>
        </p:nvSpPr>
        <p:spPr>
          <a:xfrm>
            <a:off x="8120416" y="2034463"/>
            <a:ext cx="3425590" cy="26289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6">
  <p:cSld name="Slide 16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>
            <a:spLocks noGrp="1"/>
          </p:cNvSpPr>
          <p:nvPr>
            <p:ph type="pic" idx="2"/>
          </p:nvPr>
        </p:nvSpPr>
        <p:spPr>
          <a:xfrm>
            <a:off x="655089" y="2034463"/>
            <a:ext cx="3425590" cy="2598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49" name="Google Shape;49;p17"/>
          <p:cNvSpPr>
            <a:spLocks noGrp="1"/>
          </p:cNvSpPr>
          <p:nvPr>
            <p:ph type="pic" idx="3"/>
          </p:nvPr>
        </p:nvSpPr>
        <p:spPr>
          <a:xfrm>
            <a:off x="4399982" y="2034463"/>
            <a:ext cx="3425590" cy="2598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50" name="Google Shape;50;p17"/>
          <p:cNvSpPr>
            <a:spLocks noGrp="1"/>
          </p:cNvSpPr>
          <p:nvPr>
            <p:ph type="pic" idx="4"/>
          </p:nvPr>
        </p:nvSpPr>
        <p:spPr>
          <a:xfrm>
            <a:off x="8120416" y="2034463"/>
            <a:ext cx="3425590" cy="2598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7">
  <p:cSld name="Slide 17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>
            <a:spLocks noGrp="1"/>
          </p:cNvSpPr>
          <p:nvPr>
            <p:ph type="pic" idx="2"/>
          </p:nvPr>
        </p:nvSpPr>
        <p:spPr>
          <a:xfrm>
            <a:off x="655089" y="2197023"/>
            <a:ext cx="3425590" cy="2679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53" name="Google Shape;53;p18"/>
          <p:cNvSpPr>
            <a:spLocks noGrp="1"/>
          </p:cNvSpPr>
          <p:nvPr>
            <p:ph type="pic" idx="3"/>
          </p:nvPr>
        </p:nvSpPr>
        <p:spPr>
          <a:xfrm>
            <a:off x="4399982" y="2197023"/>
            <a:ext cx="3425590" cy="2679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54" name="Google Shape;54;p18"/>
          <p:cNvSpPr>
            <a:spLocks noGrp="1"/>
          </p:cNvSpPr>
          <p:nvPr>
            <p:ph type="pic" idx="4"/>
          </p:nvPr>
        </p:nvSpPr>
        <p:spPr>
          <a:xfrm>
            <a:off x="8120416" y="2197023"/>
            <a:ext cx="3425590" cy="2679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8">
  <p:cSld name="Slide 18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>
            <a:spLocks noGrp="1"/>
          </p:cNvSpPr>
          <p:nvPr>
            <p:ph type="pic" idx="2"/>
          </p:nvPr>
        </p:nvSpPr>
        <p:spPr>
          <a:xfrm>
            <a:off x="655771" y="2032949"/>
            <a:ext cx="3291841" cy="1645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57" name="Google Shape;57;p19"/>
          <p:cNvSpPr>
            <a:spLocks noGrp="1"/>
          </p:cNvSpPr>
          <p:nvPr>
            <p:ph type="pic" idx="3"/>
          </p:nvPr>
        </p:nvSpPr>
        <p:spPr>
          <a:xfrm>
            <a:off x="655771" y="4069080"/>
            <a:ext cx="3291841" cy="1645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58" name="Google Shape;58;p19"/>
          <p:cNvSpPr>
            <a:spLocks noGrp="1"/>
          </p:cNvSpPr>
          <p:nvPr>
            <p:ph type="pic" idx="4"/>
          </p:nvPr>
        </p:nvSpPr>
        <p:spPr>
          <a:xfrm>
            <a:off x="4465067" y="2032949"/>
            <a:ext cx="3291841" cy="1645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59" name="Google Shape;59;p19"/>
          <p:cNvSpPr>
            <a:spLocks noGrp="1"/>
          </p:cNvSpPr>
          <p:nvPr>
            <p:ph type="pic" idx="5"/>
          </p:nvPr>
        </p:nvSpPr>
        <p:spPr>
          <a:xfrm>
            <a:off x="4465067" y="4069080"/>
            <a:ext cx="3291841" cy="1645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60" name="Google Shape;60;p19"/>
          <p:cNvSpPr>
            <a:spLocks noGrp="1"/>
          </p:cNvSpPr>
          <p:nvPr>
            <p:ph type="pic" idx="6"/>
          </p:nvPr>
        </p:nvSpPr>
        <p:spPr>
          <a:xfrm>
            <a:off x="8258035" y="2032949"/>
            <a:ext cx="3291841" cy="1645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61" name="Google Shape;61;p19"/>
          <p:cNvSpPr>
            <a:spLocks noGrp="1"/>
          </p:cNvSpPr>
          <p:nvPr>
            <p:ph type="pic" idx="7"/>
          </p:nvPr>
        </p:nvSpPr>
        <p:spPr>
          <a:xfrm>
            <a:off x="8258035" y="4069080"/>
            <a:ext cx="3291841" cy="1645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9">
  <p:cSld name="Slide 19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661348" y="2032949"/>
            <a:ext cx="3392036" cy="2289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64" name="Google Shape;64;p20"/>
          <p:cNvSpPr>
            <a:spLocks noGrp="1"/>
          </p:cNvSpPr>
          <p:nvPr>
            <p:ph type="pic" idx="3"/>
          </p:nvPr>
        </p:nvSpPr>
        <p:spPr>
          <a:xfrm>
            <a:off x="4413629" y="2032949"/>
            <a:ext cx="3392036" cy="2289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65" name="Google Shape;65;p20"/>
          <p:cNvSpPr>
            <a:spLocks noGrp="1"/>
          </p:cNvSpPr>
          <p:nvPr>
            <p:ph type="pic" idx="4"/>
          </p:nvPr>
        </p:nvSpPr>
        <p:spPr>
          <a:xfrm>
            <a:off x="8152264" y="2032949"/>
            <a:ext cx="3392036" cy="2289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">
  <p:cSld name="Slide 3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>
            <a:spLocks noGrp="1"/>
          </p:cNvSpPr>
          <p:nvPr>
            <p:ph type="pic" idx="2"/>
          </p:nvPr>
        </p:nvSpPr>
        <p:spPr>
          <a:xfrm>
            <a:off x="661348" y="2032946"/>
            <a:ext cx="4838700" cy="3685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0">
  <p:cSld name="Slide 20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661348" y="2032949"/>
            <a:ext cx="3392036" cy="2289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>
            <a:spLocks noGrp="1"/>
          </p:cNvSpPr>
          <p:nvPr>
            <p:ph type="pic" idx="3"/>
          </p:nvPr>
        </p:nvSpPr>
        <p:spPr>
          <a:xfrm>
            <a:off x="4413629" y="2032949"/>
            <a:ext cx="3392036" cy="2289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69" name="Google Shape;69;p21"/>
          <p:cNvSpPr>
            <a:spLocks noGrp="1"/>
          </p:cNvSpPr>
          <p:nvPr>
            <p:ph type="pic" idx="4"/>
          </p:nvPr>
        </p:nvSpPr>
        <p:spPr>
          <a:xfrm>
            <a:off x="8152264" y="2032949"/>
            <a:ext cx="3392036" cy="2289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1">
  <p:cSld name="Slide 2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>
            <a:spLocks noGrp="1"/>
          </p:cNvSpPr>
          <p:nvPr>
            <p:ph type="pic" idx="2"/>
          </p:nvPr>
        </p:nvSpPr>
        <p:spPr>
          <a:xfrm>
            <a:off x="661346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72" name="Google Shape;72;p22"/>
          <p:cNvSpPr>
            <a:spLocks noGrp="1"/>
          </p:cNvSpPr>
          <p:nvPr>
            <p:ph type="pic" idx="3"/>
          </p:nvPr>
        </p:nvSpPr>
        <p:spPr>
          <a:xfrm>
            <a:off x="2837937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4"/>
          </p:nvPr>
        </p:nvSpPr>
        <p:spPr>
          <a:xfrm>
            <a:off x="5014527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74" name="Google Shape;74;p22"/>
          <p:cNvSpPr>
            <a:spLocks noGrp="1"/>
          </p:cNvSpPr>
          <p:nvPr>
            <p:ph type="pic" idx="5"/>
          </p:nvPr>
        </p:nvSpPr>
        <p:spPr>
          <a:xfrm>
            <a:off x="7191118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75" name="Google Shape;75;p22"/>
          <p:cNvSpPr>
            <a:spLocks noGrp="1"/>
          </p:cNvSpPr>
          <p:nvPr>
            <p:ph type="pic" idx="6"/>
          </p:nvPr>
        </p:nvSpPr>
        <p:spPr>
          <a:xfrm>
            <a:off x="9367710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2">
  <p:cSld name="Slide 22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>
            <a:spLocks noGrp="1"/>
          </p:cNvSpPr>
          <p:nvPr>
            <p:ph type="pic" idx="2"/>
          </p:nvPr>
        </p:nvSpPr>
        <p:spPr>
          <a:xfrm>
            <a:off x="661346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78" name="Google Shape;78;p23"/>
          <p:cNvSpPr>
            <a:spLocks noGrp="1"/>
          </p:cNvSpPr>
          <p:nvPr>
            <p:ph type="pic" idx="3"/>
          </p:nvPr>
        </p:nvSpPr>
        <p:spPr>
          <a:xfrm>
            <a:off x="2837937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79" name="Google Shape;79;p23"/>
          <p:cNvSpPr>
            <a:spLocks noGrp="1"/>
          </p:cNvSpPr>
          <p:nvPr>
            <p:ph type="pic" idx="4"/>
          </p:nvPr>
        </p:nvSpPr>
        <p:spPr>
          <a:xfrm>
            <a:off x="5014527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80" name="Google Shape;80;p23"/>
          <p:cNvSpPr>
            <a:spLocks noGrp="1"/>
          </p:cNvSpPr>
          <p:nvPr>
            <p:ph type="pic" idx="5"/>
          </p:nvPr>
        </p:nvSpPr>
        <p:spPr>
          <a:xfrm>
            <a:off x="7191118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81" name="Google Shape;81;p23"/>
          <p:cNvSpPr>
            <a:spLocks noGrp="1"/>
          </p:cNvSpPr>
          <p:nvPr>
            <p:ph type="pic" idx="6"/>
          </p:nvPr>
        </p:nvSpPr>
        <p:spPr>
          <a:xfrm>
            <a:off x="9367710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3">
  <p:cSld name="Slide 23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>
            <a:spLocks noGrp="1"/>
          </p:cNvSpPr>
          <p:nvPr>
            <p:ph type="pic" idx="2"/>
          </p:nvPr>
        </p:nvSpPr>
        <p:spPr>
          <a:xfrm>
            <a:off x="661346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84" name="Google Shape;84;p24"/>
          <p:cNvSpPr>
            <a:spLocks noGrp="1"/>
          </p:cNvSpPr>
          <p:nvPr>
            <p:ph type="pic" idx="3"/>
          </p:nvPr>
        </p:nvSpPr>
        <p:spPr>
          <a:xfrm>
            <a:off x="2837937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85" name="Google Shape;85;p24"/>
          <p:cNvSpPr>
            <a:spLocks noGrp="1"/>
          </p:cNvSpPr>
          <p:nvPr>
            <p:ph type="pic" idx="4"/>
          </p:nvPr>
        </p:nvSpPr>
        <p:spPr>
          <a:xfrm>
            <a:off x="5014527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86" name="Google Shape;86;p24"/>
          <p:cNvSpPr>
            <a:spLocks noGrp="1"/>
          </p:cNvSpPr>
          <p:nvPr>
            <p:ph type="pic" idx="5"/>
          </p:nvPr>
        </p:nvSpPr>
        <p:spPr>
          <a:xfrm>
            <a:off x="7191118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87" name="Google Shape;87;p24"/>
          <p:cNvSpPr>
            <a:spLocks noGrp="1"/>
          </p:cNvSpPr>
          <p:nvPr>
            <p:ph type="pic" idx="6"/>
          </p:nvPr>
        </p:nvSpPr>
        <p:spPr>
          <a:xfrm>
            <a:off x="9367710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4">
  <p:cSld name="Slide 24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5"/>
          <p:cNvSpPr>
            <a:spLocks noGrp="1"/>
          </p:cNvSpPr>
          <p:nvPr>
            <p:ph type="pic" idx="2"/>
          </p:nvPr>
        </p:nvSpPr>
        <p:spPr>
          <a:xfrm>
            <a:off x="661346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90" name="Google Shape;90;p25"/>
          <p:cNvSpPr>
            <a:spLocks noGrp="1"/>
          </p:cNvSpPr>
          <p:nvPr>
            <p:ph type="pic" idx="3"/>
          </p:nvPr>
        </p:nvSpPr>
        <p:spPr>
          <a:xfrm>
            <a:off x="2837937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91" name="Google Shape;91;p25"/>
          <p:cNvSpPr>
            <a:spLocks noGrp="1"/>
          </p:cNvSpPr>
          <p:nvPr>
            <p:ph type="pic" idx="4"/>
          </p:nvPr>
        </p:nvSpPr>
        <p:spPr>
          <a:xfrm>
            <a:off x="5014527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92" name="Google Shape;92;p25"/>
          <p:cNvSpPr>
            <a:spLocks noGrp="1"/>
          </p:cNvSpPr>
          <p:nvPr>
            <p:ph type="pic" idx="5"/>
          </p:nvPr>
        </p:nvSpPr>
        <p:spPr>
          <a:xfrm>
            <a:off x="7191118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93" name="Google Shape;93;p25"/>
          <p:cNvSpPr>
            <a:spLocks noGrp="1"/>
          </p:cNvSpPr>
          <p:nvPr>
            <p:ph type="pic" idx="6"/>
          </p:nvPr>
        </p:nvSpPr>
        <p:spPr>
          <a:xfrm>
            <a:off x="9367710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5">
  <p:cSld name="Slide 25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6"/>
          <p:cNvSpPr>
            <a:spLocks noGrp="1"/>
          </p:cNvSpPr>
          <p:nvPr>
            <p:ph type="pic" idx="2"/>
          </p:nvPr>
        </p:nvSpPr>
        <p:spPr>
          <a:xfrm>
            <a:off x="661346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96" name="Google Shape;96;p26"/>
          <p:cNvSpPr>
            <a:spLocks noGrp="1"/>
          </p:cNvSpPr>
          <p:nvPr>
            <p:ph type="pic" idx="3"/>
          </p:nvPr>
        </p:nvSpPr>
        <p:spPr>
          <a:xfrm>
            <a:off x="2837937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97" name="Google Shape;97;p26"/>
          <p:cNvSpPr>
            <a:spLocks noGrp="1"/>
          </p:cNvSpPr>
          <p:nvPr>
            <p:ph type="pic" idx="4"/>
          </p:nvPr>
        </p:nvSpPr>
        <p:spPr>
          <a:xfrm>
            <a:off x="5014527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98" name="Google Shape;98;p26"/>
          <p:cNvSpPr>
            <a:spLocks noGrp="1"/>
          </p:cNvSpPr>
          <p:nvPr>
            <p:ph type="pic" idx="5"/>
          </p:nvPr>
        </p:nvSpPr>
        <p:spPr>
          <a:xfrm>
            <a:off x="7191118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99" name="Google Shape;99;p26"/>
          <p:cNvSpPr>
            <a:spLocks noGrp="1"/>
          </p:cNvSpPr>
          <p:nvPr>
            <p:ph type="pic" idx="6"/>
          </p:nvPr>
        </p:nvSpPr>
        <p:spPr>
          <a:xfrm>
            <a:off x="9367710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6">
  <p:cSld name="Slide 26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>
            <a:spLocks noGrp="1"/>
          </p:cNvSpPr>
          <p:nvPr>
            <p:ph type="pic" idx="2"/>
          </p:nvPr>
        </p:nvSpPr>
        <p:spPr>
          <a:xfrm>
            <a:off x="661346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02" name="Google Shape;102;p27"/>
          <p:cNvSpPr>
            <a:spLocks noGrp="1"/>
          </p:cNvSpPr>
          <p:nvPr>
            <p:ph type="pic" idx="3"/>
          </p:nvPr>
        </p:nvSpPr>
        <p:spPr>
          <a:xfrm>
            <a:off x="2837937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03" name="Google Shape;103;p27"/>
          <p:cNvSpPr>
            <a:spLocks noGrp="1"/>
          </p:cNvSpPr>
          <p:nvPr>
            <p:ph type="pic" idx="4"/>
          </p:nvPr>
        </p:nvSpPr>
        <p:spPr>
          <a:xfrm>
            <a:off x="5014527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04" name="Google Shape;104;p27"/>
          <p:cNvSpPr>
            <a:spLocks noGrp="1"/>
          </p:cNvSpPr>
          <p:nvPr>
            <p:ph type="pic" idx="5"/>
          </p:nvPr>
        </p:nvSpPr>
        <p:spPr>
          <a:xfrm>
            <a:off x="7191118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05" name="Google Shape;105;p27"/>
          <p:cNvSpPr>
            <a:spLocks noGrp="1"/>
          </p:cNvSpPr>
          <p:nvPr>
            <p:ph type="pic" idx="6"/>
          </p:nvPr>
        </p:nvSpPr>
        <p:spPr>
          <a:xfrm>
            <a:off x="9367710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7">
  <p:cSld name="Slide 27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>
            <a:spLocks noGrp="1"/>
          </p:cNvSpPr>
          <p:nvPr>
            <p:ph type="pic" idx="2"/>
          </p:nvPr>
        </p:nvSpPr>
        <p:spPr>
          <a:xfrm>
            <a:off x="661347" y="2039769"/>
            <a:ext cx="2300217" cy="2300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08" name="Google Shape;108;p28"/>
          <p:cNvSpPr>
            <a:spLocks noGrp="1"/>
          </p:cNvSpPr>
          <p:nvPr>
            <p:ph type="pic" idx="3"/>
          </p:nvPr>
        </p:nvSpPr>
        <p:spPr>
          <a:xfrm>
            <a:off x="3522259" y="2039769"/>
            <a:ext cx="2300217" cy="2300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09" name="Google Shape;109;p28"/>
          <p:cNvSpPr>
            <a:spLocks noGrp="1"/>
          </p:cNvSpPr>
          <p:nvPr>
            <p:ph type="pic" idx="4"/>
          </p:nvPr>
        </p:nvSpPr>
        <p:spPr>
          <a:xfrm>
            <a:off x="6383171" y="2039769"/>
            <a:ext cx="2300217" cy="2300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10" name="Google Shape;110;p28"/>
          <p:cNvSpPr>
            <a:spLocks noGrp="1"/>
          </p:cNvSpPr>
          <p:nvPr>
            <p:ph type="pic" idx="5"/>
          </p:nvPr>
        </p:nvSpPr>
        <p:spPr>
          <a:xfrm>
            <a:off x="9244083" y="2039769"/>
            <a:ext cx="2300217" cy="2300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8">
  <p:cSld name="Slide 28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9"/>
          <p:cNvSpPr>
            <a:spLocks noGrp="1"/>
          </p:cNvSpPr>
          <p:nvPr>
            <p:ph type="pic" idx="2"/>
          </p:nvPr>
        </p:nvSpPr>
        <p:spPr>
          <a:xfrm>
            <a:off x="661347" y="2039769"/>
            <a:ext cx="2300217" cy="2300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13" name="Google Shape;113;p29"/>
          <p:cNvSpPr>
            <a:spLocks noGrp="1"/>
          </p:cNvSpPr>
          <p:nvPr>
            <p:ph type="pic" idx="3"/>
          </p:nvPr>
        </p:nvSpPr>
        <p:spPr>
          <a:xfrm>
            <a:off x="3522259" y="2039769"/>
            <a:ext cx="2300217" cy="2300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14" name="Google Shape;114;p29"/>
          <p:cNvSpPr>
            <a:spLocks noGrp="1"/>
          </p:cNvSpPr>
          <p:nvPr>
            <p:ph type="pic" idx="4"/>
          </p:nvPr>
        </p:nvSpPr>
        <p:spPr>
          <a:xfrm>
            <a:off x="6383171" y="2039769"/>
            <a:ext cx="2300217" cy="2300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15" name="Google Shape;115;p29"/>
          <p:cNvSpPr>
            <a:spLocks noGrp="1"/>
          </p:cNvSpPr>
          <p:nvPr>
            <p:ph type="pic" idx="5"/>
          </p:nvPr>
        </p:nvSpPr>
        <p:spPr>
          <a:xfrm>
            <a:off x="9244083" y="2039769"/>
            <a:ext cx="2300217" cy="2300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9">
  <p:cSld name="Slide 29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>
            <a:spLocks noGrp="1"/>
          </p:cNvSpPr>
          <p:nvPr>
            <p:ph type="pic" idx="2"/>
          </p:nvPr>
        </p:nvSpPr>
        <p:spPr>
          <a:xfrm>
            <a:off x="6018663" y="2484326"/>
            <a:ext cx="5525637" cy="3681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">
  <p:cSld name="Slide 4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>
            <a:spLocks noGrp="1"/>
          </p:cNvSpPr>
          <p:nvPr>
            <p:ph type="pic" idx="2"/>
          </p:nvPr>
        </p:nvSpPr>
        <p:spPr>
          <a:xfrm>
            <a:off x="6705600" y="2032946"/>
            <a:ext cx="4838700" cy="3685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0">
  <p:cSld name="Slide 30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>
            <a:spLocks noGrp="1"/>
          </p:cNvSpPr>
          <p:nvPr>
            <p:ph type="pic" idx="2"/>
          </p:nvPr>
        </p:nvSpPr>
        <p:spPr>
          <a:xfrm>
            <a:off x="654183" y="2484326"/>
            <a:ext cx="5525637" cy="3681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3">
  <p:cSld name="Slide 33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>
            <a:spLocks noGrp="1"/>
          </p:cNvSpPr>
          <p:nvPr>
            <p:ph type="pic" idx="2"/>
          </p:nvPr>
        </p:nvSpPr>
        <p:spPr>
          <a:xfrm>
            <a:off x="648952" y="2028213"/>
            <a:ext cx="3428839" cy="2314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22" name="Google Shape;122;p32"/>
          <p:cNvSpPr>
            <a:spLocks noGrp="1"/>
          </p:cNvSpPr>
          <p:nvPr>
            <p:ph type="pic" idx="3"/>
          </p:nvPr>
        </p:nvSpPr>
        <p:spPr>
          <a:xfrm>
            <a:off x="4395229" y="2028213"/>
            <a:ext cx="3428839" cy="2314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23" name="Google Shape;123;p32"/>
          <p:cNvSpPr>
            <a:spLocks noGrp="1"/>
          </p:cNvSpPr>
          <p:nvPr>
            <p:ph type="pic" idx="4"/>
          </p:nvPr>
        </p:nvSpPr>
        <p:spPr>
          <a:xfrm>
            <a:off x="8114209" y="2028213"/>
            <a:ext cx="3428839" cy="2314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5">
  <p:cSld name="Slide 35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6">
  <p:cSld name="Slide 36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4"/>
          <p:cNvSpPr>
            <a:spLocks noGrp="1"/>
          </p:cNvSpPr>
          <p:nvPr>
            <p:ph type="pic" idx="2"/>
          </p:nvPr>
        </p:nvSpPr>
        <p:spPr>
          <a:xfrm>
            <a:off x="4285398" y="2479816"/>
            <a:ext cx="3643952" cy="1382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7">
  <p:cSld name="Slide 37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5"/>
          <p:cNvSpPr>
            <a:spLocks noGrp="1"/>
          </p:cNvSpPr>
          <p:nvPr>
            <p:ph type="pic" idx="2"/>
          </p:nvPr>
        </p:nvSpPr>
        <p:spPr>
          <a:xfrm>
            <a:off x="7912518" y="2479816"/>
            <a:ext cx="3643952" cy="1382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8">
  <p:cSld name="Slide 38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6"/>
          <p:cNvSpPr>
            <a:spLocks noGrp="1"/>
          </p:cNvSpPr>
          <p:nvPr>
            <p:ph type="pic" idx="2"/>
          </p:nvPr>
        </p:nvSpPr>
        <p:spPr>
          <a:xfrm>
            <a:off x="4285398" y="2479816"/>
            <a:ext cx="3643952" cy="1382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9">
  <p:cSld name="Slide 39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7"/>
          <p:cNvSpPr>
            <a:spLocks noGrp="1"/>
          </p:cNvSpPr>
          <p:nvPr>
            <p:ph type="pic" idx="2"/>
          </p:nvPr>
        </p:nvSpPr>
        <p:spPr>
          <a:xfrm>
            <a:off x="4285398" y="2479816"/>
            <a:ext cx="3643952" cy="1382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0">
  <p:cSld name="Slide 40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8"/>
          <p:cNvSpPr>
            <a:spLocks noGrp="1"/>
          </p:cNvSpPr>
          <p:nvPr>
            <p:ph type="pic" idx="2"/>
          </p:nvPr>
        </p:nvSpPr>
        <p:spPr>
          <a:xfrm>
            <a:off x="4285398" y="2479816"/>
            <a:ext cx="3643952" cy="1382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2">
  <p:cSld name="Slide 42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9"/>
          <p:cNvSpPr>
            <a:spLocks noGrp="1"/>
          </p:cNvSpPr>
          <p:nvPr>
            <p:ph type="pic" idx="2"/>
          </p:nvPr>
        </p:nvSpPr>
        <p:spPr>
          <a:xfrm>
            <a:off x="659067" y="2035197"/>
            <a:ext cx="1939171" cy="1881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37" name="Google Shape;137;p39"/>
          <p:cNvSpPr>
            <a:spLocks noGrp="1"/>
          </p:cNvSpPr>
          <p:nvPr>
            <p:ph type="pic" idx="3"/>
          </p:nvPr>
        </p:nvSpPr>
        <p:spPr>
          <a:xfrm>
            <a:off x="2966870" y="2035197"/>
            <a:ext cx="1887434" cy="1881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38" name="Google Shape;138;p39"/>
          <p:cNvSpPr>
            <a:spLocks noGrp="1"/>
          </p:cNvSpPr>
          <p:nvPr>
            <p:ph type="pic" idx="4"/>
          </p:nvPr>
        </p:nvSpPr>
        <p:spPr>
          <a:xfrm>
            <a:off x="5222935" y="2035197"/>
            <a:ext cx="1761089" cy="1881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39" name="Google Shape;139;p39"/>
          <p:cNvSpPr>
            <a:spLocks noGrp="1"/>
          </p:cNvSpPr>
          <p:nvPr>
            <p:ph type="pic" idx="5"/>
          </p:nvPr>
        </p:nvSpPr>
        <p:spPr>
          <a:xfrm>
            <a:off x="7352655" y="2035197"/>
            <a:ext cx="1943582" cy="1881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40" name="Google Shape;140;p39"/>
          <p:cNvSpPr>
            <a:spLocks noGrp="1"/>
          </p:cNvSpPr>
          <p:nvPr>
            <p:ph type="pic" idx="6"/>
          </p:nvPr>
        </p:nvSpPr>
        <p:spPr>
          <a:xfrm>
            <a:off x="9664865" y="2035197"/>
            <a:ext cx="1881715" cy="1881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3">
  <p:cSld name="Slide 43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0"/>
          <p:cNvSpPr>
            <a:spLocks noGrp="1"/>
          </p:cNvSpPr>
          <p:nvPr>
            <p:ph type="pic" idx="2"/>
          </p:nvPr>
        </p:nvSpPr>
        <p:spPr>
          <a:xfrm>
            <a:off x="659066" y="2035197"/>
            <a:ext cx="1887431" cy="1881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43" name="Google Shape;143;p40"/>
          <p:cNvSpPr>
            <a:spLocks noGrp="1"/>
          </p:cNvSpPr>
          <p:nvPr>
            <p:ph type="pic" idx="3"/>
          </p:nvPr>
        </p:nvSpPr>
        <p:spPr>
          <a:xfrm>
            <a:off x="2951837" y="2035197"/>
            <a:ext cx="1774491" cy="1881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44" name="Google Shape;144;p40"/>
          <p:cNvSpPr>
            <a:spLocks noGrp="1"/>
          </p:cNvSpPr>
          <p:nvPr>
            <p:ph type="pic" idx="4"/>
          </p:nvPr>
        </p:nvSpPr>
        <p:spPr>
          <a:xfrm>
            <a:off x="5131668" y="2035197"/>
            <a:ext cx="1874043" cy="1881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45" name="Google Shape;145;p40"/>
          <p:cNvSpPr>
            <a:spLocks noGrp="1"/>
          </p:cNvSpPr>
          <p:nvPr>
            <p:ph type="pic" idx="5"/>
          </p:nvPr>
        </p:nvSpPr>
        <p:spPr>
          <a:xfrm>
            <a:off x="7411051" y="2035197"/>
            <a:ext cx="1779947" cy="1881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46" name="Google Shape;146;p40"/>
          <p:cNvSpPr>
            <a:spLocks noGrp="1"/>
          </p:cNvSpPr>
          <p:nvPr>
            <p:ph type="pic" idx="6"/>
          </p:nvPr>
        </p:nvSpPr>
        <p:spPr>
          <a:xfrm>
            <a:off x="9590882" y="2035197"/>
            <a:ext cx="1955125" cy="1881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">
  <p:cSld name="Slide 5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"/>
          <p:cNvSpPr>
            <a:spLocks noGrp="1"/>
          </p:cNvSpPr>
          <p:nvPr>
            <p:ph type="pic" idx="2"/>
          </p:nvPr>
        </p:nvSpPr>
        <p:spPr>
          <a:xfrm>
            <a:off x="0" y="2032946"/>
            <a:ext cx="2727506" cy="3685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6" name="Google Shape;16;p5"/>
          <p:cNvSpPr>
            <a:spLocks noGrp="1"/>
          </p:cNvSpPr>
          <p:nvPr>
            <p:ph type="pic" idx="3"/>
          </p:nvPr>
        </p:nvSpPr>
        <p:spPr>
          <a:xfrm>
            <a:off x="9464494" y="2032946"/>
            <a:ext cx="2727506" cy="3685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4">
  <p:cSld name="Slide 44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1"/>
          <p:cNvSpPr>
            <a:spLocks noGrp="1"/>
          </p:cNvSpPr>
          <p:nvPr>
            <p:ph type="pic" idx="2"/>
          </p:nvPr>
        </p:nvSpPr>
        <p:spPr>
          <a:xfrm>
            <a:off x="655092" y="2032949"/>
            <a:ext cx="3342236" cy="1737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49" name="Google Shape;149;p41"/>
          <p:cNvSpPr>
            <a:spLocks noGrp="1"/>
          </p:cNvSpPr>
          <p:nvPr>
            <p:ph type="pic" idx="3"/>
          </p:nvPr>
        </p:nvSpPr>
        <p:spPr>
          <a:xfrm>
            <a:off x="4432464" y="2032949"/>
            <a:ext cx="3342236" cy="1737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50" name="Google Shape;150;p41"/>
          <p:cNvSpPr>
            <a:spLocks noGrp="1"/>
          </p:cNvSpPr>
          <p:nvPr>
            <p:ph type="pic" idx="4"/>
          </p:nvPr>
        </p:nvSpPr>
        <p:spPr>
          <a:xfrm>
            <a:off x="8204115" y="2032949"/>
            <a:ext cx="3342236" cy="1737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6">
  <p:cSld name="Slide 46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7">
  <p:cSld name="Slide 47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8">
  <p:cSld name="Slide 48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4"/>
          <p:cNvSpPr>
            <a:spLocks noGrp="1"/>
          </p:cNvSpPr>
          <p:nvPr>
            <p:ph type="pic" idx="2"/>
          </p:nvPr>
        </p:nvSpPr>
        <p:spPr>
          <a:xfrm>
            <a:off x="1228639" y="3780433"/>
            <a:ext cx="3957509" cy="2388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9">
  <p:cSld name="Slide 49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5"/>
          <p:cNvSpPr>
            <a:spLocks noGrp="1"/>
          </p:cNvSpPr>
          <p:nvPr>
            <p:ph type="pic" idx="2"/>
          </p:nvPr>
        </p:nvSpPr>
        <p:spPr>
          <a:xfrm>
            <a:off x="7034855" y="696397"/>
            <a:ext cx="3937946" cy="2388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57" name="Google Shape;157;p45"/>
          <p:cNvSpPr>
            <a:spLocks noGrp="1"/>
          </p:cNvSpPr>
          <p:nvPr>
            <p:ph type="pic" idx="3"/>
          </p:nvPr>
        </p:nvSpPr>
        <p:spPr>
          <a:xfrm>
            <a:off x="1228639" y="3780433"/>
            <a:ext cx="3957509" cy="2388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2">
  <p:cSld name="Slide 5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6"/>
          <p:cNvSpPr>
            <a:spLocks noGrp="1"/>
          </p:cNvSpPr>
          <p:nvPr>
            <p:ph type="pic" idx="2"/>
          </p:nvPr>
        </p:nvSpPr>
        <p:spPr>
          <a:xfrm>
            <a:off x="7034855" y="3439236"/>
            <a:ext cx="3937946" cy="1665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60" name="Google Shape;160;p46"/>
          <p:cNvSpPr>
            <a:spLocks noGrp="1"/>
          </p:cNvSpPr>
          <p:nvPr>
            <p:ph type="pic" idx="3"/>
          </p:nvPr>
        </p:nvSpPr>
        <p:spPr>
          <a:xfrm>
            <a:off x="7034855" y="696397"/>
            <a:ext cx="3937946" cy="2388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3">
  <p:cSld name="Slide 53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7"/>
          <p:cNvSpPr>
            <a:spLocks noGrp="1"/>
          </p:cNvSpPr>
          <p:nvPr>
            <p:ph type="pic" idx="2"/>
          </p:nvPr>
        </p:nvSpPr>
        <p:spPr>
          <a:xfrm>
            <a:off x="661346" y="2039771"/>
            <a:ext cx="2204685" cy="2204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63" name="Google Shape;163;p47"/>
          <p:cNvSpPr>
            <a:spLocks noGrp="1"/>
          </p:cNvSpPr>
          <p:nvPr>
            <p:ph type="pic" idx="3"/>
          </p:nvPr>
        </p:nvSpPr>
        <p:spPr>
          <a:xfrm>
            <a:off x="6339129" y="2039770"/>
            <a:ext cx="2204682" cy="22046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4">
  <p:cSld name="Slide 54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8"/>
          <p:cNvSpPr>
            <a:spLocks noGrp="1"/>
          </p:cNvSpPr>
          <p:nvPr>
            <p:ph type="pic" idx="2"/>
          </p:nvPr>
        </p:nvSpPr>
        <p:spPr>
          <a:xfrm>
            <a:off x="0" y="2035542"/>
            <a:ext cx="6096000" cy="24586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5">
  <p:cSld name="Slide 55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9"/>
          <p:cNvSpPr>
            <a:spLocks noGrp="1"/>
          </p:cNvSpPr>
          <p:nvPr>
            <p:ph type="pic" idx="2"/>
          </p:nvPr>
        </p:nvSpPr>
        <p:spPr>
          <a:xfrm>
            <a:off x="6109647" y="2033947"/>
            <a:ext cx="2732052" cy="3681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6">
  <p:cSld name="Slide 56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0"/>
          <p:cNvSpPr>
            <a:spLocks noGrp="1"/>
          </p:cNvSpPr>
          <p:nvPr>
            <p:ph type="pic" idx="2"/>
          </p:nvPr>
        </p:nvSpPr>
        <p:spPr>
          <a:xfrm>
            <a:off x="3363948" y="2033947"/>
            <a:ext cx="2732052" cy="3681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">
  <p:cSld name="Slide 6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>
            <a:spLocks noGrp="1"/>
          </p:cNvSpPr>
          <p:nvPr>
            <p:ph type="pic" idx="2"/>
          </p:nvPr>
        </p:nvSpPr>
        <p:spPr>
          <a:xfrm>
            <a:off x="661346" y="2032946"/>
            <a:ext cx="5434652" cy="3685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7">
  <p:cSld name="Slide 57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8">
  <p:cSld name="Slide 58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9">
  <p:cSld name="Slide 59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3"/>
          <p:cNvSpPr>
            <a:spLocks noGrp="1"/>
          </p:cNvSpPr>
          <p:nvPr>
            <p:ph type="pic" idx="2"/>
          </p:nvPr>
        </p:nvSpPr>
        <p:spPr>
          <a:xfrm>
            <a:off x="661348" y="1749505"/>
            <a:ext cx="3457771" cy="20867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74" name="Google Shape;174;p53"/>
          <p:cNvSpPr>
            <a:spLocks noGrp="1"/>
          </p:cNvSpPr>
          <p:nvPr>
            <p:ph type="pic" idx="3"/>
          </p:nvPr>
        </p:nvSpPr>
        <p:spPr>
          <a:xfrm>
            <a:off x="4380763" y="1749505"/>
            <a:ext cx="3457771" cy="20867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75" name="Google Shape;175;p53"/>
          <p:cNvSpPr>
            <a:spLocks noGrp="1"/>
          </p:cNvSpPr>
          <p:nvPr>
            <p:ph type="pic" idx="4"/>
          </p:nvPr>
        </p:nvSpPr>
        <p:spPr>
          <a:xfrm>
            <a:off x="8086529" y="1749505"/>
            <a:ext cx="3457771" cy="20867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76" name="Google Shape;176;p53"/>
          <p:cNvSpPr>
            <a:spLocks noGrp="1"/>
          </p:cNvSpPr>
          <p:nvPr>
            <p:ph type="pic" idx="5"/>
          </p:nvPr>
        </p:nvSpPr>
        <p:spPr>
          <a:xfrm>
            <a:off x="661348" y="4085432"/>
            <a:ext cx="3457771" cy="20867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77" name="Google Shape;177;p53"/>
          <p:cNvSpPr>
            <a:spLocks noGrp="1"/>
          </p:cNvSpPr>
          <p:nvPr>
            <p:ph type="pic" idx="6"/>
          </p:nvPr>
        </p:nvSpPr>
        <p:spPr>
          <a:xfrm>
            <a:off x="4380763" y="4085432"/>
            <a:ext cx="3457771" cy="20867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78" name="Google Shape;178;p53"/>
          <p:cNvSpPr>
            <a:spLocks noGrp="1"/>
          </p:cNvSpPr>
          <p:nvPr>
            <p:ph type="pic" idx="7"/>
          </p:nvPr>
        </p:nvSpPr>
        <p:spPr>
          <a:xfrm>
            <a:off x="8086529" y="4085432"/>
            <a:ext cx="3457771" cy="20867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0">
  <p:cSld name="Slide 60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4"/>
          <p:cNvSpPr>
            <a:spLocks noGrp="1"/>
          </p:cNvSpPr>
          <p:nvPr>
            <p:ph type="pic" idx="2"/>
          </p:nvPr>
        </p:nvSpPr>
        <p:spPr>
          <a:xfrm>
            <a:off x="652646" y="1610436"/>
            <a:ext cx="10882952" cy="27292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1">
  <p:cSld name="Slide 6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1">
  <p:cSld name="Slide 3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6"/>
          <p:cNvSpPr>
            <a:spLocks noGrp="1"/>
          </p:cNvSpPr>
          <p:nvPr>
            <p:ph type="pic" idx="2"/>
          </p:nvPr>
        </p:nvSpPr>
        <p:spPr>
          <a:xfrm>
            <a:off x="6018663" y="2484326"/>
            <a:ext cx="5525637" cy="3681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2">
  <p:cSld name="Slide 32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7"/>
          <p:cNvSpPr>
            <a:spLocks noGrp="1"/>
          </p:cNvSpPr>
          <p:nvPr>
            <p:ph type="pic" idx="2"/>
          </p:nvPr>
        </p:nvSpPr>
        <p:spPr>
          <a:xfrm>
            <a:off x="6018663" y="2484326"/>
            <a:ext cx="5525637" cy="3681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4">
  <p:cSld name="Slide 34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8"/>
          <p:cNvSpPr>
            <a:spLocks noGrp="1"/>
          </p:cNvSpPr>
          <p:nvPr>
            <p:ph type="pic" idx="2"/>
          </p:nvPr>
        </p:nvSpPr>
        <p:spPr>
          <a:xfrm>
            <a:off x="648952" y="2028213"/>
            <a:ext cx="3428839" cy="2314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88" name="Google Shape;188;p58"/>
          <p:cNvSpPr>
            <a:spLocks noGrp="1"/>
          </p:cNvSpPr>
          <p:nvPr>
            <p:ph type="pic" idx="3"/>
          </p:nvPr>
        </p:nvSpPr>
        <p:spPr>
          <a:xfrm>
            <a:off x="4395229" y="2028213"/>
            <a:ext cx="3428839" cy="2314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89" name="Google Shape;189;p58"/>
          <p:cNvSpPr>
            <a:spLocks noGrp="1"/>
          </p:cNvSpPr>
          <p:nvPr>
            <p:ph type="pic" idx="4"/>
          </p:nvPr>
        </p:nvSpPr>
        <p:spPr>
          <a:xfrm>
            <a:off x="8114209" y="2028213"/>
            <a:ext cx="3428839" cy="2314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1">
  <p:cSld name="Slide 4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9"/>
          <p:cNvSpPr>
            <a:spLocks noGrp="1"/>
          </p:cNvSpPr>
          <p:nvPr>
            <p:ph type="pic" idx="2"/>
          </p:nvPr>
        </p:nvSpPr>
        <p:spPr>
          <a:xfrm>
            <a:off x="4285398" y="2479816"/>
            <a:ext cx="3643952" cy="1382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5">
  <p:cSld name="Slide 45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0"/>
          <p:cNvSpPr>
            <a:spLocks noGrp="1"/>
          </p:cNvSpPr>
          <p:nvPr>
            <p:ph type="pic" idx="2"/>
          </p:nvPr>
        </p:nvSpPr>
        <p:spPr>
          <a:xfrm>
            <a:off x="655092" y="2032949"/>
            <a:ext cx="3342236" cy="1737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94" name="Google Shape;194;p60"/>
          <p:cNvSpPr>
            <a:spLocks noGrp="1"/>
          </p:cNvSpPr>
          <p:nvPr>
            <p:ph type="pic" idx="3"/>
          </p:nvPr>
        </p:nvSpPr>
        <p:spPr>
          <a:xfrm>
            <a:off x="4432464" y="2032949"/>
            <a:ext cx="3342236" cy="1737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95" name="Google Shape;195;p60"/>
          <p:cNvSpPr>
            <a:spLocks noGrp="1"/>
          </p:cNvSpPr>
          <p:nvPr>
            <p:ph type="pic" idx="4"/>
          </p:nvPr>
        </p:nvSpPr>
        <p:spPr>
          <a:xfrm>
            <a:off x="8204115" y="2032949"/>
            <a:ext cx="3342236" cy="1737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0">
  <p:cSld name="Slide 50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1"/>
          <p:cNvSpPr>
            <a:spLocks noGrp="1"/>
          </p:cNvSpPr>
          <p:nvPr>
            <p:ph type="pic" idx="2"/>
          </p:nvPr>
        </p:nvSpPr>
        <p:spPr>
          <a:xfrm>
            <a:off x="7034855" y="696397"/>
            <a:ext cx="3937946" cy="2388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198" name="Google Shape;198;p61"/>
          <p:cNvSpPr>
            <a:spLocks noGrp="1"/>
          </p:cNvSpPr>
          <p:nvPr>
            <p:ph type="pic" idx="3"/>
          </p:nvPr>
        </p:nvSpPr>
        <p:spPr>
          <a:xfrm>
            <a:off x="1228639" y="3780433"/>
            <a:ext cx="3957509" cy="2388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1">
  <p:cSld name="Slide 5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2"/>
          <p:cNvSpPr>
            <a:spLocks noGrp="1"/>
          </p:cNvSpPr>
          <p:nvPr>
            <p:ph type="pic" idx="2"/>
          </p:nvPr>
        </p:nvSpPr>
        <p:spPr>
          <a:xfrm>
            <a:off x="7034855" y="696397"/>
            <a:ext cx="3937946" cy="2388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201" name="Google Shape;201;p62"/>
          <p:cNvSpPr>
            <a:spLocks noGrp="1"/>
          </p:cNvSpPr>
          <p:nvPr>
            <p:ph type="pic" idx="3"/>
          </p:nvPr>
        </p:nvSpPr>
        <p:spPr>
          <a:xfrm>
            <a:off x="1228639" y="3780433"/>
            <a:ext cx="3957509" cy="2388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">
  <p:cSld name="Slide 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>
            <a:spLocks noGrp="1"/>
          </p:cNvSpPr>
          <p:nvPr>
            <p:ph type="pic" idx="2"/>
          </p:nvPr>
        </p:nvSpPr>
        <p:spPr>
          <a:xfrm>
            <a:off x="655092" y="2033517"/>
            <a:ext cx="2286000" cy="22806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22" name="Google Shape;22;p8"/>
          <p:cNvSpPr>
            <a:spLocks noGrp="1"/>
          </p:cNvSpPr>
          <p:nvPr>
            <p:ph type="pic" idx="3"/>
          </p:nvPr>
        </p:nvSpPr>
        <p:spPr>
          <a:xfrm>
            <a:off x="3522828" y="2033517"/>
            <a:ext cx="2286000" cy="22806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23" name="Google Shape;23;p8"/>
          <p:cNvSpPr>
            <a:spLocks noGrp="1"/>
          </p:cNvSpPr>
          <p:nvPr>
            <p:ph type="pic" idx="4"/>
          </p:nvPr>
        </p:nvSpPr>
        <p:spPr>
          <a:xfrm>
            <a:off x="6390564" y="2033517"/>
            <a:ext cx="2286000" cy="22806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>
            <a:spLocks noGrp="1"/>
          </p:cNvSpPr>
          <p:nvPr>
            <p:ph type="pic" idx="5"/>
          </p:nvPr>
        </p:nvSpPr>
        <p:spPr>
          <a:xfrm>
            <a:off x="9258300" y="2033517"/>
            <a:ext cx="2286000" cy="22806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8">
  <p:cSld name="Slide 8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>
            <a:spLocks noGrp="1"/>
          </p:cNvSpPr>
          <p:nvPr>
            <p:ph type="pic" idx="2"/>
          </p:nvPr>
        </p:nvSpPr>
        <p:spPr>
          <a:xfrm>
            <a:off x="661346" y="2032947"/>
            <a:ext cx="3482557" cy="1958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27" name="Google Shape;27;p9"/>
          <p:cNvSpPr>
            <a:spLocks noGrp="1"/>
          </p:cNvSpPr>
          <p:nvPr>
            <p:ph type="pic" idx="3"/>
          </p:nvPr>
        </p:nvSpPr>
        <p:spPr>
          <a:xfrm>
            <a:off x="4362399" y="2032947"/>
            <a:ext cx="3482557" cy="1958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28" name="Google Shape;28;p9"/>
          <p:cNvSpPr>
            <a:spLocks noGrp="1"/>
          </p:cNvSpPr>
          <p:nvPr>
            <p:ph type="pic" idx="4"/>
          </p:nvPr>
        </p:nvSpPr>
        <p:spPr>
          <a:xfrm>
            <a:off x="8063449" y="2032947"/>
            <a:ext cx="3482557" cy="1958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9">
  <p:cSld name="Slide 9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>
            <a:spLocks noGrp="1"/>
          </p:cNvSpPr>
          <p:nvPr>
            <p:ph type="pic" idx="2"/>
          </p:nvPr>
        </p:nvSpPr>
        <p:spPr>
          <a:xfrm>
            <a:off x="661348" y="2032946"/>
            <a:ext cx="2468879" cy="2468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31" name="Google Shape;31;p10"/>
          <p:cNvSpPr>
            <a:spLocks noGrp="1"/>
          </p:cNvSpPr>
          <p:nvPr>
            <p:ph type="pic" idx="3"/>
          </p:nvPr>
        </p:nvSpPr>
        <p:spPr>
          <a:xfrm>
            <a:off x="3468237" y="2032946"/>
            <a:ext cx="2468879" cy="2468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32" name="Google Shape;32;p10"/>
          <p:cNvSpPr>
            <a:spLocks noGrp="1"/>
          </p:cNvSpPr>
          <p:nvPr>
            <p:ph type="pic" idx="4"/>
          </p:nvPr>
        </p:nvSpPr>
        <p:spPr>
          <a:xfrm>
            <a:off x="6275127" y="2032946"/>
            <a:ext cx="2468879" cy="2468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  <p:sp>
        <p:nvSpPr>
          <p:cNvPr id="33" name="Google Shape;33;p10"/>
          <p:cNvSpPr>
            <a:spLocks noGrp="1"/>
          </p:cNvSpPr>
          <p:nvPr>
            <p:ph type="pic" idx="5"/>
          </p:nvPr>
        </p:nvSpPr>
        <p:spPr>
          <a:xfrm>
            <a:off x="9082017" y="2032946"/>
            <a:ext cx="2468879" cy="2468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0297223" y="6314911"/>
            <a:ext cx="1337226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accent1"/>
                </a:solidFill>
                <a:latin typeface="Cabin Medium"/>
                <a:ea typeface="Cabin Medium"/>
                <a:cs typeface="Cabin Medium"/>
                <a:sym typeface="Cabin Medium"/>
              </a:rPr>
              <a:t> www.cardealer.com</a:t>
            </a:r>
            <a:endParaRPr sz="1050" b="0" i="0" u="none" strike="noStrike" cap="none">
              <a:solidFill>
                <a:schemeClr val="accen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557551" y="6314911"/>
            <a:ext cx="116089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accent1"/>
                </a:solidFill>
                <a:latin typeface="Cabin Medium"/>
                <a:ea typeface="Cabin Medium"/>
                <a:cs typeface="Cabin Medium"/>
                <a:sym typeface="Cabin Medium"/>
              </a:rPr>
              <a:t>Company Name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1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1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1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1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2.png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.jp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1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1.jp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6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07" name="Google Shape;207;p63"/>
          <p:cNvSpPr txBox="1"/>
          <p:nvPr/>
        </p:nvSpPr>
        <p:spPr>
          <a:xfrm>
            <a:off x="657652" y="697075"/>
            <a:ext cx="232751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Make Up Your Vehicle</a:t>
            </a:r>
            <a:endParaRPr/>
          </a:p>
        </p:txBody>
      </p:sp>
      <p:grpSp>
        <p:nvGrpSpPr>
          <p:cNvPr id="208" name="Google Shape;208;p63"/>
          <p:cNvGrpSpPr/>
          <p:nvPr/>
        </p:nvGrpSpPr>
        <p:grpSpPr>
          <a:xfrm>
            <a:off x="499101" y="1782927"/>
            <a:ext cx="10507566" cy="2346532"/>
            <a:chOff x="499101" y="2315195"/>
            <a:chExt cx="10507566" cy="2346532"/>
          </a:xfrm>
        </p:grpSpPr>
        <p:sp>
          <p:nvSpPr>
            <p:cNvPr id="209" name="Google Shape;209;p63"/>
            <p:cNvSpPr txBox="1"/>
            <p:nvPr/>
          </p:nvSpPr>
          <p:spPr>
            <a:xfrm>
              <a:off x="499101" y="2315195"/>
              <a:ext cx="10507566" cy="2215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800">
                  <a:solidFill>
                    <a:srgbClr val="FF0000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CAR DEALER</a:t>
              </a:r>
              <a:endParaRPr/>
            </a:p>
          </p:txBody>
        </p:sp>
        <p:sp>
          <p:nvSpPr>
            <p:cNvPr id="210" name="Google Shape;210;p63"/>
            <p:cNvSpPr txBox="1"/>
            <p:nvPr/>
          </p:nvSpPr>
          <p:spPr>
            <a:xfrm>
              <a:off x="729982" y="4159795"/>
              <a:ext cx="5581635" cy="501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CAD5EE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AUTOMOTIVE PRESENTATION</a:t>
              </a:r>
              <a:endParaRPr/>
            </a:p>
          </p:txBody>
        </p:sp>
      </p:grpSp>
      <p:sp>
        <p:nvSpPr>
          <p:cNvPr id="211" name="Google Shape;211;p63"/>
          <p:cNvSpPr txBox="1"/>
          <p:nvPr/>
        </p:nvSpPr>
        <p:spPr>
          <a:xfrm>
            <a:off x="657651" y="5201342"/>
            <a:ext cx="333861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Presented By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John Doe (Sales Manager)</a:t>
            </a:r>
            <a:endParaRPr/>
          </a:p>
        </p:txBody>
      </p:sp>
      <p:grpSp>
        <p:nvGrpSpPr>
          <p:cNvPr id="212" name="Google Shape;212;p63"/>
          <p:cNvGrpSpPr/>
          <p:nvPr/>
        </p:nvGrpSpPr>
        <p:grpSpPr>
          <a:xfrm>
            <a:off x="8927818" y="5156765"/>
            <a:ext cx="2721469" cy="687205"/>
            <a:chOff x="8523111" y="5136445"/>
            <a:chExt cx="2721469" cy="687205"/>
          </a:xfrm>
        </p:grpSpPr>
        <p:grpSp>
          <p:nvGrpSpPr>
            <p:cNvPr id="213" name="Google Shape;213;p63"/>
            <p:cNvGrpSpPr/>
            <p:nvPr/>
          </p:nvGrpSpPr>
          <p:grpSpPr>
            <a:xfrm>
              <a:off x="8523111" y="5136445"/>
              <a:ext cx="1152318" cy="687205"/>
              <a:chOff x="9627299" y="5108369"/>
              <a:chExt cx="1278619" cy="762527"/>
            </a:xfrm>
          </p:grpSpPr>
          <p:sp>
            <p:nvSpPr>
              <p:cNvPr id="214" name="Google Shape;214;p63"/>
              <p:cNvSpPr/>
              <p:nvPr/>
            </p:nvSpPr>
            <p:spPr>
              <a:xfrm>
                <a:off x="10144908" y="5108369"/>
                <a:ext cx="761010" cy="762527"/>
              </a:xfrm>
              <a:custGeom>
                <a:avLst/>
                <a:gdLst/>
                <a:ahLst/>
                <a:cxnLst/>
                <a:rect l="l" t="t" r="r" b="b"/>
                <a:pathLst>
                  <a:path w="761010" h="762527" extrusionOk="0">
                    <a:moveTo>
                      <a:pt x="380483" y="0"/>
                    </a:moveTo>
                    <a:cubicBezTo>
                      <a:pt x="170336" y="12"/>
                      <a:pt x="-12" y="170720"/>
                      <a:pt x="0" y="381286"/>
                    </a:cubicBezTo>
                    <a:cubicBezTo>
                      <a:pt x="12" y="591852"/>
                      <a:pt x="170380" y="762539"/>
                      <a:pt x="380527" y="762527"/>
                    </a:cubicBezTo>
                    <a:cubicBezTo>
                      <a:pt x="590674" y="762515"/>
                      <a:pt x="761022" y="591808"/>
                      <a:pt x="761010" y="381242"/>
                    </a:cubicBezTo>
                    <a:cubicBezTo>
                      <a:pt x="761010" y="381234"/>
                      <a:pt x="761010" y="381227"/>
                      <a:pt x="761010" y="381220"/>
                    </a:cubicBezTo>
                    <a:cubicBezTo>
                      <a:pt x="760743" y="170763"/>
                      <a:pt x="590521" y="231"/>
                      <a:pt x="380483" y="0"/>
                    </a:cubicBezTo>
                    <a:close/>
                    <a:moveTo>
                      <a:pt x="380483" y="83650"/>
                    </a:moveTo>
                    <a:cubicBezTo>
                      <a:pt x="507974" y="83810"/>
                      <a:pt x="621189" y="165354"/>
                      <a:pt x="661966" y="286389"/>
                    </a:cubicBezTo>
                    <a:cubicBezTo>
                      <a:pt x="647088" y="311286"/>
                      <a:pt x="619633" y="325835"/>
                      <a:pt x="590720" y="324145"/>
                    </a:cubicBezTo>
                    <a:cubicBezTo>
                      <a:pt x="545776" y="317705"/>
                      <a:pt x="456131" y="286301"/>
                      <a:pt x="380527" y="286301"/>
                    </a:cubicBezTo>
                    <a:cubicBezTo>
                      <a:pt x="304923" y="286301"/>
                      <a:pt x="215300" y="317705"/>
                      <a:pt x="170334" y="324145"/>
                    </a:cubicBezTo>
                    <a:cubicBezTo>
                      <a:pt x="141409" y="325837"/>
                      <a:pt x="113941" y="311290"/>
                      <a:pt x="99044" y="286389"/>
                    </a:cubicBezTo>
                    <a:cubicBezTo>
                      <a:pt x="139816" y="165369"/>
                      <a:pt x="253008" y="83829"/>
                      <a:pt x="380483" y="83650"/>
                    </a:cubicBezTo>
                    <a:close/>
                    <a:moveTo>
                      <a:pt x="85134" y="412778"/>
                    </a:moveTo>
                    <a:cubicBezTo>
                      <a:pt x="231059" y="444977"/>
                      <a:pt x="286809" y="620810"/>
                      <a:pt x="299135" y="667432"/>
                    </a:cubicBezTo>
                    <a:cubicBezTo>
                      <a:pt x="182760" y="634045"/>
                      <a:pt x="98154" y="533367"/>
                      <a:pt x="85134" y="412778"/>
                    </a:cubicBezTo>
                    <a:close/>
                    <a:moveTo>
                      <a:pt x="461831" y="667432"/>
                    </a:moveTo>
                    <a:cubicBezTo>
                      <a:pt x="474157" y="620810"/>
                      <a:pt x="529907" y="444977"/>
                      <a:pt x="675832" y="412778"/>
                    </a:cubicBezTo>
                    <a:cubicBezTo>
                      <a:pt x="662801" y="533363"/>
                      <a:pt x="578200" y="634035"/>
                      <a:pt x="461831" y="6674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bin Medium"/>
                  <a:ea typeface="Cabin Medium"/>
                  <a:cs typeface="Cabin Medium"/>
                  <a:sym typeface="Cabin Medium"/>
                </a:endParaRPr>
              </a:p>
            </p:txBody>
          </p:sp>
          <p:sp>
            <p:nvSpPr>
              <p:cNvPr id="215" name="Google Shape;215;p63"/>
              <p:cNvSpPr/>
              <p:nvPr/>
            </p:nvSpPr>
            <p:spPr>
              <a:xfrm>
                <a:off x="10435437" y="5435667"/>
                <a:ext cx="179951" cy="180310"/>
              </a:xfrm>
              <a:custGeom>
                <a:avLst/>
                <a:gdLst/>
                <a:ahLst/>
                <a:cxnLst/>
                <a:rect l="l" t="t" r="r" b="b"/>
                <a:pathLst>
                  <a:path w="179951" h="180310" extrusionOk="0">
                    <a:moveTo>
                      <a:pt x="179952" y="90155"/>
                    </a:moveTo>
                    <a:cubicBezTo>
                      <a:pt x="179952" y="139947"/>
                      <a:pt x="139668" y="180311"/>
                      <a:pt x="89976" y="180311"/>
                    </a:cubicBezTo>
                    <a:cubicBezTo>
                      <a:pt x="40284" y="180311"/>
                      <a:pt x="0" y="139947"/>
                      <a:pt x="0" y="90155"/>
                    </a:cubicBezTo>
                    <a:cubicBezTo>
                      <a:pt x="0" y="40364"/>
                      <a:pt x="40284" y="0"/>
                      <a:pt x="89976" y="0"/>
                    </a:cubicBezTo>
                    <a:cubicBezTo>
                      <a:pt x="139668" y="0"/>
                      <a:pt x="179952" y="40364"/>
                      <a:pt x="179952" y="901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bin Medium"/>
                  <a:ea typeface="Cabin Medium"/>
                  <a:cs typeface="Cabin Medium"/>
                  <a:sym typeface="Cabin Medium"/>
                </a:endParaRPr>
              </a:p>
            </p:txBody>
          </p:sp>
          <p:sp>
            <p:nvSpPr>
              <p:cNvPr id="216" name="Google Shape;216;p63"/>
              <p:cNvSpPr/>
              <p:nvPr/>
            </p:nvSpPr>
            <p:spPr>
              <a:xfrm>
                <a:off x="10468584" y="5468813"/>
                <a:ext cx="113790" cy="114017"/>
              </a:xfrm>
              <a:custGeom>
                <a:avLst/>
                <a:gdLst/>
                <a:ahLst/>
                <a:cxnLst/>
                <a:rect l="l" t="t" r="r" b="b"/>
                <a:pathLst>
                  <a:path w="113790" h="114017" extrusionOk="0">
                    <a:moveTo>
                      <a:pt x="113791" y="57009"/>
                    </a:moveTo>
                    <a:cubicBezTo>
                      <a:pt x="113791" y="88494"/>
                      <a:pt x="88318" y="114017"/>
                      <a:pt x="56895" y="114017"/>
                    </a:cubicBezTo>
                    <a:cubicBezTo>
                      <a:pt x="25473" y="114017"/>
                      <a:pt x="0" y="88494"/>
                      <a:pt x="0" y="57009"/>
                    </a:cubicBezTo>
                    <a:cubicBezTo>
                      <a:pt x="0" y="25524"/>
                      <a:pt x="25473" y="0"/>
                      <a:pt x="56895" y="0"/>
                    </a:cubicBezTo>
                    <a:cubicBezTo>
                      <a:pt x="88318" y="0"/>
                      <a:pt x="113791" y="25524"/>
                      <a:pt x="113791" y="570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bin Medium"/>
                  <a:ea typeface="Cabin Medium"/>
                  <a:cs typeface="Cabin Medium"/>
                  <a:sym typeface="Cabin Medium"/>
                </a:endParaRPr>
              </a:p>
            </p:txBody>
          </p:sp>
          <p:sp>
            <p:nvSpPr>
              <p:cNvPr id="217" name="Google Shape;217;p63"/>
              <p:cNvSpPr/>
              <p:nvPr/>
            </p:nvSpPr>
            <p:spPr>
              <a:xfrm>
                <a:off x="9627299" y="5248453"/>
                <a:ext cx="517587" cy="106673"/>
              </a:xfrm>
              <a:custGeom>
                <a:avLst/>
                <a:gdLst/>
                <a:ahLst/>
                <a:cxnLst/>
                <a:rect l="l" t="t" r="r" b="b"/>
                <a:pathLst>
                  <a:path w="517587" h="106673" extrusionOk="0">
                    <a:moveTo>
                      <a:pt x="517587" y="0"/>
                    </a:moveTo>
                    <a:lnTo>
                      <a:pt x="51486" y="0"/>
                    </a:lnTo>
                    <a:cubicBezTo>
                      <a:pt x="-17162" y="0"/>
                      <a:pt x="-17162" y="106674"/>
                      <a:pt x="51486" y="106674"/>
                    </a:cubicBezTo>
                    <a:lnTo>
                      <a:pt x="456466" y="106674"/>
                    </a:lnTo>
                    <a:cubicBezTo>
                      <a:pt x="470935" y="68031"/>
                      <a:pt x="491578" y="32004"/>
                      <a:pt x="5175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bin Medium"/>
                  <a:ea typeface="Cabin Medium"/>
                  <a:cs typeface="Cabin Medium"/>
                  <a:sym typeface="Cabin Medium"/>
                </a:endParaRPr>
              </a:p>
            </p:txBody>
          </p:sp>
          <p:sp>
            <p:nvSpPr>
              <p:cNvPr id="218" name="Google Shape;218;p63"/>
              <p:cNvSpPr/>
              <p:nvPr/>
            </p:nvSpPr>
            <p:spPr>
              <a:xfrm>
                <a:off x="9784251" y="5472430"/>
                <a:ext cx="285560" cy="106695"/>
              </a:xfrm>
              <a:custGeom>
                <a:avLst/>
                <a:gdLst/>
                <a:ahLst/>
                <a:cxnLst/>
                <a:rect l="l" t="t" r="r" b="b"/>
                <a:pathLst>
                  <a:path w="285560" h="106695" extrusionOk="0">
                    <a:moveTo>
                      <a:pt x="274533" y="17158"/>
                    </a:moveTo>
                    <a:cubicBezTo>
                      <a:pt x="274533" y="11380"/>
                      <a:pt x="275128" y="5734"/>
                      <a:pt x="275392" y="0"/>
                    </a:cubicBezTo>
                    <a:lnTo>
                      <a:pt x="51486" y="0"/>
                    </a:lnTo>
                    <a:cubicBezTo>
                      <a:pt x="-17162" y="0"/>
                      <a:pt x="-17162" y="106696"/>
                      <a:pt x="51486" y="106696"/>
                    </a:cubicBezTo>
                    <a:lnTo>
                      <a:pt x="285560" y="106696"/>
                    </a:lnTo>
                    <a:cubicBezTo>
                      <a:pt x="278343" y="77395"/>
                      <a:pt x="274641" y="47337"/>
                      <a:pt x="274533" y="171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bin Medium"/>
                  <a:ea typeface="Cabin Medium"/>
                  <a:cs typeface="Cabin Medium"/>
                  <a:sym typeface="Cabin Medium"/>
                </a:endParaRPr>
              </a:p>
            </p:txBody>
          </p:sp>
          <p:sp>
            <p:nvSpPr>
              <p:cNvPr id="219" name="Google Shape;219;p63"/>
              <p:cNvSpPr/>
              <p:nvPr/>
            </p:nvSpPr>
            <p:spPr>
              <a:xfrm>
                <a:off x="10000013" y="5696517"/>
                <a:ext cx="205246" cy="106692"/>
              </a:xfrm>
              <a:custGeom>
                <a:avLst/>
                <a:gdLst/>
                <a:ahLst/>
                <a:cxnLst/>
                <a:rect l="l" t="t" r="r" b="b"/>
                <a:pathLst>
                  <a:path w="205246" h="106692" extrusionOk="0">
                    <a:moveTo>
                      <a:pt x="120157" y="0"/>
                    </a:moveTo>
                    <a:lnTo>
                      <a:pt x="51486" y="0"/>
                    </a:lnTo>
                    <a:cubicBezTo>
                      <a:pt x="-17162" y="0"/>
                      <a:pt x="-17162" y="106674"/>
                      <a:pt x="51486" y="106674"/>
                    </a:cubicBezTo>
                    <a:lnTo>
                      <a:pt x="169855" y="106674"/>
                    </a:lnTo>
                    <a:cubicBezTo>
                      <a:pt x="182989" y="107038"/>
                      <a:pt x="195727" y="102141"/>
                      <a:pt x="205247" y="93066"/>
                    </a:cubicBezTo>
                    <a:cubicBezTo>
                      <a:pt x="171951" y="66963"/>
                      <a:pt x="143199" y="35515"/>
                      <a:pt x="120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bin Medium"/>
                  <a:ea typeface="Cabin Medium"/>
                  <a:cs typeface="Cabin Medium"/>
                  <a:sym typeface="Cabin Medium"/>
                </a:endParaRPr>
              </a:p>
            </p:txBody>
          </p:sp>
        </p:grpSp>
        <p:sp>
          <p:nvSpPr>
            <p:cNvPr id="220" name="Google Shape;220;p63"/>
            <p:cNvSpPr txBox="1"/>
            <p:nvPr/>
          </p:nvSpPr>
          <p:spPr>
            <a:xfrm>
              <a:off x="9705302" y="5306512"/>
              <a:ext cx="1539278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accen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CARCOMPANY</a:t>
              </a:r>
              <a:endParaRPr/>
            </a:p>
          </p:txBody>
        </p:sp>
      </p:grpSp>
      <p:sp>
        <p:nvSpPr>
          <p:cNvPr id="221" name="Google Shape;221;p63"/>
          <p:cNvSpPr/>
          <p:nvPr/>
        </p:nvSpPr>
        <p:spPr>
          <a:xfrm>
            <a:off x="11856720" y="5049520"/>
            <a:ext cx="335280" cy="90424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2"/>
          <p:cNvSpPr txBox="1"/>
          <p:nvPr/>
        </p:nvSpPr>
        <p:spPr>
          <a:xfrm>
            <a:off x="2934270" y="699448"/>
            <a:ext cx="63507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VEHICLE 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TYPE</a:t>
            </a:r>
            <a:endParaRPr/>
          </a:p>
        </p:txBody>
      </p:sp>
      <p:grpSp>
        <p:nvGrpSpPr>
          <p:cNvPr id="470" name="Google Shape;470;p72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471" name="Google Shape;471;p72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472" name="Google Shape;472;p72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473" name="Google Shape;473;p72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474" name="Google Shape;474;p72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475" name="Google Shape;475;p72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476" name="Google Shape;476;p72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477" name="Google Shape;477;p72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sp>
        <p:nvSpPr>
          <p:cNvPr id="478" name="Google Shape;478;p72"/>
          <p:cNvSpPr/>
          <p:nvPr/>
        </p:nvSpPr>
        <p:spPr>
          <a:xfrm>
            <a:off x="6428094" y="2033516"/>
            <a:ext cx="5120640" cy="3681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479" name="Google Shape;479;p72"/>
          <p:cNvSpPr/>
          <p:nvPr/>
        </p:nvSpPr>
        <p:spPr>
          <a:xfrm>
            <a:off x="655093" y="2033516"/>
            <a:ext cx="5120640" cy="36814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pic>
        <p:nvPicPr>
          <p:cNvPr id="480" name="Google Shape;480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9653" y="2389979"/>
            <a:ext cx="73152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72"/>
          <p:cNvSpPr txBox="1"/>
          <p:nvPr/>
        </p:nvSpPr>
        <p:spPr>
          <a:xfrm>
            <a:off x="1246287" y="3250113"/>
            <a:ext cx="3938252" cy="125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CARS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AutoImag alquip consequat to elit fugiat null pariatur so excepteur sint for occaecat.</a:t>
            </a:r>
            <a:endParaRPr/>
          </a:p>
        </p:txBody>
      </p:sp>
      <p:grpSp>
        <p:nvGrpSpPr>
          <p:cNvPr id="482" name="Google Shape;482;p72"/>
          <p:cNvGrpSpPr/>
          <p:nvPr/>
        </p:nvGrpSpPr>
        <p:grpSpPr>
          <a:xfrm>
            <a:off x="2517454" y="5019984"/>
            <a:ext cx="1395918" cy="338554"/>
            <a:chOff x="2021481" y="4969747"/>
            <a:chExt cx="1395918" cy="338554"/>
          </a:xfrm>
        </p:grpSpPr>
        <p:pic>
          <p:nvPicPr>
            <p:cNvPr id="483" name="Google Shape;483;p7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34519" y="5047584"/>
              <a:ext cx="182880" cy="1828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4" name="Google Shape;484;p72"/>
            <p:cNvSpPr txBox="1"/>
            <p:nvPr/>
          </p:nvSpPr>
          <p:spPr>
            <a:xfrm>
              <a:off x="2021481" y="4969747"/>
              <a:ext cx="119554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BFD2BD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read more</a:t>
              </a:r>
              <a:endParaRPr/>
            </a:p>
          </p:txBody>
        </p:sp>
      </p:grpSp>
      <p:grpSp>
        <p:nvGrpSpPr>
          <p:cNvPr id="485" name="Google Shape;485;p72"/>
          <p:cNvGrpSpPr/>
          <p:nvPr/>
        </p:nvGrpSpPr>
        <p:grpSpPr>
          <a:xfrm>
            <a:off x="7019288" y="2389979"/>
            <a:ext cx="3938252" cy="2968559"/>
            <a:chOff x="7019288" y="2389979"/>
            <a:chExt cx="3938252" cy="2968559"/>
          </a:xfrm>
        </p:grpSpPr>
        <p:pic>
          <p:nvPicPr>
            <p:cNvPr id="486" name="Google Shape;486;p7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668374" y="2389979"/>
              <a:ext cx="640080" cy="640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7" name="Google Shape;487;p72"/>
            <p:cNvSpPr txBox="1"/>
            <p:nvPr/>
          </p:nvSpPr>
          <p:spPr>
            <a:xfrm>
              <a:off x="7019288" y="3250113"/>
              <a:ext cx="3938252" cy="1250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MOTORCYCLE</a:t>
              </a:r>
              <a:endParaRPr/>
            </a:p>
            <a:p>
              <a:pPr marL="0" marR="0" lvl="0" indent="0" algn="ctr" rtl="0">
                <a:lnSpc>
                  <a:spcPct val="15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AutoImag alquip consequat to elit fugiat null pariatur so excepteur sint for occaecat.</a:t>
              </a:r>
              <a:endParaRPr/>
            </a:p>
          </p:txBody>
        </p:sp>
        <p:grpSp>
          <p:nvGrpSpPr>
            <p:cNvPr id="488" name="Google Shape;488;p72"/>
            <p:cNvGrpSpPr/>
            <p:nvPr/>
          </p:nvGrpSpPr>
          <p:grpSpPr>
            <a:xfrm>
              <a:off x="8290455" y="5019984"/>
              <a:ext cx="1395918" cy="338554"/>
              <a:chOff x="2021481" y="4969747"/>
              <a:chExt cx="1395918" cy="338554"/>
            </a:xfrm>
          </p:grpSpPr>
          <p:pic>
            <p:nvPicPr>
              <p:cNvPr id="489" name="Google Shape;489;p7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234519" y="5047584"/>
                <a:ext cx="182880" cy="18288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0" name="Google Shape;490;p72"/>
              <p:cNvSpPr txBox="1"/>
              <p:nvPr/>
            </p:nvSpPr>
            <p:spPr>
              <a:xfrm>
                <a:off x="2021481" y="4969747"/>
                <a:ext cx="119554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BFD2BD"/>
                    </a:solidFill>
                    <a:latin typeface="Cabin Medium"/>
                    <a:ea typeface="Cabin Medium"/>
                    <a:cs typeface="Cabin Medium"/>
                    <a:sym typeface="Cabin Medium"/>
                  </a:rPr>
                  <a:t>read more</a:t>
                </a: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7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2156" b="22157"/>
          <a:stretch/>
        </p:blipFill>
        <p:spPr>
          <a:xfrm>
            <a:off x="6121019" y="2490155"/>
            <a:ext cx="5423282" cy="1699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496" name="Google Shape;496;p73"/>
          <p:cNvSpPr/>
          <p:nvPr/>
        </p:nvSpPr>
        <p:spPr>
          <a:xfrm>
            <a:off x="-1" y="696036"/>
            <a:ext cx="11544301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CAD5EE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497" name="Google Shape;497;p73"/>
          <p:cNvSpPr/>
          <p:nvPr/>
        </p:nvSpPr>
        <p:spPr>
          <a:xfrm>
            <a:off x="11544300" y="696036"/>
            <a:ext cx="6477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499" name="Google Shape;499;p73"/>
          <p:cNvSpPr txBox="1"/>
          <p:nvPr/>
        </p:nvSpPr>
        <p:spPr>
          <a:xfrm>
            <a:off x="1487607" y="2594471"/>
            <a:ext cx="1924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accent1"/>
                </a:solidFill>
                <a:latin typeface="Cabin Medium"/>
                <a:ea typeface="Cabin Medium"/>
                <a:cs typeface="Cabin Medium"/>
                <a:sym typeface="Cabin Medium"/>
              </a:rPr>
              <a:t>Auto Repairing</a:t>
            </a:r>
            <a:endParaRPr dirty="0"/>
          </a:p>
        </p:txBody>
      </p:sp>
      <p:pic>
        <p:nvPicPr>
          <p:cNvPr id="500" name="Google Shape;500;p73"/>
          <p:cNvPicPr preferRelativeResize="0"/>
          <p:nvPr/>
        </p:nvPicPr>
        <p:blipFill rotWithShape="1">
          <a:blip r:embed="rId4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70532" y="2611646"/>
            <a:ext cx="36576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73"/>
          <p:cNvSpPr txBox="1"/>
          <p:nvPr/>
        </p:nvSpPr>
        <p:spPr>
          <a:xfrm>
            <a:off x="1487607" y="5656999"/>
            <a:ext cx="18151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Car Inspection</a:t>
            </a:r>
            <a:endParaRPr/>
          </a:p>
        </p:txBody>
      </p:sp>
      <p:pic>
        <p:nvPicPr>
          <p:cNvPr id="503" name="Google Shape;503;p7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532" y="5674174"/>
            <a:ext cx="36576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73"/>
          <p:cNvSpPr txBox="1"/>
          <p:nvPr/>
        </p:nvSpPr>
        <p:spPr>
          <a:xfrm>
            <a:off x="1487607" y="3615313"/>
            <a:ext cx="28523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Transmission Check up</a:t>
            </a:r>
            <a:endParaRPr/>
          </a:p>
        </p:txBody>
      </p:sp>
      <p:pic>
        <p:nvPicPr>
          <p:cNvPr id="506" name="Google Shape;506;p7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0532" y="3632488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7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0532" y="4653330"/>
            <a:ext cx="36576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73"/>
          <p:cNvSpPr txBox="1"/>
          <p:nvPr/>
        </p:nvSpPr>
        <p:spPr>
          <a:xfrm>
            <a:off x="1487607" y="4636155"/>
            <a:ext cx="25930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Machine Maintenance</a:t>
            </a:r>
            <a:endParaRPr/>
          </a:p>
        </p:txBody>
      </p:sp>
      <p:cxnSp>
        <p:nvCxnSpPr>
          <p:cNvPr id="510" name="Google Shape;510;p73"/>
          <p:cNvCxnSpPr/>
          <p:nvPr/>
        </p:nvCxnSpPr>
        <p:spPr>
          <a:xfrm>
            <a:off x="647700" y="3304947"/>
            <a:ext cx="4023360" cy="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1" name="Google Shape;511;p73"/>
          <p:cNvCxnSpPr/>
          <p:nvPr/>
        </p:nvCxnSpPr>
        <p:spPr>
          <a:xfrm>
            <a:off x="647700" y="4325789"/>
            <a:ext cx="4023360" cy="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2" name="Google Shape;512;p73"/>
          <p:cNvCxnSpPr/>
          <p:nvPr/>
        </p:nvCxnSpPr>
        <p:spPr>
          <a:xfrm>
            <a:off x="647700" y="5346631"/>
            <a:ext cx="4023360" cy="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3" name="Google Shape;513;p73"/>
          <p:cNvSpPr/>
          <p:nvPr/>
        </p:nvSpPr>
        <p:spPr>
          <a:xfrm>
            <a:off x="6121018" y="4548550"/>
            <a:ext cx="5191266" cy="162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AUTO REPAIRING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far coast amenable scandalously arrogant a crucially since far hence pounded flexed now oirksome spelled one yikes this thus hence this againsto.</a:t>
            </a:r>
            <a:endParaRPr/>
          </a:p>
        </p:txBody>
      </p:sp>
      <p:sp>
        <p:nvSpPr>
          <p:cNvPr id="514" name="Google Shape;514;p73"/>
          <p:cNvSpPr/>
          <p:nvPr/>
        </p:nvSpPr>
        <p:spPr>
          <a:xfrm rot="-5400000">
            <a:off x="5196611" y="2703086"/>
            <a:ext cx="182880" cy="182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grpSp>
        <p:nvGrpSpPr>
          <p:cNvPr id="515" name="Google Shape;515;p73"/>
          <p:cNvGrpSpPr/>
          <p:nvPr/>
        </p:nvGrpSpPr>
        <p:grpSpPr>
          <a:xfrm>
            <a:off x="10198294" y="3961262"/>
            <a:ext cx="457200" cy="457200"/>
            <a:chOff x="9241527" y="3915542"/>
            <a:chExt cx="457200" cy="457200"/>
          </a:xfrm>
        </p:grpSpPr>
        <p:sp>
          <p:nvSpPr>
            <p:cNvPr id="516" name="Google Shape;516;p73"/>
            <p:cNvSpPr/>
            <p:nvPr/>
          </p:nvSpPr>
          <p:spPr>
            <a:xfrm>
              <a:off x="9241527" y="3915542"/>
              <a:ext cx="457200" cy="4572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pic>
          <p:nvPicPr>
            <p:cNvPr id="517" name="Google Shape;517;p7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332967" y="4006982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8" name="Google Shape;518;p73"/>
          <p:cNvGrpSpPr/>
          <p:nvPr/>
        </p:nvGrpSpPr>
        <p:grpSpPr>
          <a:xfrm>
            <a:off x="10797657" y="3961262"/>
            <a:ext cx="457200" cy="457200"/>
            <a:chOff x="9241527" y="3915542"/>
            <a:chExt cx="457200" cy="457200"/>
          </a:xfrm>
        </p:grpSpPr>
        <p:sp>
          <p:nvSpPr>
            <p:cNvPr id="519" name="Google Shape;519;p73"/>
            <p:cNvSpPr/>
            <p:nvPr/>
          </p:nvSpPr>
          <p:spPr>
            <a:xfrm>
              <a:off x="9241527" y="3915542"/>
              <a:ext cx="457200" cy="4572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pic>
          <p:nvPicPr>
            <p:cNvPr id="520" name="Google Shape;520;p7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332967" y="4006982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1" name="Google Shape;521;p73"/>
          <p:cNvSpPr txBox="1"/>
          <p:nvPr/>
        </p:nvSpPr>
        <p:spPr>
          <a:xfrm>
            <a:off x="461285" y="830071"/>
            <a:ext cx="43668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AD5EE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 CARS SERVICES 01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7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2156" b="22157"/>
          <a:stretch/>
        </p:blipFill>
        <p:spPr>
          <a:xfrm>
            <a:off x="6121019" y="2490155"/>
            <a:ext cx="5423282" cy="1699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527" name="Google Shape;527;p74"/>
          <p:cNvSpPr/>
          <p:nvPr/>
        </p:nvSpPr>
        <p:spPr>
          <a:xfrm>
            <a:off x="-1" y="696036"/>
            <a:ext cx="11544301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CAD5EE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529" name="Google Shape;529;p74"/>
          <p:cNvSpPr txBox="1"/>
          <p:nvPr/>
        </p:nvSpPr>
        <p:spPr>
          <a:xfrm>
            <a:off x="1487607" y="2594471"/>
            <a:ext cx="1924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Auto Repairing</a:t>
            </a:r>
            <a:endParaRPr dirty="0"/>
          </a:p>
        </p:txBody>
      </p:sp>
      <p:pic>
        <p:nvPicPr>
          <p:cNvPr id="530" name="Google Shape;530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532" y="2611646"/>
            <a:ext cx="36576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74"/>
          <p:cNvSpPr txBox="1"/>
          <p:nvPr/>
        </p:nvSpPr>
        <p:spPr>
          <a:xfrm>
            <a:off x="1487607" y="5656999"/>
            <a:ext cx="18151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Car Inspection</a:t>
            </a:r>
            <a:endParaRPr/>
          </a:p>
        </p:txBody>
      </p:sp>
      <p:pic>
        <p:nvPicPr>
          <p:cNvPr id="533" name="Google Shape;533;p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532" y="5674174"/>
            <a:ext cx="36576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74"/>
          <p:cNvSpPr txBox="1"/>
          <p:nvPr/>
        </p:nvSpPr>
        <p:spPr>
          <a:xfrm>
            <a:off x="1487607" y="3615313"/>
            <a:ext cx="28523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accent1"/>
                </a:solidFill>
                <a:latin typeface="Cabin Medium"/>
                <a:ea typeface="Cabin Medium"/>
                <a:cs typeface="Cabin Medium"/>
                <a:sym typeface="Cabin Medium"/>
              </a:rPr>
              <a:t>Transmission Check up</a:t>
            </a:r>
            <a:endParaRPr dirty="0"/>
          </a:p>
        </p:txBody>
      </p:sp>
      <p:pic>
        <p:nvPicPr>
          <p:cNvPr id="536" name="Google Shape;536;p7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532" y="3632488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7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0532" y="4653330"/>
            <a:ext cx="36576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74"/>
          <p:cNvSpPr txBox="1"/>
          <p:nvPr/>
        </p:nvSpPr>
        <p:spPr>
          <a:xfrm>
            <a:off x="1487607" y="4636155"/>
            <a:ext cx="25930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Machine Maintenance</a:t>
            </a:r>
            <a:endParaRPr/>
          </a:p>
        </p:txBody>
      </p:sp>
      <p:cxnSp>
        <p:nvCxnSpPr>
          <p:cNvPr id="540" name="Google Shape;540;p74"/>
          <p:cNvCxnSpPr/>
          <p:nvPr/>
        </p:nvCxnSpPr>
        <p:spPr>
          <a:xfrm>
            <a:off x="647700" y="3304947"/>
            <a:ext cx="4023360" cy="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1" name="Google Shape;541;p74"/>
          <p:cNvCxnSpPr/>
          <p:nvPr/>
        </p:nvCxnSpPr>
        <p:spPr>
          <a:xfrm>
            <a:off x="647700" y="4325789"/>
            <a:ext cx="4023360" cy="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2" name="Google Shape;542;p74"/>
          <p:cNvCxnSpPr/>
          <p:nvPr/>
        </p:nvCxnSpPr>
        <p:spPr>
          <a:xfrm>
            <a:off x="647700" y="5346631"/>
            <a:ext cx="4023360" cy="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3" name="Google Shape;543;p74"/>
          <p:cNvSpPr/>
          <p:nvPr/>
        </p:nvSpPr>
        <p:spPr>
          <a:xfrm rot="-5400000">
            <a:off x="5196611" y="3723929"/>
            <a:ext cx="182880" cy="182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544" name="Google Shape;544;p74"/>
          <p:cNvSpPr/>
          <p:nvPr/>
        </p:nvSpPr>
        <p:spPr>
          <a:xfrm>
            <a:off x="6121018" y="4548550"/>
            <a:ext cx="5191266" cy="162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TRANSMISSION CHECK UP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far coast amenable scandalously arrogant a crucially since far hence pounded flexed now oirksome spelled one yikes this thus hence this againsto.</a:t>
            </a:r>
            <a:endParaRPr/>
          </a:p>
        </p:txBody>
      </p:sp>
      <p:grpSp>
        <p:nvGrpSpPr>
          <p:cNvPr id="545" name="Google Shape;545;p74"/>
          <p:cNvGrpSpPr/>
          <p:nvPr/>
        </p:nvGrpSpPr>
        <p:grpSpPr>
          <a:xfrm>
            <a:off x="10044756" y="3961262"/>
            <a:ext cx="457200" cy="457200"/>
            <a:chOff x="9241527" y="3915542"/>
            <a:chExt cx="457200" cy="457200"/>
          </a:xfrm>
        </p:grpSpPr>
        <p:sp>
          <p:nvSpPr>
            <p:cNvPr id="546" name="Google Shape;546;p74"/>
            <p:cNvSpPr/>
            <p:nvPr/>
          </p:nvSpPr>
          <p:spPr>
            <a:xfrm>
              <a:off x="9241527" y="3915542"/>
              <a:ext cx="457200" cy="4572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pic>
          <p:nvPicPr>
            <p:cNvPr id="547" name="Google Shape;547;p7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332967" y="4006982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8" name="Google Shape;548;p74"/>
          <p:cNvGrpSpPr/>
          <p:nvPr/>
        </p:nvGrpSpPr>
        <p:grpSpPr>
          <a:xfrm>
            <a:off x="10797657" y="3961262"/>
            <a:ext cx="457200" cy="457200"/>
            <a:chOff x="9241527" y="3915542"/>
            <a:chExt cx="457200" cy="457200"/>
          </a:xfrm>
        </p:grpSpPr>
        <p:sp>
          <p:nvSpPr>
            <p:cNvPr id="549" name="Google Shape;549;p74"/>
            <p:cNvSpPr/>
            <p:nvPr/>
          </p:nvSpPr>
          <p:spPr>
            <a:xfrm>
              <a:off x="9241527" y="3915542"/>
              <a:ext cx="457200" cy="4572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pic>
          <p:nvPicPr>
            <p:cNvPr id="550" name="Google Shape;550;p7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332967" y="4006982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1" name="Google Shape;551;p74"/>
          <p:cNvSpPr/>
          <p:nvPr/>
        </p:nvSpPr>
        <p:spPr>
          <a:xfrm>
            <a:off x="11544300" y="696036"/>
            <a:ext cx="6477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552" name="Google Shape;552;p74"/>
          <p:cNvSpPr txBox="1"/>
          <p:nvPr/>
        </p:nvSpPr>
        <p:spPr>
          <a:xfrm>
            <a:off x="461285" y="830071"/>
            <a:ext cx="43668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CAD5EE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 CARS SERVICES 02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7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2156" b="22157"/>
          <a:stretch/>
        </p:blipFill>
        <p:spPr>
          <a:xfrm>
            <a:off x="6121019" y="2490155"/>
            <a:ext cx="5423282" cy="1699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559" name="Google Shape;559;p75"/>
          <p:cNvSpPr txBox="1"/>
          <p:nvPr/>
        </p:nvSpPr>
        <p:spPr>
          <a:xfrm>
            <a:off x="1487607" y="2594471"/>
            <a:ext cx="1924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Auto Repairing</a:t>
            </a:r>
            <a:endParaRPr dirty="0"/>
          </a:p>
        </p:txBody>
      </p:sp>
      <p:pic>
        <p:nvPicPr>
          <p:cNvPr id="560" name="Google Shape;560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532" y="2611646"/>
            <a:ext cx="36576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75"/>
          <p:cNvSpPr txBox="1"/>
          <p:nvPr/>
        </p:nvSpPr>
        <p:spPr>
          <a:xfrm>
            <a:off x="1487607" y="5656999"/>
            <a:ext cx="18151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Car Inspection</a:t>
            </a:r>
            <a:endParaRPr dirty="0"/>
          </a:p>
        </p:txBody>
      </p:sp>
      <p:pic>
        <p:nvPicPr>
          <p:cNvPr id="563" name="Google Shape;563;p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532" y="5674174"/>
            <a:ext cx="36576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75"/>
          <p:cNvSpPr txBox="1"/>
          <p:nvPr/>
        </p:nvSpPr>
        <p:spPr>
          <a:xfrm>
            <a:off x="1487607" y="3615313"/>
            <a:ext cx="28523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Transmission Check up</a:t>
            </a:r>
            <a:endParaRPr dirty="0"/>
          </a:p>
        </p:txBody>
      </p:sp>
      <p:pic>
        <p:nvPicPr>
          <p:cNvPr id="566" name="Google Shape;566;p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532" y="3632488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7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0532" y="4653330"/>
            <a:ext cx="36576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75"/>
          <p:cNvSpPr txBox="1"/>
          <p:nvPr/>
        </p:nvSpPr>
        <p:spPr>
          <a:xfrm>
            <a:off x="1487607" y="4636155"/>
            <a:ext cx="25930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accent1"/>
                </a:solidFill>
                <a:latin typeface="Cabin Medium"/>
                <a:ea typeface="Cabin Medium"/>
                <a:cs typeface="Cabin Medium"/>
                <a:sym typeface="Cabin Medium"/>
              </a:rPr>
              <a:t>Machine Maintenance</a:t>
            </a:r>
            <a:endParaRPr dirty="0"/>
          </a:p>
        </p:txBody>
      </p:sp>
      <p:cxnSp>
        <p:nvCxnSpPr>
          <p:cNvPr id="570" name="Google Shape;570;p75"/>
          <p:cNvCxnSpPr/>
          <p:nvPr/>
        </p:nvCxnSpPr>
        <p:spPr>
          <a:xfrm>
            <a:off x="647700" y="3304947"/>
            <a:ext cx="4023360" cy="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1" name="Google Shape;571;p75"/>
          <p:cNvCxnSpPr/>
          <p:nvPr/>
        </p:nvCxnSpPr>
        <p:spPr>
          <a:xfrm>
            <a:off x="647700" y="4325789"/>
            <a:ext cx="4023360" cy="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2" name="Google Shape;572;p75"/>
          <p:cNvCxnSpPr/>
          <p:nvPr/>
        </p:nvCxnSpPr>
        <p:spPr>
          <a:xfrm>
            <a:off x="647700" y="5346631"/>
            <a:ext cx="4023360" cy="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3" name="Google Shape;573;p75"/>
          <p:cNvSpPr/>
          <p:nvPr/>
        </p:nvSpPr>
        <p:spPr>
          <a:xfrm rot="-5400000">
            <a:off x="5121719" y="4744771"/>
            <a:ext cx="182880" cy="182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574" name="Google Shape;574;p75"/>
          <p:cNvSpPr/>
          <p:nvPr/>
        </p:nvSpPr>
        <p:spPr>
          <a:xfrm>
            <a:off x="6121018" y="4653330"/>
            <a:ext cx="5191266" cy="162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MACHINE MAINTENANCE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far coast amenable scandalously arrogant a crucially since far hence pounded flexed now oirksome spelled one yikes this thus hence this againsto.</a:t>
            </a:r>
            <a:endParaRPr/>
          </a:p>
        </p:txBody>
      </p:sp>
      <p:grpSp>
        <p:nvGrpSpPr>
          <p:cNvPr id="575" name="Google Shape;575;p75"/>
          <p:cNvGrpSpPr/>
          <p:nvPr/>
        </p:nvGrpSpPr>
        <p:grpSpPr>
          <a:xfrm>
            <a:off x="10044756" y="3961262"/>
            <a:ext cx="457200" cy="457200"/>
            <a:chOff x="9241527" y="3915542"/>
            <a:chExt cx="457200" cy="457200"/>
          </a:xfrm>
        </p:grpSpPr>
        <p:sp>
          <p:nvSpPr>
            <p:cNvPr id="576" name="Google Shape;576;p75"/>
            <p:cNvSpPr/>
            <p:nvPr/>
          </p:nvSpPr>
          <p:spPr>
            <a:xfrm>
              <a:off x="9241527" y="3915542"/>
              <a:ext cx="457200" cy="4572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pic>
          <p:nvPicPr>
            <p:cNvPr id="577" name="Google Shape;577;p7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332967" y="4006982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8" name="Google Shape;578;p75"/>
          <p:cNvGrpSpPr/>
          <p:nvPr/>
        </p:nvGrpSpPr>
        <p:grpSpPr>
          <a:xfrm>
            <a:off x="10797657" y="3961262"/>
            <a:ext cx="457200" cy="457200"/>
            <a:chOff x="9241527" y="3915542"/>
            <a:chExt cx="457200" cy="457200"/>
          </a:xfrm>
        </p:grpSpPr>
        <p:sp>
          <p:nvSpPr>
            <p:cNvPr id="579" name="Google Shape;579;p75"/>
            <p:cNvSpPr/>
            <p:nvPr/>
          </p:nvSpPr>
          <p:spPr>
            <a:xfrm>
              <a:off x="9241527" y="3915542"/>
              <a:ext cx="457200" cy="4572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pic>
          <p:nvPicPr>
            <p:cNvPr id="580" name="Google Shape;580;p7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332967" y="4006982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1" name="Google Shape;581;p75"/>
          <p:cNvSpPr/>
          <p:nvPr/>
        </p:nvSpPr>
        <p:spPr>
          <a:xfrm>
            <a:off x="-1" y="696036"/>
            <a:ext cx="11544301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CAD5EE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582" name="Google Shape;582;p75"/>
          <p:cNvSpPr/>
          <p:nvPr/>
        </p:nvSpPr>
        <p:spPr>
          <a:xfrm>
            <a:off x="11544300" y="696036"/>
            <a:ext cx="6477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583" name="Google Shape;583;p75"/>
          <p:cNvSpPr txBox="1"/>
          <p:nvPr/>
        </p:nvSpPr>
        <p:spPr>
          <a:xfrm>
            <a:off x="461285" y="830071"/>
            <a:ext cx="43668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CAD5EE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 CARS SERVICES 03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7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2156" b="22157"/>
          <a:stretch/>
        </p:blipFill>
        <p:spPr>
          <a:xfrm>
            <a:off x="6121019" y="2490155"/>
            <a:ext cx="5423282" cy="1699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590" name="Google Shape;590;p76"/>
          <p:cNvSpPr txBox="1"/>
          <p:nvPr/>
        </p:nvSpPr>
        <p:spPr>
          <a:xfrm>
            <a:off x="1487607" y="2594471"/>
            <a:ext cx="1924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Auto Repairing</a:t>
            </a:r>
            <a:endParaRPr dirty="0"/>
          </a:p>
        </p:txBody>
      </p:sp>
      <p:pic>
        <p:nvPicPr>
          <p:cNvPr id="591" name="Google Shape;591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532" y="2611646"/>
            <a:ext cx="36576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76"/>
          <p:cNvSpPr txBox="1"/>
          <p:nvPr/>
        </p:nvSpPr>
        <p:spPr>
          <a:xfrm>
            <a:off x="1487607" y="5656999"/>
            <a:ext cx="18151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accent1"/>
                </a:solidFill>
                <a:latin typeface="Cabin Medium"/>
                <a:ea typeface="Cabin Medium"/>
                <a:cs typeface="Cabin Medium"/>
                <a:sym typeface="Cabin Medium"/>
              </a:rPr>
              <a:t>Car Inspection</a:t>
            </a:r>
            <a:endParaRPr dirty="0"/>
          </a:p>
        </p:txBody>
      </p:sp>
      <p:pic>
        <p:nvPicPr>
          <p:cNvPr id="594" name="Google Shape;594;p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532" y="5674174"/>
            <a:ext cx="36576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76"/>
          <p:cNvSpPr txBox="1"/>
          <p:nvPr/>
        </p:nvSpPr>
        <p:spPr>
          <a:xfrm>
            <a:off x="1487607" y="3615313"/>
            <a:ext cx="28523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Transmission Check up</a:t>
            </a:r>
            <a:endParaRPr/>
          </a:p>
        </p:txBody>
      </p:sp>
      <p:pic>
        <p:nvPicPr>
          <p:cNvPr id="597" name="Google Shape;597;p7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532" y="3632488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7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0532" y="4653330"/>
            <a:ext cx="36576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76"/>
          <p:cNvSpPr txBox="1"/>
          <p:nvPr/>
        </p:nvSpPr>
        <p:spPr>
          <a:xfrm>
            <a:off x="1487607" y="4636155"/>
            <a:ext cx="25930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Machine Maintenance</a:t>
            </a:r>
            <a:endParaRPr dirty="0"/>
          </a:p>
        </p:txBody>
      </p:sp>
      <p:cxnSp>
        <p:nvCxnSpPr>
          <p:cNvPr id="601" name="Google Shape;601;p76"/>
          <p:cNvCxnSpPr/>
          <p:nvPr/>
        </p:nvCxnSpPr>
        <p:spPr>
          <a:xfrm>
            <a:off x="647700" y="3304947"/>
            <a:ext cx="4023360" cy="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2" name="Google Shape;602;p76"/>
          <p:cNvCxnSpPr/>
          <p:nvPr/>
        </p:nvCxnSpPr>
        <p:spPr>
          <a:xfrm>
            <a:off x="647700" y="4325789"/>
            <a:ext cx="4023360" cy="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3" name="Google Shape;603;p76"/>
          <p:cNvCxnSpPr/>
          <p:nvPr/>
        </p:nvCxnSpPr>
        <p:spPr>
          <a:xfrm>
            <a:off x="647700" y="5346631"/>
            <a:ext cx="4023360" cy="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4" name="Google Shape;604;p76"/>
          <p:cNvSpPr/>
          <p:nvPr/>
        </p:nvSpPr>
        <p:spPr>
          <a:xfrm rot="-5400000">
            <a:off x="5196611" y="5765615"/>
            <a:ext cx="182880" cy="182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605" name="Google Shape;605;p76"/>
          <p:cNvSpPr/>
          <p:nvPr/>
        </p:nvSpPr>
        <p:spPr>
          <a:xfrm>
            <a:off x="6121018" y="4548550"/>
            <a:ext cx="5191266" cy="162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CAR INSPECTION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far coast amenable scandalously arrogant a crucially since far hence pounded flexed now oirksome spelled one yikes this thus hence this againsto.</a:t>
            </a:r>
            <a:endParaRPr/>
          </a:p>
        </p:txBody>
      </p:sp>
      <p:grpSp>
        <p:nvGrpSpPr>
          <p:cNvPr id="606" name="Google Shape;606;p76"/>
          <p:cNvGrpSpPr/>
          <p:nvPr/>
        </p:nvGrpSpPr>
        <p:grpSpPr>
          <a:xfrm>
            <a:off x="10103225" y="3961262"/>
            <a:ext cx="457200" cy="457200"/>
            <a:chOff x="9241527" y="3915542"/>
            <a:chExt cx="457200" cy="457200"/>
          </a:xfrm>
        </p:grpSpPr>
        <p:sp>
          <p:nvSpPr>
            <p:cNvPr id="607" name="Google Shape;607;p76"/>
            <p:cNvSpPr/>
            <p:nvPr/>
          </p:nvSpPr>
          <p:spPr>
            <a:xfrm>
              <a:off x="9241527" y="3915542"/>
              <a:ext cx="457200" cy="4572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pic>
          <p:nvPicPr>
            <p:cNvPr id="608" name="Google Shape;608;p7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332967" y="4006982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9" name="Google Shape;609;p76"/>
          <p:cNvGrpSpPr/>
          <p:nvPr/>
        </p:nvGrpSpPr>
        <p:grpSpPr>
          <a:xfrm>
            <a:off x="10797657" y="3961262"/>
            <a:ext cx="457200" cy="457200"/>
            <a:chOff x="9241527" y="3915542"/>
            <a:chExt cx="457200" cy="457200"/>
          </a:xfrm>
        </p:grpSpPr>
        <p:sp>
          <p:nvSpPr>
            <p:cNvPr id="610" name="Google Shape;610;p76"/>
            <p:cNvSpPr/>
            <p:nvPr/>
          </p:nvSpPr>
          <p:spPr>
            <a:xfrm>
              <a:off x="9241527" y="3915542"/>
              <a:ext cx="4572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pic>
          <p:nvPicPr>
            <p:cNvPr id="611" name="Google Shape;611;p7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332967" y="4006982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2" name="Google Shape;612;p76"/>
          <p:cNvSpPr/>
          <p:nvPr/>
        </p:nvSpPr>
        <p:spPr>
          <a:xfrm>
            <a:off x="-1" y="696036"/>
            <a:ext cx="11544301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CAD5EE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613" name="Google Shape;613;p76"/>
          <p:cNvSpPr/>
          <p:nvPr/>
        </p:nvSpPr>
        <p:spPr>
          <a:xfrm>
            <a:off x="11544300" y="696036"/>
            <a:ext cx="6477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614" name="Google Shape;614;p76"/>
          <p:cNvSpPr txBox="1"/>
          <p:nvPr/>
        </p:nvSpPr>
        <p:spPr>
          <a:xfrm>
            <a:off x="461285" y="830071"/>
            <a:ext cx="43668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CAD5EE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 CARS SERVICES 04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7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3349" r="13348"/>
          <a:stretch/>
        </p:blipFill>
        <p:spPr>
          <a:xfrm>
            <a:off x="655089" y="2034463"/>
            <a:ext cx="3425590" cy="26289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620" name="Google Shape;620;p77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13365" r="13366"/>
          <a:stretch/>
        </p:blipFill>
        <p:spPr>
          <a:xfrm>
            <a:off x="4399982" y="2034463"/>
            <a:ext cx="3425590" cy="26289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621" name="Google Shape;621;p77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13349" r="13348"/>
          <a:stretch/>
        </p:blipFill>
        <p:spPr>
          <a:xfrm>
            <a:off x="8120416" y="2034463"/>
            <a:ext cx="3425590" cy="26289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622" name="Google Shape;622;p77"/>
          <p:cNvSpPr txBox="1"/>
          <p:nvPr/>
        </p:nvSpPr>
        <p:spPr>
          <a:xfrm>
            <a:off x="2934270" y="699448"/>
            <a:ext cx="63507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SEDAN 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OFFER</a:t>
            </a:r>
            <a:endParaRPr/>
          </a:p>
        </p:txBody>
      </p:sp>
      <p:grpSp>
        <p:nvGrpSpPr>
          <p:cNvPr id="623" name="Google Shape;623;p77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624" name="Google Shape;624;p77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625" name="Google Shape;625;p77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626" name="Google Shape;626;p77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627" name="Google Shape;627;p77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628" name="Google Shape;628;p77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629" name="Google Shape;629;p77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630" name="Google Shape;630;p77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sp>
        <p:nvSpPr>
          <p:cNvPr id="631" name="Google Shape;631;p77"/>
          <p:cNvSpPr/>
          <p:nvPr/>
        </p:nvSpPr>
        <p:spPr>
          <a:xfrm>
            <a:off x="-368490" y="6175780"/>
            <a:ext cx="1009935" cy="457200"/>
          </a:xfrm>
          <a:prstGeom prst="round1Rect">
            <a:avLst>
              <a:gd name="adj" fmla="val 50000"/>
            </a:avLst>
          </a:prstGeom>
          <a:solidFill>
            <a:srgbClr val="CAD5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1"/>
                </a:solidFill>
                <a:latin typeface="Cabin Medium"/>
                <a:ea typeface="Cabin Medium"/>
                <a:cs typeface="Cabin Medium"/>
                <a:sym typeface="Cabin Medium"/>
              </a:rPr>
              <a:t>15</a:t>
            </a:r>
            <a:r>
              <a:rPr lang="en-US" sz="1100">
                <a:solidFill>
                  <a:srgbClr val="CAD5EE"/>
                </a:solidFill>
                <a:latin typeface="Cabin Medium"/>
                <a:ea typeface="Cabin Medium"/>
                <a:cs typeface="Cabin Medium"/>
                <a:sym typeface="Cabin Medium"/>
              </a:rPr>
              <a:t>.</a:t>
            </a:r>
            <a:endParaRPr/>
          </a:p>
        </p:txBody>
      </p:sp>
      <p:sp>
        <p:nvSpPr>
          <p:cNvPr id="632" name="Google Shape;632;p77"/>
          <p:cNvSpPr/>
          <p:nvPr/>
        </p:nvSpPr>
        <p:spPr>
          <a:xfrm>
            <a:off x="4399983" y="4607312"/>
            <a:ext cx="3425589" cy="1107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633" name="Google Shape;633;p77"/>
          <p:cNvSpPr/>
          <p:nvPr/>
        </p:nvSpPr>
        <p:spPr>
          <a:xfrm>
            <a:off x="8120417" y="4607312"/>
            <a:ext cx="3425589" cy="11076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grpSp>
        <p:nvGrpSpPr>
          <p:cNvPr id="634" name="Google Shape;634;p77"/>
          <p:cNvGrpSpPr/>
          <p:nvPr/>
        </p:nvGrpSpPr>
        <p:grpSpPr>
          <a:xfrm>
            <a:off x="5469568" y="4376498"/>
            <a:ext cx="1280160" cy="457200"/>
            <a:chOff x="5698168" y="3828974"/>
            <a:chExt cx="1280160" cy="457200"/>
          </a:xfrm>
        </p:grpSpPr>
        <p:sp>
          <p:nvSpPr>
            <p:cNvPr id="635" name="Google Shape;635;p77"/>
            <p:cNvSpPr/>
            <p:nvPr/>
          </p:nvSpPr>
          <p:spPr>
            <a:xfrm>
              <a:off x="5698168" y="3828974"/>
              <a:ext cx="1280160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636" name="Google Shape;636;p77"/>
            <p:cNvSpPr txBox="1"/>
            <p:nvPr/>
          </p:nvSpPr>
          <p:spPr>
            <a:xfrm>
              <a:off x="5853753" y="3903686"/>
              <a:ext cx="96899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$ 28, 400</a:t>
              </a:r>
              <a:endParaRPr/>
            </a:p>
          </p:txBody>
        </p:sp>
      </p:grpSp>
      <p:grpSp>
        <p:nvGrpSpPr>
          <p:cNvPr id="637" name="Google Shape;637;p77"/>
          <p:cNvGrpSpPr/>
          <p:nvPr/>
        </p:nvGrpSpPr>
        <p:grpSpPr>
          <a:xfrm>
            <a:off x="9193131" y="4376498"/>
            <a:ext cx="1280160" cy="457200"/>
            <a:chOff x="5698168" y="3828974"/>
            <a:chExt cx="1280160" cy="457200"/>
          </a:xfrm>
        </p:grpSpPr>
        <p:sp>
          <p:nvSpPr>
            <p:cNvPr id="638" name="Google Shape;638;p77"/>
            <p:cNvSpPr/>
            <p:nvPr/>
          </p:nvSpPr>
          <p:spPr>
            <a:xfrm>
              <a:off x="5698168" y="3828974"/>
              <a:ext cx="128016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639" name="Google Shape;639;p77"/>
            <p:cNvSpPr txBox="1"/>
            <p:nvPr/>
          </p:nvSpPr>
          <p:spPr>
            <a:xfrm>
              <a:off x="5853753" y="3903686"/>
              <a:ext cx="96899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$ 24, 300</a:t>
              </a:r>
              <a:endParaRPr/>
            </a:p>
          </p:txBody>
        </p:sp>
      </p:grpSp>
      <p:sp>
        <p:nvSpPr>
          <p:cNvPr id="640" name="Google Shape;640;p77"/>
          <p:cNvSpPr/>
          <p:nvPr/>
        </p:nvSpPr>
        <p:spPr>
          <a:xfrm>
            <a:off x="655088" y="4607312"/>
            <a:ext cx="3425589" cy="11076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grpSp>
        <p:nvGrpSpPr>
          <p:cNvPr id="641" name="Google Shape;641;p77"/>
          <p:cNvGrpSpPr/>
          <p:nvPr/>
        </p:nvGrpSpPr>
        <p:grpSpPr>
          <a:xfrm>
            <a:off x="1727802" y="4376498"/>
            <a:ext cx="1280160" cy="457200"/>
            <a:chOff x="5698168" y="3828974"/>
            <a:chExt cx="1280160" cy="457200"/>
          </a:xfrm>
        </p:grpSpPr>
        <p:sp>
          <p:nvSpPr>
            <p:cNvPr id="642" name="Google Shape;642;p77"/>
            <p:cNvSpPr/>
            <p:nvPr/>
          </p:nvSpPr>
          <p:spPr>
            <a:xfrm>
              <a:off x="5698168" y="3828974"/>
              <a:ext cx="128016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643" name="Google Shape;643;p77"/>
            <p:cNvSpPr txBox="1"/>
            <p:nvPr/>
          </p:nvSpPr>
          <p:spPr>
            <a:xfrm>
              <a:off x="5853753" y="3903686"/>
              <a:ext cx="96899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$ 18, 900</a:t>
              </a:r>
              <a:endParaRPr/>
            </a:p>
          </p:txBody>
        </p:sp>
      </p:grpSp>
      <p:sp>
        <p:nvSpPr>
          <p:cNvPr id="644" name="Google Shape;644;p77"/>
          <p:cNvSpPr txBox="1"/>
          <p:nvPr/>
        </p:nvSpPr>
        <p:spPr>
          <a:xfrm>
            <a:off x="1234135" y="5040650"/>
            <a:ext cx="22674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BMW X5 XDrive40i</a:t>
            </a:r>
            <a:endParaRPr/>
          </a:p>
        </p:txBody>
      </p:sp>
      <p:sp>
        <p:nvSpPr>
          <p:cNvPr id="645" name="Google Shape;645;p77"/>
          <p:cNvSpPr txBox="1"/>
          <p:nvPr/>
        </p:nvSpPr>
        <p:spPr>
          <a:xfrm>
            <a:off x="4840770" y="5040650"/>
            <a:ext cx="25440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Audi E-Tron 2019 4K</a:t>
            </a:r>
            <a:endParaRPr/>
          </a:p>
        </p:txBody>
      </p:sp>
      <p:sp>
        <p:nvSpPr>
          <p:cNvPr id="646" name="Google Shape;646;p77"/>
          <p:cNvSpPr txBox="1"/>
          <p:nvPr/>
        </p:nvSpPr>
        <p:spPr>
          <a:xfrm>
            <a:off x="8945124" y="5040650"/>
            <a:ext cx="17761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Lexus LS 500</a:t>
            </a:r>
            <a:endParaRPr/>
          </a:p>
        </p:txBody>
      </p:sp>
      <p:sp>
        <p:nvSpPr>
          <p:cNvPr id="647" name="Google Shape;647;p77"/>
          <p:cNvSpPr/>
          <p:nvPr/>
        </p:nvSpPr>
        <p:spPr>
          <a:xfrm>
            <a:off x="655088" y="2034463"/>
            <a:ext cx="91440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New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7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2901" r="12901"/>
          <a:stretch/>
        </p:blipFill>
        <p:spPr>
          <a:xfrm>
            <a:off x="655089" y="2034463"/>
            <a:ext cx="3425590" cy="2598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653" name="Google Shape;653;p78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12918" r="12918"/>
          <a:stretch/>
        </p:blipFill>
        <p:spPr>
          <a:xfrm>
            <a:off x="4399982" y="2034463"/>
            <a:ext cx="3425590" cy="2598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654" name="Google Shape;654;p78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12901" r="12901"/>
          <a:stretch/>
        </p:blipFill>
        <p:spPr>
          <a:xfrm>
            <a:off x="8120416" y="2034463"/>
            <a:ext cx="3425590" cy="2598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655" name="Google Shape;655;p78"/>
          <p:cNvSpPr/>
          <p:nvPr/>
        </p:nvSpPr>
        <p:spPr>
          <a:xfrm>
            <a:off x="4393721" y="2032624"/>
            <a:ext cx="914400" cy="367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New</a:t>
            </a:r>
            <a:endParaRPr/>
          </a:p>
        </p:txBody>
      </p:sp>
      <p:sp>
        <p:nvSpPr>
          <p:cNvPr id="656" name="Google Shape;656;p78"/>
          <p:cNvSpPr txBox="1"/>
          <p:nvPr/>
        </p:nvSpPr>
        <p:spPr>
          <a:xfrm>
            <a:off x="2934270" y="699448"/>
            <a:ext cx="63507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SUV 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OFFER</a:t>
            </a:r>
            <a:endParaRPr/>
          </a:p>
        </p:txBody>
      </p:sp>
      <p:grpSp>
        <p:nvGrpSpPr>
          <p:cNvPr id="657" name="Google Shape;657;p78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658" name="Google Shape;658;p78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659" name="Google Shape;659;p78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660" name="Google Shape;660;p78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661" name="Google Shape;661;p78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662" name="Google Shape;662;p78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663" name="Google Shape;663;p78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664" name="Google Shape;664;p78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sp>
        <p:nvSpPr>
          <p:cNvPr id="665" name="Google Shape;665;p78"/>
          <p:cNvSpPr/>
          <p:nvPr/>
        </p:nvSpPr>
        <p:spPr>
          <a:xfrm>
            <a:off x="-368490" y="6175780"/>
            <a:ext cx="1009935" cy="457200"/>
          </a:xfrm>
          <a:prstGeom prst="round1Rect">
            <a:avLst>
              <a:gd name="adj" fmla="val 50000"/>
            </a:avLst>
          </a:prstGeom>
          <a:solidFill>
            <a:srgbClr val="CAD5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1"/>
                </a:solidFill>
                <a:latin typeface="Cabin Medium"/>
                <a:ea typeface="Cabin Medium"/>
                <a:cs typeface="Cabin Medium"/>
                <a:sym typeface="Cabin Medium"/>
              </a:rPr>
              <a:t>16</a:t>
            </a:r>
            <a:r>
              <a:rPr lang="en-US" sz="1100">
                <a:solidFill>
                  <a:srgbClr val="CAD5EE"/>
                </a:solidFill>
                <a:latin typeface="Cabin Medium"/>
                <a:ea typeface="Cabin Medium"/>
                <a:cs typeface="Cabin Medium"/>
                <a:sym typeface="Cabin Medium"/>
              </a:rPr>
              <a:t>.</a:t>
            </a:r>
            <a:endParaRPr/>
          </a:p>
        </p:txBody>
      </p:sp>
      <p:sp>
        <p:nvSpPr>
          <p:cNvPr id="666" name="Google Shape;666;p78"/>
          <p:cNvSpPr/>
          <p:nvPr/>
        </p:nvSpPr>
        <p:spPr>
          <a:xfrm>
            <a:off x="4399983" y="4607312"/>
            <a:ext cx="3425589" cy="1107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667" name="Google Shape;667;p78"/>
          <p:cNvSpPr/>
          <p:nvPr/>
        </p:nvSpPr>
        <p:spPr>
          <a:xfrm>
            <a:off x="8120417" y="4607312"/>
            <a:ext cx="3425589" cy="11076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grpSp>
        <p:nvGrpSpPr>
          <p:cNvPr id="668" name="Google Shape;668;p78"/>
          <p:cNvGrpSpPr/>
          <p:nvPr/>
        </p:nvGrpSpPr>
        <p:grpSpPr>
          <a:xfrm>
            <a:off x="5469568" y="4376498"/>
            <a:ext cx="1280160" cy="457200"/>
            <a:chOff x="5698168" y="3828974"/>
            <a:chExt cx="1280160" cy="457200"/>
          </a:xfrm>
        </p:grpSpPr>
        <p:sp>
          <p:nvSpPr>
            <p:cNvPr id="669" name="Google Shape;669;p78"/>
            <p:cNvSpPr/>
            <p:nvPr/>
          </p:nvSpPr>
          <p:spPr>
            <a:xfrm>
              <a:off x="5698168" y="3828974"/>
              <a:ext cx="1280160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670" name="Google Shape;670;p78"/>
            <p:cNvSpPr txBox="1"/>
            <p:nvPr/>
          </p:nvSpPr>
          <p:spPr>
            <a:xfrm>
              <a:off x="5853753" y="3903686"/>
              <a:ext cx="96899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$ 28, 400</a:t>
              </a:r>
              <a:endParaRPr/>
            </a:p>
          </p:txBody>
        </p:sp>
      </p:grpSp>
      <p:grpSp>
        <p:nvGrpSpPr>
          <p:cNvPr id="671" name="Google Shape;671;p78"/>
          <p:cNvGrpSpPr/>
          <p:nvPr/>
        </p:nvGrpSpPr>
        <p:grpSpPr>
          <a:xfrm>
            <a:off x="9193131" y="4376498"/>
            <a:ext cx="1280160" cy="457200"/>
            <a:chOff x="5698168" y="3828974"/>
            <a:chExt cx="1280160" cy="457200"/>
          </a:xfrm>
        </p:grpSpPr>
        <p:sp>
          <p:nvSpPr>
            <p:cNvPr id="672" name="Google Shape;672;p78"/>
            <p:cNvSpPr/>
            <p:nvPr/>
          </p:nvSpPr>
          <p:spPr>
            <a:xfrm>
              <a:off x="5698168" y="3828974"/>
              <a:ext cx="128016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673" name="Google Shape;673;p78"/>
            <p:cNvSpPr txBox="1"/>
            <p:nvPr/>
          </p:nvSpPr>
          <p:spPr>
            <a:xfrm>
              <a:off x="5853753" y="3903686"/>
              <a:ext cx="96899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$ 24, 300</a:t>
              </a:r>
              <a:endParaRPr/>
            </a:p>
          </p:txBody>
        </p:sp>
      </p:grpSp>
      <p:sp>
        <p:nvSpPr>
          <p:cNvPr id="674" name="Google Shape;674;p78"/>
          <p:cNvSpPr/>
          <p:nvPr/>
        </p:nvSpPr>
        <p:spPr>
          <a:xfrm>
            <a:off x="655088" y="4607312"/>
            <a:ext cx="3425589" cy="11076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grpSp>
        <p:nvGrpSpPr>
          <p:cNvPr id="675" name="Google Shape;675;p78"/>
          <p:cNvGrpSpPr/>
          <p:nvPr/>
        </p:nvGrpSpPr>
        <p:grpSpPr>
          <a:xfrm>
            <a:off x="1727802" y="4376498"/>
            <a:ext cx="1280160" cy="457200"/>
            <a:chOff x="5698168" y="3828974"/>
            <a:chExt cx="1280160" cy="457200"/>
          </a:xfrm>
        </p:grpSpPr>
        <p:sp>
          <p:nvSpPr>
            <p:cNvPr id="676" name="Google Shape;676;p78"/>
            <p:cNvSpPr/>
            <p:nvPr/>
          </p:nvSpPr>
          <p:spPr>
            <a:xfrm>
              <a:off x="5698168" y="3828974"/>
              <a:ext cx="128016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677" name="Google Shape;677;p78"/>
            <p:cNvSpPr txBox="1"/>
            <p:nvPr/>
          </p:nvSpPr>
          <p:spPr>
            <a:xfrm>
              <a:off x="5853753" y="3903686"/>
              <a:ext cx="96899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$ 18, 900</a:t>
              </a:r>
              <a:endParaRPr/>
            </a:p>
          </p:txBody>
        </p:sp>
      </p:grpSp>
      <p:sp>
        <p:nvSpPr>
          <p:cNvPr id="678" name="Google Shape;678;p78"/>
          <p:cNvSpPr txBox="1"/>
          <p:nvPr/>
        </p:nvSpPr>
        <p:spPr>
          <a:xfrm>
            <a:off x="1234135" y="5040650"/>
            <a:ext cx="22674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VW X3 XDrive40i</a:t>
            </a:r>
            <a:endParaRPr/>
          </a:p>
        </p:txBody>
      </p:sp>
      <p:sp>
        <p:nvSpPr>
          <p:cNvPr id="679" name="Google Shape;679;p78"/>
          <p:cNvSpPr txBox="1"/>
          <p:nvPr/>
        </p:nvSpPr>
        <p:spPr>
          <a:xfrm>
            <a:off x="4659724" y="5040650"/>
            <a:ext cx="27792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CHEVROLET E-Tron 4K</a:t>
            </a:r>
            <a:endParaRPr/>
          </a:p>
        </p:txBody>
      </p:sp>
      <p:sp>
        <p:nvSpPr>
          <p:cNvPr id="680" name="Google Shape;680;p78"/>
          <p:cNvSpPr txBox="1"/>
          <p:nvPr/>
        </p:nvSpPr>
        <p:spPr>
          <a:xfrm>
            <a:off x="8842826" y="5040650"/>
            <a:ext cx="20740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Hyundai LS 500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Google Shape;685;p7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4044" r="14043"/>
          <a:stretch/>
        </p:blipFill>
        <p:spPr>
          <a:xfrm>
            <a:off x="655089" y="2197023"/>
            <a:ext cx="3425590" cy="2679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686" name="Google Shape;686;p79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14061" r="14060"/>
          <a:stretch/>
        </p:blipFill>
        <p:spPr>
          <a:xfrm>
            <a:off x="4399982" y="2197023"/>
            <a:ext cx="3425590" cy="2679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687" name="Google Shape;687;p79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14044" r="14043"/>
          <a:stretch/>
        </p:blipFill>
        <p:spPr>
          <a:xfrm>
            <a:off x="8120416" y="2197023"/>
            <a:ext cx="3425590" cy="2679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688" name="Google Shape;688;p79"/>
          <p:cNvSpPr txBox="1"/>
          <p:nvPr/>
        </p:nvSpPr>
        <p:spPr>
          <a:xfrm>
            <a:off x="2934270" y="699448"/>
            <a:ext cx="63507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BEST 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OFFER</a:t>
            </a:r>
            <a:endParaRPr/>
          </a:p>
        </p:txBody>
      </p:sp>
      <p:grpSp>
        <p:nvGrpSpPr>
          <p:cNvPr id="689" name="Google Shape;689;p79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690" name="Google Shape;690;p79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691" name="Google Shape;691;p79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692" name="Google Shape;692;p79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693" name="Google Shape;693;p79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694" name="Google Shape;694;p79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695" name="Google Shape;695;p79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696" name="Google Shape;696;p79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sp>
        <p:nvSpPr>
          <p:cNvPr id="697" name="Google Shape;697;p79"/>
          <p:cNvSpPr/>
          <p:nvPr/>
        </p:nvSpPr>
        <p:spPr>
          <a:xfrm>
            <a:off x="-368490" y="6175780"/>
            <a:ext cx="1009935" cy="457200"/>
          </a:xfrm>
          <a:prstGeom prst="round1Rect">
            <a:avLst>
              <a:gd name="adj" fmla="val 50000"/>
            </a:avLst>
          </a:prstGeom>
          <a:solidFill>
            <a:srgbClr val="CAD5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1"/>
                </a:solidFill>
                <a:latin typeface="Cabin Medium"/>
                <a:ea typeface="Cabin Medium"/>
                <a:cs typeface="Cabin Medium"/>
                <a:sym typeface="Cabin Medium"/>
              </a:rPr>
              <a:t>17</a:t>
            </a:r>
            <a:r>
              <a:rPr lang="en-US" sz="1100">
                <a:solidFill>
                  <a:srgbClr val="CAD5EE"/>
                </a:solidFill>
                <a:latin typeface="Cabin Medium"/>
                <a:ea typeface="Cabin Medium"/>
                <a:cs typeface="Cabin Medium"/>
                <a:sym typeface="Cabin Medium"/>
              </a:rPr>
              <a:t>.</a:t>
            </a:r>
            <a:endParaRPr/>
          </a:p>
        </p:txBody>
      </p:sp>
      <p:sp>
        <p:nvSpPr>
          <p:cNvPr id="698" name="Google Shape;698;p79"/>
          <p:cNvSpPr/>
          <p:nvPr/>
        </p:nvSpPr>
        <p:spPr>
          <a:xfrm>
            <a:off x="8128731" y="2482333"/>
            <a:ext cx="914400" cy="367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New</a:t>
            </a:r>
            <a:endParaRPr/>
          </a:p>
        </p:txBody>
      </p:sp>
      <p:sp>
        <p:nvSpPr>
          <p:cNvPr id="699" name="Google Shape;699;p79"/>
          <p:cNvSpPr/>
          <p:nvPr/>
        </p:nvSpPr>
        <p:spPr>
          <a:xfrm>
            <a:off x="4399983" y="4607312"/>
            <a:ext cx="3425589" cy="1107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700" name="Google Shape;700;p79"/>
          <p:cNvSpPr/>
          <p:nvPr/>
        </p:nvSpPr>
        <p:spPr>
          <a:xfrm>
            <a:off x="8120417" y="4607312"/>
            <a:ext cx="3425589" cy="11076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grpSp>
        <p:nvGrpSpPr>
          <p:cNvPr id="701" name="Google Shape;701;p79"/>
          <p:cNvGrpSpPr/>
          <p:nvPr/>
        </p:nvGrpSpPr>
        <p:grpSpPr>
          <a:xfrm>
            <a:off x="5469568" y="4376498"/>
            <a:ext cx="1280160" cy="457200"/>
            <a:chOff x="5698168" y="3828974"/>
            <a:chExt cx="1280160" cy="457200"/>
          </a:xfrm>
        </p:grpSpPr>
        <p:sp>
          <p:nvSpPr>
            <p:cNvPr id="702" name="Google Shape;702;p79"/>
            <p:cNvSpPr/>
            <p:nvPr/>
          </p:nvSpPr>
          <p:spPr>
            <a:xfrm>
              <a:off x="5698168" y="3828974"/>
              <a:ext cx="1280160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703" name="Google Shape;703;p79"/>
            <p:cNvSpPr txBox="1"/>
            <p:nvPr/>
          </p:nvSpPr>
          <p:spPr>
            <a:xfrm>
              <a:off x="5853753" y="3903686"/>
              <a:ext cx="96899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$ 28, 400</a:t>
              </a:r>
              <a:endParaRPr/>
            </a:p>
          </p:txBody>
        </p:sp>
      </p:grpSp>
      <p:grpSp>
        <p:nvGrpSpPr>
          <p:cNvPr id="704" name="Google Shape;704;p79"/>
          <p:cNvGrpSpPr/>
          <p:nvPr/>
        </p:nvGrpSpPr>
        <p:grpSpPr>
          <a:xfrm>
            <a:off x="9193131" y="4376498"/>
            <a:ext cx="1280160" cy="457200"/>
            <a:chOff x="5698168" y="3828974"/>
            <a:chExt cx="1280160" cy="457200"/>
          </a:xfrm>
        </p:grpSpPr>
        <p:sp>
          <p:nvSpPr>
            <p:cNvPr id="705" name="Google Shape;705;p79"/>
            <p:cNvSpPr/>
            <p:nvPr/>
          </p:nvSpPr>
          <p:spPr>
            <a:xfrm>
              <a:off x="5698168" y="3828974"/>
              <a:ext cx="128016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706" name="Google Shape;706;p79"/>
            <p:cNvSpPr txBox="1"/>
            <p:nvPr/>
          </p:nvSpPr>
          <p:spPr>
            <a:xfrm>
              <a:off x="5853753" y="3903686"/>
              <a:ext cx="96899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$ 24, 300</a:t>
              </a:r>
              <a:endParaRPr/>
            </a:p>
          </p:txBody>
        </p:sp>
      </p:grpSp>
      <p:sp>
        <p:nvSpPr>
          <p:cNvPr id="707" name="Google Shape;707;p79"/>
          <p:cNvSpPr/>
          <p:nvPr/>
        </p:nvSpPr>
        <p:spPr>
          <a:xfrm>
            <a:off x="655088" y="4607312"/>
            <a:ext cx="3425589" cy="11076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grpSp>
        <p:nvGrpSpPr>
          <p:cNvPr id="708" name="Google Shape;708;p79"/>
          <p:cNvGrpSpPr/>
          <p:nvPr/>
        </p:nvGrpSpPr>
        <p:grpSpPr>
          <a:xfrm>
            <a:off x="1727802" y="4376498"/>
            <a:ext cx="1280160" cy="457200"/>
            <a:chOff x="5698168" y="3828974"/>
            <a:chExt cx="1280160" cy="457200"/>
          </a:xfrm>
        </p:grpSpPr>
        <p:sp>
          <p:nvSpPr>
            <p:cNvPr id="709" name="Google Shape;709;p79"/>
            <p:cNvSpPr/>
            <p:nvPr/>
          </p:nvSpPr>
          <p:spPr>
            <a:xfrm>
              <a:off x="5698168" y="3828974"/>
              <a:ext cx="128016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710" name="Google Shape;710;p79"/>
            <p:cNvSpPr txBox="1"/>
            <p:nvPr/>
          </p:nvSpPr>
          <p:spPr>
            <a:xfrm>
              <a:off x="5853753" y="3903686"/>
              <a:ext cx="96899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$ 18, 900</a:t>
              </a:r>
              <a:endParaRPr/>
            </a:p>
          </p:txBody>
        </p:sp>
      </p:grpSp>
      <p:sp>
        <p:nvSpPr>
          <p:cNvPr id="711" name="Google Shape;711;p79"/>
          <p:cNvSpPr txBox="1"/>
          <p:nvPr/>
        </p:nvSpPr>
        <p:spPr>
          <a:xfrm>
            <a:off x="1234135" y="5040650"/>
            <a:ext cx="22674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VW X3 XDrive40i</a:t>
            </a:r>
            <a:endParaRPr/>
          </a:p>
        </p:txBody>
      </p:sp>
      <p:sp>
        <p:nvSpPr>
          <p:cNvPr id="712" name="Google Shape;712;p79"/>
          <p:cNvSpPr txBox="1"/>
          <p:nvPr/>
        </p:nvSpPr>
        <p:spPr>
          <a:xfrm>
            <a:off x="4659724" y="5040650"/>
            <a:ext cx="27792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CHEVROLET E-Tron 4K</a:t>
            </a:r>
            <a:endParaRPr/>
          </a:p>
        </p:txBody>
      </p:sp>
      <p:sp>
        <p:nvSpPr>
          <p:cNvPr id="713" name="Google Shape;713;p79"/>
          <p:cNvSpPr txBox="1"/>
          <p:nvPr/>
        </p:nvSpPr>
        <p:spPr>
          <a:xfrm>
            <a:off x="8842826" y="5040650"/>
            <a:ext cx="20740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Hyundai LS 500</a:t>
            </a:r>
            <a:endParaRPr/>
          </a:p>
        </p:txBody>
      </p:sp>
      <p:sp>
        <p:nvSpPr>
          <p:cNvPr id="714" name="Google Shape;714;p79"/>
          <p:cNvSpPr/>
          <p:nvPr/>
        </p:nvSpPr>
        <p:spPr>
          <a:xfrm>
            <a:off x="3162803" y="1530445"/>
            <a:ext cx="5893689" cy="41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far coast amenable a since.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" name="Google Shape;719;p80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720" name="Google Shape;720;p80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721" name="Google Shape;721;p80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722" name="Google Shape;722;p80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723" name="Google Shape;723;p80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724" name="Google Shape;724;p80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725" name="Google Shape;725;p80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726" name="Google Shape;726;p80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sp>
        <p:nvSpPr>
          <p:cNvPr id="727" name="Google Shape;727;p80"/>
          <p:cNvSpPr txBox="1"/>
          <p:nvPr/>
        </p:nvSpPr>
        <p:spPr>
          <a:xfrm>
            <a:off x="2934270" y="699448"/>
            <a:ext cx="63507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CARS 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TYPE</a:t>
            </a:r>
            <a:endParaRPr/>
          </a:p>
        </p:txBody>
      </p:sp>
      <p:sp>
        <p:nvSpPr>
          <p:cNvPr id="728" name="Google Shape;728;p80"/>
          <p:cNvSpPr/>
          <p:nvPr/>
        </p:nvSpPr>
        <p:spPr>
          <a:xfrm>
            <a:off x="655772" y="2032948"/>
            <a:ext cx="3291840" cy="1645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729" name="Google Shape;729;p80"/>
          <p:cNvSpPr/>
          <p:nvPr/>
        </p:nvSpPr>
        <p:spPr>
          <a:xfrm>
            <a:off x="655772" y="4069080"/>
            <a:ext cx="3291840" cy="1645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730" name="Google Shape;730;p80"/>
          <p:cNvSpPr/>
          <p:nvPr/>
        </p:nvSpPr>
        <p:spPr>
          <a:xfrm>
            <a:off x="8258036" y="2032948"/>
            <a:ext cx="3291840" cy="1645920"/>
          </a:xfrm>
          <a:prstGeom prst="rect">
            <a:avLst/>
          </a:prstGeom>
          <a:solidFill>
            <a:srgbClr val="96AD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731" name="Google Shape;731;p80"/>
          <p:cNvSpPr/>
          <p:nvPr/>
        </p:nvSpPr>
        <p:spPr>
          <a:xfrm>
            <a:off x="8258036" y="4069080"/>
            <a:ext cx="3291840" cy="1645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732" name="Google Shape;732;p80"/>
          <p:cNvSpPr/>
          <p:nvPr/>
        </p:nvSpPr>
        <p:spPr>
          <a:xfrm>
            <a:off x="4465067" y="2032948"/>
            <a:ext cx="3291840" cy="1645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733" name="Google Shape;733;p80"/>
          <p:cNvSpPr/>
          <p:nvPr/>
        </p:nvSpPr>
        <p:spPr>
          <a:xfrm>
            <a:off x="4465067" y="4069080"/>
            <a:ext cx="3291840" cy="1645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734" name="Google Shape;734;p80"/>
          <p:cNvSpPr/>
          <p:nvPr/>
        </p:nvSpPr>
        <p:spPr>
          <a:xfrm>
            <a:off x="-368490" y="6175780"/>
            <a:ext cx="1009935" cy="457200"/>
          </a:xfrm>
          <a:prstGeom prst="round1Rect">
            <a:avLst>
              <a:gd name="adj" fmla="val 50000"/>
            </a:avLst>
          </a:prstGeom>
          <a:solidFill>
            <a:srgbClr val="CAD5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1"/>
                </a:solidFill>
                <a:latin typeface="Cabin Medium"/>
                <a:ea typeface="Cabin Medium"/>
                <a:cs typeface="Cabin Medium"/>
                <a:sym typeface="Cabin Medium"/>
              </a:rPr>
              <a:t>18</a:t>
            </a:r>
            <a:r>
              <a:rPr lang="en-US" sz="1100">
                <a:solidFill>
                  <a:srgbClr val="CAD5EE"/>
                </a:solidFill>
                <a:latin typeface="Cabin Medium"/>
                <a:ea typeface="Cabin Medium"/>
                <a:cs typeface="Cabin Medium"/>
                <a:sym typeface="Cabin Medium"/>
              </a:rPr>
              <a:t>.</a:t>
            </a:r>
            <a:endParaRPr/>
          </a:p>
        </p:txBody>
      </p:sp>
      <p:sp>
        <p:nvSpPr>
          <p:cNvPr id="735" name="Google Shape;735;p80"/>
          <p:cNvSpPr txBox="1"/>
          <p:nvPr/>
        </p:nvSpPr>
        <p:spPr>
          <a:xfrm>
            <a:off x="751308" y="2128484"/>
            <a:ext cx="81818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Coupe</a:t>
            </a:r>
            <a:endParaRPr/>
          </a:p>
        </p:txBody>
      </p:sp>
      <p:sp>
        <p:nvSpPr>
          <p:cNvPr id="736" name="Google Shape;736;p80"/>
          <p:cNvSpPr txBox="1"/>
          <p:nvPr/>
        </p:nvSpPr>
        <p:spPr>
          <a:xfrm>
            <a:off x="4562452" y="2128484"/>
            <a:ext cx="9375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Minivan</a:t>
            </a:r>
            <a:endParaRPr/>
          </a:p>
        </p:txBody>
      </p:sp>
      <p:sp>
        <p:nvSpPr>
          <p:cNvPr id="737" name="Google Shape;737;p80"/>
          <p:cNvSpPr txBox="1"/>
          <p:nvPr/>
        </p:nvSpPr>
        <p:spPr>
          <a:xfrm>
            <a:off x="8356250" y="2128484"/>
            <a:ext cx="9375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Sedan</a:t>
            </a:r>
            <a:endParaRPr/>
          </a:p>
        </p:txBody>
      </p:sp>
      <p:sp>
        <p:nvSpPr>
          <p:cNvPr id="738" name="Google Shape;738;p80"/>
          <p:cNvSpPr txBox="1"/>
          <p:nvPr/>
        </p:nvSpPr>
        <p:spPr>
          <a:xfrm>
            <a:off x="751308" y="4169984"/>
            <a:ext cx="111843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Sport Car</a:t>
            </a:r>
            <a:endParaRPr/>
          </a:p>
        </p:txBody>
      </p:sp>
      <p:sp>
        <p:nvSpPr>
          <p:cNvPr id="739" name="Google Shape;739;p80"/>
          <p:cNvSpPr txBox="1"/>
          <p:nvPr/>
        </p:nvSpPr>
        <p:spPr>
          <a:xfrm>
            <a:off x="4562452" y="4169984"/>
            <a:ext cx="115596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Super Car</a:t>
            </a:r>
            <a:endParaRPr/>
          </a:p>
        </p:txBody>
      </p:sp>
      <p:sp>
        <p:nvSpPr>
          <p:cNvPr id="740" name="Google Shape;740;p80"/>
          <p:cNvSpPr txBox="1"/>
          <p:nvPr/>
        </p:nvSpPr>
        <p:spPr>
          <a:xfrm>
            <a:off x="8356250" y="4169984"/>
            <a:ext cx="9375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SUV</a:t>
            </a:r>
            <a:endParaRPr/>
          </a:p>
        </p:txBody>
      </p:sp>
      <p:sp>
        <p:nvSpPr>
          <p:cNvPr id="741" name="Google Shape;741;p80"/>
          <p:cNvSpPr txBox="1"/>
          <p:nvPr/>
        </p:nvSpPr>
        <p:spPr>
          <a:xfrm>
            <a:off x="2865292" y="2139773"/>
            <a:ext cx="9867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4 Offers</a:t>
            </a:r>
            <a:endParaRPr/>
          </a:p>
        </p:txBody>
      </p:sp>
      <p:sp>
        <p:nvSpPr>
          <p:cNvPr id="742" name="Google Shape;742;p80"/>
          <p:cNvSpPr txBox="1"/>
          <p:nvPr/>
        </p:nvSpPr>
        <p:spPr>
          <a:xfrm>
            <a:off x="6674161" y="2139773"/>
            <a:ext cx="9867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1 Offer</a:t>
            </a:r>
            <a:endParaRPr/>
          </a:p>
        </p:txBody>
      </p:sp>
      <p:sp>
        <p:nvSpPr>
          <p:cNvPr id="743" name="Google Shape;743;p80"/>
          <p:cNvSpPr txBox="1"/>
          <p:nvPr/>
        </p:nvSpPr>
        <p:spPr>
          <a:xfrm>
            <a:off x="10468348" y="2139773"/>
            <a:ext cx="9867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2 Offers</a:t>
            </a:r>
            <a:endParaRPr/>
          </a:p>
        </p:txBody>
      </p:sp>
      <p:sp>
        <p:nvSpPr>
          <p:cNvPr id="744" name="Google Shape;744;p80"/>
          <p:cNvSpPr txBox="1"/>
          <p:nvPr/>
        </p:nvSpPr>
        <p:spPr>
          <a:xfrm>
            <a:off x="2854003" y="4169984"/>
            <a:ext cx="9867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5 Offers</a:t>
            </a:r>
            <a:endParaRPr/>
          </a:p>
        </p:txBody>
      </p:sp>
      <p:sp>
        <p:nvSpPr>
          <p:cNvPr id="745" name="Google Shape;745;p80"/>
          <p:cNvSpPr txBox="1"/>
          <p:nvPr/>
        </p:nvSpPr>
        <p:spPr>
          <a:xfrm>
            <a:off x="6662872" y="4169984"/>
            <a:ext cx="9867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4 Offer</a:t>
            </a:r>
            <a:endParaRPr/>
          </a:p>
        </p:txBody>
      </p:sp>
      <p:sp>
        <p:nvSpPr>
          <p:cNvPr id="746" name="Google Shape;746;p80"/>
          <p:cNvSpPr txBox="1"/>
          <p:nvPr/>
        </p:nvSpPr>
        <p:spPr>
          <a:xfrm>
            <a:off x="10457059" y="4169984"/>
            <a:ext cx="9867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3 Offers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Google Shape;751;p8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8339" r="8339"/>
          <a:stretch/>
        </p:blipFill>
        <p:spPr>
          <a:xfrm>
            <a:off x="661348" y="2032949"/>
            <a:ext cx="3392036" cy="2289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752" name="Google Shape;752;p8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8320" r="8319"/>
          <a:stretch/>
        </p:blipFill>
        <p:spPr>
          <a:xfrm>
            <a:off x="4413629" y="2032949"/>
            <a:ext cx="3392036" cy="2289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753" name="Google Shape;753;p81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8320" r="8319"/>
          <a:stretch/>
        </p:blipFill>
        <p:spPr>
          <a:xfrm>
            <a:off x="8152264" y="2032949"/>
            <a:ext cx="3392036" cy="2289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754" name="Google Shape;754;p81"/>
          <p:cNvSpPr txBox="1"/>
          <p:nvPr/>
        </p:nvSpPr>
        <p:spPr>
          <a:xfrm>
            <a:off x="2934270" y="699448"/>
            <a:ext cx="63507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CARS 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SALE</a:t>
            </a:r>
            <a:endParaRPr/>
          </a:p>
        </p:txBody>
      </p:sp>
      <p:grpSp>
        <p:nvGrpSpPr>
          <p:cNvPr id="755" name="Google Shape;755;p81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756" name="Google Shape;756;p81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757" name="Google Shape;757;p81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758" name="Google Shape;758;p81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759" name="Google Shape;759;p81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760" name="Google Shape;760;p81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761" name="Google Shape;761;p81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762" name="Google Shape;762;p81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sp>
        <p:nvSpPr>
          <p:cNvPr id="763" name="Google Shape;763;p81"/>
          <p:cNvSpPr/>
          <p:nvPr/>
        </p:nvSpPr>
        <p:spPr>
          <a:xfrm>
            <a:off x="-368490" y="6175780"/>
            <a:ext cx="1009935" cy="457200"/>
          </a:xfrm>
          <a:prstGeom prst="round1Rect">
            <a:avLst>
              <a:gd name="adj" fmla="val 50000"/>
            </a:avLst>
          </a:prstGeom>
          <a:solidFill>
            <a:srgbClr val="CAD5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1"/>
                </a:solidFill>
                <a:latin typeface="Cabin Medium"/>
                <a:ea typeface="Cabin Medium"/>
                <a:cs typeface="Cabin Medium"/>
                <a:sym typeface="Cabin Medium"/>
              </a:rPr>
              <a:t>19</a:t>
            </a:r>
            <a:r>
              <a:rPr lang="en-US" sz="1100">
                <a:solidFill>
                  <a:srgbClr val="CAD5EE"/>
                </a:solidFill>
                <a:latin typeface="Cabin Medium"/>
                <a:ea typeface="Cabin Medium"/>
                <a:cs typeface="Cabin Medium"/>
                <a:sym typeface="Cabin Medium"/>
              </a:rPr>
              <a:t>.</a:t>
            </a:r>
            <a:endParaRPr/>
          </a:p>
        </p:txBody>
      </p:sp>
      <p:sp>
        <p:nvSpPr>
          <p:cNvPr id="764" name="Google Shape;764;p81"/>
          <p:cNvSpPr/>
          <p:nvPr/>
        </p:nvSpPr>
        <p:spPr>
          <a:xfrm>
            <a:off x="661348" y="5076968"/>
            <a:ext cx="3392036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grpSp>
        <p:nvGrpSpPr>
          <p:cNvPr id="765" name="Google Shape;765;p81"/>
          <p:cNvGrpSpPr/>
          <p:nvPr/>
        </p:nvGrpSpPr>
        <p:grpSpPr>
          <a:xfrm>
            <a:off x="764273" y="5243120"/>
            <a:ext cx="3183225" cy="307777"/>
            <a:chOff x="859242" y="5243120"/>
            <a:chExt cx="3183225" cy="307777"/>
          </a:xfrm>
        </p:grpSpPr>
        <p:sp>
          <p:nvSpPr>
            <p:cNvPr id="766" name="Google Shape;766;p81"/>
            <p:cNvSpPr txBox="1"/>
            <p:nvPr/>
          </p:nvSpPr>
          <p:spPr>
            <a:xfrm>
              <a:off x="859242" y="5243120"/>
              <a:ext cx="10058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2017</a:t>
              </a:r>
              <a:endParaRPr/>
            </a:p>
          </p:txBody>
        </p:sp>
        <p:sp>
          <p:nvSpPr>
            <p:cNvPr id="767" name="Google Shape;767;p81"/>
            <p:cNvSpPr txBox="1"/>
            <p:nvPr/>
          </p:nvSpPr>
          <p:spPr>
            <a:xfrm>
              <a:off x="1947934" y="5243120"/>
              <a:ext cx="10058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1000km</a:t>
              </a:r>
              <a:endParaRPr/>
            </a:p>
          </p:txBody>
        </p:sp>
        <p:sp>
          <p:nvSpPr>
            <p:cNvPr id="768" name="Google Shape;768;p81"/>
            <p:cNvSpPr txBox="1"/>
            <p:nvPr/>
          </p:nvSpPr>
          <p:spPr>
            <a:xfrm>
              <a:off x="3036627" y="5243120"/>
              <a:ext cx="10058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Automatic</a:t>
              </a:r>
              <a:endParaRPr/>
            </a:p>
          </p:txBody>
        </p:sp>
      </p:grpSp>
      <p:grpSp>
        <p:nvGrpSpPr>
          <p:cNvPr id="769" name="Google Shape;769;p81"/>
          <p:cNvGrpSpPr/>
          <p:nvPr/>
        </p:nvGrpSpPr>
        <p:grpSpPr>
          <a:xfrm>
            <a:off x="657150" y="2032799"/>
            <a:ext cx="1280160" cy="457200"/>
            <a:chOff x="840639" y="2214708"/>
            <a:chExt cx="1280160" cy="457200"/>
          </a:xfrm>
        </p:grpSpPr>
        <p:sp>
          <p:nvSpPr>
            <p:cNvPr id="770" name="Google Shape;770;p81"/>
            <p:cNvSpPr/>
            <p:nvPr/>
          </p:nvSpPr>
          <p:spPr>
            <a:xfrm>
              <a:off x="840639" y="2214708"/>
              <a:ext cx="128016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CAD5EE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771" name="Google Shape;771;p81"/>
            <p:cNvSpPr/>
            <p:nvPr/>
          </p:nvSpPr>
          <p:spPr>
            <a:xfrm>
              <a:off x="955278" y="2273049"/>
              <a:ext cx="1050883" cy="34051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$ 22, 000</a:t>
              </a:r>
              <a:endParaRPr/>
            </a:p>
          </p:txBody>
        </p:sp>
      </p:grpSp>
      <p:sp>
        <p:nvSpPr>
          <p:cNvPr id="772" name="Google Shape;772;p81"/>
          <p:cNvSpPr/>
          <p:nvPr/>
        </p:nvSpPr>
        <p:spPr>
          <a:xfrm>
            <a:off x="4413630" y="5076968"/>
            <a:ext cx="3392036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773" name="Google Shape;773;p81"/>
          <p:cNvSpPr/>
          <p:nvPr/>
        </p:nvSpPr>
        <p:spPr>
          <a:xfrm>
            <a:off x="8152264" y="5076968"/>
            <a:ext cx="3392036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774" name="Google Shape;774;p81"/>
          <p:cNvSpPr txBox="1"/>
          <p:nvPr/>
        </p:nvSpPr>
        <p:spPr>
          <a:xfrm>
            <a:off x="1176833" y="4515104"/>
            <a:ext cx="23610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Mercedes-Benz CLS</a:t>
            </a:r>
            <a:endParaRPr/>
          </a:p>
        </p:txBody>
      </p:sp>
      <p:sp>
        <p:nvSpPr>
          <p:cNvPr id="775" name="Google Shape;775;p81"/>
          <p:cNvSpPr txBox="1"/>
          <p:nvPr/>
        </p:nvSpPr>
        <p:spPr>
          <a:xfrm>
            <a:off x="4929115" y="4515104"/>
            <a:ext cx="23610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Mercedes-Benz S 222</a:t>
            </a:r>
            <a:endParaRPr/>
          </a:p>
        </p:txBody>
      </p:sp>
      <p:sp>
        <p:nvSpPr>
          <p:cNvPr id="776" name="Google Shape;776;p81"/>
          <p:cNvSpPr txBox="1"/>
          <p:nvPr/>
        </p:nvSpPr>
        <p:spPr>
          <a:xfrm>
            <a:off x="8667748" y="4515104"/>
            <a:ext cx="23610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Range Rover Evoque</a:t>
            </a:r>
            <a:endParaRPr/>
          </a:p>
        </p:txBody>
      </p:sp>
      <p:grpSp>
        <p:nvGrpSpPr>
          <p:cNvPr id="777" name="Google Shape;777;p81"/>
          <p:cNvGrpSpPr/>
          <p:nvPr/>
        </p:nvGrpSpPr>
        <p:grpSpPr>
          <a:xfrm>
            <a:off x="4518033" y="5243120"/>
            <a:ext cx="3183225" cy="307777"/>
            <a:chOff x="859242" y="5243120"/>
            <a:chExt cx="3183225" cy="307777"/>
          </a:xfrm>
        </p:grpSpPr>
        <p:sp>
          <p:nvSpPr>
            <p:cNvPr id="778" name="Google Shape;778;p81"/>
            <p:cNvSpPr txBox="1"/>
            <p:nvPr/>
          </p:nvSpPr>
          <p:spPr>
            <a:xfrm>
              <a:off x="859242" y="5243120"/>
              <a:ext cx="10058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2017</a:t>
              </a:r>
              <a:endParaRPr/>
            </a:p>
          </p:txBody>
        </p:sp>
        <p:sp>
          <p:nvSpPr>
            <p:cNvPr id="779" name="Google Shape;779;p81"/>
            <p:cNvSpPr txBox="1"/>
            <p:nvPr/>
          </p:nvSpPr>
          <p:spPr>
            <a:xfrm>
              <a:off x="1947934" y="5243120"/>
              <a:ext cx="10058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2000km</a:t>
              </a:r>
              <a:endParaRPr/>
            </a:p>
          </p:txBody>
        </p:sp>
        <p:sp>
          <p:nvSpPr>
            <p:cNvPr id="780" name="Google Shape;780;p81"/>
            <p:cNvSpPr txBox="1"/>
            <p:nvPr/>
          </p:nvSpPr>
          <p:spPr>
            <a:xfrm>
              <a:off x="3036627" y="5243120"/>
              <a:ext cx="10058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Automatic</a:t>
              </a:r>
              <a:endParaRPr/>
            </a:p>
          </p:txBody>
        </p:sp>
      </p:grpSp>
      <p:grpSp>
        <p:nvGrpSpPr>
          <p:cNvPr id="781" name="Google Shape;781;p81"/>
          <p:cNvGrpSpPr/>
          <p:nvPr/>
        </p:nvGrpSpPr>
        <p:grpSpPr>
          <a:xfrm>
            <a:off x="8256670" y="5243120"/>
            <a:ext cx="3183225" cy="307777"/>
            <a:chOff x="859242" y="5243120"/>
            <a:chExt cx="3183225" cy="307777"/>
          </a:xfrm>
        </p:grpSpPr>
        <p:sp>
          <p:nvSpPr>
            <p:cNvPr id="782" name="Google Shape;782;p81"/>
            <p:cNvSpPr txBox="1"/>
            <p:nvPr/>
          </p:nvSpPr>
          <p:spPr>
            <a:xfrm>
              <a:off x="859242" y="5243120"/>
              <a:ext cx="10058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2018</a:t>
              </a:r>
              <a:endParaRPr/>
            </a:p>
          </p:txBody>
        </p:sp>
        <p:sp>
          <p:nvSpPr>
            <p:cNvPr id="783" name="Google Shape;783;p81"/>
            <p:cNvSpPr txBox="1"/>
            <p:nvPr/>
          </p:nvSpPr>
          <p:spPr>
            <a:xfrm>
              <a:off x="1947934" y="5243120"/>
              <a:ext cx="10058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4000km</a:t>
              </a:r>
              <a:endParaRPr/>
            </a:p>
          </p:txBody>
        </p:sp>
        <p:sp>
          <p:nvSpPr>
            <p:cNvPr id="784" name="Google Shape;784;p81"/>
            <p:cNvSpPr txBox="1"/>
            <p:nvPr/>
          </p:nvSpPr>
          <p:spPr>
            <a:xfrm>
              <a:off x="3036627" y="5243120"/>
              <a:ext cx="10058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Robot</a:t>
              </a:r>
              <a:endParaRPr/>
            </a:p>
          </p:txBody>
        </p:sp>
      </p:grpSp>
      <p:grpSp>
        <p:nvGrpSpPr>
          <p:cNvPr id="785" name="Google Shape;785;p81"/>
          <p:cNvGrpSpPr/>
          <p:nvPr/>
        </p:nvGrpSpPr>
        <p:grpSpPr>
          <a:xfrm>
            <a:off x="4413302" y="2032799"/>
            <a:ext cx="1280160" cy="457200"/>
            <a:chOff x="840639" y="2214708"/>
            <a:chExt cx="1280160" cy="457200"/>
          </a:xfrm>
        </p:grpSpPr>
        <p:sp>
          <p:nvSpPr>
            <p:cNvPr id="786" name="Google Shape;786;p81"/>
            <p:cNvSpPr/>
            <p:nvPr/>
          </p:nvSpPr>
          <p:spPr>
            <a:xfrm>
              <a:off x="840639" y="2214708"/>
              <a:ext cx="1280160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CAD5EE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787" name="Google Shape;787;p81"/>
            <p:cNvSpPr/>
            <p:nvPr/>
          </p:nvSpPr>
          <p:spPr>
            <a:xfrm>
              <a:off x="955278" y="2273049"/>
              <a:ext cx="1050883" cy="34051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$ 34, 400</a:t>
              </a:r>
              <a:endParaRPr/>
            </a:p>
          </p:txBody>
        </p:sp>
      </p:grpSp>
      <p:grpSp>
        <p:nvGrpSpPr>
          <p:cNvPr id="788" name="Google Shape;788;p81"/>
          <p:cNvGrpSpPr/>
          <p:nvPr/>
        </p:nvGrpSpPr>
        <p:grpSpPr>
          <a:xfrm>
            <a:off x="8159661" y="2032799"/>
            <a:ext cx="1280160" cy="457200"/>
            <a:chOff x="840639" y="2214708"/>
            <a:chExt cx="1280160" cy="457200"/>
          </a:xfrm>
        </p:grpSpPr>
        <p:sp>
          <p:nvSpPr>
            <p:cNvPr id="789" name="Google Shape;789;p81"/>
            <p:cNvSpPr/>
            <p:nvPr/>
          </p:nvSpPr>
          <p:spPr>
            <a:xfrm>
              <a:off x="840639" y="2214708"/>
              <a:ext cx="1280160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CAD5EE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790" name="Google Shape;790;p81"/>
            <p:cNvSpPr/>
            <p:nvPr/>
          </p:nvSpPr>
          <p:spPr>
            <a:xfrm>
              <a:off x="955278" y="2273049"/>
              <a:ext cx="1050883" cy="34051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$ 60, 200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4"/>
          <p:cNvSpPr txBox="1"/>
          <p:nvPr/>
        </p:nvSpPr>
        <p:spPr>
          <a:xfrm>
            <a:off x="3821376" y="699448"/>
            <a:ext cx="455835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ABOUT 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US</a:t>
            </a:r>
            <a:endParaRPr/>
          </a:p>
        </p:txBody>
      </p:sp>
      <p:grpSp>
        <p:nvGrpSpPr>
          <p:cNvPr id="227" name="Google Shape;227;p64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228" name="Google Shape;228;p64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29" name="Google Shape;229;p64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30" name="Google Shape;230;p64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231" name="Google Shape;231;p64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232" name="Google Shape;232;p64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33" name="Google Shape;233;p64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34" name="Google Shape;234;p64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sp>
        <p:nvSpPr>
          <p:cNvPr id="235" name="Google Shape;235;p64"/>
          <p:cNvSpPr txBox="1"/>
          <p:nvPr/>
        </p:nvSpPr>
        <p:spPr>
          <a:xfrm>
            <a:off x="6109648" y="2071579"/>
            <a:ext cx="5434652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We Offer High Quality Vehicles Unbelievable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Prices &amp; Creates Pleasant Buying Experience.</a:t>
            </a:r>
            <a:endParaRPr/>
          </a:p>
        </p:txBody>
      </p:sp>
      <p:sp>
        <p:nvSpPr>
          <p:cNvPr id="236" name="Google Shape;236;p64"/>
          <p:cNvSpPr txBox="1"/>
          <p:nvPr/>
        </p:nvSpPr>
        <p:spPr>
          <a:xfrm>
            <a:off x="6118743" y="3070748"/>
            <a:ext cx="51816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AutoImage is nisi aliquip consequat duis velit esse cillum fugiat nulla pariatur excepteur sint occaecat.</a:t>
            </a:r>
            <a:endParaRPr/>
          </a:p>
        </p:txBody>
      </p:sp>
      <p:grpSp>
        <p:nvGrpSpPr>
          <p:cNvPr id="237" name="Google Shape;237;p64"/>
          <p:cNvGrpSpPr/>
          <p:nvPr/>
        </p:nvGrpSpPr>
        <p:grpSpPr>
          <a:xfrm>
            <a:off x="6223732" y="4162861"/>
            <a:ext cx="4872577" cy="625236"/>
            <a:chOff x="6223732" y="4162861"/>
            <a:chExt cx="4872577" cy="625236"/>
          </a:xfrm>
        </p:grpSpPr>
        <p:sp>
          <p:nvSpPr>
            <p:cNvPr id="238" name="Google Shape;238;p64"/>
            <p:cNvSpPr txBox="1"/>
            <p:nvPr/>
          </p:nvSpPr>
          <p:spPr>
            <a:xfrm>
              <a:off x="7029277" y="4162861"/>
              <a:ext cx="4067032" cy="625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accen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Affordable Auto Prices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15223F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AutoDrive is nisi aliquip consequat duis velit esse.</a:t>
              </a:r>
              <a:endParaRPr/>
            </a:p>
          </p:txBody>
        </p:sp>
        <p:pic>
          <p:nvPicPr>
            <p:cNvPr id="239" name="Google Shape;239;p6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23732" y="429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0" name="Google Shape;240;p64"/>
          <p:cNvGrpSpPr/>
          <p:nvPr/>
        </p:nvGrpSpPr>
        <p:grpSpPr>
          <a:xfrm>
            <a:off x="6223732" y="5088545"/>
            <a:ext cx="4872577" cy="625236"/>
            <a:chOff x="6223732" y="5088545"/>
            <a:chExt cx="4872577" cy="625236"/>
          </a:xfrm>
        </p:grpSpPr>
        <p:sp>
          <p:nvSpPr>
            <p:cNvPr id="241" name="Google Shape;241;p64"/>
            <p:cNvSpPr txBox="1"/>
            <p:nvPr/>
          </p:nvSpPr>
          <p:spPr>
            <a:xfrm>
              <a:off x="7029277" y="5088545"/>
              <a:ext cx="4067032" cy="625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accen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20 Years In Business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15223F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AutoDrive is nisi aliquip consequat duis velit esse.</a:t>
              </a:r>
              <a:endParaRPr/>
            </a:p>
          </p:txBody>
        </p:sp>
        <p:pic>
          <p:nvPicPr>
            <p:cNvPr id="242" name="Google Shape;242;p6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23732" y="5172563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3" name="Google Shape;243;p6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l="13065" r="13064"/>
          <a:stretch/>
        </p:blipFill>
        <p:spPr>
          <a:xfrm>
            <a:off x="661348" y="2032946"/>
            <a:ext cx="4838700" cy="3685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" name="Google Shape;795;p8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8339" r="8339"/>
          <a:stretch/>
        </p:blipFill>
        <p:spPr>
          <a:xfrm>
            <a:off x="661348" y="2032949"/>
            <a:ext cx="3392036" cy="2289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796" name="Google Shape;796;p82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8320" r="8319"/>
          <a:stretch/>
        </p:blipFill>
        <p:spPr>
          <a:xfrm>
            <a:off x="4413629" y="2032949"/>
            <a:ext cx="3392036" cy="2289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797" name="Google Shape;797;p82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8320" r="8319"/>
          <a:stretch/>
        </p:blipFill>
        <p:spPr>
          <a:xfrm>
            <a:off x="8152264" y="2032949"/>
            <a:ext cx="3392036" cy="2289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798" name="Google Shape;798;p82"/>
          <p:cNvSpPr txBox="1"/>
          <p:nvPr/>
        </p:nvSpPr>
        <p:spPr>
          <a:xfrm>
            <a:off x="2934270" y="699448"/>
            <a:ext cx="63507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CARS 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SALE</a:t>
            </a:r>
            <a:endParaRPr/>
          </a:p>
        </p:txBody>
      </p:sp>
      <p:grpSp>
        <p:nvGrpSpPr>
          <p:cNvPr id="799" name="Google Shape;799;p82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800" name="Google Shape;800;p82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801" name="Google Shape;801;p82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802" name="Google Shape;802;p82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803" name="Google Shape;803;p82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804" name="Google Shape;804;p82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805" name="Google Shape;805;p82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806" name="Google Shape;806;p82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sp>
        <p:nvSpPr>
          <p:cNvPr id="807" name="Google Shape;807;p82"/>
          <p:cNvSpPr/>
          <p:nvPr/>
        </p:nvSpPr>
        <p:spPr>
          <a:xfrm>
            <a:off x="-368490" y="6175780"/>
            <a:ext cx="1009935" cy="457200"/>
          </a:xfrm>
          <a:prstGeom prst="round1Rect">
            <a:avLst>
              <a:gd name="adj" fmla="val 50000"/>
            </a:avLst>
          </a:prstGeom>
          <a:solidFill>
            <a:srgbClr val="CAD5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1"/>
                </a:solidFill>
                <a:latin typeface="Cabin Medium"/>
                <a:ea typeface="Cabin Medium"/>
                <a:cs typeface="Cabin Medium"/>
                <a:sym typeface="Cabin Medium"/>
              </a:rPr>
              <a:t>20</a:t>
            </a:r>
            <a:r>
              <a:rPr lang="en-US" sz="1100">
                <a:solidFill>
                  <a:srgbClr val="CAD5EE"/>
                </a:solidFill>
                <a:latin typeface="Cabin Medium"/>
                <a:ea typeface="Cabin Medium"/>
                <a:cs typeface="Cabin Medium"/>
                <a:sym typeface="Cabin Medium"/>
              </a:rPr>
              <a:t>.</a:t>
            </a:r>
            <a:endParaRPr/>
          </a:p>
        </p:txBody>
      </p:sp>
      <p:sp>
        <p:nvSpPr>
          <p:cNvPr id="808" name="Google Shape;808;p82"/>
          <p:cNvSpPr/>
          <p:nvPr/>
        </p:nvSpPr>
        <p:spPr>
          <a:xfrm>
            <a:off x="661348" y="5076968"/>
            <a:ext cx="3392036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grpSp>
        <p:nvGrpSpPr>
          <p:cNvPr id="809" name="Google Shape;809;p82"/>
          <p:cNvGrpSpPr/>
          <p:nvPr/>
        </p:nvGrpSpPr>
        <p:grpSpPr>
          <a:xfrm>
            <a:off x="764273" y="5243120"/>
            <a:ext cx="3183225" cy="307777"/>
            <a:chOff x="859242" y="5243120"/>
            <a:chExt cx="3183225" cy="307777"/>
          </a:xfrm>
        </p:grpSpPr>
        <p:sp>
          <p:nvSpPr>
            <p:cNvPr id="810" name="Google Shape;810;p82"/>
            <p:cNvSpPr txBox="1"/>
            <p:nvPr/>
          </p:nvSpPr>
          <p:spPr>
            <a:xfrm>
              <a:off x="859242" y="5243120"/>
              <a:ext cx="10058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2017</a:t>
              </a:r>
              <a:endParaRPr/>
            </a:p>
          </p:txBody>
        </p:sp>
        <p:sp>
          <p:nvSpPr>
            <p:cNvPr id="811" name="Google Shape;811;p82"/>
            <p:cNvSpPr txBox="1"/>
            <p:nvPr/>
          </p:nvSpPr>
          <p:spPr>
            <a:xfrm>
              <a:off x="1947934" y="5243120"/>
              <a:ext cx="10058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1800km</a:t>
              </a:r>
              <a:endParaRPr/>
            </a:p>
          </p:txBody>
        </p:sp>
        <p:sp>
          <p:nvSpPr>
            <p:cNvPr id="812" name="Google Shape;812;p82"/>
            <p:cNvSpPr txBox="1"/>
            <p:nvPr/>
          </p:nvSpPr>
          <p:spPr>
            <a:xfrm>
              <a:off x="3036627" y="5243120"/>
              <a:ext cx="10058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Automatic</a:t>
              </a:r>
              <a:endParaRPr/>
            </a:p>
          </p:txBody>
        </p:sp>
      </p:grpSp>
      <p:sp>
        <p:nvSpPr>
          <p:cNvPr id="813" name="Google Shape;813;p82"/>
          <p:cNvSpPr/>
          <p:nvPr/>
        </p:nvSpPr>
        <p:spPr>
          <a:xfrm>
            <a:off x="4413630" y="5076968"/>
            <a:ext cx="3392036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814" name="Google Shape;814;p82"/>
          <p:cNvSpPr/>
          <p:nvPr/>
        </p:nvSpPr>
        <p:spPr>
          <a:xfrm>
            <a:off x="8152264" y="5076968"/>
            <a:ext cx="3392036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815" name="Google Shape;815;p82"/>
          <p:cNvSpPr txBox="1"/>
          <p:nvPr/>
        </p:nvSpPr>
        <p:spPr>
          <a:xfrm>
            <a:off x="1176833" y="4515104"/>
            <a:ext cx="23610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Mercedes S63 AMG</a:t>
            </a:r>
            <a:endParaRPr/>
          </a:p>
        </p:txBody>
      </p:sp>
      <p:sp>
        <p:nvSpPr>
          <p:cNvPr id="816" name="Google Shape;816;p82"/>
          <p:cNvSpPr txBox="1"/>
          <p:nvPr/>
        </p:nvSpPr>
        <p:spPr>
          <a:xfrm>
            <a:off x="4723577" y="4515104"/>
            <a:ext cx="27721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Mercedes-Benz Coupe GT</a:t>
            </a:r>
            <a:endParaRPr/>
          </a:p>
        </p:txBody>
      </p:sp>
      <p:sp>
        <p:nvSpPr>
          <p:cNvPr id="817" name="Google Shape;817;p82"/>
          <p:cNvSpPr txBox="1"/>
          <p:nvPr/>
        </p:nvSpPr>
        <p:spPr>
          <a:xfrm>
            <a:off x="8667748" y="4515104"/>
            <a:ext cx="23610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Audi RS</a:t>
            </a:r>
            <a:endParaRPr/>
          </a:p>
        </p:txBody>
      </p:sp>
      <p:grpSp>
        <p:nvGrpSpPr>
          <p:cNvPr id="818" name="Google Shape;818;p82"/>
          <p:cNvGrpSpPr/>
          <p:nvPr/>
        </p:nvGrpSpPr>
        <p:grpSpPr>
          <a:xfrm>
            <a:off x="4518033" y="5243120"/>
            <a:ext cx="3183225" cy="307777"/>
            <a:chOff x="859242" y="5243120"/>
            <a:chExt cx="3183225" cy="307777"/>
          </a:xfrm>
        </p:grpSpPr>
        <p:sp>
          <p:nvSpPr>
            <p:cNvPr id="819" name="Google Shape;819;p82"/>
            <p:cNvSpPr txBox="1"/>
            <p:nvPr/>
          </p:nvSpPr>
          <p:spPr>
            <a:xfrm>
              <a:off x="859242" y="5243120"/>
              <a:ext cx="10058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2017</a:t>
              </a:r>
              <a:endParaRPr/>
            </a:p>
          </p:txBody>
        </p:sp>
        <p:sp>
          <p:nvSpPr>
            <p:cNvPr id="820" name="Google Shape;820;p82"/>
            <p:cNvSpPr txBox="1"/>
            <p:nvPr/>
          </p:nvSpPr>
          <p:spPr>
            <a:xfrm>
              <a:off x="1947934" y="5243120"/>
              <a:ext cx="10058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5000km</a:t>
              </a:r>
              <a:endParaRPr/>
            </a:p>
          </p:txBody>
        </p:sp>
        <p:sp>
          <p:nvSpPr>
            <p:cNvPr id="821" name="Google Shape;821;p82"/>
            <p:cNvSpPr txBox="1"/>
            <p:nvPr/>
          </p:nvSpPr>
          <p:spPr>
            <a:xfrm>
              <a:off x="3036627" y="5243120"/>
              <a:ext cx="10058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Robot</a:t>
              </a:r>
              <a:endParaRPr/>
            </a:p>
          </p:txBody>
        </p:sp>
      </p:grpSp>
      <p:grpSp>
        <p:nvGrpSpPr>
          <p:cNvPr id="822" name="Google Shape;822;p82"/>
          <p:cNvGrpSpPr/>
          <p:nvPr/>
        </p:nvGrpSpPr>
        <p:grpSpPr>
          <a:xfrm>
            <a:off x="8256670" y="5243120"/>
            <a:ext cx="3183225" cy="307777"/>
            <a:chOff x="859242" y="5243120"/>
            <a:chExt cx="3183225" cy="307777"/>
          </a:xfrm>
        </p:grpSpPr>
        <p:sp>
          <p:nvSpPr>
            <p:cNvPr id="823" name="Google Shape;823;p82"/>
            <p:cNvSpPr txBox="1"/>
            <p:nvPr/>
          </p:nvSpPr>
          <p:spPr>
            <a:xfrm>
              <a:off x="859242" y="5243120"/>
              <a:ext cx="10058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2018</a:t>
              </a:r>
              <a:endParaRPr/>
            </a:p>
          </p:txBody>
        </p:sp>
        <p:sp>
          <p:nvSpPr>
            <p:cNvPr id="824" name="Google Shape;824;p82"/>
            <p:cNvSpPr txBox="1"/>
            <p:nvPr/>
          </p:nvSpPr>
          <p:spPr>
            <a:xfrm>
              <a:off x="1947934" y="5243120"/>
              <a:ext cx="10058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3000km</a:t>
              </a:r>
              <a:endParaRPr/>
            </a:p>
          </p:txBody>
        </p:sp>
        <p:sp>
          <p:nvSpPr>
            <p:cNvPr id="825" name="Google Shape;825;p82"/>
            <p:cNvSpPr txBox="1"/>
            <p:nvPr/>
          </p:nvSpPr>
          <p:spPr>
            <a:xfrm>
              <a:off x="3036627" y="5243120"/>
              <a:ext cx="10058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Automatic</a:t>
              </a:r>
              <a:endParaRPr/>
            </a:p>
          </p:txBody>
        </p:sp>
      </p:grpSp>
      <p:grpSp>
        <p:nvGrpSpPr>
          <p:cNvPr id="826" name="Google Shape;826;p82"/>
          <p:cNvGrpSpPr/>
          <p:nvPr/>
        </p:nvGrpSpPr>
        <p:grpSpPr>
          <a:xfrm>
            <a:off x="657150" y="2032799"/>
            <a:ext cx="1280160" cy="457200"/>
            <a:chOff x="840639" y="2214708"/>
            <a:chExt cx="1280160" cy="457200"/>
          </a:xfrm>
        </p:grpSpPr>
        <p:sp>
          <p:nvSpPr>
            <p:cNvPr id="827" name="Google Shape;827;p82"/>
            <p:cNvSpPr/>
            <p:nvPr/>
          </p:nvSpPr>
          <p:spPr>
            <a:xfrm>
              <a:off x="840639" y="2214708"/>
              <a:ext cx="1280160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CAD5EE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828" name="Google Shape;828;p82"/>
            <p:cNvSpPr/>
            <p:nvPr/>
          </p:nvSpPr>
          <p:spPr>
            <a:xfrm>
              <a:off x="955278" y="2273049"/>
              <a:ext cx="1050883" cy="34051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$ 22, 000</a:t>
              </a:r>
              <a:endParaRPr/>
            </a:p>
          </p:txBody>
        </p:sp>
      </p:grpSp>
      <p:grpSp>
        <p:nvGrpSpPr>
          <p:cNvPr id="829" name="Google Shape;829;p82"/>
          <p:cNvGrpSpPr/>
          <p:nvPr/>
        </p:nvGrpSpPr>
        <p:grpSpPr>
          <a:xfrm>
            <a:off x="4413302" y="2032799"/>
            <a:ext cx="1280160" cy="457200"/>
            <a:chOff x="840639" y="2214708"/>
            <a:chExt cx="1280160" cy="457200"/>
          </a:xfrm>
        </p:grpSpPr>
        <p:sp>
          <p:nvSpPr>
            <p:cNvPr id="830" name="Google Shape;830;p82"/>
            <p:cNvSpPr/>
            <p:nvPr/>
          </p:nvSpPr>
          <p:spPr>
            <a:xfrm>
              <a:off x="840639" y="2214708"/>
              <a:ext cx="1280160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CAD5EE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831" name="Google Shape;831;p82"/>
            <p:cNvSpPr/>
            <p:nvPr/>
          </p:nvSpPr>
          <p:spPr>
            <a:xfrm>
              <a:off x="955278" y="2273049"/>
              <a:ext cx="1050883" cy="34051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$ 34, 400</a:t>
              </a:r>
              <a:endParaRPr/>
            </a:p>
          </p:txBody>
        </p:sp>
      </p:grpSp>
      <p:grpSp>
        <p:nvGrpSpPr>
          <p:cNvPr id="832" name="Google Shape;832;p82"/>
          <p:cNvGrpSpPr/>
          <p:nvPr/>
        </p:nvGrpSpPr>
        <p:grpSpPr>
          <a:xfrm>
            <a:off x="8149151" y="2032799"/>
            <a:ext cx="1280160" cy="457200"/>
            <a:chOff x="840639" y="2214708"/>
            <a:chExt cx="1280160" cy="457200"/>
          </a:xfrm>
        </p:grpSpPr>
        <p:sp>
          <p:nvSpPr>
            <p:cNvPr id="833" name="Google Shape;833;p82"/>
            <p:cNvSpPr/>
            <p:nvPr/>
          </p:nvSpPr>
          <p:spPr>
            <a:xfrm>
              <a:off x="840639" y="2214708"/>
              <a:ext cx="128016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CAD5EE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834" name="Google Shape;834;p82"/>
            <p:cNvSpPr/>
            <p:nvPr/>
          </p:nvSpPr>
          <p:spPr>
            <a:xfrm>
              <a:off x="955278" y="2273049"/>
              <a:ext cx="1050883" cy="34051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$ 60, 200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83"/>
          <p:cNvGrpSpPr/>
          <p:nvPr/>
        </p:nvGrpSpPr>
        <p:grpSpPr>
          <a:xfrm>
            <a:off x="661348" y="0"/>
            <a:ext cx="10882952" cy="914400"/>
            <a:chOff x="661348" y="559556"/>
            <a:chExt cx="10882952" cy="914400"/>
          </a:xfrm>
        </p:grpSpPr>
        <p:sp>
          <p:nvSpPr>
            <p:cNvPr id="840" name="Google Shape;840;p83"/>
            <p:cNvSpPr/>
            <p:nvPr/>
          </p:nvSpPr>
          <p:spPr>
            <a:xfrm>
              <a:off x="661348" y="559556"/>
              <a:ext cx="10882952" cy="914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25000">
                  <a:schemeClr val="accent2"/>
                </a:gs>
                <a:gs pos="75000">
                  <a:srgbClr val="15223F"/>
                </a:gs>
                <a:gs pos="100000">
                  <a:srgbClr val="1522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CAD5EE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</p:txBody>
        </p:sp>
        <p:sp>
          <p:nvSpPr>
            <p:cNvPr id="841" name="Google Shape;841;p83"/>
            <p:cNvSpPr txBox="1"/>
            <p:nvPr/>
          </p:nvSpPr>
          <p:spPr>
            <a:xfrm>
              <a:off x="3296838" y="693591"/>
              <a:ext cx="56347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MERCEDES-BENZ CLS</a:t>
              </a:r>
              <a:endParaRPr/>
            </a:p>
          </p:txBody>
        </p:sp>
      </p:grpSp>
      <p:sp>
        <p:nvSpPr>
          <p:cNvPr id="842" name="Google Shape;842;p83"/>
          <p:cNvSpPr txBox="1"/>
          <p:nvPr/>
        </p:nvSpPr>
        <p:spPr>
          <a:xfrm>
            <a:off x="661348" y="3435238"/>
            <a:ext cx="29962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Cabin Medium"/>
                <a:ea typeface="Cabin Medium"/>
                <a:cs typeface="Cabin Medium"/>
                <a:sym typeface="Cabin Medium"/>
              </a:rPr>
              <a:t>Crediting System</a:t>
            </a:r>
            <a:endParaRPr/>
          </a:p>
        </p:txBody>
      </p:sp>
      <p:sp>
        <p:nvSpPr>
          <p:cNvPr id="843" name="Google Shape;843;p83"/>
          <p:cNvSpPr txBox="1"/>
          <p:nvPr/>
        </p:nvSpPr>
        <p:spPr>
          <a:xfrm>
            <a:off x="661348" y="4225542"/>
            <a:ext cx="29962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Interior &amp; Exterior Specificity</a:t>
            </a:r>
            <a:endParaRPr/>
          </a:p>
        </p:txBody>
      </p:sp>
      <p:sp>
        <p:nvSpPr>
          <p:cNvPr id="844" name="Google Shape;844;p83"/>
          <p:cNvSpPr txBox="1"/>
          <p:nvPr/>
        </p:nvSpPr>
        <p:spPr>
          <a:xfrm>
            <a:off x="661348" y="5015846"/>
            <a:ext cx="29962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Innovative Technologies</a:t>
            </a:r>
            <a:endParaRPr/>
          </a:p>
        </p:txBody>
      </p:sp>
      <p:sp>
        <p:nvSpPr>
          <p:cNvPr id="845" name="Google Shape;845;p83"/>
          <p:cNvSpPr txBox="1"/>
          <p:nvPr/>
        </p:nvSpPr>
        <p:spPr>
          <a:xfrm>
            <a:off x="661348" y="5806149"/>
            <a:ext cx="29962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Security &amp; Control System</a:t>
            </a:r>
            <a:endParaRPr/>
          </a:p>
        </p:txBody>
      </p:sp>
      <p:sp>
        <p:nvSpPr>
          <p:cNvPr id="846" name="Google Shape;846;p83"/>
          <p:cNvSpPr/>
          <p:nvPr/>
        </p:nvSpPr>
        <p:spPr>
          <a:xfrm rot="-5400000">
            <a:off x="5046482" y="3551325"/>
            <a:ext cx="137160" cy="13716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2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cxnSp>
        <p:nvCxnSpPr>
          <p:cNvPr id="847" name="Google Shape;847;p83"/>
          <p:cNvCxnSpPr/>
          <p:nvPr/>
        </p:nvCxnSpPr>
        <p:spPr>
          <a:xfrm>
            <a:off x="647700" y="4015056"/>
            <a:ext cx="3624049" cy="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8" name="Google Shape;848;p83"/>
          <p:cNvCxnSpPr/>
          <p:nvPr/>
        </p:nvCxnSpPr>
        <p:spPr>
          <a:xfrm>
            <a:off x="647700" y="4805360"/>
            <a:ext cx="3624049" cy="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9" name="Google Shape;849;p83"/>
          <p:cNvCxnSpPr/>
          <p:nvPr/>
        </p:nvCxnSpPr>
        <p:spPr>
          <a:xfrm>
            <a:off x="647700" y="5595664"/>
            <a:ext cx="3624049" cy="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0" name="Google Shape;850;p83"/>
          <p:cNvSpPr/>
          <p:nvPr/>
        </p:nvSpPr>
        <p:spPr>
          <a:xfrm>
            <a:off x="6121018" y="3443168"/>
            <a:ext cx="5423282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Overview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far coast amenable scop scandalous.</a:t>
            </a:r>
            <a:endParaRPr/>
          </a:p>
        </p:txBody>
      </p:sp>
      <p:sp>
        <p:nvSpPr>
          <p:cNvPr id="851" name="Google Shape;851;p83"/>
          <p:cNvSpPr/>
          <p:nvPr/>
        </p:nvSpPr>
        <p:spPr>
          <a:xfrm>
            <a:off x="7028597" y="4507607"/>
            <a:ext cx="4515703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Features 01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far coast amenable scandalous.</a:t>
            </a:r>
            <a:endParaRPr/>
          </a:p>
        </p:txBody>
      </p:sp>
      <p:pic>
        <p:nvPicPr>
          <p:cNvPr id="852" name="Google Shape;852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930" y="4521369"/>
            <a:ext cx="567981" cy="567981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83"/>
          <p:cNvSpPr/>
          <p:nvPr/>
        </p:nvSpPr>
        <p:spPr>
          <a:xfrm>
            <a:off x="7028597" y="5425120"/>
            <a:ext cx="4515703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Features 02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far coast amenable scandalous.</a:t>
            </a:r>
            <a:endParaRPr/>
          </a:p>
        </p:txBody>
      </p:sp>
      <p:pic>
        <p:nvPicPr>
          <p:cNvPr id="854" name="Google Shape;854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930" y="5514791"/>
            <a:ext cx="567981" cy="567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8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3543" r="3543"/>
          <a:stretch/>
        </p:blipFill>
        <p:spPr>
          <a:xfrm>
            <a:off x="661346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856" name="Google Shape;856;p83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3543" r="3543"/>
          <a:stretch/>
        </p:blipFill>
        <p:spPr>
          <a:xfrm>
            <a:off x="2837937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857" name="Google Shape;857;p83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 l="3543" r="3543"/>
          <a:stretch/>
        </p:blipFill>
        <p:spPr>
          <a:xfrm>
            <a:off x="5014527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858" name="Google Shape;858;p83"/>
          <p:cNvPicPr preferRelativeResize="0">
            <a:picLocks noGrp="1"/>
          </p:cNvPicPr>
          <p:nvPr>
            <p:ph type="pic" idx="5"/>
          </p:nvPr>
        </p:nvPicPr>
        <p:blipFill rotWithShape="1">
          <a:blip r:embed="rId4">
            <a:alphaModFix/>
          </a:blip>
          <a:srcRect l="3543" r="3543"/>
          <a:stretch/>
        </p:blipFill>
        <p:spPr>
          <a:xfrm>
            <a:off x="7191118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859" name="Google Shape;859;p83"/>
          <p:cNvPicPr preferRelativeResize="0">
            <a:picLocks noGrp="1"/>
          </p:cNvPicPr>
          <p:nvPr>
            <p:ph type="pic" idx="6"/>
          </p:nvPr>
        </p:nvPicPr>
        <p:blipFill rotWithShape="1">
          <a:blip r:embed="rId4">
            <a:alphaModFix/>
          </a:blip>
          <a:srcRect l="3543" r="3543"/>
          <a:stretch/>
        </p:blipFill>
        <p:spPr>
          <a:xfrm>
            <a:off x="9367710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84"/>
          <p:cNvGrpSpPr/>
          <p:nvPr/>
        </p:nvGrpSpPr>
        <p:grpSpPr>
          <a:xfrm>
            <a:off x="661348" y="0"/>
            <a:ext cx="10882952" cy="914400"/>
            <a:chOff x="661348" y="696036"/>
            <a:chExt cx="10882952" cy="914400"/>
          </a:xfrm>
        </p:grpSpPr>
        <p:sp>
          <p:nvSpPr>
            <p:cNvPr id="865" name="Google Shape;865;p84"/>
            <p:cNvSpPr/>
            <p:nvPr/>
          </p:nvSpPr>
          <p:spPr>
            <a:xfrm>
              <a:off x="661348" y="696036"/>
              <a:ext cx="10882952" cy="914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25000">
                  <a:schemeClr val="accent2"/>
                </a:gs>
                <a:gs pos="75000">
                  <a:srgbClr val="15223F"/>
                </a:gs>
                <a:gs pos="100000">
                  <a:srgbClr val="1522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CAD5EE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</p:txBody>
        </p:sp>
        <p:sp>
          <p:nvSpPr>
            <p:cNvPr id="866" name="Google Shape;866;p84"/>
            <p:cNvSpPr txBox="1"/>
            <p:nvPr/>
          </p:nvSpPr>
          <p:spPr>
            <a:xfrm>
              <a:off x="3296838" y="830071"/>
              <a:ext cx="56347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MERCEDES-BENZ S 222</a:t>
              </a:r>
              <a:endParaRPr/>
            </a:p>
          </p:txBody>
        </p:sp>
      </p:grpSp>
      <p:sp>
        <p:nvSpPr>
          <p:cNvPr id="867" name="Google Shape;867;p84"/>
          <p:cNvSpPr txBox="1"/>
          <p:nvPr/>
        </p:nvSpPr>
        <p:spPr>
          <a:xfrm>
            <a:off x="661348" y="3435238"/>
            <a:ext cx="29962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Crediting System</a:t>
            </a:r>
            <a:endParaRPr/>
          </a:p>
        </p:txBody>
      </p:sp>
      <p:sp>
        <p:nvSpPr>
          <p:cNvPr id="868" name="Google Shape;868;p84"/>
          <p:cNvSpPr txBox="1"/>
          <p:nvPr/>
        </p:nvSpPr>
        <p:spPr>
          <a:xfrm>
            <a:off x="661348" y="4225542"/>
            <a:ext cx="29962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Cabin Medium"/>
                <a:ea typeface="Cabin Medium"/>
                <a:cs typeface="Cabin Medium"/>
                <a:sym typeface="Cabin Medium"/>
              </a:rPr>
              <a:t>Interior &amp; Exterior Specificity</a:t>
            </a:r>
            <a:endParaRPr/>
          </a:p>
        </p:txBody>
      </p:sp>
      <p:sp>
        <p:nvSpPr>
          <p:cNvPr id="869" name="Google Shape;869;p84"/>
          <p:cNvSpPr txBox="1"/>
          <p:nvPr/>
        </p:nvSpPr>
        <p:spPr>
          <a:xfrm>
            <a:off x="661348" y="5015846"/>
            <a:ext cx="29962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Innovative Technologies</a:t>
            </a:r>
            <a:endParaRPr/>
          </a:p>
        </p:txBody>
      </p:sp>
      <p:sp>
        <p:nvSpPr>
          <p:cNvPr id="870" name="Google Shape;870;p84"/>
          <p:cNvSpPr txBox="1"/>
          <p:nvPr/>
        </p:nvSpPr>
        <p:spPr>
          <a:xfrm>
            <a:off x="661348" y="5806149"/>
            <a:ext cx="29962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Security &amp; Control System</a:t>
            </a:r>
            <a:endParaRPr/>
          </a:p>
        </p:txBody>
      </p:sp>
      <p:sp>
        <p:nvSpPr>
          <p:cNvPr id="871" name="Google Shape;871;p84"/>
          <p:cNvSpPr/>
          <p:nvPr/>
        </p:nvSpPr>
        <p:spPr>
          <a:xfrm rot="-5400000">
            <a:off x="5046482" y="4341629"/>
            <a:ext cx="137160" cy="13716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5223F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872" name="Google Shape;872;p84"/>
          <p:cNvSpPr/>
          <p:nvPr/>
        </p:nvSpPr>
        <p:spPr>
          <a:xfrm>
            <a:off x="6121018" y="3443168"/>
            <a:ext cx="5423282" cy="108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Overview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rPr>
              <a:t>Lorem ipsum dolor sit amet, consectetur adipiscing elit, sed do eiusmod tempor incididunt ut labore et dolore magna aliqua. </a:t>
            </a:r>
            <a:endParaRPr sz="1200">
              <a:solidFill>
                <a:srgbClr val="15223F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873" name="Google Shape;873;p84"/>
          <p:cNvSpPr/>
          <p:nvPr/>
        </p:nvSpPr>
        <p:spPr>
          <a:xfrm>
            <a:off x="6030625" y="5364888"/>
            <a:ext cx="2589536" cy="8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Features 03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far coast amenable scandalous.</a:t>
            </a:r>
            <a:endParaRPr/>
          </a:p>
        </p:txBody>
      </p:sp>
      <p:sp>
        <p:nvSpPr>
          <p:cNvPr id="874" name="Google Shape;874;p84"/>
          <p:cNvSpPr/>
          <p:nvPr/>
        </p:nvSpPr>
        <p:spPr>
          <a:xfrm>
            <a:off x="9168936" y="5342242"/>
            <a:ext cx="2337644" cy="8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Features 04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far coast amenable scandalous.</a:t>
            </a:r>
            <a:endParaRPr/>
          </a:p>
        </p:txBody>
      </p:sp>
      <p:cxnSp>
        <p:nvCxnSpPr>
          <p:cNvPr id="875" name="Google Shape;875;p84"/>
          <p:cNvCxnSpPr/>
          <p:nvPr/>
        </p:nvCxnSpPr>
        <p:spPr>
          <a:xfrm>
            <a:off x="647700" y="4015056"/>
            <a:ext cx="3624049" cy="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6" name="Google Shape;876;p84"/>
          <p:cNvCxnSpPr/>
          <p:nvPr/>
        </p:nvCxnSpPr>
        <p:spPr>
          <a:xfrm>
            <a:off x="647700" y="4805360"/>
            <a:ext cx="3624049" cy="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7" name="Google Shape;877;p84"/>
          <p:cNvCxnSpPr/>
          <p:nvPr/>
        </p:nvCxnSpPr>
        <p:spPr>
          <a:xfrm>
            <a:off x="647700" y="5595664"/>
            <a:ext cx="3624049" cy="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8" name="Google Shape;878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1018" y="4784323"/>
            <a:ext cx="567981" cy="567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9329" y="4777909"/>
            <a:ext cx="567981" cy="567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Google Shape;880;p8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3543" r="3543"/>
          <a:stretch/>
        </p:blipFill>
        <p:spPr>
          <a:xfrm>
            <a:off x="661346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881" name="Google Shape;881;p8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3543" r="3543"/>
          <a:stretch/>
        </p:blipFill>
        <p:spPr>
          <a:xfrm>
            <a:off x="2837937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882" name="Google Shape;882;p84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 l="3543" r="3543"/>
          <a:stretch/>
        </p:blipFill>
        <p:spPr>
          <a:xfrm>
            <a:off x="5014527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883" name="Google Shape;883;p84"/>
          <p:cNvPicPr preferRelativeResize="0">
            <a:picLocks noGrp="1"/>
          </p:cNvPicPr>
          <p:nvPr>
            <p:ph type="pic" idx="5"/>
          </p:nvPr>
        </p:nvPicPr>
        <p:blipFill rotWithShape="1">
          <a:blip r:embed="rId4">
            <a:alphaModFix/>
          </a:blip>
          <a:srcRect l="3543" r="3543"/>
          <a:stretch/>
        </p:blipFill>
        <p:spPr>
          <a:xfrm>
            <a:off x="7191118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884" name="Google Shape;884;p84"/>
          <p:cNvPicPr preferRelativeResize="0">
            <a:picLocks noGrp="1"/>
          </p:cNvPicPr>
          <p:nvPr>
            <p:ph type="pic" idx="6"/>
          </p:nvPr>
        </p:nvPicPr>
        <p:blipFill rotWithShape="1">
          <a:blip r:embed="rId4">
            <a:alphaModFix/>
          </a:blip>
          <a:srcRect l="3543" r="3543"/>
          <a:stretch/>
        </p:blipFill>
        <p:spPr>
          <a:xfrm>
            <a:off x="9367710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9" name="Google Shape;889;p85"/>
          <p:cNvGrpSpPr/>
          <p:nvPr/>
        </p:nvGrpSpPr>
        <p:grpSpPr>
          <a:xfrm>
            <a:off x="661348" y="0"/>
            <a:ext cx="10882952" cy="914400"/>
            <a:chOff x="661348" y="696036"/>
            <a:chExt cx="10882952" cy="914400"/>
          </a:xfrm>
        </p:grpSpPr>
        <p:sp>
          <p:nvSpPr>
            <p:cNvPr id="890" name="Google Shape;890;p85"/>
            <p:cNvSpPr/>
            <p:nvPr/>
          </p:nvSpPr>
          <p:spPr>
            <a:xfrm>
              <a:off x="661348" y="696036"/>
              <a:ext cx="10882952" cy="914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25000">
                  <a:schemeClr val="accent2"/>
                </a:gs>
                <a:gs pos="75000">
                  <a:srgbClr val="15223F"/>
                </a:gs>
                <a:gs pos="100000">
                  <a:srgbClr val="1522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CAD5EE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</p:txBody>
        </p:sp>
        <p:sp>
          <p:nvSpPr>
            <p:cNvPr id="891" name="Google Shape;891;p85"/>
            <p:cNvSpPr txBox="1"/>
            <p:nvPr/>
          </p:nvSpPr>
          <p:spPr>
            <a:xfrm>
              <a:off x="3296838" y="830071"/>
              <a:ext cx="56347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RANGE ROVER EVOQUE </a:t>
              </a:r>
              <a:endParaRPr/>
            </a:p>
          </p:txBody>
        </p:sp>
      </p:grpSp>
      <p:sp>
        <p:nvSpPr>
          <p:cNvPr id="892" name="Google Shape;892;p85"/>
          <p:cNvSpPr txBox="1"/>
          <p:nvPr/>
        </p:nvSpPr>
        <p:spPr>
          <a:xfrm>
            <a:off x="7929127" y="3435238"/>
            <a:ext cx="29962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Crediting System</a:t>
            </a:r>
            <a:endParaRPr/>
          </a:p>
        </p:txBody>
      </p:sp>
      <p:sp>
        <p:nvSpPr>
          <p:cNvPr id="893" name="Google Shape;893;p85"/>
          <p:cNvSpPr txBox="1"/>
          <p:nvPr/>
        </p:nvSpPr>
        <p:spPr>
          <a:xfrm>
            <a:off x="7929127" y="4225542"/>
            <a:ext cx="29962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Interior &amp; Exterior Specificity</a:t>
            </a:r>
            <a:endParaRPr/>
          </a:p>
        </p:txBody>
      </p:sp>
      <p:sp>
        <p:nvSpPr>
          <p:cNvPr id="894" name="Google Shape;894;p85"/>
          <p:cNvSpPr txBox="1"/>
          <p:nvPr/>
        </p:nvSpPr>
        <p:spPr>
          <a:xfrm>
            <a:off x="7929127" y="5015846"/>
            <a:ext cx="29962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Cabin Medium"/>
                <a:ea typeface="Cabin Medium"/>
                <a:cs typeface="Cabin Medium"/>
                <a:sym typeface="Cabin Medium"/>
              </a:rPr>
              <a:t>Innovative Technologies</a:t>
            </a:r>
            <a:endParaRPr/>
          </a:p>
        </p:txBody>
      </p:sp>
      <p:sp>
        <p:nvSpPr>
          <p:cNvPr id="895" name="Google Shape;895;p85"/>
          <p:cNvSpPr txBox="1"/>
          <p:nvPr/>
        </p:nvSpPr>
        <p:spPr>
          <a:xfrm>
            <a:off x="7929127" y="5806149"/>
            <a:ext cx="29962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Security &amp; Control System</a:t>
            </a:r>
            <a:endParaRPr/>
          </a:p>
        </p:txBody>
      </p:sp>
      <p:sp>
        <p:nvSpPr>
          <p:cNvPr id="896" name="Google Shape;896;p85"/>
          <p:cNvSpPr/>
          <p:nvPr/>
        </p:nvSpPr>
        <p:spPr>
          <a:xfrm rot="5400000">
            <a:off x="6785022" y="5104150"/>
            <a:ext cx="137160" cy="13716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5223F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cxnSp>
        <p:nvCxnSpPr>
          <p:cNvPr id="897" name="Google Shape;897;p85"/>
          <p:cNvCxnSpPr/>
          <p:nvPr/>
        </p:nvCxnSpPr>
        <p:spPr>
          <a:xfrm>
            <a:off x="7915479" y="4015056"/>
            <a:ext cx="3624049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8" name="Google Shape;898;p85"/>
          <p:cNvCxnSpPr/>
          <p:nvPr/>
        </p:nvCxnSpPr>
        <p:spPr>
          <a:xfrm>
            <a:off x="7915479" y="4805360"/>
            <a:ext cx="3624049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9" name="Google Shape;899;p85"/>
          <p:cNvCxnSpPr/>
          <p:nvPr/>
        </p:nvCxnSpPr>
        <p:spPr>
          <a:xfrm>
            <a:off x="7915479" y="5595664"/>
            <a:ext cx="3624049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00" name="Google Shape;900;p85"/>
          <p:cNvSpPr/>
          <p:nvPr/>
        </p:nvSpPr>
        <p:spPr>
          <a:xfrm>
            <a:off x="585197" y="3443168"/>
            <a:ext cx="5423282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Overview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far coast amenable scop scandalous.</a:t>
            </a:r>
            <a:endParaRPr/>
          </a:p>
        </p:txBody>
      </p:sp>
      <p:sp>
        <p:nvSpPr>
          <p:cNvPr id="901" name="Google Shape;901;p85"/>
          <p:cNvSpPr/>
          <p:nvPr/>
        </p:nvSpPr>
        <p:spPr>
          <a:xfrm>
            <a:off x="1492776" y="4507607"/>
            <a:ext cx="4515703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Features 05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far coast amenable scandalous.</a:t>
            </a:r>
            <a:endParaRPr/>
          </a:p>
        </p:txBody>
      </p:sp>
      <p:sp>
        <p:nvSpPr>
          <p:cNvPr id="902" name="Google Shape;902;p85"/>
          <p:cNvSpPr/>
          <p:nvPr/>
        </p:nvSpPr>
        <p:spPr>
          <a:xfrm>
            <a:off x="1492776" y="5425120"/>
            <a:ext cx="4515703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Features 06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far coast amenable scandalous.</a:t>
            </a:r>
            <a:endParaRPr/>
          </a:p>
        </p:txBody>
      </p:sp>
      <p:pic>
        <p:nvPicPr>
          <p:cNvPr id="903" name="Google Shape;903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876" y="4507607"/>
            <a:ext cx="567981" cy="567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876" y="5478452"/>
            <a:ext cx="567981" cy="567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8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3543" r="3543"/>
          <a:stretch/>
        </p:blipFill>
        <p:spPr>
          <a:xfrm>
            <a:off x="661346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906" name="Google Shape;906;p8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3543" r="3543"/>
          <a:stretch/>
        </p:blipFill>
        <p:spPr>
          <a:xfrm>
            <a:off x="2837937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907" name="Google Shape;907;p85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 l="3543" r="3543"/>
          <a:stretch/>
        </p:blipFill>
        <p:spPr>
          <a:xfrm>
            <a:off x="5014527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908" name="Google Shape;908;p85"/>
          <p:cNvPicPr preferRelativeResize="0">
            <a:picLocks noGrp="1"/>
          </p:cNvPicPr>
          <p:nvPr>
            <p:ph type="pic" idx="5"/>
          </p:nvPr>
        </p:nvPicPr>
        <p:blipFill rotWithShape="1">
          <a:blip r:embed="rId4">
            <a:alphaModFix/>
          </a:blip>
          <a:srcRect l="3543" r="3543"/>
          <a:stretch/>
        </p:blipFill>
        <p:spPr>
          <a:xfrm>
            <a:off x="7191118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909" name="Google Shape;909;p85"/>
          <p:cNvPicPr preferRelativeResize="0">
            <a:picLocks noGrp="1"/>
          </p:cNvPicPr>
          <p:nvPr>
            <p:ph type="pic" idx="6"/>
          </p:nvPr>
        </p:nvPicPr>
        <p:blipFill rotWithShape="1">
          <a:blip r:embed="rId4">
            <a:alphaModFix/>
          </a:blip>
          <a:srcRect l="3543" r="3543"/>
          <a:stretch/>
        </p:blipFill>
        <p:spPr>
          <a:xfrm>
            <a:off x="9367710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4" name="Google Shape;914;p86"/>
          <p:cNvGrpSpPr/>
          <p:nvPr/>
        </p:nvGrpSpPr>
        <p:grpSpPr>
          <a:xfrm>
            <a:off x="661348" y="0"/>
            <a:ext cx="10882952" cy="914400"/>
            <a:chOff x="661348" y="696036"/>
            <a:chExt cx="10882952" cy="914400"/>
          </a:xfrm>
        </p:grpSpPr>
        <p:sp>
          <p:nvSpPr>
            <p:cNvPr id="915" name="Google Shape;915;p86"/>
            <p:cNvSpPr/>
            <p:nvPr/>
          </p:nvSpPr>
          <p:spPr>
            <a:xfrm>
              <a:off x="661348" y="696036"/>
              <a:ext cx="10882952" cy="914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25000">
                  <a:schemeClr val="accent2"/>
                </a:gs>
                <a:gs pos="75000">
                  <a:srgbClr val="15223F"/>
                </a:gs>
                <a:gs pos="100000">
                  <a:srgbClr val="1522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CAD5EE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</p:txBody>
        </p:sp>
        <p:sp>
          <p:nvSpPr>
            <p:cNvPr id="916" name="Google Shape;916;p86"/>
            <p:cNvSpPr txBox="1"/>
            <p:nvPr/>
          </p:nvSpPr>
          <p:spPr>
            <a:xfrm>
              <a:off x="3296838" y="830071"/>
              <a:ext cx="56347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MERCEDES S63 AMG</a:t>
              </a:r>
              <a:endParaRPr/>
            </a:p>
          </p:txBody>
        </p:sp>
      </p:grpSp>
      <p:sp>
        <p:nvSpPr>
          <p:cNvPr id="917" name="Google Shape;917;p86"/>
          <p:cNvSpPr txBox="1"/>
          <p:nvPr/>
        </p:nvSpPr>
        <p:spPr>
          <a:xfrm>
            <a:off x="661348" y="3435238"/>
            <a:ext cx="29962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Crediting System</a:t>
            </a:r>
            <a:endParaRPr/>
          </a:p>
        </p:txBody>
      </p:sp>
      <p:sp>
        <p:nvSpPr>
          <p:cNvPr id="918" name="Google Shape;918;p86"/>
          <p:cNvSpPr txBox="1"/>
          <p:nvPr/>
        </p:nvSpPr>
        <p:spPr>
          <a:xfrm>
            <a:off x="661348" y="4225542"/>
            <a:ext cx="29962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Interior &amp; Exterior Specificity</a:t>
            </a:r>
            <a:endParaRPr/>
          </a:p>
        </p:txBody>
      </p:sp>
      <p:sp>
        <p:nvSpPr>
          <p:cNvPr id="919" name="Google Shape;919;p86"/>
          <p:cNvSpPr txBox="1"/>
          <p:nvPr/>
        </p:nvSpPr>
        <p:spPr>
          <a:xfrm>
            <a:off x="661348" y="5015846"/>
            <a:ext cx="29962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Innovative Technologies</a:t>
            </a:r>
            <a:endParaRPr/>
          </a:p>
        </p:txBody>
      </p:sp>
      <p:sp>
        <p:nvSpPr>
          <p:cNvPr id="920" name="Google Shape;920;p86"/>
          <p:cNvSpPr txBox="1"/>
          <p:nvPr/>
        </p:nvSpPr>
        <p:spPr>
          <a:xfrm>
            <a:off x="661348" y="5806149"/>
            <a:ext cx="29962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Cabin Medium"/>
                <a:ea typeface="Cabin Medium"/>
                <a:cs typeface="Cabin Medium"/>
                <a:sym typeface="Cabin Medium"/>
              </a:rPr>
              <a:t>Security &amp; Control System</a:t>
            </a:r>
            <a:endParaRPr/>
          </a:p>
        </p:txBody>
      </p:sp>
      <p:sp>
        <p:nvSpPr>
          <p:cNvPr id="921" name="Google Shape;921;p86"/>
          <p:cNvSpPr/>
          <p:nvPr/>
        </p:nvSpPr>
        <p:spPr>
          <a:xfrm rot="-5400000">
            <a:off x="5046482" y="5922236"/>
            <a:ext cx="137160" cy="13716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5223F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cxnSp>
        <p:nvCxnSpPr>
          <p:cNvPr id="922" name="Google Shape;922;p86"/>
          <p:cNvCxnSpPr/>
          <p:nvPr/>
        </p:nvCxnSpPr>
        <p:spPr>
          <a:xfrm>
            <a:off x="647700" y="4015056"/>
            <a:ext cx="3624049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3" name="Google Shape;923;p86"/>
          <p:cNvCxnSpPr/>
          <p:nvPr/>
        </p:nvCxnSpPr>
        <p:spPr>
          <a:xfrm>
            <a:off x="647700" y="4805360"/>
            <a:ext cx="3624049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4" name="Google Shape;924;p86"/>
          <p:cNvCxnSpPr/>
          <p:nvPr/>
        </p:nvCxnSpPr>
        <p:spPr>
          <a:xfrm>
            <a:off x="647700" y="5595664"/>
            <a:ext cx="3624049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5" name="Google Shape;925;p86"/>
          <p:cNvSpPr/>
          <p:nvPr/>
        </p:nvSpPr>
        <p:spPr>
          <a:xfrm>
            <a:off x="6121018" y="3443168"/>
            <a:ext cx="2334360" cy="270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Overview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rPr>
              <a:t>Quis commodo odio aenean sed adipiscing diam. Nunc non blandit massa enim nec dui nunc. Posuere sollicitudin aliquam ultrices sagittis orci a. Et ultrices neque ornare.</a:t>
            </a:r>
            <a:endParaRPr sz="1600">
              <a:solidFill>
                <a:srgbClr val="15223F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926" name="Google Shape;926;p86"/>
          <p:cNvSpPr/>
          <p:nvPr/>
        </p:nvSpPr>
        <p:spPr>
          <a:xfrm>
            <a:off x="9029011" y="3872304"/>
            <a:ext cx="2510514" cy="8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Features 07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far coast amenable scandalous.</a:t>
            </a:r>
            <a:endParaRPr/>
          </a:p>
        </p:txBody>
      </p:sp>
      <p:sp>
        <p:nvSpPr>
          <p:cNvPr id="927" name="Google Shape;927;p86"/>
          <p:cNvSpPr/>
          <p:nvPr/>
        </p:nvSpPr>
        <p:spPr>
          <a:xfrm>
            <a:off x="9029011" y="5279797"/>
            <a:ext cx="2510514" cy="8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Features 08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far coast amenable scandalous.</a:t>
            </a:r>
            <a:endParaRPr/>
          </a:p>
        </p:txBody>
      </p:sp>
      <p:pic>
        <p:nvPicPr>
          <p:cNvPr id="928" name="Google Shape;928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8763" y="3429000"/>
            <a:ext cx="567981" cy="567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8763" y="4794532"/>
            <a:ext cx="567981" cy="567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8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3543" r="3543"/>
          <a:stretch/>
        </p:blipFill>
        <p:spPr>
          <a:xfrm>
            <a:off x="661346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931" name="Google Shape;931;p86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3543" r="3543"/>
          <a:stretch/>
        </p:blipFill>
        <p:spPr>
          <a:xfrm>
            <a:off x="2837937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932" name="Google Shape;932;p86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 l="3543" r="3543"/>
          <a:stretch/>
        </p:blipFill>
        <p:spPr>
          <a:xfrm>
            <a:off x="5014527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933" name="Google Shape;933;p86"/>
          <p:cNvPicPr preferRelativeResize="0">
            <a:picLocks noGrp="1"/>
          </p:cNvPicPr>
          <p:nvPr>
            <p:ph type="pic" idx="5"/>
          </p:nvPr>
        </p:nvPicPr>
        <p:blipFill rotWithShape="1">
          <a:blip r:embed="rId4">
            <a:alphaModFix/>
          </a:blip>
          <a:srcRect l="3543" r="3543"/>
          <a:stretch/>
        </p:blipFill>
        <p:spPr>
          <a:xfrm>
            <a:off x="7191118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934" name="Google Shape;934;p86"/>
          <p:cNvPicPr preferRelativeResize="0">
            <a:picLocks noGrp="1"/>
          </p:cNvPicPr>
          <p:nvPr>
            <p:ph type="pic" idx="6"/>
          </p:nvPr>
        </p:nvPicPr>
        <p:blipFill rotWithShape="1">
          <a:blip r:embed="rId4">
            <a:alphaModFix/>
          </a:blip>
          <a:srcRect l="3543" r="3543"/>
          <a:stretch/>
        </p:blipFill>
        <p:spPr>
          <a:xfrm>
            <a:off x="9367710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9" name="Google Shape;939;p87"/>
          <p:cNvGrpSpPr/>
          <p:nvPr/>
        </p:nvGrpSpPr>
        <p:grpSpPr>
          <a:xfrm>
            <a:off x="661348" y="0"/>
            <a:ext cx="10882952" cy="914400"/>
            <a:chOff x="661348" y="696036"/>
            <a:chExt cx="10882952" cy="914400"/>
          </a:xfrm>
        </p:grpSpPr>
        <p:sp>
          <p:nvSpPr>
            <p:cNvPr id="940" name="Google Shape;940;p87"/>
            <p:cNvSpPr/>
            <p:nvPr/>
          </p:nvSpPr>
          <p:spPr>
            <a:xfrm>
              <a:off x="661348" y="696036"/>
              <a:ext cx="10882952" cy="914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25000">
                  <a:schemeClr val="accent2"/>
                </a:gs>
                <a:gs pos="75000">
                  <a:srgbClr val="15223F"/>
                </a:gs>
                <a:gs pos="100000">
                  <a:srgbClr val="1522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CAD5EE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</p:txBody>
        </p:sp>
        <p:sp>
          <p:nvSpPr>
            <p:cNvPr id="941" name="Google Shape;941;p87"/>
            <p:cNvSpPr txBox="1"/>
            <p:nvPr/>
          </p:nvSpPr>
          <p:spPr>
            <a:xfrm>
              <a:off x="3070061" y="830071"/>
              <a:ext cx="607917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MERCEDES-BENZ COUPE GT</a:t>
              </a:r>
              <a:endParaRPr/>
            </a:p>
          </p:txBody>
        </p:sp>
      </p:grpSp>
      <p:sp>
        <p:nvSpPr>
          <p:cNvPr id="942" name="Google Shape;942;p87"/>
          <p:cNvSpPr txBox="1"/>
          <p:nvPr/>
        </p:nvSpPr>
        <p:spPr>
          <a:xfrm>
            <a:off x="661348" y="3435238"/>
            <a:ext cx="29962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Cabin Medium"/>
                <a:ea typeface="Cabin Medium"/>
                <a:cs typeface="Cabin Medium"/>
                <a:sym typeface="Cabin Medium"/>
              </a:rPr>
              <a:t>Crediting System</a:t>
            </a:r>
            <a:endParaRPr/>
          </a:p>
        </p:txBody>
      </p:sp>
      <p:sp>
        <p:nvSpPr>
          <p:cNvPr id="943" name="Google Shape;943;p87"/>
          <p:cNvSpPr txBox="1"/>
          <p:nvPr/>
        </p:nvSpPr>
        <p:spPr>
          <a:xfrm>
            <a:off x="661348" y="4225542"/>
            <a:ext cx="29962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Interior &amp; Exterior Specificity</a:t>
            </a:r>
            <a:endParaRPr/>
          </a:p>
        </p:txBody>
      </p:sp>
      <p:sp>
        <p:nvSpPr>
          <p:cNvPr id="944" name="Google Shape;944;p87"/>
          <p:cNvSpPr txBox="1"/>
          <p:nvPr/>
        </p:nvSpPr>
        <p:spPr>
          <a:xfrm>
            <a:off x="661348" y="5015846"/>
            <a:ext cx="29962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Innovative Technologies</a:t>
            </a:r>
            <a:endParaRPr/>
          </a:p>
        </p:txBody>
      </p:sp>
      <p:sp>
        <p:nvSpPr>
          <p:cNvPr id="945" name="Google Shape;945;p87"/>
          <p:cNvSpPr txBox="1"/>
          <p:nvPr/>
        </p:nvSpPr>
        <p:spPr>
          <a:xfrm>
            <a:off x="661348" y="5806149"/>
            <a:ext cx="29962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Security &amp; Control System</a:t>
            </a:r>
            <a:endParaRPr/>
          </a:p>
        </p:txBody>
      </p:sp>
      <p:sp>
        <p:nvSpPr>
          <p:cNvPr id="946" name="Google Shape;946;p87"/>
          <p:cNvSpPr/>
          <p:nvPr/>
        </p:nvSpPr>
        <p:spPr>
          <a:xfrm rot="-5400000">
            <a:off x="5046482" y="3551325"/>
            <a:ext cx="137160" cy="13716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5223F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cxnSp>
        <p:nvCxnSpPr>
          <p:cNvPr id="947" name="Google Shape;947;p87"/>
          <p:cNvCxnSpPr/>
          <p:nvPr/>
        </p:nvCxnSpPr>
        <p:spPr>
          <a:xfrm>
            <a:off x="647700" y="4015056"/>
            <a:ext cx="3624049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8" name="Google Shape;948;p87"/>
          <p:cNvCxnSpPr/>
          <p:nvPr/>
        </p:nvCxnSpPr>
        <p:spPr>
          <a:xfrm>
            <a:off x="647700" y="4805360"/>
            <a:ext cx="3624049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9" name="Google Shape;949;p87"/>
          <p:cNvCxnSpPr/>
          <p:nvPr/>
        </p:nvCxnSpPr>
        <p:spPr>
          <a:xfrm>
            <a:off x="647700" y="5595664"/>
            <a:ext cx="3624049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0" name="Google Shape;950;p87"/>
          <p:cNvSpPr/>
          <p:nvPr/>
        </p:nvSpPr>
        <p:spPr>
          <a:xfrm>
            <a:off x="6121018" y="3443168"/>
            <a:ext cx="5423282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Overview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far coast amenable scop scandalous.</a:t>
            </a:r>
            <a:endParaRPr/>
          </a:p>
        </p:txBody>
      </p:sp>
      <p:grpSp>
        <p:nvGrpSpPr>
          <p:cNvPr id="951" name="Google Shape;951;p87"/>
          <p:cNvGrpSpPr/>
          <p:nvPr/>
        </p:nvGrpSpPr>
        <p:grpSpPr>
          <a:xfrm>
            <a:off x="6227930" y="4507607"/>
            <a:ext cx="5316370" cy="630942"/>
            <a:chOff x="6227930" y="4867605"/>
            <a:chExt cx="5316370" cy="630942"/>
          </a:xfrm>
        </p:grpSpPr>
        <p:sp>
          <p:nvSpPr>
            <p:cNvPr id="952" name="Google Shape;952;p87"/>
            <p:cNvSpPr/>
            <p:nvPr/>
          </p:nvSpPr>
          <p:spPr>
            <a:xfrm>
              <a:off x="7028597" y="4867605"/>
              <a:ext cx="4515703" cy="630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15223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Features 01</a:t>
              </a:r>
              <a:endParaRPr/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15223F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Histrionically one along far coast amenable scandalous.</a:t>
              </a:r>
              <a:endParaRPr/>
            </a:p>
          </p:txBody>
        </p:sp>
        <p:pic>
          <p:nvPicPr>
            <p:cNvPr id="953" name="Google Shape;953;p8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27930" y="5000196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4" name="Google Shape;954;p87"/>
          <p:cNvGrpSpPr/>
          <p:nvPr/>
        </p:nvGrpSpPr>
        <p:grpSpPr>
          <a:xfrm>
            <a:off x="6227930" y="5425120"/>
            <a:ext cx="5316370" cy="630942"/>
            <a:chOff x="6227930" y="5544539"/>
            <a:chExt cx="5316370" cy="630942"/>
          </a:xfrm>
        </p:grpSpPr>
        <p:pic>
          <p:nvPicPr>
            <p:cNvPr id="955" name="Google Shape;955;p8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27930" y="5677130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6" name="Google Shape;956;p87"/>
            <p:cNvSpPr/>
            <p:nvPr/>
          </p:nvSpPr>
          <p:spPr>
            <a:xfrm>
              <a:off x="7028597" y="5544539"/>
              <a:ext cx="4515703" cy="630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15223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Features 02</a:t>
              </a:r>
              <a:endParaRPr/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15223F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Histrionically one along far coast amenable scandalous.</a:t>
              </a:r>
              <a:endParaRPr/>
            </a:p>
          </p:txBody>
        </p:sp>
      </p:grpSp>
      <p:pic>
        <p:nvPicPr>
          <p:cNvPr id="957" name="Google Shape;957;p8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3543" r="3543"/>
          <a:stretch/>
        </p:blipFill>
        <p:spPr>
          <a:xfrm>
            <a:off x="661346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958" name="Google Shape;958;p87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3543" r="3543"/>
          <a:stretch/>
        </p:blipFill>
        <p:spPr>
          <a:xfrm>
            <a:off x="2837937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959" name="Google Shape;959;p87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 l="3543" r="3543"/>
          <a:stretch/>
        </p:blipFill>
        <p:spPr>
          <a:xfrm>
            <a:off x="5014527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960" name="Google Shape;960;p87"/>
          <p:cNvPicPr preferRelativeResize="0">
            <a:picLocks noGrp="1"/>
          </p:cNvPicPr>
          <p:nvPr>
            <p:ph type="pic" idx="5"/>
          </p:nvPr>
        </p:nvPicPr>
        <p:blipFill rotWithShape="1">
          <a:blip r:embed="rId4">
            <a:alphaModFix/>
          </a:blip>
          <a:srcRect l="3543" r="3543"/>
          <a:stretch/>
        </p:blipFill>
        <p:spPr>
          <a:xfrm>
            <a:off x="7191118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961" name="Google Shape;961;p87"/>
          <p:cNvPicPr preferRelativeResize="0">
            <a:picLocks noGrp="1"/>
          </p:cNvPicPr>
          <p:nvPr>
            <p:ph type="pic" idx="6"/>
          </p:nvPr>
        </p:nvPicPr>
        <p:blipFill rotWithShape="1">
          <a:blip r:embed="rId4">
            <a:alphaModFix/>
          </a:blip>
          <a:srcRect l="3543" r="3543"/>
          <a:stretch/>
        </p:blipFill>
        <p:spPr>
          <a:xfrm>
            <a:off x="9367710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6" name="Google Shape;966;p88"/>
          <p:cNvGrpSpPr/>
          <p:nvPr/>
        </p:nvGrpSpPr>
        <p:grpSpPr>
          <a:xfrm>
            <a:off x="661348" y="0"/>
            <a:ext cx="10882952" cy="914400"/>
            <a:chOff x="661348" y="696036"/>
            <a:chExt cx="10882952" cy="914400"/>
          </a:xfrm>
        </p:grpSpPr>
        <p:sp>
          <p:nvSpPr>
            <p:cNvPr id="967" name="Google Shape;967;p88"/>
            <p:cNvSpPr/>
            <p:nvPr/>
          </p:nvSpPr>
          <p:spPr>
            <a:xfrm>
              <a:off x="661348" y="696036"/>
              <a:ext cx="10882952" cy="914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25000">
                  <a:schemeClr val="accent2"/>
                </a:gs>
                <a:gs pos="75000">
                  <a:srgbClr val="15223F"/>
                </a:gs>
                <a:gs pos="100000">
                  <a:srgbClr val="1522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CAD5EE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</p:txBody>
        </p:sp>
        <p:sp>
          <p:nvSpPr>
            <p:cNvPr id="968" name="Google Shape;968;p88"/>
            <p:cNvSpPr txBox="1"/>
            <p:nvPr/>
          </p:nvSpPr>
          <p:spPr>
            <a:xfrm>
              <a:off x="3296838" y="830071"/>
              <a:ext cx="56347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AUDI RS</a:t>
              </a:r>
              <a:endParaRPr/>
            </a:p>
          </p:txBody>
        </p:sp>
      </p:grpSp>
      <p:sp>
        <p:nvSpPr>
          <p:cNvPr id="969" name="Google Shape;969;p88"/>
          <p:cNvSpPr txBox="1"/>
          <p:nvPr/>
        </p:nvSpPr>
        <p:spPr>
          <a:xfrm>
            <a:off x="661348" y="3435238"/>
            <a:ext cx="29962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Crediting System</a:t>
            </a:r>
            <a:endParaRPr/>
          </a:p>
        </p:txBody>
      </p:sp>
      <p:sp>
        <p:nvSpPr>
          <p:cNvPr id="970" name="Google Shape;970;p88"/>
          <p:cNvSpPr txBox="1"/>
          <p:nvPr/>
        </p:nvSpPr>
        <p:spPr>
          <a:xfrm>
            <a:off x="661348" y="4225542"/>
            <a:ext cx="29962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Cabin Medium"/>
                <a:ea typeface="Cabin Medium"/>
                <a:cs typeface="Cabin Medium"/>
                <a:sym typeface="Cabin Medium"/>
              </a:rPr>
              <a:t>Interior &amp; Exterior Specificity</a:t>
            </a:r>
            <a:endParaRPr/>
          </a:p>
        </p:txBody>
      </p:sp>
      <p:sp>
        <p:nvSpPr>
          <p:cNvPr id="971" name="Google Shape;971;p88"/>
          <p:cNvSpPr txBox="1"/>
          <p:nvPr/>
        </p:nvSpPr>
        <p:spPr>
          <a:xfrm>
            <a:off x="661348" y="5015846"/>
            <a:ext cx="29962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Innovative Technologies</a:t>
            </a:r>
            <a:endParaRPr/>
          </a:p>
        </p:txBody>
      </p:sp>
      <p:sp>
        <p:nvSpPr>
          <p:cNvPr id="972" name="Google Shape;972;p88"/>
          <p:cNvSpPr txBox="1"/>
          <p:nvPr/>
        </p:nvSpPr>
        <p:spPr>
          <a:xfrm>
            <a:off x="661348" y="5806149"/>
            <a:ext cx="29962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Security &amp; Control System</a:t>
            </a:r>
            <a:endParaRPr/>
          </a:p>
        </p:txBody>
      </p:sp>
      <p:sp>
        <p:nvSpPr>
          <p:cNvPr id="973" name="Google Shape;973;p88"/>
          <p:cNvSpPr/>
          <p:nvPr/>
        </p:nvSpPr>
        <p:spPr>
          <a:xfrm rot="-5400000">
            <a:off x="5046482" y="4341629"/>
            <a:ext cx="137160" cy="13716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5223F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cxnSp>
        <p:nvCxnSpPr>
          <p:cNvPr id="974" name="Google Shape;974;p88"/>
          <p:cNvCxnSpPr/>
          <p:nvPr/>
        </p:nvCxnSpPr>
        <p:spPr>
          <a:xfrm>
            <a:off x="647700" y="4015056"/>
            <a:ext cx="3624049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5" name="Google Shape;975;p88"/>
          <p:cNvCxnSpPr/>
          <p:nvPr/>
        </p:nvCxnSpPr>
        <p:spPr>
          <a:xfrm>
            <a:off x="647700" y="4805360"/>
            <a:ext cx="3624049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6" name="Google Shape;976;p88"/>
          <p:cNvCxnSpPr/>
          <p:nvPr/>
        </p:nvCxnSpPr>
        <p:spPr>
          <a:xfrm>
            <a:off x="647700" y="5595664"/>
            <a:ext cx="3624049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7" name="Google Shape;977;p88"/>
          <p:cNvSpPr/>
          <p:nvPr/>
        </p:nvSpPr>
        <p:spPr>
          <a:xfrm>
            <a:off x="6121018" y="3443168"/>
            <a:ext cx="5423282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Overview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far coast amenable scop scandalous.</a:t>
            </a:r>
            <a:endParaRPr/>
          </a:p>
        </p:txBody>
      </p:sp>
      <p:grpSp>
        <p:nvGrpSpPr>
          <p:cNvPr id="978" name="Google Shape;978;p88"/>
          <p:cNvGrpSpPr/>
          <p:nvPr/>
        </p:nvGrpSpPr>
        <p:grpSpPr>
          <a:xfrm>
            <a:off x="6227930" y="4507607"/>
            <a:ext cx="5316370" cy="630942"/>
            <a:chOff x="6227930" y="4867605"/>
            <a:chExt cx="5316370" cy="630942"/>
          </a:xfrm>
        </p:grpSpPr>
        <p:sp>
          <p:nvSpPr>
            <p:cNvPr id="979" name="Google Shape;979;p88"/>
            <p:cNvSpPr/>
            <p:nvPr/>
          </p:nvSpPr>
          <p:spPr>
            <a:xfrm>
              <a:off x="7028597" y="4867605"/>
              <a:ext cx="4515703" cy="630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15223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Features 03</a:t>
              </a:r>
              <a:endParaRPr/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15223F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Histrionically one along far coast amenable scandalous.</a:t>
              </a:r>
              <a:endParaRPr/>
            </a:p>
          </p:txBody>
        </p:sp>
        <p:pic>
          <p:nvPicPr>
            <p:cNvPr id="980" name="Google Shape;980;p8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27930" y="5000196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81" name="Google Shape;981;p88"/>
          <p:cNvGrpSpPr/>
          <p:nvPr/>
        </p:nvGrpSpPr>
        <p:grpSpPr>
          <a:xfrm>
            <a:off x="6227930" y="5425120"/>
            <a:ext cx="5316370" cy="630942"/>
            <a:chOff x="6227930" y="5544539"/>
            <a:chExt cx="5316370" cy="630942"/>
          </a:xfrm>
        </p:grpSpPr>
        <p:pic>
          <p:nvPicPr>
            <p:cNvPr id="982" name="Google Shape;982;p8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27930" y="5677130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3" name="Google Shape;983;p88"/>
            <p:cNvSpPr/>
            <p:nvPr/>
          </p:nvSpPr>
          <p:spPr>
            <a:xfrm>
              <a:off x="7028597" y="5544539"/>
              <a:ext cx="4515703" cy="630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15223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Features 04</a:t>
              </a:r>
              <a:endParaRPr/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15223F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Histrionically one along far coast amenable scandalous.</a:t>
              </a:r>
              <a:endParaRPr/>
            </a:p>
          </p:txBody>
        </p:sp>
      </p:grpSp>
      <p:pic>
        <p:nvPicPr>
          <p:cNvPr id="984" name="Google Shape;984;p8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3543" r="3543"/>
          <a:stretch/>
        </p:blipFill>
        <p:spPr>
          <a:xfrm>
            <a:off x="661346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985" name="Google Shape;985;p88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3543" r="3543"/>
          <a:stretch/>
        </p:blipFill>
        <p:spPr>
          <a:xfrm>
            <a:off x="2837937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986" name="Google Shape;986;p88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 l="3543" r="3543"/>
          <a:stretch/>
        </p:blipFill>
        <p:spPr>
          <a:xfrm>
            <a:off x="5014527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987" name="Google Shape;987;p88"/>
          <p:cNvPicPr preferRelativeResize="0">
            <a:picLocks noGrp="1"/>
          </p:cNvPicPr>
          <p:nvPr>
            <p:ph type="pic" idx="5"/>
          </p:nvPr>
        </p:nvPicPr>
        <p:blipFill rotWithShape="1">
          <a:blip r:embed="rId4">
            <a:alphaModFix/>
          </a:blip>
          <a:srcRect l="3543" r="3543"/>
          <a:stretch/>
        </p:blipFill>
        <p:spPr>
          <a:xfrm>
            <a:off x="7191118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988" name="Google Shape;988;p88"/>
          <p:cNvPicPr preferRelativeResize="0">
            <a:picLocks noGrp="1"/>
          </p:cNvPicPr>
          <p:nvPr>
            <p:ph type="pic" idx="6"/>
          </p:nvPr>
        </p:nvPicPr>
        <p:blipFill rotWithShape="1">
          <a:blip r:embed="rId4">
            <a:alphaModFix/>
          </a:blip>
          <a:srcRect l="3543" r="3543"/>
          <a:stretch/>
        </p:blipFill>
        <p:spPr>
          <a:xfrm>
            <a:off x="9367710" y="1608447"/>
            <a:ext cx="2176590" cy="1317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Google Shape;993;p8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875" r="21874"/>
          <a:stretch/>
        </p:blipFill>
        <p:spPr>
          <a:xfrm>
            <a:off x="661347" y="2039769"/>
            <a:ext cx="2300217" cy="2300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994" name="Google Shape;994;p89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21875" r="21874"/>
          <a:stretch/>
        </p:blipFill>
        <p:spPr>
          <a:xfrm>
            <a:off x="3522259" y="2039769"/>
            <a:ext cx="2300217" cy="2300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995" name="Google Shape;995;p89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21875" r="21874"/>
          <a:stretch/>
        </p:blipFill>
        <p:spPr>
          <a:xfrm>
            <a:off x="6383171" y="2039769"/>
            <a:ext cx="2300217" cy="2300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996" name="Google Shape;996;p89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 l="21875" r="21874"/>
          <a:stretch/>
        </p:blipFill>
        <p:spPr>
          <a:xfrm>
            <a:off x="9244083" y="2039769"/>
            <a:ext cx="2300217" cy="2300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grpSp>
        <p:nvGrpSpPr>
          <p:cNvPr id="997" name="Google Shape;997;p89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998" name="Google Shape;998;p89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999" name="Google Shape;999;p89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000" name="Google Shape;1000;p89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1001" name="Google Shape;1001;p89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1002" name="Google Shape;1002;p89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003" name="Google Shape;1003;p89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004" name="Google Shape;1004;p89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sp>
        <p:nvSpPr>
          <p:cNvPr id="1005" name="Google Shape;1005;p89"/>
          <p:cNvSpPr txBox="1"/>
          <p:nvPr/>
        </p:nvSpPr>
        <p:spPr>
          <a:xfrm>
            <a:off x="2934270" y="699448"/>
            <a:ext cx="63507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CARS 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PRODUCT</a:t>
            </a:r>
            <a:endParaRPr/>
          </a:p>
        </p:txBody>
      </p:sp>
      <p:sp>
        <p:nvSpPr>
          <p:cNvPr id="1006" name="Google Shape;1006;p89"/>
          <p:cNvSpPr txBox="1"/>
          <p:nvPr/>
        </p:nvSpPr>
        <p:spPr>
          <a:xfrm>
            <a:off x="661349" y="5020727"/>
            <a:ext cx="2300217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Wolfrace Wheels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Pro-Lite Eco Black</a:t>
            </a:r>
            <a:endParaRPr/>
          </a:p>
        </p:txBody>
      </p:sp>
      <p:sp>
        <p:nvSpPr>
          <p:cNvPr id="1007" name="Google Shape;1007;p89"/>
          <p:cNvSpPr txBox="1"/>
          <p:nvPr/>
        </p:nvSpPr>
        <p:spPr>
          <a:xfrm>
            <a:off x="3522259" y="5020727"/>
            <a:ext cx="2300217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Brembo OE Pads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Replacement Brake</a:t>
            </a:r>
            <a:endParaRPr/>
          </a:p>
        </p:txBody>
      </p:sp>
      <p:sp>
        <p:nvSpPr>
          <p:cNvPr id="1008" name="Google Shape;1008;p89"/>
          <p:cNvSpPr txBox="1"/>
          <p:nvPr/>
        </p:nvSpPr>
        <p:spPr>
          <a:xfrm>
            <a:off x="6383171" y="5020727"/>
            <a:ext cx="2300217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Meguiar’s Paint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Restoration Kit</a:t>
            </a:r>
            <a:endParaRPr/>
          </a:p>
        </p:txBody>
      </p:sp>
      <p:sp>
        <p:nvSpPr>
          <p:cNvPr id="1009" name="Google Shape;1009;p89"/>
          <p:cNvSpPr txBox="1"/>
          <p:nvPr/>
        </p:nvSpPr>
        <p:spPr>
          <a:xfrm>
            <a:off x="9285026" y="5020727"/>
            <a:ext cx="230021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Racewear &amp; Helmets</a:t>
            </a:r>
            <a:endParaRPr/>
          </a:p>
        </p:txBody>
      </p:sp>
      <p:grpSp>
        <p:nvGrpSpPr>
          <p:cNvPr id="1010" name="Google Shape;1010;p89"/>
          <p:cNvGrpSpPr/>
          <p:nvPr/>
        </p:nvGrpSpPr>
        <p:grpSpPr>
          <a:xfrm>
            <a:off x="4032287" y="4146948"/>
            <a:ext cx="1280160" cy="457200"/>
            <a:chOff x="5698168" y="3828974"/>
            <a:chExt cx="1280160" cy="457200"/>
          </a:xfrm>
        </p:grpSpPr>
        <p:sp>
          <p:nvSpPr>
            <p:cNvPr id="1011" name="Google Shape;1011;p89"/>
            <p:cNvSpPr/>
            <p:nvPr/>
          </p:nvSpPr>
          <p:spPr>
            <a:xfrm>
              <a:off x="5698168" y="3828974"/>
              <a:ext cx="1280160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012" name="Google Shape;1012;p89"/>
            <p:cNvSpPr txBox="1"/>
            <p:nvPr/>
          </p:nvSpPr>
          <p:spPr>
            <a:xfrm>
              <a:off x="5853753" y="3903686"/>
              <a:ext cx="96899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$ 28, 400</a:t>
              </a:r>
              <a:endParaRPr/>
            </a:p>
          </p:txBody>
        </p:sp>
      </p:grpSp>
      <p:grpSp>
        <p:nvGrpSpPr>
          <p:cNvPr id="1013" name="Google Shape;1013;p89"/>
          <p:cNvGrpSpPr/>
          <p:nvPr/>
        </p:nvGrpSpPr>
        <p:grpSpPr>
          <a:xfrm>
            <a:off x="1147092" y="4146948"/>
            <a:ext cx="1280160" cy="457200"/>
            <a:chOff x="5698168" y="3828974"/>
            <a:chExt cx="1280160" cy="457200"/>
          </a:xfrm>
        </p:grpSpPr>
        <p:sp>
          <p:nvSpPr>
            <p:cNvPr id="1014" name="Google Shape;1014;p89"/>
            <p:cNvSpPr/>
            <p:nvPr/>
          </p:nvSpPr>
          <p:spPr>
            <a:xfrm>
              <a:off x="5698168" y="3828974"/>
              <a:ext cx="128016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015" name="Google Shape;1015;p89"/>
            <p:cNvSpPr txBox="1"/>
            <p:nvPr/>
          </p:nvSpPr>
          <p:spPr>
            <a:xfrm>
              <a:off x="5853753" y="3903686"/>
              <a:ext cx="96899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$ 18, 900</a:t>
              </a:r>
              <a:endParaRPr/>
            </a:p>
          </p:txBody>
        </p:sp>
      </p:grpSp>
      <p:grpSp>
        <p:nvGrpSpPr>
          <p:cNvPr id="1016" name="Google Shape;1016;p89"/>
          <p:cNvGrpSpPr/>
          <p:nvPr/>
        </p:nvGrpSpPr>
        <p:grpSpPr>
          <a:xfrm>
            <a:off x="9823487" y="4146948"/>
            <a:ext cx="1280160" cy="457200"/>
            <a:chOff x="5698168" y="3828974"/>
            <a:chExt cx="1280160" cy="457200"/>
          </a:xfrm>
        </p:grpSpPr>
        <p:sp>
          <p:nvSpPr>
            <p:cNvPr id="1017" name="Google Shape;1017;p89"/>
            <p:cNvSpPr/>
            <p:nvPr/>
          </p:nvSpPr>
          <p:spPr>
            <a:xfrm>
              <a:off x="5698168" y="3828974"/>
              <a:ext cx="1280160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018" name="Google Shape;1018;p89"/>
            <p:cNvSpPr txBox="1"/>
            <p:nvPr/>
          </p:nvSpPr>
          <p:spPr>
            <a:xfrm>
              <a:off x="5853753" y="3903686"/>
              <a:ext cx="96899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$ 28, 400</a:t>
              </a:r>
              <a:endParaRPr/>
            </a:p>
          </p:txBody>
        </p:sp>
      </p:grpSp>
      <p:grpSp>
        <p:nvGrpSpPr>
          <p:cNvPr id="1019" name="Google Shape;1019;p89"/>
          <p:cNvGrpSpPr/>
          <p:nvPr/>
        </p:nvGrpSpPr>
        <p:grpSpPr>
          <a:xfrm>
            <a:off x="6879555" y="4146948"/>
            <a:ext cx="1280160" cy="457200"/>
            <a:chOff x="5698168" y="3828974"/>
            <a:chExt cx="1280160" cy="457200"/>
          </a:xfrm>
        </p:grpSpPr>
        <p:sp>
          <p:nvSpPr>
            <p:cNvPr id="1020" name="Google Shape;1020;p89"/>
            <p:cNvSpPr/>
            <p:nvPr/>
          </p:nvSpPr>
          <p:spPr>
            <a:xfrm>
              <a:off x="5698168" y="3828974"/>
              <a:ext cx="128016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021" name="Google Shape;1021;p89"/>
            <p:cNvSpPr txBox="1"/>
            <p:nvPr/>
          </p:nvSpPr>
          <p:spPr>
            <a:xfrm>
              <a:off x="5853753" y="3903686"/>
              <a:ext cx="96899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$ 18, 900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26;p9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875" r="21874"/>
          <a:stretch/>
        </p:blipFill>
        <p:spPr>
          <a:xfrm>
            <a:off x="661347" y="2039769"/>
            <a:ext cx="2300217" cy="2300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027" name="Google Shape;1027;p90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21875" r="21874"/>
          <a:stretch/>
        </p:blipFill>
        <p:spPr>
          <a:xfrm>
            <a:off x="3522259" y="2039769"/>
            <a:ext cx="2300217" cy="2300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028" name="Google Shape;1028;p90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21875" r="21874"/>
          <a:stretch/>
        </p:blipFill>
        <p:spPr>
          <a:xfrm>
            <a:off x="6383171" y="2039769"/>
            <a:ext cx="2300217" cy="2300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029" name="Google Shape;1029;p90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 l="21875" r="21874"/>
          <a:stretch/>
        </p:blipFill>
        <p:spPr>
          <a:xfrm>
            <a:off x="9244083" y="2039769"/>
            <a:ext cx="2300217" cy="2300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grpSp>
        <p:nvGrpSpPr>
          <p:cNvPr id="1030" name="Google Shape;1030;p90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1031" name="Google Shape;1031;p90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032" name="Google Shape;1032;p90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033" name="Google Shape;1033;p90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1034" name="Google Shape;1034;p90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1035" name="Google Shape;1035;p90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036" name="Google Shape;1036;p90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037" name="Google Shape;1037;p90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sp>
        <p:nvSpPr>
          <p:cNvPr id="1038" name="Google Shape;1038;p90"/>
          <p:cNvSpPr txBox="1"/>
          <p:nvPr/>
        </p:nvSpPr>
        <p:spPr>
          <a:xfrm>
            <a:off x="661349" y="4529304"/>
            <a:ext cx="2300217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Forge “Split R”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Splitter Valve</a:t>
            </a:r>
            <a:endParaRPr/>
          </a:p>
        </p:txBody>
      </p:sp>
      <p:sp>
        <p:nvSpPr>
          <p:cNvPr id="1039" name="Google Shape;1039;p90"/>
          <p:cNvSpPr txBox="1"/>
          <p:nvPr/>
        </p:nvSpPr>
        <p:spPr>
          <a:xfrm>
            <a:off x="3522259" y="4529304"/>
            <a:ext cx="2300217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Sparco TR-S Steel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Frame Seat</a:t>
            </a:r>
            <a:endParaRPr/>
          </a:p>
        </p:txBody>
      </p:sp>
      <p:sp>
        <p:nvSpPr>
          <p:cNvPr id="1040" name="Google Shape;1040;p90"/>
          <p:cNvSpPr txBox="1"/>
          <p:nvPr/>
        </p:nvSpPr>
        <p:spPr>
          <a:xfrm>
            <a:off x="6383171" y="4529304"/>
            <a:ext cx="2300217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Recaro Pole Seat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Position Fiberglass</a:t>
            </a:r>
            <a:endParaRPr/>
          </a:p>
        </p:txBody>
      </p:sp>
      <p:sp>
        <p:nvSpPr>
          <p:cNvPr id="1041" name="Google Shape;1041;p90"/>
          <p:cNvSpPr txBox="1"/>
          <p:nvPr/>
        </p:nvSpPr>
        <p:spPr>
          <a:xfrm>
            <a:off x="9244083" y="4529304"/>
            <a:ext cx="2300217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Mishimoto Top-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Mount Intercooler</a:t>
            </a:r>
            <a:endParaRPr/>
          </a:p>
        </p:txBody>
      </p:sp>
      <p:sp>
        <p:nvSpPr>
          <p:cNvPr id="1042" name="Google Shape;1042;p90"/>
          <p:cNvSpPr txBox="1"/>
          <p:nvPr/>
        </p:nvSpPr>
        <p:spPr>
          <a:xfrm>
            <a:off x="2934270" y="699448"/>
            <a:ext cx="63507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CARS 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PRODUCT</a:t>
            </a:r>
            <a:endParaRPr/>
          </a:p>
        </p:txBody>
      </p:sp>
      <p:grpSp>
        <p:nvGrpSpPr>
          <p:cNvPr id="1043" name="Google Shape;1043;p90"/>
          <p:cNvGrpSpPr/>
          <p:nvPr/>
        </p:nvGrpSpPr>
        <p:grpSpPr>
          <a:xfrm>
            <a:off x="3968146" y="5433994"/>
            <a:ext cx="1280160" cy="457200"/>
            <a:chOff x="5698168" y="3828974"/>
            <a:chExt cx="1280160" cy="457200"/>
          </a:xfrm>
        </p:grpSpPr>
        <p:sp>
          <p:nvSpPr>
            <p:cNvPr id="1044" name="Google Shape;1044;p90"/>
            <p:cNvSpPr/>
            <p:nvPr/>
          </p:nvSpPr>
          <p:spPr>
            <a:xfrm>
              <a:off x="5698168" y="3828974"/>
              <a:ext cx="1280160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045" name="Google Shape;1045;p90"/>
            <p:cNvSpPr txBox="1"/>
            <p:nvPr/>
          </p:nvSpPr>
          <p:spPr>
            <a:xfrm>
              <a:off x="5853753" y="3903686"/>
              <a:ext cx="96899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$ 28, 400</a:t>
              </a:r>
              <a:endParaRPr/>
            </a:p>
          </p:txBody>
        </p:sp>
      </p:grpSp>
      <p:grpSp>
        <p:nvGrpSpPr>
          <p:cNvPr id="1046" name="Google Shape;1046;p90"/>
          <p:cNvGrpSpPr/>
          <p:nvPr/>
        </p:nvGrpSpPr>
        <p:grpSpPr>
          <a:xfrm>
            <a:off x="1147092" y="5433994"/>
            <a:ext cx="1280160" cy="457200"/>
            <a:chOff x="5698168" y="3828974"/>
            <a:chExt cx="1280160" cy="457200"/>
          </a:xfrm>
        </p:grpSpPr>
        <p:sp>
          <p:nvSpPr>
            <p:cNvPr id="1047" name="Google Shape;1047;p90"/>
            <p:cNvSpPr/>
            <p:nvPr/>
          </p:nvSpPr>
          <p:spPr>
            <a:xfrm>
              <a:off x="5698168" y="3828974"/>
              <a:ext cx="128016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048" name="Google Shape;1048;p90"/>
            <p:cNvSpPr txBox="1"/>
            <p:nvPr/>
          </p:nvSpPr>
          <p:spPr>
            <a:xfrm>
              <a:off x="5853753" y="3903686"/>
              <a:ext cx="96899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$ 18, 900</a:t>
              </a:r>
              <a:endParaRPr/>
            </a:p>
          </p:txBody>
        </p:sp>
      </p:grpSp>
      <p:grpSp>
        <p:nvGrpSpPr>
          <p:cNvPr id="1049" name="Google Shape;1049;p90"/>
          <p:cNvGrpSpPr/>
          <p:nvPr/>
        </p:nvGrpSpPr>
        <p:grpSpPr>
          <a:xfrm>
            <a:off x="9725480" y="5433994"/>
            <a:ext cx="1280160" cy="457200"/>
            <a:chOff x="5698168" y="3828974"/>
            <a:chExt cx="1280160" cy="457200"/>
          </a:xfrm>
        </p:grpSpPr>
        <p:sp>
          <p:nvSpPr>
            <p:cNvPr id="1050" name="Google Shape;1050;p90"/>
            <p:cNvSpPr/>
            <p:nvPr/>
          </p:nvSpPr>
          <p:spPr>
            <a:xfrm>
              <a:off x="5698168" y="3828974"/>
              <a:ext cx="1280160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051" name="Google Shape;1051;p90"/>
            <p:cNvSpPr txBox="1"/>
            <p:nvPr/>
          </p:nvSpPr>
          <p:spPr>
            <a:xfrm>
              <a:off x="5853753" y="3903686"/>
              <a:ext cx="96899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$ 28, 400</a:t>
              </a:r>
              <a:endParaRPr/>
            </a:p>
          </p:txBody>
        </p:sp>
      </p:grpSp>
      <p:grpSp>
        <p:nvGrpSpPr>
          <p:cNvPr id="1052" name="Google Shape;1052;p90"/>
          <p:cNvGrpSpPr/>
          <p:nvPr/>
        </p:nvGrpSpPr>
        <p:grpSpPr>
          <a:xfrm>
            <a:off x="6904426" y="5433994"/>
            <a:ext cx="1280160" cy="457200"/>
            <a:chOff x="5698168" y="3828974"/>
            <a:chExt cx="1280160" cy="457200"/>
          </a:xfrm>
        </p:grpSpPr>
        <p:sp>
          <p:nvSpPr>
            <p:cNvPr id="1053" name="Google Shape;1053;p90"/>
            <p:cNvSpPr/>
            <p:nvPr/>
          </p:nvSpPr>
          <p:spPr>
            <a:xfrm>
              <a:off x="5698168" y="3828974"/>
              <a:ext cx="128016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054" name="Google Shape;1054;p90"/>
            <p:cNvSpPr txBox="1"/>
            <p:nvPr/>
          </p:nvSpPr>
          <p:spPr>
            <a:xfrm>
              <a:off x="5853753" y="3903686"/>
              <a:ext cx="96899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$ 18, 900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9" name="Google Shape;1059;p9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7782" r="7781"/>
          <a:stretch/>
        </p:blipFill>
        <p:spPr>
          <a:xfrm>
            <a:off x="6018663" y="2484326"/>
            <a:ext cx="5525637" cy="3681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1060" name="Google Shape;1060;p91"/>
          <p:cNvSpPr/>
          <p:nvPr/>
        </p:nvSpPr>
        <p:spPr>
          <a:xfrm>
            <a:off x="-1" y="696036"/>
            <a:ext cx="11730717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CAD5EE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061" name="Google Shape;1061;p91"/>
          <p:cNvSpPr/>
          <p:nvPr/>
        </p:nvSpPr>
        <p:spPr>
          <a:xfrm>
            <a:off x="11544300" y="696036"/>
            <a:ext cx="6477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062" name="Google Shape;1062;p91"/>
          <p:cNvSpPr txBox="1"/>
          <p:nvPr/>
        </p:nvSpPr>
        <p:spPr>
          <a:xfrm>
            <a:off x="461284" y="830071"/>
            <a:ext cx="563471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 PRODUCT CATEGORIES</a:t>
            </a:r>
            <a:endParaRPr/>
          </a:p>
        </p:txBody>
      </p:sp>
      <p:sp>
        <p:nvSpPr>
          <p:cNvPr id="1063" name="Google Shape;1063;p91"/>
          <p:cNvSpPr/>
          <p:nvPr/>
        </p:nvSpPr>
        <p:spPr>
          <a:xfrm rot="-5400000">
            <a:off x="5046482" y="2689331"/>
            <a:ext cx="137160" cy="13716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5223F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cxnSp>
        <p:nvCxnSpPr>
          <p:cNvPr id="1064" name="Google Shape;1064;p91"/>
          <p:cNvCxnSpPr/>
          <p:nvPr/>
        </p:nvCxnSpPr>
        <p:spPr>
          <a:xfrm>
            <a:off x="647700" y="3279097"/>
            <a:ext cx="3624049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65" name="Google Shape;1065;p91"/>
          <p:cNvCxnSpPr/>
          <p:nvPr/>
        </p:nvCxnSpPr>
        <p:spPr>
          <a:xfrm>
            <a:off x="647700" y="4321469"/>
            <a:ext cx="3624049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66" name="Google Shape;1066;p91"/>
          <p:cNvCxnSpPr/>
          <p:nvPr/>
        </p:nvCxnSpPr>
        <p:spPr>
          <a:xfrm>
            <a:off x="647700" y="5363841"/>
            <a:ext cx="3624049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067" name="Google Shape;1067;p91"/>
          <p:cNvGrpSpPr/>
          <p:nvPr/>
        </p:nvGrpSpPr>
        <p:grpSpPr>
          <a:xfrm>
            <a:off x="770529" y="2588634"/>
            <a:ext cx="2602408" cy="338554"/>
            <a:chOff x="770529" y="2588634"/>
            <a:chExt cx="2602408" cy="338554"/>
          </a:xfrm>
        </p:grpSpPr>
        <p:sp>
          <p:nvSpPr>
            <p:cNvPr id="1068" name="Google Shape;1068;p91"/>
            <p:cNvSpPr txBox="1"/>
            <p:nvPr/>
          </p:nvSpPr>
          <p:spPr>
            <a:xfrm>
              <a:off x="1542203" y="2588634"/>
              <a:ext cx="183073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accent2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Turbo Systems</a:t>
              </a:r>
              <a:endParaRPr/>
            </a:p>
          </p:txBody>
        </p:sp>
        <p:pic>
          <p:nvPicPr>
            <p:cNvPr id="1069" name="Google Shape;1069;p9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70529" y="2597891"/>
              <a:ext cx="320040" cy="3200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0" name="Google Shape;1070;p91"/>
          <p:cNvSpPr txBox="1"/>
          <p:nvPr/>
        </p:nvSpPr>
        <p:spPr>
          <a:xfrm>
            <a:off x="1542203" y="3631006"/>
            <a:ext cx="183073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Air Intakes</a:t>
            </a:r>
            <a:endParaRPr/>
          </a:p>
        </p:txBody>
      </p:sp>
      <p:pic>
        <p:nvPicPr>
          <p:cNvPr id="1071" name="Google Shape;1071;p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529" y="3640263"/>
            <a:ext cx="320040" cy="32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Google Shape;1072;p91"/>
          <p:cNvSpPr txBox="1"/>
          <p:nvPr/>
        </p:nvSpPr>
        <p:spPr>
          <a:xfrm>
            <a:off x="1542203" y="4673378"/>
            <a:ext cx="183073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Car Seats</a:t>
            </a:r>
            <a:endParaRPr/>
          </a:p>
        </p:txBody>
      </p:sp>
      <p:pic>
        <p:nvPicPr>
          <p:cNvPr id="1073" name="Google Shape;1073;p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529" y="4682635"/>
            <a:ext cx="320040" cy="32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p91"/>
          <p:cNvSpPr txBox="1"/>
          <p:nvPr/>
        </p:nvSpPr>
        <p:spPr>
          <a:xfrm>
            <a:off x="1542203" y="5715751"/>
            <a:ext cx="226552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Cabin Medium"/>
                <a:ea typeface="Cabin Medium"/>
                <a:cs typeface="Cabin Medium"/>
                <a:sym typeface="Cabin Medium"/>
              </a:rPr>
              <a:t>Suspension Systems</a:t>
            </a:r>
            <a:endParaRPr/>
          </a:p>
        </p:txBody>
      </p:sp>
      <p:pic>
        <p:nvPicPr>
          <p:cNvPr id="1075" name="Google Shape;1075;p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529" y="5725008"/>
            <a:ext cx="320040" cy="32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076" name="Google Shape;1076;p91"/>
          <p:cNvSpPr/>
          <p:nvPr/>
        </p:nvSpPr>
        <p:spPr>
          <a:xfrm>
            <a:off x="6637301" y="3330231"/>
            <a:ext cx="4288360" cy="1989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Description Here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far coast amenable scandalously arrogant a crucially since far hence pounded flexed now oirksome spelled one yikes this thus hence this againsto.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5"/>
          <p:cNvSpPr txBox="1"/>
          <p:nvPr/>
        </p:nvSpPr>
        <p:spPr>
          <a:xfrm>
            <a:off x="3821376" y="699448"/>
            <a:ext cx="455835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ABOUT 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US</a:t>
            </a:r>
            <a:endParaRPr/>
          </a:p>
        </p:txBody>
      </p:sp>
      <p:grpSp>
        <p:nvGrpSpPr>
          <p:cNvPr id="249" name="Google Shape;249;p65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250" name="Google Shape;250;p65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51" name="Google Shape;251;p65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52" name="Google Shape;252;p65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253" name="Google Shape;253;p65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254" name="Google Shape;254;p65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55" name="Google Shape;255;p65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56" name="Google Shape;256;p65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sp>
        <p:nvSpPr>
          <p:cNvPr id="257" name="Google Shape;257;p65"/>
          <p:cNvSpPr txBox="1"/>
          <p:nvPr/>
        </p:nvSpPr>
        <p:spPr>
          <a:xfrm flipH="1">
            <a:off x="664464" y="2033515"/>
            <a:ext cx="5431536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We Offer High Quality Vehicles Unbelievable</a:t>
            </a:r>
            <a:endParaRPr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Prices &amp; Creates Pleasant Buying Experience</a:t>
            </a:r>
            <a:endParaRPr/>
          </a:p>
        </p:txBody>
      </p:sp>
      <p:sp>
        <p:nvSpPr>
          <p:cNvPr id="258" name="Google Shape;258;p65"/>
          <p:cNvSpPr txBox="1"/>
          <p:nvPr/>
        </p:nvSpPr>
        <p:spPr>
          <a:xfrm flipH="1">
            <a:off x="1414670" y="3070748"/>
            <a:ext cx="4687595" cy="66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AutoImage is nisi aliquip consequat duis velit esse</a:t>
            </a:r>
            <a:endParaRPr sz="1600">
              <a:solidFill>
                <a:srgbClr val="15223F"/>
              </a:solidFill>
              <a:latin typeface="Cabin Medium"/>
              <a:ea typeface="Cabin Medium"/>
              <a:cs typeface="Cabin Medium"/>
              <a:sym typeface="Cabin Medium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cillum fugiat nulla pariatur excepteur sint occaecat.</a:t>
            </a:r>
            <a:endParaRPr/>
          </a:p>
        </p:txBody>
      </p:sp>
      <p:grpSp>
        <p:nvGrpSpPr>
          <p:cNvPr id="259" name="Google Shape;259;p65"/>
          <p:cNvGrpSpPr/>
          <p:nvPr/>
        </p:nvGrpSpPr>
        <p:grpSpPr>
          <a:xfrm>
            <a:off x="1127552" y="4162861"/>
            <a:ext cx="4869783" cy="625236"/>
            <a:chOff x="1127552" y="4162861"/>
            <a:chExt cx="4869783" cy="625236"/>
          </a:xfrm>
        </p:grpSpPr>
        <p:sp>
          <p:nvSpPr>
            <p:cNvPr id="260" name="Google Shape;260;p65"/>
            <p:cNvSpPr txBox="1"/>
            <p:nvPr/>
          </p:nvSpPr>
          <p:spPr>
            <a:xfrm flipH="1">
              <a:off x="1127552" y="4162861"/>
              <a:ext cx="4064700" cy="625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accen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Affordable Auto Prices</a:t>
              </a:r>
              <a:endParaRPr/>
            </a:p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15223F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AutoDrive is nisi aliquip consequat duis velit esse.</a:t>
              </a:r>
              <a:endParaRPr/>
            </a:p>
          </p:txBody>
        </p:sp>
        <p:pic>
          <p:nvPicPr>
            <p:cNvPr id="261" name="Google Shape;261;p6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5631785" y="4292599"/>
              <a:ext cx="36555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2" name="Google Shape;262;p65"/>
          <p:cNvGrpSpPr/>
          <p:nvPr/>
        </p:nvGrpSpPr>
        <p:grpSpPr>
          <a:xfrm>
            <a:off x="1127551" y="5088545"/>
            <a:ext cx="4869784" cy="625236"/>
            <a:chOff x="1113903" y="5088545"/>
            <a:chExt cx="4869784" cy="625236"/>
          </a:xfrm>
        </p:grpSpPr>
        <p:sp>
          <p:nvSpPr>
            <p:cNvPr id="263" name="Google Shape;263;p65"/>
            <p:cNvSpPr txBox="1"/>
            <p:nvPr/>
          </p:nvSpPr>
          <p:spPr>
            <a:xfrm flipH="1">
              <a:off x="1113903" y="5088545"/>
              <a:ext cx="4064701" cy="625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accen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20 Years In Business</a:t>
              </a:r>
              <a:endParaRPr/>
            </a:p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15223F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AutoDrive is nisi aliquip consequat duis velit esse.</a:t>
              </a:r>
              <a:endParaRPr/>
            </a:p>
          </p:txBody>
        </p:sp>
        <p:pic>
          <p:nvPicPr>
            <p:cNvPr id="264" name="Google Shape;264;p6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5526749" y="5172563"/>
              <a:ext cx="456938" cy="457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5" name="Google Shape;265;p6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l="13065" r="13064"/>
          <a:stretch/>
        </p:blipFill>
        <p:spPr>
          <a:xfrm>
            <a:off x="6705600" y="2032946"/>
            <a:ext cx="4838700" cy="3685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1" name="Google Shape;1081;p9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7782" r="7781"/>
          <a:stretch/>
        </p:blipFill>
        <p:spPr>
          <a:xfrm>
            <a:off x="654183" y="2484326"/>
            <a:ext cx="5525637" cy="3681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grpSp>
        <p:nvGrpSpPr>
          <p:cNvPr id="1082" name="Google Shape;1082;p92"/>
          <p:cNvGrpSpPr/>
          <p:nvPr/>
        </p:nvGrpSpPr>
        <p:grpSpPr>
          <a:xfrm>
            <a:off x="7353323" y="2588634"/>
            <a:ext cx="2602408" cy="338554"/>
            <a:chOff x="770529" y="2588634"/>
            <a:chExt cx="2602408" cy="338554"/>
          </a:xfrm>
        </p:grpSpPr>
        <p:sp>
          <p:nvSpPr>
            <p:cNvPr id="1083" name="Google Shape;1083;p92"/>
            <p:cNvSpPr txBox="1"/>
            <p:nvPr/>
          </p:nvSpPr>
          <p:spPr>
            <a:xfrm>
              <a:off x="1542203" y="2588634"/>
              <a:ext cx="183073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A5A5A5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Turbo Systems</a:t>
              </a:r>
              <a:endParaRPr/>
            </a:p>
          </p:txBody>
        </p:sp>
        <p:pic>
          <p:nvPicPr>
            <p:cNvPr id="1084" name="Google Shape;1084;p9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70529" y="2597891"/>
              <a:ext cx="320040" cy="3200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5" name="Google Shape;1085;p92"/>
          <p:cNvGrpSpPr/>
          <p:nvPr/>
        </p:nvGrpSpPr>
        <p:grpSpPr>
          <a:xfrm>
            <a:off x="7353323" y="3631006"/>
            <a:ext cx="2602408" cy="338554"/>
            <a:chOff x="770529" y="3631006"/>
            <a:chExt cx="2602408" cy="338554"/>
          </a:xfrm>
        </p:grpSpPr>
        <p:sp>
          <p:nvSpPr>
            <p:cNvPr id="1086" name="Google Shape;1086;p92"/>
            <p:cNvSpPr txBox="1"/>
            <p:nvPr/>
          </p:nvSpPr>
          <p:spPr>
            <a:xfrm>
              <a:off x="1542203" y="3631006"/>
              <a:ext cx="183073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A5A5A5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Air Intakes</a:t>
              </a:r>
              <a:endParaRPr/>
            </a:p>
          </p:txBody>
        </p:sp>
        <p:pic>
          <p:nvPicPr>
            <p:cNvPr id="1087" name="Google Shape;1087;p9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70529" y="3640263"/>
              <a:ext cx="320040" cy="3200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8" name="Google Shape;1088;p92"/>
          <p:cNvSpPr txBox="1"/>
          <p:nvPr/>
        </p:nvSpPr>
        <p:spPr>
          <a:xfrm>
            <a:off x="8124997" y="4673378"/>
            <a:ext cx="183073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2"/>
                </a:solidFill>
                <a:latin typeface="Cabin Medium"/>
                <a:ea typeface="Cabin Medium"/>
                <a:cs typeface="Cabin Medium"/>
                <a:sym typeface="Cabin Medium"/>
              </a:rPr>
              <a:t>Car Seats</a:t>
            </a:r>
            <a:endParaRPr/>
          </a:p>
        </p:txBody>
      </p:sp>
      <p:pic>
        <p:nvPicPr>
          <p:cNvPr id="1089" name="Google Shape;1089;p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53323" y="4682635"/>
            <a:ext cx="320040" cy="32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Google Shape;1090;p92"/>
          <p:cNvSpPr txBox="1"/>
          <p:nvPr/>
        </p:nvSpPr>
        <p:spPr>
          <a:xfrm>
            <a:off x="8124997" y="5715751"/>
            <a:ext cx="226552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A5A5A5"/>
                </a:solidFill>
                <a:latin typeface="Cabin Medium"/>
                <a:ea typeface="Cabin Medium"/>
                <a:cs typeface="Cabin Medium"/>
                <a:sym typeface="Cabin Medium"/>
              </a:rPr>
              <a:t>Suspension Systems</a:t>
            </a:r>
            <a:endParaRPr/>
          </a:p>
        </p:txBody>
      </p:sp>
      <p:pic>
        <p:nvPicPr>
          <p:cNvPr id="1091" name="Google Shape;1091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3323" y="5725008"/>
            <a:ext cx="320040" cy="32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092" name="Google Shape;1092;p92"/>
          <p:cNvSpPr/>
          <p:nvPr/>
        </p:nvSpPr>
        <p:spPr>
          <a:xfrm>
            <a:off x="1189001" y="3326645"/>
            <a:ext cx="4288360" cy="1989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Description Here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far coast amenable scandalously arrogant a crucially since far hence pounded flexed now oirksome spelled one yikes this thus hence this againsto.</a:t>
            </a:r>
            <a:endParaRPr/>
          </a:p>
        </p:txBody>
      </p:sp>
      <p:cxnSp>
        <p:nvCxnSpPr>
          <p:cNvPr id="1093" name="Google Shape;1093;p92"/>
          <p:cNvCxnSpPr/>
          <p:nvPr/>
        </p:nvCxnSpPr>
        <p:spPr>
          <a:xfrm>
            <a:off x="7230494" y="3279097"/>
            <a:ext cx="3624049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4" name="Google Shape;1094;p92"/>
          <p:cNvCxnSpPr/>
          <p:nvPr/>
        </p:nvCxnSpPr>
        <p:spPr>
          <a:xfrm>
            <a:off x="7230494" y="4321469"/>
            <a:ext cx="3624049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5" name="Google Shape;1095;p92"/>
          <p:cNvCxnSpPr/>
          <p:nvPr/>
        </p:nvCxnSpPr>
        <p:spPr>
          <a:xfrm>
            <a:off x="7230494" y="5363841"/>
            <a:ext cx="3624049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96" name="Google Shape;1096;p92"/>
          <p:cNvSpPr/>
          <p:nvPr/>
        </p:nvSpPr>
        <p:spPr>
          <a:xfrm>
            <a:off x="-1" y="696036"/>
            <a:ext cx="11544301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CAD5EE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097" name="Google Shape;1097;p92"/>
          <p:cNvSpPr/>
          <p:nvPr/>
        </p:nvSpPr>
        <p:spPr>
          <a:xfrm>
            <a:off x="11539750" y="696036"/>
            <a:ext cx="65225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098" name="Google Shape;1098;p92"/>
          <p:cNvSpPr txBox="1"/>
          <p:nvPr/>
        </p:nvSpPr>
        <p:spPr>
          <a:xfrm>
            <a:off x="461284" y="830070"/>
            <a:ext cx="563471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 PRODUCT CATEGORIES</a:t>
            </a:r>
            <a:endParaRPr/>
          </a:p>
        </p:txBody>
      </p:sp>
      <p:sp>
        <p:nvSpPr>
          <p:cNvPr id="1099" name="Google Shape;1099;p92"/>
          <p:cNvSpPr/>
          <p:nvPr/>
        </p:nvSpPr>
        <p:spPr>
          <a:xfrm rot="5400000">
            <a:off x="6632752" y="4836305"/>
            <a:ext cx="137160" cy="13716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5223F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4" name="Google Shape;1104;p9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8333" r="8333"/>
          <a:stretch/>
        </p:blipFill>
        <p:spPr>
          <a:xfrm>
            <a:off x="648952" y="2028213"/>
            <a:ext cx="3428839" cy="2314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105" name="Google Shape;1105;p93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8333" r="8333"/>
          <a:stretch/>
        </p:blipFill>
        <p:spPr>
          <a:xfrm>
            <a:off x="4395229" y="2028213"/>
            <a:ext cx="3428839" cy="2314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106" name="Google Shape;1106;p93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8333" r="8333"/>
          <a:stretch/>
        </p:blipFill>
        <p:spPr>
          <a:xfrm>
            <a:off x="8114209" y="2028213"/>
            <a:ext cx="3428839" cy="2314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grpSp>
        <p:nvGrpSpPr>
          <p:cNvPr id="1107" name="Google Shape;1107;p93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1108" name="Google Shape;1108;p93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109" name="Google Shape;1109;p93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110" name="Google Shape;1110;p93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1111" name="Google Shape;1111;p93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1112" name="Google Shape;1112;p93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113" name="Google Shape;1113;p93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114" name="Google Shape;1114;p93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sp>
        <p:nvSpPr>
          <p:cNvPr id="1115" name="Google Shape;1115;p93"/>
          <p:cNvSpPr txBox="1"/>
          <p:nvPr/>
        </p:nvSpPr>
        <p:spPr>
          <a:xfrm>
            <a:off x="2934270" y="699448"/>
            <a:ext cx="63507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GENERAL 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SERVICES</a:t>
            </a:r>
            <a:endParaRPr/>
          </a:p>
        </p:txBody>
      </p:sp>
      <p:sp>
        <p:nvSpPr>
          <p:cNvPr id="1116" name="Google Shape;1116;p93"/>
          <p:cNvSpPr txBox="1"/>
          <p:nvPr/>
        </p:nvSpPr>
        <p:spPr>
          <a:xfrm>
            <a:off x="1142237" y="2412219"/>
            <a:ext cx="2496861" cy="125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Engine Overhaul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 one along far coast amenable arrogant.</a:t>
            </a:r>
            <a:endParaRPr sz="2000">
              <a:solidFill>
                <a:schemeClr val="accent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grpSp>
        <p:nvGrpSpPr>
          <p:cNvPr id="1117" name="Google Shape;1117;p93"/>
          <p:cNvGrpSpPr/>
          <p:nvPr/>
        </p:nvGrpSpPr>
        <p:grpSpPr>
          <a:xfrm>
            <a:off x="3208251" y="4022183"/>
            <a:ext cx="640080" cy="640080"/>
            <a:chOff x="1340967" y="2223677"/>
            <a:chExt cx="731520" cy="731520"/>
          </a:xfrm>
        </p:grpSpPr>
        <p:sp>
          <p:nvSpPr>
            <p:cNvPr id="1118" name="Google Shape;1118;p93"/>
            <p:cNvSpPr/>
            <p:nvPr/>
          </p:nvSpPr>
          <p:spPr>
            <a:xfrm>
              <a:off x="1340967" y="2223677"/>
              <a:ext cx="731520" cy="73152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pic>
          <p:nvPicPr>
            <p:cNvPr id="1119" name="Google Shape;1119;p9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78127" y="2360837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0" name="Google Shape;1120;p93"/>
          <p:cNvSpPr/>
          <p:nvPr/>
        </p:nvSpPr>
        <p:spPr>
          <a:xfrm>
            <a:off x="-368490" y="6175780"/>
            <a:ext cx="1009935" cy="457200"/>
          </a:xfrm>
          <a:prstGeom prst="round1Rect">
            <a:avLst>
              <a:gd name="adj" fmla="val 50000"/>
            </a:avLst>
          </a:prstGeom>
          <a:solidFill>
            <a:srgbClr val="CAD5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1"/>
                </a:solidFill>
                <a:latin typeface="Cabin Medium"/>
                <a:ea typeface="Cabin Medium"/>
                <a:cs typeface="Cabin Medium"/>
                <a:sym typeface="Cabin Medium"/>
              </a:rPr>
              <a:t>33</a:t>
            </a:r>
            <a:r>
              <a:rPr lang="en-US" sz="1100">
                <a:solidFill>
                  <a:srgbClr val="CAD5EE"/>
                </a:solidFill>
                <a:latin typeface="Cabin Medium"/>
                <a:ea typeface="Cabin Medium"/>
                <a:cs typeface="Cabin Medium"/>
                <a:sym typeface="Cabin Medium"/>
              </a:rPr>
              <a:t>.</a:t>
            </a:r>
            <a:endParaRPr/>
          </a:p>
        </p:txBody>
      </p:sp>
      <p:sp>
        <p:nvSpPr>
          <p:cNvPr id="1121" name="Google Shape;1121;p93"/>
          <p:cNvSpPr txBox="1"/>
          <p:nvPr/>
        </p:nvSpPr>
        <p:spPr>
          <a:xfrm>
            <a:off x="4888514" y="2412219"/>
            <a:ext cx="2496861" cy="125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Power Steering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 one along far coast amenable arrogant.</a:t>
            </a:r>
            <a:endParaRPr sz="2000">
              <a:solidFill>
                <a:schemeClr val="accent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grpSp>
        <p:nvGrpSpPr>
          <p:cNvPr id="1122" name="Google Shape;1122;p93"/>
          <p:cNvGrpSpPr/>
          <p:nvPr/>
        </p:nvGrpSpPr>
        <p:grpSpPr>
          <a:xfrm>
            <a:off x="6940729" y="4022183"/>
            <a:ext cx="640080" cy="640080"/>
            <a:chOff x="4001901" y="4294155"/>
            <a:chExt cx="731520" cy="731520"/>
          </a:xfrm>
        </p:grpSpPr>
        <p:sp>
          <p:nvSpPr>
            <p:cNvPr id="1123" name="Google Shape;1123;p93"/>
            <p:cNvSpPr/>
            <p:nvPr/>
          </p:nvSpPr>
          <p:spPr>
            <a:xfrm>
              <a:off x="4001901" y="4294155"/>
              <a:ext cx="731520" cy="73152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pic>
          <p:nvPicPr>
            <p:cNvPr id="1124" name="Google Shape;1124;p9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39061" y="4431315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25" name="Google Shape;1125;p93"/>
          <p:cNvGrpSpPr/>
          <p:nvPr/>
        </p:nvGrpSpPr>
        <p:grpSpPr>
          <a:xfrm>
            <a:off x="10673207" y="4022183"/>
            <a:ext cx="640080" cy="640080"/>
            <a:chOff x="8353079" y="4022183"/>
            <a:chExt cx="640080" cy="640080"/>
          </a:xfrm>
        </p:grpSpPr>
        <p:sp>
          <p:nvSpPr>
            <p:cNvPr id="1126" name="Google Shape;1126;p93"/>
            <p:cNvSpPr/>
            <p:nvPr/>
          </p:nvSpPr>
          <p:spPr>
            <a:xfrm>
              <a:off x="8353079" y="4022183"/>
              <a:ext cx="640080" cy="64008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pic>
          <p:nvPicPr>
            <p:cNvPr id="1127" name="Google Shape;1127;p9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471951" y="4141055"/>
              <a:ext cx="402336" cy="4023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8" name="Google Shape;1128;p93"/>
          <p:cNvSpPr txBox="1"/>
          <p:nvPr/>
        </p:nvSpPr>
        <p:spPr>
          <a:xfrm>
            <a:off x="8607495" y="2412219"/>
            <a:ext cx="2496861" cy="125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Fleet Service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 one along far coast amenable arrogant.</a:t>
            </a:r>
            <a:endParaRPr sz="2000">
              <a:solidFill>
                <a:schemeClr val="accent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pic>
        <p:nvPicPr>
          <p:cNvPr id="1129" name="Google Shape;1129;p9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33649" y="5456912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1130" name="Google Shape;1130;p93"/>
          <p:cNvSpPr txBox="1"/>
          <p:nvPr/>
        </p:nvSpPr>
        <p:spPr>
          <a:xfrm>
            <a:off x="657819" y="5409853"/>
            <a:ext cx="11955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BFD2BD"/>
                </a:solidFill>
                <a:latin typeface="Cabin Medium"/>
                <a:ea typeface="Cabin Medium"/>
                <a:cs typeface="Cabin Medium"/>
                <a:sym typeface="Cabin Medium"/>
              </a:rPr>
              <a:t>read more</a:t>
            </a:r>
            <a:endParaRPr/>
          </a:p>
        </p:txBody>
      </p:sp>
      <p:sp>
        <p:nvSpPr>
          <p:cNvPr id="1131" name="Google Shape;1131;p93"/>
          <p:cNvSpPr txBox="1"/>
          <p:nvPr/>
        </p:nvSpPr>
        <p:spPr>
          <a:xfrm>
            <a:off x="661348" y="4503735"/>
            <a:ext cx="190405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SUBTITLE HERE</a:t>
            </a:r>
            <a:endParaRPr/>
          </a:p>
        </p:txBody>
      </p:sp>
      <p:pic>
        <p:nvPicPr>
          <p:cNvPr id="1132" name="Google Shape;1132;p9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9945" y="4961919"/>
            <a:ext cx="182880" cy="1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Google Shape;1133;p9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4513" y="4961919"/>
            <a:ext cx="182880" cy="1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p9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69081" y="4961919"/>
            <a:ext cx="182880" cy="1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p9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33649" y="4961919"/>
            <a:ext cx="182880" cy="1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9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98217" y="4961919"/>
            <a:ext cx="182880" cy="1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p9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92849" y="5456912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Google Shape;1138;p93"/>
          <p:cNvSpPr txBox="1"/>
          <p:nvPr/>
        </p:nvSpPr>
        <p:spPr>
          <a:xfrm>
            <a:off x="4417019" y="5409853"/>
            <a:ext cx="11955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BFD2BD"/>
                </a:solidFill>
                <a:latin typeface="Cabin Medium"/>
                <a:ea typeface="Cabin Medium"/>
                <a:cs typeface="Cabin Medium"/>
                <a:sym typeface="Cabin Medium"/>
              </a:rPr>
              <a:t>read more</a:t>
            </a:r>
            <a:endParaRPr/>
          </a:p>
        </p:txBody>
      </p:sp>
      <p:sp>
        <p:nvSpPr>
          <p:cNvPr id="1139" name="Google Shape;1139;p93"/>
          <p:cNvSpPr txBox="1"/>
          <p:nvPr/>
        </p:nvSpPr>
        <p:spPr>
          <a:xfrm>
            <a:off x="4420548" y="4503735"/>
            <a:ext cx="190405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SUBTITLE HERE</a:t>
            </a:r>
            <a:endParaRPr/>
          </a:p>
        </p:txBody>
      </p:sp>
      <p:pic>
        <p:nvPicPr>
          <p:cNvPr id="1140" name="Google Shape;1140;p9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99145" y="4961919"/>
            <a:ext cx="182880" cy="1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1" name="Google Shape;1141;p9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63713" y="4961919"/>
            <a:ext cx="182880" cy="1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9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28281" y="4961919"/>
            <a:ext cx="182880" cy="1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p9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92849" y="4961919"/>
            <a:ext cx="182880" cy="1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p9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57417" y="4961919"/>
            <a:ext cx="182880" cy="1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p9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8549" y="5456912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1146" name="Google Shape;1146;p93"/>
          <p:cNvSpPr txBox="1"/>
          <p:nvPr/>
        </p:nvSpPr>
        <p:spPr>
          <a:xfrm>
            <a:off x="8112719" y="5409853"/>
            <a:ext cx="11955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BFD2BD"/>
                </a:solidFill>
                <a:latin typeface="Cabin Medium"/>
                <a:ea typeface="Cabin Medium"/>
                <a:cs typeface="Cabin Medium"/>
                <a:sym typeface="Cabin Medium"/>
              </a:rPr>
              <a:t>read more</a:t>
            </a:r>
            <a:endParaRPr/>
          </a:p>
        </p:txBody>
      </p:sp>
      <p:sp>
        <p:nvSpPr>
          <p:cNvPr id="1147" name="Google Shape;1147;p93"/>
          <p:cNvSpPr txBox="1"/>
          <p:nvPr/>
        </p:nvSpPr>
        <p:spPr>
          <a:xfrm>
            <a:off x="8116248" y="4503735"/>
            <a:ext cx="190405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SUBTITLE HERE</a:t>
            </a:r>
            <a:endParaRPr/>
          </a:p>
        </p:txBody>
      </p:sp>
      <p:pic>
        <p:nvPicPr>
          <p:cNvPr id="1148" name="Google Shape;1148;p9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94845" y="4961919"/>
            <a:ext cx="182880" cy="1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9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59413" y="4961919"/>
            <a:ext cx="182880" cy="1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9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23981" y="4961919"/>
            <a:ext cx="182880" cy="1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Google Shape;1151;p9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88549" y="4961919"/>
            <a:ext cx="182880" cy="1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p9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53117" y="4961919"/>
            <a:ext cx="182880" cy="18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94"/>
          <p:cNvSpPr txBox="1"/>
          <p:nvPr/>
        </p:nvSpPr>
        <p:spPr>
          <a:xfrm>
            <a:off x="2934270" y="699448"/>
            <a:ext cx="63507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VEHICLE 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TYPE</a:t>
            </a:r>
            <a:endParaRPr/>
          </a:p>
        </p:txBody>
      </p:sp>
      <p:grpSp>
        <p:nvGrpSpPr>
          <p:cNvPr id="1158" name="Google Shape;1158;p94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1159" name="Google Shape;1159;p94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160" name="Google Shape;1160;p94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161" name="Google Shape;1161;p94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1162" name="Google Shape;1162;p94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1163" name="Google Shape;1163;p94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164" name="Google Shape;1164;p94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165" name="Google Shape;1165;p94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sp>
        <p:nvSpPr>
          <p:cNvPr id="1166" name="Google Shape;1166;p94"/>
          <p:cNvSpPr/>
          <p:nvPr/>
        </p:nvSpPr>
        <p:spPr>
          <a:xfrm>
            <a:off x="-368490" y="6175780"/>
            <a:ext cx="1009935" cy="457200"/>
          </a:xfrm>
          <a:prstGeom prst="round1Rect">
            <a:avLst>
              <a:gd name="adj" fmla="val 50000"/>
            </a:avLst>
          </a:prstGeom>
          <a:solidFill>
            <a:srgbClr val="CAD5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1"/>
                </a:solidFill>
                <a:latin typeface="Cabin Medium"/>
                <a:ea typeface="Cabin Medium"/>
                <a:cs typeface="Cabin Medium"/>
                <a:sym typeface="Cabin Medium"/>
              </a:rPr>
              <a:t>35</a:t>
            </a:r>
            <a:r>
              <a:rPr lang="en-US" sz="1100">
                <a:solidFill>
                  <a:srgbClr val="CAD5EE"/>
                </a:solidFill>
                <a:latin typeface="Cabin Medium"/>
                <a:ea typeface="Cabin Medium"/>
                <a:cs typeface="Cabin Medium"/>
                <a:sym typeface="Cabin Medium"/>
              </a:rPr>
              <a:t>.</a:t>
            </a:r>
            <a:endParaRPr/>
          </a:p>
        </p:txBody>
      </p:sp>
      <p:sp>
        <p:nvSpPr>
          <p:cNvPr id="1167" name="Google Shape;1167;p94"/>
          <p:cNvSpPr/>
          <p:nvPr/>
        </p:nvSpPr>
        <p:spPr>
          <a:xfrm>
            <a:off x="6428094" y="2060574"/>
            <a:ext cx="5120640" cy="3654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168" name="Google Shape;1168;p94"/>
          <p:cNvSpPr/>
          <p:nvPr/>
        </p:nvSpPr>
        <p:spPr>
          <a:xfrm>
            <a:off x="655093" y="2060574"/>
            <a:ext cx="5120640" cy="3654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pic>
        <p:nvPicPr>
          <p:cNvPr id="1169" name="Google Shape;1169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9653" y="2389979"/>
            <a:ext cx="73152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170" name="Google Shape;1170;p94"/>
          <p:cNvSpPr txBox="1"/>
          <p:nvPr/>
        </p:nvSpPr>
        <p:spPr>
          <a:xfrm>
            <a:off x="1246287" y="3250113"/>
            <a:ext cx="3938252" cy="125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CARS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AutoImag alquip consequat to elit fugiat null pariatur so excepteur sint for occaecat.</a:t>
            </a:r>
            <a:endParaRPr/>
          </a:p>
        </p:txBody>
      </p:sp>
      <p:grpSp>
        <p:nvGrpSpPr>
          <p:cNvPr id="1171" name="Google Shape;1171;p94"/>
          <p:cNvGrpSpPr/>
          <p:nvPr/>
        </p:nvGrpSpPr>
        <p:grpSpPr>
          <a:xfrm>
            <a:off x="2568254" y="5019984"/>
            <a:ext cx="1195544" cy="307777"/>
            <a:chOff x="2072281" y="4969747"/>
            <a:chExt cx="1195544" cy="307777"/>
          </a:xfrm>
        </p:grpSpPr>
        <p:pic>
          <p:nvPicPr>
            <p:cNvPr id="1172" name="Google Shape;1172;p9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82119" y="5047584"/>
              <a:ext cx="182880" cy="1828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3" name="Google Shape;1173;p94"/>
            <p:cNvSpPr txBox="1"/>
            <p:nvPr/>
          </p:nvSpPr>
          <p:spPr>
            <a:xfrm>
              <a:off x="2072281" y="4969747"/>
              <a:ext cx="11955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read more</a:t>
              </a:r>
              <a:endParaRPr/>
            </a:p>
          </p:txBody>
        </p:sp>
      </p:grpSp>
      <p:pic>
        <p:nvPicPr>
          <p:cNvPr id="1174" name="Google Shape;1174;p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68374" y="2389979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Google Shape;1175;p94"/>
          <p:cNvSpPr txBox="1"/>
          <p:nvPr/>
        </p:nvSpPr>
        <p:spPr>
          <a:xfrm>
            <a:off x="7019288" y="3250113"/>
            <a:ext cx="3938252" cy="125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MOTORCYCLE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AutoImag alquip consequat to elit fugiat null pariatur so excepteur sint for occaecat.</a:t>
            </a:r>
            <a:endParaRPr/>
          </a:p>
        </p:txBody>
      </p:sp>
      <p:grpSp>
        <p:nvGrpSpPr>
          <p:cNvPr id="1176" name="Google Shape;1176;p94"/>
          <p:cNvGrpSpPr/>
          <p:nvPr/>
        </p:nvGrpSpPr>
        <p:grpSpPr>
          <a:xfrm>
            <a:off x="8290455" y="5019984"/>
            <a:ext cx="1268918" cy="307777"/>
            <a:chOff x="2021481" y="4969747"/>
            <a:chExt cx="1268918" cy="307777"/>
          </a:xfrm>
        </p:grpSpPr>
        <p:pic>
          <p:nvPicPr>
            <p:cNvPr id="1177" name="Google Shape;1177;p9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07519" y="5047584"/>
              <a:ext cx="182880" cy="1828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8" name="Google Shape;1178;p94"/>
            <p:cNvSpPr txBox="1"/>
            <p:nvPr/>
          </p:nvSpPr>
          <p:spPr>
            <a:xfrm>
              <a:off x="2021481" y="4969747"/>
              <a:ext cx="11955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read more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95"/>
          <p:cNvSpPr/>
          <p:nvPr/>
        </p:nvSpPr>
        <p:spPr>
          <a:xfrm>
            <a:off x="3370997" y="696036"/>
            <a:ext cx="8821003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CAD5EE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184" name="Google Shape;1184;p95"/>
          <p:cNvSpPr txBox="1"/>
          <p:nvPr/>
        </p:nvSpPr>
        <p:spPr>
          <a:xfrm>
            <a:off x="5747522" y="830071"/>
            <a:ext cx="59122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 MOTORCYCLE SERVICES 01</a:t>
            </a:r>
            <a:endParaRPr/>
          </a:p>
        </p:txBody>
      </p:sp>
      <p:grpSp>
        <p:nvGrpSpPr>
          <p:cNvPr id="1185" name="Google Shape;1185;p95"/>
          <p:cNvGrpSpPr/>
          <p:nvPr/>
        </p:nvGrpSpPr>
        <p:grpSpPr>
          <a:xfrm>
            <a:off x="661348" y="2490148"/>
            <a:ext cx="2405628" cy="640080"/>
            <a:chOff x="661348" y="1725871"/>
            <a:chExt cx="2405628" cy="640080"/>
          </a:xfrm>
        </p:grpSpPr>
        <p:sp>
          <p:nvSpPr>
            <p:cNvPr id="1186" name="Google Shape;1186;p95"/>
            <p:cNvSpPr/>
            <p:nvPr/>
          </p:nvSpPr>
          <p:spPr>
            <a:xfrm>
              <a:off x="661348" y="1725871"/>
              <a:ext cx="640080" cy="64008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187" name="Google Shape;1187;p95"/>
            <p:cNvSpPr txBox="1"/>
            <p:nvPr/>
          </p:nvSpPr>
          <p:spPr>
            <a:xfrm>
              <a:off x="1547587" y="1861245"/>
              <a:ext cx="15193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15223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Oil Changes</a:t>
              </a:r>
              <a:endParaRPr/>
            </a:p>
          </p:txBody>
        </p:sp>
        <p:pic>
          <p:nvPicPr>
            <p:cNvPr id="1188" name="Google Shape;1188;p9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8508" y="1863031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9" name="Google Shape;1189;p95"/>
          <p:cNvGrpSpPr/>
          <p:nvPr/>
        </p:nvGrpSpPr>
        <p:grpSpPr>
          <a:xfrm>
            <a:off x="660076" y="5531440"/>
            <a:ext cx="2924576" cy="640080"/>
            <a:chOff x="660076" y="3195359"/>
            <a:chExt cx="2924576" cy="640080"/>
          </a:xfrm>
        </p:grpSpPr>
        <p:sp>
          <p:nvSpPr>
            <p:cNvPr id="1190" name="Google Shape;1190;p95"/>
            <p:cNvSpPr/>
            <p:nvPr/>
          </p:nvSpPr>
          <p:spPr>
            <a:xfrm>
              <a:off x="660076" y="3195359"/>
              <a:ext cx="640080" cy="640080"/>
            </a:xfrm>
            <a:prstGeom prst="roundRect">
              <a:avLst>
                <a:gd name="adj" fmla="val 16667"/>
              </a:avLst>
            </a:prstGeom>
            <a:solidFill>
              <a:srgbClr val="DFE8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191" name="Google Shape;1191;p95"/>
            <p:cNvSpPr txBox="1"/>
            <p:nvPr/>
          </p:nvSpPr>
          <p:spPr>
            <a:xfrm>
              <a:off x="1547587" y="3330733"/>
              <a:ext cx="20370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BFBFB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Seat Repair</a:t>
              </a:r>
              <a:endParaRPr/>
            </a:p>
          </p:txBody>
        </p:sp>
        <p:pic>
          <p:nvPicPr>
            <p:cNvPr id="1192" name="Google Shape;1192;p9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51516" y="3286799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3" name="Google Shape;1193;p95"/>
          <p:cNvGrpSpPr/>
          <p:nvPr/>
        </p:nvGrpSpPr>
        <p:grpSpPr>
          <a:xfrm flipH="1">
            <a:off x="8625399" y="4010995"/>
            <a:ext cx="2926080" cy="640080"/>
            <a:chOff x="660076" y="4839010"/>
            <a:chExt cx="2924576" cy="640080"/>
          </a:xfrm>
        </p:grpSpPr>
        <p:sp>
          <p:nvSpPr>
            <p:cNvPr id="1194" name="Google Shape;1194;p95"/>
            <p:cNvSpPr/>
            <p:nvPr/>
          </p:nvSpPr>
          <p:spPr>
            <a:xfrm>
              <a:off x="660076" y="4839010"/>
              <a:ext cx="640080" cy="640080"/>
            </a:xfrm>
            <a:prstGeom prst="roundRect">
              <a:avLst>
                <a:gd name="adj" fmla="val 16667"/>
              </a:avLst>
            </a:prstGeom>
            <a:solidFill>
              <a:srgbClr val="DFE8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6ADDD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195" name="Google Shape;1195;p95"/>
            <p:cNvSpPr txBox="1"/>
            <p:nvPr/>
          </p:nvSpPr>
          <p:spPr>
            <a:xfrm>
              <a:off x="1547587" y="4974384"/>
              <a:ext cx="20370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BFBFB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Auto Electric</a:t>
              </a:r>
              <a:endParaRPr/>
            </a:p>
          </p:txBody>
        </p:sp>
        <p:pic>
          <p:nvPicPr>
            <p:cNvPr id="1196" name="Google Shape;1196;p9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7236" y="4976170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7" name="Google Shape;1197;p95"/>
          <p:cNvGrpSpPr/>
          <p:nvPr/>
        </p:nvGrpSpPr>
        <p:grpSpPr>
          <a:xfrm>
            <a:off x="661348" y="4010794"/>
            <a:ext cx="2753943" cy="640080"/>
            <a:chOff x="661348" y="2488751"/>
            <a:chExt cx="2753943" cy="640080"/>
          </a:xfrm>
        </p:grpSpPr>
        <p:sp>
          <p:nvSpPr>
            <p:cNvPr id="1198" name="Google Shape;1198;p95"/>
            <p:cNvSpPr/>
            <p:nvPr/>
          </p:nvSpPr>
          <p:spPr>
            <a:xfrm>
              <a:off x="661348" y="2488751"/>
              <a:ext cx="640080" cy="640080"/>
            </a:xfrm>
            <a:prstGeom prst="roundRect">
              <a:avLst>
                <a:gd name="adj" fmla="val 16667"/>
              </a:avLst>
            </a:prstGeom>
            <a:solidFill>
              <a:srgbClr val="DFE8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199" name="Google Shape;1199;p95"/>
            <p:cNvSpPr txBox="1"/>
            <p:nvPr/>
          </p:nvSpPr>
          <p:spPr>
            <a:xfrm>
              <a:off x="1547587" y="2624125"/>
              <a:ext cx="18677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BFBFB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Brake Services</a:t>
              </a:r>
              <a:endParaRPr/>
            </a:p>
          </p:txBody>
        </p:sp>
        <p:pic>
          <p:nvPicPr>
            <p:cNvPr id="1200" name="Google Shape;1200;p9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98508" y="2625911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01" name="Google Shape;1201;p95"/>
          <p:cNvGrpSpPr/>
          <p:nvPr/>
        </p:nvGrpSpPr>
        <p:grpSpPr>
          <a:xfrm flipH="1">
            <a:off x="8789167" y="2490148"/>
            <a:ext cx="2752344" cy="640080"/>
            <a:chOff x="660076" y="3922438"/>
            <a:chExt cx="2755215" cy="640080"/>
          </a:xfrm>
        </p:grpSpPr>
        <p:sp>
          <p:nvSpPr>
            <p:cNvPr id="1202" name="Google Shape;1202;p95"/>
            <p:cNvSpPr/>
            <p:nvPr/>
          </p:nvSpPr>
          <p:spPr>
            <a:xfrm>
              <a:off x="660076" y="3922438"/>
              <a:ext cx="640080" cy="640080"/>
            </a:xfrm>
            <a:prstGeom prst="roundRect">
              <a:avLst>
                <a:gd name="adj" fmla="val 16667"/>
              </a:avLst>
            </a:prstGeom>
            <a:solidFill>
              <a:srgbClr val="DFE8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6ADDD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203" name="Google Shape;1203;p95"/>
            <p:cNvSpPr txBox="1"/>
            <p:nvPr/>
          </p:nvSpPr>
          <p:spPr>
            <a:xfrm>
              <a:off x="1547587" y="4057812"/>
              <a:ext cx="18677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BFBFB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Transmission</a:t>
              </a:r>
              <a:endParaRPr/>
            </a:p>
          </p:txBody>
        </p:sp>
        <p:pic>
          <p:nvPicPr>
            <p:cNvPr id="1204" name="Google Shape;1204;p9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97236" y="4059598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05" name="Google Shape;1205;p95"/>
          <p:cNvGrpSpPr/>
          <p:nvPr/>
        </p:nvGrpSpPr>
        <p:grpSpPr>
          <a:xfrm flipH="1">
            <a:off x="9075760" y="5531842"/>
            <a:ext cx="2469502" cy="640080"/>
            <a:chOff x="660077" y="5678544"/>
            <a:chExt cx="2471471" cy="640080"/>
          </a:xfrm>
        </p:grpSpPr>
        <p:sp>
          <p:nvSpPr>
            <p:cNvPr id="1206" name="Google Shape;1206;p95"/>
            <p:cNvSpPr/>
            <p:nvPr/>
          </p:nvSpPr>
          <p:spPr>
            <a:xfrm>
              <a:off x="660077" y="5678544"/>
              <a:ext cx="640080" cy="640080"/>
            </a:xfrm>
            <a:prstGeom prst="roundRect">
              <a:avLst>
                <a:gd name="adj" fmla="val 16667"/>
              </a:avLst>
            </a:prstGeom>
            <a:solidFill>
              <a:srgbClr val="DFE8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6ADDD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207" name="Google Shape;1207;p95"/>
            <p:cNvSpPr txBox="1"/>
            <p:nvPr/>
          </p:nvSpPr>
          <p:spPr>
            <a:xfrm>
              <a:off x="1547588" y="5813918"/>
              <a:ext cx="15839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BFBFB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Tire &amp; Wheel</a:t>
              </a:r>
              <a:endParaRPr/>
            </a:p>
          </p:txBody>
        </p:sp>
        <p:pic>
          <p:nvPicPr>
            <p:cNvPr id="1208" name="Google Shape;1208;p9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97237" y="5815704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09" name="Google Shape;1209;p95"/>
          <p:cNvCxnSpPr/>
          <p:nvPr/>
        </p:nvCxnSpPr>
        <p:spPr>
          <a:xfrm>
            <a:off x="8393377" y="2476500"/>
            <a:ext cx="0" cy="369570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0" name="Google Shape;1210;p95"/>
          <p:cNvCxnSpPr/>
          <p:nvPr/>
        </p:nvCxnSpPr>
        <p:spPr>
          <a:xfrm>
            <a:off x="3821370" y="2476500"/>
            <a:ext cx="0" cy="369570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1" name="Google Shape;1211;p95"/>
          <p:cNvSpPr/>
          <p:nvPr/>
        </p:nvSpPr>
        <p:spPr>
          <a:xfrm>
            <a:off x="4420893" y="4173464"/>
            <a:ext cx="3368725" cy="1989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Description Here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far coast amenable scandalously arrogant a crucially since far hence pounded flexed now oirksome spelled one.</a:t>
            </a:r>
            <a:endParaRPr/>
          </a:p>
        </p:txBody>
      </p:sp>
      <p:sp>
        <p:nvSpPr>
          <p:cNvPr id="1212" name="Google Shape;1212;p95"/>
          <p:cNvSpPr/>
          <p:nvPr/>
        </p:nvSpPr>
        <p:spPr>
          <a:xfrm>
            <a:off x="5498" y="696036"/>
            <a:ext cx="5544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CAD5EE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pic>
        <p:nvPicPr>
          <p:cNvPr id="1213" name="Google Shape;1213;p9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9">
            <a:alphaModFix/>
          </a:blip>
          <a:srcRect t="16280" b="16280"/>
          <a:stretch/>
        </p:blipFill>
        <p:spPr>
          <a:xfrm>
            <a:off x="4285398" y="2479816"/>
            <a:ext cx="3643952" cy="1382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" name="Google Shape;1218;p96"/>
          <p:cNvGrpSpPr/>
          <p:nvPr/>
        </p:nvGrpSpPr>
        <p:grpSpPr>
          <a:xfrm>
            <a:off x="661348" y="2490148"/>
            <a:ext cx="2405628" cy="640080"/>
            <a:chOff x="661348" y="1725871"/>
            <a:chExt cx="2405628" cy="640080"/>
          </a:xfrm>
        </p:grpSpPr>
        <p:sp>
          <p:nvSpPr>
            <p:cNvPr id="1219" name="Google Shape;1219;p96"/>
            <p:cNvSpPr/>
            <p:nvPr/>
          </p:nvSpPr>
          <p:spPr>
            <a:xfrm>
              <a:off x="661348" y="1725871"/>
              <a:ext cx="640080" cy="640080"/>
            </a:xfrm>
            <a:prstGeom prst="roundRect">
              <a:avLst>
                <a:gd name="adj" fmla="val 16667"/>
              </a:avLst>
            </a:prstGeom>
            <a:solidFill>
              <a:srgbClr val="DFE8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220" name="Google Shape;1220;p96"/>
            <p:cNvSpPr txBox="1"/>
            <p:nvPr/>
          </p:nvSpPr>
          <p:spPr>
            <a:xfrm>
              <a:off x="1547587" y="1861245"/>
              <a:ext cx="15193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A5A5A5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Oil Changes</a:t>
              </a:r>
              <a:endParaRPr/>
            </a:p>
          </p:txBody>
        </p:sp>
        <p:pic>
          <p:nvPicPr>
            <p:cNvPr id="1221" name="Google Shape;1221;p9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8508" y="1863031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22" name="Google Shape;1222;p96"/>
          <p:cNvGrpSpPr/>
          <p:nvPr/>
        </p:nvGrpSpPr>
        <p:grpSpPr>
          <a:xfrm>
            <a:off x="660076" y="5531440"/>
            <a:ext cx="2924576" cy="640080"/>
            <a:chOff x="660076" y="3195359"/>
            <a:chExt cx="2924576" cy="640080"/>
          </a:xfrm>
        </p:grpSpPr>
        <p:sp>
          <p:nvSpPr>
            <p:cNvPr id="1223" name="Google Shape;1223;p96"/>
            <p:cNvSpPr/>
            <p:nvPr/>
          </p:nvSpPr>
          <p:spPr>
            <a:xfrm>
              <a:off x="660076" y="3195359"/>
              <a:ext cx="640080" cy="640080"/>
            </a:xfrm>
            <a:prstGeom prst="roundRect">
              <a:avLst>
                <a:gd name="adj" fmla="val 16667"/>
              </a:avLst>
            </a:prstGeom>
            <a:solidFill>
              <a:srgbClr val="DFE8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224" name="Google Shape;1224;p96"/>
            <p:cNvSpPr txBox="1"/>
            <p:nvPr/>
          </p:nvSpPr>
          <p:spPr>
            <a:xfrm>
              <a:off x="1547587" y="3330733"/>
              <a:ext cx="20370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A5A5A5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Seat Repair</a:t>
              </a:r>
              <a:endParaRPr/>
            </a:p>
          </p:txBody>
        </p:sp>
        <p:pic>
          <p:nvPicPr>
            <p:cNvPr id="1225" name="Google Shape;1225;p9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51516" y="3286799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6" name="Google Shape;1226;p96"/>
          <p:cNvSpPr txBox="1"/>
          <p:nvPr/>
        </p:nvSpPr>
        <p:spPr>
          <a:xfrm flipH="1">
            <a:off x="5158991" y="4146369"/>
            <a:ext cx="20381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A5A5A5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Auto Electric</a:t>
            </a:r>
            <a:endParaRPr/>
          </a:p>
        </p:txBody>
      </p:sp>
      <p:grpSp>
        <p:nvGrpSpPr>
          <p:cNvPr id="1227" name="Google Shape;1227;p96"/>
          <p:cNvGrpSpPr/>
          <p:nvPr/>
        </p:nvGrpSpPr>
        <p:grpSpPr>
          <a:xfrm>
            <a:off x="4274146" y="4010995"/>
            <a:ext cx="640409" cy="640080"/>
            <a:chOff x="5991984" y="4010995"/>
            <a:chExt cx="640409" cy="640080"/>
          </a:xfrm>
        </p:grpSpPr>
        <p:sp>
          <p:nvSpPr>
            <p:cNvPr id="1228" name="Google Shape;1228;p96"/>
            <p:cNvSpPr/>
            <p:nvPr/>
          </p:nvSpPr>
          <p:spPr>
            <a:xfrm flipH="1">
              <a:off x="5991984" y="4010995"/>
              <a:ext cx="640409" cy="640080"/>
            </a:xfrm>
            <a:prstGeom prst="roundRect">
              <a:avLst>
                <a:gd name="adj" fmla="val 16667"/>
              </a:avLst>
            </a:prstGeom>
            <a:solidFill>
              <a:srgbClr val="DFE8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6ADDD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pic>
          <p:nvPicPr>
            <p:cNvPr id="1229" name="Google Shape;1229;p9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6129214" y="4148155"/>
              <a:ext cx="365948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30" name="Google Shape;1230;p96"/>
          <p:cNvGrpSpPr/>
          <p:nvPr/>
        </p:nvGrpSpPr>
        <p:grpSpPr>
          <a:xfrm>
            <a:off x="661348" y="4010794"/>
            <a:ext cx="2753943" cy="640080"/>
            <a:chOff x="661348" y="2488751"/>
            <a:chExt cx="2753943" cy="640080"/>
          </a:xfrm>
        </p:grpSpPr>
        <p:sp>
          <p:nvSpPr>
            <p:cNvPr id="1231" name="Google Shape;1231;p96"/>
            <p:cNvSpPr/>
            <p:nvPr/>
          </p:nvSpPr>
          <p:spPr>
            <a:xfrm>
              <a:off x="661348" y="2488751"/>
              <a:ext cx="640080" cy="64008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232" name="Google Shape;1232;p96"/>
            <p:cNvSpPr txBox="1"/>
            <p:nvPr/>
          </p:nvSpPr>
          <p:spPr>
            <a:xfrm>
              <a:off x="1547587" y="2624125"/>
              <a:ext cx="18677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15223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Brake Services</a:t>
              </a:r>
              <a:endParaRPr/>
            </a:p>
          </p:txBody>
        </p:sp>
        <p:pic>
          <p:nvPicPr>
            <p:cNvPr id="1233" name="Google Shape;1233;p9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98508" y="2625911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4" name="Google Shape;1234;p96"/>
          <p:cNvSpPr txBox="1"/>
          <p:nvPr/>
        </p:nvSpPr>
        <p:spPr>
          <a:xfrm flipH="1">
            <a:off x="5158991" y="2625522"/>
            <a:ext cx="18657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A5A5A5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Transmission</a:t>
            </a:r>
            <a:endParaRPr/>
          </a:p>
        </p:txBody>
      </p:sp>
      <p:grpSp>
        <p:nvGrpSpPr>
          <p:cNvPr id="1235" name="Google Shape;1235;p96"/>
          <p:cNvGrpSpPr/>
          <p:nvPr/>
        </p:nvGrpSpPr>
        <p:grpSpPr>
          <a:xfrm>
            <a:off x="4265174" y="2490148"/>
            <a:ext cx="639413" cy="640080"/>
            <a:chOff x="5983012" y="2490148"/>
            <a:chExt cx="639413" cy="640080"/>
          </a:xfrm>
        </p:grpSpPr>
        <p:sp>
          <p:nvSpPr>
            <p:cNvPr id="1236" name="Google Shape;1236;p96"/>
            <p:cNvSpPr/>
            <p:nvPr/>
          </p:nvSpPr>
          <p:spPr>
            <a:xfrm flipH="1">
              <a:off x="5983012" y="2490148"/>
              <a:ext cx="639413" cy="640080"/>
            </a:xfrm>
            <a:prstGeom prst="roundRect">
              <a:avLst>
                <a:gd name="adj" fmla="val 16667"/>
              </a:avLst>
            </a:prstGeom>
            <a:solidFill>
              <a:srgbClr val="DFE8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6ADDD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pic>
          <p:nvPicPr>
            <p:cNvPr id="1237" name="Google Shape;1237;p9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6120029" y="2627308"/>
              <a:ext cx="365379" cy="365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8" name="Google Shape;1238;p96"/>
          <p:cNvSpPr txBox="1"/>
          <p:nvPr/>
        </p:nvSpPr>
        <p:spPr>
          <a:xfrm flipH="1">
            <a:off x="5158991" y="5667216"/>
            <a:ext cx="15826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A5A5A5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Tire &amp; Wheel</a:t>
            </a:r>
            <a:endParaRPr/>
          </a:p>
        </p:txBody>
      </p:sp>
      <p:grpSp>
        <p:nvGrpSpPr>
          <p:cNvPr id="1239" name="Google Shape;1239;p96"/>
          <p:cNvGrpSpPr/>
          <p:nvPr/>
        </p:nvGrpSpPr>
        <p:grpSpPr>
          <a:xfrm>
            <a:off x="4268768" y="5531842"/>
            <a:ext cx="639570" cy="640080"/>
            <a:chOff x="5986606" y="5531842"/>
            <a:chExt cx="639570" cy="640080"/>
          </a:xfrm>
        </p:grpSpPr>
        <p:sp>
          <p:nvSpPr>
            <p:cNvPr id="1240" name="Google Shape;1240;p96"/>
            <p:cNvSpPr/>
            <p:nvPr/>
          </p:nvSpPr>
          <p:spPr>
            <a:xfrm flipH="1">
              <a:off x="5986606" y="5531842"/>
              <a:ext cx="639570" cy="640080"/>
            </a:xfrm>
            <a:prstGeom prst="roundRect">
              <a:avLst>
                <a:gd name="adj" fmla="val 16667"/>
              </a:avLst>
            </a:prstGeom>
            <a:solidFill>
              <a:srgbClr val="DFE8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6ADDD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pic>
          <p:nvPicPr>
            <p:cNvPr id="1241" name="Google Shape;1241;p9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flipH="1">
              <a:off x="6123657" y="5669002"/>
              <a:ext cx="365469" cy="365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2" name="Google Shape;1242;p96"/>
          <p:cNvSpPr/>
          <p:nvPr/>
        </p:nvSpPr>
        <p:spPr>
          <a:xfrm>
            <a:off x="7820340" y="4170041"/>
            <a:ext cx="3368725" cy="1989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Description Here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far coast amenable scandalously arrogant a crucially since far hence pounded flexed now oirksome spelled one.</a:t>
            </a:r>
            <a:endParaRPr/>
          </a:p>
        </p:txBody>
      </p:sp>
      <p:sp>
        <p:nvSpPr>
          <p:cNvPr id="1243" name="Google Shape;1243;p96"/>
          <p:cNvSpPr/>
          <p:nvPr/>
        </p:nvSpPr>
        <p:spPr>
          <a:xfrm>
            <a:off x="3370997" y="696036"/>
            <a:ext cx="8821003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CAD5EE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244" name="Google Shape;1244;p96"/>
          <p:cNvSpPr txBox="1"/>
          <p:nvPr/>
        </p:nvSpPr>
        <p:spPr>
          <a:xfrm>
            <a:off x="5747522" y="830071"/>
            <a:ext cx="59122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 MOTORCYCLE SERVICES 02</a:t>
            </a:r>
            <a:endParaRPr/>
          </a:p>
        </p:txBody>
      </p:sp>
      <p:sp>
        <p:nvSpPr>
          <p:cNvPr id="1245" name="Google Shape;1245;p96"/>
          <p:cNvSpPr/>
          <p:nvPr/>
        </p:nvSpPr>
        <p:spPr>
          <a:xfrm>
            <a:off x="5498" y="696036"/>
            <a:ext cx="5544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CAD5EE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cxnSp>
        <p:nvCxnSpPr>
          <p:cNvPr id="1246" name="Google Shape;1246;p96"/>
          <p:cNvCxnSpPr/>
          <p:nvPr/>
        </p:nvCxnSpPr>
        <p:spPr>
          <a:xfrm>
            <a:off x="7309645" y="2476500"/>
            <a:ext cx="0" cy="369570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7" name="Google Shape;1247;p96"/>
          <p:cNvCxnSpPr/>
          <p:nvPr/>
        </p:nvCxnSpPr>
        <p:spPr>
          <a:xfrm>
            <a:off x="3697192" y="2476500"/>
            <a:ext cx="0" cy="369570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48" name="Google Shape;1248;p9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9">
            <a:alphaModFix/>
          </a:blip>
          <a:srcRect t="16280" b="16280"/>
          <a:stretch/>
        </p:blipFill>
        <p:spPr>
          <a:xfrm>
            <a:off x="7912518" y="2479816"/>
            <a:ext cx="3643952" cy="1382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3" name="Google Shape;1253;p97"/>
          <p:cNvGrpSpPr/>
          <p:nvPr/>
        </p:nvGrpSpPr>
        <p:grpSpPr>
          <a:xfrm>
            <a:off x="661348" y="2490148"/>
            <a:ext cx="2405628" cy="640080"/>
            <a:chOff x="661348" y="1725871"/>
            <a:chExt cx="2405628" cy="640080"/>
          </a:xfrm>
        </p:grpSpPr>
        <p:sp>
          <p:nvSpPr>
            <p:cNvPr id="1254" name="Google Shape;1254;p97"/>
            <p:cNvSpPr/>
            <p:nvPr/>
          </p:nvSpPr>
          <p:spPr>
            <a:xfrm>
              <a:off x="661348" y="1725871"/>
              <a:ext cx="640080" cy="640080"/>
            </a:xfrm>
            <a:prstGeom prst="roundRect">
              <a:avLst>
                <a:gd name="adj" fmla="val 16667"/>
              </a:avLst>
            </a:prstGeom>
            <a:solidFill>
              <a:srgbClr val="DFE8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255" name="Google Shape;1255;p97"/>
            <p:cNvSpPr txBox="1"/>
            <p:nvPr/>
          </p:nvSpPr>
          <p:spPr>
            <a:xfrm>
              <a:off x="1547587" y="1861245"/>
              <a:ext cx="15193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A5A5A5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Oil Changes</a:t>
              </a:r>
              <a:endParaRPr/>
            </a:p>
          </p:txBody>
        </p:sp>
        <p:pic>
          <p:nvPicPr>
            <p:cNvPr id="1256" name="Google Shape;1256;p9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8508" y="1863031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57" name="Google Shape;1257;p97"/>
          <p:cNvGrpSpPr/>
          <p:nvPr/>
        </p:nvGrpSpPr>
        <p:grpSpPr>
          <a:xfrm>
            <a:off x="660076" y="5531440"/>
            <a:ext cx="2924576" cy="640080"/>
            <a:chOff x="660076" y="3195359"/>
            <a:chExt cx="2924576" cy="640080"/>
          </a:xfrm>
        </p:grpSpPr>
        <p:sp>
          <p:nvSpPr>
            <p:cNvPr id="1258" name="Google Shape;1258;p97"/>
            <p:cNvSpPr/>
            <p:nvPr/>
          </p:nvSpPr>
          <p:spPr>
            <a:xfrm>
              <a:off x="660076" y="3195359"/>
              <a:ext cx="640080" cy="64008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259" name="Google Shape;1259;p97"/>
            <p:cNvSpPr txBox="1"/>
            <p:nvPr/>
          </p:nvSpPr>
          <p:spPr>
            <a:xfrm>
              <a:off x="1547587" y="3330733"/>
              <a:ext cx="20370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15223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Seat Repair</a:t>
              </a:r>
              <a:endParaRPr/>
            </a:p>
          </p:txBody>
        </p:sp>
        <p:pic>
          <p:nvPicPr>
            <p:cNvPr id="1260" name="Google Shape;1260;p9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51516" y="3286799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61" name="Google Shape;1261;p97"/>
          <p:cNvGrpSpPr/>
          <p:nvPr/>
        </p:nvGrpSpPr>
        <p:grpSpPr>
          <a:xfrm flipH="1">
            <a:off x="8625399" y="4010995"/>
            <a:ext cx="2926080" cy="640080"/>
            <a:chOff x="660076" y="4839010"/>
            <a:chExt cx="2924576" cy="640080"/>
          </a:xfrm>
        </p:grpSpPr>
        <p:sp>
          <p:nvSpPr>
            <p:cNvPr id="1262" name="Google Shape;1262;p97"/>
            <p:cNvSpPr/>
            <p:nvPr/>
          </p:nvSpPr>
          <p:spPr>
            <a:xfrm>
              <a:off x="660076" y="4839010"/>
              <a:ext cx="640080" cy="640080"/>
            </a:xfrm>
            <a:prstGeom prst="roundRect">
              <a:avLst>
                <a:gd name="adj" fmla="val 16667"/>
              </a:avLst>
            </a:prstGeom>
            <a:solidFill>
              <a:srgbClr val="DFE8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6ADDD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263" name="Google Shape;1263;p97"/>
            <p:cNvSpPr txBox="1"/>
            <p:nvPr/>
          </p:nvSpPr>
          <p:spPr>
            <a:xfrm>
              <a:off x="1547587" y="4974384"/>
              <a:ext cx="20370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A5A5A5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Auto Electric</a:t>
              </a:r>
              <a:endParaRPr/>
            </a:p>
          </p:txBody>
        </p:sp>
        <p:pic>
          <p:nvPicPr>
            <p:cNvPr id="1264" name="Google Shape;1264;p9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7236" y="4976170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65" name="Google Shape;1265;p97"/>
          <p:cNvGrpSpPr/>
          <p:nvPr/>
        </p:nvGrpSpPr>
        <p:grpSpPr>
          <a:xfrm>
            <a:off x="661348" y="4010794"/>
            <a:ext cx="2753943" cy="640080"/>
            <a:chOff x="661348" y="2488751"/>
            <a:chExt cx="2753943" cy="640080"/>
          </a:xfrm>
        </p:grpSpPr>
        <p:sp>
          <p:nvSpPr>
            <p:cNvPr id="1266" name="Google Shape;1266;p97"/>
            <p:cNvSpPr/>
            <p:nvPr/>
          </p:nvSpPr>
          <p:spPr>
            <a:xfrm>
              <a:off x="661348" y="2488751"/>
              <a:ext cx="640080" cy="640080"/>
            </a:xfrm>
            <a:prstGeom prst="roundRect">
              <a:avLst>
                <a:gd name="adj" fmla="val 16667"/>
              </a:avLst>
            </a:prstGeom>
            <a:solidFill>
              <a:srgbClr val="DFE8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267" name="Google Shape;1267;p97"/>
            <p:cNvSpPr txBox="1"/>
            <p:nvPr/>
          </p:nvSpPr>
          <p:spPr>
            <a:xfrm>
              <a:off x="1547587" y="2624125"/>
              <a:ext cx="18677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A5A5A5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Brake Services</a:t>
              </a:r>
              <a:endParaRPr/>
            </a:p>
          </p:txBody>
        </p:sp>
        <p:pic>
          <p:nvPicPr>
            <p:cNvPr id="1268" name="Google Shape;1268;p9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98508" y="2625911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69" name="Google Shape;1269;p97"/>
          <p:cNvGrpSpPr/>
          <p:nvPr/>
        </p:nvGrpSpPr>
        <p:grpSpPr>
          <a:xfrm flipH="1">
            <a:off x="8789167" y="2490148"/>
            <a:ext cx="2752344" cy="640080"/>
            <a:chOff x="660076" y="3922438"/>
            <a:chExt cx="2755215" cy="640080"/>
          </a:xfrm>
        </p:grpSpPr>
        <p:sp>
          <p:nvSpPr>
            <p:cNvPr id="1270" name="Google Shape;1270;p97"/>
            <p:cNvSpPr/>
            <p:nvPr/>
          </p:nvSpPr>
          <p:spPr>
            <a:xfrm>
              <a:off x="660076" y="3922438"/>
              <a:ext cx="640080" cy="640080"/>
            </a:xfrm>
            <a:prstGeom prst="roundRect">
              <a:avLst>
                <a:gd name="adj" fmla="val 16667"/>
              </a:avLst>
            </a:prstGeom>
            <a:solidFill>
              <a:srgbClr val="DFE8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6ADDD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271" name="Google Shape;1271;p97"/>
            <p:cNvSpPr txBox="1"/>
            <p:nvPr/>
          </p:nvSpPr>
          <p:spPr>
            <a:xfrm>
              <a:off x="1547587" y="4057812"/>
              <a:ext cx="18677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A5A5A5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Transmission</a:t>
              </a:r>
              <a:endParaRPr/>
            </a:p>
          </p:txBody>
        </p:sp>
        <p:pic>
          <p:nvPicPr>
            <p:cNvPr id="1272" name="Google Shape;1272;p9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97236" y="4059598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3" name="Google Shape;1273;p97"/>
          <p:cNvGrpSpPr/>
          <p:nvPr/>
        </p:nvGrpSpPr>
        <p:grpSpPr>
          <a:xfrm flipH="1">
            <a:off x="9075760" y="5531842"/>
            <a:ext cx="2469502" cy="640080"/>
            <a:chOff x="660077" y="5678544"/>
            <a:chExt cx="2471471" cy="640080"/>
          </a:xfrm>
        </p:grpSpPr>
        <p:sp>
          <p:nvSpPr>
            <p:cNvPr id="1274" name="Google Shape;1274;p97"/>
            <p:cNvSpPr/>
            <p:nvPr/>
          </p:nvSpPr>
          <p:spPr>
            <a:xfrm>
              <a:off x="660077" y="5678544"/>
              <a:ext cx="640080" cy="640080"/>
            </a:xfrm>
            <a:prstGeom prst="roundRect">
              <a:avLst>
                <a:gd name="adj" fmla="val 16667"/>
              </a:avLst>
            </a:prstGeom>
            <a:solidFill>
              <a:srgbClr val="DFE8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6ADDD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275" name="Google Shape;1275;p97"/>
            <p:cNvSpPr txBox="1"/>
            <p:nvPr/>
          </p:nvSpPr>
          <p:spPr>
            <a:xfrm>
              <a:off x="1547588" y="5813918"/>
              <a:ext cx="15839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A5A5A5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Tire &amp; Wheel</a:t>
              </a:r>
              <a:endParaRPr/>
            </a:p>
          </p:txBody>
        </p:sp>
        <p:pic>
          <p:nvPicPr>
            <p:cNvPr id="1276" name="Google Shape;1276;p9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97237" y="5815704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7" name="Google Shape;1277;p97"/>
          <p:cNvSpPr/>
          <p:nvPr/>
        </p:nvSpPr>
        <p:spPr>
          <a:xfrm>
            <a:off x="4420893" y="4173464"/>
            <a:ext cx="3368725" cy="1989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Description Here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far coast amenable scandalously arrogant a crucially since far hence pounded flexed now oirksome spelled one.</a:t>
            </a:r>
            <a:endParaRPr/>
          </a:p>
        </p:txBody>
      </p:sp>
      <p:sp>
        <p:nvSpPr>
          <p:cNvPr id="1278" name="Google Shape;1278;p97"/>
          <p:cNvSpPr/>
          <p:nvPr/>
        </p:nvSpPr>
        <p:spPr>
          <a:xfrm>
            <a:off x="3370997" y="696036"/>
            <a:ext cx="8821003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CAD5EE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279" name="Google Shape;1279;p97"/>
          <p:cNvSpPr txBox="1"/>
          <p:nvPr/>
        </p:nvSpPr>
        <p:spPr>
          <a:xfrm>
            <a:off x="5747522" y="830071"/>
            <a:ext cx="59122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 MOTORCYCLE SERVICES 03</a:t>
            </a:r>
            <a:endParaRPr/>
          </a:p>
        </p:txBody>
      </p:sp>
      <p:sp>
        <p:nvSpPr>
          <p:cNvPr id="1280" name="Google Shape;1280;p97"/>
          <p:cNvSpPr/>
          <p:nvPr/>
        </p:nvSpPr>
        <p:spPr>
          <a:xfrm>
            <a:off x="5498" y="696036"/>
            <a:ext cx="5544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CAD5EE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cxnSp>
        <p:nvCxnSpPr>
          <p:cNvPr id="1281" name="Google Shape;1281;p97"/>
          <p:cNvCxnSpPr/>
          <p:nvPr/>
        </p:nvCxnSpPr>
        <p:spPr>
          <a:xfrm>
            <a:off x="8393377" y="2476500"/>
            <a:ext cx="0" cy="369570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82" name="Google Shape;1282;p97"/>
          <p:cNvCxnSpPr/>
          <p:nvPr/>
        </p:nvCxnSpPr>
        <p:spPr>
          <a:xfrm>
            <a:off x="3821370" y="2476500"/>
            <a:ext cx="0" cy="369570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83" name="Google Shape;1283;p9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9">
            <a:alphaModFix/>
          </a:blip>
          <a:srcRect t="16280" b="16280"/>
          <a:stretch/>
        </p:blipFill>
        <p:spPr>
          <a:xfrm>
            <a:off x="4285398" y="2479816"/>
            <a:ext cx="3643952" cy="1382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8" name="Google Shape;1288;p98"/>
          <p:cNvGrpSpPr/>
          <p:nvPr/>
        </p:nvGrpSpPr>
        <p:grpSpPr>
          <a:xfrm>
            <a:off x="661348" y="2490148"/>
            <a:ext cx="2405628" cy="640080"/>
            <a:chOff x="661348" y="1725871"/>
            <a:chExt cx="2405628" cy="640080"/>
          </a:xfrm>
        </p:grpSpPr>
        <p:sp>
          <p:nvSpPr>
            <p:cNvPr id="1289" name="Google Shape;1289;p98"/>
            <p:cNvSpPr/>
            <p:nvPr/>
          </p:nvSpPr>
          <p:spPr>
            <a:xfrm>
              <a:off x="661348" y="1725871"/>
              <a:ext cx="640080" cy="640080"/>
            </a:xfrm>
            <a:prstGeom prst="roundRect">
              <a:avLst>
                <a:gd name="adj" fmla="val 16667"/>
              </a:avLst>
            </a:prstGeom>
            <a:solidFill>
              <a:srgbClr val="DFE8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290" name="Google Shape;1290;p98"/>
            <p:cNvSpPr txBox="1"/>
            <p:nvPr/>
          </p:nvSpPr>
          <p:spPr>
            <a:xfrm>
              <a:off x="1547587" y="1861245"/>
              <a:ext cx="15193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A5A5A5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Oil Changes</a:t>
              </a:r>
              <a:endParaRPr/>
            </a:p>
          </p:txBody>
        </p:sp>
        <p:pic>
          <p:nvPicPr>
            <p:cNvPr id="1291" name="Google Shape;1291;p9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8508" y="1863031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92" name="Google Shape;1292;p98"/>
          <p:cNvGrpSpPr/>
          <p:nvPr/>
        </p:nvGrpSpPr>
        <p:grpSpPr>
          <a:xfrm>
            <a:off x="660076" y="5531440"/>
            <a:ext cx="2924576" cy="640080"/>
            <a:chOff x="660076" y="3195359"/>
            <a:chExt cx="2924576" cy="640080"/>
          </a:xfrm>
        </p:grpSpPr>
        <p:sp>
          <p:nvSpPr>
            <p:cNvPr id="1293" name="Google Shape;1293;p98"/>
            <p:cNvSpPr/>
            <p:nvPr/>
          </p:nvSpPr>
          <p:spPr>
            <a:xfrm>
              <a:off x="660076" y="3195359"/>
              <a:ext cx="640080" cy="640080"/>
            </a:xfrm>
            <a:prstGeom prst="roundRect">
              <a:avLst>
                <a:gd name="adj" fmla="val 16667"/>
              </a:avLst>
            </a:prstGeom>
            <a:solidFill>
              <a:srgbClr val="DFE8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294" name="Google Shape;1294;p98"/>
            <p:cNvSpPr txBox="1"/>
            <p:nvPr/>
          </p:nvSpPr>
          <p:spPr>
            <a:xfrm>
              <a:off x="1547587" y="3330733"/>
              <a:ext cx="20370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A5A5A5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Seat Repair</a:t>
              </a:r>
              <a:endParaRPr/>
            </a:p>
          </p:txBody>
        </p:sp>
        <p:pic>
          <p:nvPicPr>
            <p:cNvPr id="1295" name="Google Shape;1295;p9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51516" y="3286799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96" name="Google Shape;1296;p98"/>
          <p:cNvGrpSpPr/>
          <p:nvPr/>
        </p:nvGrpSpPr>
        <p:grpSpPr>
          <a:xfrm flipH="1">
            <a:off x="8625399" y="4010995"/>
            <a:ext cx="2926080" cy="640080"/>
            <a:chOff x="660076" y="4839010"/>
            <a:chExt cx="2924576" cy="640080"/>
          </a:xfrm>
        </p:grpSpPr>
        <p:sp>
          <p:nvSpPr>
            <p:cNvPr id="1297" name="Google Shape;1297;p98"/>
            <p:cNvSpPr/>
            <p:nvPr/>
          </p:nvSpPr>
          <p:spPr>
            <a:xfrm>
              <a:off x="660076" y="4839010"/>
              <a:ext cx="640080" cy="640080"/>
            </a:xfrm>
            <a:prstGeom prst="roundRect">
              <a:avLst>
                <a:gd name="adj" fmla="val 16667"/>
              </a:avLst>
            </a:prstGeom>
            <a:solidFill>
              <a:srgbClr val="DFE8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6ADDD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298" name="Google Shape;1298;p98"/>
            <p:cNvSpPr txBox="1"/>
            <p:nvPr/>
          </p:nvSpPr>
          <p:spPr>
            <a:xfrm>
              <a:off x="1547587" y="4974384"/>
              <a:ext cx="20370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A5A5A5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Auto Electric</a:t>
              </a:r>
              <a:endParaRPr/>
            </a:p>
          </p:txBody>
        </p:sp>
        <p:pic>
          <p:nvPicPr>
            <p:cNvPr id="1299" name="Google Shape;1299;p9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7236" y="4976170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0" name="Google Shape;1300;p98"/>
          <p:cNvGrpSpPr/>
          <p:nvPr/>
        </p:nvGrpSpPr>
        <p:grpSpPr>
          <a:xfrm>
            <a:off x="661348" y="4010794"/>
            <a:ext cx="2753943" cy="640080"/>
            <a:chOff x="661348" y="2488751"/>
            <a:chExt cx="2753943" cy="640080"/>
          </a:xfrm>
        </p:grpSpPr>
        <p:sp>
          <p:nvSpPr>
            <p:cNvPr id="1301" name="Google Shape;1301;p98"/>
            <p:cNvSpPr/>
            <p:nvPr/>
          </p:nvSpPr>
          <p:spPr>
            <a:xfrm>
              <a:off x="661348" y="2488751"/>
              <a:ext cx="640080" cy="640080"/>
            </a:xfrm>
            <a:prstGeom prst="roundRect">
              <a:avLst>
                <a:gd name="adj" fmla="val 16667"/>
              </a:avLst>
            </a:prstGeom>
            <a:solidFill>
              <a:srgbClr val="DFE8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302" name="Google Shape;1302;p98"/>
            <p:cNvSpPr txBox="1"/>
            <p:nvPr/>
          </p:nvSpPr>
          <p:spPr>
            <a:xfrm>
              <a:off x="1547587" y="2624125"/>
              <a:ext cx="18677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A5A5A5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Brake Services</a:t>
              </a:r>
              <a:endParaRPr/>
            </a:p>
          </p:txBody>
        </p:sp>
        <p:pic>
          <p:nvPicPr>
            <p:cNvPr id="1303" name="Google Shape;1303;p9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98508" y="2625911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4" name="Google Shape;1304;p98"/>
          <p:cNvGrpSpPr/>
          <p:nvPr/>
        </p:nvGrpSpPr>
        <p:grpSpPr>
          <a:xfrm flipH="1">
            <a:off x="8789167" y="2490148"/>
            <a:ext cx="2752344" cy="640080"/>
            <a:chOff x="660076" y="3922438"/>
            <a:chExt cx="2755215" cy="640080"/>
          </a:xfrm>
        </p:grpSpPr>
        <p:sp>
          <p:nvSpPr>
            <p:cNvPr id="1305" name="Google Shape;1305;p98"/>
            <p:cNvSpPr/>
            <p:nvPr/>
          </p:nvSpPr>
          <p:spPr>
            <a:xfrm>
              <a:off x="660076" y="3922438"/>
              <a:ext cx="640080" cy="64008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6ADDD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306" name="Google Shape;1306;p98"/>
            <p:cNvSpPr txBox="1"/>
            <p:nvPr/>
          </p:nvSpPr>
          <p:spPr>
            <a:xfrm>
              <a:off x="1547587" y="4057812"/>
              <a:ext cx="18677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15223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Transmission</a:t>
              </a:r>
              <a:endParaRPr/>
            </a:p>
          </p:txBody>
        </p:sp>
        <p:pic>
          <p:nvPicPr>
            <p:cNvPr id="1307" name="Google Shape;1307;p9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97236" y="4059598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8" name="Google Shape;1308;p98"/>
          <p:cNvGrpSpPr/>
          <p:nvPr/>
        </p:nvGrpSpPr>
        <p:grpSpPr>
          <a:xfrm flipH="1">
            <a:off x="9075760" y="5531842"/>
            <a:ext cx="2469502" cy="640080"/>
            <a:chOff x="660077" y="5678544"/>
            <a:chExt cx="2471471" cy="640080"/>
          </a:xfrm>
        </p:grpSpPr>
        <p:sp>
          <p:nvSpPr>
            <p:cNvPr id="1309" name="Google Shape;1309;p98"/>
            <p:cNvSpPr/>
            <p:nvPr/>
          </p:nvSpPr>
          <p:spPr>
            <a:xfrm>
              <a:off x="660077" y="5678544"/>
              <a:ext cx="640080" cy="640080"/>
            </a:xfrm>
            <a:prstGeom prst="roundRect">
              <a:avLst>
                <a:gd name="adj" fmla="val 16667"/>
              </a:avLst>
            </a:prstGeom>
            <a:solidFill>
              <a:srgbClr val="DFE8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6ADDD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310" name="Google Shape;1310;p98"/>
            <p:cNvSpPr txBox="1"/>
            <p:nvPr/>
          </p:nvSpPr>
          <p:spPr>
            <a:xfrm>
              <a:off x="1547588" y="5813918"/>
              <a:ext cx="15839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A5A5A5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Tire &amp; Wheel</a:t>
              </a:r>
              <a:endParaRPr/>
            </a:p>
          </p:txBody>
        </p:sp>
        <p:pic>
          <p:nvPicPr>
            <p:cNvPr id="1311" name="Google Shape;1311;p9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97237" y="5815704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2" name="Google Shape;1312;p98"/>
          <p:cNvSpPr/>
          <p:nvPr/>
        </p:nvSpPr>
        <p:spPr>
          <a:xfrm>
            <a:off x="4420893" y="4173464"/>
            <a:ext cx="3368725" cy="1989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Description Here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far coast amenable scandalously arrogant a crucially since far hence pounded flexed now oirksome spelled one.</a:t>
            </a:r>
            <a:endParaRPr/>
          </a:p>
        </p:txBody>
      </p:sp>
      <p:sp>
        <p:nvSpPr>
          <p:cNvPr id="1313" name="Google Shape;1313;p98"/>
          <p:cNvSpPr/>
          <p:nvPr/>
        </p:nvSpPr>
        <p:spPr>
          <a:xfrm>
            <a:off x="3370997" y="696036"/>
            <a:ext cx="8821003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CAD5EE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314" name="Google Shape;1314;p98"/>
          <p:cNvSpPr txBox="1"/>
          <p:nvPr/>
        </p:nvSpPr>
        <p:spPr>
          <a:xfrm>
            <a:off x="5747522" y="830071"/>
            <a:ext cx="59122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 MOTORCYCLE SERVICES 04</a:t>
            </a:r>
            <a:endParaRPr/>
          </a:p>
        </p:txBody>
      </p:sp>
      <p:sp>
        <p:nvSpPr>
          <p:cNvPr id="1315" name="Google Shape;1315;p98"/>
          <p:cNvSpPr/>
          <p:nvPr/>
        </p:nvSpPr>
        <p:spPr>
          <a:xfrm>
            <a:off x="5498" y="696036"/>
            <a:ext cx="5544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CAD5EE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cxnSp>
        <p:nvCxnSpPr>
          <p:cNvPr id="1316" name="Google Shape;1316;p98"/>
          <p:cNvCxnSpPr/>
          <p:nvPr/>
        </p:nvCxnSpPr>
        <p:spPr>
          <a:xfrm>
            <a:off x="8393377" y="2476500"/>
            <a:ext cx="0" cy="369570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7" name="Google Shape;1317;p98"/>
          <p:cNvCxnSpPr/>
          <p:nvPr/>
        </p:nvCxnSpPr>
        <p:spPr>
          <a:xfrm>
            <a:off x="3821370" y="2476500"/>
            <a:ext cx="0" cy="369570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18" name="Google Shape;1318;p9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9">
            <a:alphaModFix/>
          </a:blip>
          <a:srcRect t="16280" b="16280"/>
          <a:stretch/>
        </p:blipFill>
        <p:spPr>
          <a:xfrm>
            <a:off x="4285398" y="2479816"/>
            <a:ext cx="3643952" cy="1382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3" name="Google Shape;1323;p99"/>
          <p:cNvGrpSpPr/>
          <p:nvPr/>
        </p:nvGrpSpPr>
        <p:grpSpPr>
          <a:xfrm>
            <a:off x="661348" y="2490148"/>
            <a:ext cx="2405628" cy="640080"/>
            <a:chOff x="661348" y="1725871"/>
            <a:chExt cx="2405628" cy="640080"/>
          </a:xfrm>
        </p:grpSpPr>
        <p:sp>
          <p:nvSpPr>
            <p:cNvPr id="1324" name="Google Shape;1324;p99"/>
            <p:cNvSpPr/>
            <p:nvPr/>
          </p:nvSpPr>
          <p:spPr>
            <a:xfrm>
              <a:off x="661348" y="1725871"/>
              <a:ext cx="640080" cy="640080"/>
            </a:xfrm>
            <a:prstGeom prst="roundRect">
              <a:avLst>
                <a:gd name="adj" fmla="val 16667"/>
              </a:avLst>
            </a:prstGeom>
            <a:solidFill>
              <a:srgbClr val="DFE8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325" name="Google Shape;1325;p99"/>
            <p:cNvSpPr txBox="1"/>
            <p:nvPr/>
          </p:nvSpPr>
          <p:spPr>
            <a:xfrm>
              <a:off x="1547587" y="1861245"/>
              <a:ext cx="15193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A5A5A5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Oil Changes</a:t>
              </a:r>
              <a:endParaRPr/>
            </a:p>
          </p:txBody>
        </p:sp>
        <p:pic>
          <p:nvPicPr>
            <p:cNvPr id="1326" name="Google Shape;1326;p9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8508" y="1863031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27" name="Google Shape;1327;p99"/>
          <p:cNvGrpSpPr/>
          <p:nvPr/>
        </p:nvGrpSpPr>
        <p:grpSpPr>
          <a:xfrm>
            <a:off x="660076" y="5531440"/>
            <a:ext cx="2924576" cy="640080"/>
            <a:chOff x="660076" y="3195359"/>
            <a:chExt cx="2924576" cy="640080"/>
          </a:xfrm>
        </p:grpSpPr>
        <p:sp>
          <p:nvSpPr>
            <p:cNvPr id="1328" name="Google Shape;1328;p99"/>
            <p:cNvSpPr/>
            <p:nvPr/>
          </p:nvSpPr>
          <p:spPr>
            <a:xfrm>
              <a:off x="660076" y="3195359"/>
              <a:ext cx="640080" cy="640080"/>
            </a:xfrm>
            <a:prstGeom prst="roundRect">
              <a:avLst>
                <a:gd name="adj" fmla="val 16667"/>
              </a:avLst>
            </a:prstGeom>
            <a:solidFill>
              <a:srgbClr val="DFE8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329" name="Google Shape;1329;p99"/>
            <p:cNvSpPr txBox="1"/>
            <p:nvPr/>
          </p:nvSpPr>
          <p:spPr>
            <a:xfrm>
              <a:off x="1547587" y="3330733"/>
              <a:ext cx="20370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A5A5A5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Seat Repair</a:t>
              </a:r>
              <a:endParaRPr/>
            </a:p>
          </p:txBody>
        </p:sp>
        <p:pic>
          <p:nvPicPr>
            <p:cNvPr id="1330" name="Google Shape;1330;p9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51516" y="3286799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1" name="Google Shape;1331;p99"/>
          <p:cNvGrpSpPr/>
          <p:nvPr/>
        </p:nvGrpSpPr>
        <p:grpSpPr>
          <a:xfrm flipH="1">
            <a:off x="8625399" y="4010995"/>
            <a:ext cx="2926080" cy="640080"/>
            <a:chOff x="660076" y="4839010"/>
            <a:chExt cx="2924576" cy="640080"/>
          </a:xfrm>
        </p:grpSpPr>
        <p:sp>
          <p:nvSpPr>
            <p:cNvPr id="1332" name="Google Shape;1332;p99"/>
            <p:cNvSpPr/>
            <p:nvPr/>
          </p:nvSpPr>
          <p:spPr>
            <a:xfrm>
              <a:off x="660076" y="4839010"/>
              <a:ext cx="640080" cy="64008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6ADDD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333" name="Google Shape;1333;p99"/>
            <p:cNvSpPr txBox="1"/>
            <p:nvPr/>
          </p:nvSpPr>
          <p:spPr>
            <a:xfrm>
              <a:off x="1547587" y="4974384"/>
              <a:ext cx="20370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15223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Auto Electric</a:t>
              </a:r>
              <a:endParaRPr/>
            </a:p>
          </p:txBody>
        </p:sp>
        <p:pic>
          <p:nvPicPr>
            <p:cNvPr id="1334" name="Google Shape;1334;p9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7236" y="4976170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5" name="Google Shape;1335;p99"/>
          <p:cNvGrpSpPr/>
          <p:nvPr/>
        </p:nvGrpSpPr>
        <p:grpSpPr>
          <a:xfrm>
            <a:off x="661348" y="4010794"/>
            <a:ext cx="2753943" cy="640080"/>
            <a:chOff x="661348" y="2488751"/>
            <a:chExt cx="2753943" cy="640080"/>
          </a:xfrm>
        </p:grpSpPr>
        <p:sp>
          <p:nvSpPr>
            <p:cNvPr id="1336" name="Google Shape;1336;p99"/>
            <p:cNvSpPr/>
            <p:nvPr/>
          </p:nvSpPr>
          <p:spPr>
            <a:xfrm>
              <a:off x="661348" y="2488751"/>
              <a:ext cx="640080" cy="640080"/>
            </a:xfrm>
            <a:prstGeom prst="roundRect">
              <a:avLst>
                <a:gd name="adj" fmla="val 16667"/>
              </a:avLst>
            </a:prstGeom>
            <a:solidFill>
              <a:srgbClr val="DFE8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337" name="Google Shape;1337;p99"/>
            <p:cNvSpPr txBox="1"/>
            <p:nvPr/>
          </p:nvSpPr>
          <p:spPr>
            <a:xfrm>
              <a:off x="1547587" y="2624125"/>
              <a:ext cx="18677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A5A5A5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Brake Services</a:t>
              </a:r>
              <a:endParaRPr/>
            </a:p>
          </p:txBody>
        </p:sp>
        <p:pic>
          <p:nvPicPr>
            <p:cNvPr id="1338" name="Google Shape;1338;p9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98508" y="2625911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9" name="Google Shape;1339;p99"/>
          <p:cNvGrpSpPr/>
          <p:nvPr/>
        </p:nvGrpSpPr>
        <p:grpSpPr>
          <a:xfrm flipH="1">
            <a:off x="8789167" y="2490148"/>
            <a:ext cx="2752344" cy="640080"/>
            <a:chOff x="660076" y="3922438"/>
            <a:chExt cx="2755215" cy="640080"/>
          </a:xfrm>
        </p:grpSpPr>
        <p:sp>
          <p:nvSpPr>
            <p:cNvPr id="1340" name="Google Shape;1340;p99"/>
            <p:cNvSpPr/>
            <p:nvPr/>
          </p:nvSpPr>
          <p:spPr>
            <a:xfrm>
              <a:off x="660076" y="3922438"/>
              <a:ext cx="640080" cy="640080"/>
            </a:xfrm>
            <a:prstGeom prst="roundRect">
              <a:avLst>
                <a:gd name="adj" fmla="val 16667"/>
              </a:avLst>
            </a:prstGeom>
            <a:solidFill>
              <a:srgbClr val="DFE8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6ADDD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341" name="Google Shape;1341;p99"/>
            <p:cNvSpPr txBox="1"/>
            <p:nvPr/>
          </p:nvSpPr>
          <p:spPr>
            <a:xfrm>
              <a:off x="1547587" y="4057812"/>
              <a:ext cx="18677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A5A5A5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Transmission</a:t>
              </a:r>
              <a:endParaRPr/>
            </a:p>
          </p:txBody>
        </p:sp>
        <p:pic>
          <p:nvPicPr>
            <p:cNvPr id="1342" name="Google Shape;1342;p9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97236" y="4059598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3" name="Google Shape;1343;p99"/>
          <p:cNvGrpSpPr/>
          <p:nvPr/>
        </p:nvGrpSpPr>
        <p:grpSpPr>
          <a:xfrm flipH="1">
            <a:off x="9075760" y="5531842"/>
            <a:ext cx="2469502" cy="640080"/>
            <a:chOff x="660077" y="5678544"/>
            <a:chExt cx="2471471" cy="640080"/>
          </a:xfrm>
        </p:grpSpPr>
        <p:sp>
          <p:nvSpPr>
            <p:cNvPr id="1344" name="Google Shape;1344;p99"/>
            <p:cNvSpPr/>
            <p:nvPr/>
          </p:nvSpPr>
          <p:spPr>
            <a:xfrm>
              <a:off x="660077" y="5678544"/>
              <a:ext cx="640080" cy="640080"/>
            </a:xfrm>
            <a:prstGeom prst="roundRect">
              <a:avLst>
                <a:gd name="adj" fmla="val 16667"/>
              </a:avLst>
            </a:prstGeom>
            <a:solidFill>
              <a:srgbClr val="DFE8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6ADDD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345" name="Google Shape;1345;p99"/>
            <p:cNvSpPr txBox="1"/>
            <p:nvPr/>
          </p:nvSpPr>
          <p:spPr>
            <a:xfrm>
              <a:off x="1547588" y="5813918"/>
              <a:ext cx="15839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A5A5A5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Tire &amp; Wheel</a:t>
              </a:r>
              <a:endParaRPr/>
            </a:p>
          </p:txBody>
        </p:sp>
        <p:pic>
          <p:nvPicPr>
            <p:cNvPr id="1346" name="Google Shape;1346;p9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97237" y="5815704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7" name="Google Shape;1347;p99"/>
          <p:cNvSpPr/>
          <p:nvPr/>
        </p:nvSpPr>
        <p:spPr>
          <a:xfrm>
            <a:off x="4420893" y="4173464"/>
            <a:ext cx="3368725" cy="1989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Description Here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far coast amenable scandalously arrogant a crucially since far hence pounded flexed now oirksome spelled one.</a:t>
            </a:r>
            <a:endParaRPr/>
          </a:p>
        </p:txBody>
      </p:sp>
      <p:sp>
        <p:nvSpPr>
          <p:cNvPr id="1348" name="Google Shape;1348;p99"/>
          <p:cNvSpPr/>
          <p:nvPr/>
        </p:nvSpPr>
        <p:spPr>
          <a:xfrm>
            <a:off x="3370997" y="696036"/>
            <a:ext cx="8821003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CAD5EE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349" name="Google Shape;1349;p99"/>
          <p:cNvSpPr txBox="1"/>
          <p:nvPr/>
        </p:nvSpPr>
        <p:spPr>
          <a:xfrm>
            <a:off x="5747522" y="830071"/>
            <a:ext cx="59122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 MOTORCYCLE SERVICES 05</a:t>
            </a:r>
            <a:endParaRPr/>
          </a:p>
        </p:txBody>
      </p:sp>
      <p:sp>
        <p:nvSpPr>
          <p:cNvPr id="1350" name="Google Shape;1350;p99"/>
          <p:cNvSpPr/>
          <p:nvPr/>
        </p:nvSpPr>
        <p:spPr>
          <a:xfrm>
            <a:off x="5498" y="696036"/>
            <a:ext cx="5544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CAD5EE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cxnSp>
        <p:nvCxnSpPr>
          <p:cNvPr id="1351" name="Google Shape;1351;p99"/>
          <p:cNvCxnSpPr/>
          <p:nvPr/>
        </p:nvCxnSpPr>
        <p:spPr>
          <a:xfrm>
            <a:off x="8393377" y="2476500"/>
            <a:ext cx="0" cy="369570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52" name="Google Shape;1352;p99"/>
          <p:cNvCxnSpPr/>
          <p:nvPr/>
        </p:nvCxnSpPr>
        <p:spPr>
          <a:xfrm>
            <a:off x="3821370" y="2476500"/>
            <a:ext cx="0" cy="369570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53" name="Google Shape;1353;p9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9">
            <a:alphaModFix/>
          </a:blip>
          <a:srcRect t="16280" b="16280"/>
          <a:stretch/>
        </p:blipFill>
        <p:spPr>
          <a:xfrm>
            <a:off x="4285398" y="2479816"/>
            <a:ext cx="3643952" cy="1382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00"/>
          <p:cNvSpPr txBox="1"/>
          <p:nvPr/>
        </p:nvSpPr>
        <p:spPr>
          <a:xfrm>
            <a:off x="2636667" y="699448"/>
            <a:ext cx="693363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ACCESSORIES 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GALLERY</a:t>
            </a:r>
            <a:endParaRPr/>
          </a:p>
        </p:txBody>
      </p:sp>
      <p:grpSp>
        <p:nvGrpSpPr>
          <p:cNvPr id="1359" name="Google Shape;1359;p100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1360" name="Google Shape;1360;p100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361" name="Google Shape;1361;p100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362" name="Google Shape;1362;p100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1363" name="Google Shape;1363;p100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1364" name="Google Shape;1364;p100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365" name="Google Shape;1365;p100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366" name="Google Shape;1366;p100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sp>
        <p:nvSpPr>
          <p:cNvPr id="1367" name="Google Shape;1367;p100"/>
          <p:cNvSpPr/>
          <p:nvPr/>
        </p:nvSpPr>
        <p:spPr>
          <a:xfrm>
            <a:off x="-368490" y="6175780"/>
            <a:ext cx="1009935" cy="457200"/>
          </a:xfrm>
          <a:prstGeom prst="round1Rect">
            <a:avLst>
              <a:gd name="adj" fmla="val 50000"/>
            </a:avLst>
          </a:prstGeom>
          <a:solidFill>
            <a:srgbClr val="CAD5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1"/>
                </a:solidFill>
                <a:latin typeface="Cabin Medium"/>
                <a:ea typeface="Cabin Medium"/>
                <a:cs typeface="Cabin Medium"/>
                <a:sym typeface="Cabin Medium"/>
              </a:rPr>
              <a:t>42</a:t>
            </a:r>
            <a:r>
              <a:rPr lang="en-US" sz="1100">
                <a:solidFill>
                  <a:srgbClr val="CAD5EE"/>
                </a:solidFill>
                <a:latin typeface="Cabin Medium"/>
                <a:ea typeface="Cabin Medium"/>
                <a:cs typeface="Cabin Medium"/>
                <a:sym typeface="Cabin Medium"/>
              </a:rPr>
              <a:t>.</a:t>
            </a:r>
            <a:endParaRPr/>
          </a:p>
        </p:txBody>
      </p:sp>
      <p:sp>
        <p:nvSpPr>
          <p:cNvPr id="1368" name="Google Shape;1368;p100"/>
          <p:cNvSpPr txBox="1"/>
          <p:nvPr/>
        </p:nvSpPr>
        <p:spPr>
          <a:xfrm>
            <a:off x="7352660" y="4202312"/>
            <a:ext cx="19435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Sport Brake</a:t>
            </a:r>
            <a:endParaRPr/>
          </a:p>
        </p:txBody>
      </p:sp>
      <p:sp>
        <p:nvSpPr>
          <p:cNvPr id="1369" name="Google Shape;1369;p100"/>
          <p:cNvSpPr txBox="1"/>
          <p:nvPr/>
        </p:nvSpPr>
        <p:spPr>
          <a:xfrm>
            <a:off x="2934270" y="4202312"/>
            <a:ext cx="19200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Pressure Meter</a:t>
            </a:r>
            <a:endParaRPr/>
          </a:p>
        </p:txBody>
      </p:sp>
      <p:sp>
        <p:nvSpPr>
          <p:cNvPr id="1370" name="Google Shape;1370;p100"/>
          <p:cNvSpPr txBox="1"/>
          <p:nvPr/>
        </p:nvSpPr>
        <p:spPr>
          <a:xfrm>
            <a:off x="5222938" y="4202312"/>
            <a:ext cx="17610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Sport Shoes</a:t>
            </a:r>
            <a:endParaRPr/>
          </a:p>
        </p:txBody>
      </p:sp>
      <p:sp>
        <p:nvSpPr>
          <p:cNvPr id="1371" name="Google Shape;1371;p100"/>
          <p:cNvSpPr txBox="1"/>
          <p:nvPr/>
        </p:nvSpPr>
        <p:spPr>
          <a:xfrm>
            <a:off x="9662588" y="4202312"/>
            <a:ext cx="18817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Sport Tire</a:t>
            </a:r>
            <a:endParaRPr/>
          </a:p>
        </p:txBody>
      </p:sp>
      <p:sp>
        <p:nvSpPr>
          <p:cNvPr id="1372" name="Google Shape;1372;p100"/>
          <p:cNvSpPr/>
          <p:nvPr/>
        </p:nvSpPr>
        <p:spPr>
          <a:xfrm flipH="1">
            <a:off x="659066" y="5211400"/>
            <a:ext cx="1939170" cy="50292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   Add to Chart</a:t>
            </a:r>
            <a:endParaRPr/>
          </a:p>
        </p:txBody>
      </p:sp>
      <p:sp>
        <p:nvSpPr>
          <p:cNvPr id="1373" name="Google Shape;1373;p100"/>
          <p:cNvSpPr/>
          <p:nvPr/>
        </p:nvSpPr>
        <p:spPr>
          <a:xfrm flipH="1">
            <a:off x="2966871" y="5211400"/>
            <a:ext cx="1887432" cy="50292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   Add to Chart</a:t>
            </a:r>
            <a:endParaRPr/>
          </a:p>
        </p:txBody>
      </p:sp>
      <p:sp>
        <p:nvSpPr>
          <p:cNvPr id="1374" name="Google Shape;1374;p100"/>
          <p:cNvSpPr/>
          <p:nvPr/>
        </p:nvSpPr>
        <p:spPr>
          <a:xfrm flipH="1">
            <a:off x="5222938" y="5211400"/>
            <a:ext cx="1761089" cy="50292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   Add to Chart</a:t>
            </a:r>
            <a:endParaRPr/>
          </a:p>
        </p:txBody>
      </p:sp>
      <p:sp>
        <p:nvSpPr>
          <p:cNvPr id="1375" name="Google Shape;1375;p100"/>
          <p:cNvSpPr/>
          <p:nvPr/>
        </p:nvSpPr>
        <p:spPr>
          <a:xfrm flipH="1">
            <a:off x="7352660" y="5211400"/>
            <a:ext cx="1943576" cy="50292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   Add to Chart</a:t>
            </a:r>
            <a:endParaRPr/>
          </a:p>
        </p:txBody>
      </p:sp>
      <p:sp>
        <p:nvSpPr>
          <p:cNvPr id="1376" name="Google Shape;1376;p100"/>
          <p:cNvSpPr/>
          <p:nvPr/>
        </p:nvSpPr>
        <p:spPr>
          <a:xfrm flipH="1">
            <a:off x="9662588" y="5211400"/>
            <a:ext cx="1881712" cy="50292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   Add to Chart</a:t>
            </a:r>
            <a:endParaRPr/>
          </a:p>
        </p:txBody>
      </p:sp>
      <p:sp>
        <p:nvSpPr>
          <p:cNvPr id="1377" name="Google Shape;1377;p100"/>
          <p:cNvSpPr txBox="1"/>
          <p:nvPr/>
        </p:nvSpPr>
        <p:spPr>
          <a:xfrm>
            <a:off x="751055" y="4202312"/>
            <a:ext cx="17551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Helmet</a:t>
            </a:r>
            <a:endParaRPr/>
          </a:p>
        </p:txBody>
      </p:sp>
      <p:sp>
        <p:nvSpPr>
          <p:cNvPr id="1378" name="Google Shape;1378;p100"/>
          <p:cNvSpPr txBox="1"/>
          <p:nvPr/>
        </p:nvSpPr>
        <p:spPr>
          <a:xfrm>
            <a:off x="7446850" y="4610670"/>
            <a:ext cx="17551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$ 2,800.00</a:t>
            </a:r>
            <a:endParaRPr/>
          </a:p>
        </p:txBody>
      </p:sp>
      <p:sp>
        <p:nvSpPr>
          <p:cNvPr id="1379" name="Google Shape;1379;p100"/>
          <p:cNvSpPr txBox="1"/>
          <p:nvPr/>
        </p:nvSpPr>
        <p:spPr>
          <a:xfrm>
            <a:off x="3032989" y="4610670"/>
            <a:ext cx="17551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$ 40.00</a:t>
            </a:r>
            <a:endParaRPr/>
          </a:p>
        </p:txBody>
      </p:sp>
      <p:sp>
        <p:nvSpPr>
          <p:cNvPr id="1380" name="Google Shape;1380;p100"/>
          <p:cNvSpPr txBox="1"/>
          <p:nvPr/>
        </p:nvSpPr>
        <p:spPr>
          <a:xfrm>
            <a:off x="5228832" y="4610670"/>
            <a:ext cx="17551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$ 220.00</a:t>
            </a:r>
            <a:endParaRPr/>
          </a:p>
        </p:txBody>
      </p:sp>
      <p:sp>
        <p:nvSpPr>
          <p:cNvPr id="1381" name="Google Shape;1381;p100"/>
          <p:cNvSpPr txBox="1"/>
          <p:nvPr/>
        </p:nvSpPr>
        <p:spPr>
          <a:xfrm>
            <a:off x="751055" y="4610670"/>
            <a:ext cx="17551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$ 300.00</a:t>
            </a:r>
            <a:endParaRPr/>
          </a:p>
        </p:txBody>
      </p:sp>
      <p:sp>
        <p:nvSpPr>
          <p:cNvPr id="1382" name="Google Shape;1382;p100"/>
          <p:cNvSpPr txBox="1"/>
          <p:nvPr/>
        </p:nvSpPr>
        <p:spPr>
          <a:xfrm>
            <a:off x="9725846" y="4610670"/>
            <a:ext cx="17551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$ 650.00</a:t>
            </a:r>
            <a:endParaRPr/>
          </a:p>
        </p:txBody>
      </p:sp>
      <p:sp>
        <p:nvSpPr>
          <p:cNvPr id="1383" name="Google Shape;1383;p100"/>
          <p:cNvSpPr/>
          <p:nvPr/>
        </p:nvSpPr>
        <p:spPr>
          <a:xfrm>
            <a:off x="2095316" y="5211400"/>
            <a:ext cx="502920" cy="502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pic>
        <p:nvPicPr>
          <p:cNvPr id="1384" name="Google Shape;1384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5336" y="5371420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100"/>
          <p:cNvSpPr/>
          <p:nvPr/>
        </p:nvSpPr>
        <p:spPr>
          <a:xfrm>
            <a:off x="4351383" y="5211400"/>
            <a:ext cx="502920" cy="502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pic>
        <p:nvPicPr>
          <p:cNvPr id="1386" name="Google Shape;1386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1403" y="5371420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p100"/>
          <p:cNvSpPr/>
          <p:nvPr/>
        </p:nvSpPr>
        <p:spPr>
          <a:xfrm>
            <a:off x="6486785" y="5211400"/>
            <a:ext cx="502920" cy="502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pic>
        <p:nvPicPr>
          <p:cNvPr id="1388" name="Google Shape;1388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6805" y="5371420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1389" name="Google Shape;1389;p100"/>
          <p:cNvSpPr/>
          <p:nvPr/>
        </p:nvSpPr>
        <p:spPr>
          <a:xfrm>
            <a:off x="8793316" y="5211400"/>
            <a:ext cx="502920" cy="502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pic>
        <p:nvPicPr>
          <p:cNvPr id="1390" name="Google Shape;1390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3336" y="5371420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100"/>
          <p:cNvSpPr/>
          <p:nvPr/>
        </p:nvSpPr>
        <p:spPr>
          <a:xfrm>
            <a:off x="11048884" y="5211400"/>
            <a:ext cx="502920" cy="502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pic>
        <p:nvPicPr>
          <p:cNvPr id="1392" name="Google Shape;1392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8904" y="5371420"/>
            <a:ext cx="182880" cy="1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3" name="Google Shape;1393;p10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20997" r="20996"/>
          <a:stretch/>
        </p:blipFill>
        <p:spPr>
          <a:xfrm>
            <a:off x="659067" y="2035197"/>
            <a:ext cx="1939171" cy="1881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394" name="Google Shape;1394;p100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1779" r="21780"/>
          <a:stretch/>
        </p:blipFill>
        <p:spPr>
          <a:xfrm>
            <a:off x="2966870" y="2035197"/>
            <a:ext cx="1887434" cy="1881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395" name="Google Shape;1395;p100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 l="23679" r="23679"/>
          <a:stretch/>
        </p:blipFill>
        <p:spPr>
          <a:xfrm>
            <a:off x="5222935" y="2035197"/>
            <a:ext cx="1761089" cy="1881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396" name="Google Shape;1396;p100"/>
          <p:cNvPicPr preferRelativeResize="0">
            <a:picLocks noGrp="1"/>
          </p:cNvPicPr>
          <p:nvPr>
            <p:ph type="pic" idx="5"/>
          </p:nvPr>
        </p:nvPicPr>
        <p:blipFill rotWithShape="1">
          <a:blip r:embed="rId4">
            <a:alphaModFix/>
          </a:blip>
          <a:srcRect l="20949" r="20949"/>
          <a:stretch/>
        </p:blipFill>
        <p:spPr>
          <a:xfrm>
            <a:off x="7352655" y="2035197"/>
            <a:ext cx="1943582" cy="1881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397" name="Google Shape;1397;p100"/>
          <p:cNvPicPr preferRelativeResize="0">
            <a:picLocks noGrp="1"/>
          </p:cNvPicPr>
          <p:nvPr>
            <p:ph type="pic" idx="6"/>
          </p:nvPr>
        </p:nvPicPr>
        <p:blipFill rotWithShape="1">
          <a:blip r:embed="rId4">
            <a:alphaModFix/>
          </a:blip>
          <a:srcRect l="21875" r="21874"/>
          <a:stretch/>
        </p:blipFill>
        <p:spPr>
          <a:xfrm>
            <a:off x="9664865" y="2035197"/>
            <a:ext cx="1881715" cy="1881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01"/>
          <p:cNvSpPr txBox="1"/>
          <p:nvPr/>
        </p:nvSpPr>
        <p:spPr>
          <a:xfrm>
            <a:off x="2934270" y="699448"/>
            <a:ext cx="63507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SPAREPART 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GALLERY</a:t>
            </a:r>
            <a:endParaRPr/>
          </a:p>
        </p:txBody>
      </p:sp>
      <p:grpSp>
        <p:nvGrpSpPr>
          <p:cNvPr id="1403" name="Google Shape;1403;p101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1404" name="Google Shape;1404;p101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405" name="Google Shape;1405;p101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406" name="Google Shape;1406;p101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1407" name="Google Shape;1407;p101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1408" name="Google Shape;1408;p101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409" name="Google Shape;1409;p101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410" name="Google Shape;1410;p101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sp>
        <p:nvSpPr>
          <p:cNvPr id="1411" name="Google Shape;1411;p101"/>
          <p:cNvSpPr/>
          <p:nvPr/>
        </p:nvSpPr>
        <p:spPr>
          <a:xfrm>
            <a:off x="-368490" y="6175780"/>
            <a:ext cx="1009935" cy="457200"/>
          </a:xfrm>
          <a:prstGeom prst="round1Rect">
            <a:avLst>
              <a:gd name="adj" fmla="val 50000"/>
            </a:avLst>
          </a:prstGeom>
          <a:solidFill>
            <a:srgbClr val="CAD5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1"/>
                </a:solidFill>
                <a:latin typeface="Cabin Medium"/>
                <a:ea typeface="Cabin Medium"/>
                <a:cs typeface="Cabin Medium"/>
                <a:sym typeface="Cabin Medium"/>
              </a:rPr>
              <a:t>43</a:t>
            </a:r>
            <a:r>
              <a:rPr lang="en-US" sz="1100">
                <a:solidFill>
                  <a:srgbClr val="CAD5EE"/>
                </a:solidFill>
                <a:latin typeface="Cabin Medium"/>
                <a:ea typeface="Cabin Medium"/>
                <a:cs typeface="Cabin Medium"/>
                <a:sym typeface="Cabin Medium"/>
              </a:rPr>
              <a:t>.</a:t>
            </a:r>
            <a:endParaRPr/>
          </a:p>
        </p:txBody>
      </p:sp>
      <p:sp>
        <p:nvSpPr>
          <p:cNvPr id="1412" name="Google Shape;1412;p101"/>
          <p:cNvSpPr txBox="1"/>
          <p:nvPr/>
        </p:nvSpPr>
        <p:spPr>
          <a:xfrm>
            <a:off x="7352660" y="4202312"/>
            <a:ext cx="19435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Sport Clutch</a:t>
            </a:r>
            <a:endParaRPr/>
          </a:p>
        </p:txBody>
      </p:sp>
      <p:sp>
        <p:nvSpPr>
          <p:cNvPr id="1413" name="Google Shape;1413;p101"/>
          <p:cNvSpPr txBox="1"/>
          <p:nvPr/>
        </p:nvSpPr>
        <p:spPr>
          <a:xfrm>
            <a:off x="2934270" y="4202312"/>
            <a:ext cx="19200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UTV Sprocket</a:t>
            </a:r>
            <a:endParaRPr/>
          </a:p>
        </p:txBody>
      </p:sp>
      <p:sp>
        <p:nvSpPr>
          <p:cNvPr id="1414" name="Google Shape;1414;p101"/>
          <p:cNvSpPr txBox="1"/>
          <p:nvPr/>
        </p:nvSpPr>
        <p:spPr>
          <a:xfrm>
            <a:off x="5222938" y="4202312"/>
            <a:ext cx="17610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ATV Part</a:t>
            </a:r>
            <a:endParaRPr/>
          </a:p>
        </p:txBody>
      </p:sp>
      <p:sp>
        <p:nvSpPr>
          <p:cNvPr id="1415" name="Google Shape;1415;p101"/>
          <p:cNvSpPr txBox="1"/>
          <p:nvPr/>
        </p:nvSpPr>
        <p:spPr>
          <a:xfrm>
            <a:off x="9662588" y="4202312"/>
            <a:ext cx="18817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Oil Filter</a:t>
            </a:r>
            <a:endParaRPr/>
          </a:p>
        </p:txBody>
      </p:sp>
      <p:sp>
        <p:nvSpPr>
          <p:cNvPr id="1416" name="Google Shape;1416;p101"/>
          <p:cNvSpPr/>
          <p:nvPr/>
        </p:nvSpPr>
        <p:spPr>
          <a:xfrm flipH="1">
            <a:off x="659066" y="5211400"/>
            <a:ext cx="1887432" cy="50292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   Add to Chart</a:t>
            </a:r>
            <a:endParaRPr/>
          </a:p>
        </p:txBody>
      </p:sp>
      <p:sp>
        <p:nvSpPr>
          <p:cNvPr id="1417" name="Google Shape;1417;p101"/>
          <p:cNvSpPr/>
          <p:nvPr/>
        </p:nvSpPr>
        <p:spPr>
          <a:xfrm flipH="1">
            <a:off x="2951837" y="5211400"/>
            <a:ext cx="1774491" cy="50292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   Add to Chart</a:t>
            </a:r>
            <a:endParaRPr/>
          </a:p>
        </p:txBody>
      </p:sp>
      <p:sp>
        <p:nvSpPr>
          <p:cNvPr id="1418" name="Google Shape;1418;p101"/>
          <p:cNvSpPr/>
          <p:nvPr/>
        </p:nvSpPr>
        <p:spPr>
          <a:xfrm flipH="1">
            <a:off x="5131666" y="5211400"/>
            <a:ext cx="1874043" cy="50292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   Add to Chart</a:t>
            </a:r>
            <a:endParaRPr/>
          </a:p>
        </p:txBody>
      </p:sp>
      <p:sp>
        <p:nvSpPr>
          <p:cNvPr id="1419" name="Google Shape;1419;p101"/>
          <p:cNvSpPr/>
          <p:nvPr/>
        </p:nvSpPr>
        <p:spPr>
          <a:xfrm flipH="1">
            <a:off x="7422192" y="5211400"/>
            <a:ext cx="1768806" cy="50292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   Add to Chart</a:t>
            </a:r>
            <a:endParaRPr/>
          </a:p>
        </p:txBody>
      </p:sp>
      <p:sp>
        <p:nvSpPr>
          <p:cNvPr id="1420" name="Google Shape;1420;p101"/>
          <p:cNvSpPr/>
          <p:nvPr/>
        </p:nvSpPr>
        <p:spPr>
          <a:xfrm flipH="1">
            <a:off x="9594633" y="5211400"/>
            <a:ext cx="1949667" cy="50292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   Add to Chart</a:t>
            </a:r>
            <a:endParaRPr/>
          </a:p>
        </p:txBody>
      </p:sp>
      <p:sp>
        <p:nvSpPr>
          <p:cNvPr id="1421" name="Google Shape;1421;p101"/>
          <p:cNvSpPr txBox="1"/>
          <p:nvPr/>
        </p:nvSpPr>
        <p:spPr>
          <a:xfrm>
            <a:off x="751055" y="4202312"/>
            <a:ext cx="17551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Propeller</a:t>
            </a:r>
            <a:endParaRPr/>
          </a:p>
        </p:txBody>
      </p:sp>
      <p:sp>
        <p:nvSpPr>
          <p:cNvPr id="1422" name="Google Shape;1422;p101"/>
          <p:cNvSpPr txBox="1"/>
          <p:nvPr/>
        </p:nvSpPr>
        <p:spPr>
          <a:xfrm>
            <a:off x="7446850" y="4610670"/>
            <a:ext cx="17551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$ 550.00</a:t>
            </a:r>
            <a:endParaRPr/>
          </a:p>
        </p:txBody>
      </p:sp>
      <p:sp>
        <p:nvSpPr>
          <p:cNvPr id="1423" name="Google Shape;1423;p101"/>
          <p:cNvSpPr txBox="1"/>
          <p:nvPr/>
        </p:nvSpPr>
        <p:spPr>
          <a:xfrm>
            <a:off x="3032989" y="4610670"/>
            <a:ext cx="17551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$ 80.00</a:t>
            </a:r>
            <a:endParaRPr/>
          </a:p>
        </p:txBody>
      </p:sp>
      <p:sp>
        <p:nvSpPr>
          <p:cNvPr id="1424" name="Google Shape;1424;p101"/>
          <p:cNvSpPr txBox="1"/>
          <p:nvPr/>
        </p:nvSpPr>
        <p:spPr>
          <a:xfrm>
            <a:off x="5228832" y="4610670"/>
            <a:ext cx="17551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$ 160.00</a:t>
            </a:r>
            <a:endParaRPr/>
          </a:p>
        </p:txBody>
      </p:sp>
      <p:sp>
        <p:nvSpPr>
          <p:cNvPr id="1425" name="Google Shape;1425;p101"/>
          <p:cNvSpPr txBox="1"/>
          <p:nvPr/>
        </p:nvSpPr>
        <p:spPr>
          <a:xfrm>
            <a:off x="751055" y="4610670"/>
            <a:ext cx="17551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$ 420.00</a:t>
            </a:r>
            <a:endParaRPr/>
          </a:p>
        </p:txBody>
      </p:sp>
      <p:sp>
        <p:nvSpPr>
          <p:cNvPr id="1426" name="Google Shape;1426;p101"/>
          <p:cNvSpPr txBox="1"/>
          <p:nvPr/>
        </p:nvSpPr>
        <p:spPr>
          <a:xfrm>
            <a:off x="9725846" y="4610670"/>
            <a:ext cx="17551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$ 450.00</a:t>
            </a:r>
            <a:endParaRPr/>
          </a:p>
        </p:txBody>
      </p:sp>
      <p:sp>
        <p:nvSpPr>
          <p:cNvPr id="1427" name="Google Shape;1427;p101"/>
          <p:cNvSpPr/>
          <p:nvPr/>
        </p:nvSpPr>
        <p:spPr>
          <a:xfrm>
            <a:off x="11045437" y="5211400"/>
            <a:ext cx="502920" cy="502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pic>
        <p:nvPicPr>
          <p:cNvPr id="1428" name="Google Shape;1428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5457" y="5371420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1429" name="Google Shape;1429;p101"/>
          <p:cNvSpPr/>
          <p:nvPr/>
        </p:nvSpPr>
        <p:spPr>
          <a:xfrm>
            <a:off x="8690107" y="5211400"/>
            <a:ext cx="502920" cy="502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pic>
        <p:nvPicPr>
          <p:cNvPr id="1430" name="Google Shape;1430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50127" y="5371420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101"/>
          <p:cNvSpPr/>
          <p:nvPr/>
        </p:nvSpPr>
        <p:spPr>
          <a:xfrm>
            <a:off x="6503804" y="5211400"/>
            <a:ext cx="502920" cy="502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pic>
        <p:nvPicPr>
          <p:cNvPr id="1432" name="Google Shape;1432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3824" y="5371420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1433" name="Google Shape;1433;p101"/>
          <p:cNvSpPr/>
          <p:nvPr/>
        </p:nvSpPr>
        <p:spPr>
          <a:xfrm>
            <a:off x="4223916" y="5211400"/>
            <a:ext cx="502920" cy="502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pic>
        <p:nvPicPr>
          <p:cNvPr id="1434" name="Google Shape;1434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3936" y="5371420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1435" name="Google Shape;1435;p101"/>
          <p:cNvSpPr/>
          <p:nvPr/>
        </p:nvSpPr>
        <p:spPr>
          <a:xfrm>
            <a:off x="2040260" y="5211400"/>
            <a:ext cx="502920" cy="502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pic>
        <p:nvPicPr>
          <p:cNvPr id="1436" name="Google Shape;1436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0280" y="5371420"/>
            <a:ext cx="182880" cy="1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7" name="Google Shape;1437;p10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21779" r="21780"/>
          <a:stretch/>
        </p:blipFill>
        <p:spPr>
          <a:xfrm>
            <a:off x="659066" y="2035197"/>
            <a:ext cx="1887431" cy="1881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438" name="Google Shape;1438;p10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3465" r="23465"/>
          <a:stretch/>
        </p:blipFill>
        <p:spPr>
          <a:xfrm>
            <a:off x="2951837" y="2035197"/>
            <a:ext cx="1774491" cy="1881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439" name="Google Shape;1439;p101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 l="21994" r="21994"/>
          <a:stretch/>
        </p:blipFill>
        <p:spPr>
          <a:xfrm>
            <a:off x="5131668" y="2035197"/>
            <a:ext cx="1874043" cy="1881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440" name="Google Shape;1440;p101"/>
          <p:cNvPicPr preferRelativeResize="0">
            <a:picLocks noGrp="1"/>
          </p:cNvPicPr>
          <p:nvPr>
            <p:ph type="pic" idx="5"/>
          </p:nvPr>
        </p:nvPicPr>
        <p:blipFill rotWithShape="1">
          <a:blip r:embed="rId4">
            <a:alphaModFix/>
          </a:blip>
          <a:srcRect l="23370" r="23370"/>
          <a:stretch/>
        </p:blipFill>
        <p:spPr>
          <a:xfrm>
            <a:off x="7411051" y="2035197"/>
            <a:ext cx="1779947" cy="1881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441" name="Google Shape;1441;p101"/>
          <p:cNvPicPr preferRelativeResize="0">
            <a:picLocks noGrp="1"/>
          </p:cNvPicPr>
          <p:nvPr>
            <p:ph type="pic" idx="6"/>
          </p:nvPr>
        </p:nvPicPr>
        <p:blipFill rotWithShape="1">
          <a:blip r:embed="rId4">
            <a:alphaModFix/>
          </a:blip>
          <a:srcRect l="20783" r="20783"/>
          <a:stretch/>
        </p:blipFill>
        <p:spPr>
          <a:xfrm>
            <a:off x="9590882" y="2035197"/>
            <a:ext cx="1955125" cy="1881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6"/>
          <p:cNvSpPr txBox="1"/>
          <p:nvPr/>
        </p:nvSpPr>
        <p:spPr>
          <a:xfrm>
            <a:off x="3821376" y="699448"/>
            <a:ext cx="455835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OUR 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VISION</a:t>
            </a:r>
            <a:endParaRPr/>
          </a:p>
        </p:txBody>
      </p:sp>
      <p:grpSp>
        <p:nvGrpSpPr>
          <p:cNvPr id="271" name="Google Shape;271;p66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272" name="Google Shape;272;p66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73" name="Google Shape;273;p66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74" name="Google Shape;274;p66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275" name="Google Shape;275;p66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276" name="Google Shape;276;p66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77" name="Google Shape;277;p66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78" name="Google Shape;278;p66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279" name="Google Shape;279;p66"/>
          <p:cNvGrpSpPr/>
          <p:nvPr/>
        </p:nvGrpSpPr>
        <p:grpSpPr>
          <a:xfrm>
            <a:off x="4998948" y="4162566"/>
            <a:ext cx="2221400" cy="710637"/>
            <a:chOff x="2530523" y="4162566"/>
            <a:chExt cx="2221400" cy="710637"/>
          </a:xfrm>
        </p:grpSpPr>
        <p:sp>
          <p:nvSpPr>
            <p:cNvPr id="280" name="Google Shape;280;p66"/>
            <p:cNvSpPr txBox="1"/>
            <p:nvPr/>
          </p:nvSpPr>
          <p:spPr>
            <a:xfrm>
              <a:off x="2530523" y="4162566"/>
              <a:ext cx="22214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accent2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JOHN STEPHAN</a:t>
              </a:r>
              <a:endParaRPr/>
            </a:p>
          </p:txBody>
        </p:sp>
        <p:sp>
          <p:nvSpPr>
            <p:cNvPr id="281" name="Google Shape;281;p66"/>
            <p:cNvSpPr txBox="1"/>
            <p:nvPr/>
          </p:nvSpPr>
          <p:spPr>
            <a:xfrm>
              <a:off x="2999779" y="4565426"/>
              <a:ext cx="128288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15223F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vehicle seller</a:t>
              </a:r>
              <a:endParaRPr/>
            </a:p>
          </p:txBody>
        </p:sp>
      </p:grpSp>
      <p:sp>
        <p:nvSpPr>
          <p:cNvPr id="282" name="Google Shape;282;p66"/>
          <p:cNvSpPr txBox="1"/>
          <p:nvPr/>
        </p:nvSpPr>
        <p:spPr>
          <a:xfrm>
            <a:off x="3562637" y="2878722"/>
            <a:ext cx="5094023" cy="96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Cabin Medium"/>
                <a:ea typeface="Cabin Medium"/>
                <a:cs typeface="Cabin Medium"/>
                <a:sym typeface="Cabin Medium"/>
              </a:rPr>
              <a:t>AutoImage is nisi aliquip consequat duis velit esse cillum fugiat nulla pariatur excepteur.</a:t>
            </a:r>
            <a:endParaRPr/>
          </a:p>
        </p:txBody>
      </p:sp>
      <p:pic>
        <p:nvPicPr>
          <p:cNvPr id="283" name="Google Shape;283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1048" y="2191547"/>
            <a:ext cx="457200" cy="457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4" name="Google Shape;284;p66"/>
          <p:cNvGrpSpPr/>
          <p:nvPr/>
        </p:nvGrpSpPr>
        <p:grpSpPr>
          <a:xfrm>
            <a:off x="5782217" y="5513697"/>
            <a:ext cx="654862" cy="91440"/>
            <a:chOff x="3316641" y="5513697"/>
            <a:chExt cx="654862" cy="91440"/>
          </a:xfrm>
        </p:grpSpPr>
        <p:sp>
          <p:nvSpPr>
            <p:cNvPr id="285" name="Google Shape;285;p66"/>
            <p:cNvSpPr/>
            <p:nvPr/>
          </p:nvSpPr>
          <p:spPr>
            <a:xfrm>
              <a:off x="3316641" y="5513697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86" name="Google Shape;286;p66"/>
            <p:cNvSpPr/>
            <p:nvPr/>
          </p:nvSpPr>
          <p:spPr>
            <a:xfrm>
              <a:off x="3598352" y="5513697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87" name="Google Shape;287;p66"/>
            <p:cNvSpPr/>
            <p:nvPr/>
          </p:nvSpPr>
          <p:spPr>
            <a:xfrm>
              <a:off x="3880063" y="5513697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pic>
        <p:nvPicPr>
          <p:cNvPr id="288" name="Google Shape;288;p6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29182" r="29181"/>
          <a:stretch/>
        </p:blipFill>
        <p:spPr>
          <a:xfrm>
            <a:off x="0" y="2032946"/>
            <a:ext cx="2727506" cy="3685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89" name="Google Shape;289;p66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9182" r="29181"/>
          <a:stretch/>
        </p:blipFill>
        <p:spPr>
          <a:xfrm>
            <a:off x="9464494" y="2032946"/>
            <a:ext cx="2727506" cy="3685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6" name="Google Shape;1446;p10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803" b="3803"/>
          <a:stretch/>
        </p:blipFill>
        <p:spPr>
          <a:xfrm>
            <a:off x="655092" y="2032949"/>
            <a:ext cx="3342236" cy="1737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447" name="Google Shape;1447;p102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3803" b="3803"/>
          <a:stretch/>
        </p:blipFill>
        <p:spPr>
          <a:xfrm>
            <a:off x="4432464" y="2032949"/>
            <a:ext cx="3342236" cy="1737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448" name="Google Shape;1448;p102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3803" b="3803"/>
          <a:stretch/>
        </p:blipFill>
        <p:spPr>
          <a:xfrm>
            <a:off x="8204115" y="2032949"/>
            <a:ext cx="3342236" cy="1737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grpSp>
        <p:nvGrpSpPr>
          <p:cNvPr id="1449" name="Google Shape;1449;p102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1450" name="Google Shape;1450;p102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451" name="Google Shape;1451;p102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452" name="Google Shape;1452;p102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1453" name="Google Shape;1453;p102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1454" name="Google Shape;1454;p102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455" name="Google Shape;1455;p102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456" name="Google Shape;1456;p102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sp>
        <p:nvSpPr>
          <p:cNvPr id="1457" name="Google Shape;1457;p102"/>
          <p:cNvSpPr txBox="1"/>
          <p:nvPr/>
        </p:nvSpPr>
        <p:spPr>
          <a:xfrm>
            <a:off x="2934270" y="699448"/>
            <a:ext cx="63507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GENERAL 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SERVICES</a:t>
            </a:r>
            <a:endParaRPr/>
          </a:p>
        </p:txBody>
      </p:sp>
      <p:sp>
        <p:nvSpPr>
          <p:cNvPr id="1458" name="Google Shape;1458;p102"/>
          <p:cNvSpPr/>
          <p:nvPr/>
        </p:nvSpPr>
        <p:spPr>
          <a:xfrm>
            <a:off x="-368490" y="6175780"/>
            <a:ext cx="1009935" cy="457200"/>
          </a:xfrm>
          <a:prstGeom prst="round1Rect">
            <a:avLst>
              <a:gd name="adj" fmla="val 50000"/>
            </a:avLst>
          </a:prstGeom>
          <a:solidFill>
            <a:srgbClr val="CAD5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1"/>
                </a:solidFill>
                <a:latin typeface="Cabin Medium"/>
                <a:ea typeface="Cabin Medium"/>
                <a:cs typeface="Cabin Medium"/>
                <a:sym typeface="Cabin Medium"/>
              </a:rPr>
              <a:t>44</a:t>
            </a:r>
            <a:r>
              <a:rPr lang="en-US" sz="1100">
                <a:solidFill>
                  <a:srgbClr val="CAD5EE"/>
                </a:solidFill>
                <a:latin typeface="Cabin Medium"/>
                <a:ea typeface="Cabin Medium"/>
                <a:cs typeface="Cabin Medium"/>
                <a:sym typeface="Cabin Medium"/>
              </a:rPr>
              <a:t>.</a:t>
            </a:r>
            <a:endParaRPr/>
          </a:p>
        </p:txBody>
      </p:sp>
      <p:sp>
        <p:nvSpPr>
          <p:cNvPr id="1459" name="Google Shape;1459;p102"/>
          <p:cNvSpPr/>
          <p:nvPr/>
        </p:nvSpPr>
        <p:spPr>
          <a:xfrm>
            <a:off x="655093" y="4026335"/>
            <a:ext cx="3029804" cy="109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SERVICE 01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far coast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amenable scandalously arrogant.</a:t>
            </a:r>
            <a:endParaRPr/>
          </a:p>
        </p:txBody>
      </p:sp>
      <p:pic>
        <p:nvPicPr>
          <p:cNvPr id="1460" name="Google Shape;1460;p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0858" y="5457934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1461" name="Google Shape;1461;p102"/>
          <p:cNvSpPr txBox="1"/>
          <p:nvPr/>
        </p:nvSpPr>
        <p:spPr>
          <a:xfrm>
            <a:off x="657820" y="5380097"/>
            <a:ext cx="119554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FD2BD"/>
                </a:solidFill>
                <a:latin typeface="Cabin Medium"/>
                <a:ea typeface="Cabin Medium"/>
                <a:cs typeface="Cabin Medium"/>
                <a:sym typeface="Cabin Medium"/>
              </a:rPr>
              <a:t>read more</a:t>
            </a:r>
            <a:endParaRPr/>
          </a:p>
        </p:txBody>
      </p:sp>
      <p:sp>
        <p:nvSpPr>
          <p:cNvPr id="1462" name="Google Shape;1462;p102"/>
          <p:cNvSpPr/>
          <p:nvPr/>
        </p:nvSpPr>
        <p:spPr>
          <a:xfrm>
            <a:off x="4432464" y="4026335"/>
            <a:ext cx="3029804" cy="109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SERVICE 02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far coast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amenable scandalously arrogant.</a:t>
            </a:r>
            <a:endParaRPr/>
          </a:p>
        </p:txBody>
      </p:sp>
      <p:sp>
        <p:nvSpPr>
          <p:cNvPr id="1463" name="Google Shape;1463;p102"/>
          <p:cNvSpPr/>
          <p:nvPr/>
        </p:nvSpPr>
        <p:spPr>
          <a:xfrm>
            <a:off x="8204115" y="4026335"/>
            <a:ext cx="3029804" cy="109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SERVICE 03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far coast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amenable scandalously arrogant.</a:t>
            </a:r>
            <a:endParaRPr/>
          </a:p>
        </p:txBody>
      </p:sp>
      <p:pic>
        <p:nvPicPr>
          <p:cNvPr id="1464" name="Google Shape;1464;p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7153" y="5457934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1465" name="Google Shape;1465;p102"/>
          <p:cNvSpPr txBox="1"/>
          <p:nvPr/>
        </p:nvSpPr>
        <p:spPr>
          <a:xfrm>
            <a:off x="8204115" y="5380097"/>
            <a:ext cx="119554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FD2BD"/>
                </a:solidFill>
                <a:latin typeface="Cabin Medium"/>
                <a:ea typeface="Cabin Medium"/>
                <a:cs typeface="Cabin Medium"/>
                <a:sym typeface="Cabin Medium"/>
              </a:rPr>
              <a:t>read more</a:t>
            </a:r>
            <a:endParaRPr/>
          </a:p>
        </p:txBody>
      </p:sp>
      <p:pic>
        <p:nvPicPr>
          <p:cNvPr id="1466" name="Google Shape;1466;p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4005" y="5457934"/>
            <a:ext cx="18288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1467" name="Google Shape;1467;p102"/>
          <p:cNvSpPr txBox="1"/>
          <p:nvPr/>
        </p:nvSpPr>
        <p:spPr>
          <a:xfrm>
            <a:off x="4430967" y="5380097"/>
            <a:ext cx="119554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FD2BD"/>
                </a:solidFill>
                <a:latin typeface="Cabin Medium"/>
                <a:ea typeface="Cabin Medium"/>
                <a:cs typeface="Cabin Medium"/>
                <a:sym typeface="Cabin Medium"/>
              </a:rPr>
              <a:t>read more</a:t>
            </a:r>
            <a:endParaRPr/>
          </a:p>
        </p:txBody>
      </p:sp>
      <p:pic>
        <p:nvPicPr>
          <p:cNvPr id="1468" name="Google Shape;1468;p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97610" y="2673028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p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74982" y="2673028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0" name="Google Shape;1470;p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46633" y="2673028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103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1476" name="Google Shape;1476;p103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477" name="Google Shape;1477;p103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478" name="Google Shape;1478;p103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1479" name="Google Shape;1479;p103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1480" name="Google Shape;1480;p103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481" name="Google Shape;1481;p103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482" name="Google Shape;1482;p103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sp>
        <p:nvSpPr>
          <p:cNvPr id="1483" name="Google Shape;1483;p103"/>
          <p:cNvSpPr txBox="1"/>
          <p:nvPr/>
        </p:nvSpPr>
        <p:spPr>
          <a:xfrm>
            <a:off x="2934270" y="699448"/>
            <a:ext cx="63507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PRICE 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LIST</a:t>
            </a:r>
            <a:endParaRPr/>
          </a:p>
        </p:txBody>
      </p:sp>
      <p:sp>
        <p:nvSpPr>
          <p:cNvPr id="1484" name="Google Shape;1484;p103"/>
          <p:cNvSpPr/>
          <p:nvPr/>
        </p:nvSpPr>
        <p:spPr>
          <a:xfrm>
            <a:off x="661346" y="2032948"/>
            <a:ext cx="2560320" cy="36820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485" name="Google Shape;1485;p103"/>
          <p:cNvSpPr/>
          <p:nvPr/>
        </p:nvSpPr>
        <p:spPr>
          <a:xfrm>
            <a:off x="-368490" y="6175780"/>
            <a:ext cx="1009935" cy="457200"/>
          </a:xfrm>
          <a:prstGeom prst="round1Rect">
            <a:avLst>
              <a:gd name="adj" fmla="val 50000"/>
            </a:avLst>
          </a:prstGeom>
          <a:solidFill>
            <a:srgbClr val="CAD5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1"/>
                </a:solidFill>
                <a:latin typeface="Cabin Medium"/>
                <a:ea typeface="Cabin Medium"/>
                <a:cs typeface="Cabin Medium"/>
                <a:sym typeface="Cabin Medium"/>
              </a:rPr>
              <a:t>46</a:t>
            </a:r>
            <a:r>
              <a:rPr lang="en-US" sz="1100">
                <a:solidFill>
                  <a:srgbClr val="CAD5EE"/>
                </a:solidFill>
                <a:latin typeface="Cabin Medium"/>
                <a:ea typeface="Cabin Medium"/>
                <a:cs typeface="Cabin Medium"/>
                <a:sym typeface="Cabin Medium"/>
              </a:rPr>
              <a:t>.</a:t>
            </a:r>
            <a:endParaRPr/>
          </a:p>
        </p:txBody>
      </p:sp>
      <p:sp>
        <p:nvSpPr>
          <p:cNvPr id="1486" name="Google Shape;1486;p103"/>
          <p:cNvSpPr/>
          <p:nvPr/>
        </p:nvSpPr>
        <p:spPr>
          <a:xfrm>
            <a:off x="3435558" y="2032948"/>
            <a:ext cx="2560320" cy="36820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487" name="Google Shape;1487;p103"/>
          <p:cNvSpPr/>
          <p:nvPr/>
        </p:nvSpPr>
        <p:spPr>
          <a:xfrm>
            <a:off x="6209770" y="2032948"/>
            <a:ext cx="2560320" cy="3682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488" name="Google Shape;1488;p103"/>
          <p:cNvSpPr/>
          <p:nvPr/>
        </p:nvSpPr>
        <p:spPr>
          <a:xfrm>
            <a:off x="8983982" y="2032948"/>
            <a:ext cx="2560320" cy="36820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489" name="Google Shape;1489;p103"/>
          <p:cNvSpPr/>
          <p:nvPr/>
        </p:nvSpPr>
        <p:spPr>
          <a:xfrm>
            <a:off x="1209986" y="2439620"/>
            <a:ext cx="1463040" cy="5486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Basic</a:t>
            </a:r>
            <a:endParaRPr/>
          </a:p>
        </p:txBody>
      </p:sp>
      <p:sp>
        <p:nvSpPr>
          <p:cNvPr id="1490" name="Google Shape;1490;p103"/>
          <p:cNvSpPr txBox="1"/>
          <p:nvPr/>
        </p:nvSpPr>
        <p:spPr>
          <a:xfrm>
            <a:off x="1033928" y="3270116"/>
            <a:ext cx="181515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$</a:t>
            </a:r>
            <a:r>
              <a:rPr lang="en-US" sz="4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 69</a:t>
            </a:r>
            <a:r>
              <a:rPr lang="en-US" sz="16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.99</a:t>
            </a:r>
            <a:endParaRPr sz="44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491" name="Google Shape;1491;p103"/>
          <p:cNvSpPr/>
          <p:nvPr/>
        </p:nvSpPr>
        <p:spPr>
          <a:xfrm>
            <a:off x="1033928" y="4187777"/>
            <a:ext cx="1815156" cy="1158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in far coast able scandalously.</a:t>
            </a:r>
            <a:endParaRPr/>
          </a:p>
        </p:txBody>
      </p:sp>
      <p:sp>
        <p:nvSpPr>
          <p:cNvPr id="1492" name="Google Shape;1492;p103"/>
          <p:cNvSpPr txBox="1"/>
          <p:nvPr/>
        </p:nvSpPr>
        <p:spPr>
          <a:xfrm>
            <a:off x="3808140" y="3270116"/>
            <a:ext cx="181515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$</a:t>
            </a:r>
            <a:r>
              <a:rPr lang="en-US" sz="4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 89</a:t>
            </a:r>
            <a:r>
              <a:rPr lang="en-US" sz="16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.99</a:t>
            </a:r>
            <a:endParaRPr sz="44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493" name="Google Shape;1493;p103"/>
          <p:cNvSpPr/>
          <p:nvPr/>
        </p:nvSpPr>
        <p:spPr>
          <a:xfrm>
            <a:off x="3984198" y="2439620"/>
            <a:ext cx="1463040" cy="5486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Normal</a:t>
            </a:r>
            <a:endParaRPr/>
          </a:p>
        </p:txBody>
      </p:sp>
      <p:sp>
        <p:nvSpPr>
          <p:cNvPr id="1494" name="Google Shape;1494;p103"/>
          <p:cNvSpPr/>
          <p:nvPr/>
        </p:nvSpPr>
        <p:spPr>
          <a:xfrm>
            <a:off x="3808140" y="4187777"/>
            <a:ext cx="1815156" cy="1158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in far coast able scandalously.</a:t>
            </a:r>
            <a:endParaRPr/>
          </a:p>
        </p:txBody>
      </p:sp>
      <p:sp>
        <p:nvSpPr>
          <p:cNvPr id="1495" name="Google Shape;1495;p103"/>
          <p:cNvSpPr txBox="1"/>
          <p:nvPr/>
        </p:nvSpPr>
        <p:spPr>
          <a:xfrm>
            <a:off x="6582352" y="3270116"/>
            <a:ext cx="181515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$</a:t>
            </a:r>
            <a:r>
              <a:rPr lang="en-US" sz="4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 119</a:t>
            </a:r>
            <a:r>
              <a:rPr lang="en-US" sz="16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.99</a:t>
            </a:r>
            <a:endParaRPr sz="44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496" name="Google Shape;1496;p103"/>
          <p:cNvSpPr/>
          <p:nvPr/>
        </p:nvSpPr>
        <p:spPr>
          <a:xfrm>
            <a:off x="6758410" y="2439620"/>
            <a:ext cx="1463040" cy="5486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Pro</a:t>
            </a:r>
            <a:endParaRPr/>
          </a:p>
        </p:txBody>
      </p:sp>
      <p:sp>
        <p:nvSpPr>
          <p:cNvPr id="1497" name="Google Shape;1497;p103"/>
          <p:cNvSpPr/>
          <p:nvPr/>
        </p:nvSpPr>
        <p:spPr>
          <a:xfrm>
            <a:off x="6582352" y="4187777"/>
            <a:ext cx="1815156" cy="1158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in far coast able scandalously.</a:t>
            </a:r>
            <a:endParaRPr/>
          </a:p>
        </p:txBody>
      </p:sp>
      <p:sp>
        <p:nvSpPr>
          <p:cNvPr id="1498" name="Google Shape;1498;p103"/>
          <p:cNvSpPr txBox="1"/>
          <p:nvPr/>
        </p:nvSpPr>
        <p:spPr>
          <a:xfrm>
            <a:off x="9356564" y="3270116"/>
            <a:ext cx="181515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$</a:t>
            </a:r>
            <a:r>
              <a:rPr lang="en-US" sz="4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 149</a:t>
            </a:r>
            <a:r>
              <a:rPr lang="en-US" sz="16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.99</a:t>
            </a:r>
            <a:endParaRPr sz="44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499" name="Google Shape;1499;p103"/>
          <p:cNvSpPr/>
          <p:nvPr/>
        </p:nvSpPr>
        <p:spPr>
          <a:xfrm>
            <a:off x="9532622" y="2439620"/>
            <a:ext cx="1463040" cy="5486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Excellent</a:t>
            </a:r>
            <a:endParaRPr/>
          </a:p>
        </p:txBody>
      </p:sp>
      <p:sp>
        <p:nvSpPr>
          <p:cNvPr id="1500" name="Google Shape;1500;p103"/>
          <p:cNvSpPr/>
          <p:nvPr/>
        </p:nvSpPr>
        <p:spPr>
          <a:xfrm>
            <a:off x="9356564" y="4187777"/>
            <a:ext cx="1815156" cy="1158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in far coast able scandalously.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04"/>
          <p:cNvSpPr/>
          <p:nvPr/>
        </p:nvSpPr>
        <p:spPr>
          <a:xfrm>
            <a:off x="661346" y="2247900"/>
            <a:ext cx="2560320" cy="3924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506" name="Google Shape;1506;p104"/>
          <p:cNvSpPr/>
          <p:nvPr/>
        </p:nvSpPr>
        <p:spPr>
          <a:xfrm>
            <a:off x="1209986" y="2032948"/>
            <a:ext cx="1463040" cy="548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Basic</a:t>
            </a:r>
            <a:endParaRPr/>
          </a:p>
        </p:txBody>
      </p:sp>
      <p:sp>
        <p:nvSpPr>
          <p:cNvPr id="1507" name="Google Shape;1507;p104"/>
          <p:cNvSpPr txBox="1"/>
          <p:nvPr/>
        </p:nvSpPr>
        <p:spPr>
          <a:xfrm>
            <a:off x="932537" y="2843737"/>
            <a:ext cx="1826865" cy="296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 Medium"/>
              <a:buChar char="-"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Shutter Key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-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-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-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 Medium"/>
              <a:buChar char="-"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Gear : 5 Speed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 Medium"/>
              <a:buChar char="-"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Cylinder : 1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 Medium"/>
              <a:buChar char="-"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Capacity : 220cc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 Medium"/>
              <a:buChar char="-"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Normal Speed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 Medium"/>
              <a:buChar char="-"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Power : 292 hp</a:t>
            </a:r>
            <a:endParaRPr/>
          </a:p>
        </p:txBody>
      </p:sp>
      <p:sp>
        <p:nvSpPr>
          <p:cNvPr id="1508" name="Google Shape;1508;p104"/>
          <p:cNvSpPr/>
          <p:nvPr/>
        </p:nvSpPr>
        <p:spPr>
          <a:xfrm>
            <a:off x="3437038" y="2247900"/>
            <a:ext cx="2560320" cy="3924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509" name="Google Shape;1509;p104"/>
          <p:cNvSpPr/>
          <p:nvPr/>
        </p:nvSpPr>
        <p:spPr>
          <a:xfrm>
            <a:off x="3985678" y="2032948"/>
            <a:ext cx="1463040" cy="548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Normal</a:t>
            </a:r>
            <a:endParaRPr/>
          </a:p>
        </p:txBody>
      </p:sp>
      <p:sp>
        <p:nvSpPr>
          <p:cNvPr id="1510" name="Google Shape;1510;p104"/>
          <p:cNvSpPr txBox="1"/>
          <p:nvPr/>
        </p:nvSpPr>
        <p:spPr>
          <a:xfrm>
            <a:off x="3708229" y="2843737"/>
            <a:ext cx="1826865" cy="296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 Medium"/>
              <a:buChar char="-"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Shutter Key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-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-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 Medium"/>
              <a:buChar char="-"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1 Years Warranty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 Medium"/>
              <a:buChar char="-"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Gear : 10 Speed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 Medium"/>
              <a:buChar char="-"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Cylinder : 2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 Medium"/>
              <a:buChar char="-"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Capacity : 420cc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 Medium"/>
              <a:buChar char="-"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Normal Speed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 Medium"/>
              <a:buChar char="-"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Power : 492 hp</a:t>
            </a:r>
            <a:endParaRPr/>
          </a:p>
        </p:txBody>
      </p:sp>
      <p:sp>
        <p:nvSpPr>
          <p:cNvPr id="1511" name="Google Shape;1511;p104"/>
          <p:cNvSpPr/>
          <p:nvPr/>
        </p:nvSpPr>
        <p:spPr>
          <a:xfrm>
            <a:off x="6212730" y="2247900"/>
            <a:ext cx="2560320" cy="3924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512" name="Google Shape;1512;p104"/>
          <p:cNvSpPr/>
          <p:nvPr/>
        </p:nvSpPr>
        <p:spPr>
          <a:xfrm>
            <a:off x="6761370" y="2032948"/>
            <a:ext cx="1463040" cy="548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Pro</a:t>
            </a:r>
            <a:endParaRPr/>
          </a:p>
        </p:txBody>
      </p:sp>
      <p:sp>
        <p:nvSpPr>
          <p:cNvPr id="1513" name="Google Shape;1513;p104"/>
          <p:cNvSpPr txBox="1"/>
          <p:nvPr/>
        </p:nvSpPr>
        <p:spPr>
          <a:xfrm>
            <a:off x="6483921" y="2843737"/>
            <a:ext cx="1826865" cy="296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 Medium"/>
              <a:buChar char="-"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Shutter Key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-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 Medium"/>
              <a:buChar char="-"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Fuel Injection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 Medium"/>
              <a:buChar char="-"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2 Years Warranty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 Medium"/>
              <a:buChar char="-"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Gear : 20 Speed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 Medium"/>
              <a:buChar char="-"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Cylinder : 4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 Medium"/>
              <a:buChar char="-"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Capacity : 620cc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 Medium"/>
              <a:buChar char="-"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High Speed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 Medium"/>
              <a:buChar char="-"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Power : 692 hp</a:t>
            </a:r>
            <a:endParaRPr/>
          </a:p>
        </p:txBody>
      </p:sp>
      <p:sp>
        <p:nvSpPr>
          <p:cNvPr id="1514" name="Google Shape;1514;p104"/>
          <p:cNvSpPr/>
          <p:nvPr/>
        </p:nvSpPr>
        <p:spPr>
          <a:xfrm>
            <a:off x="8988422" y="2247900"/>
            <a:ext cx="2560320" cy="3924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515" name="Google Shape;1515;p104"/>
          <p:cNvSpPr/>
          <p:nvPr/>
        </p:nvSpPr>
        <p:spPr>
          <a:xfrm>
            <a:off x="9537062" y="2032948"/>
            <a:ext cx="1463040" cy="548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Excellent</a:t>
            </a:r>
            <a:endParaRPr/>
          </a:p>
        </p:txBody>
      </p:sp>
      <p:sp>
        <p:nvSpPr>
          <p:cNvPr id="1516" name="Google Shape;1516;p104"/>
          <p:cNvSpPr txBox="1"/>
          <p:nvPr/>
        </p:nvSpPr>
        <p:spPr>
          <a:xfrm>
            <a:off x="9259613" y="2843737"/>
            <a:ext cx="1826865" cy="296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 Medium"/>
              <a:buChar char="-"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Shutter Key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 Medium"/>
              <a:buChar char="-"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Gps Tracker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 Medium"/>
              <a:buChar char="-"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Fuel Injection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 Medium"/>
              <a:buChar char="-"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3 Years Warranty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 Medium"/>
              <a:buChar char="-"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Gear : 30 Speed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 Medium"/>
              <a:buChar char="-"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Cylinder : 8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 Medium"/>
              <a:buChar char="-"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Capacity : 820cc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 Medium"/>
              <a:buChar char="-"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Top Speed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 Medium"/>
              <a:buChar char="-"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Power : 892 hp</a:t>
            </a:r>
            <a:endParaRPr/>
          </a:p>
        </p:txBody>
      </p:sp>
      <p:grpSp>
        <p:nvGrpSpPr>
          <p:cNvPr id="1517" name="Google Shape;1517;p104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1518" name="Google Shape;1518;p104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519" name="Google Shape;1519;p104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520" name="Google Shape;1520;p104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1521" name="Google Shape;1521;p104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1522" name="Google Shape;1522;p104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523" name="Google Shape;1523;p104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524" name="Google Shape;1524;p104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sp>
        <p:nvSpPr>
          <p:cNvPr id="1525" name="Google Shape;1525;p104"/>
          <p:cNvSpPr txBox="1"/>
          <p:nvPr/>
        </p:nvSpPr>
        <p:spPr>
          <a:xfrm>
            <a:off x="2934270" y="699448"/>
            <a:ext cx="63507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PRICE 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LIST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0" name="Google Shape;1530;p105"/>
          <p:cNvCxnSpPr/>
          <p:nvPr/>
        </p:nvCxnSpPr>
        <p:spPr>
          <a:xfrm rot="10800000">
            <a:off x="6096000" y="2197290"/>
            <a:ext cx="0" cy="466071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531" name="Google Shape;1531;p105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1532" name="Google Shape;1532;p105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533" name="Google Shape;1533;p105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534" name="Google Shape;1534;p105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1535" name="Google Shape;1535;p105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1536" name="Google Shape;1536;p105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537" name="Google Shape;1537;p105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538" name="Google Shape;1538;p105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sp>
        <p:nvSpPr>
          <p:cNvPr id="1539" name="Google Shape;1539;p105"/>
          <p:cNvSpPr txBox="1"/>
          <p:nvPr/>
        </p:nvSpPr>
        <p:spPr>
          <a:xfrm>
            <a:off x="2934270" y="699448"/>
            <a:ext cx="63507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TIME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LINE</a:t>
            </a:r>
            <a:endParaRPr/>
          </a:p>
        </p:txBody>
      </p:sp>
      <p:sp>
        <p:nvSpPr>
          <p:cNvPr id="1540" name="Google Shape;1540;p105"/>
          <p:cNvSpPr/>
          <p:nvPr/>
        </p:nvSpPr>
        <p:spPr>
          <a:xfrm>
            <a:off x="0" y="2032948"/>
            <a:ext cx="403745" cy="48250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541" name="Google Shape;1541;p105"/>
          <p:cNvSpPr/>
          <p:nvPr/>
        </p:nvSpPr>
        <p:spPr>
          <a:xfrm>
            <a:off x="11815550" y="2032948"/>
            <a:ext cx="376449" cy="48250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542" name="Google Shape;1542;p105"/>
          <p:cNvSpPr/>
          <p:nvPr/>
        </p:nvSpPr>
        <p:spPr>
          <a:xfrm>
            <a:off x="5561008" y="2032948"/>
            <a:ext cx="1097280" cy="457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Start</a:t>
            </a:r>
            <a:endParaRPr/>
          </a:p>
        </p:txBody>
      </p:sp>
      <p:grpSp>
        <p:nvGrpSpPr>
          <p:cNvPr id="1543" name="Google Shape;1543;p105"/>
          <p:cNvGrpSpPr/>
          <p:nvPr/>
        </p:nvGrpSpPr>
        <p:grpSpPr>
          <a:xfrm>
            <a:off x="5867400" y="4164456"/>
            <a:ext cx="457200" cy="457200"/>
            <a:chOff x="5867400" y="3805394"/>
            <a:chExt cx="457200" cy="457200"/>
          </a:xfrm>
        </p:grpSpPr>
        <p:sp>
          <p:nvSpPr>
            <p:cNvPr id="1544" name="Google Shape;1544;p105"/>
            <p:cNvSpPr/>
            <p:nvPr/>
          </p:nvSpPr>
          <p:spPr>
            <a:xfrm flipH="1">
              <a:off x="5867400" y="3805394"/>
              <a:ext cx="457200" cy="4572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6ADDD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pic>
          <p:nvPicPr>
            <p:cNvPr id="1545" name="Google Shape;1545;p10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58840" y="3896834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46" name="Google Shape;1546;p105"/>
          <p:cNvSpPr/>
          <p:nvPr/>
        </p:nvSpPr>
        <p:spPr>
          <a:xfrm>
            <a:off x="6873240" y="4164456"/>
            <a:ext cx="4099560" cy="162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January, 2020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far coast enable cost scandalously arrogant a crucially since farani hence pounded flexed now oirksome spell in.</a:t>
            </a:r>
            <a:endParaRPr/>
          </a:p>
        </p:txBody>
      </p:sp>
      <p:pic>
        <p:nvPicPr>
          <p:cNvPr id="1547" name="Google Shape;1547;p10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3412" r="3412"/>
          <a:stretch/>
        </p:blipFill>
        <p:spPr>
          <a:xfrm>
            <a:off x="1228639" y="3780433"/>
            <a:ext cx="3957509" cy="2388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2" name="Google Shape;1552;p106"/>
          <p:cNvCxnSpPr/>
          <p:nvPr/>
        </p:nvCxnSpPr>
        <p:spPr>
          <a:xfrm rot="10800000">
            <a:off x="60960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53" name="Google Shape;1553;p106"/>
          <p:cNvSpPr/>
          <p:nvPr/>
        </p:nvSpPr>
        <p:spPr>
          <a:xfrm>
            <a:off x="0" y="0"/>
            <a:ext cx="34544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554" name="Google Shape;1554;p106"/>
          <p:cNvSpPr/>
          <p:nvPr/>
        </p:nvSpPr>
        <p:spPr>
          <a:xfrm>
            <a:off x="11846558" y="0"/>
            <a:ext cx="34544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grpSp>
        <p:nvGrpSpPr>
          <p:cNvPr id="1555" name="Google Shape;1555;p106"/>
          <p:cNvGrpSpPr/>
          <p:nvPr/>
        </p:nvGrpSpPr>
        <p:grpSpPr>
          <a:xfrm>
            <a:off x="5867400" y="4164456"/>
            <a:ext cx="457200" cy="457200"/>
            <a:chOff x="5867400" y="3805394"/>
            <a:chExt cx="457200" cy="457200"/>
          </a:xfrm>
        </p:grpSpPr>
        <p:sp>
          <p:nvSpPr>
            <p:cNvPr id="1556" name="Google Shape;1556;p106"/>
            <p:cNvSpPr/>
            <p:nvPr/>
          </p:nvSpPr>
          <p:spPr>
            <a:xfrm flipH="1">
              <a:off x="5867400" y="3805394"/>
              <a:ext cx="457200" cy="4572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6ADDD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pic>
          <p:nvPicPr>
            <p:cNvPr id="1557" name="Google Shape;1557;p10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58840" y="3896834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8" name="Google Shape;1558;p106"/>
          <p:cNvSpPr/>
          <p:nvPr/>
        </p:nvSpPr>
        <p:spPr>
          <a:xfrm>
            <a:off x="6873240" y="4164456"/>
            <a:ext cx="4099560" cy="162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July, 2020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far coast enable cost scandalously arrogant a crucially since farani hence pounded flexed now oirksome spell in.</a:t>
            </a:r>
            <a:endParaRPr/>
          </a:p>
        </p:txBody>
      </p:sp>
      <p:grpSp>
        <p:nvGrpSpPr>
          <p:cNvPr id="1559" name="Google Shape;1559;p106"/>
          <p:cNvGrpSpPr/>
          <p:nvPr/>
        </p:nvGrpSpPr>
        <p:grpSpPr>
          <a:xfrm flipH="1">
            <a:off x="5860768" y="1083470"/>
            <a:ext cx="456995" cy="457200"/>
            <a:chOff x="5867400" y="3805394"/>
            <a:chExt cx="457200" cy="457200"/>
          </a:xfrm>
        </p:grpSpPr>
        <p:sp>
          <p:nvSpPr>
            <p:cNvPr id="1560" name="Google Shape;1560;p106"/>
            <p:cNvSpPr/>
            <p:nvPr/>
          </p:nvSpPr>
          <p:spPr>
            <a:xfrm flipH="1">
              <a:off x="5867400" y="3805394"/>
              <a:ext cx="457200" cy="4572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6ADDD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pic>
          <p:nvPicPr>
            <p:cNvPr id="1561" name="Google Shape;1561;p10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58840" y="3896834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62" name="Google Shape;1562;p106"/>
          <p:cNvSpPr/>
          <p:nvPr/>
        </p:nvSpPr>
        <p:spPr>
          <a:xfrm flipH="1">
            <a:off x="1214647" y="1083470"/>
            <a:ext cx="4097726" cy="162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April, 2020</a:t>
            </a:r>
            <a:endParaRPr/>
          </a:p>
          <a:p>
            <a:pPr marL="0" marR="0" lvl="0" indent="0" algn="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far coast enable cost scandalously arrogant a crucially since farani hence pounded flexed now oirksome spell in.</a:t>
            </a:r>
            <a:endParaRPr/>
          </a:p>
        </p:txBody>
      </p:sp>
      <p:pic>
        <p:nvPicPr>
          <p:cNvPr id="1563" name="Google Shape;1563;p10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3605" r="3605"/>
          <a:stretch/>
        </p:blipFill>
        <p:spPr>
          <a:xfrm>
            <a:off x="7034855" y="696397"/>
            <a:ext cx="3937946" cy="2388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564" name="Google Shape;1564;p106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3412" r="3412"/>
          <a:stretch/>
        </p:blipFill>
        <p:spPr>
          <a:xfrm>
            <a:off x="1228639" y="3780433"/>
            <a:ext cx="3957509" cy="2388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69" name="Google Shape;1569;p107"/>
          <p:cNvCxnSpPr/>
          <p:nvPr/>
        </p:nvCxnSpPr>
        <p:spPr>
          <a:xfrm rot="10800000">
            <a:off x="6096000" y="0"/>
            <a:ext cx="0" cy="548640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70" name="Google Shape;1570;p107"/>
          <p:cNvSpPr/>
          <p:nvPr/>
        </p:nvSpPr>
        <p:spPr>
          <a:xfrm>
            <a:off x="0" y="0"/>
            <a:ext cx="350268" cy="38998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571" name="Google Shape;1571;p107"/>
          <p:cNvSpPr/>
          <p:nvPr/>
        </p:nvSpPr>
        <p:spPr>
          <a:xfrm>
            <a:off x="11837180" y="0"/>
            <a:ext cx="354820" cy="38998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grpSp>
        <p:nvGrpSpPr>
          <p:cNvPr id="1572" name="Google Shape;1572;p107"/>
          <p:cNvGrpSpPr/>
          <p:nvPr/>
        </p:nvGrpSpPr>
        <p:grpSpPr>
          <a:xfrm flipH="1">
            <a:off x="5860768" y="1083470"/>
            <a:ext cx="456995" cy="457200"/>
            <a:chOff x="5867400" y="3805394"/>
            <a:chExt cx="457200" cy="457200"/>
          </a:xfrm>
        </p:grpSpPr>
        <p:sp>
          <p:nvSpPr>
            <p:cNvPr id="1573" name="Google Shape;1573;p107"/>
            <p:cNvSpPr/>
            <p:nvPr/>
          </p:nvSpPr>
          <p:spPr>
            <a:xfrm flipH="1">
              <a:off x="5867400" y="3805394"/>
              <a:ext cx="457200" cy="4572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6ADDD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pic>
          <p:nvPicPr>
            <p:cNvPr id="1574" name="Google Shape;1574;p10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58840" y="3896834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75" name="Google Shape;1575;p107"/>
          <p:cNvSpPr/>
          <p:nvPr/>
        </p:nvSpPr>
        <p:spPr>
          <a:xfrm flipH="1">
            <a:off x="1214647" y="1083470"/>
            <a:ext cx="4097726" cy="383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November, 2021</a:t>
            </a:r>
            <a:endParaRPr/>
          </a:p>
          <a:p>
            <a:pPr marL="0" marR="0" lvl="0" indent="0" algn="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far coast enable cost scandalously arrogant a crucially since farani hence pounded flexed now oirksome spell in. Histrionically one along far coast enable cost scandalously arrogant a crucially since farani hence pounded flexed now oirksome spell in. Histrionically one along far coast enable cost scandalously arrogant a crucially since farani hence pounded flexed now oirksome spell in.</a:t>
            </a:r>
            <a:endParaRPr/>
          </a:p>
        </p:txBody>
      </p:sp>
      <p:sp>
        <p:nvSpPr>
          <p:cNvPr id="1576" name="Google Shape;1576;p107"/>
          <p:cNvSpPr/>
          <p:nvPr/>
        </p:nvSpPr>
        <p:spPr>
          <a:xfrm>
            <a:off x="5561008" y="5264623"/>
            <a:ext cx="1097280" cy="457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Finish</a:t>
            </a:r>
            <a:endParaRPr/>
          </a:p>
        </p:txBody>
      </p:sp>
      <p:pic>
        <p:nvPicPr>
          <p:cNvPr id="1577" name="Google Shape;1577;p107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3605" r="3605"/>
          <a:stretch/>
        </p:blipFill>
        <p:spPr>
          <a:xfrm>
            <a:off x="7034855" y="696397"/>
            <a:ext cx="3937946" cy="2388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578" name="Google Shape;1578;p10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12416" b="12417"/>
          <a:stretch/>
        </p:blipFill>
        <p:spPr>
          <a:xfrm>
            <a:off x="7034855" y="3439236"/>
            <a:ext cx="3937946" cy="1665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108"/>
          <p:cNvSpPr/>
          <p:nvPr/>
        </p:nvSpPr>
        <p:spPr>
          <a:xfrm>
            <a:off x="661347" y="2039770"/>
            <a:ext cx="5212080" cy="3675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584" name="Google Shape;1584;p108"/>
          <p:cNvSpPr/>
          <p:nvPr/>
        </p:nvSpPr>
        <p:spPr>
          <a:xfrm>
            <a:off x="1310863" y="2422249"/>
            <a:ext cx="4562564" cy="32927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grpSp>
        <p:nvGrpSpPr>
          <p:cNvPr id="1585" name="Google Shape;1585;p108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1586" name="Google Shape;1586;p108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587" name="Google Shape;1587;p108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588" name="Google Shape;1588;p108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1589" name="Google Shape;1589;p108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1590" name="Google Shape;1590;p108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591" name="Google Shape;1591;p108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592" name="Google Shape;1592;p108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sp>
        <p:nvSpPr>
          <p:cNvPr id="1593" name="Google Shape;1593;p108"/>
          <p:cNvSpPr txBox="1"/>
          <p:nvPr/>
        </p:nvSpPr>
        <p:spPr>
          <a:xfrm>
            <a:off x="2934270" y="699448"/>
            <a:ext cx="63507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TESTI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MONIALS</a:t>
            </a:r>
            <a:endParaRPr/>
          </a:p>
        </p:txBody>
      </p:sp>
      <p:sp>
        <p:nvSpPr>
          <p:cNvPr id="1594" name="Google Shape;1594;p108"/>
          <p:cNvSpPr/>
          <p:nvPr/>
        </p:nvSpPr>
        <p:spPr>
          <a:xfrm>
            <a:off x="-368490" y="6175780"/>
            <a:ext cx="1009935" cy="457200"/>
          </a:xfrm>
          <a:prstGeom prst="round1Rect">
            <a:avLst>
              <a:gd name="adj" fmla="val 50000"/>
            </a:avLst>
          </a:prstGeom>
          <a:solidFill>
            <a:srgbClr val="CAD5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1"/>
                </a:solidFill>
                <a:latin typeface="Cabin Medium"/>
                <a:ea typeface="Cabin Medium"/>
                <a:cs typeface="Cabin Medium"/>
                <a:sym typeface="Cabin Medium"/>
              </a:rPr>
              <a:t>53</a:t>
            </a:r>
            <a:r>
              <a:rPr lang="en-US" sz="1100">
                <a:solidFill>
                  <a:srgbClr val="CAD5EE"/>
                </a:solidFill>
                <a:latin typeface="Cabin Medium"/>
                <a:ea typeface="Cabin Medium"/>
                <a:cs typeface="Cabin Medium"/>
                <a:sym typeface="Cabin Medium"/>
              </a:rPr>
              <a:t>.</a:t>
            </a:r>
            <a:endParaRPr/>
          </a:p>
        </p:txBody>
      </p:sp>
      <p:sp>
        <p:nvSpPr>
          <p:cNvPr id="1595" name="Google Shape;1595;p108"/>
          <p:cNvSpPr txBox="1"/>
          <p:nvPr/>
        </p:nvSpPr>
        <p:spPr>
          <a:xfrm>
            <a:off x="1565772" y="4926329"/>
            <a:ext cx="139912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Apple Developer</a:t>
            </a:r>
            <a:endParaRPr/>
          </a:p>
        </p:txBody>
      </p:sp>
      <p:sp>
        <p:nvSpPr>
          <p:cNvPr id="1596" name="Google Shape;1596;p108"/>
          <p:cNvSpPr/>
          <p:nvPr/>
        </p:nvSpPr>
        <p:spPr>
          <a:xfrm>
            <a:off x="3156133" y="3247033"/>
            <a:ext cx="2534237" cy="199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coast enable cost scan arrogant crucially since. Histrionically one along coast enable cost scan arrogant crucially since.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alone.</a:t>
            </a:r>
            <a:endParaRPr/>
          </a:p>
        </p:txBody>
      </p:sp>
      <p:pic>
        <p:nvPicPr>
          <p:cNvPr id="1597" name="Google Shape;1597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7387" y="2905938"/>
            <a:ext cx="299711" cy="299711"/>
          </a:xfrm>
          <a:prstGeom prst="rect">
            <a:avLst/>
          </a:prstGeom>
          <a:noFill/>
          <a:ln>
            <a:noFill/>
          </a:ln>
        </p:spPr>
      </p:pic>
      <p:sp>
        <p:nvSpPr>
          <p:cNvPr id="1598" name="Google Shape;1598;p108"/>
          <p:cNvSpPr/>
          <p:nvPr/>
        </p:nvSpPr>
        <p:spPr>
          <a:xfrm>
            <a:off x="1593974" y="4587918"/>
            <a:ext cx="11769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John Mask</a:t>
            </a:r>
            <a:endParaRPr/>
          </a:p>
        </p:txBody>
      </p:sp>
      <p:sp>
        <p:nvSpPr>
          <p:cNvPr id="1599" name="Google Shape;1599;p108"/>
          <p:cNvSpPr/>
          <p:nvPr/>
        </p:nvSpPr>
        <p:spPr>
          <a:xfrm>
            <a:off x="6338247" y="2039770"/>
            <a:ext cx="5212080" cy="3675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600" name="Google Shape;1600;p108"/>
          <p:cNvSpPr/>
          <p:nvPr/>
        </p:nvSpPr>
        <p:spPr>
          <a:xfrm>
            <a:off x="6987763" y="2422249"/>
            <a:ext cx="4562564" cy="32927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601" name="Google Shape;1601;p108"/>
          <p:cNvSpPr txBox="1"/>
          <p:nvPr/>
        </p:nvSpPr>
        <p:spPr>
          <a:xfrm>
            <a:off x="7242672" y="4926329"/>
            <a:ext cx="139912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Apple Developer</a:t>
            </a:r>
            <a:endParaRPr/>
          </a:p>
        </p:txBody>
      </p:sp>
      <p:sp>
        <p:nvSpPr>
          <p:cNvPr id="1602" name="Google Shape;1602;p108"/>
          <p:cNvSpPr/>
          <p:nvPr/>
        </p:nvSpPr>
        <p:spPr>
          <a:xfrm>
            <a:off x="8833033" y="3247033"/>
            <a:ext cx="2534237" cy="199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along coast enable cost scan arrogant crucially since. Histrionically one along coast enable cost scan arrogant crucially since.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alone.</a:t>
            </a:r>
            <a:endParaRPr/>
          </a:p>
        </p:txBody>
      </p:sp>
      <p:pic>
        <p:nvPicPr>
          <p:cNvPr id="1603" name="Google Shape;1603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44287" y="2905938"/>
            <a:ext cx="299711" cy="299711"/>
          </a:xfrm>
          <a:prstGeom prst="rect">
            <a:avLst/>
          </a:prstGeom>
          <a:noFill/>
          <a:ln>
            <a:noFill/>
          </a:ln>
        </p:spPr>
      </p:pic>
      <p:sp>
        <p:nvSpPr>
          <p:cNvPr id="1604" name="Google Shape;1604;p108"/>
          <p:cNvSpPr/>
          <p:nvPr/>
        </p:nvSpPr>
        <p:spPr>
          <a:xfrm>
            <a:off x="7270874" y="4587918"/>
            <a:ext cx="11544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Jane Mask</a:t>
            </a:r>
            <a:endParaRPr/>
          </a:p>
        </p:txBody>
      </p:sp>
      <p:pic>
        <p:nvPicPr>
          <p:cNvPr id="1605" name="Google Shape;1605;p108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1875" r="21874"/>
          <a:stretch/>
        </p:blipFill>
        <p:spPr>
          <a:xfrm>
            <a:off x="6339129" y="2039770"/>
            <a:ext cx="2204682" cy="22046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606" name="Google Shape;1606;p10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21895" r="21895"/>
          <a:stretch/>
        </p:blipFill>
        <p:spPr>
          <a:xfrm>
            <a:off x="661346" y="2039771"/>
            <a:ext cx="2204685" cy="2204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1" name="Google Shape;1611;p109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1612" name="Google Shape;1612;p109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613" name="Google Shape;1613;p109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614" name="Google Shape;1614;p109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1615" name="Google Shape;1615;p109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1616" name="Google Shape;1616;p109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617" name="Google Shape;1617;p109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618" name="Google Shape;1618;p109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sp>
        <p:nvSpPr>
          <p:cNvPr id="1619" name="Google Shape;1619;p109"/>
          <p:cNvSpPr txBox="1"/>
          <p:nvPr/>
        </p:nvSpPr>
        <p:spPr>
          <a:xfrm>
            <a:off x="2934270" y="699448"/>
            <a:ext cx="63507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ANALYSIS 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CONTENT</a:t>
            </a:r>
            <a:endParaRPr/>
          </a:p>
        </p:txBody>
      </p:sp>
      <p:sp>
        <p:nvSpPr>
          <p:cNvPr id="1620" name="Google Shape;1620;p109"/>
          <p:cNvSpPr/>
          <p:nvPr/>
        </p:nvSpPr>
        <p:spPr>
          <a:xfrm>
            <a:off x="-368490" y="6175780"/>
            <a:ext cx="1009935" cy="457200"/>
          </a:xfrm>
          <a:prstGeom prst="round1Rect">
            <a:avLst>
              <a:gd name="adj" fmla="val 50000"/>
            </a:avLst>
          </a:prstGeom>
          <a:solidFill>
            <a:srgbClr val="CAD5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1"/>
                </a:solidFill>
                <a:latin typeface="Cabin Medium"/>
                <a:ea typeface="Cabin Medium"/>
                <a:cs typeface="Cabin Medium"/>
                <a:sym typeface="Cabin Medium"/>
              </a:rPr>
              <a:t>54</a:t>
            </a:r>
            <a:r>
              <a:rPr lang="en-US" sz="1100">
                <a:solidFill>
                  <a:srgbClr val="CAD5EE"/>
                </a:solidFill>
                <a:latin typeface="Cabin Medium"/>
                <a:ea typeface="Cabin Medium"/>
                <a:cs typeface="Cabin Medium"/>
                <a:sym typeface="Cabin Medium"/>
              </a:rPr>
              <a:t>.</a:t>
            </a:r>
            <a:endParaRPr/>
          </a:p>
        </p:txBody>
      </p:sp>
      <p:pic>
        <p:nvPicPr>
          <p:cNvPr id="1621" name="Google Shape;1621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8781" y="2205424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2" name="Google Shape;1622;p109"/>
          <p:cNvSpPr/>
          <p:nvPr/>
        </p:nvSpPr>
        <p:spPr>
          <a:xfrm>
            <a:off x="7335556" y="2070143"/>
            <a:ext cx="2999212" cy="109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Auto Car Dealer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 one coast enable cost since farani.</a:t>
            </a:r>
            <a:endParaRPr/>
          </a:p>
        </p:txBody>
      </p:sp>
      <p:pic>
        <p:nvPicPr>
          <p:cNvPr id="1623" name="Google Shape;1623;p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8781" y="3644446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4" name="Google Shape;1624;p109"/>
          <p:cNvSpPr/>
          <p:nvPr/>
        </p:nvSpPr>
        <p:spPr>
          <a:xfrm>
            <a:off x="7335556" y="3509165"/>
            <a:ext cx="2999212" cy="109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Auto Car Dealer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 one coast enable cost since farani.</a:t>
            </a:r>
            <a:endParaRPr/>
          </a:p>
        </p:txBody>
      </p:sp>
      <p:grpSp>
        <p:nvGrpSpPr>
          <p:cNvPr id="1625" name="Google Shape;1625;p109"/>
          <p:cNvGrpSpPr/>
          <p:nvPr/>
        </p:nvGrpSpPr>
        <p:grpSpPr>
          <a:xfrm>
            <a:off x="659283" y="5176072"/>
            <a:ext cx="548640" cy="548640"/>
            <a:chOff x="1164252" y="5363264"/>
            <a:chExt cx="548640" cy="548640"/>
          </a:xfrm>
        </p:grpSpPr>
        <p:sp>
          <p:nvSpPr>
            <p:cNvPr id="1626" name="Google Shape;1626;p109"/>
            <p:cNvSpPr/>
            <p:nvPr/>
          </p:nvSpPr>
          <p:spPr>
            <a:xfrm>
              <a:off x="1164252" y="5363264"/>
              <a:ext cx="548640" cy="5486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6ADDD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pic>
          <p:nvPicPr>
            <p:cNvPr id="1627" name="Google Shape;1627;p10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01412" y="5500424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28" name="Google Shape;1628;p109"/>
          <p:cNvGrpSpPr/>
          <p:nvPr/>
        </p:nvGrpSpPr>
        <p:grpSpPr>
          <a:xfrm>
            <a:off x="3392214" y="5174313"/>
            <a:ext cx="548640" cy="548640"/>
            <a:chOff x="2773680" y="5363264"/>
            <a:chExt cx="548640" cy="548640"/>
          </a:xfrm>
        </p:grpSpPr>
        <p:sp>
          <p:nvSpPr>
            <p:cNvPr id="1629" name="Google Shape;1629;p109"/>
            <p:cNvSpPr/>
            <p:nvPr/>
          </p:nvSpPr>
          <p:spPr>
            <a:xfrm>
              <a:off x="2773680" y="5363264"/>
              <a:ext cx="548640" cy="5486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6ADDD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pic>
          <p:nvPicPr>
            <p:cNvPr id="1630" name="Google Shape;1630;p10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910840" y="5500424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31" name="Google Shape;1631;p109"/>
          <p:cNvGrpSpPr/>
          <p:nvPr/>
        </p:nvGrpSpPr>
        <p:grpSpPr>
          <a:xfrm>
            <a:off x="6125145" y="5173254"/>
            <a:ext cx="548640" cy="548640"/>
            <a:chOff x="4108788" y="5363264"/>
            <a:chExt cx="548640" cy="548640"/>
          </a:xfrm>
        </p:grpSpPr>
        <p:sp>
          <p:nvSpPr>
            <p:cNvPr id="1632" name="Google Shape;1632;p109"/>
            <p:cNvSpPr/>
            <p:nvPr/>
          </p:nvSpPr>
          <p:spPr>
            <a:xfrm>
              <a:off x="4108788" y="5363264"/>
              <a:ext cx="548640" cy="5486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6ADDD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pic>
          <p:nvPicPr>
            <p:cNvPr id="1633" name="Google Shape;1633;p10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45351" y="5499827"/>
              <a:ext cx="275514" cy="2755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34" name="Google Shape;1634;p109"/>
          <p:cNvGrpSpPr/>
          <p:nvPr/>
        </p:nvGrpSpPr>
        <p:grpSpPr>
          <a:xfrm>
            <a:off x="8858077" y="5173254"/>
            <a:ext cx="548640" cy="548640"/>
            <a:chOff x="5169576" y="5363264"/>
            <a:chExt cx="548640" cy="548640"/>
          </a:xfrm>
        </p:grpSpPr>
        <p:sp>
          <p:nvSpPr>
            <p:cNvPr id="1635" name="Google Shape;1635;p109"/>
            <p:cNvSpPr/>
            <p:nvPr/>
          </p:nvSpPr>
          <p:spPr>
            <a:xfrm>
              <a:off x="5169576" y="5363264"/>
              <a:ext cx="548640" cy="5486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6ADDD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pic>
          <p:nvPicPr>
            <p:cNvPr id="1636" name="Google Shape;1636;p10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306736" y="5500424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37" name="Google Shape;1637;p109"/>
          <p:cNvGrpSpPr/>
          <p:nvPr/>
        </p:nvGrpSpPr>
        <p:grpSpPr>
          <a:xfrm>
            <a:off x="1344486" y="5145958"/>
            <a:ext cx="1596789" cy="608869"/>
            <a:chOff x="1392751" y="5173254"/>
            <a:chExt cx="1596789" cy="608869"/>
          </a:xfrm>
        </p:grpSpPr>
        <p:sp>
          <p:nvSpPr>
            <p:cNvPr id="1638" name="Google Shape;1638;p109"/>
            <p:cNvSpPr txBox="1"/>
            <p:nvPr/>
          </p:nvSpPr>
          <p:spPr>
            <a:xfrm>
              <a:off x="1392751" y="5173254"/>
              <a:ext cx="7908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15223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50 +</a:t>
              </a:r>
              <a:endParaRPr/>
            </a:p>
          </p:txBody>
        </p:sp>
        <p:sp>
          <p:nvSpPr>
            <p:cNvPr id="1639" name="Google Shape;1639;p109"/>
            <p:cNvSpPr txBox="1"/>
            <p:nvPr/>
          </p:nvSpPr>
          <p:spPr>
            <a:xfrm>
              <a:off x="1392751" y="5474346"/>
              <a:ext cx="159678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15223F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Team Workers</a:t>
              </a:r>
              <a:endParaRPr/>
            </a:p>
          </p:txBody>
        </p:sp>
      </p:grpSp>
      <p:grpSp>
        <p:nvGrpSpPr>
          <p:cNvPr id="1640" name="Google Shape;1640;p109"/>
          <p:cNvGrpSpPr/>
          <p:nvPr/>
        </p:nvGrpSpPr>
        <p:grpSpPr>
          <a:xfrm>
            <a:off x="4077417" y="5145958"/>
            <a:ext cx="1596789" cy="608869"/>
            <a:chOff x="1392751" y="5173254"/>
            <a:chExt cx="1596789" cy="608869"/>
          </a:xfrm>
        </p:grpSpPr>
        <p:sp>
          <p:nvSpPr>
            <p:cNvPr id="1641" name="Google Shape;1641;p109"/>
            <p:cNvSpPr txBox="1"/>
            <p:nvPr/>
          </p:nvSpPr>
          <p:spPr>
            <a:xfrm>
              <a:off x="1392751" y="5173254"/>
              <a:ext cx="7908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15223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600 +</a:t>
              </a:r>
              <a:endParaRPr/>
            </a:p>
          </p:txBody>
        </p:sp>
        <p:sp>
          <p:nvSpPr>
            <p:cNvPr id="1642" name="Google Shape;1642;p109"/>
            <p:cNvSpPr txBox="1"/>
            <p:nvPr/>
          </p:nvSpPr>
          <p:spPr>
            <a:xfrm>
              <a:off x="1392751" y="5474346"/>
              <a:ext cx="159678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15223F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Our Clients</a:t>
              </a:r>
              <a:endParaRPr/>
            </a:p>
          </p:txBody>
        </p:sp>
      </p:grpSp>
      <p:grpSp>
        <p:nvGrpSpPr>
          <p:cNvPr id="1643" name="Google Shape;1643;p109"/>
          <p:cNvGrpSpPr/>
          <p:nvPr/>
        </p:nvGrpSpPr>
        <p:grpSpPr>
          <a:xfrm>
            <a:off x="6810348" y="5145958"/>
            <a:ext cx="1596789" cy="608869"/>
            <a:chOff x="1392751" y="5173254"/>
            <a:chExt cx="1596789" cy="608869"/>
          </a:xfrm>
        </p:grpSpPr>
        <p:sp>
          <p:nvSpPr>
            <p:cNvPr id="1644" name="Google Shape;1644;p109"/>
            <p:cNvSpPr txBox="1"/>
            <p:nvPr/>
          </p:nvSpPr>
          <p:spPr>
            <a:xfrm>
              <a:off x="1392751" y="5173254"/>
              <a:ext cx="7908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15223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44 +</a:t>
              </a:r>
              <a:endParaRPr/>
            </a:p>
          </p:txBody>
        </p:sp>
        <p:sp>
          <p:nvSpPr>
            <p:cNvPr id="1645" name="Google Shape;1645;p109"/>
            <p:cNvSpPr txBox="1"/>
            <p:nvPr/>
          </p:nvSpPr>
          <p:spPr>
            <a:xfrm>
              <a:off x="1392751" y="5474346"/>
              <a:ext cx="159678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15223F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Offices in Country</a:t>
              </a:r>
              <a:endParaRPr/>
            </a:p>
          </p:txBody>
        </p:sp>
      </p:grpSp>
      <p:grpSp>
        <p:nvGrpSpPr>
          <p:cNvPr id="1646" name="Google Shape;1646;p109"/>
          <p:cNvGrpSpPr/>
          <p:nvPr/>
        </p:nvGrpSpPr>
        <p:grpSpPr>
          <a:xfrm>
            <a:off x="9543877" y="5145958"/>
            <a:ext cx="1596789" cy="608869"/>
            <a:chOff x="1392751" y="5173254"/>
            <a:chExt cx="1596789" cy="608869"/>
          </a:xfrm>
        </p:grpSpPr>
        <p:sp>
          <p:nvSpPr>
            <p:cNvPr id="1647" name="Google Shape;1647;p109"/>
            <p:cNvSpPr txBox="1"/>
            <p:nvPr/>
          </p:nvSpPr>
          <p:spPr>
            <a:xfrm>
              <a:off x="1392751" y="5173254"/>
              <a:ext cx="7908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15223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102 +</a:t>
              </a:r>
              <a:endParaRPr/>
            </a:p>
          </p:txBody>
        </p:sp>
        <p:sp>
          <p:nvSpPr>
            <p:cNvPr id="1648" name="Google Shape;1648;p109"/>
            <p:cNvSpPr txBox="1"/>
            <p:nvPr/>
          </p:nvSpPr>
          <p:spPr>
            <a:xfrm>
              <a:off x="1392751" y="5474346"/>
              <a:ext cx="159678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15223F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Company Awards</a:t>
              </a:r>
              <a:endParaRPr/>
            </a:p>
          </p:txBody>
        </p:sp>
      </p:grpSp>
      <p:pic>
        <p:nvPicPr>
          <p:cNvPr id="1649" name="Google Shape;1649;p10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9">
            <a:alphaModFix/>
          </a:blip>
          <a:srcRect t="14144" b="14144"/>
          <a:stretch/>
        </p:blipFill>
        <p:spPr>
          <a:xfrm>
            <a:off x="0" y="2035542"/>
            <a:ext cx="6096000" cy="24586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4" name="Google Shape;1654;p110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1655" name="Google Shape;1655;p110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656" name="Google Shape;1656;p110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657" name="Google Shape;1657;p110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1658" name="Google Shape;1658;p110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1659" name="Google Shape;1659;p110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660" name="Google Shape;1660;p110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661" name="Google Shape;1661;p110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sp>
        <p:nvSpPr>
          <p:cNvPr id="1662" name="Google Shape;1662;p110"/>
          <p:cNvSpPr txBox="1"/>
          <p:nvPr/>
        </p:nvSpPr>
        <p:spPr>
          <a:xfrm>
            <a:off x="2934270" y="699448"/>
            <a:ext cx="63507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CARS 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ANALYSIS</a:t>
            </a:r>
            <a:endParaRPr/>
          </a:p>
        </p:txBody>
      </p:sp>
      <p:sp>
        <p:nvSpPr>
          <p:cNvPr id="1663" name="Google Shape;1663;p110"/>
          <p:cNvSpPr/>
          <p:nvPr/>
        </p:nvSpPr>
        <p:spPr>
          <a:xfrm>
            <a:off x="-368490" y="6175780"/>
            <a:ext cx="1009935" cy="457200"/>
          </a:xfrm>
          <a:prstGeom prst="round1Rect">
            <a:avLst>
              <a:gd name="adj" fmla="val 50000"/>
            </a:avLst>
          </a:prstGeom>
          <a:solidFill>
            <a:srgbClr val="CAD5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1"/>
                </a:solidFill>
                <a:latin typeface="Cabin Medium"/>
                <a:ea typeface="Cabin Medium"/>
                <a:cs typeface="Cabin Medium"/>
                <a:sym typeface="Cabin Medium"/>
              </a:rPr>
              <a:t>55</a:t>
            </a:r>
            <a:r>
              <a:rPr lang="en-US" sz="1100">
                <a:solidFill>
                  <a:srgbClr val="CAD5EE"/>
                </a:solidFill>
                <a:latin typeface="Cabin Medium"/>
                <a:ea typeface="Cabin Medium"/>
                <a:cs typeface="Cabin Medium"/>
                <a:sym typeface="Cabin Medium"/>
              </a:rPr>
              <a:t>.</a:t>
            </a:r>
            <a:endParaRPr/>
          </a:p>
        </p:txBody>
      </p:sp>
      <p:sp>
        <p:nvSpPr>
          <p:cNvPr id="1664" name="Google Shape;1664;p110"/>
          <p:cNvSpPr/>
          <p:nvPr/>
        </p:nvSpPr>
        <p:spPr>
          <a:xfrm>
            <a:off x="661346" y="2462851"/>
            <a:ext cx="4754880" cy="9144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665" name="Google Shape;1665;p110"/>
          <p:cNvSpPr/>
          <p:nvPr/>
        </p:nvSpPr>
        <p:spPr>
          <a:xfrm>
            <a:off x="661346" y="2462851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666" name="Google Shape;1666;p110"/>
          <p:cNvSpPr txBox="1"/>
          <p:nvPr/>
        </p:nvSpPr>
        <p:spPr>
          <a:xfrm>
            <a:off x="661348" y="2033514"/>
            <a:ext cx="18771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New Cars</a:t>
            </a:r>
            <a:endParaRPr/>
          </a:p>
        </p:txBody>
      </p:sp>
      <p:sp>
        <p:nvSpPr>
          <p:cNvPr id="1667" name="Google Shape;1667;p110"/>
          <p:cNvSpPr/>
          <p:nvPr/>
        </p:nvSpPr>
        <p:spPr>
          <a:xfrm>
            <a:off x="661346" y="3482367"/>
            <a:ext cx="4754880" cy="9144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668" name="Google Shape;1668;p110"/>
          <p:cNvSpPr/>
          <p:nvPr/>
        </p:nvSpPr>
        <p:spPr>
          <a:xfrm>
            <a:off x="661346" y="3482367"/>
            <a:ext cx="356616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669" name="Google Shape;1669;p110"/>
          <p:cNvSpPr txBox="1"/>
          <p:nvPr/>
        </p:nvSpPr>
        <p:spPr>
          <a:xfrm>
            <a:off x="661348" y="3053030"/>
            <a:ext cx="18771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Rental Cars</a:t>
            </a:r>
            <a:endParaRPr/>
          </a:p>
        </p:txBody>
      </p:sp>
      <p:sp>
        <p:nvSpPr>
          <p:cNvPr id="1670" name="Google Shape;1670;p110"/>
          <p:cNvSpPr/>
          <p:nvPr/>
        </p:nvSpPr>
        <p:spPr>
          <a:xfrm>
            <a:off x="661346" y="4501883"/>
            <a:ext cx="4754880" cy="9144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671" name="Google Shape;1671;p110"/>
          <p:cNvSpPr/>
          <p:nvPr/>
        </p:nvSpPr>
        <p:spPr>
          <a:xfrm>
            <a:off x="661346" y="4501883"/>
            <a:ext cx="3168000" cy="914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672" name="Google Shape;1672;p110"/>
          <p:cNvSpPr txBox="1"/>
          <p:nvPr/>
        </p:nvSpPr>
        <p:spPr>
          <a:xfrm>
            <a:off x="661348" y="4072546"/>
            <a:ext cx="18771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Exclusive Cars</a:t>
            </a:r>
            <a:endParaRPr/>
          </a:p>
        </p:txBody>
      </p:sp>
      <p:sp>
        <p:nvSpPr>
          <p:cNvPr id="1673" name="Google Shape;1673;p110"/>
          <p:cNvSpPr/>
          <p:nvPr/>
        </p:nvSpPr>
        <p:spPr>
          <a:xfrm>
            <a:off x="661346" y="5521398"/>
            <a:ext cx="4754880" cy="9144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674" name="Google Shape;1674;p110"/>
          <p:cNvSpPr/>
          <p:nvPr/>
        </p:nvSpPr>
        <p:spPr>
          <a:xfrm>
            <a:off x="661346" y="5521398"/>
            <a:ext cx="118872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675" name="Google Shape;1675;p110"/>
          <p:cNvSpPr txBox="1"/>
          <p:nvPr/>
        </p:nvSpPr>
        <p:spPr>
          <a:xfrm>
            <a:off x="661348" y="5092061"/>
            <a:ext cx="18771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Business Cars</a:t>
            </a:r>
            <a:endParaRPr/>
          </a:p>
        </p:txBody>
      </p:sp>
      <p:sp>
        <p:nvSpPr>
          <p:cNvPr id="1676" name="Google Shape;1676;p110"/>
          <p:cNvSpPr txBox="1"/>
          <p:nvPr/>
        </p:nvSpPr>
        <p:spPr>
          <a:xfrm>
            <a:off x="4572000" y="2064292"/>
            <a:ext cx="84422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50 %</a:t>
            </a:r>
            <a:endParaRPr/>
          </a:p>
        </p:txBody>
      </p:sp>
      <p:sp>
        <p:nvSpPr>
          <p:cNvPr id="1677" name="Google Shape;1677;p110"/>
          <p:cNvSpPr txBox="1"/>
          <p:nvPr/>
        </p:nvSpPr>
        <p:spPr>
          <a:xfrm>
            <a:off x="4572000" y="3083808"/>
            <a:ext cx="84422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75 %</a:t>
            </a:r>
            <a:endParaRPr/>
          </a:p>
        </p:txBody>
      </p:sp>
      <p:sp>
        <p:nvSpPr>
          <p:cNvPr id="1678" name="Google Shape;1678;p110"/>
          <p:cNvSpPr txBox="1"/>
          <p:nvPr/>
        </p:nvSpPr>
        <p:spPr>
          <a:xfrm>
            <a:off x="4572000" y="4103324"/>
            <a:ext cx="84422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75 %</a:t>
            </a:r>
            <a:endParaRPr/>
          </a:p>
        </p:txBody>
      </p:sp>
      <p:sp>
        <p:nvSpPr>
          <p:cNvPr id="1679" name="Google Shape;1679;p110"/>
          <p:cNvSpPr txBox="1"/>
          <p:nvPr/>
        </p:nvSpPr>
        <p:spPr>
          <a:xfrm>
            <a:off x="4572000" y="5122839"/>
            <a:ext cx="84422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25 %</a:t>
            </a:r>
            <a:endParaRPr/>
          </a:p>
        </p:txBody>
      </p:sp>
      <p:sp>
        <p:nvSpPr>
          <p:cNvPr id="1680" name="Google Shape;1680;p110"/>
          <p:cNvSpPr/>
          <p:nvPr/>
        </p:nvSpPr>
        <p:spPr>
          <a:xfrm>
            <a:off x="9158623" y="3171047"/>
            <a:ext cx="2385677" cy="2358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Description Here</a:t>
            </a:r>
            <a:endParaRPr sz="2400" b="1">
              <a:solidFill>
                <a:srgbClr val="15223F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alone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enable cost scan arrogant cruciall of sinc. Histrionically one alone coast enable cost scan.</a:t>
            </a:r>
            <a:endParaRPr/>
          </a:p>
        </p:txBody>
      </p:sp>
      <p:pic>
        <p:nvPicPr>
          <p:cNvPr id="1681" name="Google Shape;1681;p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2821" y="2234251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2" name="Google Shape;1682;p11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29128" r="29128"/>
          <a:stretch/>
        </p:blipFill>
        <p:spPr>
          <a:xfrm>
            <a:off x="6109647" y="2033947"/>
            <a:ext cx="2732052" cy="3681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7" name="Google Shape;1687;p111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1688" name="Google Shape;1688;p111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689" name="Google Shape;1689;p111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690" name="Google Shape;1690;p111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1691" name="Google Shape;1691;p111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1692" name="Google Shape;1692;p111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693" name="Google Shape;1693;p111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694" name="Google Shape;1694;p111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sp>
        <p:nvSpPr>
          <p:cNvPr id="1695" name="Google Shape;1695;p111"/>
          <p:cNvSpPr txBox="1"/>
          <p:nvPr/>
        </p:nvSpPr>
        <p:spPr>
          <a:xfrm>
            <a:off x="2729553" y="699448"/>
            <a:ext cx="676019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MOTORCYCLE 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ANALYSIS</a:t>
            </a:r>
            <a:endParaRPr/>
          </a:p>
        </p:txBody>
      </p:sp>
      <p:sp>
        <p:nvSpPr>
          <p:cNvPr id="1696" name="Google Shape;1696;p111"/>
          <p:cNvSpPr/>
          <p:nvPr/>
        </p:nvSpPr>
        <p:spPr>
          <a:xfrm>
            <a:off x="655089" y="3171047"/>
            <a:ext cx="2385677" cy="2358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Description Here</a:t>
            </a:r>
            <a:endParaRPr sz="2400" b="1">
              <a:solidFill>
                <a:srgbClr val="15223F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alone coast enable cost scan arrogant cruciall of sinc. Histrionically one alone coast enable cost scan.</a:t>
            </a:r>
            <a:endParaRPr/>
          </a:p>
        </p:txBody>
      </p:sp>
      <p:pic>
        <p:nvPicPr>
          <p:cNvPr id="1697" name="Google Shape;1697;p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3607" y="2218919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698" name="Google Shape;1698;p111"/>
          <p:cNvSpPr/>
          <p:nvPr/>
        </p:nvSpPr>
        <p:spPr>
          <a:xfrm>
            <a:off x="6791809" y="2462851"/>
            <a:ext cx="4754880" cy="9144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699" name="Google Shape;1699;p111"/>
          <p:cNvSpPr/>
          <p:nvPr/>
        </p:nvSpPr>
        <p:spPr>
          <a:xfrm>
            <a:off x="6791809" y="2462851"/>
            <a:ext cx="2377440" cy="9144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700" name="Google Shape;1700;p111"/>
          <p:cNvSpPr txBox="1"/>
          <p:nvPr/>
        </p:nvSpPr>
        <p:spPr>
          <a:xfrm>
            <a:off x="6791811" y="2033514"/>
            <a:ext cx="18771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New Motorcycle</a:t>
            </a:r>
            <a:endParaRPr/>
          </a:p>
        </p:txBody>
      </p:sp>
      <p:sp>
        <p:nvSpPr>
          <p:cNvPr id="1701" name="Google Shape;1701;p111"/>
          <p:cNvSpPr/>
          <p:nvPr/>
        </p:nvSpPr>
        <p:spPr>
          <a:xfrm>
            <a:off x="6791809" y="3482367"/>
            <a:ext cx="4754880" cy="9144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702" name="Google Shape;1702;p111"/>
          <p:cNvSpPr/>
          <p:nvPr/>
        </p:nvSpPr>
        <p:spPr>
          <a:xfrm>
            <a:off x="6791809" y="3482367"/>
            <a:ext cx="11887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703" name="Google Shape;1703;p111"/>
          <p:cNvSpPr txBox="1"/>
          <p:nvPr/>
        </p:nvSpPr>
        <p:spPr>
          <a:xfrm>
            <a:off x="6791811" y="3053030"/>
            <a:ext cx="18771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Motorcycle Rental</a:t>
            </a:r>
            <a:endParaRPr/>
          </a:p>
        </p:txBody>
      </p:sp>
      <p:sp>
        <p:nvSpPr>
          <p:cNvPr id="1704" name="Google Shape;1704;p111"/>
          <p:cNvSpPr/>
          <p:nvPr/>
        </p:nvSpPr>
        <p:spPr>
          <a:xfrm>
            <a:off x="6791809" y="4501883"/>
            <a:ext cx="4754880" cy="9144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705" name="Google Shape;1705;p111"/>
          <p:cNvSpPr/>
          <p:nvPr/>
        </p:nvSpPr>
        <p:spPr>
          <a:xfrm>
            <a:off x="6791809" y="4501883"/>
            <a:ext cx="356616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706" name="Google Shape;1706;p111"/>
          <p:cNvSpPr txBox="1"/>
          <p:nvPr/>
        </p:nvSpPr>
        <p:spPr>
          <a:xfrm>
            <a:off x="6791811" y="4072546"/>
            <a:ext cx="214747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Exclusive Motorcycle</a:t>
            </a:r>
            <a:endParaRPr/>
          </a:p>
        </p:txBody>
      </p:sp>
      <p:sp>
        <p:nvSpPr>
          <p:cNvPr id="1707" name="Google Shape;1707;p111"/>
          <p:cNvSpPr/>
          <p:nvPr/>
        </p:nvSpPr>
        <p:spPr>
          <a:xfrm>
            <a:off x="6791809" y="5521398"/>
            <a:ext cx="4754880" cy="9144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708" name="Google Shape;1708;p111"/>
          <p:cNvSpPr/>
          <p:nvPr/>
        </p:nvSpPr>
        <p:spPr>
          <a:xfrm>
            <a:off x="6791809" y="5521398"/>
            <a:ext cx="237744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709" name="Google Shape;1709;p111"/>
          <p:cNvSpPr txBox="1"/>
          <p:nvPr/>
        </p:nvSpPr>
        <p:spPr>
          <a:xfrm>
            <a:off x="6791811" y="5092061"/>
            <a:ext cx="214747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Business Motorcycle</a:t>
            </a:r>
            <a:endParaRPr/>
          </a:p>
        </p:txBody>
      </p:sp>
      <p:sp>
        <p:nvSpPr>
          <p:cNvPr id="1710" name="Google Shape;1710;p111"/>
          <p:cNvSpPr txBox="1"/>
          <p:nvPr/>
        </p:nvSpPr>
        <p:spPr>
          <a:xfrm>
            <a:off x="10702463" y="2064292"/>
            <a:ext cx="84422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50 %</a:t>
            </a:r>
            <a:endParaRPr/>
          </a:p>
        </p:txBody>
      </p:sp>
      <p:sp>
        <p:nvSpPr>
          <p:cNvPr id="1711" name="Google Shape;1711;p111"/>
          <p:cNvSpPr txBox="1"/>
          <p:nvPr/>
        </p:nvSpPr>
        <p:spPr>
          <a:xfrm>
            <a:off x="10702463" y="3083808"/>
            <a:ext cx="84422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25 %</a:t>
            </a:r>
            <a:endParaRPr/>
          </a:p>
        </p:txBody>
      </p:sp>
      <p:sp>
        <p:nvSpPr>
          <p:cNvPr id="1712" name="Google Shape;1712;p111"/>
          <p:cNvSpPr txBox="1"/>
          <p:nvPr/>
        </p:nvSpPr>
        <p:spPr>
          <a:xfrm>
            <a:off x="10702463" y="4103324"/>
            <a:ext cx="84422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75 %</a:t>
            </a:r>
            <a:endParaRPr/>
          </a:p>
        </p:txBody>
      </p:sp>
      <p:sp>
        <p:nvSpPr>
          <p:cNvPr id="1713" name="Google Shape;1713;p111"/>
          <p:cNvSpPr txBox="1"/>
          <p:nvPr/>
        </p:nvSpPr>
        <p:spPr>
          <a:xfrm>
            <a:off x="10702463" y="5122839"/>
            <a:ext cx="84422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50 %</a:t>
            </a:r>
            <a:endParaRPr/>
          </a:p>
        </p:txBody>
      </p:sp>
      <p:sp>
        <p:nvSpPr>
          <p:cNvPr id="1714" name="Google Shape;1714;p111"/>
          <p:cNvSpPr/>
          <p:nvPr/>
        </p:nvSpPr>
        <p:spPr>
          <a:xfrm>
            <a:off x="-368490" y="6175780"/>
            <a:ext cx="1009935" cy="457200"/>
          </a:xfrm>
          <a:prstGeom prst="round1Rect">
            <a:avLst>
              <a:gd name="adj" fmla="val 50000"/>
            </a:avLst>
          </a:prstGeom>
          <a:solidFill>
            <a:srgbClr val="CAD5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1"/>
                </a:solidFill>
                <a:latin typeface="Cabin Medium"/>
                <a:ea typeface="Cabin Medium"/>
                <a:cs typeface="Cabin Medium"/>
                <a:sym typeface="Cabin Medium"/>
              </a:rPr>
              <a:t>56</a:t>
            </a:r>
            <a:r>
              <a:rPr lang="en-US" sz="1100">
                <a:solidFill>
                  <a:srgbClr val="CAD5EE"/>
                </a:solidFill>
                <a:latin typeface="Cabin Medium"/>
                <a:ea typeface="Cabin Medium"/>
                <a:cs typeface="Cabin Medium"/>
                <a:sym typeface="Cabin Medium"/>
              </a:rPr>
              <a:t>.</a:t>
            </a:r>
            <a:endParaRPr/>
          </a:p>
        </p:txBody>
      </p:sp>
      <p:pic>
        <p:nvPicPr>
          <p:cNvPr id="1715" name="Google Shape;1715;p1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29128" r="29128"/>
          <a:stretch/>
        </p:blipFill>
        <p:spPr>
          <a:xfrm>
            <a:off x="3363948" y="2033947"/>
            <a:ext cx="2732052" cy="3681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6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8521" r="8520"/>
          <a:stretch/>
        </p:blipFill>
        <p:spPr>
          <a:xfrm>
            <a:off x="661346" y="2032946"/>
            <a:ext cx="5434652" cy="3685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95" name="Google Shape;295;p67"/>
          <p:cNvSpPr/>
          <p:nvPr/>
        </p:nvSpPr>
        <p:spPr>
          <a:xfrm>
            <a:off x="5813778" y="2036328"/>
            <a:ext cx="5730522" cy="3678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296" name="Google Shape;296;p67"/>
          <p:cNvSpPr txBox="1"/>
          <p:nvPr/>
        </p:nvSpPr>
        <p:spPr>
          <a:xfrm>
            <a:off x="3821376" y="699448"/>
            <a:ext cx="455835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OUR 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MISSION</a:t>
            </a:r>
            <a:endParaRPr/>
          </a:p>
        </p:txBody>
      </p:sp>
      <p:grpSp>
        <p:nvGrpSpPr>
          <p:cNvPr id="297" name="Google Shape;297;p67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298" name="Google Shape;298;p67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99" name="Google Shape;299;p67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300" name="Google Shape;300;p67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301" name="Google Shape;301;p67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302" name="Google Shape;302;p67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303" name="Google Shape;303;p67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304" name="Google Shape;304;p67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305" name="Google Shape;305;p67"/>
          <p:cNvGrpSpPr/>
          <p:nvPr/>
        </p:nvGrpSpPr>
        <p:grpSpPr>
          <a:xfrm>
            <a:off x="873461" y="2251316"/>
            <a:ext cx="548640" cy="548640"/>
            <a:chOff x="827052" y="2156460"/>
            <a:chExt cx="640080" cy="640080"/>
          </a:xfrm>
        </p:grpSpPr>
        <p:sp>
          <p:nvSpPr>
            <p:cNvPr id="306" name="Google Shape;306;p67"/>
            <p:cNvSpPr/>
            <p:nvPr/>
          </p:nvSpPr>
          <p:spPr>
            <a:xfrm>
              <a:off x="827052" y="2156460"/>
              <a:ext cx="640080" cy="64008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CAD5EE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pic>
          <p:nvPicPr>
            <p:cNvPr id="307" name="Google Shape;307;p6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64212" y="2293620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8" name="Google Shape;308;p67"/>
          <p:cNvGrpSpPr/>
          <p:nvPr/>
        </p:nvGrpSpPr>
        <p:grpSpPr>
          <a:xfrm>
            <a:off x="6677593" y="2587967"/>
            <a:ext cx="3571882" cy="338554"/>
            <a:chOff x="6568409" y="2478783"/>
            <a:chExt cx="3571882" cy="338554"/>
          </a:xfrm>
        </p:grpSpPr>
        <p:pic>
          <p:nvPicPr>
            <p:cNvPr id="309" name="Google Shape;309;p6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568409" y="2556620"/>
              <a:ext cx="182880" cy="1828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Google Shape;310;p67"/>
            <p:cNvSpPr txBox="1"/>
            <p:nvPr/>
          </p:nvSpPr>
          <p:spPr>
            <a:xfrm>
              <a:off x="7028602" y="2478783"/>
              <a:ext cx="3111689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CAD5EE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Dardinal raccoon along assisted.</a:t>
              </a:r>
              <a:endParaRPr/>
            </a:p>
          </p:txBody>
        </p:sp>
      </p:grpSp>
      <p:grpSp>
        <p:nvGrpSpPr>
          <p:cNvPr id="311" name="Google Shape;311;p67"/>
          <p:cNvGrpSpPr/>
          <p:nvPr/>
        </p:nvGrpSpPr>
        <p:grpSpPr>
          <a:xfrm>
            <a:off x="6677593" y="3141600"/>
            <a:ext cx="3954015" cy="338554"/>
            <a:chOff x="6568409" y="2959068"/>
            <a:chExt cx="3954015" cy="338554"/>
          </a:xfrm>
        </p:grpSpPr>
        <p:sp>
          <p:nvSpPr>
            <p:cNvPr id="312" name="Google Shape;312;p67"/>
            <p:cNvSpPr txBox="1"/>
            <p:nvPr/>
          </p:nvSpPr>
          <p:spPr>
            <a:xfrm>
              <a:off x="7028602" y="2959068"/>
              <a:ext cx="34938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CAD5EE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Superbly much the sheared however. </a:t>
              </a:r>
              <a:endParaRPr/>
            </a:p>
          </p:txBody>
        </p:sp>
        <p:pic>
          <p:nvPicPr>
            <p:cNvPr id="313" name="Google Shape;313;p6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568409" y="3036905"/>
              <a:ext cx="182880" cy="1828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4" name="Google Shape;314;p67"/>
          <p:cNvGrpSpPr/>
          <p:nvPr/>
        </p:nvGrpSpPr>
        <p:grpSpPr>
          <a:xfrm>
            <a:off x="6677593" y="3695233"/>
            <a:ext cx="3571882" cy="338554"/>
            <a:chOff x="6568409" y="3572284"/>
            <a:chExt cx="3571882" cy="338554"/>
          </a:xfrm>
        </p:grpSpPr>
        <p:sp>
          <p:nvSpPr>
            <p:cNvPr id="315" name="Google Shape;315;p67"/>
            <p:cNvSpPr txBox="1"/>
            <p:nvPr/>
          </p:nvSpPr>
          <p:spPr>
            <a:xfrm>
              <a:off x="7028602" y="3572284"/>
              <a:ext cx="3111689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CAD5EE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Terrier lorikeet manta exuberant.</a:t>
              </a:r>
              <a:endParaRPr/>
            </a:p>
          </p:txBody>
        </p:sp>
        <p:pic>
          <p:nvPicPr>
            <p:cNvPr id="316" name="Google Shape;316;p6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568409" y="3650121"/>
              <a:ext cx="182880" cy="1828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7" name="Google Shape;317;p67"/>
          <p:cNvGrpSpPr/>
          <p:nvPr/>
        </p:nvGrpSpPr>
        <p:grpSpPr>
          <a:xfrm>
            <a:off x="6677593" y="4248866"/>
            <a:ext cx="3571882" cy="338554"/>
            <a:chOff x="6568409" y="4051085"/>
            <a:chExt cx="3571882" cy="338554"/>
          </a:xfrm>
        </p:grpSpPr>
        <p:sp>
          <p:nvSpPr>
            <p:cNvPr id="318" name="Google Shape;318;p67"/>
            <p:cNvSpPr txBox="1"/>
            <p:nvPr/>
          </p:nvSpPr>
          <p:spPr>
            <a:xfrm>
              <a:off x="7028602" y="4051085"/>
              <a:ext cx="3111689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CAD5EE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Took yikes black returned slight.</a:t>
              </a:r>
              <a:endParaRPr/>
            </a:p>
          </p:txBody>
        </p:sp>
        <p:pic>
          <p:nvPicPr>
            <p:cNvPr id="319" name="Google Shape;319;p6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568409" y="4128922"/>
              <a:ext cx="182880" cy="1828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0" name="Google Shape;320;p67"/>
          <p:cNvGrpSpPr/>
          <p:nvPr/>
        </p:nvGrpSpPr>
        <p:grpSpPr>
          <a:xfrm>
            <a:off x="6677593" y="4802499"/>
            <a:ext cx="3817537" cy="338554"/>
            <a:chOff x="6568409" y="4706963"/>
            <a:chExt cx="3817537" cy="338554"/>
          </a:xfrm>
        </p:grpSpPr>
        <p:sp>
          <p:nvSpPr>
            <p:cNvPr id="321" name="Google Shape;321;p67"/>
            <p:cNvSpPr txBox="1"/>
            <p:nvPr/>
          </p:nvSpPr>
          <p:spPr>
            <a:xfrm>
              <a:off x="7028602" y="4706963"/>
              <a:ext cx="335734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CAD5EE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Lescapably closed sudden unsafely. </a:t>
              </a:r>
              <a:endParaRPr/>
            </a:p>
          </p:txBody>
        </p:sp>
        <p:pic>
          <p:nvPicPr>
            <p:cNvPr id="322" name="Google Shape;322;p6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568409" y="4784800"/>
              <a:ext cx="182880" cy="1828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" name="Google Shape;1720;p112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1721" name="Google Shape;1721;p112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722" name="Google Shape;1722;p112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723" name="Google Shape;1723;p112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1724" name="Google Shape;1724;p112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1725" name="Google Shape;1725;p112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726" name="Google Shape;1726;p112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1727" name="Google Shape;1727;p112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sp>
        <p:nvSpPr>
          <p:cNvPr id="1728" name="Google Shape;1728;p112"/>
          <p:cNvSpPr txBox="1"/>
          <p:nvPr/>
        </p:nvSpPr>
        <p:spPr>
          <a:xfrm>
            <a:off x="2934270" y="699448"/>
            <a:ext cx="63507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MAP 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ANALYSIS</a:t>
            </a:r>
            <a:endParaRPr/>
          </a:p>
        </p:txBody>
      </p:sp>
      <p:sp>
        <p:nvSpPr>
          <p:cNvPr id="1729" name="Google Shape;1729;p112"/>
          <p:cNvSpPr/>
          <p:nvPr/>
        </p:nvSpPr>
        <p:spPr>
          <a:xfrm>
            <a:off x="-368490" y="6175780"/>
            <a:ext cx="1009935" cy="457200"/>
          </a:xfrm>
          <a:prstGeom prst="round1Rect">
            <a:avLst>
              <a:gd name="adj" fmla="val 50000"/>
            </a:avLst>
          </a:prstGeom>
          <a:solidFill>
            <a:srgbClr val="CAD5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1"/>
                </a:solidFill>
                <a:latin typeface="Cabin Medium"/>
                <a:ea typeface="Cabin Medium"/>
                <a:cs typeface="Cabin Medium"/>
                <a:sym typeface="Cabin Medium"/>
              </a:rPr>
              <a:t>57</a:t>
            </a:r>
            <a:r>
              <a:rPr lang="en-US" sz="1100">
                <a:solidFill>
                  <a:srgbClr val="CAD5EE"/>
                </a:solidFill>
                <a:latin typeface="Cabin Medium"/>
                <a:ea typeface="Cabin Medium"/>
                <a:cs typeface="Cabin Medium"/>
                <a:sym typeface="Cabin Medium"/>
              </a:rPr>
              <a:t>.</a:t>
            </a:r>
            <a:endParaRPr/>
          </a:p>
        </p:txBody>
      </p:sp>
      <p:grpSp>
        <p:nvGrpSpPr>
          <p:cNvPr id="1730" name="Google Shape;1730;p112"/>
          <p:cNvGrpSpPr/>
          <p:nvPr/>
        </p:nvGrpSpPr>
        <p:grpSpPr>
          <a:xfrm>
            <a:off x="6539664" y="4865873"/>
            <a:ext cx="4847941" cy="625236"/>
            <a:chOff x="6539664" y="5088302"/>
            <a:chExt cx="4847941" cy="625236"/>
          </a:xfrm>
        </p:grpSpPr>
        <p:grpSp>
          <p:nvGrpSpPr>
            <p:cNvPr id="1731" name="Google Shape;1731;p112"/>
            <p:cNvGrpSpPr/>
            <p:nvPr/>
          </p:nvGrpSpPr>
          <p:grpSpPr>
            <a:xfrm>
              <a:off x="6539664" y="5172320"/>
              <a:ext cx="457200" cy="457200"/>
              <a:chOff x="7142582" y="4587848"/>
              <a:chExt cx="457200" cy="457200"/>
            </a:xfrm>
          </p:grpSpPr>
          <p:sp>
            <p:nvSpPr>
              <p:cNvPr id="1732" name="Google Shape;1732;p112"/>
              <p:cNvSpPr/>
              <p:nvPr/>
            </p:nvSpPr>
            <p:spPr>
              <a:xfrm>
                <a:off x="7142582" y="4587848"/>
                <a:ext cx="4572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endParaRPr>
              </a:p>
            </p:txBody>
          </p:sp>
          <p:pic>
            <p:nvPicPr>
              <p:cNvPr id="1733" name="Google Shape;1733;p11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234022" y="4679288"/>
                <a:ext cx="274320" cy="2743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34" name="Google Shape;1734;p112"/>
            <p:cNvSpPr/>
            <p:nvPr/>
          </p:nvSpPr>
          <p:spPr>
            <a:xfrm>
              <a:off x="7182446" y="5088302"/>
              <a:ext cx="4205159" cy="625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15223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Description Here</a:t>
              </a:r>
              <a:endParaRPr sz="18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15223F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Histrionically one alone it coast enable scanning bats.</a:t>
              </a:r>
              <a:endParaRPr/>
            </a:p>
          </p:txBody>
        </p:sp>
      </p:grpSp>
      <p:grpSp>
        <p:nvGrpSpPr>
          <p:cNvPr id="1735" name="Google Shape;1735;p112"/>
          <p:cNvGrpSpPr/>
          <p:nvPr/>
        </p:nvGrpSpPr>
        <p:grpSpPr>
          <a:xfrm>
            <a:off x="6539664" y="3833264"/>
            <a:ext cx="4847941" cy="625236"/>
            <a:chOff x="7142582" y="4229794"/>
            <a:chExt cx="4847941" cy="625236"/>
          </a:xfrm>
        </p:grpSpPr>
        <p:grpSp>
          <p:nvGrpSpPr>
            <p:cNvPr id="1736" name="Google Shape;1736;p112"/>
            <p:cNvGrpSpPr/>
            <p:nvPr/>
          </p:nvGrpSpPr>
          <p:grpSpPr>
            <a:xfrm>
              <a:off x="7142582" y="4313812"/>
              <a:ext cx="457200" cy="457200"/>
              <a:chOff x="7169878" y="3403202"/>
              <a:chExt cx="457200" cy="457200"/>
            </a:xfrm>
          </p:grpSpPr>
          <p:sp>
            <p:nvSpPr>
              <p:cNvPr id="1737" name="Google Shape;1737;p112"/>
              <p:cNvSpPr/>
              <p:nvPr/>
            </p:nvSpPr>
            <p:spPr>
              <a:xfrm>
                <a:off x="7169878" y="3403202"/>
                <a:ext cx="4572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endParaRPr>
              </a:p>
            </p:txBody>
          </p:sp>
          <p:pic>
            <p:nvPicPr>
              <p:cNvPr id="1738" name="Google Shape;1738;p11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261318" y="3494642"/>
                <a:ext cx="274320" cy="2743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39" name="Google Shape;1739;p112"/>
            <p:cNvSpPr/>
            <p:nvPr/>
          </p:nvSpPr>
          <p:spPr>
            <a:xfrm>
              <a:off x="7785364" y="4229794"/>
              <a:ext cx="4205159" cy="625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15223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Description Here</a:t>
              </a:r>
              <a:endParaRPr sz="18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15223F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Histrionically one alone it coast enable scanning bats.</a:t>
              </a:r>
              <a:endParaRPr/>
            </a:p>
          </p:txBody>
        </p:sp>
      </p:grpSp>
      <p:sp>
        <p:nvSpPr>
          <p:cNvPr id="1740" name="Google Shape;1740;p112"/>
          <p:cNvSpPr/>
          <p:nvPr/>
        </p:nvSpPr>
        <p:spPr>
          <a:xfrm>
            <a:off x="6416832" y="2028006"/>
            <a:ext cx="5127468" cy="162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Title Goes Here</a:t>
            </a:r>
            <a:endParaRPr sz="2400" b="1">
              <a:solidFill>
                <a:srgbClr val="15223F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Histrionically one alone it coast enable cost scanning fin arrogant cruciall of since. Histrionicall one alone it coast. Histrionically one alone it coast enable cost scanning fin.</a:t>
            </a:r>
            <a:endParaRPr/>
          </a:p>
        </p:txBody>
      </p:sp>
      <p:grpSp>
        <p:nvGrpSpPr>
          <p:cNvPr id="1741" name="Google Shape;1741;p112"/>
          <p:cNvGrpSpPr/>
          <p:nvPr/>
        </p:nvGrpSpPr>
        <p:grpSpPr>
          <a:xfrm>
            <a:off x="763144" y="2144787"/>
            <a:ext cx="5120640" cy="3474719"/>
            <a:chOff x="736979" y="1494431"/>
            <a:chExt cx="5248658" cy="2926076"/>
          </a:xfrm>
        </p:grpSpPr>
        <p:sp>
          <p:nvSpPr>
            <p:cNvPr id="1742" name="Google Shape;1742;p112"/>
            <p:cNvSpPr/>
            <p:nvPr/>
          </p:nvSpPr>
          <p:spPr>
            <a:xfrm>
              <a:off x="5950806" y="2525058"/>
              <a:ext cx="34831" cy="20726"/>
            </a:xfrm>
            <a:custGeom>
              <a:avLst/>
              <a:gdLst/>
              <a:ahLst/>
              <a:cxnLst/>
              <a:rect l="l" t="t" r="r" b="b"/>
              <a:pathLst>
                <a:path w="32" h="22" extrusionOk="0">
                  <a:moveTo>
                    <a:pt x="32" y="22"/>
                  </a:moveTo>
                  <a:lnTo>
                    <a:pt x="28" y="22"/>
                  </a:lnTo>
                  <a:lnTo>
                    <a:pt x="14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0" y="4"/>
                  </a:lnTo>
                  <a:lnTo>
                    <a:pt x="32" y="14"/>
                  </a:lnTo>
                  <a:lnTo>
                    <a:pt x="32" y="22"/>
                  </a:lnTo>
                  <a:lnTo>
                    <a:pt x="32" y="2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43" name="Google Shape;1743;p112"/>
            <p:cNvSpPr/>
            <p:nvPr/>
          </p:nvSpPr>
          <p:spPr>
            <a:xfrm>
              <a:off x="4631567" y="3308862"/>
              <a:ext cx="115379" cy="194067"/>
            </a:xfrm>
            <a:custGeom>
              <a:avLst/>
              <a:gdLst/>
              <a:ahLst/>
              <a:cxnLst/>
              <a:rect l="l" t="t" r="r" b="b"/>
              <a:pathLst>
                <a:path w="106" h="206" extrusionOk="0">
                  <a:moveTo>
                    <a:pt x="72" y="126"/>
                  </a:moveTo>
                  <a:lnTo>
                    <a:pt x="68" y="120"/>
                  </a:lnTo>
                  <a:lnTo>
                    <a:pt x="64" y="118"/>
                  </a:lnTo>
                  <a:lnTo>
                    <a:pt x="58" y="112"/>
                  </a:lnTo>
                  <a:lnTo>
                    <a:pt x="46" y="112"/>
                  </a:lnTo>
                  <a:lnTo>
                    <a:pt x="44" y="100"/>
                  </a:lnTo>
                  <a:lnTo>
                    <a:pt x="36" y="100"/>
                  </a:lnTo>
                  <a:lnTo>
                    <a:pt x="32" y="102"/>
                  </a:lnTo>
                  <a:lnTo>
                    <a:pt x="34" y="108"/>
                  </a:lnTo>
                  <a:lnTo>
                    <a:pt x="32" y="118"/>
                  </a:lnTo>
                  <a:lnTo>
                    <a:pt x="28" y="126"/>
                  </a:lnTo>
                  <a:lnTo>
                    <a:pt x="26" y="136"/>
                  </a:lnTo>
                  <a:lnTo>
                    <a:pt x="22" y="144"/>
                  </a:lnTo>
                  <a:lnTo>
                    <a:pt x="24" y="158"/>
                  </a:lnTo>
                  <a:lnTo>
                    <a:pt x="30" y="158"/>
                  </a:lnTo>
                  <a:lnTo>
                    <a:pt x="34" y="168"/>
                  </a:lnTo>
                  <a:lnTo>
                    <a:pt x="38" y="174"/>
                  </a:lnTo>
                  <a:lnTo>
                    <a:pt x="40" y="184"/>
                  </a:lnTo>
                  <a:lnTo>
                    <a:pt x="44" y="188"/>
                  </a:lnTo>
                  <a:lnTo>
                    <a:pt x="54" y="190"/>
                  </a:lnTo>
                  <a:lnTo>
                    <a:pt x="62" y="200"/>
                  </a:lnTo>
                  <a:lnTo>
                    <a:pt x="60" y="202"/>
                  </a:lnTo>
                  <a:lnTo>
                    <a:pt x="54" y="202"/>
                  </a:lnTo>
                  <a:lnTo>
                    <a:pt x="50" y="206"/>
                  </a:lnTo>
                  <a:lnTo>
                    <a:pt x="48" y="200"/>
                  </a:lnTo>
                  <a:lnTo>
                    <a:pt x="46" y="196"/>
                  </a:lnTo>
                  <a:lnTo>
                    <a:pt x="34" y="192"/>
                  </a:lnTo>
                  <a:lnTo>
                    <a:pt x="36" y="196"/>
                  </a:lnTo>
                  <a:lnTo>
                    <a:pt x="22" y="178"/>
                  </a:lnTo>
                  <a:lnTo>
                    <a:pt x="16" y="172"/>
                  </a:lnTo>
                  <a:lnTo>
                    <a:pt x="10" y="172"/>
                  </a:lnTo>
                  <a:lnTo>
                    <a:pt x="10" y="162"/>
                  </a:lnTo>
                  <a:lnTo>
                    <a:pt x="16" y="146"/>
                  </a:lnTo>
                  <a:lnTo>
                    <a:pt x="18" y="136"/>
                  </a:lnTo>
                  <a:lnTo>
                    <a:pt x="22" y="132"/>
                  </a:lnTo>
                  <a:lnTo>
                    <a:pt x="28" y="122"/>
                  </a:lnTo>
                  <a:lnTo>
                    <a:pt x="20" y="106"/>
                  </a:lnTo>
                  <a:lnTo>
                    <a:pt x="20" y="94"/>
                  </a:lnTo>
                  <a:lnTo>
                    <a:pt x="10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12" y="74"/>
                  </a:lnTo>
                  <a:lnTo>
                    <a:pt x="14" y="70"/>
                  </a:lnTo>
                  <a:lnTo>
                    <a:pt x="16" y="64"/>
                  </a:lnTo>
                  <a:lnTo>
                    <a:pt x="16" y="62"/>
                  </a:lnTo>
                  <a:lnTo>
                    <a:pt x="14" y="62"/>
                  </a:lnTo>
                  <a:lnTo>
                    <a:pt x="12" y="50"/>
                  </a:lnTo>
                  <a:lnTo>
                    <a:pt x="4" y="44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6" y="16"/>
                  </a:lnTo>
                  <a:lnTo>
                    <a:pt x="16" y="14"/>
                  </a:lnTo>
                  <a:lnTo>
                    <a:pt x="26" y="8"/>
                  </a:lnTo>
                  <a:lnTo>
                    <a:pt x="32" y="6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40" y="6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8" y="16"/>
                  </a:lnTo>
                  <a:lnTo>
                    <a:pt x="48" y="28"/>
                  </a:lnTo>
                  <a:lnTo>
                    <a:pt x="44" y="40"/>
                  </a:lnTo>
                  <a:lnTo>
                    <a:pt x="46" y="44"/>
                  </a:lnTo>
                  <a:lnTo>
                    <a:pt x="58" y="36"/>
                  </a:lnTo>
                  <a:lnTo>
                    <a:pt x="62" y="36"/>
                  </a:lnTo>
                  <a:lnTo>
                    <a:pt x="64" y="38"/>
                  </a:lnTo>
                  <a:lnTo>
                    <a:pt x="68" y="40"/>
                  </a:lnTo>
                  <a:lnTo>
                    <a:pt x="72" y="38"/>
                  </a:lnTo>
                  <a:lnTo>
                    <a:pt x="74" y="34"/>
                  </a:lnTo>
                  <a:lnTo>
                    <a:pt x="80" y="32"/>
                  </a:lnTo>
                  <a:lnTo>
                    <a:pt x="82" y="34"/>
                  </a:lnTo>
                  <a:lnTo>
                    <a:pt x="92" y="44"/>
                  </a:lnTo>
                  <a:lnTo>
                    <a:pt x="94" y="50"/>
                  </a:lnTo>
                  <a:lnTo>
                    <a:pt x="96" y="62"/>
                  </a:lnTo>
                  <a:lnTo>
                    <a:pt x="100" y="66"/>
                  </a:lnTo>
                  <a:lnTo>
                    <a:pt x="102" y="66"/>
                  </a:lnTo>
                  <a:lnTo>
                    <a:pt x="106" y="72"/>
                  </a:lnTo>
                  <a:lnTo>
                    <a:pt x="106" y="76"/>
                  </a:lnTo>
                  <a:lnTo>
                    <a:pt x="106" y="86"/>
                  </a:lnTo>
                  <a:lnTo>
                    <a:pt x="102" y="90"/>
                  </a:lnTo>
                  <a:lnTo>
                    <a:pt x="100" y="92"/>
                  </a:lnTo>
                  <a:lnTo>
                    <a:pt x="98" y="88"/>
                  </a:lnTo>
                  <a:lnTo>
                    <a:pt x="86" y="90"/>
                  </a:lnTo>
                  <a:lnTo>
                    <a:pt x="76" y="88"/>
                  </a:lnTo>
                  <a:lnTo>
                    <a:pt x="66" y="96"/>
                  </a:lnTo>
                  <a:lnTo>
                    <a:pt x="64" y="100"/>
                  </a:lnTo>
                  <a:lnTo>
                    <a:pt x="64" y="104"/>
                  </a:lnTo>
                  <a:lnTo>
                    <a:pt x="66" y="112"/>
                  </a:lnTo>
                  <a:lnTo>
                    <a:pt x="70" y="118"/>
                  </a:lnTo>
                  <a:lnTo>
                    <a:pt x="72" y="126"/>
                  </a:lnTo>
                  <a:lnTo>
                    <a:pt x="72" y="12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44" name="Google Shape;1744;p112"/>
            <p:cNvSpPr/>
            <p:nvPr/>
          </p:nvSpPr>
          <p:spPr>
            <a:xfrm>
              <a:off x="4670753" y="3284369"/>
              <a:ext cx="104494" cy="113049"/>
            </a:xfrm>
            <a:custGeom>
              <a:avLst/>
              <a:gdLst/>
              <a:ahLst/>
              <a:cxnLst/>
              <a:rect l="l" t="t" r="r" b="b"/>
              <a:pathLst>
                <a:path w="96" h="120" extrusionOk="0">
                  <a:moveTo>
                    <a:pt x="22" y="62"/>
                  </a:moveTo>
                  <a:lnTo>
                    <a:pt x="26" y="62"/>
                  </a:lnTo>
                  <a:lnTo>
                    <a:pt x="28" y="64"/>
                  </a:lnTo>
                  <a:lnTo>
                    <a:pt x="32" y="66"/>
                  </a:lnTo>
                  <a:lnTo>
                    <a:pt x="36" y="64"/>
                  </a:lnTo>
                  <a:lnTo>
                    <a:pt x="38" y="60"/>
                  </a:lnTo>
                  <a:lnTo>
                    <a:pt x="44" y="58"/>
                  </a:lnTo>
                  <a:lnTo>
                    <a:pt x="46" y="60"/>
                  </a:lnTo>
                  <a:lnTo>
                    <a:pt x="56" y="70"/>
                  </a:lnTo>
                  <a:lnTo>
                    <a:pt x="58" y="76"/>
                  </a:lnTo>
                  <a:lnTo>
                    <a:pt x="60" y="88"/>
                  </a:lnTo>
                  <a:lnTo>
                    <a:pt x="64" y="92"/>
                  </a:lnTo>
                  <a:lnTo>
                    <a:pt x="66" y="92"/>
                  </a:lnTo>
                  <a:lnTo>
                    <a:pt x="70" y="98"/>
                  </a:lnTo>
                  <a:lnTo>
                    <a:pt x="70" y="102"/>
                  </a:lnTo>
                  <a:lnTo>
                    <a:pt x="70" y="112"/>
                  </a:lnTo>
                  <a:lnTo>
                    <a:pt x="66" y="116"/>
                  </a:lnTo>
                  <a:lnTo>
                    <a:pt x="68" y="118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6" y="112"/>
                  </a:lnTo>
                  <a:lnTo>
                    <a:pt x="90" y="114"/>
                  </a:lnTo>
                  <a:lnTo>
                    <a:pt x="96" y="110"/>
                  </a:lnTo>
                  <a:lnTo>
                    <a:pt x="96" y="102"/>
                  </a:lnTo>
                  <a:lnTo>
                    <a:pt x="92" y="88"/>
                  </a:lnTo>
                  <a:lnTo>
                    <a:pt x="86" y="84"/>
                  </a:lnTo>
                  <a:lnTo>
                    <a:pt x="84" y="84"/>
                  </a:lnTo>
                  <a:lnTo>
                    <a:pt x="82" y="82"/>
                  </a:lnTo>
                  <a:lnTo>
                    <a:pt x="82" y="74"/>
                  </a:lnTo>
                  <a:lnTo>
                    <a:pt x="76" y="70"/>
                  </a:lnTo>
                  <a:lnTo>
                    <a:pt x="66" y="58"/>
                  </a:lnTo>
                  <a:lnTo>
                    <a:pt x="64" y="56"/>
                  </a:lnTo>
                  <a:lnTo>
                    <a:pt x="50" y="46"/>
                  </a:lnTo>
                  <a:lnTo>
                    <a:pt x="50" y="42"/>
                  </a:lnTo>
                  <a:lnTo>
                    <a:pt x="56" y="42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38" y="24"/>
                  </a:lnTo>
                  <a:lnTo>
                    <a:pt x="36" y="20"/>
                  </a:lnTo>
                  <a:lnTo>
                    <a:pt x="36" y="14"/>
                  </a:lnTo>
                  <a:lnTo>
                    <a:pt x="34" y="12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8" y="10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32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12" y="42"/>
                  </a:lnTo>
                  <a:lnTo>
                    <a:pt x="12" y="54"/>
                  </a:lnTo>
                  <a:lnTo>
                    <a:pt x="8" y="66"/>
                  </a:lnTo>
                  <a:lnTo>
                    <a:pt x="10" y="7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45" name="Google Shape;1745;p112"/>
            <p:cNvSpPr/>
            <p:nvPr/>
          </p:nvSpPr>
          <p:spPr>
            <a:xfrm>
              <a:off x="5117027" y="3578296"/>
              <a:ext cx="152388" cy="111165"/>
            </a:xfrm>
            <a:custGeom>
              <a:avLst/>
              <a:gdLst/>
              <a:ahLst/>
              <a:cxnLst/>
              <a:rect l="l" t="t" r="r" b="b"/>
              <a:pathLst>
                <a:path w="140" h="118" extrusionOk="0">
                  <a:moveTo>
                    <a:pt x="136" y="30"/>
                  </a:moveTo>
                  <a:lnTo>
                    <a:pt x="138" y="62"/>
                  </a:lnTo>
                  <a:lnTo>
                    <a:pt x="138" y="80"/>
                  </a:lnTo>
                  <a:lnTo>
                    <a:pt x="136" y="86"/>
                  </a:lnTo>
                  <a:lnTo>
                    <a:pt x="138" y="90"/>
                  </a:lnTo>
                  <a:lnTo>
                    <a:pt x="140" y="118"/>
                  </a:lnTo>
                  <a:lnTo>
                    <a:pt x="134" y="116"/>
                  </a:lnTo>
                  <a:lnTo>
                    <a:pt x="122" y="104"/>
                  </a:lnTo>
                  <a:lnTo>
                    <a:pt x="116" y="106"/>
                  </a:lnTo>
                  <a:lnTo>
                    <a:pt x="112" y="104"/>
                  </a:lnTo>
                  <a:lnTo>
                    <a:pt x="110" y="106"/>
                  </a:lnTo>
                  <a:lnTo>
                    <a:pt x="108" y="104"/>
                  </a:lnTo>
                  <a:lnTo>
                    <a:pt x="108" y="108"/>
                  </a:lnTo>
                  <a:lnTo>
                    <a:pt x="104" y="106"/>
                  </a:lnTo>
                  <a:lnTo>
                    <a:pt x="94" y="108"/>
                  </a:lnTo>
                  <a:lnTo>
                    <a:pt x="96" y="100"/>
                  </a:lnTo>
                  <a:lnTo>
                    <a:pt x="100" y="96"/>
                  </a:lnTo>
                  <a:lnTo>
                    <a:pt x="106" y="94"/>
                  </a:lnTo>
                  <a:lnTo>
                    <a:pt x="110" y="96"/>
                  </a:lnTo>
                  <a:lnTo>
                    <a:pt x="110" y="94"/>
                  </a:lnTo>
                  <a:lnTo>
                    <a:pt x="106" y="92"/>
                  </a:lnTo>
                  <a:lnTo>
                    <a:pt x="108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6" y="84"/>
                  </a:lnTo>
                  <a:lnTo>
                    <a:pt x="102" y="80"/>
                  </a:lnTo>
                  <a:lnTo>
                    <a:pt x="100" y="74"/>
                  </a:lnTo>
                  <a:lnTo>
                    <a:pt x="98" y="68"/>
                  </a:lnTo>
                  <a:lnTo>
                    <a:pt x="94" y="68"/>
                  </a:lnTo>
                  <a:lnTo>
                    <a:pt x="92" y="64"/>
                  </a:lnTo>
                  <a:lnTo>
                    <a:pt x="78" y="60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50"/>
                  </a:lnTo>
                  <a:lnTo>
                    <a:pt x="40" y="44"/>
                  </a:lnTo>
                  <a:lnTo>
                    <a:pt x="40" y="36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28" y="50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0" y="36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32"/>
                  </a:lnTo>
                  <a:lnTo>
                    <a:pt x="32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28" y="26"/>
                  </a:lnTo>
                  <a:lnTo>
                    <a:pt x="20" y="26"/>
                  </a:lnTo>
                  <a:lnTo>
                    <a:pt x="16" y="24"/>
                  </a:lnTo>
                  <a:lnTo>
                    <a:pt x="12" y="18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4" y="6"/>
                  </a:lnTo>
                  <a:lnTo>
                    <a:pt x="42" y="6"/>
                  </a:lnTo>
                  <a:lnTo>
                    <a:pt x="44" y="12"/>
                  </a:lnTo>
                  <a:lnTo>
                    <a:pt x="44" y="22"/>
                  </a:lnTo>
                  <a:lnTo>
                    <a:pt x="44" y="28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50" y="30"/>
                  </a:lnTo>
                  <a:lnTo>
                    <a:pt x="54" y="38"/>
                  </a:lnTo>
                  <a:lnTo>
                    <a:pt x="58" y="40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74" y="30"/>
                  </a:lnTo>
                  <a:lnTo>
                    <a:pt x="74" y="26"/>
                  </a:lnTo>
                  <a:lnTo>
                    <a:pt x="82" y="24"/>
                  </a:lnTo>
                  <a:lnTo>
                    <a:pt x="86" y="24"/>
                  </a:lnTo>
                  <a:lnTo>
                    <a:pt x="86" y="20"/>
                  </a:lnTo>
                  <a:lnTo>
                    <a:pt x="94" y="14"/>
                  </a:lnTo>
                  <a:lnTo>
                    <a:pt x="118" y="26"/>
                  </a:lnTo>
                  <a:lnTo>
                    <a:pt x="128" y="28"/>
                  </a:lnTo>
                  <a:lnTo>
                    <a:pt x="134" y="30"/>
                  </a:lnTo>
                  <a:lnTo>
                    <a:pt x="136" y="30"/>
                  </a:lnTo>
                  <a:lnTo>
                    <a:pt x="136" y="3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46" name="Google Shape;1746;p112"/>
            <p:cNvSpPr/>
            <p:nvPr/>
          </p:nvSpPr>
          <p:spPr>
            <a:xfrm>
              <a:off x="5265062" y="3606558"/>
              <a:ext cx="145857" cy="101744"/>
            </a:xfrm>
            <a:custGeom>
              <a:avLst/>
              <a:gdLst/>
              <a:ahLst/>
              <a:cxnLst/>
              <a:rect l="l" t="t" r="r" b="b"/>
              <a:pathLst>
                <a:path w="134" h="108" extrusionOk="0">
                  <a:moveTo>
                    <a:pt x="0" y="0"/>
                  </a:moveTo>
                  <a:lnTo>
                    <a:pt x="2" y="32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2" y="60"/>
                  </a:lnTo>
                  <a:lnTo>
                    <a:pt x="4" y="88"/>
                  </a:lnTo>
                  <a:lnTo>
                    <a:pt x="24" y="90"/>
                  </a:lnTo>
                  <a:lnTo>
                    <a:pt x="32" y="84"/>
                  </a:lnTo>
                  <a:lnTo>
                    <a:pt x="28" y="78"/>
                  </a:lnTo>
                  <a:lnTo>
                    <a:pt x="34" y="76"/>
                  </a:lnTo>
                  <a:lnTo>
                    <a:pt x="34" y="72"/>
                  </a:lnTo>
                  <a:lnTo>
                    <a:pt x="40" y="72"/>
                  </a:lnTo>
                  <a:lnTo>
                    <a:pt x="38" y="66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72" y="76"/>
                  </a:lnTo>
                  <a:lnTo>
                    <a:pt x="76" y="86"/>
                  </a:lnTo>
                  <a:lnTo>
                    <a:pt x="82" y="88"/>
                  </a:lnTo>
                  <a:lnTo>
                    <a:pt x="80" y="90"/>
                  </a:lnTo>
                  <a:lnTo>
                    <a:pt x="92" y="100"/>
                  </a:lnTo>
                  <a:lnTo>
                    <a:pt x="122" y="106"/>
                  </a:lnTo>
                  <a:lnTo>
                    <a:pt x="122" y="108"/>
                  </a:lnTo>
                  <a:lnTo>
                    <a:pt x="126" y="108"/>
                  </a:lnTo>
                  <a:lnTo>
                    <a:pt x="130" y="106"/>
                  </a:lnTo>
                  <a:lnTo>
                    <a:pt x="126" y="104"/>
                  </a:lnTo>
                  <a:lnTo>
                    <a:pt x="130" y="104"/>
                  </a:lnTo>
                  <a:lnTo>
                    <a:pt x="134" y="104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0" y="98"/>
                  </a:lnTo>
                  <a:lnTo>
                    <a:pt x="122" y="96"/>
                  </a:lnTo>
                  <a:lnTo>
                    <a:pt x="112" y="92"/>
                  </a:lnTo>
                  <a:lnTo>
                    <a:pt x="112" y="88"/>
                  </a:lnTo>
                  <a:lnTo>
                    <a:pt x="110" y="86"/>
                  </a:lnTo>
                  <a:lnTo>
                    <a:pt x="104" y="88"/>
                  </a:lnTo>
                  <a:lnTo>
                    <a:pt x="102" y="86"/>
                  </a:lnTo>
                  <a:lnTo>
                    <a:pt x="98" y="78"/>
                  </a:lnTo>
                  <a:lnTo>
                    <a:pt x="98" y="74"/>
                  </a:lnTo>
                  <a:lnTo>
                    <a:pt x="94" y="74"/>
                  </a:lnTo>
                  <a:lnTo>
                    <a:pt x="86" y="66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92" y="56"/>
                  </a:lnTo>
                  <a:lnTo>
                    <a:pt x="94" y="52"/>
                  </a:lnTo>
                  <a:lnTo>
                    <a:pt x="90" y="48"/>
                  </a:lnTo>
                  <a:lnTo>
                    <a:pt x="66" y="40"/>
                  </a:lnTo>
                  <a:lnTo>
                    <a:pt x="66" y="34"/>
                  </a:lnTo>
                  <a:lnTo>
                    <a:pt x="62" y="28"/>
                  </a:lnTo>
                  <a:lnTo>
                    <a:pt x="50" y="20"/>
                  </a:lnTo>
                  <a:lnTo>
                    <a:pt x="46" y="16"/>
                  </a:lnTo>
                  <a:lnTo>
                    <a:pt x="2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47" name="Google Shape;1747;p112"/>
            <p:cNvSpPr/>
            <p:nvPr/>
          </p:nvSpPr>
          <p:spPr>
            <a:xfrm>
              <a:off x="4668574" y="3489741"/>
              <a:ext cx="60955" cy="65944"/>
            </a:xfrm>
            <a:custGeom>
              <a:avLst/>
              <a:gdLst/>
              <a:ahLst/>
              <a:cxnLst/>
              <a:rect l="l" t="t" r="r" b="b"/>
              <a:pathLst>
                <a:path w="56" h="70" extrusionOk="0">
                  <a:moveTo>
                    <a:pt x="28" y="8"/>
                  </a:moveTo>
                  <a:lnTo>
                    <a:pt x="30" y="8"/>
                  </a:lnTo>
                  <a:lnTo>
                    <a:pt x="40" y="16"/>
                  </a:lnTo>
                  <a:lnTo>
                    <a:pt x="46" y="24"/>
                  </a:lnTo>
                  <a:lnTo>
                    <a:pt x="46" y="46"/>
                  </a:lnTo>
                  <a:lnTo>
                    <a:pt x="46" y="52"/>
                  </a:lnTo>
                  <a:lnTo>
                    <a:pt x="50" y="54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0" y="68"/>
                  </a:lnTo>
                  <a:lnTo>
                    <a:pt x="46" y="70"/>
                  </a:lnTo>
                  <a:lnTo>
                    <a:pt x="28" y="60"/>
                  </a:lnTo>
                  <a:lnTo>
                    <a:pt x="18" y="52"/>
                  </a:lnTo>
                  <a:lnTo>
                    <a:pt x="16" y="46"/>
                  </a:lnTo>
                  <a:lnTo>
                    <a:pt x="8" y="36"/>
                  </a:lnTo>
                  <a:lnTo>
                    <a:pt x="8" y="32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2" y="4"/>
                  </a:lnTo>
                  <a:lnTo>
                    <a:pt x="0" y="0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28" y="8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48" name="Google Shape;1748;p112"/>
            <p:cNvSpPr/>
            <p:nvPr/>
          </p:nvSpPr>
          <p:spPr>
            <a:xfrm>
              <a:off x="4807899" y="3487857"/>
              <a:ext cx="139325" cy="75366"/>
            </a:xfrm>
            <a:custGeom>
              <a:avLst/>
              <a:gdLst/>
              <a:ahLst/>
              <a:cxnLst/>
              <a:rect l="l" t="t" r="r" b="b"/>
              <a:pathLst>
                <a:path w="128" h="80" extrusionOk="0">
                  <a:moveTo>
                    <a:pt x="58" y="30"/>
                  </a:moveTo>
                  <a:lnTo>
                    <a:pt x="66" y="38"/>
                  </a:lnTo>
                  <a:lnTo>
                    <a:pt x="68" y="36"/>
                  </a:lnTo>
                  <a:lnTo>
                    <a:pt x="68" y="30"/>
                  </a:lnTo>
                  <a:lnTo>
                    <a:pt x="70" y="28"/>
                  </a:lnTo>
                  <a:lnTo>
                    <a:pt x="74" y="32"/>
                  </a:lnTo>
                  <a:lnTo>
                    <a:pt x="76" y="34"/>
                  </a:lnTo>
                  <a:lnTo>
                    <a:pt x="76" y="30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8" y="20"/>
                  </a:lnTo>
                  <a:lnTo>
                    <a:pt x="82" y="18"/>
                  </a:lnTo>
                  <a:lnTo>
                    <a:pt x="94" y="0"/>
                  </a:lnTo>
                  <a:lnTo>
                    <a:pt x="94" y="4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4"/>
                  </a:lnTo>
                  <a:lnTo>
                    <a:pt x="106" y="6"/>
                  </a:lnTo>
                  <a:lnTo>
                    <a:pt x="106" y="14"/>
                  </a:lnTo>
                  <a:lnTo>
                    <a:pt x="112" y="12"/>
                  </a:lnTo>
                  <a:lnTo>
                    <a:pt x="112" y="16"/>
                  </a:lnTo>
                  <a:lnTo>
                    <a:pt x="116" y="16"/>
                  </a:lnTo>
                  <a:lnTo>
                    <a:pt x="126" y="20"/>
                  </a:lnTo>
                  <a:lnTo>
                    <a:pt x="128" y="22"/>
                  </a:lnTo>
                  <a:lnTo>
                    <a:pt x="122" y="26"/>
                  </a:lnTo>
                  <a:lnTo>
                    <a:pt x="114" y="26"/>
                  </a:lnTo>
                  <a:lnTo>
                    <a:pt x="116" y="30"/>
                  </a:lnTo>
                  <a:lnTo>
                    <a:pt x="120" y="34"/>
                  </a:lnTo>
                  <a:lnTo>
                    <a:pt x="112" y="36"/>
                  </a:lnTo>
                  <a:lnTo>
                    <a:pt x="108" y="34"/>
                  </a:lnTo>
                  <a:lnTo>
                    <a:pt x="106" y="36"/>
                  </a:lnTo>
                  <a:lnTo>
                    <a:pt x="100" y="34"/>
                  </a:lnTo>
                  <a:lnTo>
                    <a:pt x="82" y="34"/>
                  </a:lnTo>
                  <a:lnTo>
                    <a:pt x="78" y="48"/>
                  </a:lnTo>
                  <a:lnTo>
                    <a:pt x="72" y="56"/>
                  </a:lnTo>
                  <a:lnTo>
                    <a:pt x="68" y="66"/>
                  </a:lnTo>
                  <a:lnTo>
                    <a:pt x="64" y="70"/>
                  </a:lnTo>
                  <a:lnTo>
                    <a:pt x="60" y="74"/>
                  </a:lnTo>
                  <a:lnTo>
                    <a:pt x="50" y="76"/>
                  </a:lnTo>
                  <a:lnTo>
                    <a:pt x="44" y="74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26" y="80"/>
                  </a:lnTo>
                  <a:lnTo>
                    <a:pt x="20" y="80"/>
                  </a:lnTo>
                  <a:lnTo>
                    <a:pt x="18" y="78"/>
                  </a:lnTo>
                  <a:lnTo>
                    <a:pt x="12" y="80"/>
                  </a:lnTo>
                  <a:lnTo>
                    <a:pt x="8" y="78"/>
                  </a:lnTo>
                  <a:lnTo>
                    <a:pt x="4" y="7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6" y="68"/>
                  </a:lnTo>
                  <a:lnTo>
                    <a:pt x="10" y="68"/>
                  </a:lnTo>
                  <a:lnTo>
                    <a:pt x="20" y="70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4" y="58"/>
                  </a:lnTo>
                  <a:lnTo>
                    <a:pt x="26" y="54"/>
                  </a:lnTo>
                  <a:lnTo>
                    <a:pt x="42" y="50"/>
                  </a:lnTo>
                  <a:lnTo>
                    <a:pt x="56" y="36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49" name="Google Shape;1749;p112"/>
            <p:cNvSpPr/>
            <p:nvPr/>
          </p:nvSpPr>
          <p:spPr>
            <a:xfrm>
              <a:off x="4797014" y="3519886"/>
              <a:ext cx="145857" cy="107396"/>
            </a:xfrm>
            <a:custGeom>
              <a:avLst/>
              <a:gdLst/>
              <a:ahLst/>
              <a:cxnLst/>
              <a:rect l="l" t="t" r="r" b="b"/>
              <a:pathLst>
                <a:path w="134" h="114" extrusionOk="0">
                  <a:moveTo>
                    <a:pt x="116" y="2"/>
                  </a:moveTo>
                  <a:lnTo>
                    <a:pt x="114" y="4"/>
                  </a:lnTo>
                  <a:lnTo>
                    <a:pt x="118" y="6"/>
                  </a:lnTo>
                  <a:lnTo>
                    <a:pt x="118" y="8"/>
                  </a:lnTo>
                  <a:lnTo>
                    <a:pt x="112" y="10"/>
                  </a:lnTo>
                  <a:lnTo>
                    <a:pt x="116" y="18"/>
                  </a:lnTo>
                  <a:lnTo>
                    <a:pt x="122" y="28"/>
                  </a:lnTo>
                  <a:lnTo>
                    <a:pt x="120" y="32"/>
                  </a:lnTo>
                  <a:lnTo>
                    <a:pt x="134" y="46"/>
                  </a:lnTo>
                  <a:lnTo>
                    <a:pt x="128" y="46"/>
                  </a:lnTo>
                  <a:lnTo>
                    <a:pt x="124" y="46"/>
                  </a:lnTo>
                  <a:lnTo>
                    <a:pt x="122" y="44"/>
                  </a:lnTo>
                  <a:lnTo>
                    <a:pt x="122" y="48"/>
                  </a:lnTo>
                  <a:lnTo>
                    <a:pt x="120" y="48"/>
                  </a:lnTo>
                  <a:lnTo>
                    <a:pt x="116" y="52"/>
                  </a:lnTo>
                  <a:lnTo>
                    <a:pt x="114" y="64"/>
                  </a:lnTo>
                  <a:lnTo>
                    <a:pt x="110" y="74"/>
                  </a:lnTo>
                  <a:lnTo>
                    <a:pt x="106" y="74"/>
                  </a:lnTo>
                  <a:lnTo>
                    <a:pt x="98" y="82"/>
                  </a:lnTo>
                  <a:lnTo>
                    <a:pt x="100" y="82"/>
                  </a:lnTo>
                  <a:lnTo>
                    <a:pt x="100" y="86"/>
                  </a:lnTo>
                  <a:lnTo>
                    <a:pt x="104" y="88"/>
                  </a:lnTo>
                  <a:lnTo>
                    <a:pt x="102" y="92"/>
                  </a:lnTo>
                  <a:lnTo>
                    <a:pt x="100" y="92"/>
                  </a:lnTo>
                  <a:lnTo>
                    <a:pt x="96" y="106"/>
                  </a:lnTo>
                  <a:lnTo>
                    <a:pt x="80" y="112"/>
                  </a:lnTo>
                  <a:lnTo>
                    <a:pt x="78" y="114"/>
                  </a:lnTo>
                  <a:lnTo>
                    <a:pt x="76" y="106"/>
                  </a:lnTo>
                  <a:lnTo>
                    <a:pt x="74" y="104"/>
                  </a:lnTo>
                  <a:lnTo>
                    <a:pt x="72" y="102"/>
                  </a:lnTo>
                  <a:lnTo>
                    <a:pt x="64" y="104"/>
                  </a:lnTo>
                  <a:lnTo>
                    <a:pt x="64" y="100"/>
                  </a:lnTo>
                  <a:lnTo>
                    <a:pt x="60" y="100"/>
                  </a:lnTo>
                  <a:lnTo>
                    <a:pt x="56" y="98"/>
                  </a:lnTo>
                  <a:lnTo>
                    <a:pt x="54" y="100"/>
                  </a:lnTo>
                  <a:lnTo>
                    <a:pt x="50" y="102"/>
                  </a:lnTo>
                  <a:lnTo>
                    <a:pt x="48" y="104"/>
                  </a:lnTo>
                  <a:lnTo>
                    <a:pt x="40" y="104"/>
                  </a:lnTo>
                  <a:lnTo>
                    <a:pt x="38" y="94"/>
                  </a:lnTo>
                  <a:lnTo>
                    <a:pt x="36" y="98"/>
                  </a:lnTo>
                  <a:lnTo>
                    <a:pt x="34" y="96"/>
                  </a:lnTo>
                  <a:lnTo>
                    <a:pt x="30" y="98"/>
                  </a:lnTo>
                  <a:lnTo>
                    <a:pt x="24" y="98"/>
                  </a:lnTo>
                  <a:lnTo>
                    <a:pt x="22" y="96"/>
                  </a:lnTo>
                  <a:lnTo>
                    <a:pt x="18" y="98"/>
                  </a:lnTo>
                  <a:lnTo>
                    <a:pt x="14" y="82"/>
                  </a:lnTo>
                  <a:lnTo>
                    <a:pt x="16" y="78"/>
                  </a:lnTo>
                  <a:lnTo>
                    <a:pt x="14" y="74"/>
                  </a:lnTo>
                  <a:lnTo>
                    <a:pt x="10" y="68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4" y="36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2" y="46"/>
                  </a:lnTo>
                  <a:lnTo>
                    <a:pt x="28" y="44"/>
                  </a:lnTo>
                  <a:lnTo>
                    <a:pt x="30" y="46"/>
                  </a:lnTo>
                  <a:lnTo>
                    <a:pt x="36" y="46"/>
                  </a:lnTo>
                  <a:lnTo>
                    <a:pt x="46" y="38"/>
                  </a:lnTo>
                  <a:lnTo>
                    <a:pt x="52" y="38"/>
                  </a:lnTo>
                  <a:lnTo>
                    <a:pt x="54" y="40"/>
                  </a:lnTo>
                  <a:lnTo>
                    <a:pt x="60" y="42"/>
                  </a:lnTo>
                  <a:lnTo>
                    <a:pt x="70" y="40"/>
                  </a:lnTo>
                  <a:lnTo>
                    <a:pt x="74" y="36"/>
                  </a:lnTo>
                  <a:lnTo>
                    <a:pt x="78" y="32"/>
                  </a:lnTo>
                  <a:lnTo>
                    <a:pt x="82" y="22"/>
                  </a:lnTo>
                  <a:lnTo>
                    <a:pt x="88" y="14"/>
                  </a:lnTo>
                  <a:lnTo>
                    <a:pt x="92" y="0"/>
                  </a:lnTo>
                  <a:lnTo>
                    <a:pt x="110" y="0"/>
                  </a:lnTo>
                  <a:lnTo>
                    <a:pt x="116" y="2"/>
                  </a:lnTo>
                  <a:lnTo>
                    <a:pt x="116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50" name="Google Shape;1750;p112"/>
            <p:cNvSpPr/>
            <p:nvPr/>
          </p:nvSpPr>
          <p:spPr>
            <a:xfrm>
              <a:off x="4871032" y="3510466"/>
              <a:ext cx="19592" cy="13189"/>
            </a:xfrm>
            <a:custGeom>
              <a:avLst/>
              <a:gdLst/>
              <a:ahLst/>
              <a:cxnLst/>
              <a:rect l="l" t="t" r="r" b="b"/>
              <a:pathLst>
                <a:path w="18" h="14" extrusionOk="0">
                  <a:moveTo>
                    <a:pt x="0" y="6"/>
                  </a:moveTo>
                  <a:lnTo>
                    <a:pt x="8" y="14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51" name="Google Shape;1751;p112"/>
            <p:cNvSpPr/>
            <p:nvPr/>
          </p:nvSpPr>
          <p:spPr>
            <a:xfrm>
              <a:off x="4722998" y="3442636"/>
              <a:ext cx="2177" cy="376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0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52" name="Google Shape;1752;p112"/>
            <p:cNvSpPr/>
            <p:nvPr/>
          </p:nvSpPr>
          <p:spPr>
            <a:xfrm>
              <a:off x="4699053" y="3274948"/>
              <a:ext cx="104494" cy="192182"/>
            </a:xfrm>
            <a:custGeom>
              <a:avLst/>
              <a:gdLst/>
              <a:ahLst/>
              <a:cxnLst/>
              <a:rect l="l" t="t" r="r" b="b"/>
              <a:pathLst>
                <a:path w="96" h="204" extrusionOk="0">
                  <a:moveTo>
                    <a:pt x="76" y="26"/>
                  </a:moveTo>
                  <a:lnTo>
                    <a:pt x="70" y="28"/>
                  </a:lnTo>
                  <a:lnTo>
                    <a:pt x="68" y="30"/>
                  </a:lnTo>
                  <a:lnTo>
                    <a:pt x="58" y="38"/>
                  </a:lnTo>
                  <a:lnTo>
                    <a:pt x="58" y="40"/>
                  </a:lnTo>
                  <a:lnTo>
                    <a:pt x="50" y="48"/>
                  </a:lnTo>
                  <a:lnTo>
                    <a:pt x="46" y="60"/>
                  </a:lnTo>
                  <a:lnTo>
                    <a:pt x="46" y="66"/>
                  </a:lnTo>
                  <a:lnTo>
                    <a:pt x="54" y="72"/>
                  </a:lnTo>
                  <a:lnTo>
                    <a:pt x="56" y="80"/>
                  </a:lnTo>
                  <a:lnTo>
                    <a:pt x="64" y="88"/>
                  </a:lnTo>
                  <a:lnTo>
                    <a:pt x="74" y="98"/>
                  </a:lnTo>
                  <a:lnTo>
                    <a:pt x="78" y="98"/>
                  </a:lnTo>
                  <a:lnTo>
                    <a:pt x="80" y="102"/>
                  </a:lnTo>
                  <a:lnTo>
                    <a:pt x="80" y="100"/>
                  </a:lnTo>
                  <a:lnTo>
                    <a:pt x="82" y="106"/>
                  </a:lnTo>
                  <a:lnTo>
                    <a:pt x="88" y="112"/>
                  </a:lnTo>
                  <a:lnTo>
                    <a:pt x="92" y="124"/>
                  </a:lnTo>
                  <a:lnTo>
                    <a:pt x="96" y="146"/>
                  </a:lnTo>
                  <a:lnTo>
                    <a:pt x="96" y="148"/>
                  </a:lnTo>
                  <a:lnTo>
                    <a:pt x="94" y="152"/>
                  </a:lnTo>
                  <a:lnTo>
                    <a:pt x="92" y="152"/>
                  </a:lnTo>
                  <a:lnTo>
                    <a:pt x="92" y="162"/>
                  </a:lnTo>
                  <a:lnTo>
                    <a:pt x="90" y="166"/>
                  </a:lnTo>
                  <a:lnTo>
                    <a:pt x="80" y="172"/>
                  </a:lnTo>
                  <a:lnTo>
                    <a:pt x="78" y="174"/>
                  </a:lnTo>
                  <a:lnTo>
                    <a:pt x="68" y="178"/>
                  </a:lnTo>
                  <a:lnTo>
                    <a:pt x="62" y="178"/>
                  </a:lnTo>
                  <a:lnTo>
                    <a:pt x="60" y="184"/>
                  </a:lnTo>
                  <a:lnTo>
                    <a:pt x="56" y="186"/>
                  </a:lnTo>
                  <a:lnTo>
                    <a:pt x="58" y="188"/>
                  </a:lnTo>
                  <a:lnTo>
                    <a:pt x="56" y="190"/>
                  </a:lnTo>
                  <a:lnTo>
                    <a:pt x="50" y="186"/>
                  </a:lnTo>
                  <a:lnTo>
                    <a:pt x="52" y="190"/>
                  </a:lnTo>
                  <a:lnTo>
                    <a:pt x="52" y="192"/>
                  </a:lnTo>
                  <a:lnTo>
                    <a:pt x="46" y="196"/>
                  </a:lnTo>
                  <a:lnTo>
                    <a:pt x="38" y="204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34" y="192"/>
                  </a:lnTo>
                  <a:lnTo>
                    <a:pt x="36" y="188"/>
                  </a:lnTo>
                  <a:lnTo>
                    <a:pt x="38" y="184"/>
                  </a:lnTo>
                  <a:lnTo>
                    <a:pt x="32" y="180"/>
                  </a:lnTo>
                  <a:lnTo>
                    <a:pt x="30" y="178"/>
                  </a:lnTo>
                  <a:lnTo>
                    <a:pt x="36" y="176"/>
                  </a:lnTo>
                  <a:lnTo>
                    <a:pt x="38" y="172"/>
                  </a:lnTo>
                  <a:lnTo>
                    <a:pt x="40" y="174"/>
                  </a:lnTo>
                  <a:lnTo>
                    <a:pt x="50" y="170"/>
                  </a:lnTo>
                  <a:lnTo>
                    <a:pt x="50" y="162"/>
                  </a:lnTo>
                  <a:lnTo>
                    <a:pt x="56" y="160"/>
                  </a:lnTo>
                  <a:lnTo>
                    <a:pt x="56" y="158"/>
                  </a:lnTo>
                  <a:lnTo>
                    <a:pt x="64" y="156"/>
                  </a:lnTo>
                  <a:lnTo>
                    <a:pt x="68" y="154"/>
                  </a:lnTo>
                  <a:lnTo>
                    <a:pt x="70" y="154"/>
                  </a:lnTo>
                  <a:lnTo>
                    <a:pt x="72" y="152"/>
                  </a:lnTo>
                  <a:lnTo>
                    <a:pt x="72" y="136"/>
                  </a:lnTo>
                  <a:lnTo>
                    <a:pt x="70" y="130"/>
                  </a:lnTo>
                  <a:lnTo>
                    <a:pt x="70" y="120"/>
                  </a:lnTo>
                  <a:lnTo>
                    <a:pt x="70" y="112"/>
                  </a:lnTo>
                  <a:lnTo>
                    <a:pt x="66" y="98"/>
                  </a:lnTo>
                  <a:lnTo>
                    <a:pt x="60" y="94"/>
                  </a:lnTo>
                  <a:lnTo>
                    <a:pt x="58" y="94"/>
                  </a:lnTo>
                  <a:lnTo>
                    <a:pt x="56" y="92"/>
                  </a:lnTo>
                  <a:lnTo>
                    <a:pt x="56" y="84"/>
                  </a:lnTo>
                  <a:lnTo>
                    <a:pt x="50" y="80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12" y="34"/>
                  </a:lnTo>
                  <a:lnTo>
                    <a:pt x="10" y="30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10" y="10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40" y="0"/>
                  </a:lnTo>
                  <a:lnTo>
                    <a:pt x="50" y="6"/>
                  </a:lnTo>
                  <a:lnTo>
                    <a:pt x="58" y="6"/>
                  </a:lnTo>
                  <a:lnTo>
                    <a:pt x="60" y="8"/>
                  </a:lnTo>
                  <a:lnTo>
                    <a:pt x="58" y="12"/>
                  </a:lnTo>
                  <a:lnTo>
                    <a:pt x="62" y="20"/>
                  </a:lnTo>
                  <a:lnTo>
                    <a:pt x="68" y="24"/>
                  </a:lnTo>
                  <a:lnTo>
                    <a:pt x="76" y="26"/>
                  </a:lnTo>
                  <a:lnTo>
                    <a:pt x="76" y="2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53" name="Google Shape;1753;p112"/>
            <p:cNvSpPr/>
            <p:nvPr/>
          </p:nvSpPr>
          <p:spPr>
            <a:xfrm>
              <a:off x="4553195" y="3205235"/>
              <a:ext cx="130618" cy="241171"/>
            </a:xfrm>
            <a:custGeom>
              <a:avLst/>
              <a:gdLst/>
              <a:ahLst/>
              <a:cxnLst/>
              <a:rect l="l" t="t" r="r" b="b"/>
              <a:pathLst>
                <a:path w="120" h="256" extrusionOk="0">
                  <a:moveTo>
                    <a:pt x="88" y="256"/>
                  </a:moveTo>
                  <a:lnTo>
                    <a:pt x="84" y="254"/>
                  </a:lnTo>
                  <a:lnTo>
                    <a:pt x="90" y="234"/>
                  </a:lnTo>
                  <a:lnTo>
                    <a:pt x="84" y="232"/>
                  </a:lnTo>
                  <a:lnTo>
                    <a:pt x="84" y="230"/>
                  </a:lnTo>
                  <a:lnTo>
                    <a:pt x="86" y="230"/>
                  </a:lnTo>
                  <a:lnTo>
                    <a:pt x="86" y="218"/>
                  </a:lnTo>
                  <a:lnTo>
                    <a:pt x="82" y="208"/>
                  </a:lnTo>
                  <a:lnTo>
                    <a:pt x="80" y="210"/>
                  </a:lnTo>
                  <a:lnTo>
                    <a:pt x="76" y="190"/>
                  </a:lnTo>
                  <a:lnTo>
                    <a:pt x="74" y="170"/>
                  </a:lnTo>
                  <a:lnTo>
                    <a:pt x="68" y="168"/>
                  </a:lnTo>
                  <a:lnTo>
                    <a:pt x="64" y="164"/>
                  </a:lnTo>
                  <a:lnTo>
                    <a:pt x="62" y="164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52" y="170"/>
                  </a:lnTo>
                  <a:lnTo>
                    <a:pt x="42" y="180"/>
                  </a:lnTo>
                  <a:lnTo>
                    <a:pt x="38" y="178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30" y="176"/>
                  </a:lnTo>
                  <a:lnTo>
                    <a:pt x="32" y="174"/>
                  </a:lnTo>
                  <a:lnTo>
                    <a:pt x="28" y="176"/>
                  </a:lnTo>
                  <a:lnTo>
                    <a:pt x="32" y="160"/>
                  </a:lnTo>
                  <a:lnTo>
                    <a:pt x="28" y="144"/>
                  </a:lnTo>
                  <a:lnTo>
                    <a:pt x="22" y="132"/>
                  </a:lnTo>
                  <a:lnTo>
                    <a:pt x="22" y="136"/>
                  </a:lnTo>
                  <a:lnTo>
                    <a:pt x="20" y="134"/>
                  </a:lnTo>
                  <a:lnTo>
                    <a:pt x="18" y="132"/>
                  </a:lnTo>
                  <a:lnTo>
                    <a:pt x="18" y="128"/>
                  </a:lnTo>
                  <a:lnTo>
                    <a:pt x="22" y="130"/>
                  </a:lnTo>
                  <a:lnTo>
                    <a:pt x="20" y="128"/>
                  </a:lnTo>
                  <a:lnTo>
                    <a:pt x="20" y="124"/>
                  </a:lnTo>
                  <a:lnTo>
                    <a:pt x="10" y="120"/>
                  </a:lnTo>
                  <a:lnTo>
                    <a:pt x="10" y="116"/>
                  </a:lnTo>
                  <a:lnTo>
                    <a:pt x="4" y="114"/>
                  </a:lnTo>
                  <a:lnTo>
                    <a:pt x="0" y="108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6" y="102"/>
                  </a:lnTo>
                  <a:lnTo>
                    <a:pt x="6" y="94"/>
                  </a:lnTo>
                  <a:lnTo>
                    <a:pt x="12" y="90"/>
                  </a:lnTo>
                  <a:lnTo>
                    <a:pt x="10" y="82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4" y="66"/>
                  </a:lnTo>
                  <a:lnTo>
                    <a:pt x="1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32" y="50"/>
                  </a:lnTo>
                  <a:lnTo>
                    <a:pt x="32" y="46"/>
                  </a:lnTo>
                  <a:lnTo>
                    <a:pt x="40" y="38"/>
                  </a:lnTo>
                  <a:lnTo>
                    <a:pt x="40" y="30"/>
                  </a:lnTo>
                  <a:lnTo>
                    <a:pt x="42" y="26"/>
                  </a:lnTo>
                  <a:lnTo>
                    <a:pt x="48" y="22"/>
                  </a:lnTo>
                  <a:lnTo>
                    <a:pt x="52" y="16"/>
                  </a:lnTo>
                  <a:lnTo>
                    <a:pt x="60" y="14"/>
                  </a:lnTo>
                  <a:lnTo>
                    <a:pt x="64" y="16"/>
                  </a:lnTo>
                  <a:lnTo>
                    <a:pt x="66" y="8"/>
                  </a:lnTo>
                  <a:lnTo>
                    <a:pt x="70" y="4"/>
                  </a:lnTo>
                  <a:lnTo>
                    <a:pt x="70" y="2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0" y="4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88" y="24"/>
                  </a:lnTo>
                  <a:lnTo>
                    <a:pt x="86" y="32"/>
                  </a:lnTo>
                  <a:lnTo>
                    <a:pt x="84" y="40"/>
                  </a:lnTo>
                  <a:lnTo>
                    <a:pt x="76" y="48"/>
                  </a:lnTo>
                  <a:lnTo>
                    <a:pt x="74" y="56"/>
                  </a:lnTo>
                  <a:lnTo>
                    <a:pt x="74" y="62"/>
                  </a:lnTo>
                  <a:lnTo>
                    <a:pt x="72" y="66"/>
                  </a:lnTo>
                  <a:lnTo>
                    <a:pt x="74" y="68"/>
                  </a:lnTo>
                  <a:lnTo>
                    <a:pt x="82" y="62"/>
                  </a:lnTo>
                  <a:lnTo>
                    <a:pt x="88" y="62"/>
                  </a:lnTo>
                  <a:lnTo>
                    <a:pt x="90" y="72"/>
                  </a:lnTo>
                  <a:lnTo>
                    <a:pt x="98" y="78"/>
                  </a:lnTo>
                  <a:lnTo>
                    <a:pt x="96" y="88"/>
                  </a:lnTo>
                  <a:lnTo>
                    <a:pt x="104" y="90"/>
                  </a:lnTo>
                  <a:lnTo>
                    <a:pt x="104" y="94"/>
                  </a:lnTo>
                  <a:lnTo>
                    <a:pt x="108" y="98"/>
                  </a:lnTo>
                  <a:lnTo>
                    <a:pt x="114" y="98"/>
                  </a:lnTo>
                  <a:lnTo>
                    <a:pt x="116" y="94"/>
                  </a:lnTo>
                  <a:lnTo>
                    <a:pt x="120" y="94"/>
                  </a:lnTo>
                  <a:lnTo>
                    <a:pt x="120" y="96"/>
                  </a:lnTo>
                  <a:lnTo>
                    <a:pt x="118" y="100"/>
                  </a:lnTo>
                  <a:lnTo>
                    <a:pt x="112" y="104"/>
                  </a:lnTo>
                  <a:lnTo>
                    <a:pt x="112" y="106"/>
                  </a:lnTo>
                  <a:lnTo>
                    <a:pt x="110" y="108"/>
                  </a:lnTo>
                  <a:lnTo>
                    <a:pt x="108" y="110"/>
                  </a:lnTo>
                  <a:lnTo>
                    <a:pt x="104" y="116"/>
                  </a:lnTo>
                  <a:lnTo>
                    <a:pt x="98" y="118"/>
                  </a:lnTo>
                  <a:lnTo>
                    <a:pt x="88" y="124"/>
                  </a:lnTo>
                  <a:lnTo>
                    <a:pt x="78" y="126"/>
                  </a:lnTo>
                  <a:lnTo>
                    <a:pt x="74" y="136"/>
                  </a:lnTo>
                  <a:lnTo>
                    <a:pt x="74" y="142"/>
                  </a:lnTo>
                  <a:lnTo>
                    <a:pt x="72" y="144"/>
                  </a:lnTo>
                  <a:lnTo>
                    <a:pt x="76" y="154"/>
                  </a:lnTo>
                  <a:lnTo>
                    <a:pt x="84" y="160"/>
                  </a:lnTo>
                  <a:lnTo>
                    <a:pt x="86" y="172"/>
                  </a:lnTo>
                  <a:lnTo>
                    <a:pt x="88" y="172"/>
                  </a:lnTo>
                  <a:lnTo>
                    <a:pt x="88" y="174"/>
                  </a:lnTo>
                  <a:lnTo>
                    <a:pt x="86" y="180"/>
                  </a:lnTo>
                  <a:lnTo>
                    <a:pt x="84" y="184"/>
                  </a:lnTo>
                  <a:lnTo>
                    <a:pt x="80" y="188"/>
                  </a:lnTo>
                  <a:lnTo>
                    <a:pt x="80" y="192"/>
                  </a:lnTo>
                  <a:lnTo>
                    <a:pt x="82" y="196"/>
                  </a:lnTo>
                  <a:lnTo>
                    <a:pt x="92" y="204"/>
                  </a:lnTo>
                  <a:lnTo>
                    <a:pt x="92" y="216"/>
                  </a:lnTo>
                  <a:lnTo>
                    <a:pt x="100" y="232"/>
                  </a:lnTo>
                  <a:lnTo>
                    <a:pt x="94" y="242"/>
                  </a:lnTo>
                  <a:lnTo>
                    <a:pt x="90" y="246"/>
                  </a:lnTo>
                  <a:lnTo>
                    <a:pt x="88" y="256"/>
                  </a:lnTo>
                  <a:lnTo>
                    <a:pt x="88" y="25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54" name="Google Shape;1754;p112"/>
            <p:cNvSpPr/>
            <p:nvPr/>
          </p:nvSpPr>
          <p:spPr>
            <a:xfrm>
              <a:off x="4701228" y="3387997"/>
              <a:ext cx="76193" cy="5464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68" y="0"/>
                  </a:moveTo>
                  <a:lnTo>
                    <a:pt x="68" y="10"/>
                  </a:lnTo>
                  <a:lnTo>
                    <a:pt x="70" y="16"/>
                  </a:lnTo>
                  <a:lnTo>
                    <a:pt x="70" y="32"/>
                  </a:lnTo>
                  <a:lnTo>
                    <a:pt x="68" y="34"/>
                  </a:lnTo>
                  <a:lnTo>
                    <a:pt x="66" y="34"/>
                  </a:lnTo>
                  <a:lnTo>
                    <a:pt x="62" y="36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48" y="42"/>
                  </a:lnTo>
                  <a:lnTo>
                    <a:pt x="48" y="50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56"/>
                  </a:lnTo>
                  <a:lnTo>
                    <a:pt x="28" y="58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2" y="52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12" y="4"/>
                  </a:lnTo>
                  <a:lnTo>
                    <a:pt x="22" y="6"/>
                  </a:lnTo>
                  <a:lnTo>
                    <a:pt x="34" y="4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0" y="6"/>
                  </a:lnTo>
                  <a:lnTo>
                    <a:pt x="54" y="4"/>
                  </a:lnTo>
                  <a:lnTo>
                    <a:pt x="58" y="2"/>
                  </a:lnTo>
                  <a:lnTo>
                    <a:pt x="62" y="4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55" name="Google Shape;1755;p112"/>
            <p:cNvSpPr/>
            <p:nvPr/>
          </p:nvSpPr>
          <p:spPr>
            <a:xfrm>
              <a:off x="5047367" y="3050735"/>
              <a:ext cx="50070" cy="65944"/>
            </a:xfrm>
            <a:custGeom>
              <a:avLst/>
              <a:gdLst/>
              <a:ahLst/>
              <a:cxnLst/>
              <a:rect l="l" t="t" r="r" b="b"/>
              <a:pathLst>
                <a:path w="46" h="70" extrusionOk="0">
                  <a:moveTo>
                    <a:pt x="6" y="12"/>
                  </a:moveTo>
                  <a:lnTo>
                    <a:pt x="6" y="14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8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6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2" y="60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2" y="64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8" y="66"/>
                  </a:lnTo>
                  <a:lnTo>
                    <a:pt x="10" y="66"/>
                  </a:lnTo>
                  <a:lnTo>
                    <a:pt x="16" y="62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20" y="64"/>
                  </a:lnTo>
                  <a:lnTo>
                    <a:pt x="22" y="62"/>
                  </a:lnTo>
                  <a:lnTo>
                    <a:pt x="20" y="60"/>
                  </a:lnTo>
                  <a:lnTo>
                    <a:pt x="24" y="58"/>
                  </a:lnTo>
                  <a:lnTo>
                    <a:pt x="28" y="60"/>
                  </a:lnTo>
                  <a:lnTo>
                    <a:pt x="30" y="62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2" y="5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28"/>
                  </a:lnTo>
                  <a:lnTo>
                    <a:pt x="42" y="18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14" y="6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56" name="Google Shape;1756;p112"/>
            <p:cNvSpPr/>
            <p:nvPr/>
          </p:nvSpPr>
          <p:spPr>
            <a:xfrm>
              <a:off x="5021243" y="2977254"/>
              <a:ext cx="93609" cy="86671"/>
            </a:xfrm>
            <a:custGeom>
              <a:avLst/>
              <a:gdLst/>
              <a:ahLst/>
              <a:cxnLst/>
              <a:rect l="l" t="t" r="r" b="b"/>
              <a:pathLst>
                <a:path w="86" h="92" extrusionOk="0">
                  <a:moveTo>
                    <a:pt x="0" y="54"/>
                  </a:moveTo>
                  <a:lnTo>
                    <a:pt x="4" y="60"/>
                  </a:lnTo>
                  <a:lnTo>
                    <a:pt x="8" y="58"/>
                  </a:lnTo>
                  <a:lnTo>
                    <a:pt x="16" y="60"/>
                  </a:lnTo>
                  <a:lnTo>
                    <a:pt x="12" y="74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0" y="78"/>
                  </a:lnTo>
                  <a:lnTo>
                    <a:pt x="6" y="86"/>
                  </a:lnTo>
                  <a:lnTo>
                    <a:pt x="12" y="86"/>
                  </a:lnTo>
                  <a:lnTo>
                    <a:pt x="10" y="88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0" y="90"/>
                  </a:lnTo>
                  <a:lnTo>
                    <a:pt x="38" y="84"/>
                  </a:lnTo>
                  <a:lnTo>
                    <a:pt x="48" y="82"/>
                  </a:lnTo>
                  <a:lnTo>
                    <a:pt x="54" y="78"/>
                  </a:lnTo>
                  <a:lnTo>
                    <a:pt x="46" y="68"/>
                  </a:lnTo>
                  <a:lnTo>
                    <a:pt x="42" y="66"/>
                  </a:lnTo>
                  <a:lnTo>
                    <a:pt x="44" y="56"/>
                  </a:lnTo>
                  <a:lnTo>
                    <a:pt x="50" y="52"/>
                  </a:lnTo>
                  <a:lnTo>
                    <a:pt x="54" y="52"/>
                  </a:lnTo>
                  <a:lnTo>
                    <a:pt x="64" y="44"/>
                  </a:lnTo>
                  <a:lnTo>
                    <a:pt x="72" y="36"/>
                  </a:lnTo>
                  <a:lnTo>
                    <a:pt x="72" y="24"/>
                  </a:lnTo>
                  <a:lnTo>
                    <a:pt x="78" y="18"/>
                  </a:lnTo>
                  <a:lnTo>
                    <a:pt x="82" y="12"/>
                  </a:lnTo>
                  <a:lnTo>
                    <a:pt x="86" y="12"/>
                  </a:lnTo>
                  <a:lnTo>
                    <a:pt x="86" y="10"/>
                  </a:lnTo>
                  <a:lnTo>
                    <a:pt x="84" y="6"/>
                  </a:lnTo>
                  <a:lnTo>
                    <a:pt x="82" y="6"/>
                  </a:lnTo>
                  <a:lnTo>
                    <a:pt x="78" y="0"/>
                  </a:lnTo>
                  <a:lnTo>
                    <a:pt x="76" y="2"/>
                  </a:lnTo>
                  <a:lnTo>
                    <a:pt x="70" y="10"/>
                  </a:lnTo>
                  <a:lnTo>
                    <a:pt x="64" y="16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28"/>
                  </a:lnTo>
                  <a:lnTo>
                    <a:pt x="42" y="28"/>
                  </a:lnTo>
                  <a:lnTo>
                    <a:pt x="34" y="26"/>
                  </a:lnTo>
                  <a:lnTo>
                    <a:pt x="22" y="38"/>
                  </a:lnTo>
                  <a:lnTo>
                    <a:pt x="8" y="4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57" name="Google Shape;1757;p112"/>
            <p:cNvSpPr/>
            <p:nvPr/>
          </p:nvSpPr>
          <p:spPr>
            <a:xfrm>
              <a:off x="5103968" y="3717721"/>
              <a:ext cx="6531" cy="5653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58" name="Google Shape;1758;p112"/>
            <p:cNvSpPr/>
            <p:nvPr/>
          </p:nvSpPr>
          <p:spPr>
            <a:xfrm>
              <a:off x="5108321" y="3715837"/>
              <a:ext cx="15238" cy="9421"/>
            </a:xfrm>
            <a:custGeom>
              <a:avLst/>
              <a:gdLst/>
              <a:ahLst/>
              <a:cxnLst/>
              <a:rect l="l" t="t" r="r" b="b"/>
              <a:pathLst>
                <a:path w="14" h="10" extrusionOk="0">
                  <a:moveTo>
                    <a:pt x="0" y="0"/>
                  </a:move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59" name="Google Shape;1759;p112"/>
            <p:cNvSpPr/>
            <p:nvPr/>
          </p:nvSpPr>
          <p:spPr>
            <a:xfrm>
              <a:off x="5197577" y="3713954"/>
              <a:ext cx="2177" cy="5653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60" name="Google Shape;1760;p112"/>
            <p:cNvSpPr/>
            <p:nvPr/>
          </p:nvSpPr>
          <p:spPr>
            <a:xfrm>
              <a:off x="5197577" y="3747869"/>
              <a:ext cx="6531" cy="7537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61" name="Google Shape;1761;p112"/>
            <p:cNvSpPr/>
            <p:nvPr/>
          </p:nvSpPr>
          <p:spPr>
            <a:xfrm>
              <a:off x="5238937" y="3783667"/>
              <a:ext cx="6531" cy="3769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4" y="0"/>
                  </a:moveTo>
                  <a:lnTo>
                    <a:pt x="6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62" name="Google Shape;1762;p112"/>
            <p:cNvSpPr/>
            <p:nvPr/>
          </p:nvSpPr>
          <p:spPr>
            <a:xfrm>
              <a:off x="5439219" y="3894832"/>
              <a:ext cx="4355" cy="13189"/>
            </a:xfrm>
            <a:custGeom>
              <a:avLst/>
              <a:gdLst/>
              <a:ahLst/>
              <a:cxnLst/>
              <a:rect l="l" t="t" r="r" b="b"/>
              <a:pathLst>
                <a:path w="4" h="14" extrusionOk="0">
                  <a:moveTo>
                    <a:pt x="2" y="0"/>
                  </a:moveTo>
                  <a:lnTo>
                    <a:pt x="4" y="4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63" name="Google Shape;1763;p112"/>
            <p:cNvSpPr/>
            <p:nvPr/>
          </p:nvSpPr>
          <p:spPr>
            <a:xfrm>
              <a:off x="5445749" y="3930630"/>
              <a:ext cx="2177" cy="376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0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64" name="Google Shape;1764;p112"/>
            <p:cNvSpPr/>
            <p:nvPr/>
          </p:nvSpPr>
          <p:spPr>
            <a:xfrm>
              <a:off x="5199754" y="4053099"/>
              <a:ext cx="21770" cy="7537"/>
            </a:xfrm>
            <a:custGeom>
              <a:avLst/>
              <a:gdLst/>
              <a:ahLst/>
              <a:cxnLst/>
              <a:rect l="l" t="t" r="r" b="b"/>
              <a:pathLst>
                <a:path w="20" h="8" extrusionOk="0">
                  <a:moveTo>
                    <a:pt x="0" y="4"/>
                  </a:moveTo>
                  <a:lnTo>
                    <a:pt x="10" y="0"/>
                  </a:lnTo>
                  <a:lnTo>
                    <a:pt x="20" y="4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65" name="Google Shape;1765;p112"/>
            <p:cNvSpPr/>
            <p:nvPr/>
          </p:nvSpPr>
          <p:spPr>
            <a:xfrm>
              <a:off x="5365203" y="4119045"/>
              <a:ext cx="6531" cy="9421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66" name="Google Shape;1766;p112"/>
            <p:cNvSpPr/>
            <p:nvPr/>
          </p:nvSpPr>
          <p:spPr>
            <a:xfrm>
              <a:off x="5367379" y="4128465"/>
              <a:ext cx="6531" cy="1884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67" name="Google Shape;1767;p112"/>
            <p:cNvSpPr/>
            <p:nvPr/>
          </p:nvSpPr>
          <p:spPr>
            <a:xfrm>
              <a:off x="5319487" y="4134117"/>
              <a:ext cx="52246" cy="48988"/>
            </a:xfrm>
            <a:custGeom>
              <a:avLst/>
              <a:gdLst/>
              <a:ahLst/>
              <a:cxnLst/>
              <a:rect l="l" t="t" r="r" b="b"/>
              <a:pathLst>
                <a:path w="48" h="52" extrusionOk="0">
                  <a:moveTo>
                    <a:pt x="0" y="0"/>
                  </a:moveTo>
                  <a:lnTo>
                    <a:pt x="4" y="2"/>
                  </a:lnTo>
                  <a:lnTo>
                    <a:pt x="10" y="4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6" y="6"/>
                  </a:lnTo>
                  <a:lnTo>
                    <a:pt x="38" y="2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1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4" y="46"/>
                  </a:lnTo>
                  <a:lnTo>
                    <a:pt x="32" y="44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20" y="46"/>
                  </a:lnTo>
                  <a:lnTo>
                    <a:pt x="14" y="46"/>
                  </a:lnTo>
                  <a:lnTo>
                    <a:pt x="8" y="36"/>
                  </a:lnTo>
                  <a:lnTo>
                    <a:pt x="6" y="26"/>
                  </a:lnTo>
                  <a:lnTo>
                    <a:pt x="8" y="32"/>
                  </a:lnTo>
                  <a:lnTo>
                    <a:pt x="10" y="28"/>
                  </a:lnTo>
                  <a:lnTo>
                    <a:pt x="6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68" name="Google Shape;1768;p112"/>
            <p:cNvSpPr/>
            <p:nvPr/>
          </p:nvSpPr>
          <p:spPr>
            <a:xfrm>
              <a:off x="5635146" y="4132233"/>
              <a:ext cx="113202" cy="105512"/>
            </a:xfrm>
            <a:custGeom>
              <a:avLst/>
              <a:gdLst/>
              <a:ahLst/>
              <a:cxnLst/>
              <a:rect l="l" t="t" r="r" b="b"/>
              <a:pathLst>
                <a:path w="104" h="112" extrusionOk="0">
                  <a:moveTo>
                    <a:pt x="76" y="8"/>
                  </a:moveTo>
                  <a:lnTo>
                    <a:pt x="76" y="6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6" y="6"/>
                  </a:lnTo>
                  <a:lnTo>
                    <a:pt x="88" y="10"/>
                  </a:lnTo>
                  <a:lnTo>
                    <a:pt x="90" y="14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98" y="8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2" y="12"/>
                  </a:lnTo>
                  <a:lnTo>
                    <a:pt x="102" y="14"/>
                  </a:lnTo>
                  <a:lnTo>
                    <a:pt x="102" y="16"/>
                  </a:lnTo>
                  <a:lnTo>
                    <a:pt x="102" y="22"/>
                  </a:lnTo>
                  <a:lnTo>
                    <a:pt x="92" y="40"/>
                  </a:lnTo>
                  <a:lnTo>
                    <a:pt x="84" y="46"/>
                  </a:lnTo>
                  <a:lnTo>
                    <a:pt x="84" y="56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0" y="64"/>
                  </a:lnTo>
                  <a:lnTo>
                    <a:pt x="68" y="62"/>
                  </a:lnTo>
                  <a:lnTo>
                    <a:pt x="62" y="82"/>
                  </a:lnTo>
                  <a:lnTo>
                    <a:pt x="56" y="96"/>
                  </a:lnTo>
                  <a:lnTo>
                    <a:pt x="56" y="100"/>
                  </a:lnTo>
                  <a:lnTo>
                    <a:pt x="52" y="102"/>
                  </a:lnTo>
                  <a:lnTo>
                    <a:pt x="46" y="106"/>
                  </a:lnTo>
                  <a:lnTo>
                    <a:pt x="42" y="110"/>
                  </a:lnTo>
                  <a:lnTo>
                    <a:pt x="34" y="112"/>
                  </a:lnTo>
                  <a:lnTo>
                    <a:pt x="32" y="110"/>
                  </a:lnTo>
                  <a:lnTo>
                    <a:pt x="26" y="110"/>
                  </a:lnTo>
                  <a:lnTo>
                    <a:pt x="24" y="108"/>
                  </a:lnTo>
                  <a:lnTo>
                    <a:pt x="18" y="108"/>
                  </a:lnTo>
                  <a:lnTo>
                    <a:pt x="16" y="104"/>
                  </a:lnTo>
                  <a:lnTo>
                    <a:pt x="10" y="104"/>
                  </a:lnTo>
                  <a:lnTo>
                    <a:pt x="2" y="104"/>
                  </a:lnTo>
                  <a:lnTo>
                    <a:pt x="6" y="98"/>
                  </a:lnTo>
                  <a:lnTo>
                    <a:pt x="2" y="102"/>
                  </a:lnTo>
                  <a:lnTo>
                    <a:pt x="4" y="98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6" y="94"/>
                  </a:lnTo>
                  <a:lnTo>
                    <a:pt x="4" y="94"/>
                  </a:lnTo>
                  <a:lnTo>
                    <a:pt x="6" y="90"/>
                  </a:lnTo>
                  <a:lnTo>
                    <a:pt x="4" y="90"/>
                  </a:lnTo>
                  <a:lnTo>
                    <a:pt x="6" y="88"/>
                  </a:lnTo>
                  <a:lnTo>
                    <a:pt x="6" y="86"/>
                  </a:lnTo>
                  <a:lnTo>
                    <a:pt x="10" y="86"/>
                  </a:lnTo>
                  <a:lnTo>
                    <a:pt x="8" y="84"/>
                  </a:lnTo>
                  <a:lnTo>
                    <a:pt x="8" y="80"/>
                  </a:lnTo>
                  <a:lnTo>
                    <a:pt x="12" y="78"/>
                  </a:lnTo>
                  <a:lnTo>
                    <a:pt x="14" y="82"/>
                  </a:lnTo>
                  <a:lnTo>
                    <a:pt x="14" y="76"/>
                  </a:lnTo>
                  <a:lnTo>
                    <a:pt x="18" y="72"/>
                  </a:lnTo>
                  <a:lnTo>
                    <a:pt x="22" y="64"/>
                  </a:lnTo>
                  <a:lnTo>
                    <a:pt x="34" y="60"/>
                  </a:lnTo>
                  <a:lnTo>
                    <a:pt x="58" y="40"/>
                  </a:lnTo>
                  <a:lnTo>
                    <a:pt x="62" y="36"/>
                  </a:lnTo>
                  <a:lnTo>
                    <a:pt x="66" y="22"/>
                  </a:lnTo>
                  <a:lnTo>
                    <a:pt x="72" y="18"/>
                  </a:lnTo>
                  <a:lnTo>
                    <a:pt x="76" y="8"/>
                  </a:lnTo>
                  <a:lnTo>
                    <a:pt x="76" y="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69" name="Google Shape;1769;p112"/>
            <p:cNvSpPr/>
            <p:nvPr/>
          </p:nvSpPr>
          <p:spPr>
            <a:xfrm>
              <a:off x="5726578" y="4036142"/>
              <a:ext cx="82724" cy="113049"/>
            </a:xfrm>
            <a:custGeom>
              <a:avLst/>
              <a:gdLst/>
              <a:ahLst/>
              <a:cxnLst/>
              <a:rect l="l" t="t" r="r" b="b"/>
              <a:pathLst>
                <a:path w="76" h="120" extrusionOk="0">
                  <a:moveTo>
                    <a:pt x="2" y="0"/>
                  </a:moveTo>
                  <a:lnTo>
                    <a:pt x="2" y="0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20" y="14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6" y="38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40" y="36"/>
                  </a:lnTo>
                  <a:lnTo>
                    <a:pt x="42" y="52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70" y="50"/>
                  </a:lnTo>
                  <a:lnTo>
                    <a:pt x="76" y="52"/>
                  </a:lnTo>
                  <a:lnTo>
                    <a:pt x="74" y="68"/>
                  </a:lnTo>
                  <a:lnTo>
                    <a:pt x="70" y="70"/>
                  </a:lnTo>
                  <a:lnTo>
                    <a:pt x="70" y="78"/>
                  </a:lnTo>
                  <a:lnTo>
                    <a:pt x="68" y="80"/>
                  </a:lnTo>
                  <a:lnTo>
                    <a:pt x="68" y="76"/>
                  </a:lnTo>
                  <a:lnTo>
                    <a:pt x="64" y="76"/>
                  </a:lnTo>
                  <a:lnTo>
                    <a:pt x="58" y="78"/>
                  </a:lnTo>
                  <a:lnTo>
                    <a:pt x="54" y="84"/>
                  </a:lnTo>
                  <a:lnTo>
                    <a:pt x="56" y="86"/>
                  </a:lnTo>
                  <a:lnTo>
                    <a:pt x="56" y="90"/>
                  </a:lnTo>
                  <a:lnTo>
                    <a:pt x="52" y="100"/>
                  </a:lnTo>
                  <a:lnTo>
                    <a:pt x="40" y="116"/>
                  </a:lnTo>
                  <a:lnTo>
                    <a:pt x="36" y="118"/>
                  </a:lnTo>
                  <a:lnTo>
                    <a:pt x="34" y="120"/>
                  </a:lnTo>
                  <a:lnTo>
                    <a:pt x="32" y="116"/>
                  </a:lnTo>
                  <a:lnTo>
                    <a:pt x="26" y="116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32" y="104"/>
                  </a:lnTo>
                  <a:lnTo>
                    <a:pt x="32" y="98"/>
                  </a:lnTo>
                  <a:lnTo>
                    <a:pt x="32" y="94"/>
                  </a:lnTo>
                  <a:lnTo>
                    <a:pt x="28" y="90"/>
                  </a:lnTo>
                  <a:lnTo>
                    <a:pt x="22" y="88"/>
                  </a:lnTo>
                  <a:lnTo>
                    <a:pt x="14" y="82"/>
                  </a:lnTo>
                  <a:lnTo>
                    <a:pt x="14" y="78"/>
                  </a:lnTo>
                  <a:lnTo>
                    <a:pt x="16" y="76"/>
                  </a:lnTo>
                  <a:lnTo>
                    <a:pt x="24" y="72"/>
                  </a:lnTo>
                  <a:lnTo>
                    <a:pt x="26" y="60"/>
                  </a:lnTo>
                  <a:lnTo>
                    <a:pt x="28" y="60"/>
                  </a:lnTo>
                  <a:lnTo>
                    <a:pt x="28" y="46"/>
                  </a:lnTo>
                  <a:lnTo>
                    <a:pt x="24" y="44"/>
                  </a:lnTo>
                  <a:lnTo>
                    <a:pt x="26" y="40"/>
                  </a:lnTo>
                  <a:lnTo>
                    <a:pt x="22" y="40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20" y="36"/>
                  </a:lnTo>
                  <a:lnTo>
                    <a:pt x="22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0" y="20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4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70" name="Google Shape;1770;p112"/>
            <p:cNvSpPr/>
            <p:nvPr/>
          </p:nvSpPr>
          <p:spPr>
            <a:xfrm>
              <a:off x="4857970" y="3710185"/>
              <a:ext cx="589956" cy="397553"/>
            </a:xfrm>
            <a:custGeom>
              <a:avLst/>
              <a:gdLst/>
              <a:ahLst/>
              <a:cxnLst/>
              <a:rect l="l" t="t" r="r" b="b"/>
              <a:pathLst>
                <a:path w="542" h="422" extrusionOk="0">
                  <a:moveTo>
                    <a:pt x="26" y="330"/>
                  </a:moveTo>
                  <a:lnTo>
                    <a:pt x="26" y="340"/>
                  </a:lnTo>
                  <a:lnTo>
                    <a:pt x="32" y="342"/>
                  </a:lnTo>
                  <a:lnTo>
                    <a:pt x="40" y="350"/>
                  </a:lnTo>
                  <a:lnTo>
                    <a:pt x="46" y="354"/>
                  </a:lnTo>
                  <a:lnTo>
                    <a:pt x="58" y="354"/>
                  </a:lnTo>
                  <a:lnTo>
                    <a:pt x="60" y="356"/>
                  </a:lnTo>
                  <a:lnTo>
                    <a:pt x="64" y="356"/>
                  </a:lnTo>
                  <a:lnTo>
                    <a:pt x="64" y="352"/>
                  </a:lnTo>
                  <a:lnTo>
                    <a:pt x="68" y="354"/>
                  </a:lnTo>
                  <a:lnTo>
                    <a:pt x="78" y="344"/>
                  </a:lnTo>
                  <a:lnTo>
                    <a:pt x="84" y="344"/>
                  </a:lnTo>
                  <a:lnTo>
                    <a:pt x="86" y="340"/>
                  </a:lnTo>
                  <a:lnTo>
                    <a:pt x="92" y="336"/>
                  </a:lnTo>
                  <a:lnTo>
                    <a:pt x="118" y="334"/>
                  </a:lnTo>
                  <a:lnTo>
                    <a:pt x="122" y="336"/>
                  </a:lnTo>
                  <a:lnTo>
                    <a:pt x="142" y="334"/>
                  </a:lnTo>
                  <a:lnTo>
                    <a:pt x="146" y="322"/>
                  </a:lnTo>
                  <a:lnTo>
                    <a:pt x="174" y="310"/>
                  </a:lnTo>
                  <a:lnTo>
                    <a:pt x="186" y="310"/>
                  </a:lnTo>
                  <a:lnTo>
                    <a:pt x="200" y="308"/>
                  </a:lnTo>
                  <a:lnTo>
                    <a:pt x="214" y="300"/>
                  </a:lnTo>
                  <a:lnTo>
                    <a:pt x="238" y="298"/>
                  </a:lnTo>
                  <a:lnTo>
                    <a:pt x="248" y="300"/>
                  </a:lnTo>
                  <a:lnTo>
                    <a:pt x="256" y="306"/>
                  </a:lnTo>
                  <a:lnTo>
                    <a:pt x="262" y="306"/>
                  </a:lnTo>
                  <a:lnTo>
                    <a:pt x="272" y="310"/>
                  </a:lnTo>
                  <a:lnTo>
                    <a:pt x="270" y="308"/>
                  </a:lnTo>
                  <a:lnTo>
                    <a:pt x="278" y="314"/>
                  </a:lnTo>
                  <a:lnTo>
                    <a:pt x="282" y="314"/>
                  </a:lnTo>
                  <a:lnTo>
                    <a:pt x="280" y="320"/>
                  </a:lnTo>
                  <a:lnTo>
                    <a:pt x="284" y="324"/>
                  </a:lnTo>
                  <a:lnTo>
                    <a:pt x="288" y="324"/>
                  </a:lnTo>
                  <a:lnTo>
                    <a:pt x="298" y="342"/>
                  </a:lnTo>
                  <a:lnTo>
                    <a:pt x="298" y="348"/>
                  </a:lnTo>
                  <a:lnTo>
                    <a:pt x="294" y="346"/>
                  </a:lnTo>
                  <a:lnTo>
                    <a:pt x="294" y="348"/>
                  </a:lnTo>
                  <a:lnTo>
                    <a:pt x="306" y="354"/>
                  </a:lnTo>
                  <a:lnTo>
                    <a:pt x="306" y="350"/>
                  </a:lnTo>
                  <a:lnTo>
                    <a:pt x="304" y="350"/>
                  </a:lnTo>
                  <a:lnTo>
                    <a:pt x="306" y="348"/>
                  </a:lnTo>
                  <a:lnTo>
                    <a:pt x="310" y="342"/>
                  </a:lnTo>
                  <a:lnTo>
                    <a:pt x="312" y="338"/>
                  </a:lnTo>
                  <a:lnTo>
                    <a:pt x="318" y="334"/>
                  </a:lnTo>
                  <a:lnTo>
                    <a:pt x="322" y="334"/>
                  </a:lnTo>
                  <a:lnTo>
                    <a:pt x="326" y="324"/>
                  </a:lnTo>
                  <a:lnTo>
                    <a:pt x="330" y="320"/>
                  </a:lnTo>
                  <a:lnTo>
                    <a:pt x="330" y="314"/>
                  </a:lnTo>
                  <a:lnTo>
                    <a:pt x="332" y="324"/>
                  </a:lnTo>
                  <a:lnTo>
                    <a:pt x="332" y="324"/>
                  </a:lnTo>
                  <a:lnTo>
                    <a:pt x="332" y="330"/>
                  </a:lnTo>
                  <a:lnTo>
                    <a:pt x="326" y="340"/>
                  </a:lnTo>
                  <a:lnTo>
                    <a:pt x="324" y="352"/>
                  </a:lnTo>
                  <a:lnTo>
                    <a:pt x="318" y="352"/>
                  </a:lnTo>
                  <a:lnTo>
                    <a:pt x="318" y="358"/>
                  </a:lnTo>
                  <a:lnTo>
                    <a:pt x="320" y="358"/>
                  </a:lnTo>
                  <a:lnTo>
                    <a:pt x="330" y="356"/>
                  </a:lnTo>
                  <a:lnTo>
                    <a:pt x="332" y="346"/>
                  </a:lnTo>
                  <a:lnTo>
                    <a:pt x="334" y="342"/>
                  </a:lnTo>
                  <a:lnTo>
                    <a:pt x="340" y="350"/>
                  </a:lnTo>
                  <a:lnTo>
                    <a:pt x="338" y="358"/>
                  </a:lnTo>
                  <a:lnTo>
                    <a:pt x="336" y="364"/>
                  </a:lnTo>
                  <a:lnTo>
                    <a:pt x="340" y="364"/>
                  </a:lnTo>
                  <a:lnTo>
                    <a:pt x="350" y="360"/>
                  </a:lnTo>
                  <a:lnTo>
                    <a:pt x="350" y="366"/>
                  </a:lnTo>
                  <a:lnTo>
                    <a:pt x="354" y="372"/>
                  </a:lnTo>
                  <a:lnTo>
                    <a:pt x="358" y="380"/>
                  </a:lnTo>
                  <a:lnTo>
                    <a:pt x="356" y="386"/>
                  </a:lnTo>
                  <a:lnTo>
                    <a:pt x="360" y="394"/>
                  </a:lnTo>
                  <a:lnTo>
                    <a:pt x="366" y="402"/>
                  </a:lnTo>
                  <a:lnTo>
                    <a:pt x="374" y="404"/>
                  </a:lnTo>
                  <a:lnTo>
                    <a:pt x="380" y="410"/>
                  </a:lnTo>
                  <a:lnTo>
                    <a:pt x="384" y="408"/>
                  </a:lnTo>
                  <a:lnTo>
                    <a:pt x="392" y="410"/>
                  </a:lnTo>
                  <a:lnTo>
                    <a:pt x="406" y="418"/>
                  </a:lnTo>
                  <a:lnTo>
                    <a:pt x="412" y="414"/>
                  </a:lnTo>
                  <a:lnTo>
                    <a:pt x="418" y="410"/>
                  </a:lnTo>
                  <a:lnTo>
                    <a:pt x="422" y="408"/>
                  </a:lnTo>
                  <a:lnTo>
                    <a:pt x="418" y="404"/>
                  </a:lnTo>
                  <a:lnTo>
                    <a:pt x="426" y="402"/>
                  </a:lnTo>
                  <a:lnTo>
                    <a:pt x="428" y="402"/>
                  </a:lnTo>
                  <a:lnTo>
                    <a:pt x="428" y="406"/>
                  </a:lnTo>
                  <a:lnTo>
                    <a:pt x="428" y="408"/>
                  </a:lnTo>
                  <a:lnTo>
                    <a:pt x="424" y="408"/>
                  </a:lnTo>
                  <a:lnTo>
                    <a:pt x="424" y="410"/>
                  </a:lnTo>
                  <a:lnTo>
                    <a:pt x="428" y="410"/>
                  </a:lnTo>
                  <a:lnTo>
                    <a:pt x="432" y="408"/>
                  </a:lnTo>
                  <a:lnTo>
                    <a:pt x="434" y="410"/>
                  </a:lnTo>
                  <a:lnTo>
                    <a:pt x="434" y="414"/>
                  </a:lnTo>
                  <a:lnTo>
                    <a:pt x="442" y="418"/>
                  </a:lnTo>
                  <a:lnTo>
                    <a:pt x="446" y="422"/>
                  </a:lnTo>
                  <a:lnTo>
                    <a:pt x="448" y="416"/>
                  </a:lnTo>
                  <a:lnTo>
                    <a:pt x="444" y="420"/>
                  </a:lnTo>
                  <a:lnTo>
                    <a:pt x="444" y="416"/>
                  </a:lnTo>
                  <a:lnTo>
                    <a:pt x="452" y="416"/>
                  </a:lnTo>
                  <a:lnTo>
                    <a:pt x="464" y="404"/>
                  </a:lnTo>
                  <a:lnTo>
                    <a:pt x="470" y="402"/>
                  </a:lnTo>
                  <a:lnTo>
                    <a:pt x="486" y="400"/>
                  </a:lnTo>
                  <a:lnTo>
                    <a:pt x="490" y="400"/>
                  </a:lnTo>
                  <a:lnTo>
                    <a:pt x="490" y="396"/>
                  </a:lnTo>
                  <a:lnTo>
                    <a:pt x="494" y="396"/>
                  </a:lnTo>
                  <a:lnTo>
                    <a:pt x="494" y="396"/>
                  </a:lnTo>
                  <a:lnTo>
                    <a:pt x="494" y="386"/>
                  </a:lnTo>
                  <a:lnTo>
                    <a:pt x="496" y="376"/>
                  </a:lnTo>
                  <a:lnTo>
                    <a:pt x="496" y="368"/>
                  </a:lnTo>
                  <a:lnTo>
                    <a:pt x="502" y="356"/>
                  </a:lnTo>
                  <a:lnTo>
                    <a:pt x="504" y="358"/>
                  </a:lnTo>
                  <a:lnTo>
                    <a:pt x="508" y="344"/>
                  </a:lnTo>
                  <a:lnTo>
                    <a:pt x="512" y="336"/>
                  </a:lnTo>
                  <a:lnTo>
                    <a:pt x="510" y="332"/>
                  </a:lnTo>
                  <a:lnTo>
                    <a:pt x="514" y="328"/>
                  </a:lnTo>
                  <a:lnTo>
                    <a:pt x="518" y="320"/>
                  </a:lnTo>
                  <a:lnTo>
                    <a:pt x="522" y="318"/>
                  </a:lnTo>
                  <a:lnTo>
                    <a:pt x="522" y="318"/>
                  </a:lnTo>
                  <a:lnTo>
                    <a:pt x="528" y="314"/>
                  </a:lnTo>
                  <a:lnTo>
                    <a:pt x="526" y="310"/>
                  </a:lnTo>
                  <a:lnTo>
                    <a:pt x="530" y="306"/>
                  </a:lnTo>
                  <a:lnTo>
                    <a:pt x="534" y="296"/>
                  </a:lnTo>
                  <a:lnTo>
                    <a:pt x="534" y="284"/>
                  </a:lnTo>
                  <a:lnTo>
                    <a:pt x="536" y="278"/>
                  </a:lnTo>
                  <a:lnTo>
                    <a:pt x="542" y="256"/>
                  </a:lnTo>
                  <a:lnTo>
                    <a:pt x="542" y="250"/>
                  </a:lnTo>
                  <a:lnTo>
                    <a:pt x="536" y="232"/>
                  </a:lnTo>
                  <a:lnTo>
                    <a:pt x="536" y="230"/>
                  </a:lnTo>
                  <a:lnTo>
                    <a:pt x="536" y="230"/>
                  </a:lnTo>
                  <a:lnTo>
                    <a:pt x="534" y="220"/>
                  </a:lnTo>
                  <a:lnTo>
                    <a:pt x="534" y="212"/>
                  </a:lnTo>
                  <a:lnTo>
                    <a:pt x="534" y="214"/>
                  </a:lnTo>
                  <a:lnTo>
                    <a:pt x="534" y="212"/>
                  </a:lnTo>
                  <a:lnTo>
                    <a:pt x="530" y="204"/>
                  </a:lnTo>
                  <a:lnTo>
                    <a:pt x="528" y="202"/>
                  </a:lnTo>
                  <a:lnTo>
                    <a:pt x="528" y="200"/>
                  </a:lnTo>
                  <a:lnTo>
                    <a:pt x="526" y="196"/>
                  </a:lnTo>
                  <a:lnTo>
                    <a:pt x="520" y="192"/>
                  </a:lnTo>
                  <a:lnTo>
                    <a:pt x="518" y="186"/>
                  </a:lnTo>
                  <a:lnTo>
                    <a:pt x="512" y="186"/>
                  </a:lnTo>
                  <a:lnTo>
                    <a:pt x="506" y="178"/>
                  </a:lnTo>
                  <a:lnTo>
                    <a:pt x="502" y="162"/>
                  </a:lnTo>
                  <a:lnTo>
                    <a:pt x="502" y="160"/>
                  </a:lnTo>
                  <a:lnTo>
                    <a:pt x="500" y="164"/>
                  </a:lnTo>
                  <a:lnTo>
                    <a:pt x="494" y="160"/>
                  </a:lnTo>
                  <a:lnTo>
                    <a:pt x="494" y="158"/>
                  </a:lnTo>
                  <a:lnTo>
                    <a:pt x="492" y="160"/>
                  </a:lnTo>
                  <a:lnTo>
                    <a:pt x="492" y="162"/>
                  </a:lnTo>
                  <a:lnTo>
                    <a:pt x="490" y="164"/>
                  </a:lnTo>
                  <a:lnTo>
                    <a:pt x="486" y="156"/>
                  </a:lnTo>
                  <a:lnTo>
                    <a:pt x="486" y="148"/>
                  </a:lnTo>
                  <a:lnTo>
                    <a:pt x="484" y="148"/>
                  </a:lnTo>
                  <a:lnTo>
                    <a:pt x="480" y="140"/>
                  </a:lnTo>
                  <a:lnTo>
                    <a:pt x="476" y="138"/>
                  </a:lnTo>
                  <a:lnTo>
                    <a:pt x="478" y="134"/>
                  </a:lnTo>
                  <a:lnTo>
                    <a:pt x="478" y="136"/>
                  </a:lnTo>
                  <a:lnTo>
                    <a:pt x="478" y="132"/>
                  </a:lnTo>
                  <a:lnTo>
                    <a:pt x="474" y="128"/>
                  </a:lnTo>
                  <a:lnTo>
                    <a:pt x="472" y="130"/>
                  </a:lnTo>
                  <a:lnTo>
                    <a:pt x="468" y="126"/>
                  </a:lnTo>
                  <a:lnTo>
                    <a:pt x="464" y="124"/>
                  </a:lnTo>
                  <a:lnTo>
                    <a:pt x="462" y="124"/>
                  </a:lnTo>
                  <a:lnTo>
                    <a:pt x="460" y="118"/>
                  </a:lnTo>
                  <a:lnTo>
                    <a:pt x="456" y="118"/>
                  </a:lnTo>
                  <a:lnTo>
                    <a:pt x="452" y="118"/>
                  </a:lnTo>
                  <a:lnTo>
                    <a:pt x="446" y="114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2" y="106"/>
                  </a:lnTo>
                  <a:lnTo>
                    <a:pt x="442" y="96"/>
                  </a:lnTo>
                  <a:lnTo>
                    <a:pt x="438" y="84"/>
                  </a:lnTo>
                  <a:lnTo>
                    <a:pt x="436" y="84"/>
                  </a:lnTo>
                  <a:lnTo>
                    <a:pt x="434" y="80"/>
                  </a:lnTo>
                  <a:lnTo>
                    <a:pt x="430" y="66"/>
                  </a:lnTo>
                  <a:lnTo>
                    <a:pt x="430" y="58"/>
                  </a:lnTo>
                  <a:lnTo>
                    <a:pt x="422" y="52"/>
                  </a:lnTo>
                  <a:lnTo>
                    <a:pt x="420" y="48"/>
                  </a:lnTo>
                  <a:lnTo>
                    <a:pt x="418" y="48"/>
                  </a:lnTo>
                  <a:lnTo>
                    <a:pt x="414" y="50"/>
                  </a:lnTo>
                  <a:lnTo>
                    <a:pt x="410" y="48"/>
                  </a:lnTo>
                  <a:lnTo>
                    <a:pt x="404" y="26"/>
                  </a:lnTo>
                  <a:lnTo>
                    <a:pt x="400" y="20"/>
                  </a:lnTo>
                  <a:lnTo>
                    <a:pt x="400" y="16"/>
                  </a:lnTo>
                  <a:lnTo>
                    <a:pt x="398" y="16"/>
                  </a:lnTo>
                  <a:lnTo>
                    <a:pt x="396" y="14"/>
                  </a:lnTo>
                  <a:lnTo>
                    <a:pt x="396" y="4"/>
                  </a:lnTo>
                  <a:lnTo>
                    <a:pt x="396" y="0"/>
                  </a:lnTo>
                  <a:lnTo>
                    <a:pt x="394" y="0"/>
                  </a:lnTo>
                  <a:lnTo>
                    <a:pt x="390" y="4"/>
                  </a:lnTo>
                  <a:lnTo>
                    <a:pt x="390" y="6"/>
                  </a:lnTo>
                  <a:lnTo>
                    <a:pt x="386" y="10"/>
                  </a:lnTo>
                  <a:lnTo>
                    <a:pt x="384" y="18"/>
                  </a:lnTo>
                  <a:lnTo>
                    <a:pt x="382" y="18"/>
                  </a:lnTo>
                  <a:lnTo>
                    <a:pt x="380" y="22"/>
                  </a:lnTo>
                  <a:lnTo>
                    <a:pt x="380" y="26"/>
                  </a:lnTo>
                  <a:lnTo>
                    <a:pt x="382" y="26"/>
                  </a:lnTo>
                  <a:lnTo>
                    <a:pt x="382" y="34"/>
                  </a:lnTo>
                  <a:lnTo>
                    <a:pt x="380" y="40"/>
                  </a:lnTo>
                  <a:lnTo>
                    <a:pt x="380" y="52"/>
                  </a:lnTo>
                  <a:lnTo>
                    <a:pt x="382" y="60"/>
                  </a:lnTo>
                  <a:lnTo>
                    <a:pt x="376" y="80"/>
                  </a:lnTo>
                  <a:lnTo>
                    <a:pt x="370" y="94"/>
                  </a:lnTo>
                  <a:lnTo>
                    <a:pt x="360" y="96"/>
                  </a:lnTo>
                  <a:lnTo>
                    <a:pt x="350" y="90"/>
                  </a:lnTo>
                  <a:lnTo>
                    <a:pt x="344" y="84"/>
                  </a:lnTo>
                  <a:lnTo>
                    <a:pt x="334" y="80"/>
                  </a:lnTo>
                  <a:lnTo>
                    <a:pt x="322" y="72"/>
                  </a:lnTo>
                  <a:lnTo>
                    <a:pt x="314" y="70"/>
                  </a:lnTo>
                  <a:lnTo>
                    <a:pt x="312" y="72"/>
                  </a:lnTo>
                  <a:lnTo>
                    <a:pt x="310" y="64"/>
                  </a:lnTo>
                  <a:lnTo>
                    <a:pt x="304" y="60"/>
                  </a:lnTo>
                  <a:lnTo>
                    <a:pt x="302" y="60"/>
                  </a:lnTo>
                  <a:lnTo>
                    <a:pt x="300" y="58"/>
                  </a:lnTo>
                  <a:lnTo>
                    <a:pt x="306" y="40"/>
                  </a:lnTo>
                  <a:lnTo>
                    <a:pt x="304" y="40"/>
                  </a:lnTo>
                  <a:lnTo>
                    <a:pt x="304" y="34"/>
                  </a:lnTo>
                  <a:lnTo>
                    <a:pt x="308" y="38"/>
                  </a:lnTo>
                  <a:lnTo>
                    <a:pt x="308" y="34"/>
                  </a:lnTo>
                  <a:lnTo>
                    <a:pt x="308" y="32"/>
                  </a:lnTo>
                  <a:lnTo>
                    <a:pt x="308" y="34"/>
                  </a:lnTo>
                  <a:lnTo>
                    <a:pt x="312" y="34"/>
                  </a:lnTo>
                  <a:lnTo>
                    <a:pt x="314" y="30"/>
                  </a:lnTo>
                  <a:lnTo>
                    <a:pt x="312" y="28"/>
                  </a:lnTo>
                  <a:lnTo>
                    <a:pt x="314" y="28"/>
                  </a:lnTo>
                  <a:lnTo>
                    <a:pt x="318" y="22"/>
                  </a:lnTo>
                  <a:lnTo>
                    <a:pt x="316" y="20"/>
                  </a:lnTo>
                  <a:lnTo>
                    <a:pt x="312" y="22"/>
                  </a:lnTo>
                  <a:lnTo>
                    <a:pt x="312" y="16"/>
                  </a:lnTo>
                  <a:lnTo>
                    <a:pt x="308" y="18"/>
                  </a:lnTo>
                  <a:lnTo>
                    <a:pt x="308" y="24"/>
                  </a:lnTo>
                  <a:lnTo>
                    <a:pt x="306" y="24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2" y="20"/>
                  </a:lnTo>
                  <a:lnTo>
                    <a:pt x="304" y="16"/>
                  </a:lnTo>
                  <a:lnTo>
                    <a:pt x="298" y="18"/>
                  </a:lnTo>
                  <a:lnTo>
                    <a:pt x="294" y="22"/>
                  </a:lnTo>
                  <a:lnTo>
                    <a:pt x="288" y="18"/>
                  </a:lnTo>
                  <a:lnTo>
                    <a:pt x="280" y="18"/>
                  </a:lnTo>
                  <a:lnTo>
                    <a:pt x="276" y="16"/>
                  </a:lnTo>
                  <a:lnTo>
                    <a:pt x="276" y="14"/>
                  </a:lnTo>
                  <a:lnTo>
                    <a:pt x="272" y="16"/>
                  </a:lnTo>
                  <a:lnTo>
                    <a:pt x="266" y="14"/>
                  </a:lnTo>
                  <a:lnTo>
                    <a:pt x="262" y="10"/>
                  </a:lnTo>
                  <a:lnTo>
                    <a:pt x="260" y="12"/>
                  </a:lnTo>
                  <a:lnTo>
                    <a:pt x="254" y="6"/>
                  </a:lnTo>
                  <a:lnTo>
                    <a:pt x="252" y="10"/>
                  </a:lnTo>
                  <a:lnTo>
                    <a:pt x="252" y="6"/>
                  </a:lnTo>
                  <a:lnTo>
                    <a:pt x="250" y="8"/>
                  </a:lnTo>
                  <a:lnTo>
                    <a:pt x="248" y="8"/>
                  </a:lnTo>
                  <a:lnTo>
                    <a:pt x="250" y="8"/>
                  </a:lnTo>
                  <a:lnTo>
                    <a:pt x="254" y="12"/>
                  </a:lnTo>
                  <a:lnTo>
                    <a:pt x="258" y="12"/>
                  </a:lnTo>
                  <a:lnTo>
                    <a:pt x="260" y="12"/>
                  </a:lnTo>
                  <a:lnTo>
                    <a:pt x="260" y="18"/>
                  </a:lnTo>
                  <a:lnTo>
                    <a:pt x="252" y="22"/>
                  </a:lnTo>
                  <a:lnTo>
                    <a:pt x="242" y="20"/>
                  </a:lnTo>
                  <a:lnTo>
                    <a:pt x="242" y="22"/>
                  </a:lnTo>
                  <a:lnTo>
                    <a:pt x="238" y="20"/>
                  </a:lnTo>
                  <a:lnTo>
                    <a:pt x="236" y="24"/>
                  </a:lnTo>
                  <a:lnTo>
                    <a:pt x="238" y="28"/>
                  </a:lnTo>
                  <a:lnTo>
                    <a:pt x="234" y="24"/>
                  </a:lnTo>
                  <a:lnTo>
                    <a:pt x="232" y="26"/>
                  </a:lnTo>
                  <a:lnTo>
                    <a:pt x="228" y="28"/>
                  </a:lnTo>
                  <a:lnTo>
                    <a:pt x="226" y="34"/>
                  </a:lnTo>
                  <a:lnTo>
                    <a:pt x="228" y="34"/>
                  </a:lnTo>
                  <a:lnTo>
                    <a:pt x="228" y="36"/>
                  </a:lnTo>
                  <a:lnTo>
                    <a:pt x="228" y="38"/>
                  </a:lnTo>
                  <a:lnTo>
                    <a:pt x="224" y="38"/>
                  </a:lnTo>
                  <a:lnTo>
                    <a:pt x="220" y="46"/>
                  </a:lnTo>
                  <a:lnTo>
                    <a:pt x="218" y="46"/>
                  </a:lnTo>
                  <a:lnTo>
                    <a:pt x="216" y="50"/>
                  </a:lnTo>
                  <a:lnTo>
                    <a:pt x="222" y="56"/>
                  </a:lnTo>
                  <a:lnTo>
                    <a:pt x="220" y="58"/>
                  </a:lnTo>
                  <a:lnTo>
                    <a:pt x="220" y="62"/>
                  </a:lnTo>
                  <a:lnTo>
                    <a:pt x="214" y="56"/>
                  </a:lnTo>
                  <a:lnTo>
                    <a:pt x="206" y="56"/>
                  </a:lnTo>
                  <a:lnTo>
                    <a:pt x="204" y="58"/>
                  </a:lnTo>
                  <a:lnTo>
                    <a:pt x="200" y="58"/>
                  </a:lnTo>
                  <a:lnTo>
                    <a:pt x="196" y="66"/>
                  </a:lnTo>
                  <a:lnTo>
                    <a:pt x="198" y="64"/>
                  </a:lnTo>
                  <a:lnTo>
                    <a:pt x="200" y="54"/>
                  </a:lnTo>
                  <a:lnTo>
                    <a:pt x="192" y="46"/>
                  </a:lnTo>
                  <a:lnTo>
                    <a:pt x="184" y="42"/>
                  </a:lnTo>
                  <a:lnTo>
                    <a:pt x="182" y="42"/>
                  </a:lnTo>
                  <a:lnTo>
                    <a:pt x="180" y="44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4" y="48"/>
                  </a:lnTo>
                  <a:lnTo>
                    <a:pt x="172" y="44"/>
                  </a:lnTo>
                  <a:lnTo>
                    <a:pt x="170" y="46"/>
                  </a:lnTo>
                  <a:lnTo>
                    <a:pt x="172" y="48"/>
                  </a:lnTo>
                  <a:lnTo>
                    <a:pt x="170" y="52"/>
                  </a:lnTo>
                  <a:lnTo>
                    <a:pt x="168" y="54"/>
                  </a:lnTo>
                  <a:lnTo>
                    <a:pt x="168" y="52"/>
                  </a:lnTo>
                  <a:lnTo>
                    <a:pt x="160" y="54"/>
                  </a:lnTo>
                  <a:lnTo>
                    <a:pt x="162" y="60"/>
                  </a:lnTo>
                  <a:lnTo>
                    <a:pt x="158" y="58"/>
                  </a:lnTo>
                  <a:lnTo>
                    <a:pt x="156" y="62"/>
                  </a:lnTo>
                  <a:lnTo>
                    <a:pt x="158" y="64"/>
                  </a:lnTo>
                  <a:lnTo>
                    <a:pt x="154" y="64"/>
                  </a:lnTo>
                  <a:lnTo>
                    <a:pt x="152" y="66"/>
                  </a:lnTo>
                  <a:lnTo>
                    <a:pt x="152" y="70"/>
                  </a:lnTo>
                  <a:lnTo>
                    <a:pt x="150" y="74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0" y="80"/>
                  </a:lnTo>
                  <a:lnTo>
                    <a:pt x="146" y="78"/>
                  </a:lnTo>
                  <a:lnTo>
                    <a:pt x="144" y="74"/>
                  </a:lnTo>
                  <a:lnTo>
                    <a:pt x="140" y="74"/>
                  </a:lnTo>
                  <a:lnTo>
                    <a:pt x="138" y="74"/>
                  </a:lnTo>
                  <a:lnTo>
                    <a:pt x="138" y="80"/>
                  </a:lnTo>
                  <a:lnTo>
                    <a:pt x="140" y="84"/>
                  </a:lnTo>
                  <a:lnTo>
                    <a:pt x="142" y="86"/>
                  </a:lnTo>
                  <a:lnTo>
                    <a:pt x="138" y="88"/>
                  </a:lnTo>
                  <a:lnTo>
                    <a:pt x="138" y="94"/>
                  </a:lnTo>
                  <a:lnTo>
                    <a:pt x="130" y="78"/>
                  </a:lnTo>
                  <a:lnTo>
                    <a:pt x="128" y="82"/>
                  </a:lnTo>
                  <a:lnTo>
                    <a:pt x="122" y="86"/>
                  </a:lnTo>
                  <a:lnTo>
                    <a:pt x="120" y="92"/>
                  </a:lnTo>
                  <a:lnTo>
                    <a:pt x="122" y="100"/>
                  </a:lnTo>
                  <a:lnTo>
                    <a:pt x="116" y="106"/>
                  </a:lnTo>
                  <a:lnTo>
                    <a:pt x="114" y="106"/>
                  </a:lnTo>
                  <a:lnTo>
                    <a:pt x="112" y="116"/>
                  </a:lnTo>
                  <a:lnTo>
                    <a:pt x="104" y="122"/>
                  </a:lnTo>
                  <a:lnTo>
                    <a:pt x="84" y="128"/>
                  </a:lnTo>
                  <a:lnTo>
                    <a:pt x="78" y="126"/>
                  </a:lnTo>
                  <a:lnTo>
                    <a:pt x="74" y="132"/>
                  </a:lnTo>
                  <a:lnTo>
                    <a:pt x="66" y="132"/>
                  </a:lnTo>
                  <a:lnTo>
                    <a:pt x="58" y="136"/>
                  </a:lnTo>
                  <a:lnTo>
                    <a:pt x="46" y="136"/>
                  </a:lnTo>
                  <a:lnTo>
                    <a:pt x="36" y="142"/>
                  </a:lnTo>
                  <a:lnTo>
                    <a:pt x="30" y="150"/>
                  </a:lnTo>
                  <a:lnTo>
                    <a:pt x="24" y="150"/>
                  </a:lnTo>
                  <a:lnTo>
                    <a:pt x="18" y="154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10" y="160"/>
                  </a:lnTo>
                  <a:lnTo>
                    <a:pt x="12" y="152"/>
                  </a:lnTo>
                  <a:lnTo>
                    <a:pt x="10" y="154"/>
                  </a:lnTo>
                  <a:lnTo>
                    <a:pt x="6" y="160"/>
                  </a:lnTo>
                  <a:lnTo>
                    <a:pt x="6" y="166"/>
                  </a:lnTo>
                  <a:lnTo>
                    <a:pt x="8" y="170"/>
                  </a:lnTo>
                  <a:lnTo>
                    <a:pt x="8" y="176"/>
                  </a:lnTo>
                  <a:lnTo>
                    <a:pt x="2" y="184"/>
                  </a:lnTo>
                  <a:lnTo>
                    <a:pt x="2" y="192"/>
                  </a:lnTo>
                  <a:lnTo>
                    <a:pt x="10" y="206"/>
                  </a:lnTo>
                  <a:lnTo>
                    <a:pt x="10" y="208"/>
                  </a:lnTo>
                  <a:lnTo>
                    <a:pt x="12" y="212"/>
                  </a:lnTo>
                  <a:lnTo>
                    <a:pt x="14" y="216"/>
                  </a:lnTo>
                  <a:lnTo>
                    <a:pt x="12" y="220"/>
                  </a:lnTo>
                  <a:lnTo>
                    <a:pt x="10" y="220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4" y="208"/>
                  </a:lnTo>
                  <a:lnTo>
                    <a:pt x="2" y="208"/>
                  </a:lnTo>
                  <a:lnTo>
                    <a:pt x="8" y="222"/>
                  </a:lnTo>
                  <a:lnTo>
                    <a:pt x="6" y="224"/>
                  </a:lnTo>
                  <a:lnTo>
                    <a:pt x="6" y="222"/>
                  </a:lnTo>
                  <a:lnTo>
                    <a:pt x="4" y="222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8"/>
                  </a:lnTo>
                  <a:lnTo>
                    <a:pt x="4" y="226"/>
                  </a:lnTo>
                  <a:lnTo>
                    <a:pt x="10" y="230"/>
                  </a:lnTo>
                  <a:lnTo>
                    <a:pt x="12" y="238"/>
                  </a:lnTo>
                  <a:lnTo>
                    <a:pt x="14" y="244"/>
                  </a:lnTo>
                  <a:lnTo>
                    <a:pt x="24" y="264"/>
                  </a:lnTo>
                  <a:lnTo>
                    <a:pt x="26" y="280"/>
                  </a:lnTo>
                  <a:lnTo>
                    <a:pt x="34" y="300"/>
                  </a:lnTo>
                  <a:lnTo>
                    <a:pt x="34" y="314"/>
                  </a:lnTo>
                  <a:lnTo>
                    <a:pt x="34" y="318"/>
                  </a:lnTo>
                  <a:lnTo>
                    <a:pt x="34" y="324"/>
                  </a:lnTo>
                  <a:lnTo>
                    <a:pt x="30" y="330"/>
                  </a:lnTo>
                  <a:lnTo>
                    <a:pt x="26" y="330"/>
                  </a:lnTo>
                  <a:lnTo>
                    <a:pt x="26" y="33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71" name="Google Shape;1771;p112"/>
            <p:cNvSpPr/>
            <p:nvPr/>
          </p:nvSpPr>
          <p:spPr>
            <a:xfrm>
              <a:off x="5452282" y="3259875"/>
              <a:ext cx="1089" cy="942"/>
            </a:xfrm>
            <a:prstGeom prst="rect">
              <a:avLst/>
            </a:pr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72" name="Google Shape;1772;p112"/>
            <p:cNvSpPr/>
            <p:nvPr/>
          </p:nvSpPr>
          <p:spPr>
            <a:xfrm>
              <a:off x="5539358" y="3723373"/>
              <a:ext cx="6531" cy="1884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73" name="Google Shape;1773;p112"/>
            <p:cNvSpPr/>
            <p:nvPr/>
          </p:nvSpPr>
          <p:spPr>
            <a:xfrm>
              <a:off x="4744768" y="3648008"/>
              <a:ext cx="134972" cy="37683"/>
            </a:xfrm>
            <a:custGeom>
              <a:avLst/>
              <a:gdLst/>
              <a:ahLst/>
              <a:cxnLst/>
              <a:rect l="l" t="t" r="r" b="b"/>
              <a:pathLst>
                <a:path w="124" h="40" extrusionOk="0">
                  <a:moveTo>
                    <a:pt x="90" y="32"/>
                  </a:moveTo>
                  <a:lnTo>
                    <a:pt x="86" y="34"/>
                  </a:lnTo>
                  <a:lnTo>
                    <a:pt x="80" y="30"/>
                  </a:lnTo>
                  <a:lnTo>
                    <a:pt x="74" y="32"/>
                  </a:lnTo>
                  <a:lnTo>
                    <a:pt x="58" y="24"/>
                  </a:lnTo>
                  <a:lnTo>
                    <a:pt x="46" y="24"/>
                  </a:lnTo>
                  <a:lnTo>
                    <a:pt x="42" y="26"/>
                  </a:lnTo>
                  <a:lnTo>
                    <a:pt x="32" y="22"/>
                  </a:lnTo>
                  <a:lnTo>
                    <a:pt x="22" y="22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0" y="4"/>
                  </a:lnTo>
                  <a:lnTo>
                    <a:pt x="40" y="6"/>
                  </a:lnTo>
                  <a:lnTo>
                    <a:pt x="44" y="12"/>
                  </a:lnTo>
                  <a:lnTo>
                    <a:pt x="48" y="12"/>
                  </a:lnTo>
                  <a:lnTo>
                    <a:pt x="56" y="12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8" y="10"/>
                  </a:lnTo>
                  <a:lnTo>
                    <a:pt x="84" y="10"/>
                  </a:lnTo>
                  <a:lnTo>
                    <a:pt x="90" y="14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0" y="22"/>
                  </a:lnTo>
                  <a:lnTo>
                    <a:pt x="104" y="24"/>
                  </a:lnTo>
                  <a:lnTo>
                    <a:pt x="116" y="24"/>
                  </a:lnTo>
                  <a:lnTo>
                    <a:pt x="122" y="26"/>
                  </a:lnTo>
                  <a:lnTo>
                    <a:pt x="120" y="34"/>
                  </a:lnTo>
                  <a:lnTo>
                    <a:pt x="124" y="40"/>
                  </a:lnTo>
                  <a:lnTo>
                    <a:pt x="120" y="38"/>
                  </a:lnTo>
                  <a:lnTo>
                    <a:pt x="106" y="32"/>
                  </a:lnTo>
                  <a:lnTo>
                    <a:pt x="98" y="34"/>
                  </a:lnTo>
                  <a:lnTo>
                    <a:pt x="90" y="32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74" name="Google Shape;1774;p112"/>
            <p:cNvSpPr/>
            <p:nvPr/>
          </p:nvSpPr>
          <p:spPr>
            <a:xfrm>
              <a:off x="4901509" y="3615979"/>
              <a:ext cx="4355" cy="9421"/>
            </a:xfrm>
            <a:custGeom>
              <a:avLst/>
              <a:gdLst/>
              <a:ahLst/>
              <a:cxnLst/>
              <a:rect l="l" t="t" r="r" b="b"/>
              <a:pathLst>
                <a:path w="4" h="10" extrusionOk="0">
                  <a:moveTo>
                    <a:pt x="2" y="0"/>
                  </a:moveTo>
                  <a:lnTo>
                    <a:pt x="4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75" name="Google Shape;1775;p112"/>
            <p:cNvSpPr/>
            <p:nvPr/>
          </p:nvSpPr>
          <p:spPr>
            <a:xfrm>
              <a:off x="4918924" y="3431332"/>
              <a:ext cx="32655" cy="37683"/>
            </a:xfrm>
            <a:custGeom>
              <a:avLst/>
              <a:gdLst/>
              <a:ahLst/>
              <a:cxnLst/>
              <a:rect l="l" t="t" r="r" b="b"/>
              <a:pathLst>
                <a:path w="30" h="40" extrusionOk="0">
                  <a:moveTo>
                    <a:pt x="28" y="0"/>
                  </a:moveTo>
                  <a:lnTo>
                    <a:pt x="30" y="0"/>
                  </a:lnTo>
                  <a:lnTo>
                    <a:pt x="30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8" y="28"/>
                  </a:lnTo>
                  <a:lnTo>
                    <a:pt x="20" y="14"/>
                  </a:lnTo>
                  <a:lnTo>
                    <a:pt x="24" y="12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76" name="Google Shape;1776;p112"/>
            <p:cNvSpPr/>
            <p:nvPr/>
          </p:nvSpPr>
          <p:spPr>
            <a:xfrm>
              <a:off x="4955933" y="3423795"/>
              <a:ext cx="2177" cy="376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77" name="Google Shape;1777;p112"/>
            <p:cNvSpPr/>
            <p:nvPr/>
          </p:nvSpPr>
          <p:spPr>
            <a:xfrm>
              <a:off x="4955933" y="3420027"/>
              <a:ext cx="6531" cy="1884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78" name="Google Shape;1778;p112"/>
            <p:cNvSpPr/>
            <p:nvPr/>
          </p:nvSpPr>
          <p:spPr>
            <a:xfrm>
              <a:off x="4964642" y="3404954"/>
              <a:ext cx="15238" cy="15073"/>
            </a:xfrm>
            <a:custGeom>
              <a:avLst/>
              <a:gdLst/>
              <a:ahLst/>
              <a:cxnLst/>
              <a:rect l="l" t="t" r="r" b="b"/>
              <a:pathLst>
                <a:path w="14" h="16" extrusionOk="0">
                  <a:moveTo>
                    <a:pt x="0" y="0"/>
                  </a:moveTo>
                  <a:lnTo>
                    <a:pt x="8" y="0"/>
                  </a:lnTo>
                  <a:lnTo>
                    <a:pt x="14" y="4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79" name="Google Shape;1779;p112"/>
            <p:cNvSpPr/>
            <p:nvPr/>
          </p:nvSpPr>
          <p:spPr>
            <a:xfrm>
              <a:off x="4955933" y="3337125"/>
              <a:ext cx="60955" cy="79134"/>
            </a:xfrm>
            <a:custGeom>
              <a:avLst/>
              <a:gdLst/>
              <a:ahLst/>
              <a:cxnLst/>
              <a:rect l="l" t="t" r="r" b="b"/>
              <a:pathLst>
                <a:path w="56" h="84" extrusionOk="0">
                  <a:moveTo>
                    <a:pt x="32" y="2"/>
                  </a:moveTo>
                  <a:lnTo>
                    <a:pt x="34" y="4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36" y="22"/>
                  </a:lnTo>
                  <a:lnTo>
                    <a:pt x="36" y="24"/>
                  </a:lnTo>
                  <a:lnTo>
                    <a:pt x="30" y="34"/>
                  </a:lnTo>
                  <a:lnTo>
                    <a:pt x="24" y="38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24" y="54"/>
                  </a:lnTo>
                  <a:lnTo>
                    <a:pt x="24" y="58"/>
                  </a:lnTo>
                  <a:lnTo>
                    <a:pt x="26" y="62"/>
                  </a:lnTo>
                  <a:lnTo>
                    <a:pt x="28" y="66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38" y="60"/>
                  </a:lnTo>
                  <a:lnTo>
                    <a:pt x="42" y="62"/>
                  </a:lnTo>
                  <a:lnTo>
                    <a:pt x="44" y="68"/>
                  </a:lnTo>
                  <a:lnTo>
                    <a:pt x="46" y="66"/>
                  </a:lnTo>
                  <a:lnTo>
                    <a:pt x="46" y="64"/>
                  </a:lnTo>
                  <a:lnTo>
                    <a:pt x="54" y="66"/>
                  </a:lnTo>
                  <a:lnTo>
                    <a:pt x="54" y="68"/>
                  </a:lnTo>
                  <a:lnTo>
                    <a:pt x="50" y="70"/>
                  </a:lnTo>
                  <a:lnTo>
                    <a:pt x="50" y="72"/>
                  </a:lnTo>
                  <a:lnTo>
                    <a:pt x="54" y="74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56" y="84"/>
                  </a:lnTo>
                  <a:lnTo>
                    <a:pt x="54" y="80"/>
                  </a:lnTo>
                  <a:lnTo>
                    <a:pt x="56" y="80"/>
                  </a:lnTo>
                  <a:lnTo>
                    <a:pt x="52" y="80"/>
                  </a:lnTo>
                  <a:lnTo>
                    <a:pt x="46" y="76"/>
                  </a:lnTo>
                  <a:lnTo>
                    <a:pt x="44" y="72"/>
                  </a:lnTo>
                  <a:lnTo>
                    <a:pt x="38" y="66"/>
                  </a:lnTo>
                  <a:lnTo>
                    <a:pt x="36" y="66"/>
                  </a:lnTo>
                  <a:lnTo>
                    <a:pt x="38" y="74"/>
                  </a:lnTo>
                  <a:lnTo>
                    <a:pt x="28" y="66"/>
                  </a:lnTo>
                  <a:lnTo>
                    <a:pt x="24" y="66"/>
                  </a:lnTo>
                  <a:lnTo>
                    <a:pt x="20" y="70"/>
                  </a:lnTo>
                  <a:lnTo>
                    <a:pt x="18" y="70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0" y="62"/>
                  </a:lnTo>
                  <a:lnTo>
                    <a:pt x="14" y="54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4" y="50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6" y="34"/>
                  </a:lnTo>
                  <a:lnTo>
                    <a:pt x="8" y="1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80" name="Google Shape;1780;p112"/>
            <p:cNvSpPr/>
            <p:nvPr/>
          </p:nvSpPr>
          <p:spPr>
            <a:xfrm>
              <a:off x="4986411" y="3384228"/>
              <a:ext cx="2177" cy="376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81" name="Google Shape;1781;p112"/>
            <p:cNvSpPr/>
            <p:nvPr/>
          </p:nvSpPr>
          <p:spPr>
            <a:xfrm>
              <a:off x="4984233" y="3403070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82" name="Google Shape;1782;p112"/>
            <p:cNvSpPr/>
            <p:nvPr/>
          </p:nvSpPr>
          <p:spPr>
            <a:xfrm>
              <a:off x="4986411" y="3414375"/>
              <a:ext cx="2177" cy="7537"/>
            </a:xfrm>
            <a:custGeom>
              <a:avLst/>
              <a:gdLst/>
              <a:ahLst/>
              <a:cxnLst/>
              <a:rect l="l" t="t" r="r" b="b"/>
              <a:pathLst>
                <a:path w="2" h="8" extrusionOk="0">
                  <a:moveTo>
                    <a:pt x="0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83" name="Google Shape;1783;p112"/>
            <p:cNvSpPr/>
            <p:nvPr/>
          </p:nvSpPr>
          <p:spPr>
            <a:xfrm>
              <a:off x="4992942" y="3416259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2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84" name="Google Shape;1784;p112"/>
            <p:cNvSpPr/>
            <p:nvPr/>
          </p:nvSpPr>
          <p:spPr>
            <a:xfrm>
              <a:off x="5006003" y="3416259"/>
              <a:ext cx="10885" cy="9421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0"/>
                  </a:moveTo>
                  <a:lnTo>
                    <a:pt x="10" y="6"/>
                  </a:lnTo>
                  <a:lnTo>
                    <a:pt x="10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85" name="Google Shape;1785;p112"/>
            <p:cNvSpPr/>
            <p:nvPr/>
          </p:nvSpPr>
          <p:spPr>
            <a:xfrm>
              <a:off x="5021243" y="3416259"/>
              <a:ext cx="19592" cy="18842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0" y="0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6" y="14"/>
                  </a:lnTo>
                  <a:lnTo>
                    <a:pt x="18" y="20"/>
                  </a:lnTo>
                  <a:lnTo>
                    <a:pt x="12" y="20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86" name="Google Shape;1786;p112"/>
            <p:cNvSpPr/>
            <p:nvPr/>
          </p:nvSpPr>
          <p:spPr>
            <a:xfrm>
              <a:off x="4986411" y="3423795"/>
              <a:ext cx="17415" cy="18842"/>
            </a:xfrm>
            <a:custGeom>
              <a:avLst/>
              <a:gdLst/>
              <a:ahLst/>
              <a:cxnLst/>
              <a:rect l="l" t="t" r="r" b="b"/>
              <a:pathLst>
                <a:path w="16" h="20" extrusionOk="0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16" y="6"/>
                  </a:lnTo>
                  <a:lnTo>
                    <a:pt x="14" y="12"/>
                  </a:lnTo>
                  <a:lnTo>
                    <a:pt x="8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87" name="Google Shape;1787;p112"/>
            <p:cNvSpPr/>
            <p:nvPr/>
          </p:nvSpPr>
          <p:spPr>
            <a:xfrm>
              <a:off x="4992942" y="3436984"/>
              <a:ext cx="17415" cy="24493"/>
            </a:xfrm>
            <a:custGeom>
              <a:avLst/>
              <a:gdLst/>
              <a:ahLst/>
              <a:cxnLst/>
              <a:rect l="l" t="t" r="r" b="b"/>
              <a:pathLst>
                <a:path w="16" h="26" extrusionOk="0">
                  <a:moveTo>
                    <a:pt x="8" y="2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0" y="14"/>
                  </a:lnTo>
                  <a:lnTo>
                    <a:pt x="12" y="24"/>
                  </a:lnTo>
                  <a:lnTo>
                    <a:pt x="8" y="2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88" name="Google Shape;1788;p112"/>
            <p:cNvSpPr/>
            <p:nvPr/>
          </p:nvSpPr>
          <p:spPr>
            <a:xfrm>
              <a:off x="5021243" y="3429447"/>
              <a:ext cx="13063" cy="18842"/>
            </a:xfrm>
            <a:custGeom>
              <a:avLst/>
              <a:gdLst/>
              <a:ahLst/>
              <a:cxnLst/>
              <a:rect l="l" t="t" r="r" b="b"/>
              <a:pathLst>
                <a:path w="12" h="20" extrusionOk="0">
                  <a:moveTo>
                    <a:pt x="0" y="0"/>
                  </a:moveTo>
                  <a:lnTo>
                    <a:pt x="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10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6" y="1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89" name="Google Shape;1789;p112"/>
            <p:cNvSpPr/>
            <p:nvPr/>
          </p:nvSpPr>
          <p:spPr>
            <a:xfrm>
              <a:off x="5008180" y="3433216"/>
              <a:ext cx="8708" cy="22609"/>
            </a:xfrm>
            <a:custGeom>
              <a:avLst/>
              <a:gdLst/>
              <a:ahLst/>
              <a:cxnLst/>
              <a:rect l="l" t="t" r="r" b="b"/>
              <a:pathLst>
                <a:path w="8" h="24" extrusionOk="0">
                  <a:moveTo>
                    <a:pt x="8" y="0"/>
                  </a:moveTo>
                  <a:lnTo>
                    <a:pt x="8" y="10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0" name="Google Shape;1790;p112"/>
            <p:cNvSpPr/>
            <p:nvPr/>
          </p:nvSpPr>
          <p:spPr>
            <a:xfrm>
              <a:off x="5014712" y="3446405"/>
              <a:ext cx="10885" cy="7537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0" y="4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8" y="6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1" name="Google Shape;1791;p112"/>
            <p:cNvSpPr/>
            <p:nvPr/>
          </p:nvSpPr>
          <p:spPr>
            <a:xfrm>
              <a:off x="4986411" y="3452058"/>
              <a:ext cx="67486" cy="52756"/>
            </a:xfrm>
            <a:custGeom>
              <a:avLst/>
              <a:gdLst/>
              <a:ahLst/>
              <a:cxnLst/>
              <a:rect l="l" t="t" r="r" b="b"/>
              <a:pathLst>
                <a:path w="62" h="56" extrusionOk="0">
                  <a:moveTo>
                    <a:pt x="46" y="0"/>
                  </a:moveTo>
                  <a:lnTo>
                    <a:pt x="48" y="0"/>
                  </a:lnTo>
                  <a:lnTo>
                    <a:pt x="58" y="8"/>
                  </a:lnTo>
                  <a:lnTo>
                    <a:pt x="58" y="12"/>
                  </a:lnTo>
                  <a:lnTo>
                    <a:pt x="56" y="16"/>
                  </a:lnTo>
                  <a:lnTo>
                    <a:pt x="58" y="16"/>
                  </a:lnTo>
                  <a:lnTo>
                    <a:pt x="62" y="30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4"/>
                  </a:lnTo>
                  <a:lnTo>
                    <a:pt x="56" y="36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48" y="38"/>
                  </a:lnTo>
                  <a:lnTo>
                    <a:pt x="46" y="42"/>
                  </a:lnTo>
                  <a:lnTo>
                    <a:pt x="50" y="48"/>
                  </a:lnTo>
                  <a:lnTo>
                    <a:pt x="48" y="56"/>
                  </a:lnTo>
                  <a:lnTo>
                    <a:pt x="46" y="54"/>
                  </a:lnTo>
                  <a:lnTo>
                    <a:pt x="44" y="50"/>
                  </a:lnTo>
                  <a:lnTo>
                    <a:pt x="40" y="52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8" y="36"/>
                  </a:lnTo>
                  <a:lnTo>
                    <a:pt x="30" y="30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4" y="32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22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20" y="14"/>
                  </a:lnTo>
                  <a:lnTo>
                    <a:pt x="24" y="16"/>
                  </a:lnTo>
                  <a:lnTo>
                    <a:pt x="26" y="18"/>
                  </a:lnTo>
                  <a:lnTo>
                    <a:pt x="24" y="22"/>
                  </a:lnTo>
                  <a:lnTo>
                    <a:pt x="30" y="20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8" y="10"/>
                  </a:lnTo>
                  <a:lnTo>
                    <a:pt x="42" y="12"/>
                  </a:lnTo>
                  <a:lnTo>
                    <a:pt x="48" y="1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2" name="Google Shape;1792;p112"/>
            <p:cNvSpPr/>
            <p:nvPr/>
          </p:nvSpPr>
          <p:spPr>
            <a:xfrm>
              <a:off x="4984233" y="3489741"/>
              <a:ext cx="6531" cy="3769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3" name="Google Shape;1793;p112"/>
            <p:cNvSpPr/>
            <p:nvPr/>
          </p:nvSpPr>
          <p:spPr>
            <a:xfrm>
              <a:off x="4971173" y="3499161"/>
              <a:ext cx="8708" cy="1884"/>
            </a:xfrm>
            <a:custGeom>
              <a:avLst/>
              <a:gdLst/>
              <a:ahLst/>
              <a:cxnLst/>
              <a:rect l="l" t="t" r="r" b="b"/>
              <a:pathLst>
                <a:path w="8" h="2" extrusionOk="0">
                  <a:moveTo>
                    <a:pt x="0" y="2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4" name="Google Shape;1794;p112"/>
            <p:cNvSpPr/>
            <p:nvPr/>
          </p:nvSpPr>
          <p:spPr>
            <a:xfrm>
              <a:off x="4955933" y="3508582"/>
              <a:ext cx="6531" cy="3769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0" y="4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5" name="Google Shape;1795;p112"/>
            <p:cNvSpPr/>
            <p:nvPr/>
          </p:nvSpPr>
          <p:spPr>
            <a:xfrm>
              <a:off x="5332548" y="3384228"/>
              <a:ext cx="2177" cy="942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6" name="Google Shape;1796;p112"/>
            <p:cNvSpPr/>
            <p:nvPr/>
          </p:nvSpPr>
          <p:spPr>
            <a:xfrm>
              <a:off x="5319487" y="3403070"/>
              <a:ext cx="2177" cy="376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7" name="Google Shape;1797;p112"/>
            <p:cNvSpPr/>
            <p:nvPr/>
          </p:nvSpPr>
          <p:spPr>
            <a:xfrm>
              <a:off x="5171453" y="3478435"/>
              <a:ext cx="2177" cy="376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8" name="Google Shape;1798;p112"/>
            <p:cNvSpPr/>
            <p:nvPr/>
          </p:nvSpPr>
          <p:spPr>
            <a:xfrm>
              <a:off x="5223699" y="3453942"/>
              <a:ext cx="1089" cy="942"/>
            </a:xfrm>
            <a:prstGeom prst="rect">
              <a:avLst/>
            </a:pr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9" name="Google Shape;1799;p112"/>
            <p:cNvSpPr/>
            <p:nvPr/>
          </p:nvSpPr>
          <p:spPr>
            <a:xfrm>
              <a:off x="5515413" y="3485972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0" name="Google Shape;1800;p112"/>
            <p:cNvSpPr/>
            <p:nvPr/>
          </p:nvSpPr>
          <p:spPr>
            <a:xfrm>
              <a:off x="5585076" y="3506697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1" name="Google Shape;1801;p112"/>
            <p:cNvSpPr/>
            <p:nvPr/>
          </p:nvSpPr>
          <p:spPr>
            <a:xfrm>
              <a:off x="5347788" y="3599021"/>
              <a:ext cx="6531" cy="3769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0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2" name="Google Shape;1802;p112"/>
            <p:cNvSpPr/>
            <p:nvPr/>
          </p:nvSpPr>
          <p:spPr>
            <a:xfrm>
              <a:off x="5391326" y="3591484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3" name="Google Shape;1803;p112"/>
            <p:cNvSpPr/>
            <p:nvPr/>
          </p:nvSpPr>
          <p:spPr>
            <a:xfrm>
              <a:off x="5397857" y="3604673"/>
              <a:ext cx="6531" cy="3769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4" name="Google Shape;1804;p112"/>
            <p:cNvSpPr/>
            <p:nvPr/>
          </p:nvSpPr>
          <p:spPr>
            <a:xfrm>
              <a:off x="5408742" y="3608441"/>
              <a:ext cx="34831" cy="26378"/>
            </a:xfrm>
            <a:custGeom>
              <a:avLst/>
              <a:gdLst/>
              <a:ahLst/>
              <a:cxnLst/>
              <a:rect l="l" t="t" r="r" b="b"/>
              <a:pathLst>
                <a:path w="32" h="28" extrusionOk="0">
                  <a:moveTo>
                    <a:pt x="0" y="0"/>
                  </a:moveTo>
                  <a:lnTo>
                    <a:pt x="14" y="6"/>
                  </a:lnTo>
                  <a:lnTo>
                    <a:pt x="16" y="8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2" y="22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5" name="Google Shape;1805;p112"/>
            <p:cNvSpPr/>
            <p:nvPr/>
          </p:nvSpPr>
          <p:spPr>
            <a:xfrm>
              <a:off x="5354318" y="3640472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6" name="Google Shape;1806;p112"/>
            <p:cNvSpPr/>
            <p:nvPr/>
          </p:nvSpPr>
          <p:spPr>
            <a:xfrm>
              <a:off x="5365203" y="3644241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7" name="Google Shape;1807;p112"/>
            <p:cNvSpPr/>
            <p:nvPr/>
          </p:nvSpPr>
          <p:spPr>
            <a:xfrm>
              <a:off x="5371734" y="3627283"/>
              <a:ext cx="60955" cy="26378"/>
            </a:xfrm>
            <a:custGeom>
              <a:avLst/>
              <a:gdLst/>
              <a:ahLst/>
              <a:cxnLst/>
              <a:rect l="l" t="t" r="r" b="b"/>
              <a:pathLst>
                <a:path w="56" h="28" extrusionOk="0">
                  <a:moveTo>
                    <a:pt x="0" y="18"/>
                  </a:moveTo>
                  <a:lnTo>
                    <a:pt x="2" y="16"/>
                  </a:lnTo>
                  <a:lnTo>
                    <a:pt x="14" y="18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34" y="18"/>
                  </a:lnTo>
                  <a:lnTo>
                    <a:pt x="40" y="12"/>
                  </a:lnTo>
                  <a:lnTo>
                    <a:pt x="46" y="8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52" y="14"/>
                  </a:lnTo>
                  <a:lnTo>
                    <a:pt x="50" y="18"/>
                  </a:lnTo>
                  <a:lnTo>
                    <a:pt x="46" y="18"/>
                  </a:lnTo>
                  <a:lnTo>
                    <a:pt x="42" y="24"/>
                  </a:lnTo>
                  <a:lnTo>
                    <a:pt x="34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8" name="Google Shape;1808;p112"/>
            <p:cNvSpPr/>
            <p:nvPr/>
          </p:nvSpPr>
          <p:spPr>
            <a:xfrm>
              <a:off x="5463166" y="3636704"/>
              <a:ext cx="2177" cy="376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0" y="0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9" name="Google Shape;1809;p112"/>
            <p:cNvSpPr/>
            <p:nvPr/>
          </p:nvSpPr>
          <p:spPr>
            <a:xfrm>
              <a:off x="5465343" y="3642357"/>
              <a:ext cx="17415" cy="18842"/>
            </a:xfrm>
            <a:custGeom>
              <a:avLst/>
              <a:gdLst/>
              <a:ahLst/>
              <a:cxnLst/>
              <a:rect l="l" t="t" r="r" b="b"/>
              <a:pathLst>
                <a:path w="16" h="20" extrusionOk="0">
                  <a:moveTo>
                    <a:pt x="0" y="0"/>
                  </a:moveTo>
                  <a:lnTo>
                    <a:pt x="4" y="0"/>
                  </a:lnTo>
                  <a:lnTo>
                    <a:pt x="16" y="14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16"/>
                  </a:lnTo>
                  <a:lnTo>
                    <a:pt x="6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0" name="Google Shape;1810;p112"/>
            <p:cNvSpPr/>
            <p:nvPr/>
          </p:nvSpPr>
          <p:spPr>
            <a:xfrm>
              <a:off x="5491466" y="3657430"/>
              <a:ext cx="15238" cy="9421"/>
            </a:xfrm>
            <a:custGeom>
              <a:avLst/>
              <a:gdLst/>
              <a:ahLst/>
              <a:cxnLst/>
              <a:rect l="l" t="t" r="r" b="b"/>
              <a:pathLst>
                <a:path w="14" h="10" extrusionOk="0">
                  <a:moveTo>
                    <a:pt x="0" y="0"/>
                  </a:moveTo>
                  <a:lnTo>
                    <a:pt x="6" y="2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1" name="Google Shape;1811;p112"/>
            <p:cNvSpPr/>
            <p:nvPr/>
          </p:nvSpPr>
          <p:spPr>
            <a:xfrm>
              <a:off x="5491466" y="3668733"/>
              <a:ext cx="4355" cy="5653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0" y="0"/>
                  </a:moveTo>
                  <a:lnTo>
                    <a:pt x="4" y="2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2" name="Google Shape;1812;p112"/>
            <p:cNvSpPr/>
            <p:nvPr/>
          </p:nvSpPr>
          <p:spPr>
            <a:xfrm>
              <a:off x="5497998" y="3672502"/>
              <a:ext cx="2177" cy="376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0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3" name="Google Shape;1813;p112"/>
            <p:cNvSpPr/>
            <p:nvPr/>
          </p:nvSpPr>
          <p:spPr>
            <a:xfrm>
              <a:off x="5502351" y="3674386"/>
              <a:ext cx="8708" cy="7537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4" name="Google Shape;1814;p112"/>
            <p:cNvSpPr/>
            <p:nvPr/>
          </p:nvSpPr>
          <p:spPr>
            <a:xfrm>
              <a:off x="5502351" y="3680039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5" name="Google Shape;1815;p112"/>
            <p:cNvSpPr/>
            <p:nvPr/>
          </p:nvSpPr>
          <p:spPr>
            <a:xfrm>
              <a:off x="5513236" y="3681923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6" name="Google Shape;1816;p112"/>
            <p:cNvSpPr/>
            <p:nvPr/>
          </p:nvSpPr>
          <p:spPr>
            <a:xfrm>
              <a:off x="5521943" y="3668733"/>
              <a:ext cx="17415" cy="11306"/>
            </a:xfrm>
            <a:custGeom>
              <a:avLst/>
              <a:gdLst/>
              <a:ahLst/>
              <a:cxnLst/>
              <a:rect l="l" t="t" r="r" b="b"/>
              <a:pathLst>
                <a:path w="16" h="12" extrusionOk="0">
                  <a:moveTo>
                    <a:pt x="0" y="0"/>
                  </a:moveTo>
                  <a:lnTo>
                    <a:pt x="14" y="8"/>
                  </a:lnTo>
                  <a:lnTo>
                    <a:pt x="16" y="12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7" name="Google Shape;1817;p112"/>
            <p:cNvSpPr/>
            <p:nvPr/>
          </p:nvSpPr>
          <p:spPr>
            <a:xfrm>
              <a:off x="5552422" y="3680039"/>
              <a:ext cx="13063" cy="15073"/>
            </a:xfrm>
            <a:custGeom>
              <a:avLst/>
              <a:gdLst/>
              <a:ahLst/>
              <a:cxnLst/>
              <a:rect l="l" t="t" r="r" b="b"/>
              <a:pathLst>
                <a:path w="12" h="16" extrusionOk="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6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6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8" name="Google Shape;1818;p112"/>
            <p:cNvSpPr/>
            <p:nvPr/>
          </p:nvSpPr>
          <p:spPr>
            <a:xfrm>
              <a:off x="5545890" y="3687576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9" name="Google Shape;1819;p112"/>
            <p:cNvSpPr/>
            <p:nvPr/>
          </p:nvSpPr>
          <p:spPr>
            <a:xfrm>
              <a:off x="5537183" y="3691345"/>
              <a:ext cx="17415" cy="7537"/>
            </a:xfrm>
            <a:custGeom>
              <a:avLst/>
              <a:gdLst/>
              <a:ahLst/>
              <a:cxnLst/>
              <a:rect l="l" t="t" r="r" b="b"/>
              <a:pathLst>
                <a:path w="16" h="8" extrusionOk="0">
                  <a:moveTo>
                    <a:pt x="0" y="0"/>
                  </a:moveTo>
                  <a:lnTo>
                    <a:pt x="10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20" name="Google Shape;1820;p112"/>
            <p:cNvSpPr/>
            <p:nvPr/>
          </p:nvSpPr>
          <p:spPr>
            <a:xfrm>
              <a:off x="5563306" y="3702648"/>
              <a:ext cx="13063" cy="9421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0" y="0"/>
                  </a:moveTo>
                  <a:lnTo>
                    <a:pt x="8" y="4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21" name="Google Shape;1821;p112"/>
            <p:cNvSpPr/>
            <p:nvPr/>
          </p:nvSpPr>
          <p:spPr>
            <a:xfrm>
              <a:off x="5434864" y="3687576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22" name="Google Shape;1822;p112"/>
            <p:cNvSpPr/>
            <p:nvPr/>
          </p:nvSpPr>
          <p:spPr>
            <a:xfrm>
              <a:off x="5404389" y="3691345"/>
              <a:ext cx="6531" cy="5653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0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23" name="Google Shape;1823;p112"/>
            <p:cNvSpPr/>
            <p:nvPr/>
          </p:nvSpPr>
          <p:spPr>
            <a:xfrm>
              <a:off x="5408742" y="3696995"/>
              <a:ext cx="6531" cy="5653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24" name="Google Shape;1824;p112"/>
            <p:cNvSpPr/>
            <p:nvPr/>
          </p:nvSpPr>
          <p:spPr>
            <a:xfrm>
              <a:off x="5184514" y="3583948"/>
              <a:ext cx="10885" cy="5653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0" y="0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25" name="Google Shape;1825;p112"/>
            <p:cNvSpPr/>
            <p:nvPr/>
          </p:nvSpPr>
          <p:spPr>
            <a:xfrm>
              <a:off x="5186692" y="3595251"/>
              <a:ext cx="17415" cy="1884"/>
            </a:xfrm>
            <a:custGeom>
              <a:avLst/>
              <a:gdLst/>
              <a:ahLst/>
              <a:cxnLst/>
              <a:rect l="l" t="t" r="r" b="b"/>
              <a:pathLst>
                <a:path w="16" h="2" extrusionOk="0">
                  <a:moveTo>
                    <a:pt x="0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26" name="Google Shape;1826;p112"/>
            <p:cNvSpPr/>
            <p:nvPr/>
          </p:nvSpPr>
          <p:spPr>
            <a:xfrm>
              <a:off x="5108321" y="3574526"/>
              <a:ext cx="13063" cy="5653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2" y="2"/>
                  </a:moveTo>
                  <a:lnTo>
                    <a:pt x="6" y="0"/>
                  </a:lnTo>
                  <a:lnTo>
                    <a:pt x="12" y="4"/>
                  </a:lnTo>
                  <a:lnTo>
                    <a:pt x="8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27" name="Google Shape;1827;p112"/>
            <p:cNvSpPr/>
            <p:nvPr/>
          </p:nvSpPr>
          <p:spPr>
            <a:xfrm>
              <a:off x="5101790" y="3595251"/>
              <a:ext cx="8708" cy="5653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0" y="2"/>
                  </a:moveTo>
                  <a:lnTo>
                    <a:pt x="6" y="0"/>
                  </a:lnTo>
                  <a:lnTo>
                    <a:pt x="8" y="4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28" name="Google Shape;1828;p112"/>
            <p:cNvSpPr/>
            <p:nvPr/>
          </p:nvSpPr>
          <p:spPr>
            <a:xfrm>
              <a:off x="5073489" y="3610326"/>
              <a:ext cx="43539" cy="13189"/>
            </a:xfrm>
            <a:custGeom>
              <a:avLst/>
              <a:gdLst/>
              <a:ahLst/>
              <a:cxnLst/>
              <a:rect l="l" t="t" r="r" b="b"/>
              <a:pathLst>
                <a:path w="40" h="14" extrusionOk="0">
                  <a:moveTo>
                    <a:pt x="0" y="8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4" y="2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38" y="14"/>
                  </a:lnTo>
                  <a:lnTo>
                    <a:pt x="24" y="6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29" name="Google Shape;1829;p112"/>
            <p:cNvSpPr/>
            <p:nvPr/>
          </p:nvSpPr>
          <p:spPr>
            <a:xfrm>
              <a:off x="5147506" y="3642357"/>
              <a:ext cx="2177" cy="376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30" name="Google Shape;1830;p112"/>
            <p:cNvSpPr/>
            <p:nvPr/>
          </p:nvSpPr>
          <p:spPr>
            <a:xfrm>
              <a:off x="5167099" y="3642357"/>
              <a:ext cx="6531" cy="11306"/>
            </a:xfrm>
            <a:custGeom>
              <a:avLst/>
              <a:gdLst/>
              <a:ahLst/>
              <a:cxnLst/>
              <a:rect l="l" t="t" r="r" b="b"/>
              <a:pathLst>
                <a:path w="6" h="12" extrusionOk="0">
                  <a:moveTo>
                    <a:pt x="0" y="6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31" name="Google Shape;1831;p112"/>
            <p:cNvSpPr/>
            <p:nvPr/>
          </p:nvSpPr>
          <p:spPr>
            <a:xfrm>
              <a:off x="5162744" y="3653661"/>
              <a:ext cx="6531" cy="7537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2" y="0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32" name="Google Shape;1832;p112"/>
            <p:cNvSpPr/>
            <p:nvPr/>
          </p:nvSpPr>
          <p:spPr>
            <a:xfrm>
              <a:off x="5121383" y="3664967"/>
              <a:ext cx="6531" cy="11306"/>
            </a:xfrm>
            <a:custGeom>
              <a:avLst/>
              <a:gdLst/>
              <a:ahLst/>
              <a:cxnLst/>
              <a:rect l="l" t="t" r="r" b="b"/>
              <a:pathLst>
                <a:path w="6" h="12" extrusionOk="0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33" name="Google Shape;1833;p112"/>
            <p:cNvSpPr/>
            <p:nvPr/>
          </p:nvSpPr>
          <p:spPr>
            <a:xfrm>
              <a:off x="5099613" y="3672502"/>
              <a:ext cx="2177" cy="376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34" name="Google Shape;1834;p112"/>
            <p:cNvSpPr/>
            <p:nvPr/>
          </p:nvSpPr>
          <p:spPr>
            <a:xfrm>
              <a:off x="5084374" y="3664967"/>
              <a:ext cx="1089" cy="942"/>
            </a:xfrm>
            <a:prstGeom prst="rect">
              <a:avLst/>
            </a:pr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35" name="Google Shape;1835;p112"/>
            <p:cNvSpPr/>
            <p:nvPr/>
          </p:nvSpPr>
          <p:spPr>
            <a:xfrm>
              <a:off x="5043012" y="3668733"/>
              <a:ext cx="15238" cy="7537"/>
            </a:xfrm>
            <a:custGeom>
              <a:avLst/>
              <a:gdLst/>
              <a:ahLst/>
              <a:cxnLst/>
              <a:rect l="l" t="t" r="r" b="b"/>
              <a:pathLst>
                <a:path w="14" h="8" extrusionOk="0">
                  <a:moveTo>
                    <a:pt x="2" y="8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36" name="Google Shape;1836;p112"/>
            <p:cNvSpPr/>
            <p:nvPr/>
          </p:nvSpPr>
          <p:spPr>
            <a:xfrm>
              <a:off x="5010358" y="3680039"/>
              <a:ext cx="52246" cy="24493"/>
            </a:xfrm>
            <a:custGeom>
              <a:avLst/>
              <a:gdLst/>
              <a:ahLst/>
              <a:cxnLst/>
              <a:rect l="l" t="t" r="r" b="b"/>
              <a:pathLst>
                <a:path w="48" h="26" extrusionOk="0">
                  <a:moveTo>
                    <a:pt x="20" y="14"/>
                  </a:moveTo>
                  <a:lnTo>
                    <a:pt x="20" y="18"/>
                  </a:lnTo>
                  <a:lnTo>
                    <a:pt x="14" y="22"/>
                  </a:lnTo>
                  <a:lnTo>
                    <a:pt x="6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0" y="4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37" name="Google Shape;1837;p112"/>
            <p:cNvSpPr/>
            <p:nvPr/>
          </p:nvSpPr>
          <p:spPr>
            <a:xfrm>
              <a:off x="4999473" y="3706418"/>
              <a:ext cx="8708" cy="5653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0" y="6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38" name="Google Shape;1838;p112"/>
            <p:cNvSpPr/>
            <p:nvPr/>
          </p:nvSpPr>
          <p:spPr>
            <a:xfrm>
              <a:off x="5023419" y="3676269"/>
              <a:ext cx="8708" cy="3769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2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39" name="Google Shape;1839;p112"/>
            <p:cNvSpPr/>
            <p:nvPr/>
          </p:nvSpPr>
          <p:spPr>
            <a:xfrm>
              <a:off x="5016888" y="3678155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40" name="Google Shape;1840;p112"/>
            <p:cNvSpPr/>
            <p:nvPr/>
          </p:nvSpPr>
          <p:spPr>
            <a:xfrm>
              <a:off x="5006003" y="3678155"/>
              <a:ext cx="8708" cy="3769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4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41" name="Google Shape;1841;p112"/>
            <p:cNvSpPr/>
            <p:nvPr/>
          </p:nvSpPr>
          <p:spPr>
            <a:xfrm>
              <a:off x="4955933" y="3676269"/>
              <a:ext cx="45716" cy="11306"/>
            </a:xfrm>
            <a:custGeom>
              <a:avLst/>
              <a:gdLst/>
              <a:ahLst/>
              <a:cxnLst/>
              <a:rect l="l" t="t" r="r" b="b"/>
              <a:pathLst>
                <a:path w="42" h="12" extrusionOk="0">
                  <a:moveTo>
                    <a:pt x="2" y="4"/>
                  </a:moveTo>
                  <a:lnTo>
                    <a:pt x="10" y="2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42" y="4"/>
                  </a:lnTo>
                  <a:lnTo>
                    <a:pt x="36" y="8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42" name="Google Shape;1842;p112"/>
            <p:cNvSpPr/>
            <p:nvPr/>
          </p:nvSpPr>
          <p:spPr>
            <a:xfrm>
              <a:off x="4945047" y="3691345"/>
              <a:ext cx="26123" cy="13189"/>
            </a:xfrm>
            <a:custGeom>
              <a:avLst/>
              <a:gdLst/>
              <a:ahLst/>
              <a:cxnLst/>
              <a:rect l="l" t="t" r="r" b="b"/>
              <a:pathLst>
                <a:path w="24" h="14" extrusionOk="0">
                  <a:moveTo>
                    <a:pt x="12" y="0"/>
                  </a:moveTo>
                  <a:lnTo>
                    <a:pt x="20" y="6"/>
                  </a:lnTo>
                  <a:lnTo>
                    <a:pt x="24" y="12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8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43" name="Google Shape;1843;p112"/>
            <p:cNvSpPr/>
            <p:nvPr/>
          </p:nvSpPr>
          <p:spPr>
            <a:xfrm>
              <a:off x="4912393" y="3676269"/>
              <a:ext cx="34831" cy="13189"/>
            </a:xfrm>
            <a:custGeom>
              <a:avLst/>
              <a:gdLst/>
              <a:ahLst/>
              <a:cxnLst/>
              <a:rect l="l" t="t" r="r" b="b"/>
              <a:pathLst>
                <a:path w="32" h="14" extrusionOk="0">
                  <a:moveTo>
                    <a:pt x="4" y="4"/>
                  </a:moveTo>
                  <a:lnTo>
                    <a:pt x="10" y="4"/>
                  </a:lnTo>
                  <a:lnTo>
                    <a:pt x="14" y="8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24" y="6"/>
                  </a:lnTo>
                  <a:lnTo>
                    <a:pt x="28" y="2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12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44" name="Google Shape;1844;p112"/>
            <p:cNvSpPr/>
            <p:nvPr/>
          </p:nvSpPr>
          <p:spPr>
            <a:xfrm>
              <a:off x="4899333" y="3678155"/>
              <a:ext cx="10885" cy="7537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2" y="2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45" name="Google Shape;1845;p112"/>
            <p:cNvSpPr/>
            <p:nvPr/>
          </p:nvSpPr>
          <p:spPr>
            <a:xfrm>
              <a:off x="4879739" y="3676269"/>
              <a:ext cx="15238" cy="9421"/>
            </a:xfrm>
            <a:custGeom>
              <a:avLst/>
              <a:gdLst/>
              <a:ahLst/>
              <a:cxnLst/>
              <a:rect l="l" t="t" r="r" b="b"/>
              <a:pathLst>
                <a:path w="14" h="10" extrusionOk="0">
                  <a:moveTo>
                    <a:pt x="6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46" name="Google Shape;1846;p112"/>
            <p:cNvSpPr/>
            <p:nvPr/>
          </p:nvSpPr>
          <p:spPr>
            <a:xfrm>
              <a:off x="4853616" y="3661198"/>
              <a:ext cx="17415" cy="3769"/>
            </a:xfrm>
            <a:custGeom>
              <a:avLst/>
              <a:gdLst/>
              <a:ahLst/>
              <a:cxnLst/>
              <a:rect l="l" t="t" r="r" b="b"/>
              <a:pathLst>
                <a:path w="16" h="4" extrusionOk="0">
                  <a:moveTo>
                    <a:pt x="0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47" name="Google Shape;1847;p112"/>
            <p:cNvSpPr/>
            <p:nvPr/>
          </p:nvSpPr>
          <p:spPr>
            <a:xfrm>
              <a:off x="4890624" y="3659314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48" name="Google Shape;1848;p112"/>
            <p:cNvSpPr/>
            <p:nvPr/>
          </p:nvSpPr>
          <p:spPr>
            <a:xfrm>
              <a:off x="4942872" y="3551917"/>
              <a:ext cx="91432" cy="94207"/>
            </a:xfrm>
            <a:custGeom>
              <a:avLst/>
              <a:gdLst/>
              <a:ahLst/>
              <a:cxnLst/>
              <a:rect l="l" t="t" r="r" b="b"/>
              <a:pathLst>
                <a:path w="84" h="100" extrusionOk="0">
                  <a:moveTo>
                    <a:pt x="28" y="6"/>
                  </a:moveTo>
                  <a:lnTo>
                    <a:pt x="34" y="6"/>
                  </a:lnTo>
                  <a:lnTo>
                    <a:pt x="36" y="10"/>
                  </a:lnTo>
                  <a:lnTo>
                    <a:pt x="46" y="10"/>
                  </a:lnTo>
                  <a:lnTo>
                    <a:pt x="52" y="12"/>
                  </a:lnTo>
                  <a:lnTo>
                    <a:pt x="58" y="10"/>
                  </a:lnTo>
                  <a:lnTo>
                    <a:pt x="66" y="12"/>
                  </a:lnTo>
                  <a:lnTo>
                    <a:pt x="70" y="12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4" y="6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60" y="20"/>
                  </a:lnTo>
                  <a:lnTo>
                    <a:pt x="52" y="18"/>
                  </a:lnTo>
                  <a:lnTo>
                    <a:pt x="40" y="18"/>
                  </a:lnTo>
                  <a:lnTo>
                    <a:pt x="32" y="18"/>
                  </a:lnTo>
                  <a:lnTo>
                    <a:pt x="30" y="18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6" y="32"/>
                  </a:lnTo>
                  <a:lnTo>
                    <a:pt x="60" y="32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58" y="38"/>
                  </a:lnTo>
                  <a:lnTo>
                    <a:pt x="56" y="36"/>
                  </a:lnTo>
                  <a:lnTo>
                    <a:pt x="52" y="36"/>
                  </a:lnTo>
                  <a:lnTo>
                    <a:pt x="46" y="44"/>
                  </a:lnTo>
                  <a:lnTo>
                    <a:pt x="38" y="48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6" y="52"/>
                  </a:lnTo>
                  <a:lnTo>
                    <a:pt x="48" y="66"/>
                  </a:lnTo>
                  <a:lnTo>
                    <a:pt x="44" y="68"/>
                  </a:lnTo>
                  <a:lnTo>
                    <a:pt x="44" y="72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44" y="84"/>
                  </a:lnTo>
                  <a:lnTo>
                    <a:pt x="40" y="88"/>
                  </a:lnTo>
                  <a:lnTo>
                    <a:pt x="36" y="88"/>
                  </a:lnTo>
                  <a:lnTo>
                    <a:pt x="34" y="82"/>
                  </a:lnTo>
                  <a:lnTo>
                    <a:pt x="36" y="80"/>
                  </a:lnTo>
                  <a:lnTo>
                    <a:pt x="28" y="72"/>
                  </a:lnTo>
                  <a:lnTo>
                    <a:pt x="28" y="70"/>
                  </a:lnTo>
                  <a:lnTo>
                    <a:pt x="30" y="66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6" y="58"/>
                  </a:lnTo>
                  <a:lnTo>
                    <a:pt x="20" y="62"/>
                  </a:lnTo>
                  <a:lnTo>
                    <a:pt x="18" y="66"/>
                  </a:lnTo>
                  <a:lnTo>
                    <a:pt x="20" y="70"/>
                  </a:lnTo>
                  <a:lnTo>
                    <a:pt x="20" y="88"/>
                  </a:lnTo>
                  <a:lnTo>
                    <a:pt x="18" y="90"/>
                  </a:lnTo>
                  <a:lnTo>
                    <a:pt x="20" y="98"/>
                  </a:lnTo>
                  <a:lnTo>
                    <a:pt x="10" y="100"/>
                  </a:lnTo>
                  <a:lnTo>
                    <a:pt x="8" y="98"/>
                  </a:lnTo>
                  <a:lnTo>
                    <a:pt x="6" y="94"/>
                  </a:lnTo>
                  <a:lnTo>
                    <a:pt x="10" y="78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4" y="14"/>
                  </a:lnTo>
                  <a:lnTo>
                    <a:pt x="18" y="12"/>
                  </a:lnTo>
                  <a:lnTo>
                    <a:pt x="22" y="14"/>
                  </a:lnTo>
                  <a:lnTo>
                    <a:pt x="24" y="8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49" name="Google Shape;1849;p112"/>
            <p:cNvSpPr/>
            <p:nvPr/>
          </p:nvSpPr>
          <p:spPr>
            <a:xfrm>
              <a:off x="4984233" y="3638588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2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50" name="Google Shape;1850;p112"/>
            <p:cNvSpPr/>
            <p:nvPr/>
          </p:nvSpPr>
          <p:spPr>
            <a:xfrm>
              <a:off x="4992942" y="3632935"/>
              <a:ext cx="4355" cy="9421"/>
            </a:xfrm>
            <a:custGeom>
              <a:avLst/>
              <a:gdLst/>
              <a:ahLst/>
              <a:cxnLst/>
              <a:rect l="l" t="t" r="r" b="b"/>
              <a:pathLst>
                <a:path w="4" h="10" extrusionOk="0">
                  <a:moveTo>
                    <a:pt x="0" y="0"/>
                  </a:moveTo>
                  <a:lnTo>
                    <a:pt x="4" y="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51" name="Google Shape;1851;p112"/>
            <p:cNvSpPr/>
            <p:nvPr/>
          </p:nvSpPr>
          <p:spPr>
            <a:xfrm>
              <a:off x="4997296" y="3629166"/>
              <a:ext cx="6531" cy="16957"/>
            </a:xfrm>
            <a:custGeom>
              <a:avLst/>
              <a:gdLst/>
              <a:ahLst/>
              <a:cxnLst/>
              <a:rect l="l" t="t" r="r" b="b"/>
              <a:pathLst>
                <a:path w="6" h="18" extrusionOk="0">
                  <a:moveTo>
                    <a:pt x="2" y="8"/>
                  </a:moveTo>
                  <a:lnTo>
                    <a:pt x="4" y="0"/>
                  </a:lnTo>
                  <a:lnTo>
                    <a:pt x="6" y="6"/>
                  </a:lnTo>
                  <a:lnTo>
                    <a:pt x="4" y="8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52" name="Google Shape;1852;p112"/>
            <p:cNvSpPr/>
            <p:nvPr/>
          </p:nvSpPr>
          <p:spPr>
            <a:xfrm>
              <a:off x="5001648" y="3625399"/>
              <a:ext cx="4355" cy="1884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53" name="Google Shape;1853;p112"/>
            <p:cNvSpPr/>
            <p:nvPr/>
          </p:nvSpPr>
          <p:spPr>
            <a:xfrm>
              <a:off x="4999473" y="3589600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54" name="Google Shape;1854;p112"/>
            <p:cNvSpPr/>
            <p:nvPr/>
          </p:nvSpPr>
          <p:spPr>
            <a:xfrm>
              <a:off x="5006003" y="3589600"/>
              <a:ext cx="4355" cy="5653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55" name="Google Shape;1855;p112"/>
            <p:cNvSpPr/>
            <p:nvPr/>
          </p:nvSpPr>
          <p:spPr>
            <a:xfrm>
              <a:off x="5023419" y="3595251"/>
              <a:ext cx="10885" cy="3769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0" y="0"/>
                  </a:moveTo>
                  <a:lnTo>
                    <a:pt x="10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56" name="Google Shape;1856;p112"/>
            <p:cNvSpPr/>
            <p:nvPr/>
          </p:nvSpPr>
          <p:spPr>
            <a:xfrm>
              <a:off x="5036482" y="3597136"/>
              <a:ext cx="13063" cy="1884"/>
            </a:xfrm>
            <a:custGeom>
              <a:avLst/>
              <a:gdLst/>
              <a:ahLst/>
              <a:cxnLst/>
              <a:rect l="l" t="t" r="r" b="b"/>
              <a:pathLst>
                <a:path w="12" h="2" extrusionOk="0">
                  <a:moveTo>
                    <a:pt x="0" y="0"/>
                  </a:moveTo>
                  <a:lnTo>
                    <a:pt x="1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57" name="Google Shape;1857;p112"/>
            <p:cNvSpPr/>
            <p:nvPr/>
          </p:nvSpPr>
          <p:spPr>
            <a:xfrm>
              <a:off x="5045189" y="3599021"/>
              <a:ext cx="1089" cy="5653"/>
            </a:xfrm>
            <a:custGeom>
              <a:avLst/>
              <a:gdLst/>
              <a:ahLst/>
              <a:cxnLst/>
              <a:rect l="l" t="t" r="r" b="b"/>
              <a:pathLst>
                <a:path w="120000" h="6" extrusionOk="0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58" name="Google Shape;1858;p112"/>
            <p:cNvSpPr/>
            <p:nvPr/>
          </p:nvSpPr>
          <p:spPr>
            <a:xfrm>
              <a:off x="5047367" y="3612210"/>
              <a:ext cx="15238" cy="11306"/>
            </a:xfrm>
            <a:custGeom>
              <a:avLst/>
              <a:gdLst/>
              <a:ahLst/>
              <a:cxnLst/>
              <a:rect l="l" t="t" r="r" b="b"/>
              <a:pathLst>
                <a:path w="14" h="12" extrusionOk="0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59" name="Google Shape;1859;p112"/>
            <p:cNvSpPr/>
            <p:nvPr/>
          </p:nvSpPr>
          <p:spPr>
            <a:xfrm>
              <a:off x="5056074" y="3518002"/>
              <a:ext cx="2177" cy="5653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0" y="0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60" name="Google Shape;1860;p112"/>
            <p:cNvSpPr/>
            <p:nvPr/>
          </p:nvSpPr>
          <p:spPr>
            <a:xfrm>
              <a:off x="5080020" y="3540613"/>
              <a:ext cx="4355" cy="7537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2" y="0"/>
                  </a:move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61" name="Google Shape;1861;p112"/>
            <p:cNvSpPr/>
            <p:nvPr/>
          </p:nvSpPr>
          <p:spPr>
            <a:xfrm>
              <a:off x="5064782" y="3546265"/>
              <a:ext cx="21770" cy="39567"/>
            </a:xfrm>
            <a:custGeom>
              <a:avLst/>
              <a:gdLst/>
              <a:ahLst/>
              <a:cxnLst/>
              <a:rect l="l" t="t" r="r" b="b"/>
              <a:pathLst>
                <a:path w="20" h="42" extrusionOk="0">
                  <a:moveTo>
                    <a:pt x="8" y="0"/>
                  </a:moveTo>
                  <a:lnTo>
                    <a:pt x="10" y="2"/>
                  </a:lnTo>
                  <a:lnTo>
                    <a:pt x="8" y="6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0" y="26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34"/>
                  </a:lnTo>
                  <a:lnTo>
                    <a:pt x="14" y="42"/>
                  </a:lnTo>
                  <a:lnTo>
                    <a:pt x="12" y="42"/>
                  </a:lnTo>
                  <a:lnTo>
                    <a:pt x="6" y="34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62" name="Google Shape;1862;p112"/>
            <p:cNvSpPr/>
            <p:nvPr/>
          </p:nvSpPr>
          <p:spPr>
            <a:xfrm>
              <a:off x="5064782" y="3578296"/>
              <a:ext cx="8708" cy="7537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0"/>
                  </a:moveTo>
                  <a:lnTo>
                    <a:pt x="2" y="0"/>
                  </a:lnTo>
                  <a:lnTo>
                    <a:pt x="8" y="6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63" name="Google Shape;1863;p112"/>
            <p:cNvSpPr/>
            <p:nvPr/>
          </p:nvSpPr>
          <p:spPr>
            <a:xfrm>
              <a:off x="5066958" y="3591484"/>
              <a:ext cx="10885" cy="5653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0" y="2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8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64" name="Google Shape;1864;p112"/>
            <p:cNvSpPr/>
            <p:nvPr/>
          </p:nvSpPr>
          <p:spPr>
            <a:xfrm>
              <a:off x="5075667" y="3617863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65" name="Google Shape;1865;p112"/>
            <p:cNvSpPr/>
            <p:nvPr/>
          </p:nvSpPr>
          <p:spPr>
            <a:xfrm>
              <a:off x="4901509" y="3615979"/>
              <a:ext cx="4355" cy="9421"/>
            </a:xfrm>
            <a:custGeom>
              <a:avLst/>
              <a:gdLst/>
              <a:ahLst/>
              <a:cxnLst/>
              <a:rect l="l" t="t" r="r" b="b"/>
              <a:pathLst>
                <a:path w="4" h="10" extrusionOk="0">
                  <a:moveTo>
                    <a:pt x="2" y="0"/>
                  </a:moveTo>
                  <a:lnTo>
                    <a:pt x="4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66" name="Google Shape;1866;p112"/>
            <p:cNvSpPr/>
            <p:nvPr/>
          </p:nvSpPr>
          <p:spPr>
            <a:xfrm>
              <a:off x="4720822" y="3555685"/>
              <a:ext cx="4355" cy="1884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67" name="Google Shape;1867;p112"/>
            <p:cNvSpPr/>
            <p:nvPr/>
          </p:nvSpPr>
          <p:spPr>
            <a:xfrm>
              <a:off x="4642451" y="3472783"/>
              <a:ext cx="2177" cy="376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0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68" name="Google Shape;1868;p112"/>
            <p:cNvSpPr/>
            <p:nvPr/>
          </p:nvSpPr>
          <p:spPr>
            <a:xfrm>
              <a:off x="4642451" y="3425679"/>
              <a:ext cx="4355" cy="1884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2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69" name="Google Shape;1869;p112"/>
            <p:cNvSpPr/>
            <p:nvPr/>
          </p:nvSpPr>
          <p:spPr>
            <a:xfrm>
              <a:off x="4642451" y="3425679"/>
              <a:ext cx="1089" cy="3769"/>
            </a:xfrm>
            <a:custGeom>
              <a:avLst/>
              <a:gdLst/>
              <a:ahLst/>
              <a:cxnLst/>
              <a:rect l="l" t="t" r="r" b="b"/>
              <a:pathLst>
                <a:path w="120000" h="4" extrusionOk="0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70" name="Google Shape;1870;p112"/>
            <p:cNvSpPr/>
            <p:nvPr/>
          </p:nvSpPr>
          <p:spPr>
            <a:xfrm>
              <a:off x="4642451" y="3414375"/>
              <a:ext cx="2177" cy="376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71" name="Google Shape;1871;p112"/>
            <p:cNvSpPr/>
            <p:nvPr/>
          </p:nvSpPr>
          <p:spPr>
            <a:xfrm>
              <a:off x="4574965" y="3482204"/>
              <a:ext cx="2177" cy="5653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2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72" name="Google Shape;1872;p112"/>
            <p:cNvSpPr/>
            <p:nvPr/>
          </p:nvSpPr>
          <p:spPr>
            <a:xfrm>
              <a:off x="4598912" y="3504814"/>
              <a:ext cx="156741" cy="143195"/>
            </a:xfrm>
            <a:custGeom>
              <a:avLst/>
              <a:gdLst/>
              <a:ahLst/>
              <a:cxnLst/>
              <a:rect l="l" t="t" r="r" b="b"/>
              <a:pathLst>
                <a:path w="144" h="152" extrusionOk="0">
                  <a:moveTo>
                    <a:pt x="0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32" y="6"/>
                  </a:lnTo>
                  <a:lnTo>
                    <a:pt x="36" y="8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56" y="28"/>
                  </a:lnTo>
                  <a:lnTo>
                    <a:pt x="62" y="34"/>
                  </a:lnTo>
                  <a:lnTo>
                    <a:pt x="64" y="38"/>
                  </a:lnTo>
                  <a:lnTo>
                    <a:pt x="66" y="38"/>
                  </a:lnTo>
                  <a:lnTo>
                    <a:pt x="72" y="44"/>
                  </a:lnTo>
                  <a:lnTo>
                    <a:pt x="74" y="46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82" y="50"/>
                  </a:lnTo>
                  <a:lnTo>
                    <a:pt x="90" y="54"/>
                  </a:lnTo>
                  <a:lnTo>
                    <a:pt x="92" y="58"/>
                  </a:lnTo>
                  <a:lnTo>
                    <a:pt x="94" y="58"/>
                  </a:lnTo>
                  <a:lnTo>
                    <a:pt x="94" y="56"/>
                  </a:lnTo>
                  <a:lnTo>
                    <a:pt x="98" y="60"/>
                  </a:lnTo>
                  <a:lnTo>
                    <a:pt x="104" y="60"/>
                  </a:lnTo>
                  <a:lnTo>
                    <a:pt x="104" y="62"/>
                  </a:lnTo>
                  <a:lnTo>
                    <a:pt x="102" y="64"/>
                  </a:lnTo>
                  <a:lnTo>
                    <a:pt x="104" y="68"/>
                  </a:lnTo>
                  <a:lnTo>
                    <a:pt x="110" y="66"/>
                  </a:lnTo>
                  <a:lnTo>
                    <a:pt x="112" y="70"/>
                  </a:lnTo>
                  <a:lnTo>
                    <a:pt x="114" y="72"/>
                  </a:lnTo>
                  <a:lnTo>
                    <a:pt x="110" y="76"/>
                  </a:lnTo>
                  <a:lnTo>
                    <a:pt x="112" y="78"/>
                  </a:lnTo>
                  <a:lnTo>
                    <a:pt x="110" y="82"/>
                  </a:lnTo>
                  <a:lnTo>
                    <a:pt x="110" y="84"/>
                  </a:lnTo>
                  <a:lnTo>
                    <a:pt x="116" y="88"/>
                  </a:lnTo>
                  <a:lnTo>
                    <a:pt x="118" y="88"/>
                  </a:lnTo>
                  <a:lnTo>
                    <a:pt x="122" y="88"/>
                  </a:lnTo>
                  <a:lnTo>
                    <a:pt x="124" y="98"/>
                  </a:lnTo>
                  <a:lnTo>
                    <a:pt x="130" y="102"/>
                  </a:lnTo>
                  <a:lnTo>
                    <a:pt x="128" y="106"/>
                  </a:lnTo>
                  <a:lnTo>
                    <a:pt x="130" y="106"/>
                  </a:lnTo>
                  <a:lnTo>
                    <a:pt x="138" y="106"/>
                  </a:lnTo>
                  <a:lnTo>
                    <a:pt x="144" y="114"/>
                  </a:lnTo>
                  <a:lnTo>
                    <a:pt x="144" y="116"/>
                  </a:lnTo>
                  <a:lnTo>
                    <a:pt x="142" y="124"/>
                  </a:lnTo>
                  <a:lnTo>
                    <a:pt x="144" y="126"/>
                  </a:lnTo>
                  <a:lnTo>
                    <a:pt x="140" y="152"/>
                  </a:lnTo>
                  <a:lnTo>
                    <a:pt x="134" y="148"/>
                  </a:lnTo>
                  <a:lnTo>
                    <a:pt x="134" y="150"/>
                  </a:lnTo>
                  <a:lnTo>
                    <a:pt x="132" y="150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8" y="152"/>
                  </a:lnTo>
                  <a:lnTo>
                    <a:pt x="126" y="152"/>
                  </a:lnTo>
                  <a:lnTo>
                    <a:pt x="114" y="140"/>
                  </a:lnTo>
                  <a:lnTo>
                    <a:pt x="98" y="128"/>
                  </a:lnTo>
                  <a:lnTo>
                    <a:pt x="94" y="122"/>
                  </a:lnTo>
                  <a:lnTo>
                    <a:pt x="76" y="104"/>
                  </a:lnTo>
                  <a:lnTo>
                    <a:pt x="76" y="98"/>
                  </a:lnTo>
                  <a:lnTo>
                    <a:pt x="70" y="90"/>
                  </a:lnTo>
                  <a:lnTo>
                    <a:pt x="68" y="82"/>
                  </a:lnTo>
                  <a:lnTo>
                    <a:pt x="62" y="78"/>
                  </a:lnTo>
                  <a:lnTo>
                    <a:pt x="60" y="74"/>
                  </a:lnTo>
                  <a:lnTo>
                    <a:pt x="54" y="70"/>
                  </a:lnTo>
                  <a:lnTo>
                    <a:pt x="48" y="52"/>
                  </a:lnTo>
                  <a:lnTo>
                    <a:pt x="44" y="46"/>
                  </a:lnTo>
                  <a:lnTo>
                    <a:pt x="34" y="42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24" y="28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73" name="Google Shape;1873;p112"/>
            <p:cNvSpPr/>
            <p:nvPr/>
          </p:nvSpPr>
          <p:spPr>
            <a:xfrm>
              <a:off x="4605443" y="3538729"/>
              <a:ext cx="10885" cy="5653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0" y="0"/>
                  </a:moveTo>
                  <a:lnTo>
                    <a:pt x="2" y="0"/>
                  </a:lnTo>
                  <a:lnTo>
                    <a:pt x="8" y="4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74" name="Google Shape;1874;p112"/>
            <p:cNvSpPr/>
            <p:nvPr/>
          </p:nvSpPr>
          <p:spPr>
            <a:xfrm>
              <a:off x="4627212" y="3555685"/>
              <a:ext cx="10885" cy="11306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0" y="2"/>
                  </a:moveTo>
                  <a:lnTo>
                    <a:pt x="2" y="0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75" name="Google Shape;1875;p112"/>
            <p:cNvSpPr/>
            <p:nvPr/>
          </p:nvSpPr>
          <p:spPr>
            <a:xfrm>
              <a:off x="4690343" y="3548149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76" name="Google Shape;1876;p112"/>
            <p:cNvSpPr/>
            <p:nvPr/>
          </p:nvSpPr>
          <p:spPr>
            <a:xfrm>
              <a:off x="4699053" y="3553801"/>
              <a:ext cx="6531" cy="3769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77" name="Google Shape;1877;p112"/>
            <p:cNvSpPr/>
            <p:nvPr/>
          </p:nvSpPr>
          <p:spPr>
            <a:xfrm>
              <a:off x="4648982" y="3585832"/>
              <a:ext cx="8708" cy="9421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0" y="0"/>
                  </a:moveTo>
                  <a:lnTo>
                    <a:pt x="4" y="0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78" name="Google Shape;1878;p112"/>
            <p:cNvSpPr/>
            <p:nvPr/>
          </p:nvSpPr>
          <p:spPr>
            <a:xfrm>
              <a:off x="4731707" y="3559454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2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79" name="Google Shape;1879;p112"/>
            <p:cNvSpPr/>
            <p:nvPr/>
          </p:nvSpPr>
          <p:spPr>
            <a:xfrm>
              <a:off x="4731707" y="3578296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80" name="Google Shape;1880;p112"/>
            <p:cNvSpPr/>
            <p:nvPr/>
          </p:nvSpPr>
          <p:spPr>
            <a:xfrm>
              <a:off x="4742591" y="3593369"/>
              <a:ext cx="23946" cy="18842"/>
            </a:xfrm>
            <a:custGeom>
              <a:avLst/>
              <a:gdLst/>
              <a:ahLst/>
              <a:cxnLst/>
              <a:rect l="l" t="t" r="r" b="b"/>
              <a:pathLst>
                <a:path w="22" h="20" extrusionOk="0">
                  <a:moveTo>
                    <a:pt x="0" y="6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12"/>
                  </a:lnTo>
                  <a:lnTo>
                    <a:pt x="22" y="14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4" y="18"/>
                  </a:lnTo>
                  <a:lnTo>
                    <a:pt x="8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81" name="Google Shape;1881;p112"/>
            <p:cNvSpPr/>
            <p:nvPr/>
          </p:nvSpPr>
          <p:spPr>
            <a:xfrm>
              <a:off x="4779599" y="3606558"/>
              <a:ext cx="8708" cy="7537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82" name="Google Shape;1882;p112"/>
            <p:cNvSpPr/>
            <p:nvPr/>
          </p:nvSpPr>
          <p:spPr>
            <a:xfrm>
              <a:off x="4792662" y="3316398"/>
              <a:ext cx="32655" cy="26378"/>
            </a:xfrm>
            <a:custGeom>
              <a:avLst/>
              <a:gdLst/>
              <a:ahLst/>
              <a:cxnLst/>
              <a:rect l="l" t="t" r="r" b="b"/>
              <a:pathLst>
                <a:path w="30" h="28" extrusionOk="0">
                  <a:moveTo>
                    <a:pt x="24" y="2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4" y="20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4" y="28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2" y="2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83" name="Google Shape;1883;p112"/>
            <p:cNvSpPr/>
            <p:nvPr/>
          </p:nvSpPr>
          <p:spPr>
            <a:xfrm>
              <a:off x="4529248" y="3282485"/>
              <a:ext cx="4355" cy="5653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0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84" name="Google Shape;1884;p112"/>
            <p:cNvSpPr/>
            <p:nvPr/>
          </p:nvSpPr>
          <p:spPr>
            <a:xfrm>
              <a:off x="4557549" y="3403070"/>
              <a:ext cx="6531" cy="26378"/>
            </a:xfrm>
            <a:custGeom>
              <a:avLst/>
              <a:gdLst/>
              <a:ahLst/>
              <a:cxnLst/>
              <a:rect l="l" t="t" r="r" b="b"/>
              <a:pathLst>
                <a:path w="6" h="28" extrusionOk="0">
                  <a:moveTo>
                    <a:pt x="6" y="0"/>
                  </a:moveTo>
                  <a:lnTo>
                    <a:pt x="2" y="18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85" name="Google Shape;1885;p112"/>
            <p:cNvSpPr/>
            <p:nvPr/>
          </p:nvSpPr>
          <p:spPr>
            <a:xfrm>
              <a:off x="5273770" y="2758692"/>
              <a:ext cx="45716" cy="165804"/>
            </a:xfrm>
            <a:custGeom>
              <a:avLst/>
              <a:gdLst/>
              <a:ahLst/>
              <a:cxnLst/>
              <a:rect l="l" t="t" r="r" b="b"/>
              <a:pathLst>
                <a:path w="42" h="176" extrusionOk="0">
                  <a:moveTo>
                    <a:pt x="14" y="0"/>
                  </a:moveTo>
                  <a:lnTo>
                    <a:pt x="16" y="0"/>
                  </a:lnTo>
                  <a:lnTo>
                    <a:pt x="18" y="4"/>
                  </a:lnTo>
                  <a:lnTo>
                    <a:pt x="18" y="14"/>
                  </a:lnTo>
                  <a:lnTo>
                    <a:pt x="24" y="34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22" y="62"/>
                  </a:lnTo>
                  <a:lnTo>
                    <a:pt x="24" y="66"/>
                  </a:lnTo>
                  <a:lnTo>
                    <a:pt x="28" y="78"/>
                  </a:lnTo>
                  <a:lnTo>
                    <a:pt x="32" y="92"/>
                  </a:lnTo>
                  <a:lnTo>
                    <a:pt x="36" y="108"/>
                  </a:lnTo>
                  <a:lnTo>
                    <a:pt x="42" y="120"/>
                  </a:lnTo>
                  <a:lnTo>
                    <a:pt x="36" y="112"/>
                  </a:lnTo>
                  <a:lnTo>
                    <a:pt x="30" y="108"/>
                  </a:lnTo>
                  <a:lnTo>
                    <a:pt x="22" y="108"/>
                  </a:lnTo>
                  <a:lnTo>
                    <a:pt x="20" y="110"/>
                  </a:lnTo>
                  <a:lnTo>
                    <a:pt x="14" y="134"/>
                  </a:lnTo>
                  <a:lnTo>
                    <a:pt x="14" y="14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6" y="160"/>
                  </a:lnTo>
                  <a:lnTo>
                    <a:pt x="26" y="170"/>
                  </a:lnTo>
                  <a:lnTo>
                    <a:pt x="26" y="174"/>
                  </a:lnTo>
                  <a:lnTo>
                    <a:pt x="24" y="164"/>
                  </a:lnTo>
                  <a:lnTo>
                    <a:pt x="14" y="160"/>
                  </a:lnTo>
                  <a:lnTo>
                    <a:pt x="12" y="164"/>
                  </a:lnTo>
                  <a:lnTo>
                    <a:pt x="8" y="176"/>
                  </a:lnTo>
                  <a:lnTo>
                    <a:pt x="4" y="174"/>
                  </a:lnTo>
                  <a:lnTo>
                    <a:pt x="4" y="162"/>
                  </a:lnTo>
                  <a:lnTo>
                    <a:pt x="6" y="138"/>
                  </a:lnTo>
                  <a:lnTo>
                    <a:pt x="8" y="134"/>
                  </a:lnTo>
                  <a:lnTo>
                    <a:pt x="4" y="120"/>
                  </a:lnTo>
                  <a:lnTo>
                    <a:pt x="8" y="94"/>
                  </a:lnTo>
                  <a:lnTo>
                    <a:pt x="6" y="80"/>
                  </a:lnTo>
                  <a:lnTo>
                    <a:pt x="8" y="68"/>
                  </a:lnTo>
                  <a:lnTo>
                    <a:pt x="6" y="62"/>
                  </a:lnTo>
                  <a:lnTo>
                    <a:pt x="2" y="58"/>
                  </a:lnTo>
                  <a:lnTo>
                    <a:pt x="0" y="46"/>
                  </a:lnTo>
                  <a:lnTo>
                    <a:pt x="2" y="38"/>
                  </a:lnTo>
                  <a:lnTo>
                    <a:pt x="2" y="22"/>
                  </a:lnTo>
                  <a:lnTo>
                    <a:pt x="4" y="20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86" name="Google Shape;1886;p112"/>
            <p:cNvSpPr/>
            <p:nvPr/>
          </p:nvSpPr>
          <p:spPr>
            <a:xfrm>
              <a:off x="5487113" y="2832174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87" name="Google Shape;1887;p112"/>
            <p:cNvSpPr/>
            <p:nvPr/>
          </p:nvSpPr>
          <p:spPr>
            <a:xfrm>
              <a:off x="5471874" y="2834057"/>
              <a:ext cx="13063" cy="13189"/>
            </a:xfrm>
            <a:custGeom>
              <a:avLst/>
              <a:gdLst/>
              <a:ahLst/>
              <a:cxnLst/>
              <a:rect l="l" t="t" r="r" b="b"/>
              <a:pathLst>
                <a:path w="12" h="14" extrusionOk="0">
                  <a:moveTo>
                    <a:pt x="12" y="0"/>
                  </a:moveTo>
                  <a:lnTo>
                    <a:pt x="8" y="6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88" name="Google Shape;1888;p112"/>
            <p:cNvSpPr/>
            <p:nvPr/>
          </p:nvSpPr>
          <p:spPr>
            <a:xfrm>
              <a:off x="5463166" y="2854783"/>
              <a:ext cx="2177" cy="5653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89" name="Google Shape;1889;p112"/>
            <p:cNvSpPr/>
            <p:nvPr/>
          </p:nvSpPr>
          <p:spPr>
            <a:xfrm>
              <a:off x="5454458" y="2869857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90" name="Google Shape;1890;p112"/>
            <p:cNvSpPr/>
            <p:nvPr/>
          </p:nvSpPr>
          <p:spPr>
            <a:xfrm>
              <a:off x="5421804" y="2901887"/>
              <a:ext cx="6531" cy="5653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6" y="0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91" name="Google Shape;1891;p112"/>
            <p:cNvSpPr/>
            <p:nvPr/>
          </p:nvSpPr>
          <p:spPr>
            <a:xfrm>
              <a:off x="5389148" y="2918845"/>
              <a:ext cx="15238" cy="11306"/>
            </a:xfrm>
            <a:custGeom>
              <a:avLst/>
              <a:gdLst/>
              <a:ahLst/>
              <a:cxnLst/>
              <a:rect l="l" t="t" r="r" b="b"/>
              <a:pathLst>
                <a:path w="14" h="12" extrusionOk="0">
                  <a:moveTo>
                    <a:pt x="14" y="2"/>
                  </a:moveTo>
                  <a:lnTo>
                    <a:pt x="6" y="10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92" name="Google Shape;1892;p112"/>
            <p:cNvSpPr/>
            <p:nvPr/>
          </p:nvSpPr>
          <p:spPr>
            <a:xfrm>
              <a:off x="5352140" y="2932034"/>
              <a:ext cx="28300" cy="18842"/>
            </a:xfrm>
            <a:custGeom>
              <a:avLst/>
              <a:gdLst/>
              <a:ahLst/>
              <a:cxnLst/>
              <a:rect l="l" t="t" r="r" b="b"/>
              <a:pathLst>
                <a:path w="26" h="20" extrusionOk="0">
                  <a:moveTo>
                    <a:pt x="26" y="2"/>
                  </a:moveTo>
                  <a:lnTo>
                    <a:pt x="12" y="1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4" y="14"/>
                  </a:lnTo>
                  <a:lnTo>
                    <a:pt x="12" y="4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93" name="Google Shape;1893;p112"/>
            <p:cNvSpPr/>
            <p:nvPr/>
          </p:nvSpPr>
          <p:spPr>
            <a:xfrm>
              <a:off x="5347788" y="2962179"/>
              <a:ext cx="4355" cy="1884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2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94" name="Google Shape;1894;p112"/>
            <p:cNvSpPr/>
            <p:nvPr/>
          </p:nvSpPr>
          <p:spPr>
            <a:xfrm>
              <a:off x="5330372" y="2950876"/>
              <a:ext cx="13063" cy="13189"/>
            </a:xfrm>
            <a:custGeom>
              <a:avLst/>
              <a:gdLst/>
              <a:ahLst/>
              <a:cxnLst/>
              <a:rect l="l" t="t" r="r" b="b"/>
              <a:pathLst>
                <a:path w="12" h="14" extrusionOk="0">
                  <a:moveTo>
                    <a:pt x="8" y="0"/>
                  </a:moveTo>
                  <a:lnTo>
                    <a:pt x="12" y="2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95" name="Google Shape;1895;p112"/>
            <p:cNvSpPr/>
            <p:nvPr/>
          </p:nvSpPr>
          <p:spPr>
            <a:xfrm>
              <a:off x="5247646" y="2933917"/>
              <a:ext cx="87079" cy="69713"/>
            </a:xfrm>
            <a:custGeom>
              <a:avLst/>
              <a:gdLst/>
              <a:ahLst/>
              <a:cxnLst/>
              <a:rect l="l" t="t" r="r" b="b"/>
              <a:pathLst>
                <a:path w="80" h="74" extrusionOk="0">
                  <a:moveTo>
                    <a:pt x="70" y="24"/>
                  </a:moveTo>
                  <a:lnTo>
                    <a:pt x="74" y="22"/>
                  </a:lnTo>
                  <a:lnTo>
                    <a:pt x="74" y="22"/>
                  </a:lnTo>
                  <a:lnTo>
                    <a:pt x="72" y="30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0" y="38"/>
                  </a:lnTo>
                  <a:lnTo>
                    <a:pt x="80" y="40"/>
                  </a:lnTo>
                  <a:lnTo>
                    <a:pt x="72" y="44"/>
                  </a:lnTo>
                  <a:lnTo>
                    <a:pt x="68" y="44"/>
                  </a:lnTo>
                  <a:lnTo>
                    <a:pt x="66" y="46"/>
                  </a:lnTo>
                  <a:lnTo>
                    <a:pt x="58" y="46"/>
                  </a:lnTo>
                  <a:lnTo>
                    <a:pt x="54" y="48"/>
                  </a:lnTo>
                  <a:lnTo>
                    <a:pt x="52" y="50"/>
                  </a:lnTo>
                  <a:lnTo>
                    <a:pt x="46" y="64"/>
                  </a:lnTo>
                  <a:lnTo>
                    <a:pt x="28" y="54"/>
                  </a:lnTo>
                  <a:lnTo>
                    <a:pt x="24" y="52"/>
                  </a:lnTo>
                  <a:lnTo>
                    <a:pt x="18" y="56"/>
                  </a:lnTo>
                  <a:lnTo>
                    <a:pt x="10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18" y="66"/>
                  </a:lnTo>
                  <a:lnTo>
                    <a:pt x="18" y="68"/>
                  </a:lnTo>
                  <a:lnTo>
                    <a:pt x="12" y="68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8" y="46"/>
                  </a:lnTo>
                  <a:lnTo>
                    <a:pt x="8" y="40"/>
                  </a:lnTo>
                  <a:lnTo>
                    <a:pt x="20" y="42"/>
                  </a:lnTo>
                  <a:lnTo>
                    <a:pt x="22" y="38"/>
                  </a:lnTo>
                  <a:lnTo>
                    <a:pt x="22" y="32"/>
                  </a:lnTo>
                  <a:lnTo>
                    <a:pt x="24" y="26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8" y="12"/>
                  </a:lnTo>
                  <a:lnTo>
                    <a:pt x="48" y="20"/>
                  </a:lnTo>
                  <a:lnTo>
                    <a:pt x="64" y="28"/>
                  </a:lnTo>
                  <a:lnTo>
                    <a:pt x="70" y="24"/>
                  </a:lnTo>
                  <a:lnTo>
                    <a:pt x="70" y="2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96" name="Google Shape;1896;p112"/>
            <p:cNvSpPr/>
            <p:nvPr/>
          </p:nvSpPr>
          <p:spPr>
            <a:xfrm>
              <a:off x="5265062" y="2937686"/>
              <a:ext cx="4355" cy="1884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2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97" name="Google Shape;1897;p112"/>
            <p:cNvSpPr/>
            <p:nvPr/>
          </p:nvSpPr>
          <p:spPr>
            <a:xfrm>
              <a:off x="5119205" y="3001747"/>
              <a:ext cx="161096" cy="126238"/>
            </a:xfrm>
            <a:custGeom>
              <a:avLst/>
              <a:gdLst/>
              <a:ahLst/>
              <a:cxnLst/>
              <a:rect l="l" t="t" r="r" b="b"/>
              <a:pathLst>
                <a:path w="148" h="134" extrusionOk="0">
                  <a:moveTo>
                    <a:pt x="136" y="2"/>
                  </a:moveTo>
                  <a:lnTo>
                    <a:pt x="140" y="2"/>
                  </a:lnTo>
                  <a:lnTo>
                    <a:pt x="140" y="14"/>
                  </a:lnTo>
                  <a:lnTo>
                    <a:pt x="146" y="24"/>
                  </a:lnTo>
                  <a:lnTo>
                    <a:pt x="148" y="36"/>
                  </a:lnTo>
                  <a:lnTo>
                    <a:pt x="148" y="42"/>
                  </a:lnTo>
                  <a:lnTo>
                    <a:pt x="144" y="44"/>
                  </a:lnTo>
                  <a:lnTo>
                    <a:pt x="142" y="54"/>
                  </a:lnTo>
                  <a:lnTo>
                    <a:pt x="138" y="54"/>
                  </a:lnTo>
                  <a:lnTo>
                    <a:pt x="136" y="56"/>
                  </a:lnTo>
                  <a:lnTo>
                    <a:pt x="134" y="62"/>
                  </a:lnTo>
                  <a:lnTo>
                    <a:pt x="136" y="78"/>
                  </a:lnTo>
                  <a:lnTo>
                    <a:pt x="132" y="80"/>
                  </a:lnTo>
                  <a:lnTo>
                    <a:pt x="130" y="90"/>
                  </a:lnTo>
                  <a:lnTo>
                    <a:pt x="130" y="94"/>
                  </a:lnTo>
                  <a:lnTo>
                    <a:pt x="132" y="98"/>
                  </a:lnTo>
                  <a:lnTo>
                    <a:pt x="126" y="108"/>
                  </a:lnTo>
                  <a:lnTo>
                    <a:pt x="120" y="112"/>
                  </a:lnTo>
                  <a:lnTo>
                    <a:pt x="120" y="104"/>
                  </a:lnTo>
                  <a:lnTo>
                    <a:pt x="122" y="100"/>
                  </a:lnTo>
                  <a:lnTo>
                    <a:pt x="120" y="100"/>
                  </a:lnTo>
                  <a:lnTo>
                    <a:pt x="116" y="108"/>
                  </a:lnTo>
                  <a:lnTo>
                    <a:pt x="112" y="106"/>
                  </a:lnTo>
                  <a:lnTo>
                    <a:pt x="108" y="116"/>
                  </a:lnTo>
                  <a:lnTo>
                    <a:pt x="106" y="116"/>
                  </a:lnTo>
                  <a:lnTo>
                    <a:pt x="106" y="110"/>
                  </a:lnTo>
                  <a:lnTo>
                    <a:pt x="104" y="110"/>
                  </a:lnTo>
                  <a:lnTo>
                    <a:pt x="98" y="118"/>
                  </a:lnTo>
                  <a:lnTo>
                    <a:pt x="82" y="118"/>
                  </a:lnTo>
                  <a:lnTo>
                    <a:pt x="84" y="114"/>
                  </a:lnTo>
                  <a:lnTo>
                    <a:pt x="82" y="114"/>
                  </a:lnTo>
                  <a:lnTo>
                    <a:pt x="80" y="114"/>
                  </a:lnTo>
                  <a:lnTo>
                    <a:pt x="78" y="114"/>
                  </a:lnTo>
                  <a:lnTo>
                    <a:pt x="78" y="110"/>
                  </a:lnTo>
                  <a:lnTo>
                    <a:pt x="74" y="116"/>
                  </a:lnTo>
                  <a:lnTo>
                    <a:pt x="80" y="120"/>
                  </a:lnTo>
                  <a:lnTo>
                    <a:pt x="80" y="124"/>
                  </a:lnTo>
                  <a:lnTo>
                    <a:pt x="78" y="122"/>
                  </a:lnTo>
                  <a:lnTo>
                    <a:pt x="72" y="124"/>
                  </a:lnTo>
                  <a:lnTo>
                    <a:pt x="68" y="134"/>
                  </a:lnTo>
                  <a:lnTo>
                    <a:pt x="64" y="134"/>
                  </a:lnTo>
                  <a:lnTo>
                    <a:pt x="60" y="134"/>
                  </a:lnTo>
                  <a:lnTo>
                    <a:pt x="56" y="126"/>
                  </a:lnTo>
                  <a:lnTo>
                    <a:pt x="56" y="122"/>
                  </a:lnTo>
                  <a:lnTo>
                    <a:pt x="60" y="118"/>
                  </a:lnTo>
                  <a:lnTo>
                    <a:pt x="60" y="116"/>
                  </a:lnTo>
                  <a:lnTo>
                    <a:pt x="54" y="116"/>
                  </a:lnTo>
                  <a:lnTo>
                    <a:pt x="46" y="114"/>
                  </a:lnTo>
                  <a:lnTo>
                    <a:pt x="38" y="120"/>
                  </a:lnTo>
                  <a:lnTo>
                    <a:pt x="38" y="118"/>
                  </a:lnTo>
                  <a:lnTo>
                    <a:pt x="22" y="124"/>
                  </a:lnTo>
                  <a:lnTo>
                    <a:pt x="20" y="122"/>
                  </a:lnTo>
                  <a:lnTo>
                    <a:pt x="14" y="128"/>
                  </a:lnTo>
                  <a:lnTo>
                    <a:pt x="10" y="126"/>
                  </a:lnTo>
                  <a:lnTo>
                    <a:pt x="4" y="128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6" y="120"/>
                  </a:lnTo>
                  <a:lnTo>
                    <a:pt x="24" y="102"/>
                  </a:lnTo>
                  <a:lnTo>
                    <a:pt x="40" y="102"/>
                  </a:lnTo>
                  <a:lnTo>
                    <a:pt x="58" y="98"/>
                  </a:lnTo>
                  <a:lnTo>
                    <a:pt x="58" y="100"/>
                  </a:lnTo>
                  <a:lnTo>
                    <a:pt x="64" y="102"/>
                  </a:lnTo>
                  <a:lnTo>
                    <a:pt x="68" y="98"/>
                  </a:lnTo>
                  <a:lnTo>
                    <a:pt x="68" y="90"/>
                  </a:lnTo>
                  <a:lnTo>
                    <a:pt x="76" y="84"/>
                  </a:lnTo>
                  <a:lnTo>
                    <a:pt x="78" y="72"/>
                  </a:lnTo>
                  <a:lnTo>
                    <a:pt x="82" y="70"/>
                  </a:lnTo>
                  <a:lnTo>
                    <a:pt x="84" y="70"/>
                  </a:lnTo>
                  <a:lnTo>
                    <a:pt x="84" y="72"/>
                  </a:lnTo>
                  <a:lnTo>
                    <a:pt x="80" y="76"/>
                  </a:lnTo>
                  <a:lnTo>
                    <a:pt x="82" y="82"/>
                  </a:lnTo>
                  <a:lnTo>
                    <a:pt x="86" y="82"/>
                  </a:lnTo>
                  <a:lnTo>
                    <a:pt x="100" y="72"/>
                  </a:lnTo>
                  <a:lnTo>
                    <a:pt x="106" y="62"/>
                  </a:lnTo>
                  <a:lnTo>
                    <a:pt x="112" y="60"/>
                  </a:lnTo>
                  <a:lnTo>
                    <a:pt x="118" y="46"/>
                  </a:lnTo>
                  <a:lnTo>
                    <a:pt x="122" y="34"/>
                  </a:lnTo>
                  <a:lnTo>
                    <a:pt x="122" y="30"/>
                  </a:lnTo>
                  <a:lnTo>
                    <a:pt x="118" y="28"/>
                  </a:lnTo>
                  <a:lnTo>
                    <a:pt x="120" y="22"/>
                  </a:lnTo>
                  <a:lnTo>
                    <a:pt x="120" y="16"/>
                  </a:lnTo>
                  <a:lnTo>
                    <a:pt x="124" y="12"/>
                  </a:lnTo>
                  <a:lnTo>
                    <a:pt x="124" y="8"/>
                  </a:lnTo>
                  <a:lnTo>
                    <a:pt x="128" y="6"/>
                  </a:lnTo>
                  <a:lnTo>
                    <a:pt x="130" y="12"/>
                  </a:lnTo>
                  <a:lnTo>
                    <a:pt x="132" y="10"/>
                  </a:lnTo>
                  <a:lnTo>
                    <a:pt x="136" y="10"/>
                  </a:lnTo>
                  <a:lnTo>
                    <a:pt x="138" y="4"/>
                  </a:lnTo>
                  <a:lnTo>
                    <a:pt x="132" y="6"/>
                  </a:lnTo>
                  <a:lnTo>
                    <a:pt x="132" y="4"/>
                  </a:lnTo>
                  <a:lnTo>
                    <a:pt x="132" y="0"/>
                  </a:lnTo>
                  <a:lnTo>
                    <a:pt x="136" y="2"/>
                  </a:lnTo>
                  <a:lnTo>
                    <a:pt x="136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98" name="Google Shape;1898;p112"/>
            <p:cNvSpPr/>
            <p:nvPr/>
          </p:nvSpPr>
          <p:spPr>
            <a:xfrm>
              <a:off x="5136622" y="3114796"/>
              <a:ext cx="37009" cy="26378"/>
            </a:xfrm>
            <a:custGeom>
              <a:avLst/>
              <a:gdLst/>
              <a:ahLst/>
              <a:cxnLst/>
              <a:rect l="l" t="t" r="r" b="b"/>
              <a:pathLst>
                <a:path w="34" h="28" extrusionOk="0">
                  <a:moveTo>
                    <a:pt x="28" y="18"/>
                  </a:moveTo>
                  <a:lnTo>
                    <a:pt x="20" y="14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6" y="24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8" y="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4" y="10"/>
                  </a:lnTo>
                  <a:lnTo>
                    <a:pt x="28" y="18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99" name="Google Shape;1899;p112"/>
            <p:cNvSpPr/>
            <p:nvPr/>
          </p:nvSpPr>
          <p:spPr>
            <a:xfrm>
              <a:off x="5099613" y="3122332"/>
              <a:ext cx="34831" cy="43335"/>
            </a:xfrm>
            <a:custGeom>
              <a:avLst/>
              <a:gdLst/>
              <a:ahLst/>
              <a:cxnLst/>
              <a:rect l="l" t="t" r="r" b="b"/>
              <a:pathLst>
                <a:path w="32" h="46" extrusionOk="0">
                  <a:moveTo>
                    <a:pt x="16" y="0"/>
                  </a:moveTo>
                  <a:lnTo>
                    <a:pt x="12" y="0"/>
                  </a:lnTo>
                  <a:lnTo>
                    <a:pt x="10" y="6"/>
                  </a:lnTo>
                  <a:lnTo>
                    <a:pt x="4" y="6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4" y="46"/>
                  </a:lnTo>
                  <a:lnTo>
                    <a:pt x="18" y="4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8" y="24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4"/>
                  </a:lnTo>
                  <a:lnTo>
                    <a:pt x="20" y="6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00" name="Google Shape;1900;p112"/>
            <p:cNvSpPr/>
            <p:nvPr/>
          </p:nvSpPr>
          <p:spPr>
            <a:xfrm>
              <a:off x="5106143" y="3143057"/>
              <a:ext cx="2177" cy="5653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0" y="0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01" name="Google Shape;1901;p112"/>
            <p:cNvSpPr/>
            <p:nvPr/>
          </p:nvSpPr>
          <p:spPr>
            <a:xfrm>
              <a:off x="5119205" y="3169436"/>
              <a:ext cx="1089" cy="5653"/>
            </a:xfrm>
            <a:custGeom>
              <a:avLst/>
              <a:gdLst/>
              <a:ahLst/>
              <a:cxnLst/>
              <a:rect l="l" t="t" r="r" b="b"/>
              <a:pathLst>
                <a:path w="120000" h="6" extrusionOk="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02" name="Google Shape;1902;p112"/>
            <p:cNvSpPr/>
            <p:nvPr/>
          </p:nvSpPr>
          <p:spPr>
            <a:xfrm>
              <a:off x="5110499" y="3175089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03" name="Google Shape;1903;p112"/>
            <p:cNvSpPr/>
            <p:nvPr/>
          </p:nvSpPr>
          <p:spPr>
            <a:xfrm>
              <a:off x="5084374" y="3139289"/>
              <a:ext cx="2177" cy="376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04" name="Google Shape;1904;p112"/>
            <p:cNvSpPr/>
            <p:nvPr/>
          </p:nvSpPr>
          <p:spPr>
            <a:xfrm>
              <a:off x="5090904" y="3135521"/>
              <a:ext cx="2177" cy="376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05" name="Google Shape;1905;p112"/>
            <p:cNvSpPr/>
            <p:nvPr/>
          </p:nvSpPr>
          <p:spPr>
            <a:xfrm>
              <a:off x="5099613" y="3122332"/>
              <a:ext cx="1089" cy="3769"/>
            </a:xfrm>
            <a:custGeom>
              <a:avLst/>
              <a:gdLst/>
              <a:ahLst/>
              <a:cxnLst/>
              <a:rect l="l" t="t" r="r" b="b"/>
              <a:pathLst>
                <a:path w="120000" h="4" extrusionOk="0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06" name="Google Shape;1906;p112"/>
            <p:cNvSpPr/>
            <p:nvPr/>
          </p:nvSpPr>
          <p:spPr>
            <a:xfrm>
              <a:off x="5093083" y="3116679"/>
              <a:ext cx="1089" cy="3769"/>
            </a:xfrm>
            <a:custGeom>
              <a:avLst/>
              <a:gdLst/>
              <a:ahLst/>
              <a:cxnLst/>
              <a:rect l="l" t="t" r="r" b="b"/>
              <a:pathLst>
                <a:path w="120000" h="4" extrusionOk="0">
                  <a:moveTo>
                    <a:pt x="0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07" name="Google Shape;1907;p112"/>
            <p:cNvSpPr/>
            <p:nvPr/>
          </p:nvSpPr>
          <p:spPr>
            <a:xfrm>
              <a:off x="5095258" y="3111026"/>
              <a:ext cx="2177" cy="5653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0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08" name="Google Shape;1908;p112"/>
            <p:cNvSpPr/>
            <p:nvPr/>
          </p:nvSpPr>
          <p:spPr>
            <a:xfrm>
              <a:off x="5117027" y="3065807"/>
              <a:ext cx="1089" cy="1884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09" name="Google Shape;1909;p112"/>
            <p:cNvSpPr/>
            <p:nvPr/>
          </p:nvSpPr>
          <p:spPr>
            <a:xfrm>
              <a:off x="5049543" y="3127985"/>
              <a:ext cx="8708" cy="5653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0" y="2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10" name="Google Shape;1910;p112"/>
            <p:cNvSpPr/>
            <p:nvPr/>
          </p:nvSpPr>
          <p:spPr>
            <a:xfrm>
              <a:off x="4960288" y="3246686"/>
              <a:ext cx="23946" cy="45219"/>
            </a:xfrm>
            <a:custGeom>
              <a:avLst/>
              <a:gdLst/>
              <a:ahLst/>
              <a:cxnLst/>
              <a:rect l="l" t="t" r="r" b="b"/>
              <a:pathLst>
                <a:path w="22" h="48" extrusionOk="0">
                  <a:moveTo>
                    <a:pt x="18" y="0"/>
                  </a:moveTo>
                  <a:lnTo>
                    <a:pt x="22" y="4"/>
                  </a:lnTo>
                  <a:lnTo>
                    <a:pt x="22" y="10"/>
                  </a:lnTo>
                  <a:lnTo>
                    <a:pt x="18" y="28"/>
                  </a:lnTo>
                  <a:lnTo>
                    <a:pt x="10" y="42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11" name="Google Shape;1911;p112"/>
            <p:cNvSpPr/>
            <p:nvPr/>
          </p:nvSpPr>
          <p:spPr>
            <a:xfrm>
              <a:off x="5012534" y="3257991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12" name="Google Shape;1912;p112"/>
            <p:cNvSpPr/>
            <p:nvPr/>
          </p:nvSpPr>
          <p:spPr>
            <a:xfrm>
              <a:off x="5016888" y="3257991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13" name="Google Shape;1913;p112"/>
            <p:cNvSpPr/>
            <p:nvPr/>
          </p:nvSpPr>
          <p:spPr>
            <a:xfrm>
              <a:off x="5069135" y="3224075"/>
              <a:ext cx="8708" cy="11306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2" y="6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14" name="Google Shape;1914;p112"/>
            <p:cNvSpPr/>
            <p:nvPr/>
          </p:nvSpPr>
          <p:spPr>
            <a:xfrm>
              <a:off x="5086551" y="3209003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15" name="Google Shape;1915;p112"/>
            <p:cNvSpPr/>
            <p:nvPr/>
          </p:nvSpPr>
          <p:spPr>
            <a:xfrm>
              <a:off x="5093083" y="3201466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2" y="2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16" name="Google Shape;1916;p112"/>
            <p:cNvSpPr/>
            <p:nvPr/>
          </p:nvSpPr>
          <p:spPr>
            <a:xfrm>
              <a:off x="5036482" y="3252338"/>
              <a:ext cx="1089" cy="1884"/>
            </a:xfrm>
            <a:prstGeom prst="rect">
              <a:avLst/>
            </a:pr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17" name="Google Shape;1917;p112"/>
            <p:cNvSpPr/>
            <p:nvPr/>
          </p:nvSpPr>
          <p:spPr>
            <a:xfrm>
              <a:off x="4596734" y="2048370"/>
              <a:ext cx="19592" cy="7537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14" y="8"/>
                  </a:moveTo>
                  <a:lnTo>
                    <a:pt x="0" y="2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18" name="Google Shape;1918;p112"/>
            <p:cNvSpPr/>
            <p:nvPr/>
          </p:nvSpPr>
          <p:spPr>
            <a:xfrm>
              <a:off x="4834023" y="2135040"/>
              <a:ext cx="26123" cy="20726"/>
            </a:xfrm>
            <a:custGeom>
              <a:avLst/>
              <a:gdLst/>
              <a:ahLst/>
              <a:cxnLst/>
              <a:rect l="l" t="t" r="r" b="b"/>
              <a:pathLst>
                <a:path w="24" h="22" extrusionOk="0">
                  <a:moveTo>
                    <a:pt x="20" y="2"/>
                  </a:moveTo>
                  <a:lnTo>
                    <a:pt x="24" y="4"/>
                  </a:lnTo>
                  <a:lnTo>
                    <a:pt x="24" y="12"/>
                  </a:lnTo>
                  <a:lnTo>
                    <a:pt x="18" y="22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6" y="0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19" name="Google Shape;1919;p112"/>
            <p:cNvSpPr/>
            <p:nvPr/>
          </p:nvSpPr>
          <p:spPr>
            <a:xfrm>
              <a:off x="5210638" y="2739850"/>
              <a:ext cx="13063" cy="13189"/>
            </a:xfrm>
            <a:custGeom>
              <a:avLst/>
              <a:gdLst/>
              <a:ahLst/>
              <a:cxnLst/>
              <a:rect l="l" t="t" r="r" b="b"/>
              <a:pathLst>
                <a:path w="12" h="14" extrusionOk="0">
                  <a:moveTo>
                    <a:pt x="0" y="8"/>
                  </a:moveTo>
                  <a:lnTo>
                    <a:pt x="0" y="12"/>
                  </a:lnTo>
                  <a:lnTo>
                    <a:pt x="2" y="10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20" name="Google Shape;1920;p112"/>
            <p:cNvSpPr/>
            <p:nvPr/>
          </p:nvSpPr>
          <p:spPr>
            <a:xfrm>
              <a:off x="5589428" y="2647529"/>
              <a:ext cx="19592" cy="16957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4" y="0"/>
                  </a:moveTo>
                  <a:lnTo>
                    <a:pt x="4" y="6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21" name="Google Shape;1921;p112"/>
            <p:cNvSpPr/>
            <p:nvPr/>
          </p:nvSpPr>
          <p:spPr>
            <a:xfrm>
              <a:off x="5935567" y="2613613"/>
              <a:ext cx="6531" cy="3769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0" y="0"/>
                  </a:moveTo>
                  <a:lnTo>
                    <a:pt x="6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22" name="Google Shape;1922;p112"/>
            <p:cNvSpPr/>
            <p:nvPr/>
          </p:nvSpPr>
          <p:spPr>
            <a:xfrm>
              <a:off x="4722998" y="3442636"/>
              <a:ext cx="2177" cy="376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0" y="2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23" name="Google Shape;1923;p112"/>
            <p:cNvSpPr/>
            <p:nvPr/>
          </p:nvSpPr>
          <p:spPr>
            <a:xfrm>
              <a:off x="3508253" y="2986674"/>
              <a:ext cx="34831" cy="24493"/>
            </a:xfrm>
            <a:custGeom>
              <a:avLst/>
              <a:gdLst/>
              <a:ahLst/>
              <a:cxnLst/>
              <a:rect l="l" t="t" r="r" b="b"/>
              <a:pathLst>
                <a:path w="32" h="26" extrusionOk="0">
                  <a:moveTo>
                    <a:pt x="2" y="6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2" y="18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14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24" name="Google Shape;1924;p112"/>
            <p:cNvSpPr/>
            <p:nvPr/>
          </p:nvSpPr>
          <p:spPr>
            <a:xfrm>
              <a:off x="3488661" y="2981021"/>
              <a:ext cx="26123" cy="50872"/>
            </a:xfrm>
            <a:custGeom>
              <a:avLst/>
              <a:gdLst/>
              <a:ahLst/>
              <a:cxnLst/>
              <a:rect l="l" t="t" r="r" b="b"/>
              <a:pathLst>
                <a:path w="24" h="54" extrusionOk="0">
                  <a:moveTo>
                    <a:pt x="12" y="54"/>
                  </a:moveTo>
                  <a:lnTo>
                    <a:pt x="24" y="38"/>
                  </a:lnTo>
                  <a:lnTo>
                    <a:pt x="24" y="32"/>
                  </a:lnTo>
                  <a:lnTo>
                    <a:pt x="20" y="28"/>
                  </a:lnTo>
                  <a:lnTo>
                    <a:pt x="18" y="24"/>
                  </a:lnTo>
                  <a:lnTo>
                    <a:pt x="18" y="10"/>
                  </a:lnTo>
                  <a:lnTo>
                    <a:pt x="12" y="2"/>
                  </a:lnTo>
                  <a:lnTo>
                    <a:pt x="6" y="0"/>
                  </a:lnTo>
                  <a:lnTo>
                    <a:pt x="4" y="4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2" y="34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4" y="46"/>
                  </a:lnTo>
                  <a:lnTo>
                    <a:pt x="8" y="48"/>
                  </a:lnTo>
                  <a:lnTo>
                    <a:pt x="10" y="52"/>
                  </a:lnTo>
                  <a:lnTo>
                    <a:pt x="12" y="54"/>
                  </a:lnTo>
                  <a:lnTo>
                    <a:pt x="12" y="5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25" name="Google Shape;1925;p112"/>
            <p:cNvSpPr/>
            <p:nvPr/>
          </p:nvSpPr>
          <p:spPr>
            <a:xfrm>
              <a:off x="3477775" y="2918845"/>
              <a:ext cx="63132" cy="75366"/>
            </a:xfrm>
            <a:custGeom>
              <a:avLst/>
              <a:gdLst/>
              <a:ahLst/>
              <a:cxnLst/>
              <a:rect l="l" t="t" r="r" b="b"/>
              <a:pathLst>
                <a:path w="58" h="80" extrusionOk="0">
                  <a:moveTo>
                    <a:pt x="52" y="74"/>
                  </a:moveTo>
                  <a:lnTo>
                    <a:pt x="52" y="68"/>
                  </a:lnTo>
                  <a:lnTo>
                    <a:pt x="58" y="58"/>
                  </a:lnTo>
                  <a:lnTo>
                    <a:pt x="52" y="50"/>
                  </a:lnTo>
                  <a:lnTo>
                    <a:pt x="52" y="46"/>
                  </a:lnTo>
                  <a:lnTo>
                    <a:pt x="54" y="40"/>
                  </a:lnTo>
                  <a:lnTo>
                    <a:pt x="58" y="38"/>
                  </a:lnTo>
                  <a:lnTo>
                    <a:pt x="54" y="38"/>
                  </a:lnTo>
                  <a:lnTo>
                    <a:pt x="52" y="34"/>
                  </a:lnTo>
                  <a:lnTo>
                    <a:pt x="56" y="32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40" y="26"/>
                  </a:lnTo>
                  <a:lnTo>
                    <a:pt x="40" y="20"/>
                  </a:lnTo>
                  <a:lnTo>
                    <a:pt x="34" y="18"/>
                  </a:lnTo>
                  <a:lnTo>
                    <a:pt x="30" y="6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4" y="6"/>
                  </a:lnTo>
                  <a:lnTo>
                    <a:pt x="6" y="6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8" y="24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0" y="80"/>
                  </a:lnTo>
                  <a:lnTo>
                    <a:pt x="12" y="80"/>
                  </a:lnTo>
                  <a:lnTo>
                    <a:pt x="14" y="70"/>
                  </a:lnTo>
                  <a:lnTo>
                    <a:pt x="16" y="66"/>
                  </a:lnTo>
                  <a:lnTo>
                    <a:pt x="22" y="68"/>
                  </a:lnTo>
                  <a:lnTo>
                    <a:pt x="28" y="76"/>
                  </a:lnTo>
                  <a:lnTo>
                    <a:pt x="30" y="78"/>
                  </a:lnTo>
                  <a:lnTo>
                    <a:pt x="32" y="74"/>
                  </a:lnTo>
                  <a:lnTo>
                    <a:pt x="36" y="72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52" y="74"/>
                  </a:lnTo>
                  <a:lnTo>
                    <a:pt x="52" y="7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26" name="Google Shape;1926;p112"/>
            <p:cNvSpPr/>
            <p:nvPr/>
          </p:nvSpPr>
          <p:spPr>
            <a:xfrm>
              <a:off x="1503270" y="3141174"/>
              <a:ext cx="439746" cy="248707"/>
            </a:xfrm>
            <a:custGeom>
              <a:avLst/>
              <a:gdLst/>
              <a:ahLst/>
              <a:cxnLst/>
              <a:rect l="l" t="t" r="r" b="b"/>
              <a:pathLst>
                <a:path w="404" h="264" extrusionOk="0">
                  <a:moveTo>
                    <a:pt x="30" y="12"/>
                  </a:moveTo>
                  <a:lnTo>
                    <a:pt x="38" y="18"/>
                  </a:lnTo>
                  <a:lnTo>
                    <a:pt x="44" y="18"/>
                  </a:lnTo>
                  <a:lnTo>
                    <a:pt x="46" y="20"/>
                  </a:lnTo>
                  <a:lnTo>
                    <a:pt x="52" y="24"/>
                  </a:lnTo>
                  <a:lnTo>
                    <a:pt x="54" y="32"/>
                  </a:lnTo>
                  <a:lnTo>
                    <a:pt x="58" y="42"/>
                  </a:lnTo>
                  <a:lnTo>
                    <a:pt x="62" y="46"/>
                  </a:lnTo>
                  <a:lnTo>
                    <a:pt x="62" y="52"/>
                  </a:lnTo>
                  <a:lnTo>
                    <a:pt x="64" y="52"/>
                  </a:lnTo>
                  <a:lnTo>
                    <a:pt x="70" y="62"/>
                  </a:lnTo>
                  <a:lnTo>
                    <a:pt x="80" y="72"/>
                  </a:lnTo>
                  <a:lnTo>
                    <a:pt x="88" y="74"/>
                  </a:lnTo>
                  <a:lnTo>
                    <a:pt x="86" y="78"/>
                  </a:lnTo>
                  <a:lnTo>
                    <a:pt x="88" y="82"/>
                  </a:lnTo>
                  <a:lnTo>
                    <a:pt x="94" y="86"/>
                  </a:lnTo>
                  <a:lnTo>
                    <a:pt x="98" y="92"/>
                  </a:lnTo>
                  <a:lnTo>
                    <a:pt x="102" y="92"/>
                  </a:lnTo>
                  <a:lnTo>
                    <a:pt x="106" y="96"/>
                  </a:lnTo>
                  <a:lnTo>
                    <a:pt x="104" y="104"/>
                  </a:lnTo>
                  <a:lnTo>
                    <a:pt x="104" y="108"/>
                  </a:lnTo>
                  <a:lnTo>
                    <a:pt x="110" y="106"/>
                  </a:lnTo>
                  <a:lnTo>
                    <a:pt x="110" y="110"/>
                  </a:lnTo>
                  <a:lnTo>
                    <a:pt x="116" y="114"/>
                  </a:lnTo>
                  <a:lnTo>
                    <a:pt x="118" y="114"/>
                  </a:lnTo>
                  <a:lnTo>
                    <a:pt x="122" y="118"/>
                  </a:lnTo>
                  <a:lnTo>
                    <a:pt x="124" y="124"/>
                  </a:lnTo>
                  <a:lnTo>
                    <a:pt x="136" y="134"/>
                  </a:lnTo>
                  <a:lnTo>
                    <a:pt x="138" y="138"/>
                  </a:lnTo>
                  <a:lnTo>
                    <a:pt x="140" y="138"/>
                  </a:lnTo>
                  <a:lnTo>
                    <a:pt x="144" y="144"/>
                  </a:lnTo>
                  <a:lnTo>
                    <a:pt x="154" y="152"/>
                  </a:lnTo>
                  <a:lnTo>
                    <a:pt x="156" y="162"/>
                  </a:lnTo>
                  <a:lnTo>
                    <a:pt x="158" y="164"/>
                  </a:lnTo>
                  <a:lnTo>
                    <a:pt x="160" y="172"/>
                  </a:lnTo>
                  <a:lnTo>
                    <a:pt x="160" y="174"/>
                  </a:lnTo>
                  <a:lnTo>
                    <a:pt x="156" y="178"/>
                  </a:lnTo>
                  <a:lnTo>
                    <a:pt x="160" y="180"/>
                  </a:lnTo>
                  <a:lnTo>
                    <a:pt x="154" y="184"/>
                  </a:lnTo>
                  <a:lnTo>
                    <a:pt x="158" y="192"/>
                  </a:lnTo>
                  <a:lnTo>
                    <a:pt x="166" y="200"/>
                  </a:lnTo>
                  <a:lnTo>
                    <a:pt x="172" y="202"/>
                  </a:lnTo>
                  <a:lnTo>
                    <a:pt x="178" y="206"/>
                  </a:lnTo>
                  <a:lnTo>
                    <a:pt x="184" y="212"/>
                  </a:lnTo>
                  <a:lnTo>
                    <a:pt x="198" y="218"/>
                  </a:lnTo>
                  <a:lnTo>
                    <a:pt x="204" y="218"/>
                  </a:lnTo>
                  <a:lnTo>
                    <a:pt x="216" y="228"/>
                  </a:lnTo>
                  <a:lnTo>
                    <a:pt x="244" y="238"/>
                  </a:lnTo>
                  <a:lnTo>
                    <a:pt x="246" y="238"/>
                  </a:lnTo>
                  <a:lnTo>
                    <a:pt x="254" y="242"/>
                  </a:lnTo>
                  <a:lnTo>
                    <a:pt x="262" y="246"/>
                  </a:lnTo>
                  <a:lnTo>
                    <a:pt x="268" y="246"/>
                  </a:lnTo>
                  <a:lnTo>
                    <a:pt x="276" y="250"/>
                  </a:lnTo>
                  <a:lnTo>
                    <a:pt x="280" y="250"/>
                  </a:lnTo>
                  <a:lnTo>
                    <a:pt x="294" y="242"/>
                  </a:lnTo>
                  <a:lnTo>
                    <a:pt x="304" y="242"/>
                  </a:lnTo>
                  <a:lnTo>
                    <a:pt x="314" y="248"/>
                  </a:lnTo>
                  <a:lnTo>
                    <a:pt x="332" y="264"/>
                  </a:lnTo>
                  <a:lnTo>
                    <a:pt x="334" y="258"/>
                  </a:lnTo>
                  <a:lnTo>
                    <a:pt x="332" y="256"/>
                  </a:lnTo>
                  <a:lnTo>
                    <a:pt x="342" y="242"/>
                  </a:lnTo>
                  <a:lnTo>
                    <a:pt x="354" y="242"/>
                  </a:lnTo>
                  <a:lnTo>
                    <a:pt x="354" y="238"/>
                  </a:lnTo>
                  <a:lnTo>
                    <a:pt x="352" y="234"/>
                  </a:lnTo>
                  <a:lnTo>
                    <a:pt x="340" y="224"/>
                  </a:lnTo>
                  <a:lnTo>
                    <a:pt x="350" y="224"/>
                  </a:lnTo>
                  <a:lnTo>
                    <a:pt x="350" y="218"/>
                  </a:lnTo>
                  <a:lnTo>
                    <a:pt x="362" y="218"/>
                  </a:lnTo>
                  <a:lnTo>
                    <a:pt x="372" y="218"/>
                  </a:lnTo>
                  <a:lnTo>
                    <a:pt x="376" y="218"/>
                  </a:lnTo>
                  <a:lnTo>
                    <a:pt x="380" y="210"/>
                  </a:lnTo>
                  <a:lnTo>
                    <a:pt x="382" y="210"/>
                  </a:lnTo>
                  <a:lnTo>
                    <a:pt x="386" y="204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8" y="210"/>
                  </a:lnTo>
                  <a:lnTo>
                    <a:pt x="390" y="216"/>
                  </a:lnTo>
                  <a:lnTo>
                    <a:pt x="390" y="214"/>
                  </a:lnTo>
                  <a:lnTo>
                    <a:pt x="394" y="198"/>
                  </a:lnTo>
                  <a:lnTo>
                    <a:pt x="392" y="196"/>
                  </a:lnTo>
                  <a:lnTo>
                    <a:pt x="394" y="194"/>
                  </a:lnTo>
                  <a:lnTo>
                    <a:pt x="394" y="194"/>
                  </a:lnTo>
                  <a:lnTo>
                    <a:pt x="392" y="192"/>
                  </a:lnTo>
                  <a:lnTo>
                    <a:pt x="398" y="180"/>
                  </a:lnTo>
                  <a:lnTo>
                    <a:pt x="402" y="176"/>
                  </a:lnTo>
                  <a:lnTo>
                    <a:pt x="404" y="172"/>
                  </a:lnTo>
                  <a:lnTo>
                    <a:pt x="402" y="166"/>
                  </a:lnTo>
                  <a:lnTo>
                    <a:pt x="394" y="166"/>
                  </a:lnTo>
                  <a:lnTo>
                    <a:pt x="392" y="168"/>
                  </a:lnTo>
                  <a:lnTo>
                    <a:pt x="392" y="166"/>
                  </a:lnTo>
                  <a:lnTo>
                    <a:pt x="386" y="164"/>
                  </a:lnTo>
                  <a:lnTo>
                    <a:pt x="376" y="168"/>
                  </a:lnTo>
                  <a:lnTo>
                    <a:pt x="364" y="168"/>
                  </a:lnTo>
                  <a:lnTo>
                    <a:pt x="356" y="172"/>
                  </a:lnTo>
                  <a:lnTo>
                    <a:pt x="354" y="186"/>
                  </a:lnTo>
                  <a:lnTo>
                    <a:pt x="350" y="198"/>
                  </a:lnTo>
                  <a:lnTo>
                    <a:pt x="344" y="202"/>
                  </a:lnTo>
                  <a:lnTo>
                    <a:pt x="344" y="206"/>
                  </a:lnTo>
                  <a:lnTo>
                    <a:pt x="340" y="210"/>
                  </a:lnTo>
                  <a:lnTo>
                    <a:pt x="336" y="210"/>
                  </a:lnTo>
                  <a:lnTo>
                    <a:pt x="336" y="206"/>
                  </a:lnTo>
                  <a:lnTo>
                    <a:pt x="330" y="206"/>
                  </a:lnTo>
                  <a:lnTo>
                    <a:pt x="328" y="206"/>
                  </a:lnTo>
                  <a:lnTo>
                    <a:pt x="322" y="210"/>
                  </a:lnTo>
                  <a:lnTo>
                    <a:pt x="310" y="210"/>
                  </a:lnTo>
                  <a:lnTo>
                    <a:pt x="304" y="214"/>
                  </a:lnTo>
                  <a:lnTo>
                    <a:pt x="302" y="214"/>
                  </a:lnTo>
                  <a:lnTo>
                    <a:pt x="294" y="206"/>
                  </a:lnTo>
                  <a:lnTo>
                    <a:pt x="290" y="208"/>
                  </a:lnTo>
                  <a:lnTo>
                    <a:pt x="284" y="204"/>
                  </a:lnTo>
                  <a:lnTo>
                    <a:pt x="280" y="200"/>
                  </a:lnTo>
                  <a:lnTo>
                    <a:pt x="276" y="188"/>
                  </a:lnTo>
                  <a:lnTo>
                    <a:pt x="268" y="180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6" y="170"/>
                  </a:lnTo>
                  <a:lnTo>
                    <a:pt x="266" y="166"/>
                  </a:lnTo>
                  <a:lnTo>
                    <a:pt x="260" y="162"/>
                  </a:lnTo>
                  <a:lnTo>
                    <a:pt x="258" y="158"/>
                  </a:lnTo>
                  <a:lnTo>
                    <a:pt x="260" y="140"/>
                  </a:lnTo>
                  <a:lnTo>
                    <a:pt x="258" y="122"/>
                  </a:lnTo>
                  <a:lnTo>
                    <a:pt x="260" y="116"/>
                  </a:lnTo>
                  <a:lnTo>
                    <a:pt x="260" y="112"/>
                  </a:lnTo>
                  <a:lnTo>
                    <a:pt x="266" y="112"/>
                  </a:lnTo>
                  <a:lnTo>
                    <a:pt x="266" y="110"/>
                  </a:lnTo>
                  <a:lnTo>
                    <a:pt x="268" y="106"/>
                  </a:lnTo>
                  <a:lnTo>
                    <a:pt x="266" y="108"/>
                  </a:lnTo>
                  <a:lnTo>
                    <a:pt x="266" y="104"/>
                  </a:lnTo>
                  <a:lnTo>
                    <a:pt x="268" y="102"/>
                  </a:lnTo>
                  <a:lnTo>
                    <a:pt x="262" y="104"/>
                  </a:lnTo>
                  <a:lnTo>
                    <a:pt x="258" y="100"/>
                  </a:lnTo>
                  <a:lnTo>
                    <a:pt x="252" y="100"/>
                  </a:lnTo>
                  <a:lnTo>
                    <a:pt x="244" y="98"/>
                  </a:lnTo>
                  <a:lnTo>
                    <a:pt x="240" y="96"/>
                  </a:lnTo>
                  <a:lnTo>
                    <a:pt x="236" y="90"/>
                  </a:lnTo>
                  <a:lnTo>
                    <a:pt x="232" y="78"/>
                  </a:lnTo>
                  <a:lnTo>
                    <a:pt x="228" y="74"/>
                  </a:lnTo>
                  <a:lnTo>
                    <a:pt x="226" y="70"/>
                  </a:lnTo>
                  <a:lnTo>
                    <a:pt x="222" y="66"/>
                  </a:lnTo>
                  <a:lnTo>
                    <a:pt x="218" y="54"/>
                  </a:lnTo>
                  <a:lnTo>
                    <a:pt x="210" y="46"/>
                  </a:lnTo>
                  <a:lnTo>
                    <a:pt x="208" y="44"/>
                  </a:lnTo>
                  <a:lnTo>
                    <a:pt x="194" y="44"/>
                  </a:lnTo>
                  <a:lnTo>
                    <a:pt x="190" y="44"/>
                  </a:lnTo>
                  <a:lnTo>
                    <a:pt x="184" y="56"/>
                  </a:lnTo>
                  <a:lnTo>
                    <a:pt x="178" y="56"/>
                  </a:lnTo>
                  <a:lnTo>
                    <a:pt x="168" y="48"/>
                  </a:lnTo>
                  <a:lnTo>
                    <a:pt x="164" y="44"/>
                  </a:lnTo>
                  <a:lnTo>
                    <a:pt x="162" y="32"/>
                  </a:lnTo>
                  <a:lnTo>
                    <a:pt x="154" y="26"/>
                  </a:lnTo>
                  <a:lnTo>
                    <a:pt x="148" y="18"/>
                  </a:lnTo>
                  <a:lnTo>
                    <a:pt x="144" y="18"/>
                  </a:lnTo>
                  <a:lnTo>
                    <a:pt x="142" y="14"/>
                  </a:lnTo>
                  <a:lnTo>
                    <a:pt x="138" y="12"/>
                  </a:lnTo>
                  <a:lnTo>
                    <a:pt x="128" y="12"/>
                  </a:lnTo>
                  <a:lnTo>
                    <a:pt x="116" y="12"/>
                  </a:lnTo>
                  <a:lnTo>
                    <a:pt x="116" y="20"/>
                  </a:lnTo>
                  <a:lnTo>
                    <a:pt x="94" y="20"/>
                  </a:lnTo>
                  <a:lnTo>
                    <a:pt x="80" y="20"/>
                  </a:lnTo>
                  <a:lnTo>
                    <a:pt x="62" y="12"/>
                  </a:lnTo>
                  <a:lnTo>
                    <a:pt x="42" y="6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0" y="2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14" y="2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46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40" y="64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6"/>
                  </a:lnTo>
                  <a:lnTo>
                    <a:pt x="38" y="74"/>
                  </a:lnTo>
                  <a:lnTo>
                    <a:pt x="34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0" y="76"/>
                  </a:lnTo>
                  <a:lnTo>
                    <a:pt x="36" y="80"/>
                  </a:lnTo>
                  <a:lnTo>
                    <a:pt x="36" y="84"/>
                  </a:lnTo>
                  <a:lnTo>
                    <a:pt x="40" y="86"/>
                  </a:lnTo>
                  <a:lnTo>
                    <a:pt x="48" y="90"/>
                  </a:lnTo>
                  <a:lnTo>
                    <a:pt x="50" y="92"/>
                  </a:lnTo>
                  <a:lnTo>
                    <a:pt x="54" y="88"/>
                  </a:lnTo>
                  <a:lnTo>
                    <a:pt x="54" y="92"/>
                  </a:lnTo>
                  <a:lnTo>
                    <a:pt x="58" y="96"/>
                  </a:lnTo>
                  <a:lnTo>
                    <a:pt x="64" y="100"/>
                  </a:lnTo>
                  <a:lnTo>
                    <a:pt x="66" y="106"/>
                  </a:lnTo>
                  <a:lnTo>
                    <a:pt x="68" y="114"/>
                  </a:lnTo>
                  <a:lnTo>
                    <a:pt x="66" y="120"/>
                  </a:lnTo>
                  <a:lnTo>
                    <a:pt x="66" y="120"/>
                  </a:lnTo>
                  <a:lnTo>
                    <a:pt x="68" y="120"/>
                  </a:lnTo>
                  <a:lnTo>
                    <a:pt x="70" y="122"/>
                  </a:lnTo>
                  <a:lnTo>
                    <a:pt x="72" y="124"/>
                  </a:lnTo>
                  <a:lnTo>
                    <a:pt x="74" y="124"/>
                  </a:lnTo>
                  <a:lnTo>
                    <a:pt x="76" y="128"/>
                  </a:lnTo>
                  <a:lnTo>
                    <a:pt x="88" y="136"/>
                  </a:lnTo>
                  <a:lnTo>
                    <a:pt x="92" y="140"/>
                  </a:lnTo>
                  <a:lnTo>
                    <a:pt x="96" y="148"/>
                  </a:lnTo>
                  <a:lnTo>
                    <a:pt x="102" y="144"/>
                  </a:lnTo>
                  <a:lnTo>
                    <a:pt x="102" y="140"/>
                  </a:lnTo>
                  <a:lnTo>
                    <a:pt x="102" y="138"/>
                  </a:lnTo>
                  <a:lnTo>
                    <a:pt x="98" y="132"/>
                  </a:lnTo>
                  <a:lnTo>
                    <a:pt x="92" y="128"/>
                  </a:lnTo>
                  <a:lnTo>
                    <a:pt x="90" y="130"/>
                  </a:lnTo>
                  <a:lnTo>
                    <a:pt x="88" y="128"/>
                  </a:lnTo>
                  <a:lnTo>
                    <a:pt x="86" y="124"/>
                  </a:lnTo>
                  <a:lnTo>
                    <a:pt x="86" y="118"/>
                  </a:lnTo>
                  <a:lnTo>
                    <a:pt x="82" y="114"/>
                  </a:lnTo>
                  <a:lnTo>
                    <a:pt x="82" y="110"/>
                  </a:lnTo>
                  <a:lnTo>
                    <a:pt x="78" y="106"/>
                  </a:lnTo>
                  <a:lnTo>
                    <a:pt x="78" y="98"/>
                  </a:lnTo>
                  <a:lnTo>
                    <a:pt x="74" y="92"/>
                  </a:lnTo>
                  <a:lnTo>
                    <a:pt x="72" y="90"/>
                  </a:lnTo>
                  <a:lnTo>
                    <a:pt x="72" y="94"/>
                  </a:lnTo>
                  <a:lnTo>
                    <a:pt x="70" y="92"/>
                  </a:lnTo>
                  <a:lnTo>
                    <a:pt x="68" y="86"/>
                  </a:lnTo>
                  <a:lnTo>
                    <a:pt x="66" y="84"/>
                  </a:lnTo>
                  <a:lnTo>
                    <a:pt x="64" y="80"/>
                  </a:lnTo>
                  <a:lnTo>
                    <a:pt x="60" y="74"/>
                  </a:lnTo>
                  <a:lnTo>
                    <a:pt x="58" y="66"/>
                  </a:lnTo>
                  <a:lnTo>
                    <a:pt x="56" y="66"/>
                  </a:lnTo>
                  <a:lnTo>
                    <a:pt x="52" y="60"/>
                  </a:lnTo>
                  <a:lnTo>
                    <a:pt x="50" y="58"/>
                  </a:lnTo>
                  <a:lnTo>
                    <a:pt x="46" y="52"/>
                  </a:lnTo>
                  <a:lnTo>
                    <a:pt x="40" y="46"/>
                  </a:lnTo>
                  <a:lnTo>
                    <a:pt x="38" y="46"/>
                  </a:lnTo>
                  <a:lnTo>
                    <a:pt x="34" y="40"/>
                  </a:lnTo>
                  <a:lnTo>
                    <a:pt x="32" y="28"/>
                  </a:lnTo>
                  <a:lnTo>
                    <a:pt x="30" y="24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27" name="Google Shape;1927;p112"/>
            <p:cNvSpPr/>
            <p:nvPr/>
          </p:nvSpPr>
          <p:spPr>
            <a:xfrm>
              <a:off x="2202075" y="2884930"/>
              <a:ext cx="78371" cy="54641"/>
            </a:xfrm>
            <a:custGeom>
              <a:avLst/>
              <a:gdLst/>
              <a:ahLst/>
              <a:cxnLst/>
              <a:rect l="l" t="t" r="r" b="b"/>
              <a:pathLst>
                <a:path w="72" h="58" extrusionOk="0">
                  <a:moveTo>
                    <a:pt x="70" y="40"/>
                  </a:moveTo>
                  <a:lnTo>
                    <a:pt x="72" y="38"/>
                  </a:lnTo>
                  <a:lnTo>
                    <a:pt x="70" y="38"/>
                  </a:lnTo>
                  <a:lnTo>
                    <a:pt x="62" y="34"/>
                  </a:lnTo>
                  <a:lnTo>
                    <a:pt x="58" y="26"/>
                  </a:lnTo>
                  <a:lnTo>
                    <a:pt x="58" y="18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54" y="2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10" y="14"/>
                  </a:lnTo>
                  <a:lnTo>
                    <a:pt x="18" y="20"/>
                  </a:lnTo>
                  <a:lnTo>
                    <a:pt x="18" y="34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20" y="54"/>
                  </a:lnTo>
                  <a:lnTo>
                    <a:pt x="24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2" y="58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58" y="46"/>
                  </a:lnTo>
                  <a:lnTo>
                    <a:pt x="62" y="42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0"/>
                  </a:lnTo>
                  <a:lnTo>
                    <a:pt x="70" y="40"/>
                  </a:lnTo>
                  <a:lnTo>
                    <a:pt x="70" y="4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28" name="Google Shape;1928;p112"/>
            <p:cNvSpPr/>
            <p:nvPr/>
          </p:nvSpPr>
          <p:spPr>
            <a:xfrm>
              <a:off x="2245614" y="2922614"/>
              <a:ext cx="74016" cy="45219"/>
            </a:xfrm>
            <a:custGeom>
              <a:avLst/>
              <a:gdLst/>
              <a:ahLst/>
              <a:cxnLst/>
              <a:rect l="l" t="t" r="r" b="b"/>
              <a:pathLst>
                <a:path w="68" h="48" extrusionOk="0">
                  <a:moveTo>
                    <a:pt x="64" y="8"/>
                  </a:moveTo>
                  <a:lnTo>
                    <a:pt x="62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56" y="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24" y="10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2" y="1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6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26" y="32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8"/>
                  </a:lnTo>
                  <a:lnTo>
                    <a:pt x="34" y="28"/>
                  </a:lnTo>
                  <a:lnTo>
                    <a:pt x="34" y="24"/>
                  </a:lnTo>
                  <a:lnTo>
                    <a:pt x="38" y="26"/>
                  </a:lnTo>
                  <a:lnTo>
                    <a:pt x="44" y="24"/>
                  </a:lnTo>
                  <a:lnTo>
                    <a:pt x="60" y="14"/>
                  </a:lnTo>
                  <a:lnTo>
                    <a:pt x="66" y="14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4" y="12"/>
                  </a:lnTo>
                  <a:lnTo>
                    <a:pt x="66" y="10"/>
                  </a:lnTo>
                  <a:lnTo>
                    <a:pt x="64" y="8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29" name="Google Shape;1929;p112"/>
            <p:cNvSpPr/>
            <p:nvPr/>
          </p:nvSpPr>
          <p:spPr>
            <a:xfrm>
              <a:off x="2084518" y="3043198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30" name="Google Shape;1930;p112"/>
            <p:cNvSpPr/>
            <p:nvPr/>
          </p:nvSpPr>
          <p:spPr>
            <a:xfrm>
              <a:off x="2101934" y="3058271"/>
              <a:ext cx="8708" cy="13189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2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4" y="6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31" name="Google Shape;1931;p112"/>
            <p:cNvSpPr/>
            <p:nvPr/>
          </p:nvSpPr>
          <p:spPr>
            <a:xfrm>
              <a:off x="758749" y="2272583"/>
              <a:ext cx="435393" cy="472920"/>
            </a:xfrm>
            <a:custGeom>
              <a:avLst/>
              <a:gdLst/>
              <a:ahLst/>
              <a:cxnLst/>
              <a:rect l="l" t="t" r="r" b="b"/>
              <a:pathLst>
                <a:path w="400" h="502" extrusionOk="0">
                  <a:moveTo>
                    <a:pt x="400" y="390"/>
                  </a:moveTo>
                  <a:lnTo>
                    <a:pt x="388" y="376"/>
                  </a:lnTo>
                  <a:lnTo>
                    <a:pt x="386" y="374"/>
                  </a:lnTo>
                  <a:lnTo>
                    <a:pt x="388" y="368"/>
                  </a:lnTo>
                  <a:lnTo>
                    <a:pt x="378" y="368"/>
                  </a:lnTo>
                  <a:lnTo>
                    <a:pt x="376" y="372"/>
                  </a:lnTo>
                  <a:lnTo>
                    <a:pt x="370" y="368"/>
                  </a:lnTo>
                  <a:lnTo>
                    <a:pt x="368" y="370"/>
                  </a:lnTo>
                  <a:lnTo>
                    <a:pt x="362" y="368"/>
                  </a:lnTo>
                  <a:lnTo>
                    <a:pt x="362" y="352"/>
                  </a:lnTo>
                  <a:lnTo>
                    <a:pt x="362" y="336"/>
                  </a:lnTo>
                  <a:lnTo>
                    <a:pt x="362" y="318"/>
                  </a:lnTo>
                  <a:lnTo>
                    <a:pt x="362" y="302"/>
                  </a:lnTo>
                  <a:lnTo>
                    <a:pt x="362" y="284"/>
                  </a:lnTo>
                  <a:lnTo>
                    <a:pt x="362" y="266"/>
                  </a:lnTo>
                  <a:lnTo>
                    <a:pt x="362" y="248"/>
                  </a:lnTo>
                  <a:lnTo>
                    <a:pt x="362" y="230"/>
                  </a:lnTo>
                  <a:lnTo>
                    <a:pt x="362" y="212"/>
                  </a:lnTo>
                  <a:lnTo>
                    <a:pt x="362" y="192"/>
                  </a:lnTo>
                  <a:lnTo>
                    <a:pt x="362" y="172"/>
                  </a:lnTo>
                  <a:lnTo>
                    <a:pt x="362" y="152"/>
                  </a:lnTo>
                  <a:lnTo>
                    <a:pt x="362" y="132"/>
                  </a:lnTo>
                  <a:lnTo>
                    <a:pt x="362" y="110"/>
                  </a:lnTo>
                  <a:lnTo>
                    <a:pt x="362" y="88"/>
                  </a:lnTo>
                  <a:lnTo>
                    <a:pt x="362" y="66"/>
                  </a:lnTo>
                  <a:lnTo>
                    <a:pt x="360" y="66"/>
                  </a:lnTo>
                  <a:lnTo>
                    <a:pt x="358" y="70"/>
                  </a:lnTo>
                  <a:lnTo>
                    <a:pt x="332" y="50"/>
                  </a:lnTo>
                  <a:lnTo>
                    <a:pt x="330" y="50"/>
                  </a:lnTo>
                  <a:lnTo>
                    <a:pt x="328" y="54"/>
                  </a:lnTo>
                  <a:lnTo>
                    <a:pt x="326" y="50"/>
                  </a:lnTo>
                  <a:lnTo>
                    <a:pt x="304" y="56"/>
                  </a:lnTo>
                  <a:lnTo>
                    <a:pt x="296" y="48"/>
                  </a:lnTo>
                  <a:lnTo>
                    <a:pt x="282" y="50"/>
                  </a:lnTo>
                  <a:lnTo>
                    <a:pt x="252" y="36"/>
                  </a:lnTo>
                  <a:lnTo>
                    <a:pt x="238" y="40"/>
                  </a:lnTo>
                  <a:lnTo>
                    <a:pt x="240" y="38"/>
                  </a:lnTo>
                  <a:lnTo>
                    <a:pt x="238" y="36"/>
                  </a:lnTo>
                  <a:lnTo>
                    <a:pt x="220" y="38"/>
                  </a:lnTo>
                  <a:lnTo>
                    <a:pt x="222" y="34"/>
                  </a:lnTo>
                  <a:lnTo>
                    <a:pt x="216" y="32"/>
                  </a:lnTo>
                  <a:lnTo>
                    <a:pt x="212" y="28"/>
                  </a:lnTo>
                  <a:lnTo>
                    <a:pt x="214" y="22"/>
                  </a:lnTo>
                  <a:lnTo>
                    <a:pt x="206" y="20"/>
                  </a:lnTo>
                  <a:lnTo>
                    <a:pt x="206" y="24"/>
                  </a:lnTo>
                  <a:lnTo>
                    <a:pt x="204" y="24"/>
                  </a:lnTo>
                  <a:lnTo>
                    <a:pt x="198" y="18"/>
                  </a:lnTo>
                  <a:lnTo>
                    <a:pt x="186" y="22"/>
                  </a:lnTo>
                  <a:lnTo>
                    <a:pt x="180" y="20"/>
                  </a:lnTo>
                  <a:lnTo>
                    <a:pt x="182" y="18"/>
                  </a:lnTo>
                  <a:lnTo>
                    <a:pt x="178" y="12"/>
                  </a:lnTo>
                  <a:lnTo>
                    <a:pt x="174" y="10"/>
                  </a:lnTo>
                  <a:lnTo>
                    <a:pt x="170" y="14"/>
                  </a:lnTo>
                  <a:lnTo>
                    <a:pt x="170" y="18"/>
                  </a:lnTo>
                  <a:lnTo>
                    <a:pt x="172" y="26"/>
                  </a:lnTo>
                  <a:lnTo>
                    <a:pt x="170" y="26"/>
                  </a:lnTo>
                  <a:lnTo>
                    <a:pt x="168" y="22"/>
                  </a:lnTo>
                  <a:lnTo>
                    <a:pt x="158" y="22"/>
                  </a:lnTo>
                  <a:lnTo>
                    <a:pt x="160" y="18"/>
                  </a:lnTo>
                  <a:lnTo>
                    <a:pt x="168" y="12"/>
                  </a:lnTo>
                  <a:lnTo>
                    <a:pt x="168" y="10"/>
                  </a:lnTo>
                  <a:lnTo>
                    <a:pt x="152" y="0"/>
                  </a:lnTo>
                  <a:lnTo>
                    <a:pt x="148" y="6"/>
                  </a:lnTo>
                  <a:lnTo>
                    <a:pt x="148" y="10"/>
                  </a:lnTo>
                  <a:lnTo>
                    <a:pt x="136" y="22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18" y="26"/>
                  </a:lnTo>
                  <a:lnTo>
                    <a:pt x="118" y="28"/>
                  </a:lnTo>
                  <a:lnTo>
                    <a:pt x="114" y="26"/>
                  </a:lnTo>
                  <a:lnTo>
                    <a:pt x="122" y="18"/>
                  </a:lnTo>
                  <a:lnTo>
                    <a:pt x="110" y="26"/>
                  </a:lnTo>
                  <a:lnTo>
                    <a:pt x="106" y="30"/>
                  </a:lnTo>
                  <a:lnTo>
                    <a:pt x="116" y="34"/>
                  </a:lnTo>
                  <a:lnTo>
                    <a:pt x="110" y="36"/>
                  </a:lnTo>
                  <a:lnTo>
                    <a:pt x="108" y="46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8" y="34"/>
                  </a:lnTo>
                  <a:lnTo>
                    <a:pt x="106" y="32"/>
                  </a:lnTo>
                  <a:lnTo>
                    <a:pt x="82" y="50"/>
                  </a:lnTo>
                  <a:lnTo>
                    <a:pt x="84" y="44"/>
                  </a:lnTo>
                  <a:lnTo>
                    <a:pt x="82" y="44"/>
                  </a:lnTo>
                  <a:lnTo>
                    <a:pt x="78" y="52"/>
                  </a:lnTo>
                  <a:lnTo>
                    <a:pt x="76" y="54"/>
                  </a:lnTo>
                  <a:lnTo>
                    <a:pt x="70" y="62"/>
                  </a:lnTo>
                  <a:lnTo>
                    <a:pt x="68" y="66"/>
                  </a:lnTo>
                  <a:lnTo>
                    <a:pt x="66" y="78"/>
                  </a:lnTo>
                  <a:lnTo>
                    <a:pt x="66" y="76"/>
                  </a:lnTo>
                  <a:lnTo>
                    <a:pt x="60" y="88"/>
                  </a:lnTo>
                  <a:lnTo>
                    <a:pt x="54" y="94"/>
                  </a:lnTo>
                  <a:lnTo>
                    <a:pt x="24" y="98"/>
                  </a:lnTo>
                  <a:lnTo>
                    <a:pt x="24" y="112"/>
                  </a:lnTo>
                  <a:lnTo>
                    <a:pt x="26" y="112"/>
                  </a:lnTo>
                  <a:lnTo>
                    <a:pt x="16" y="116"/>
                  </a:lnTo>
                  <a:lnTo>
                    <a:pt x="50" y="140"/>
                  </a:lnTo>
                  <a:lnTo>
                    <a:pt x="56" y="148"/>
                  </a:lnTo>
                  <a:lnTo>
                    <a:pt x="60" y="162"/>
                  </a:lnTo>
                  <a:lnTo>
                    <a:pt x="70" y="166"/>
                  </a:lnTo>
                  <a:lnTo>
                    <a:pt x="72" y="162"/>
                  </a:lnTo>
                  <a:lnTo>
                    <a:pt x="74" y="160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86" y="164"/>
                  </a:lnTo>
                  <a:lnTo>
                    <a:pt x="88" y="166"/>
                  </a:lnTo>
                  <a:lnTo>
                    <a:pt x="84" y="172"/>
                  </a:lnTo>
                  <a:lnTo>
                    <a:pt x="90" y="180"/>
                  </a:lnTo>
                  <a:lnTo>
                    <a:pt x="92" y="176"/>
                  </a:lnTo>
                  <a:lnTo>
                    <a:pt x="92" y="178"/>
                  </a:lnTo>
                  <a:lnTo>
                    <a:pt x="100" y="180"/>
                  </a:lnTo>
                  <a:lnTo>
                    <a:pt x="114" y="176"/>
                  </a:lnTo>
                  <a:lnTo>
                    <a:pt x="114" y="180"/>
                  </a:lnTo>
                  <a:lnTo>
                    <a:pt x="100" y="186"/>
                  </a:lnTo>
                  <a:lnTo>
                    <a:pt x="92" y="180"/>
                  </a:lnTo>
                  <a:lnTo>
                    <a:pt x="86" y="182"/>
                  </a:lnTo>
                  <a:lnTo>
                    <a:pt x="80" y="176"/>
                  </a:lnTo>
                  <a:lnTo>
                    <a:pt x="84" y="182"/>
                  </a:lnTo>
                  <a:lnTo>
                    <a:pt x="82" y="188"/>
                  </a:lnTo>
                  <a:lnTo>
                    <a:pt x="84" y="188"/>
                  </a:lnTo>
                  <a:lnTo>
                    <a:pt x="84" y="184"/>
                  </a:lnTo>
                  <a:lnTo>
                    <a:pt x="96" y="190"/>
                  </a:lnTo>
                  <a:lnTo>
                    <a:pt x="94" y="194"/>
                  </a:lnTo>
                  <a:lnTo>
                    <a:pt x="94" y="190"/>
                  </a:lnTo>
                  <a:lnTo>
                    <a:pt x="88" y="190"/>
                  </a:lnTo>
                  <a:lnTo>
                    <a:pt x="84" y="200"/>
                  </a:lnTo>
                  <a:lnTo>
                    <a:pt x="80" y="196"/>
                  </a:lnTo>
                  <a:lnTo>
                    <a:pt x="60" y="196"/>
                  </a:lnTo>
                  <a:lnTo>
                    <a:pt x="54" y="192"/>
                  </a:lnTo>
                  <a:lnTo>
                    <a:pt x="58" y="188"/>
                  </a:lnTo>
                  <a:lnTo>
                    <a:pt x="58" y="180"/>
                  </a:lnTo>
                  <a:lnTo>
                    <a:pt x="60" y="178"/>
                  </a:lnTo>
                  <a:lnTo>
                    <a:pt x="46" y="178"/>
                  </a:lnTo>
                  <a:lnTo>
                    <a:pt x="30" y="190"/>
                  </a:lnTo>
                  <a:lnTo>
                    <a:pt x="34" y="194"/>
                  </a:lnTo>
                  <a:lnTo>
                    <a:pt x="24" y="192"/>
                  </a:lnTo>
                  <a:lnTo>
                    <a:pt x="14" y="202"/>
                  </a:lnTo>
                  <a:lnTo>
                    <a:pt x="8" y="204"/>
                  </a:lnTo>
                  <a:lnTo>
                    <a:pt x="8" y="206"/>
                  </a:lnTo>
                  <a:lnTo>
                    <a:pt x="0" y="208"/>
                  </a:lnTo>
                  <a:lnTo>
                    <a:pt x="10" y="218"/>
                  </a:lnTo>
                  <a:lnTo>
                    <a:pt x="26" y="222"/>
                  </a:lnTo>
                  <a:lnTo>
                    <a:pt x="20" y="226"/>
                  </a:lnTo>
                  <a:lnTo>
                    <a:pt x="16" y="222"/>
                  </a:lnTo>
                  <a:lnTo>
                    <a:pt x="16" y="224"/>
                  </a:lnTo>
                  <a:lnTo>
                    <a:pt x="22" y="234"/>
                  </a:lnTo>
                  <a:lnTo>
                    <a:pt x="22" y="240"/>
                  </a:lnTo>
                  <a:lnTo>
                    <a:pt x="26" y="244"/>
                  </a:lnTo>
                  <a:lnTo>
                    <a:pt x="44" y="248"/>
                  </a:lnTo>
                  <a:lnTo>
                    <a:pt x="60" y="244"/>
                  </a:lnTo>
                  <a:lnTo>
                    <a:pt x="66" y="250"/>
                  </a:lnTo>
                  <a:lnTo>
                    <a:pt x="68" y="246"/>
                  </a:lnTo>
                  <a:lnTo>
                    <a:pt x="62" y="242"/>
                  </a:lnTo>
                  <a:lnTo>
                    <a:pt x="66" y="242"/>
                  </a:lnTo>
                  <a:lnTo>
                    <a:pt x="70" y="246"/>
                  </a:lnTo>
                  <a:lnTo>
                    <a:pt x="72" y="252"/>
                  </a:lnTo>
                  <a:lnTo>
                    <a:pt x="76" y="246"/>
                  </a:lnTo>
                  <a:lnTo>
                    <a:pt x="84" y="236"/>
                  </a:lnTo>
                  <a:lnTo>
                    <a:pt x="90" y="238"/>
                  </a:lnTo>
                  <a:lnTo>
                    <a:pt x="94" y="234"/>
                  </a:lnTo>
                  <a:lnTo>
                    <a:pt x="98" y="238"/>
                  </a:lnTo>
                  <a:lnTo>
                    <a:pt x="96" y="246"/>
                  </a:lnTo>
                  <a:lnTo>
                    <a:pt x="88" y="246"/>
                  </a:lnTo>
                  <a:lnTo>
                    <a:pt x="90" y="250"/>
                  </a:lnTo>
                  <a:lnTo>
                    <a:pt x="92" y="250"/>
                  </a:lnTo>
                  <a:lnTo>
                    <a:pt x="98" y="264"/>
                  </a:lnTo>
                  <a:lnTo>
                    <a:pt x="98" y="270"/>
                  </a:lnTo>
                  <a:lnTo>
                    <a:pt x="94" y="276"/>
                  </a:lnTo>
                  <a:lnTo>
                    <a:pt x="78" y="280"/>
                  </a:lnTo>
                  <a:lnTo>
                    <a:pt x="80" y="278"/>
                  </a:lnTo>
                  <a:lnTo>
                    <a:pt x="78" y="278"/>
                  </a:lnTo>
                  <a:lnTo>
                    <a:pt x="68" y="290"/>
                  </a:lnTo>
                  <a:lnTo>
                    <a:pt x="62" y="288"/>
                  </a:lnTo>
                  <a:lnTo>
                    <a:pt x="58" y="292"/>
                  </a:lnTo>
                  <a:lnTo>
                    <a:pt x="52" y="294"/>
                  </a:lnTo>
                  <a:lnTo>
                    <a:pt x="52" y="300"/>
                  </a:lnTo>
                  <a:lnTo>
                    <a:pt x="46" y="300"/>
                  </a:lnTo>
                  <a:lnTo>
                    <a:pt x="34" y="310"/>
                  </a:lnTo>
                  <a:lnTo>
                    <a:pt x="30" y="318"/>
                  </a:lnTo>
                  <a:lnTo>
                    <a:pt x="30" y="324"/>
                  </a:lnTo>
                  <a:lnTo>
                    <a:pt x="26" y="326"/>
                  </a:lnTo>
                  <a:lnTo>
                    <a:pt x="28" y="330"/>
                  </a:lnTo>
                  <a:lnTo>
                    <a:pt x="24" y="330"/>
                  </a:lnTo>
                  <a:lnTo>
                    <a:pt x="24" y="334"/>
                  </a:lnTo>
                  <a:lnTo>
                    <a:pt x="36" y="332"/>
                  </a:lnTo>
                  <a:lnTo>
                    <a:pt x="38" y="332"/>
                  </a:lnTo>
                  <a:lnTo>
                    <a:pt x="30" y="334"/>
                  </a:lnTo>
                  <a:lnTo>
                    <a:pt x="28" y="338"/>
                  </a:lnTo>
                  <a:lnTo>
                    <a:pt x="32" y="340"/>
                  </a:lnTo>
                  <a:lnTo>
                    <a:pt x="36" y="338"/>
                  </a:lnTo>
                  <a:lnTo>
                    <a:pt x="34" y="342"/>
                  </a:lnTo>
                  <a:lnTo>
                    <a:pt x="38" y="348"/>
                  </a:lnTo>
                  <a:lnTo>
                    <a:pt x="42" y="346"/>
                  </a:lnTo>
                  <a:lnTo>
                    <a:pt x="44" y="348"/>
                  </a:lnTo>
                  <a:lnTo>
                    <a:pt x="46" y="348"/>
                  </a:lnTo>
                  <a:lnTo>
                    <a:pt x="44" y="352"/>
                  </a:lnTo>
                  <a:lnTo>
                    <a:pt x="48" y="352"/>
                  </a:lnTo>
                  <a:lnTo>
                    <a:pt x="58" y="352"/>
                  </a:lnTo>
                  <a:lnTo>
                    <a:pt x="58" y="354"/>
                  </a:lnTo>
                  <a:lnTo>
                    <a:pt x="54" y="358"/>
                  </a:lnTo>
                  <a:lnTo>
                    <a:pt x="48" y="368"/>
                  </a:lnTo>
                  <a:lnTo>
                    <a:pt x="50" y="376"/>
                  </a:lnTo>
                  <a:lnTo>
                    <a:pt x="54" y="374"/>
                  </a:lnTo>
                  <a:lnTo>
                    <a:pt x="54" y="376"/>
                  </a:lnTo>
                  <a:lnTo>
                    <a:pt x="52" y="378"/>
                  </a:lnTo>
                  <a:lnTo>
                    <a:pt x="56" y="382"/>
                  </a:lnTo>
                  <a:lnTo>
                    <a:pt x="66" y="384"/>
                  </a:lnTo>
                  <a:lnTo>
                    <a:pt x="76" y="372"/>
                  </a:lnTo>
                  <a:lnTo>
                    <a:pt x="72" y="366"/>
                  </a:lnTo>
                  <a:lnTo>
                    <a:pt x="76" y="360"/>
                  </a:lnTo>
                  <a:lnTo>
                    <a:pt x="88" y="352"/>
                  </a:lnTo>
                  <a:lnTo>
                    <a:pt x="76" y="368"/>
                  </a:lnTo>
                  <a:lnTo>
                    <a:pt x="84" y="388"/>
                  </a:lnTo>
                  <a:lnTo>
                    <a:pt x="80" y="396"/>
                  </a:lnTo>
                  <a:lnTo>
                    <a:pt x="82" y="400"/>
                  </a:lnTo>
                  <a:lnTo>
                    <a:pt x="86" y="400"/>
                  </a:lnTo>
                  <a:lnTo>
                    <a:pt x="84" y="402"/>
                  </a:lnTo>
                  <a:lnTo>
                    <a:pt x="84" y="406"/>
                  </a:lnTo>
                  <a:lnTo>
                    <a:pt x="86" y="406"/>
                  </a:lnTo>
                  <a:lnTo>
                    <a:pt x="78" y="412"/>
                  </a:lnTo>
                  <a:lnTo>
                    <a:pt x="84" y="412"/>
                  </a:lnTo>
                  <a:lnTo>
                    <a:pt x="96" y="404"/>
                  </a:lnTo>
                  <a:lnTo>
                    <a:pt x="104" y="394"/>
                  </a:lnTo>
                  <a:lnTo>
                    <a:pt x="104" y="404"/>
                  </a:lnTo>
                  <a:lnTo>
                    <a:pt x="108" y="406"/>
                  </a:lnTo>
                  <a:lnTo>
                    <a:pt x="114" y="404"/>
                  </a:lnTo>
                  <a:lnTo>
                    <a:pt x="120" y="418"/>
                  </a:lnTo>
                  <a:lnTo>
                    <a:pt x="124" y="414"/>
                  </a:lnTo>
                  <a:lnTo>
                    <a:pt x="122" y="408"/>
                  </a:lnTo>
                  <a:lnTo>
                    <a:pt x="126" y="402"/>
                  </a:lnTo>
                  <a:lnTo>
                    <a:pt x="128" y="402"/>
                  </a:lnTo>
                  <a:lnTo>
                    <a:pt x="126" y="406"/>
                  </a:lnTo>
                  <a:lnTo>
                    <a:pt x="134" y="410"/>
                  </a:lnTo>
                  <a:lnTo>
                    <a:pt x="152" y="400"/>
                  </a:lnTo>
                  <a:lnTo>
                    <a:pt x="146" y="408"/>
                  </a:lnTo>
                  <a:lnTo>
                    <a:pt x="146" y="408"/>
                  </a:lnTo>
                  <a:lnTo>
                    <a:pt x="142" y="412"/>
                  </a:lnTo>
                  <a:lnTo>
                    <a:pt x="140" y="420"/>
                  </a:lnTo>
                  <a:lnTo>
                    <a:pt x="144" y="420"/>
                  </a:lnTo>
                  <a:lnTo>
                    <a:pt x="140" y="424"/>
                  </a:lnTo>
                  <a:lnTo>
                    <a:pt x="138" y="436"/>
                  </a:lnTo>
                  <a:lnTo>
                    <a:pt x="134" y="444"/>
                  </a:lnTo>
                  <a:lnTo>
                    <a:pt x="132" y="444"/>
                  </a:lnTo>
                  <a:lnTo>
                    <a:pt x="126" y="450"/>
                  </a:lnTo>
                  <a:lnTo>
                    <a:pt x="124" y="456"/>
                  </a:lnTo>
                  <a:lnTo>
                    <a:pt x="122" y="456"/>
                  </a:lnTo>
                  <a:lnTo>
                    <a:pt x="104" y="468"/>
                  </a:lnTo>
                  <a:lnTo>
                    <a:pt x="100" y="478"/>
                  </a:lnTo>
                  <a:lnTo>
                    <a:pt x="98" y="478"/>
                  </a:lnTo>
                  <a:lnTo>
                    <a:pt x="96" y="480"/>
                  </a:lnTo>
                  <a:lnTo>
                    <a:pt x="94" y="478"/>
                  </a:lnTo>
                  <a:lnTo>
                    <a:pt x="96" y="476"/>
                  </a:lnTo>
                  <a:lnTo>
                    <a:pt x="90" y="476"/>
                  </a:lnTo>
                  <a:lnTo>
                    <a:pt x="78" y="482"/>
                  </a:lnTo>
                  <a:lnTo>
                    <a:pt x="68" y="494"/>
                  </a:lnTo>
                  <a:lnTo>
                    <a:pt x="62" y="496"/>
                  </a:lnTo>
                  <a:lnTo>
                    <a:pt x="60" y="496"/>
                  </a:lnTo>
                  <a:lnTo>
                    <a:pt x="64" y="502"/>
                  </a:lnTo>
                  <a:lnTo>
                    <a:pt x="66" y="500"/>
                  </a:lnTo>
                  <a:lnTo>
                    <a:pt x="66" y="496"/>
                  </a:lnTo>
                  <a:lnTo>
                    <a:pt x="68" y="500"/>
                  </a:lnTo>
                  <a:lnTo>
                    <a:pt x="72" y="498"/>
                  </a:lnTo>
                  <a:lnTo>
                    <a:pt x="72" y="494"/>
                  </a:lnTo>
                  <a:lnTo>
                    <a:pt x="74" y="498"/>
                  </a:lnTo>
                  <a:lnTo>
                    <a:pt x="80" y="496"/>
                  </a:lnTo>
                  <a:lnTo>
                    <a:pt x="86" y="484"/>
                  </a:lnTo>
                  <a:lnTo>
                    <a:pt x="88" y="484"/>
                  </a:lnTo>
                  <a:lnTo>
                    <a:pt x="88" y="490"/>
                  </a:lnTo>
                  <a:lnTo>
                    <a:pt x="98" y="488"/>
                  </a:lnTo>
                  <a:lnTo>
                    <a:pt x="98" y="486"/>
                  </a:lnTo>
                  <a:lnTo>
                    <a:pt x="100" y="488"/>
                  </a:lnTo>
                  <a:lnTo>
                    <a:pt x="110" y="480"/>
                  </a:lnTo>
                  <a:lnTo>
                    <a:pt x="112" y="482"/>
                  </a:lnTo>
                  <a:lnTo>
                    <a:pt x="112" y="486"/>
                  </a:lnTo>
                  <a:lnTo>
                    <a:pt x="114" y="478"/>
                  </a:lnTo>
                  <a:lnTo>
                    <a:pt x="120" y="478"/>
                  </a:lnTo>
                  <a:lnTo>
                    <a:pt x="126" y="474"/>
                  </a:lnTo>
                  <a:lnTo>
                    <a:pt x="126" y="470"/>
                  </a:lnTo>
                  <a:lnTo>
                    <a:pt x="124" y="468"/>
                  </a:lnTo>
                  <a:lnTo>
                    <a:pt x="128" y="466"/>
                  </a:lnTo>
                  <a:lnTo>
                    <a:pt x="136" y="464"/>
                  </a:lnTo>
                  <a:lnTo>
                    <a:pt x="136" y="462"/>
                  </a:lnTo>
                  <a:lnTo>
                    <a:pt x="134" y="462"/>
                  </a:lnTo>
                  <a:lnTo>
                    <a:pt x="138" y="460"/>
                  </a:lnTo>
                  <a:lnTo>
                    <a:pt x="140" y="462"/>
                  </a:lnTo>
                  <a:lnTo>
                    <a:pt x="140" y="456"/>
                  </a:lnTo>
                  <a:lnTo>
                    <a:pt x="144" y="456"/>
                  </a:lnTo>
                  <a:lnTo>
                    <a:pt x="154" y="450"/>
                  </a:lnTo>
                  <a:lnTo>
                    <a:pt x="156" y="444"/>
                  </a:lnTo>
                  <a:lnTo>
                    <a:pt x="160" y="440"/>
                  </a:lnTo>
                  <a:lnTo>
                    <a:pt x="160" y="438"/>
                  </a:lnTo>
                  <a:lnTo>
                    <a:pt x="164" y="438"/>
                  </a:lnTo>
                  <a:lnTo>
                    <a:pt x="164" y="434"/>
                  </a:lnTo>
                  <a:lnTo>
                    <a:pt x="168" y="434"/>
                  </a:lnTo>
                  <a:lnTo>
                    <a:pt x="174" y="428"/>
                  </a:lnTo>
                  <a:lnTo>
                    <a:pt x="186" y="422"/>
                  </a:lnTo>
                  <a:lnTo>
                    <a:pt x="184" y="418"/>
                  </a:lnTo>
                  <a:lnTo>
                    <a:pt x="186" y="418"/>
                  </a:lnTo>
                  <a:lnTo>
                    <a:pt x="186" y="414"/>
                  </a:lnTo>
                  <a:lnTo>
                    <a:pt x="194" y="410"/>
                  </a:lnTo>
                  <a:lnTo>
                    <a:pt x="196" y="406"/>
                  </a:lnTo>
                  <a:lnTo>
                    <a:pt x="192" y="400"/>
                  </a:lnTo>
                  <a:lnTo>
                    <a:pt x="184" y="400"/>
                  </a:lnTo>
                  <a:lnTo>
                    <a:pt x="186" y="392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2" y="384"/>
                  </a:lnTo>
                  <a:lnTo>
                    <a:pt x="198" y="384"/>
                  </a:lnTo>
                  <a:lnTo>
                    <a:pt x="200" y="380"/>
                  </a:lnTo>
                  <a:lnTo>
                    <a:pt x="198" y="380"/>
                  </a:lnTo>
                  <a:lnTo>
                    <a:pt x="206" y="376"/>
                  </a:lnTo>
                  <a:lnTo>
                    <a:pt x="204" y="372"/>
                  </a:lnTo>
                  <a:lnTo>
                    <a:pt x="200" y="368"/>
                  </a:lnTo>
                  <a:lnTo>
                    <a:pt x="206" y="370"/>
                  </a:lnTo>
                  <a:lnTo>
                    <a:pt x="210" y="364"/>
                  </a:lnTo>
                  <a:lnTo>
                    <a:pt x="218" y="350"/>
                  </a:lnTo>
                  <a:lnTo>
                    <a:pt x="232" y="340"/>
                  </a:lnTo>
                  <a:lnTo>
                    <a:pt x="232" y="334"/>
                  </a:lnTo>
                  <a:lnTo>
                    <a:pt x="236" y="320"/>
                  </a:lnTo>
                  <a:lnTo>
                    <a:pt x="238" y="312"/>
                  </a:lnTo>
                  <a:lnTo>
                    <a:pt x="240" y="316"/>
                  </a:lnTo>
                  <a:lnTo>
                    <a:pt x="238" y="326"/>
                  </a:lnTo>
                  <a:lnTo>
                    <a:pt x="234" y="334"/>
                  </a:lnTo>
                  <a:lnTo>
                    <a:pt x="234" y="340"/>
                  </a:lnTo>
                  <a:lnTo>
                    <a:pt x="240" y="342"/>
                  </a:lnTo>
                  <a:lnTo>
                    <a:pt x="250" y="334"/>
                  </a:lnTo>
                  <a:lnTo>
                    <a:pt x="248" y="338"/>
                  </a:lnTo>
                  <a:lnTo>
                    <a:pt x="240" y="344"/>
                  </a:lnTo>
                  <a:lnTo>
                    <a:pt x="240" y="346"/>
                  </a:lnTo>
                  <a:lnTo>
                    <a:pt x="254" y="352"/>
                  </a:lnTo>
                  <a:lnTo>
                    <a:pt x="252" y="354"/>
                  </a:lnTo>
                  <a:lnTo>
                    <a:pt x="240" y="352"/>
                  </a:lnTo>
                  <a:lnTo>
                    <a:pt x="236" y="348"/>
                  </a:lnTo>
                  <a:lnTo>
                    <a:pt x="224" y="356"/>
                  </a:lnTo>
                  <a:lnTo>
                    <a:pt x="222" y="358"/>
                  </a:lnTo>
                  <a:lnTo>
                    <a:pt x="222" y="368"/>
                  </a:lnTo>
                  <a:lnTo>
                    <a:pt x="216" y="382"/>
                  </a:lnTo>
                  <a:lnTo>
                    <a:pt x="220" y="386"/>
                  </a:lnTo>
                  <a:lnTo>
                    <a:pt x="228" y="382"/>
                  </a:lnTo>
                  <a:lnTo>
                    <a:pt x="226" y="386"/>
                  </a:lnTo>
                  <a:lnTo>
                    <a:pt x="222" y="388"/>
                  </a:lnTo>
                  <a:lnTo>
                    <a:pt x="224" y="390"/>
                  </a:lnTo>
                  <a:lnTo>
                    <a:pt x="218" y="390"/>
                  </a:lnTo>
                  <a:lnTo>
                    <a:pt x="216" y="396"/>
                  </a:lnTo>
                  <a:lnTo>
                    <a:pt x="218" y="398"/>
                  </a:lnTo>
                  <a:lnTo>
                    <a:pt x="224" y="396"/>
                  </a:lnTo>
                  <a:lnTo>
                    <a:pt x="226" y="392"/>
                  </a:lnTo>
                  <a:lnTo>
                    <a:pt x="228" y="394"/>
                  </a:lnTo>
                  <a:lnTo>
                    <a:pt x="234" y="388"/>
                  </a:lnTo>
                  <a:lnTo>
                    <a:pt x="236" y="386"/>
                  </a:lnTo>
                  <a:lnTo>
                    <a:pt x="236" y="392"/>
                  </a:lnTo>
                  <a:lnTo>
                    <a:pt x="238" y="384"/>
                  </a:lnTo>
                  <a:lnTo>
                    <a:pt x="244" y="384"/>
                  </a:lnTo>
                  <a:lnTo>
                    <a:pt x="244" y="376"/>
                  </a:lnTo>
                  <a:lnTo>
                    <a:pt x="246" y="384"/>
                  </a:lnTo>
                  <a:lnTo>
                    <a:pt x="248" y="374"/>
                  </a:lnTo>
                  <a:lnTo>
                    <a:pt x="250" y="376"/>
                  </a:lnTo>
                  <a:lnTo>
                    <a:pt x="260" y="376"/>
                  </a:lnTo>
                  <a:lnTo>
                    <a:pt x="262" y="372"/>
                  </a:lnTo>
                  <a:lnTo>
                    <a:pt x="266" y="370"/>
                  </a:lnTo>
                  <a:lnTo>
                    <a:pt x="262" y="368"/>
                  </a:lnTo>
                  <a:lnTo>
                    <a:pt x="268" y="362"/>
                  </a:lnTo>
                  <a:lnTo>
                    <a:pt x="266" y="360"/>
                  </a:lnTo>
                  <a:lnTo>
                    <a:pt x="260" y="362"/>
                  </a:lnTo>
                  <a:lnTo>
                    <a:pt x="260" y="360"/>
                  </a:lnTo>
                  <a:lnTo>
                    <a:pt x="264" y="358"/>
                  </a:lnTo>
                  <a:lnTo>
                    <a:pt x="264" y="356"/>
                  </a:lnTo>
                  <a:lnTo>
                    <a:pt x="258" y="354"/>
                  </a:lnTo>
                  <a:lnTo>
                    <a:pt x="262" y="352"/>
                  </a:lnTo>
                  <a:lnTo>
                    <a:pt x="264" y="348"/>
                  </a:lnTo>
                  <a:lnTo>
                    <a:pt x="262" y="348"/>
                  </a:lnTo>
                  <a:lnTo>
                    <a:pt x="264" y="346"/>
                  </a:lnTo>
                  <a:lnTo>
                    <a:pt x="266" y="346"/>
                  </a:lnTo>
                  <a:lnTo>
                    <a:pt x="270" y="342"/>
                  </a:lnTo>
                  <a:lnTo>
                    <a:pt x="268" y="350"/>
                  </a:lnTo>
                  <a:lnTo>
                    <a:pt x="268" y="352"/>
                  </a:lnTo>
                  <a:lnTo>
                    <a:pt x="272" y="350"/>
                  </a:lnTo>
                  <a:lnTo>
                    <a:pt x="272" y="344"/>
                  </a:lnTo>
                  <a:lnTo>
                    <a:pt x="272" y="350"/>
                  </a:lnTo>
                  <a:lnTo>
                    <a:pt x="274" y="350"/>
                  </a:lnTo>
                  <a:lnTo>
                    <a:pt x="286" y="346"/>
                  </a:lnTo>
                  <a:lnTo>
                    <a:pt x="286" y="352"/>
                  </a:lnTo>
                  <a:lnTo>
                    <a:pt x="284" y="356"/>
                  </a:lnTo>
                  <a:lnTo>
                    <a:pt x="294" y="354"/>
                  </a:lnTo>
                  <a:lnTo>
                    <a:pt x="290" y="358"/>
                  </a:lnTo>
                  <a:lnTo>
                    <a:pt x="298" y="358"/>
                  </a:lnTo>
                  <a:lnTo>
                    <a:pt x="296" y="362"/>
                  </a:lnTo>
                  <a:lnTo>
                    <a:pt x="304" y="366"/>
                  </a:lnTo>
                  <a:lnTo>
                    <a:pt x="308" y="362"/>
                  </a:lnTo>
                  <a:lnTo>
                    <a:pt x="310" y="368"/>
                  </a:lnTo>
                  <a:lnTo>
                    <a:pt x="318" y="372"/>
                  </a:lnTo>
                  <a:lnTo>
                    <a:pt x="320" y="376"/>
                  </a:lnTo>
                  <a:lnTo>
                    <a:pt x="334" y="372"/>
                  </a:lnTo>
                  <a:lnTo>
                    <a:pt x="350" y="376"/>
                  </a:lnTo>
                  <a:lnTo>
                    <a:pt x="356" y="374"/>
                  </a:lnTo>
                  <a:lnTo>
                    <a:pt x="358" y="376"/>
                  </a:lnTo>
                  <a:lnTo>
                    <a:pt x="356" y="378"/>
                  </a:lnTo>
                  <a:lnTo>
                    <a:pt x="356" y="378"/>
                  </a:lnTo>
                  <a:lnTo>
                    <a:pt x="366" y="382"/>
                  </a:lnTo>
                  <a:lnTo>
                    <a:pt x="376" y="380"/>
                  </a:lnTo>
                  <a:lnTo>
                    <a:pt x="382" y="374"/>
                  </a:lnTo>
                  <a:lnTo>
                    <a:pt x="388" y="380"/>
                  </a:lnTo>
                  <a:lnTo>
                    <a:pt x="384" y="382"/>
                  </a:lnTo>
                  <a:lnTo>
                    <a:pt x="384" y="388"/>
                  </a:lnTo>
                  <a:lnTo>
                    <a:pt x="382" y="376"/>
                  </a:lnTo>
                  <a:lnTo>
                    <a:pt x="380" y="378"/>
                  </a:lnTo>
                  <a:lnTo>
                    <a:pt x="380" y="386"/>
                  </a:lnTo>
                  <a:lnTo>
                    <a:pt x="378" y="388"/>
                  </a:lnTo>
                  <a:lnTo>
                    <a:pt x="394" y="398"/>
                  </a:lnTo>
                  <a:lnTo>
                    <a:pt x="398" y="396"/>
                  </a:lnTo>
                  <a:lnTo>
                    <a:pt x="398" y="392"/>
                  </a:lnTo>
                  <a:lnTo>
                    <a:pt x="400" y="390"/>
                  </a:lnTo>
                  <a:lnTo>
                    <a:pt x="400" y="39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32" name="Google Shape;1932;p112"/>
            <p:cNvSpPr/>
            <p:nvPr/>
          </p:nvSpPr>
          <p:spPr>
            <a:xfrm>
              <a:off x="1194141" y="2632454"/>
              <a:ext cx="119733" cy="116817"/>
            </a:xfrm>
            <a:custGeom>
              <a:avLst/>
              <a:gdLst/>
              <a:ahLst/>
              <a:cxnLst/>
              <a:rect l="l" t="t" r="r" b="b"/>
              <a:pathLst>
                <a:path w="110" h="124" extrusionOk="0">
                  <a:moveTo>
                    <a:pt x="2" y="10"/>
                  </a:moveTo>
                  <a:lnTo>
                    <a:pt x="0" y="12"/>
                  </a:lnTo>
                  <a:lnTo>
                    <a:pt x="0" y="2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28" y="32"/>
                  </a:lnTo>
                  <a:lnTo>
                    <a:pt x="20" y="24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4" y="26"/>
                  </a:lnTo>
                  <a:lnTo>
                    <a:pt x="28" y="22"/>
                  </a:lnTo>
                  <a:lnTo>
                    <a:pt x="32" y="30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4" y="32"/>
                  </a:lnTo>
                  <a:lnTo>
                    <a:pt x="38" y="40"/>
                  </a:lnTo>
                  <a:lnTo>
                    <a:pt x="40" y="38"/>
                  </a:lnTo>
                  <a:lnTo>
                    <a:pt x="40" y="3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46" y="36"/>
                  </a:lnTo>
                  <a:lnTo>
                    <a:pt x="54" y="38"/>
                  </a:lnTo>
                  <a:lnTo>
                    <a:pt x="58" y="46"/>
                  </a:lnTo>
                  <a:lnTo>
                    <a:pt x="62" y="40"/>
                  </a:lnTo>
                  <a:lnTo>
                    <a:pt x="60" y="44"/>
                  </a:lnTo>
                  <a:lnTo>
                    <a:pt x="58" y="46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50"/>
                  </a:lnTo>
                  <a:lnTo>
                    <a:pt x="70" y="58"/>
                  </a:lnTo>
                  <a:lnTo>
                    <a:pt x="62" y="54"/>
                  </a:lnTo>
                  <a:lnTo>
                    <a:pt x="62" y="56"/>
                  </a:lnTo>
                  <a:lnTo>
                    <a:pt x="62" y="58"/>
                  </a:lnTo>
                  <a:lnTo>
                    <a:pt x="64" y="62"/>
                  </a:lnTo>
                  <a:lnTo>
                    <a:pt x="68" y="62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68" y="68"/>
                  </a:lnTo>
                  <a:lnTo>
                    <a:pt x="72" y="68"/>
                  </a:lnTo>
                  <a:lnTo>
                    <a:pt x="74" y="72"/>
                  </a:lnTo>
                  <a:lnTo>
                    <a:pt x="70" y="68"/>
                  </a:lnTo>
                  <a:lnTo>
                    <a:pt x="72" y="74"/>
                  </a:lnTo>
                  <a:lnTo>
                    <a:pt x="78" y="78"/>
                  </a:lnTo>
                  <a:lnTo>
                    <a:pt x="80" y="84"/>
                  </a:lnTo>
                  <a:lnTo>
                    <a:pt x="88" y="90"/>
                  </a:lnTo>
                  <a:lnTo>
                    <a:pt x="84" y="92"/>
                  </a:lnTo>
                  <a:lnTo>
                    <a:pt x="82" y="98"/>
                  </a:lnTo>
                  <a:lnTo>
                    <a:pt x="80" y="102"/>
                  </a:lnTo>
                  <a:lnTo>
                    <a:pt x="82" y="104"/>
                  </a:lnTo>
                  <a:lnTo>
                    <a:pt x="82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90" y="96"/>
                  </a:lnTo>
                  <a:lnTo>
                    <a:pt x="94" y="92"/>
                  </a:lnTo>
                  <a:lnTo>
                    <a:pt x="94" y="96"/>
                  </a:lnTo>
                  <a:lnTo>
                    <a:pt x="98" y="102"/>
                  </a:lnTo>
                  <a:lnTo>
                    <a:pt x="98" y="110"/>
                  </a:lnTo>
                  <a:lnTo>
                    <a:pt x="102" y="110"/>
                  </a:lnTo>
                  <a:lnTo>
                    <a:pt x="102" y="116"/>
                  </a:lnTo>
                  <a:lnTo>
                    <a:pt x="98" y="11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0" y="122"/>
                  </a:lnTo>
                  <a:lnTo>
                    <a:pt x="104" y="120"/>
                  </a:lnTo>
                  <a:lnTo>
                    <a:pt x="106" y="116"/>
                  </a:lnTo>
                  <a:lnTo>
                    <a:pt x="108" y="118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02"/>
                  </a:lnTo>
                  <a:lnTo>
                    <a:pt x="110" y="96"/>
                  </a:lnTo>
                  <a:lnTo>
                    <a:pt x="110" y="94"/>
                  </a:lnTo>
                  <a:lnTo>
                    <a:pt x="96" y="86"/>
                  </a:lnTo>
                  <a:lnTo>
                    <a:pt x="88" y="84"/>
                  </a:lnTo>
                  <a:lnTo>
                    <a:pt x="84" y="80"/>
                  </a:lnTo>
                  <a:lnTo>
                    <a:pt x="80" y="72"/>
                  </a:lnTo>
                  <a:lnTo>
                    <a:pt x="78" y="68"/>
                  </a:lnTo>
                  <a:lnTo>
                    <a:pt x="78" y="66"/>
                  </a:lnTo>
                  <a:lnTo>
                    <a:pt x="58" y="30"/>
                  </a:lnTo>
                  <a:lnTo>
                    <a:pt x="50" y="24"/>
                  </a:lnTo>
                  <a:lnTo>
                    <a:pt x="50" y="18"/>
                  </a:lnTo>
                  <a:lnTo>
                    <a:pt x="36" y="0"/>
                  </a:lnTo>
                  <a:lnTo>
                    <a:pt x="26" y="6"/>
                  </a:lnTo>
                  <a:lnTo>
                    <a:pt x="20" y="16"/>
                  </a:lnTo>
                  <a:lnTo>
                    <a:pt x="8" y="22"/>
                  </a:lnTo>
                  <a:lnTo>
                    <a:pt x="6" y="14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33" name="Google Shape;1933;p112"/>
            <p:cNvSpPr/>
            <p:nvPr/>
          </p:nvSpPr>
          <p:spPr>
            <a:xfrm>
              <a:off x="3704179" y="3158131"/>
              <a:ext cx="6531" cy="5653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2" y="6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34" name="Google Shape;1934;p112"/>
            <p:cNvSpPr/>
            <p:nvPr/>
          </p:nvSpPr>
          <p:spPr>
            <a:xfrm>
              <a:off x="3706356" y="3131753"/>
              <a:ext cx="21770" cy="56525"/>
            </a:xfrm>
            <a:custGeom>
              <a:avLst/>
              <a:gdLst/>
              <a:ahLst/>
              <a:cxnLst/>
              <a:rect l="l" t="t" r="r" b="b"/>
              <a:pathLst>
                <a:path w="20" h="60" extrusionOk="0">
                  <a:moveTo>
                    <a:pt x="0" y="34"/>
                  </a:moveTo>
                  <a:lnTo>
                    <a:pt x="2" y="32"/>
                  </a:lnTo>
                  <a:lnTo>
                    <a:pt x="2" y="30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6" y="20"/>
                  </a:lnTo>
                  <a:lnTo>
                    <a:pt x="12" y="2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4"/>
                  </a:lnTo>
                  <a:lnTo>
                    <a:pt x="12" y="42"/>
                  </a:lnTo>
                  <a:lnTo>
                    <a:pt x="10" y="60"/>
                  </a:lnTo>
                  <a:lnTo>
                    <a:pt x="8" y="60"/>
                  </a:lnTo>
                  <a:lnTo>
                    <a:pt x="6" y="54"/>
                  </a:lnTo>
                  <a:lnTo>
                    <a:pt x="4" y="46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35" name="Google Shape;1935;p112"/>
            <p:cNvSpPr/>
            <p:nvPr/>
          </p:nvSpPr>
          <p:spPr>
            <a:xfrm>
              <a:off x="3545262" y="2717241"/>
              <a:ext cx="141502" cy="103628"/>
            </a:xfrm>
            <a:custGeom>
              <a:avLst/>
              <a:gdLst/>
              <a:ahLst/>
              <a:cxnLst/>
              <a:rect l="l" t="t" r="r" b="b"/>
              <a:pathLst>
                <a:path w="130" h="110" extrusionOk="0">
                  <a:moveTo>
                    <a:pt x="4" y="104"/>
                  </a:moveTo>
                  <a:lnTo>
                    <a:pt x="6" y="94"/>
                  </a:lnTo>
                  <a:lnTo>
                    <a:pt x="0" y="88"/>
                  </a:lnTo>
                  <a:lnTo>
                    <a:pt x="10" y="80"/>
                  </a:lnTo>
                  <a:lnTo>
                    <a:pt x="10" y="72"/>
                  </a:lnTo>
                  <a:lnTo>
                    <a:pt x="4" y="50"/>
                  </a:lnTo>
                  <a:lnTo>
                    <a:pt x="22" y="50"/>
                  </a:lnTo>
                  <a:lnTo>
                    <a:pt x="22" y="46"/>
                  </a:lnTo>
                  <a:lnTo>
                    <a:pt x="28" y="44"/>
                  </a:lnTo>
                  <a:lnTo>
                    <a:pt x="36" y="46"/>
                  </a:lnTo>
                  <a:lnTo>
                    <a:pt x="32" y="40"/>
                  </a:lnTo>
                  <a:lnTo>
                    <a:pt x="36" y="36"/>
                  </a:lnTo>
                  <a:lnTo>
                    <a:pt x="36" y="28"/>
                  </a:lnTo>
                  <a:lnTo>
                    <a:pt x="46" y="24"/>
                  </a:lnTo>
                  <a:lnTo>
                    <a:pt x="48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54" y="8"/>
                  </a:lnTo>
                  <a:lnTo>
                    <a:pt x="60" y="8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4" y="10"/>
                  </a:lnTo>
                  <a:lnTo>
                    <a:pt x="98" y="6"/>
                  </a:lnTo>
                  <a:lnTo>
                    <a:pt x="104" y="12"/>
                  </a:lnTo>
                  <a:lnTo>
                    <a:pt x="106" y="22"/>
                  </a:lnTo>
                  <a:lnTo>
                    <a:pt x="104" y="32"/>
                  </a:lnTo>
                  <a:lnTo>
                    <a:pt x="116" y="48"/>
                  </a:lnTo>
                  <a:lnTo>
                    <a:pt x="118" y="54"/>
                  </a:lnTo>
                  <a:lnTo>
                    <a:pt x="124" y="54"/>
                  </a:lnTo>
                  <a:lnTo>
                    <a:pt x="130" y="58"/>
                  </a:lnTo>
                  <a:lnTo>
                    <a:pt x="130" y="62"/>
                  </a:lnTo>
                  <a:lnTo>
                    <a:pt x="122" y="68"/>
                  </a:lnTo>
                  <a:lnTo>
                    <a:pt x="114" y="66"/>
                  </a:lnTo>
                  <a:lnTo>
                    <a:pt x="110" y="70"/>
                  </a:lnTo>
                  <a:lnTo>
                    <a:pt x="116" y="92"/>
                  </a:lnTo>
                  <a:lnTo>
                    <a:pt x="106" y="92"/>
                  </a:lnTo>
                  <a:lnTo>
                    <a:pt x="102" y="98"/>
                  </a:lnTo>
                  <a:lnTo>
                    <a:pt x="100" y="108"/>
                  </a:lnTo>
                  <a:lnTo>
                    <a:pt x="98" y="110"/>
                  </a:lnTo>
                  <a:lnTo>
                    <a:pt x="94" y="108"/>
                  </a:lnTo>
                  <a:lnTo>
                    <a:pt x="86" y="110"/>
                  </a:lnTo>
                  <a:lnTo>
                    <a:pt x="80" y="104"/>
                  </a:lnTo>
                  <a:lnTo>
                    <a:pt x="76" y="108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58" y="104"/>
                  </a:lnTo>
                  <a:lnTo>
                    <a:pt x="54" y="104"/>
                  </a:lnTo>
                  <a:lnTo>
                    <a:pt x="50" y="100"/>
                  </a:lnTo>
                  <a:lnTo>
                    <a:pt x="36" y="96"/>
                  </a:lnTo>
                  <a:lnTo>
                    <a:pt x="28" y="96"/>
                  </a:lnTo>
                  <a:lnTo>
                    <a:pt x="18" y="96"/>
                  </a:lnTo>
                  <a:lnTo>
                    <a:pt x="14" y="100"/>
                  </a:lnTo>
                  <a:lnTo>
                    <a:pt x="4" y="104"/>
                  </a:lnTo>
                  <a:lnTo>
                    <a:pt x="4" y="10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36" name="Google Shape;1936;p112"/>
            <p:cNvSpPr/>
            <p:nvPr/>
          </p:nvSpPr>
          <p:spPr>
            <a:xfrm>
              <a:off x="3567031" y="3156247"/>
              <a:ext cx="163272" cy="139427"/>
            </a:xfrm>
            <a:custGeom>
              <a:avLst/>
              <a:gdLst/>
              <a:ahLst/>
              <a:cxnLst/>
              <a:rect l="l" t="t" r="r" b="b"/>
              <a:pathLst>
                <a:path w="150" h="148" extrusionOk="0">
                  <a:moveTo>
                    <a:pt x="128" y="8"/>
                  </a:moveTo>
                  <a:lnTo>
                    <a:pt x="126" y="4"/>
                  </a:lnTo>
                  <a:lnTo>
                    <a:pt x="120" y="8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06" y="10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98" y="2"/>
                  </a:lnTo>
                  <a:lnTo>
                    <a:pt x="94" y="2"/>
                  </a:lnTo>
                  <a:lnTo>
                    <a:pt x="88" y="2"/>
                  </a:lnTo>
                  <a:lnTo>
                    <a:pt x="86" y="2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76" y="2"/>
                  </a:lnTo>
                  <a:lnTo>
                    <a:pt x="58" y="12"/>
                  </a:lnTo>
                  <a:lnTo>
                    <a:pt x="30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6" y="40"/>
                  </a:lnTo>
                  <a:lnTo>
                    <a:pt x="6" y="52"/>
                  </a:lnTo>
                  <a:lnTo>
                    <a:pt x="6" y="66"/>
                  </a:lnTo>
                  <a:lnTo>
                    <a:pt x="6" y="80"/>
                  </a:lnTo>
                  <a:lnTo>
                    <a:pt x="6" y="92"/>
                  </a:lnTo>
                  <a:lnTo>
                    <a:pt x="6" y="106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4"/>
                  </a:lnTo>
                  <a:lnTo>
                    <a:pt x="16" y="144"/>
                  </a:lnTo>
                  <a:lnTo>
                    <a:pt x="26" y="144"/>
                  </a:lnTo>
                  <a:lnTo>
                    <a:pt x="38" y="144"/>
                  </a:lnTo>
                  <a:lnTo>
                    <a:pt x="48" y="144"/>
                  </a:lnTo>
                  <a:lnTo>
                    <a:pt x="58" y="144"/>
                  </a:lnTo>
                  <a:lnTo>
                    <a:pt x="68" y="144"/>
                  </a:lnTo>
                  <a:lnTo>
                    <a:pt x="78" y="144"/>
                  </a:lnTo>
                  <a:lnTo>
                    <a:pt x="90" y="144"/>
                  </a:lnTo>
                  <a:lnTo>
                    <a:pt x="90" y="140"/>
                  </a:lnTo>
                  <a:lnTo>
                    <a:pt x="92" y="142"/>
                  </a:lnTo>
                  <a:lnTo>
                    <a:pt x="92" y="144"/>
                  </a:lnTo>
                  <a:lnTo>
                    <a:pt x="104" y="144"/>
                  </a:lnTo>
                  <a:lnTo>
                    <a:pt x="116" y="144"/>
                  </a:lnTo>
                  <a:lnTo>
                    <a:pt x="120" y="148"/>
                  </a:lnTo>
                  <a:lnTo>
                    <a:pt x="126" y="146"/>
                  </a:lnTo>
                  <a:lnTo>
                    <a:pt x="128" y="140"/>
                  </a:lnTo>
                  <a:lnTo>
                    <a:pt x="136" y="138"/>
                  </a:lnTo>
                  <a:lnTo>
                    <a:pt x="138" y="132"/>
                  </a:lnTo>
                  <a:lnTo>
                    <a:pt x="142" y="132"/>
                  </a:lnTo>
                  <a:lnTo>
                    <a:pt x="148" y="128"/>
                  </a:lnTo>
                  <a:lnTo>
                    <a:pt x="146" y="116"/>
                  </a:lnTo>
                  <a:lnTo>
                    <a:pt x="150" y="116"/>
                  </a:lnTo>
                  <a:lnTo>
                    <a:pt x="142" y="108"/>
                  </a:lnTo>
                  <a:lnTo>
                    <a:pt x="126" y="78"/>
                  </a:lnTo>
                  <a:lnTo>
                    <a:pt x="124" y="68"/>
                  </a:lnTo>
                  <a:lnTo>
                    <a:pt x="120" y="62"/>
                  </a:lnTo>
                  <a:lnTo>
                    <a:pt x="118" y="56"/>
                  </a:lnTo>
                  <a:lnTo>
                    <a:pt x="112" y="50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04" y="3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8" y="32"/>
                  </a:lnTo>
                  <a:lnTo>
                    <a:pt x="116" y="42"/>
                  </a:lnTo>
                  <a:lnTo>
                    <a:pt x="116" y="46"/>
                  </a:lnTo>
                  <a:lnTo>
                    <a:pt x="126" y="58"/>
                  </a:lnTo>
                  <a:lnTo>
                    <a:pt x="132" y="56"/>
                  </a:lnTo>
                  <a:lnTo>
                    <a:pt x="132" y="52"/>
                  </a:lnTo>
                  <a:lnTo>
                    <a:pt x="136" y="34"/>
                  </a:lnTo>
                  <a:lnTo>
                    <a:pt x="134" y="28"/>
                  </a:lnTo>
                  <a:lnTo>
                    <a:pt x="132" y="20"/>
                  </a:lnTo>
                  <a:lnTo>
                    <a:pt x="130" y="12"/>
                  </a:lnTo>
                  <a:lnTo>
                    <a:pt x="128" y="8"/>
                  </a:lnTo>
                  <a:lnTo>
                    <a:pt x="128" y="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37" name="Google Shape;1937;p112"/>
            <p:cNvSpPr/>
            <p:nvPr/>
          </p:nvSpPr>
          <p:spPr>
            <a:xfrm>
              <a:off x="3887045" y="2734199"/>
              <a:ext cx="592134" cy="273201"/>
            </a:xfrm>
            <a:custGeom>
              <a:avLst/>
              <a:gdLst/>
              <a:ahLst/>
              <a:cxnLst/>
              <a:rect l="l" t="t" r="r" b="b"/>
              <a:pathLst>
                <a:path w="544" h="290" extrusionOk="0">
                  <a:moveTo>
                    <a:pt x="290" y="10"/>
                  </a:moveTo>
                  <a:lnTo>
                    <a:pt x="290" y="4"/>
                  </a:lnTo>
                  <a:lnTo>
                    <a:pt x="300" y="0"/>
                  </a:lnTo>
                  <a:lnTo>
                    <a:pt x="326" y="4"/>
                  </a:lnTo>
                  <a:lnTo>
                    <a:pt x="328" y="14"/>
                  </a:lnTo>
                  <a:lnTo>
                    <a:pt x="330" y="16"/>
                  </a:lnTo>
                  <a:lnTo>
                    <a:pt x="328" y="26"/>
                  </a:lnTo>
                  <a:lnTo>
                    <a:pt x="330" y="30"/>
                  </a:lnTo>
                  <a:lnTo>
                    <a:pt x="342" y="28"/>
                  </a:lnTo>
                  <a:lnTo>
                    <a:pt x="342" y="24"/>
                  </a:lnTo>
                  <a:lnTo>
                    <a:pt x="346" y="28"/>
                  </a:lnTo>
                  <a:lnTo>
                    <a:pt x="346" y="32"/>
                  </a:lnTo>
                  <a:lnTo>
                    <a:pt x="350" y="34"/>
                  </a:lnTo>
                  <a:lnTo>
                    <a:pt x="348" y="30"/>
                  </a:lnTo>
                  <a:lnTo>
                    <a:pt x="350" y="30"/>
                  </a:lnTo>
                  <a:lnTo>
                    <a:pt x="358" y="34"/>
                  </a:lnTo>
                  <a:lnTo>
                    <a:pt x="362" y="30"/>
                  </a:lnTo>
                  <a:lnTo>
                    <a:pt x="364" y="34"/>
                  </a:lnTo>
                  <a:lnTo>
                    <a:pt x="358" y="40"/>
                  </a:lnTo>
                  <a:lnTo>
                    <a:pt x="360" y="44"/>
                  </a:lnTo>
                  <a:lnTo>
                    <a:pt x="374" y="42"/>
                  </a:lnTo>
                  <a:lnTo>
                    <a:pt x="388" y="28"/>
                  </a:lnTo>
                  <a:lnTo>
                    <a:pt x="404" y="22"/>
                  </a:lnTo>
                  <a:lnTo>
                    <a:pt x="406" y="26"/>
                  </a:lnTo>
                  <a:lnTo>
                    <a:pt x="400" y="28"/>
                  </a:lnTo>
                  <a:lnTo>
                    <a:pt x="402" y="32"/>
                  </a:lnTo>
                  <a:lnTo>
                    <a:pt x="420" y="48"/>
                  </a:lnTo>
                  <a:lnTo>
                    <a:pt x="450" y="102"/>
                  </a:lnTo>
                  <a:lnTo>
                    <a:pt x="458" y="92"/>
                  </a:lnTo>
                  <a:lnTo>
                    <a:pt x="464" y="96"/>
                  </a:lnTo>
                  <a:lnTo>
                    <a:pt x="466" y="104"/>
                  </a:lnTo>
                  <a:lnTo>
                    <a:pt x="482" y="104"/>
                  </a:lnTo>
                  <a:lnTo>
                    <a:pt x="494" y="98"/>
                  </a:lnTo>
                  <a:lnTo>
                    <a:pt x="518" y="126"/>
                  </a:lnTo>
                  <a:lnTo>
                    <a:pt x="532" y="130"/>
                  </a:lnTo>
                  <a:lnTo>
                    <a:pt x="536" y="126"/>
                  </a:lnTo>
                  <a:lnTo>
                    <a:pt x="544" y="136"/>
                  </a:lnTo>
                  <a:lnTo>
                    <a:pt x="542" y="144"/>
                  </a:lnTo>
                  <a:lnTo>
                    <a:pt x="536" y="152"/>
                  </a:lnTo>
                  <a:lnTo>
                    <a:pt x="526" y="154"/>
                  </a:lnTo>
                  <a:lnTo>
                    <a:pt x="522" y="164"/>
                  </a:lnTo>
                  <a:lnTo>
                    <a:pt x="522" y="178"/>
                  </a:lnTo>
                  <a:lnTo>
                    <a:pt x="514" y="184"/>
                  </a:lnTo>
                  <a:lnTo>
                    <a:pt x="508" y="180"/>
                  </a:lnTo>
                  <a:lnTo>
                    <a:pt x="500" y="180"/>
                  </a:lnTo>
                  <a:lnTo>
                    <a:pt x="494" y="178"/>
                  </a:lnTo>
                  <a:lnTo>
                    <a:pt x="488" y="178"/>
                  </a:lnTo>
                  <a:lnTo>
                    <a:pt x="484" y="188"/>
                  </a:lnTo>
                  <a:lnTo>
                    <a:pt x="478" y="202"/>
                  </a:lnTo>
                  <a:lnTo>
                    <a:pt x="478" y="206"/>
                  </a:lnTo>
                  <a:lnTo>
                    <a:pt x="480" y="214"/>
                  </a:lnTo>
                  <a:lnTo>
                    <a:pt x="464" y="216"/>
                  </a:lnTo>
                  <a:lnTo>
                    <a:pt x="458" y="218"/>
                  </a:lnTo>
                  <a:lnTo>
                    <a:pt x="448" y="222"/>
                  </a:lnTo>
                  <a:lnTo>
                    <a:pt x="452" y="228"/>
                  </a:lnTo>
                  <a:lnTo>
                    <a:pt x="452" y="236"/>
                  </a:lnTo>
                  <a:lnTo>
                    <a:pt x="458" y="250"/>
                  </a:lnTo>
                  <a:lnTo>
                    <a:pt x="458" y="254"/>
                  </a:lnTo>
                  <a:lnTo>
                    <a:pt x="454" y="256"/>
                  </a:lnTo>
                  <a:lnTo>
                    <a:pt x="452" y="268"/>
                  </a:lnTo>
                  <a:lnTo>
                    <a:pt x="440" y="264"/>
                  </a:lnTo>
                  <a:lnTo>
                    <a:pt x="438" y="260"/>
                  </a:lnTo>
                  <a:lnTo>
                    <a:pt x="408" y="256"/>
                  </a:lnTo>
                  <a:lnTo>
                    <a:pt x="386" y="256"/>
                  </a:lnTo>
                  <a:lnTo>
                    <a:pt x="376" y="256"/>
                  </a:lnTo>
                  <a:lnTo>
                    <a:pt x="370" y="250"/>
                  </a:lnTo>
                  <a:lnTo>
                    <a:pt x="360" y="256"/>
                  </a:lnTo>
                  <a:lnTo>
                    <a:pt x="358" y="264"/>
                  </a:lnTo>
                  <a:lnTo>
                    <a:pt x="344" y="260"/>
                  </a:lnTo>
                  <a:lnTo>
                    <a:pt x="334" y="258"/>
                  </a:lnTo>
                  <a:lnTo>
                    <a:pt x="328" y="260"/>
                  </a:lnTo>
                  <a:lnTo>
                    <a:pt x="326" y="266"/>
                  </a:lnTo>
                  <a:lnTo>
                    <a:pt x="322" y="272"/>
                  </a:lnTo>
                  <a:lnTo>
                    <a:pt x="318" y="272"/>
                  </a:lnTo>
                  <a:lnTo>
                    <a:pt x="316" y="276"/>
                  </a:lnTo>
                  <a:lnTo>
                    <a:pt x="306" y="280"/>
                  </a:lnTo>
                  <a:lnTo>
                    <a:pt x="296" y="290"/>
                  </a:lnTo>
                  <a:lnTo>
                    <a:pt x="286" y="286"/>
                  </a:lnTo>
                  <a:lnTo>
                    <a:pt x="272" y="288"/>
                  </a:lnTo>
                  <a:lnTo>
                    <a:pt x="270" y="276"/>
                  </a:lnTo>
                  <a:lnTo>
                    <a:pt x="262" y="274"/>
                  </a:lnTo>
                  <a:lnTo>
                    <a:pt x="262" y="268"/>
                  </a:lnTo>
                  <a:lnTo>
                    <a:pt x="264" y="266"/>
                  </a:lnTo>
                  <a:lnTo>
                    <a:pt x="262" y="256"/>
                  </a:lnTo>
                  <a:lnTo>
                    <a:pt x="260" y="256"/>
                  </a:lnTo>
                  <a:lnTo>
                    <a:pt x="256" y="248"/>
                  </a:lnTo>
                  <a:lnTo>
                    <a:pt x="246" y="242"/>
                  </a:lnTo>
                  <a:lnTo>
                    <a:pt x="236" y="242"/>
                  </a:lnTo>
                  <a:lnTo>
                    <a:pt x="226" y="244"/>
                  </a:lnTo>
                  <a:lnTo>
                    <a:pt x="216" y="244"/>
                  </a:lnTo>
                  <a:lnTo>
                    <a:pt x="206" y="246"/>
                  </a:lnTo>
                  <a:lnTo>
                    <a:pt x="200" y="238"/>
                  </a:lnTo>
                  <a:lnTo>
                    <a:pt x="194" y="232"/>
                  </a:lnTo>
                  <a:lnTo>
                    <a:pt x="188" y="226"/>
                  </a:lnTo>
                  <a:lnTo>
                    <a:pt x="180" y="218"/>
                  </a:lnTo>
                  <a:lnTo>
                    <a:pt x="168" y="210"/>
                  </a:lnTo>
                  <a:lnTo>
                    <a:pt x="160" y="206"/>
                  </a:lnTo>
                  <a:lnTo>
                    <a:pt x="152" y="210"/>
                  </a:lnTo>
                  <a:lnTo>
                    <a:pt x="144" y="212"/>
                  </a:lnTo>
                  <a:lnTo>
                    <a:pt x="134" y="216"/>
                  </a:lnTo>
                  <a:lnTo>
                    <a:pt x="126" y="218"/>
                  </a:lnTo>
                  <a:lnTo>
                    <a:pt x="126" y="236"/>
                  </a:lnTo>
                  <a:lnTo>
                    <a:pt x="126" y="252"/>
                  </a:lnTo>
                  <a:lnTo>
                    <a:pt x="126" y="268"/>
                  </a:lnTo>
                  <a:lnTo>
                    <a:pt x="126" y="284"/>
                  </a:lnTo>
                  <a:lnTo>
                    <a:pt x="124" y="286"/>
                  </a:lnTo>
                  <a:lnTo>
                    <a:pt x="116" y="284"/>
                  </a:lnTo>
                  <a:lnTo>
                    <a:pt x="108" y="270"/>
                  </a:lnTo>
                  <a:lnTo>
                    <a:pt x="102" y="266"/>
                  </a:lnTo>
                  <a:lnTo>
                    <a:pt x="86" y="270"/>
                  </a:lnTo>
                  <a:lnTo>
                    <a:pt x="80" y="276"/>
                  </a:lnTo>
                  <a:lnTo>
                    <a:pt x="80" y="276"/>
                  </a:lnTo>
                  <a:lnTo>
                    <a:pt x="80" y="268"/>
                  </a:lnTo>
                  <a:lnTo>
                    <a:pt x="82" y="264"/>
                  </a:lnTo>
                  <a:lnTo>
                    <a:pt x="82" y="260"/>
                  </a:lnTo>
                  <a:lnTo>
                    <a:pt x="72" y="256"/>
                  </a:lnTo>
                  <a:lnTo>
                    <a:pt x="68" y="254"/>
                  </a:lnTo>
                  <a:lnTo>
                    <a:pt x="64" y="252"/>
                  </a:lnTo>
                  <a:lnTo>
                    <a:pt x="64" y="244"/>
                  </a:lnTo>
                  <a:lnTo>
                    <a:pt x="60" y="238"/>
                  </a:lnTo>
                  <a:lnTo>
                    <a:pt x="56" y="234"/>
                  </a:lnTo>
                  <a:lnTo>
                    <a:pt x="52" y="232"/>
                  </a:lnTo>
                  <a:lnTo>
                    <a:pt x="48" y="228"/>
                  </a:lnTo>
                  <a:lnTo>
                    <a:pt x="54" y="226"/>
                  </a:lnTo>
                  <a:lnTo>
                    <a:pt x="66" y="228"/>
                  </a:lnTo>
                  <a:lnTo>
                    <a:pt x="64" y="218"/>
                  </a:lnTo>
                  <a:lnTo>
                    <a:pt x="66" y="216"/>
                  </a:lnTo>
                  <a:lnTo>
                    <a:pt x="72" y="216"/>
                  </a:lnTo>
                  <a:lnTo>
                    <a:pt x="76" y="212"/>
                  </a:lnTo>
                  <a:lnTo>
                    <a:pt x="80" y="210"/>
                  </a:lnTo>
                  <a:lnTo>
                    <a:pt x="88" y="214"/>
                  </a:lnTo>
                  <a:lnTo>
                    <a:pt x="94" y="212"/>
                  </a:lnTo>
                  <a:lnTo>
                    <a:pt x="104" y="216"/>
                  </a:lnTo>
                  <a:lnTo>
                    <a:pt x="110" y="216"/>
                  </a:lnTo>
                  <a:lnTo>
                    <a:pt x="110" y="214"/>
                  </a:lnTo>
                  <a:lnTo>
                    <a:pt x="108" y="212"/>
                  </a:lnTo>
                  <a:lnTo>
                    <a:pt x="110" y="212"/>
                  </a:lnTo>
                  <a:lnTo>
                    <a:pt x="110" y="208"/>
                  </a:lnTo>
                  <a:lnTo>
                    <a:pt x="102" y="202"/>
                  </a:lnTo>
                  <a:lnTo>
                    <a:pt x="100" y="200"/>
                  </a:lnTo>
                  <a:lnTo>
                    <a:pt x="98" y="196"/>
                  </a:lnTo>
                  <a:lnTo>
                    <a:pt x="96" y="192"/>
                  </a:lnTo>
                  <a:lnTo>
                    <a:pt x="90" y="186"/>
                  </a:lnTo>
                  <a:lnTo>
                    <a:pt x="90" y="182"/>
                  </a:lnTo>
                  <a:lnTo>
                    <a:pt x="82" y="178"/>
                  </a:lnTo>
                  <a:lnTo>
                    <a:pt x="72" y="180"/>
                  </a:lnTo>
                  <a:lnTo>
                    <a:pt x="70" y="178"/>
                  </a:lnTo>
                  <a:lnTo>
                    <a:pt x="60" y="176"/>
                  </a:lnTo>
                  <a:lnTo>
                    <a:pt x="50" y="184"/>
                  </a:lnTo>
                  <a:lnTo>
                    <a:pt x="28" y="188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20" y="188"/>
                  </a:lnTo>
                  <a:lnTo>
                    <a:pt x="22" y="184"/>
                  </a:lnTo>
                  <a:lnTo>
                    <a:pt x="28" y="184"/>
                  </a:lnTo>
                  <a:lnTo>
                    <a:pt x="26" y="170"/>
                  </a:lnTo>
                  <a:lnTo>
                    <a:pt x="20" y="164"/>
                  </a:lnTo>
                  <a:lnTo>
                    <a:pt x="10" y="166"/>
                  </a:lnTo>
                  <a:lnTo>
                    <a:pt x="6" y="154"/>
                  </a:lnTo>
                  <a:lnTo>
                    <a:pt x="0" y="152"/>
                  </a:lnTo>
                  <a:lnTo>
                    <a:pt x="2" y="140"/>
                  </a:lnTo>
                  <a:lnTo>
                    <a:pt x="6" y="136"/>
                  </a:lnTo>
                  <a:lnTo>
                    <a:pt x="4" y="132"/>
                  </a:lnTo>
                  <a:lnTo>
                    <a:pt x="6" y="122"/>
                  </a:lnTo>
                  <a:lnTo>
                    <a:pt x="10" y="118"/>
                  </a:lnTo>
                  <a:lnTo>
                    <a:pt x="12" y="108"/>
                  </a:lnTo>
                  <a:lnTo>
                    <a:pt x="24" y="124"/>
                  </a:lnTo>
                  <a:lnTo>
                    <a:pt x="30" y="118"/>
                  </a:lnTo>
                  <a:lnTo>
                    <a:pt x="26" y="106"/>
                  </a:lnTo>
                  <a:lnTo>
                    <a:pt x="38" y="100"/>
                  </a:lnTo>
                  <a:lnTo>
                    <a:pt x="38" y="96"/>
                  </a:lnTo>
                  <a:lnTo>
                    <a:pt x="48" y="92"/>
                  </a:lnTo>
                  <a:lnTo>
                    <a:pt x="54" y="84"/>
                  </a:lnTo>
                  <a:lnTo>
                    <a:pt x="62" y="82"/>
                  </a:lnTo>
                  <a:lnTo>
                    <a:pt x="68" y="88"/>
                  </a:lnTo>
                  <a:lnTo>
                    <a:pt x="72" y="82"/>
                  </a:lnTo>
                  <a:lnTo>
                    <a:pt x="78" y="82"/>
                  </a:lnTo>
                  <a:lnTo>
                    <a:pt x="80" y="86"/>
                  </a:lnTo>
                  <a:lnTo>
                    <a:pt x="94" y="86"/>
                  </a:lnTo>
                  <a:lnTo>
                    <a:pt x="102" y="96"/>
                  </a:lnTo>
                  <a:lnTo>
                    <a:pt x="106" y="106"/>
                  </a:lnTo>
                  <a:lnTo>
                    <a:pt x="108" y="106"/>
                  </a:lnTo>
                  <a:lnTo>
                    <a:pt x="108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6" y="96"/>
                  </a:lnTo>
                  <a:lnTo>
                    <a:pt x="146" y="100"/>
                  </a:lnTo>
                  <a:lnTo>
                    <a:pt x="150" y="98"/>
                  </a:lnTo>
                  <a:lnTo>
                    <a:pt x="156" y="96"/>
                  </a:lnTo>
                  <a:lnTo>
                    <a:pt x="164" y="106"/>
                  </a:lnTo>
                  <a:lnTo>
                    <a:pt x="172" y="108"/>
                  </a:lnTo>
                  <a:lnTo>
                    <a:pt x="180" y="102"/>
                  </a:lnTo>
                  <a:lnTo>
                    <a:pt x="194" y="104"/>
                  </a:lnTo>
                  <a:lnTo>
                    <a:pt x="198" y="102"/>
                  </a:lnTo>
                  <a:lnTo>
                    <a:pt x="202" y="92"/>
                  </a:lnTo>
                  <a:lnTo>
                    <a:pt x="202" y="90"/>
                  </a:lnTo>
                  <a:lnTo>
                    <a:pt x="194" y="88"/>
                  </a:lnTo>
                  <a:lnTo>
                    <a:pt x="184" y="84"/>
                  </a:lnTo>
                  <a:lnTo>
                    <a:pt x="180" y="76"/>
                  </a:lnTo>
                  <a:lnTo>
                    <a:pt x="192" y="70"/>
                  </a:lnTo>
                  <a:lnTo>
                    <a:pt x="194" y="66"/>
                  </a:lnTo>
                  <a:lnTo>
                    <a:pt x="190" y="60"/>
                  </a:lnTo>
                  <a:lnTo>
                    <a:pt x="194" y="54"/>
                  </a:lnTo>
                  <a:lnTo>
                    <a:pt x="210" y="52"/>
                  </a:lnTo>
                  <a:lnTo>
                    <a:pt x="196" y="48"/>
                  </a:lnTo>
                  <a:lnTo>
                    <a:pt x="196" y="44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96" y="36"/>
                  </a:lnTo>
                  <a:lnTo>
                    <a:pt x="192" y="32"/>
                  </a:lnTo>
                  <a:lnTo>
                    <a:pt x="214" y="34"/>
                  </a:lnTo>
                  <a:lnTo>
                    <a:pt x="228" y="26"/>
                  </a:lnTo>
                  <a:lnTo>
                    <a:pt x="234" y="28"/>
                  </a:lnTo>
                  <a:lnTo>
                    <a:pt x="244" y="22"/>
                  </a:lnTo>
                  <a:lnTo>
                    <a:pt x="252" y="18"/>
                  </a:lnTo>
                  <a:lnTo>
                    <a:pt x="290" y="10"/>
                  </a:lnTo>
                  <a:lnTo>
                    <a:pt x="290" y="1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38" name="Google Shape;1938;p112"/>
            <p:cNvSpPr/>
            <p:nvPr/>
          </p:nvSpPr>
          <p:spPr>
            <a:xfrm>
              <a:off x="4283253" y="2777534"/>
              <a:ext cx="890379" cy="536981"/>
            </a:xfrm>
            <a:custGeom>
              <a:avLst/>
              <a:gdLst/>
              <a:ahLst/>
              <a:cxnLst/>
              <a:rect l="l" t="t" r="r" b="b"/>
              <a:pathLst>
                <a:path w="818" h="570" extrusionOk="0">
                  <a:moveTo>
                    <a:pt x="786" y="120"/>
                  </a:moveTo>
                  <a:lnTo>
                    <a:pt x="782" y="122"/>
                  </a:lnTo>
                  <a:lnTo>
                    <a:pt x="768" y="122"/>
                  </a:lnTo>
                  <a:lnTo>
                    <a:pt x="760" y="96"/>
                  </a:lnTo>
                  <a:lnTo>
                    <a:pt x="746" y="88"/>
                  </a:lnTo>
                  <a:lnTo>
                    <a:pt x="742" y="86"/>
                  </a:lnTo>
                  <a:lnTo>
                    <a:pt x="720" y="82"/>
                  </a:lnTo>
                  <a:lnTo>
                    <a:pt x="720" y="76"/>
                  </a:lnTo>
                  <a:lnTo>
                    <a:pt x="716" y="56"/>
                  </a:lnTo>
                  <a:lnTo>
                    <a:pt x="704" y="26"/>
                  </a:lnTo>
                  <a:lnTo>
                    <a:pt x="694" y="12"/>
                  </a:lnTo>
                  <a:lnTo>
                    <a:pt x="678" y="8"/>
                  </a:lnTo>
                  <a:lnTo>
                    <a:pt x="668" y="0"/>
                  </a:lnTo>
                  <a:lnTo>
                    <a:pt x="640" y="6"/>
                  </a:lnTo>
                  <a:lnTo>
                    <a:pt x="632" y="6"/>
                  </a:lnTo>
                  <a:lnTo>
                    <a:pt x="620" y="18"/>
                  </a:lnTo>
                  <a:lnTo>
                    <a:pt x="620" y="22"/>
                  </a:lnTo>
                  <a:lnTo>
                    <a:pt x="628" y="22"/>
                  </a:lnTo>
                  <a:lnTo>
                    <a:pt x="630" y="32"/>
                  </a:lnTo>
                  <a:lnTo>
                    <a:pt x="618" y="42"/>
                  </a:lnTo>
                  <a:lnTo>
                    <a:pt x="610" y="72"/>
                  </a:lnTo>
                  <a:lnTo>
                    <a:pt x="590" y="84"/>
                  </a:lnTo>
                  <a:lnTo>
                    <a:pt x="570" y="74"/>
                  </a:lnTo>
                  <a:lnTo>
                    <a:pt x="560" y="90"/>
                  </a:lnTo>
                  <a:lnTo>
                    <a:pt x="562" y="100"/>
                  </a:lnTo>
                  <a:lnTo>
                    <a:pt x="558" y="108"/>
                  </a:lnTo>
                  <a:lnTo>
                    <a:pt x="560" y="114"/>
                  </a:lnTo>
                  <a:lnTo>
                    <a:pt x="562" y="122"/>
                  </a:lnTo>
                  <a:lnTo>
                    <a:pt x="578" y="124"/>
                  </a:lnTo>
                  <a:lnTo>
                    <a:pt x="584" y="122"/>
                  </a:lnTo>
                  <a:lnTo>
                    <a:pt x="596" y="114"/>
                  </a:lnTo>
                  <a:lnTo>
                    <a:pt x="600" y="120"/>
                  </a:lnTo>
                  <a:lnTo>
                    <a:pt x="608" y="126"/>
                  </a:lnTo>
                  <a:lnTo>
                    <a:pt x="608" y="130"/>
                  </a:lnTo>
                  <a:lnTo>
                    <a:pt x="608" y="136"/>
                  </a:lnTo>
                  <a:lnTo>
                    <a:pt x="612" y="138"/>
                  </a:lnTo>
                  <a:lnTo>
                    <a:pt x="612" y="140"/>
                  </a:lnTo>
                  <a:lnTo>
                    <a:pt x="596" y="142"/>
                  </a:lnTo>
                  <a:lnTo>
                    <a:pt x="578" y="142"/>
                  </a:lnTo>
                  <a:lnTo>
                    <a:pt x="562" y="160"/>
                  </a:lnTo>
                  <a:lnTo>
                    <a:pt x="554" y="164"/>
                  </a:lnTo>
                  <a:lnTo>
                    <a:pt x="550" y="164"/>
                  </a:lnTo>
                  <a:lnTo>
                    <a:pt x="540" y="174"/>
                  </a:lnTo>
                  <a:lnTo>
                    <a:pt x="534" y="178"/>
                  </a:lnTo>
                  <a:lnTo>
                    <a:pt x="524" y="176"/>
                  </a:lnTo>
                  <a:lnTo>
                    <a:pt x="516" y="172"/>
                  </a:lnTo>
                  <a:lnTo>
                    <a:pt x="512" y="174"/>
                  </a:lnTo>
                  <a:lnTo>
                    <a:pt x="506" y="186"/>
                  </a:lnTo>
                  <a:lnTo>
                    <a:pt x="510" y="194"/>
                  </a:lnTo>
                  <a:lnTo>
                    <a:pt x="512" y="196"/>
                  </a:lnTo>
                  <a:lnTo>
                    <a:pt x="486" y="218"/>
                  </a:lnTo>
                  <a:lnTo>
                    <a:pt x="472" y="222"/>
                  </a:lnTo>
                  <a:lnTo>
                    <a:pt x="464" y="220"/>
                  </a:lnTo>
                  <a:lnTo>
                    <a:pt x="454" y="220"/>
                  </a:lnTo>
                  <a:lnTo>
                    <a:pt x="438" y="226"/>
                  </a:lnTo>
                  <a:lnTo>
                    <a:pt x="436" y="228"/>
                  </a:lnTo>
                  <a:lnTo>
                    <a:pt x="416" y="236"/>
                  </a:lnTo>
                  <a:lnTo>
                    <a:pt x="410" y="232"/>
                  </a:lnTo>
                  <a:lnTo>
                    <a:pt x="402" y="232"/>
                  </a:lnTo>
                  <a:lnTo>
                    <a:pt x="384" y="226"/>
                  </a:lnTo>
                  <a:lnTo>
                    <a:pt x="372" y="216"/>
                  </a:lnTo>
                  <a:lnTo>
                    <a:pt x="362" y="214"/>
                  </a:lnTo>
                  <a:lnTo>
                    <a:pt x="312" y="216"/>
                  </a:lnTo>
                  <a:lnTo>
                    <a:pt x="308" y="214"/>
                  </a:lnTo>
                  <a:lnTo>
                    <a:pt x="298" y="204"/>
                  </a:lnTo>
                  <a:lnTo>
                    <a:pt x="288" y="186"/>
                  </a:lnTo>
                  <a:lnTo>
                    <a:pt x="256" y="172"/>
                  </a:lnTo>
                  <a:lnTo>
                    <a:pt x="248" y="174"/>
                  </a:lnTo>
                  <a:lnTo>
                    <a:pt x="226" y="168"/>
                  </a:lnTo>
                  <a:lnTo>
                    <a:pt x="230" y="160"/>
                  </a:lnTo>
                  <a:lnTo>
                    <a:pt x="228" y="144"/>
                  </a:lnTo>
                  <a:lnTo>
                    <a:pt x="222" y="124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08" y="116"/>
                  </a:lnTo>
                  <a:lnTo>
                    <a:pt x="206" y="118"/>
                  </a:lnTo>
                  <a:lnTo>
                    <a:pt x="202" y="116"/>
                  </a:lnTo>
                  <a:lnTo>
                    <a:pt x="200" y="112"/>
                  </a:lnTo>
                  <a:lnTo>
                    <a:pt x="192" y="106"/>
                  </a:lnTo>
                  <a:lnTo>
                    <a:pt x="188" y="96"/>
                  </a:lnTo>
                  <a:lnTo>
                    <a:pt x="184" y="100"/>
                  </a:lnTo>
                  <a:lnTo>
                    <a:pt x="178" y="98"/>
                  </a:lnTo>
                  <a:lnTo>
                    <a:pt x="172" y="106"/>
                  </a:lnTo>
                  <a:lnTo>
                    <a:pt x="162" y="108"/>
                  </a:lnTo>
                  <a:lnTo>
                    <a:pt x="158" y="118"/>
                  </a:lnTo>
                  <a:lnTo>
                    <a:pt x="158" y="132"/>
                  </a:lnTo>
                  <a:lnTo>
                    <a:pt x="150" y="138"/>
                  </a:lnTo>
                  <a:lnTo>
                    <a:pt x="144" y="134"/>
                  </a:lnTo>
                  <a:lnTo>
                    <a:pt x="136" y="134"/>
                  </a:lnTo>
                  <a:lnTo>
                    <a:pt x="130" y="132"/>
                  </a:lnTo>
                  <a:lnTo>
                    <a:pt x="124" y="132"/>
                  </a:lnTo>
                  <a:lnTo>
                    <a:pt x="120" y="142"/>
                  </a:lnTo>
                  <a:lnTo>
                    <a:pt x="114" y="156"/>
                  </a:lnTo>
                  <a:lnTo>
                    <a:pt x="114" y="160"/>
                  </a:lnTo>
                  <a:lnTo>
                    <a:pt x="116" y="168"/>
                  </a:lnTo>
                  <a:lnTo>
                    <a:pt x="100" y="170"/>
                  </a:lnTo>
                  <a:lnTo>
                    <a:pt x="94" y="172"/>
                  </a:lnTo>
                  <a:lnTo>
                    <a:pt x="84" y="176"/>
                  </a:lnTo>
                  <a:lnTo>
                    <a:pt x="88" y="182"/>
                  </a:lnTo>
                  <a:lnTo>
                    <a:pt x="88" y="190"/>
                  </a:lnTo>
                  <a:lnTo>
                    <a:pt x="94" y="204"/>
                  </a:lnTo>
                  <a:lnTo>
                    <a:pt x="94" y="208"/>
                  </a:lnTo>
                  <a:lnTo>
                    <a:pt x="90" y="210"/>
                  </a:lnTo>
                  <a:lnTo>
                    <a:pt x="88" y="222"/>
                  </a:lnTo>
                  <a:lnTo>
                    <a:pt x="86" y="228"/>
                  </a:lnTo>
                  <a:lnTo>
                    <a:pt x="66" y="238"/>
                  </a:lnTo>
                  <a:lnTo>
                    <a:pt x="60" y="244"/>
                  </a:lnTo>
                  <a:lnTo>
                    <a:pt x="42" y="248"/>
                  </a:lnTo>
                  <a:lnTo>
                    <a:pt x="38" y="256"/>
                  </a:lnTo>
                  <a:lnTo>
                    <a:pt x="34" y="258"/>
                  </a:lnTo>
                  <a:lnTo>
                    <a:pt x="26" y="258"/>
                  </a:lnTo>
                  <a:lnTo>
                    <a:pt x="24" y="254"/>
                  </a:lnTo>
                  <a:lnTo>
                    <a:pt x="22" y="254"/>
                  </a:lnTo>
                  <a:lnTo>
                    <a:pt x="16" y="256"/>
                  </a:lnTo>
                  <a:lnTo>
                    <a:pt x="14" y="258"/>
                  </a:lnTo>
                  <a:lnTo>
                    <a:pt x="4" y="264"/>
                  </a:lnTo>
                  <a:lnTo>
                    <a:pt x="2" y="268"/>
                  </a:lnTo>
                  <a:lnTo>
                    <a:pt x="2" y="270"/>
                  </a:lnTo>
                  <a:lnTo>
                    <a:pt x="0" y="284"/>
                  </a:lnTo>
                  <a:lnTo>
                    <a:pt x="0" y="288"/>
                  </a:lnTo>
                  <a:lnTo>
                    <a:pt x="4" y="290"/>
                  </a:lnTo>
                  <a:lnTo>
                    <a:pt x="12" y="288"/>
                  </a:lnTo>
                  <a:lnTo>
                    <a:pt x="14" y="292"/>
                  </a:lnTo>
                  <a:lnTo>
                    <a:pt x="14" y="296"/>
                  </a:lnTo>
                  <a:lnTo>
                    <a:pt x="16" y="302"/>
                  </a:lnTo>
                  <a:lnTo>
                    <a:pt x="16" y="310"/>
                  </a:lnTo>
                  <a:lnTo>
                    <a:pt x="14" y="310"/>
                  </a:lnTo>
                  <a:lnTo>
                    <a:pt x="10" y="312"/>
                  </a:lnTo>
                  <a:lnTo>
                    <a:pt x="12" y="314"/>
                  </a:lnTo>
                  <a:lnTo>
                    <a:pt x="22" y="316"/>
                  </a:lnTo>
                  <a:lnTo>
                    <a:pt x="22" y="320"/>
                  </a:lnTo>
                  <a:lnTo>
                    <a:pt x="26" y="318"/>
                  </a:lnTo>
                  <a:lnTo>
                    <a:pt x="28" y="320"/>
                  </a:lnTo>
                  <a:lnTo>
                    <a:pt x="30" y="324"/>
                  </a:lnTo>
                  <a:lnTo>
                    <a:pt x="30" y="328"/>
                  </a:lnTo>
                  <a:lnTo>
                    <a:pt x="30" y="330"/>
                  </a:lnTo>
                  <a:lnTo>
                    <a:pt x="34" y="334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40" y="336"/>
                  </a:lnTo>
                  <a:lnTo>
                    <a:pt x="52" y="340"/>
                  </a:lnTo>
                  <a:lnTo>
                    <a:pt x="56" y="340"/>
                  </a:lnTo>
                  <a:lnTo>
                    <a:pt x="68" y="334"/>
                  </a:lnTo>
                  <a:lnTo>
                    <a:pt x="74" y="332"/>
                  </a:lnTo>
                  <a:lnTo>
                    <a:pt x="80" y="334"/>
                  </a:lnTo>
                  <a:lnTo>
                    <a:pt x="80" y="336"/>
                  </a:lnTo>
                  <a:lnTo>
                    <a:pt x="82" y="338"/>
                  </a:lnTo>
                  <a:lnTo>
                    <a:pt x="84" y="338"/>
                  </a:lnTo>
                  <a:lnTo>
                    <a:pt x="84" y="342"/>
                  </a:lnTo>
                  <a:lnTo>
                    <a:pt x="88" y="340"/>
                  </a:lnTo>
                  <a:lnTo>
                    <a:pt x="88" y="340"/>
                  </a:lnTo>
                  <a:lnTo>
                    <a:pt x="84" y="352"/>
                  </a:lnTo>
                  <a:lnTo>
                    <a:pt x="82" y="356"/>
                  </a:lnTo>
                  <a:lnTo>
                    <a:pt x="82" y="358"/>
                  </a:lnTo>
                  <a:lnTo>
                    <a:pt x="78" y="358"/>
                  </a:lnTo>
                  <a:lnTo>
                    <a:pt x="78" y="362"/>
                  </a:lnTo>
                  <a:lnTo>
                    <a:pt x="76" y="364"/>
                  </a:lnTo>
                  <a:lnTo>
                    <a:pt x="70" y="364"/>
                  </a:lnTo>
                  <a:lnTo>
                    <a:pt x="72" y="368"/>
                  </a:lnTo>
                  <a:lnTo>
                    <a:pt x="70" y="374"/>
                  </a:lnTo>
                  <a:lnTo>
                    <a:pt x="72" y="378"/>
                  </a:lnTo>
                  <a:lnTo>
                    <a:pt x="76" y="378"/>
                  </a:lnTo>
                  <a:lnTo>
                    <a:pt x="76" y="380"/>
                  </a:lnTo>
                  <a:lnTo>
                    <a:pt x="78" y="386"/>
                  </a:lnTo>
                  <a:lnTo>
                    <a:pt x="76" y="388"/>
                  </a:lnTo>
                  <a:lnTo>
                    <a:pt x="74" y="386"/>
                  </a:lnTo>
                  <a:lnTo>
                    <a:pt x="72" y="390"/>
                  </a:lnTo>
                  <a:lnTo>
                    <a:pt x="70" y="390"/>
                  </a:lnTo>
                  <a:lnTo>
                    <a:pt x="66" y="386"/>
                  </a:lnTo>
                  <a:lnTo>
                    <a:pt x="64" y="388"/>
                  </a:lnTo>
                  <a:lnTo>
                    <a:pt x="64" y="392"/>
                  </a:lnTo>
                  <a:lnTo>
                    <a:pt x="68" y="396"/>
                  </a:lnTo>
                  <a:lnTo>
                    <a:pt x="66" y="406"/>
                  </a:lnTo>
                  <a:lnTo>
                    <a:pt x="70" y="410"/>
                  </a:lnTo>
                  <a:lnTo>
                    <a:pt x="70" y="412"/>
                  </a:lnTo>
                  <a:lnTo>
                    <a:pt x="78" y="412"/>
                  </a:lnTo>
                  <a:lnTo>
                    <a:pt x="78" y="414"/>
                  </a:lnTo>
                  <a:lnTo>
                    <a:pt x="84" y="414"/>
                  </a:lnTo>
                  <a:lnTo>
                    <a:pt x="84" y="416"/>
                  </a:lnTo>
                  <a:lnTo>
                    <a:pt x="98" y="424"/>
                  </a:lnTo>
                  <a:lnTo>
                    <a:pt x="102" y="426"/>
                  </a:lnTo>
                  <a:lnTo>
                    <a:pt x="102" y="422"/>
                  </a:lnTo>
                  <a:lnTo>
                    <a:pt x="116" y="426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2" y="442"/>
                  </a:lnTo>
                  <a:lnTo>
                    <a:pt x="136" y="438"/>
                  </a:lnTo>
                  <a:lnTo>
                    <a:pt x="140" y="438"/>
                  </a:lnTo>
                  <a:lnTo>
                    <a:pt x="140" y="446"/>
                  </a:lnTo>
                  <a:lnTo>
                    <a:pt x="142" y="446"/>
                  </a:lnTo>
                  <a:lnTo>
                    <a:pt x="142" y="448"/>
                  </a:lnTo>
                  <a:lnTo>
                    <a:pt x="148" y="448"/>
                  </a:lnTo>
                  <a:lnTo>
                    <a:pt x="154" y="448"/>
                  </a:lnTo>
                  <a:lnTo>
                    <a:pt x="154" y="452"/>
                  </a:lnTo>
                  <a:lnTo>
                    <a:pt x="156" y="456"/>
                  </a:lnTo>
                  <a:lnTo>
                    <a:pt x="160" y="454"/>
                  </a:lnTo>
                  <a:lnTo>
                    <a:pt x="164" y="460"/>
                  </a:lnTo>
                  <a:lnTo>
                    <a:pt x="166" y="458"/>
                  </a:lnTo>
                  <a:lnTo>
                    <a:pt x="172" y="460"/>
                  </a:lnTo>
                  <a:lnTo>
                    <a:pt x="172" y="458"/>
                  </a:lnTo>
                  <a:lnTo>
                    <a:pt x="182" y="462"/>
                  </a:lnTo>
                  <a:lnTo>
                    <a:pt x="188" y="462"/>
                  </a:lnTo>
                  <a:lnTo>
                    <a:pt x="190" y="460"/>
                  </a:lnTo>
                  <a:lnTo>
                    <a:pt x="192" y="460"/>
                  </a:lnTo>
                  <a:lnTo>
                    <a:pt x="200" y="458"/>
                  </a:lnTo>
                  <a:lnTo>
                    <a:pt x="202" y="460"/>
                  </a:lnTo>
                  <a:lnTo>
                    <a:pt x="202" y="466"/>
                  </a:lnTo>
                  <a:lnTo>
                    <a:pt x="204" y="468"/>
                  </a:lnTo>
                  <a:lnTo>
                    <a:pt x="212" y="458"/>
                  </a:lnTo>
                  <a:lnTo>
                    <a:pt x="218" y="454"/>
                  </a:lnTo>
                  <a:lnTo>
                    <a:pt x="218" y="454"/>
                  </a:lnTo>
                  <a:lnTo>
                    <a:pt x="222" y="454"/>
                  </a:lnTo>
                  <a:lnTo>
                    <a:pt x="224" y="456"/>
                  </a:lnTo>
                  <a:lnTo>
                    <a:pt x="232" y="458"/>
                  </a:lnTo>
                  <a:lnTo>
                    <a:pt x="236" y="458"/>
                  </a:lnTo>
                  <a:lnTo>
                    <a:pt x="242" y="462"/>
                  </a:lnTo>
                  <a:lnTo>
                    <a:pt x="258" y="454"/>
                  </a:lnTo>
                  <a:lnTo>
                    <a:pt x="278" y="438"/>
                  </a:lnTo>
                  <a:lnTo>
                    <a:pt x="288" y="440"/>
                  </a:lnTo>
                  <a:lnTo>
                    <a:pt x="298" y="436"/>
                  </a:lnTo>
                  <a:lnTo>
                    <a:pt x="300" y="438"/>
                  </a:lnTo>
                  <a:lnTo>
                    <a:pt x="300" y="442"/>
                  </a:lnTo>
                  <a:lnTo>
                    <a:pt x="304" y="444"/>
                  </a:lnTo>
                  <a:lnTo>
                    <a:pt x="304" y="450"/>
                  </a:lnTo>
                  <a:lnTo>
                    <a:pt x="314" y="452"/>
                  </a:lnTo>
                  <a:lnTo>
                    <a:pt x="316" y="452"/>
                  </a:lnTo>
                  <a:lnTo>
                    <a:pt x="316" y="456"/>
                  </a:lnTo>
                  <a:lnTo>
                    <a:pt x="320" y="454"/>
                  </a:lnTo>
                  <a:lnTo>
                    <a:pt x="324" y="454"/>
                  </a:lnTo>
                  <a:lnTo>
                    <a:pt x="326" y="458"/>
                  </a:lnTo>
                  <a:lnTo>
                    <a:pt x="328" y="464"/>
                  </a:lnTo>
                  <a:lnTo>
                    <a:pt x="332" y="464"/>
                  </a:lnTo>
                  <a:lnTo>
                    <a:pt x="334" y="478"/>
                  </a:lnTo>
                  <a:lnTo>
                    <a:pt x="334" y="486"/>
                  </a:lnTo>
                  <a:lnTo>
                    <a:pt x="332" y="494"/>
                  </a:lnTo>
                  <a:lnTo>
                    <a:pt x="324" y="502"/>
                  </a:lnTo>
                  <a:lnTo>
                    <a:pt x="322" y="510"/>
                  </a:lnTo>
                  <a:lnTo>
                    <a:pt x="322" y="516"/>
                  </a:lnTo>
                  <a:lnTo>
                    <a:pt x="320" y="520"/>
                  </a:lnTo>
                  <a:lnTo>
                    <a:pt x="322" y="522"/>
                  </a:lnTo>
                  <a:lnTo>
                    <a:pt x="330" y="516"/>
                  </a:lnTo>
                  <a:lnTo>
                    <a:pt x="336" y="516"/>
                  </a:lnTo>
                  <a:lnTo>
                    <a:pt x="338" y="526"/>
                  </a:lnTo>
                  <a:lnTo>
                    <a:pt x="346" y="532"/>
                  </a:lnTo>
                  <a:lnTo>
                    <a:pt x="342" y="542"/>
                  </a:lnTo>
                  <a:lnTo>
                    <a:pt x="350" y="544"/>
                  </a:lnTo>
                  <a:lnTo>
                    <a:pt x="352" y="548"/>
                  </a:lnTo>
                  <a:lnTo>
                    <a:pt x="356" y="552"/>
                  </a:lnTo>
                  <a:lnTo>
                    <a:pt x="360" y="552"/>
                  </a:lnTo>
                  <a:lnTo>
                    <a:pt x="364" y="548"/>
                  </a:lnTo>
                  <a:lnTo>
                    <a:pt x="368" y="548"/>
                  </a:lnTo>
                  <a:lnTo>
                    <a:pt x="368" y="550"/>
                  </a:lnTo>
                  <a:lnTo>
                    <a:pt x="368" y="556"/>
                  </a:lnTo>
                  <a:lnTo>
                    <a:pt x="374" y="556"/>
                  </a:lnTo>
                  <a:lnTo>
                    <a:pt x="376" y="552"/>
                  </a:lnTo>
                  <a:lnTo>
                    <a:pt x="374" y="548"/>
                  </a:lnTo>
                  <a:lnTo>
                    <a:pt x="374" y="540"/>
                  </a:lnTo>
                  <a:lnTo>
                    <a:pt x="376" y="538"/>
                  </a:lnTo>
                  <a:lnTo>
                    <a:pt x="382" y="540"/>
                  </a:lnTo>
                  <a:lnTo>
                    <a:pt x="386" y="536"/>
                  </a:lnTo>
                  <a:lnTo>
                    <a:pt x="392" y="538"/>
                  </a:lnTo>
                  <a:lnTo>
                    <a:pt x="398" y="536"/>
                  </a:lnTo>
                  <a:lnTo>
                    <a:pt x="400" y="536"/>
                  </a:lnTo>
                  <a:lnTo>
                    <a:pt x="402" y="536"/>
                  </a:lnTo>
                  <a:lnTo>
                    <a:pt x="404" y="538"/>
                  </a:lnTo>
                  <a:lnTo>
                    <a:pt x="408" y="534"/>
                  </a:lnTo>
                  <a:lnTo>
                    <a:pt x="412" y="534"/>
                  </a:lnTo>
                  <a:lnTo>
                    <a:pt x="422" y="528"/>
                  </a:lnTo>
                  <a:lnTo>
                    <a:pt x="432" y="534"/>
                  </a:lnTo>
                  <a:lnTo>
                    <a:pt x="440" y="534"/>
                  </a:lnTo>
                  <a:lnTo>
                    <a:pt x="440" y="536"/>
                  </a:lnTo>
                  <a:lnTo>
                    <a:pt x="440" y="540"/>
                  </a:lnTo>
                  <a:lnTo>
                    <a:pt x="442" y="548"/>
                  </a:lnTo>
                  <a:lnTo>
                    <a:pt x="450" y="552"/>
                  </a:lnTo>
                  <a:lnTo>
                    <a:pt x="458" y="554"/>
                  </a:lnTo>
                  <a:lnTo>
                    <a:pt x="462" y="552"/>
                  </a:lnTo>
                  <a:lnTo>
                    <a:pt x="462" y="554"/>
                  </a:lnTo>
                  <a:lnTo>
                    <a:pt x="462" y="552"/>
                  </a:lnTo>
                  <a:lnTo>
                    <a:pt x="466" y="550"/>
                  </a:lnTo>
                  <a:lnTo>
                    <a:pt x="472" y="552"/>
                  </a:lnTo>
                  <a:lnTo>
                    <a:pt x="474" y="554"/>
                  </a:lnTo>
                  <a:lnTo>
                    <a:pt x="482" y="552"/>
                  </a:lnTo>
                  <a:lnTo>
                    <a:pt x="482" y="554"/>
                  </a:lnTo>
                  <a:lnTo>
                    <a:pt x="480" y="562"/>
                  </a:lnTo>
                  <a:lnTo>
                    <a:pt x="484" y="568"/>
                  </a:lnTo>
                  <a:lnTo>
                    <a:pt x="486" y="570"/>
                  </a:lnTo>
                  <a:lnTo>
                    <a:pt x="490" y="568"/>
                  </a:lnTo>
                  <a:lnTo>
                    <a:pt x="490" y="566"/>
                  </a:lnTo>
                  <a:lnTo>
                    <a:pt x="488" y="562"/>
                  </a:lnTo>
                  <a:lnTo>
                    <a:pt x="490" y="554"/>
                  </a:lnTo>
                  <a:lnTo>
                    <a:pt x="494" y="556"/>
                  </a:lnTo>
                  <a:lnTo>
                    <a:pt x="500" y="552"/>
                  </a:lnTo>
                  <a:lnTo>
                    <a:pt x="508" y="552"/>
                  </a:lnTo>
                  <a:lnTo>
                    <a:pt x="510" y="550"/>
                  </a:lnTo>
                  <a:lnTo>
                    <a:pt x="516" y="550"/>
                  </a:lnTo>
                  <a:lnTo>
                    <a:pt x="524" y="546"/>
                  </a:lnTo>
                  <a:lnTo>
                    <a:pt x="526" y="536"/>
                  </a:lnTo>
                  <a:lnTo>
                    <a:pt x="532" y="542"/>
                  </a:lnTo>
                  <a:lnTo>
                    <a:pt x="532" y="542"/>
                  </a:lnTo>
                  <a:lnTo>
                    <a:pt x="534" y="534"/>
                  </a:lnTo>
                  <a:lnTo>
                    <a:pt x="538" y="538"/>
                  </a:lnTo>
                  <a:lnTo>
                    <a:pt x="538" y="540"/>
                  </a:lnTo>
                  <a:lnTo>
                    <a:pt x="544" y="540"/>
                  </a:lnTo>
                  <a:lnTo>
                    <a:pt x="542" y="538"/>
                  </a:lnTo>
                  <a:lnTo>
                    <a:pt x="544" y="538"/>
                  </a:lnTo>
                  <a:lnTo>
                    <a:pt x="546" y="540"/>
                  </a:lnTo>
                  <a:lnTo>
                    <a:pt x="546" y="538"/>
                  </a:lnTo>
                  <a:lnTo>
                    <a:pt x="546" y="536"/>
                  </a:lnTo>
                  <a:lnTo>
                    <a:pt x="550" y="534"/>
                  </a:lnTo>
                  <a:lnTo>
                    <a:pt x="550" y="538"/>
                  </a:lnTo>
                  <a:lnTo>
                    <a:pt x="554" y="534"/>
                  </a:lnTo>
                  <a:lnTo>
                    <a:pt x="558" y="536"/>
                  </a:lnTo>
                  <a:lnTo>
                    <a:pt x="562" y="534"/>
                  </a:lnTo>
                  <a:lnTo>
                    <a:pt x="564" y="534"/>
                  </a:lnTo>
                  <a:lnTo>
                    <a:pt x="572" y="532"/>
                  </a:lnTo>
                  <a:lnTo>
                    <a:pt x="578" y="524"/>
                  </a:lnTo>
                  <a:lnTo>
                    <a:pt x="586" y="522"/>
                  </a:lnTo>
                  <a:lnTo>
                    <a:pt x="586" y="518"/>
                  </a:lnTo>
                  <a:lnTo>
                    <a:pt x="588" y="520"/>
                  </a:lnTo>
                  <a:lnTo>
                    <a:pt x="588" y="518"/>
                  </a:lnTo>
                  <a:lnTo>
                    <a:pt x="592" y="514"/>
                  </a:lnTo>
                  <a:lnTo>
                    <a:pt x="594" y="512"/>
                  </a:lnTo>
                  <a:lnTo>
                    <a:pt x="592" y="510"/>
                  </a:lnTo>
                  <a:lnTo>
                    <a:pt x="594" y="508"/>
                  </a:lnTo>
                  <a:lnTo>
                    <a:pt x="600" y="508"/>
                  </a:lnTo>
                  <a:lnTo>
                    <a:pt x="606" y="500"/>
                  </a:lnTo>
                  <a:lnTo>
                    <a:pt x="608" y="498"/>
                  </a:lnTo>
                  <a:lnTo>
                    <a:pt x="610" y="496"/>
                  </a:lnTo>
                  <a:lnTo>
                    <a:pt x="612" y="496"/>
                  </a:lnTo>
                  <a:lnTo>
                    <a:pt x="612" y="492"/>
                  </a:lnTo>
                  <a:lnTo>
                    <a:pt x="616" y="482"/>
                  </a:lnTo>
                  <a:lnTo>
                    <a:pt x="614" y="478"/>
                  </a:lnTo>
                  <a:lnTo>
                    <a:pt x="618" y="476"/>
                  </a:lnTo>
                  <a:lnTo>
                    <a:pt x="618" y="480"/>
                  </a:lnTo>
                  <a:lnTo>
                    <a:pt x="622" y="474"/>
                  </a:lnTo>
                  <a:lnTo>
                    <a:pt x="626" y="466"/>
                  </a:lnTo>
                  <a:lnTo>
                    <a:pt x="630" y="460"/>
                  </a:lnTo>
                  <a:lnTo>
                    <a:pt x="634" y="454"/>
                  </a:lnTo>
                  <a:lnTo>
                    <a:pt x="636" y="454"/>
                  </a:lnTo>
                  <a:lnTo>
                    <a:pt x="638" y="456"/>
                  </a:lnTo>
                  <a:lnTo>
                    <a:pt x="640" y="444"/>
                  </a:lnTo>
                  <a:lnTo>
                    <a:pt x="640" y="440"/>
                  </a:lnTo>
                  <a:lnTo>
                    <a:pt x="644" y="440"/>
                  </a:lnTo>
                  <a:lnTo>
                    <a:pt x="644" y="436"/>
                  </a:lnTo>
                  <a:lnTo>
                    <a:pt x="644" y="434"/>
                  </a:lnTo>
                  <a:lnTo>
                    <a:pt x="640" y="436"/>
                  </a:lnTo>
                  <a:lnTo>
                    <a:pt x="646" y="430"/>
                  </a:lnTo>
                  <a:lnTo>
                    <a:pt x="642" y="428"/>
                  </a:lnTo>
                  <a:lnTo>
                    <a:pt x="636" y="424"/>
                  </a:lnTo>
                  <a:lnTo>
                    <a:pt x="630" y="426"/>
                  </a:lnTo>
                  <a:lnTo>
                    <a:pt x="624" y="424"/>
                  </a:lnTo>
                  <a:lnTo>
                    <a:pt x="624" y="422"/>
                  </a:lnTo>
                  <a:lnTo>
                    <a:pt x="630" y="422"/>
                  </a:lnTo>
                  <a:lnTo>
                    <a:pt x="646" y="412"/>
                  </a:lnTo>
                  <a:lnTo>
                    <a:pt x="642" y="408"/>
                  </a:lnTo>
                  <a:lnTo>
                    <a:pt x="640" y="406"/>
                  </a:lnTo>
                  <a:lnTo>
                    <a:pt x="636" y="402"/>
                  </a:lnTo>
                  <a:lnTo>
                    <a:pt x="630" y="400"/>
                  </a:lnTo>
                  <a:lnTo>
                    <a:pt x="628" y="398"/>
                  </a:lnTo>
                  <a:lnTo>
                    <a:pt x="622" y="398"/>
                  </a:lnTo>
                  <a:lnTo>
                    <a:pt x="622" y="398"/>
                  </a:lnTo>
                  <a:lnTo>
                    <a:pt x="628" y="396"/>
                  </a:lnTo>
                  <a:lnTo>
                    <a:pt x="646" y="402"/>
                  </a:lnTo>
                  <a:lnTo>
                    <a:pt x="638" y="392"/>
                  </a:lnTo>
                  <a:lnTo>
                    <a:pt x="638" y="390"/>
                  </a:lnTo>
                  <a:lnTo>
                    <a:pt x="632" y="386"/>
                  </a:lnTo>
                  <a:lnTo>
                    <a:pt x="628" y="368"/>
                  </a:lnTo>
                  <a:lnTo>
                    <a:pt x="622" y="360"/>
                  </a:lnTo>
                  <a:lnTo>
                    <a:pt x="610" y="354"/>
                  </a:lnTo>
                  <a:lnTo>
                    <a:pt x="610" y="352"/>
                  </a:lnTo>
                  <a:lnTo>
                    <a:pt x="616" y="340"/>
                  </a:lnTo>
                  <a:lnTo>
                    <a:pt x="622" y="334"/>
                  </a:lnTo>
                  <a:lnTo>
                    <a:pt x="622" y="332"/>
                  </a:lnTo>
                  <a:lnTo>
                    <a:pt x="622" y="330"/>
                  </a:lnTo>
                  <a:lnTo>
                    <a:pt x="622" y="328"/>
                  </a:lnTo>
                  <a:lnTo>
                    <a:pt x="626" y="328"/>
                  </a:lnTo>
                  <a:lnTo>
                    <a:pt x="626" y="332"/>
                  </a:lnTo>
                  <a:lnTo>
                    <a:pt x="628" y="330"/>
                  </a:lnTo>
                  <a:lnTo>
                    <a:pt x="632" y="326"/>
                  </a:lnTo>
                  <a:lnTo>
                    <a:pt x="632" y="322"/>
                  </a:lnTo>
                  <a:lnTo>
                    <a:pt x="642" y="320"/>
                  </a:lnTo>
                  <a:lnTo>
                    <a:pt x="646" y="316"/>
                  </a:lnTo>
                  <a:lnTo>
                    <a:pt x="648" y="316"/>
                  </a:lnTo>
                  <a:lnTo>
                    <a:pt x="650" y="320"/>
                  </a:lnTo>
                  <a:lnTo>
                    <a:pt x="654" y="316"/>
                  </a:lnTo>
                  <a:lnTo>
                    <a:pt x="656" y="310"/>
                  </a:lnTo>
                  <a:lnTo>
                    <a:pt x="648" y="308"/>
                  </a:lnTo>
                  <a:lnTo>
                    <a:pt x="640" y="308"/>
                  </a:lnTo>
                  <a:lnTo>
                    <a:pt x="632" y="302"/>
                  </a:lnTo>
                  <a:lnTo>
                    <a:pt x="624" y="306"/>
                  </a:lnTo>
                  <a:lnTo>
                    <a:pt x="618" y="314"/>
                  </a:lnTo>
                  <a:lnTo>
                    <a:pt x="614" y="314"/>
                  </a:lnTo>
                  <a:lnTo>
                    <a:pt x="606" y="312"/>
                  </a:lnTo>
                  <a:lnTo>
                    <a:pt x="602" y="302"/>
                  </a:lnTo>
                  <a:lnTo>
                    <a:pt x="594" y="298"/>
                  </a:lnTo>
                  <a:lnTo>
                    <a:pt x="588" y="290"/>
                  </a:lnTo>
                  <a:lnTo>
                    <a:pt x="590" y="286"/>
                  </a:lnTo>
                  <a:lnTo>
                    <a:pt x="590" y="282"/>
                  </a:lnTo>
                  <a:lnTo>
                    <a:pt x="592" y="280"/>
                  </a:lnTo>
                  <a:lnTo>
                    <a:pt x="600" y="280"/>
                  </a:lnTo>
                  <a:lnTo>
                    <a:pt x="608" y="278"/>
                  </a:lnTo>
                  <a:lnTo>
                    <a:pt x="614" y="268"/>
                  </a:lnTo>
                  <a:lnTo>
                    <a:pt x="626" y="262"/>
                  </a:lnTo>
                  <a:lnTo>
                    <a:pt x="636" y="250"/>
                  </a:lnTo>
                  <a:lnTo>
                    <a:pt x="644" y="248"/>
                  </a:lnTo>
                  <a:lnTo>
                    <a:pt x="644" y="246"/>
                  </a:lnTo>
                  <a:lnTo>
                    <a:pt x="650" y="256"/>
                  </a:lnTo>
                  <a:lnTo>
                    <a:pt x="640" y="268"/>
                  </a:lnTo>
                  <a:lnTo>
                    <a:pt x="640" y="272"/>
                  </a:lnTo>
                  <a:lnTo>
                    <a:pt x="638" y="274"/>
                  </a:lnTo>
                  <a:lnTo>
                    <a:pt x="644" y="276"/>
                  </a:lnTo>
                  <a:lnTo>
                    <a:pt x="642" y="282"/>
                  </a:lnTo>
                  <a:lnTo>
                    <a:pt x="638" y="282"/>
                  </a:lnTo>
                  <a:lnTo>
                    <a:pt x="636" y="286"/>
                  </a:lnTo>
                  <a:lnTo>
                    <a:pt x="636" y="286"/>
                  </a:lnTo>
                  <a:lnTo>
                    <a:pt x="646" y="282"/>
                  </a:lnTo>
                  <a:lnTo>
                    <a:pt x="652" y="276"/>
                  </a:lnTo>
                  <a:lnTo>
                    <a:pt x="666" y="268"/>
                  </a:lnTo>
                  <a:lnTo>
                    <a:pt x="666" y="270"/>
                  </a:lnTo>
                  <a:lnTo>
                    <a:pt x="678" y="266"/>
                  </a:lnTo>
                  <a:lnTo>
                    <a:pt x="686" y="256"/>
                  </a:lnTo>
                  <a:lnTo>
                    <a:pt x="698" y="250"/>
                  </a:lnTo>
                  <a:lnTo>
                    <a:pt x="712" y="238"/>
                  </a:lnTo>
                  <a:lnTo>
                    <a:pt x="720" y="240"/>
                  </a:lnTo>
                  <a:lnTo>
                    <a:pt x="730" y="240"/>
                  </a:lnTo>
                  <a:lnTo>
                    <a:pt x="728" y="232"/>
                  </a:lnTo>
                  <a:lnTo>
                    <a:pt x="730" y="230"/>
                  </a:lnTo>
                  <a:lnTo>
                    <a:pt x="740" y="228"/>
                  </a:lnTo>
                  <a:lnTo>
                    <a:pt x="748" y="222"/>
                  </a:lnTo>
                  <a:lnTo>
                    <a:pt x="752" y="214"/>
                  </a:lnTo>
                  <a:lnTo>
                    <a:pt x="756" y="212"/>
                  </a:lnTo>
                  <a:lnTo>
                    <a:pt x="760" y="218"/>
                  </a:lnTo>
                  <a:lnTo>
                    <a:pt x="762" y="218"/>
                  </a:lnTo>
                  <a:lnTo>
                    <a:pt x="762" y="214"/>
                  </a:lnTo>
                  <a:lnTo>
                    <a:pt x="770" y="204"/>
                  </a:lnTo>
                  <a:lnTo>
                    <a:pt x="770" y="190"/>
                  </a:lnTo>
                  <a:lnTo>
                    <a:pt x="768" y="180"/>
                  </a:lnTo>
                  <a:lnTo>
                    <a:pt x="780" y="170"/>
                  </a:lnTo>
                  <a:lnTo>
                    <a:pt x="792" y="172"/>
                  </a:lnTo>
                  <a:lnTo>
                    <a:pt x="792" y="174"/>
                  </a:lnTo>
                  <a:lnTo>
                    <a:pt x="796" y="172"/>
                  </a:lnTo>
                  <a:lnTo>
                    <a:pt x="804" y="152"/>
                  </a:lnTo>
                  <a:lnTo>
                    <a:pt x="810" y="128"/>
                  </a:lnTo>
                  <a:lnTo>
                    <a:pt x="818" y="124"/>
                  </a:lnTo>
                  <a:lnTo>
                    <a:pt x="818" y="106"/>
                  </a:lnTo>
                  <a:lnTo>
                    <a:pt x="786" y="12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39" name="Google Shape;1939;p112"/>
            <p:cNvSpPr/>
            <p:nvPr/>
          </p:nvSpPr>
          <p:spPr>
            <a:xfrm>
              <a:off x="3530023" y="2798259"/>
              <a:ext cx="263413" cy="152616"/>
            </a:xfrm>
            <a:custGeom>
              <a:avLst/>
              <a:gdLst/>
              <a:ahLst/>
              <a:cxnLst/>
              <a:rect l="l" t="t" r="r" b="b"/>
              <a:pathLst>
                <a:path w="242" h="162" extrusionOk="0">
                  <a:moveTo>
                    <a:pt x="4" y="70"/>
                  </a:moveTo>
                  <a:lnTo>
                    <a:pt x="0" y="84"/>
                  </a:lnTo>
                  <a:lnTo>
                    <a:pt x="6" y="88"/>
                  </a:lnTo>
                  <a:lnTo>
                    <a:pt x="10" y="94"/>
                  </a:lnTo>
                  <a:lnTo>
                    <a:pt x="34" y="92"/>
                  </a:lnTo>
                  <a:lnTo>
                    <a:pt x="38" y="96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4" y="84"/>
                  </a:lnTo>
                  <a:lnTo>
                    <a:pt x="72" y="82"/>
                  </a:lnTo>
                  <a:lnTo>
                    <a:pt x="82" y="88"/>
                  </a:lnTo>
                  <a:lnTo>
                    <a:pt x="94" y="90"/>
                  </a:lnTo>
                  <a:lnTo>
                    <a:pt x="94" y="92"/>
                  </a:lnTo>
                  <a:lnTo>
                    <a:pt x="94" y="100"/>
                  </a:lnTo>
                  <a:lnTo>
                    <a:pt x="98" y="104"/>
                  </a:lnTo>
                  <a:lnTo>
                    <a:pt x="100" y="112"/>
                  </a:lnTo>
                  <a:lnTo>
                    <a:pt x="106" y="114"/>
                  </a:lnTo>
                  <a:lnTo>
                    <a:pt x="104" y="122"/>
                  </a:lnTo>
                  <a:lnTo>
                    <a:pt x="92" y="122"/>
                  </a:lnTo>
                  <a:lnTo>
                    <a:pt x="92" y="130"/>
                  </a:lnTo>
                  <a:lnTo>
                    <a:pt x="86" y="136"/>
                  </a:lnTo>
                  <a:lnTo>
                    <a:pt x="86" y="140"/>
                  </a:lnTo>
                  <a:lnTo>
                    <a:pt x="82" y="140"/>
                  </a:lnTo>
                  <a:lnTo>
                    <a:pt x="82" y="142"/>
                  </a:lnTo>
                  <a:lnTo>
                    <a:pt x="84" y="142"/>
                  </a:lnTo>
                  <a:lnTo>
                    <a:pt x="88" y="146"/>
                  </a:lnTo>
                  <a:lnTo>
                    <a:pt x="98" y="142"/>
                  </a:lnTo>
                  <a:lnTo>
                    <a:pt x="102" y="144"/>
                  </a:lnTo>
                  <a:lnTo>
                    <a:pt x="102" y="144"/>
                  </a:lnTo>
                  <a:lnTo>
                    <a:pt x="102" y="134"/>
                  </a:lnTo>
                  <a:lnTo>
                    <a:pt x="104" y="138"/>
                  </a:lnTo>
                  <a:lnTo>
                    <a:pt x="104" y="136"/>
                  </a:lnTo>
                  <a:lnTo>
                    <a:pt x="110" y="134"/>
                  </a:lnTo>
                  <a:lnTo>
                    <a:pt x="112" y="130"/>
                  </a:lnTo>
                  <a:lnTo>
                    <a:pt x="110" y="124"/>
                  </a:lnTo>
                  <a:lnTo>
                    <a:pt x="114" y="128"/>
                  </a:lnTo>
                  <a:lnTo>
                    <a:pt x="116" y="122"/>
                  </a:lnTo>
                  <a:lnTo>
                    <a:pt x="128" y="118"/>
                  </a:lnTo>
                  <a:lnTo>
                    <a:pt x="128" y="120"/>
                  </a:lnTo>
                  <a:lnTo>
                    <a:pt x="130" y="120"/>
                  </a:lnTo>
                  <a:lnTo>
                    <a:pt x="132" y="116"/>
                  </a:lnTo>
                  <a:lnTo>
                    <a:pt x="136" y="122"/>
                  </a:lnTo>
                  <a:lnTo>
                    <a:pt x="130" y="122"/>
                  </a:lnTo>
                  <a:lnTo>
                    <a:pt x="134" y="124"/>
                  </a:lnTo>
                  <a:lnTo>
                    <a:pt x="132" y="128"/>
                  </a:lnTo>
                  <a:lnTo>
                    <a:pt x="142" y="130"/>
                  </a:lnTo>
                  <a:lnTo>
                    <a:pt x="152" y="128"/>
                  </a:lnTo>
                  <a:lnTo>
                    <a:pt x="156" y="130"/>
                  </a:lnTo>
                  <a:lnTo>
                    <a:pt x="158" y="132"/>
                  </a:lnTo>
                  <a:lnTo>
                    <a:pt x="150" y="136"/>
                  </a:lnTo>
                  <a:lnTo>
                    <a:pt x="142" y="144"/>
                  </a:lnTo>
                  <a:lnTo>
                    <a:pt x="154" y="148"/>
                  </a:lnTo>
                  <a:lnTo>
                    <a:pt x="154" y="152"/>
                  </a:lnTo>
                  <a:lnTo>
                    <a:pt x="154" y="160"/>
                  </a:lnTo>
                  <a:lnTo>
                    <a:pt x="160" y="162"/>
                  </a:lnTo>
                  <a:lnTo>
                    <a:pt x="166" y="160"/>
                  </a:lnTo>
                  <a:lnTo>
                    <a:pt x="170" y="156"/>
                  </a:lnTo>
                  <a:lnTo>
                    <a:pt x="174" y="154"/>
                  </a:lnTo>
                  <a:lnTo>
                    <a:pt x="180" y="148"/>
                  </a:lnTo>
                  <a:lnTo>
                    <a:pt x="188" y="150"/>
                  </a:lnTo>
                  <a:lnTo>
                    <a:pt x="194" y="150"/>
                  </a:lnTo>
                  <a:lnTo>
                    <a:pt x="196" y="142"/>
                  </a:lnTo>
                  <a:lnTo>
                    <a:pt x="186" y="142"/>
                  </a:lnTo>
                  <a:lnTo>
                    <a:pt x="184" y="146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76" y="144"/>
                  </a:lnTo>
                  <a:lnTo>
                    <a:pt x="172" y="138"/>
                  </a:lnTo>
                  <a:lnTo>
                    <a:pt x="170" y="138"/>
                  </a:lnTo>
                  <a:lnTo>
                    <a:pt x="170" y="136"/>
                  </a:lnTo>
                  <a:lnTo>
                    <a:pt x="168" y="136"/>
                  </a:lnTo>
                  <a:lnTo>
                    <a:pt x="168" y="132"/>
                  </a:lnTo>
                  <a:lnTo>
                    <a:pt x="164" y="132"/>
                  </a:lnTo>
                  <a:lnTo>
                    <a:pt x="164" y="134"/>
                  </a:lnTo>
                  <a:lnTo>
                    <a:pt x="162" y="130"/>
                  </a:lnTo>
                  <a:lnTo>
                    <a:pt x="158" y="128"/>
                  </a:lnTo>
                  <a:lnTo>
                    <a:pt x="162" y="128"/>
                  </a:lnTo>
                  <a:lnTo>
                    <a:pt x="162" y="126"/>
                  </a:lnTo>
                  <a:lnTo>
                    <a:pt x="164" y="128"/>
                  </a:lnTo>
                  <a:lnTo>
                    <a:pt x="168" y="128"/>
                  </a:lnTo>
                  <a:lnTo>
                    <a:pt x="168" y="132"/>
                  </a:lnTo>
                  <a:lnTo>
                    <a:pt x="170" y="128"/>
                  </a:lnTo>
                  <a:lnTo>
                    <a:pt x="172" y="134"/>
                  </a:lnTo>
                  <a:lnTo>
                    <a:pt x="174" y="134"/>
                  </a:lnTo>
                  <a:lnTo>
                    <a:pt x="172" y="128"/>
                  </a:lnTo>
                  <a:lnTo>
                    <a:pt x="176" y="122"/>
                  </a:lnTo>
                  <a:lnTo>
                    <a:pt x="178" y="126"/>
                  </a:lnTo>
                  <a:lnTo>
                    <a:pt x="184" y="120"/>
                  </a:lnTo>
                  <a:lnTo>
                    <a:pt x="190" y="120"/>
                  </a:lnTo>
                  <a:lnTo>
                    <a:pt x="196" y="116"/>
                  </a:lnTo>
                  <a:lnTo>
                    <a:pt x="198" y="118"/>
                  </a:lnTo>
                  <a:lnTo>
                    <a:pt x="200" y="116"/>
                  </a:lnTo>
                  <a:lnTo>
                    <a:pt x="208" y="110"/>
                  </a:lnTo>
                  <a:lnTo>
                    <a:pt x="216" y="108"/>
                  </a:lnTo>
                  <a:lnTo>
                    <a:pt x="216" y="102"/>
                  </a:lnTo>
                  <a:lnTo>
                    <a:pt x="226" y="94"/>
                  </a:lnTo>
                  <a:lnTo>
                    <a:pt x="236" y="94"/>
                  </a:lnTo>
                  <a:lnTo>
                    <a:pt x="240" y="86"/>
                  </a:lnTo>
                  <a:lnTo>
                    <a:pt x="238" y="82"/>
                  </a:lnTo>
                  <a:lnTo>
                    <a:pt x="236" y="76"/>
                  </a:lnTo>
                  <a:lnTo>
                    <a:pt x="240" y="74"/>
                  </a:lnTo>
                  <a:lnTo>
                    <a:pt x="236" y="70"/>
                  </a:lnTo>
                  <a:lnTo>
                    <a:pt x="242" y="66"/>
                  </a:lnTo>
                  <a:lnTo>
                    <a:pt x="240" y="60"/>
                  </a:lnTo>
                  <a:lnTo>
                    <a:pt x="242" y="60"/>
                  </a:lnTo>
                  <a:lnTo>
                    <a:pt x="218" y="50"/>
                  </a:lnTo>
                  <a:lnTo>
                    <a:pt x="214" y="52"/>
                  </a:lnTo>
                  <a:lnTo>
                    <a:pt x="206" y="40"/>
                  </a:lnTo>
                  <a:lnTo>
                    <a:pt x="196" y="44"/>
                  </a:lnTo>
                  <a:lnTo>
                    <a:pt x="182" y="40"/>
                  </a:lnTo>
                  <a:lnTo>
                    <a:pt x="174" y="24"/>
                  </a:lnTo>
                  <a:lnTo>
                    <a:pt x="164" y="22"/>
                  </a:lnTo>
                  <a:lnTo>
                    <a:pt x="162" y="14"/>
                  </a:lnTo>
                  <a:lnTo>
                    <a:pt x="166" y="12"/>
                  </a:lnTo>
                  <a:lnTo>
                    <a:pt x="158" y="0"/>
                  </a:lnTo>
                  <a:lnTo>
                    <a:pt x="130" y="6"/>
                  </a:lnTo>
                  <a:lnTo>
                    <a:pt x="120" y="6"/>
                  </a:lnTo>
                  <a:lnTo>
                    <a:pt x="116" y="12"/>
                  </a:lnTo>
                  <a:lnTo>
                    <a:pt x="114" y="22"/>
                  </a:lnTo>
                  <a:lnTo>
                    <a:pt x="112" y="24"/>
                  </a:lnTo>
                  <a:lnTo>
                    <a:pt x="108" y="22"/>
                  </a:lnTo>
                  <a:lnTo>
                    <a:pt x="100" y="24"/>
                  </a:lnTo>
                  <a:lnTo>
                    <a:pt x="94" y="18"/>
                  </a:lnTo>
                  <a:lnTo>
                    <a:pt x="90" y="22"/>
                  </a:lnTo>
                  <a:lnTo>
                    <a:pt x="82" y="18"/>
                  </a:lnTo>
                  <a:lnTo>
                    <a:pt x="74" y="22"/>
                  </a:lnTo>
                  <a:lnTo>
                    <a:pt x="72" y="18"/>
                  </a:lnTo>
                  <a:lnTo>
                    <a:pt x="68" y="18"/>
                  </a:lnTo>
                  <a:lnTo>
                    <a:pt x="64" y="14"/>
                  </a:lnTo>
                  <a:lnTo>
                    <a:pt x="50" y="10"/>
                  </a:lnTo>
                  <a:lnTo>
                    <a:pt x="42" y="10"/>
                  </a:lnTo>
                  <a:lnTo>
                    <a:pt x="32" y="10"/>
                  </a:lnTo>
                  <a:lnTo>
                    <a:pt x="28" y="14"/>
                  </a:lnTo>
                  <a:lnTo>
                    <a:pt x="18" y="18"/>
                  </a:lnTo>
                  <a:lnTo>
                    <a:pt x="22" y="30"/>
                  </a:lnTo>
                  <a:lnTo>
                    <a:pt x="26" y="32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12" y="54"/>
                  </a:lnTo>
                  <a:lnTo>
                    <a:pt x="8" y="64"/>
                  </a:lnTo>
                  <a:lnTo>
                    <a:pt x="8" y="7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40" name="Google Shape;1940;p112"/>
            <p:cNvSpPr/>
            <p:nvPr/>
          </p:nvSpPr>
          <p:spPr>
            <a:xfrm>
              <a:off x="3438590" y="2933917"/>
              <a:ext cx="56601" cy="48988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44" y="8"/>
                  </a:moveTo>
                  <a:lnTo>
                    <a:pt x="48" y="6"/>
                  </a:lnTo>
                  <a:lnTo>
                    <a:pt x="48" y="8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52" y="24"/>
                  </a:lnTo>
                  <a:lnTo>
                    <a:pt x="50" y="24"/>
                  </a:lnTo>
                  <a:lnTo>
                    <a:pt x="48" y="24"/>
                  </a:lnTo>
                  <a:lnTo>
                    <a:pt x="46" y="24"/>
                  </a:lnTo>
                  <a:lnTo>
                    <a:pt x="50" y="30"/>
                  </a:lnTo>
                  <a:lnTo>
                    <a:pt x="50" y="32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8" y="40"/>
                  </a:lnTo>
                  <a:lnTo>
                    <a:pt x="38" y="42"/>
                  </a:lnTo>
                  <a:lnTo>
                    <a:pt x="36" y="42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4" y="20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6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4" y="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41" name="Google Shape;1941;p112"/>
            <p:cNvSpPr/>
            <p:nvPr/>
          </p:nvSpPr>
          <p:spPr>
            <a:xfrm>
              <a:off x="3388520" y="3508582"/>
              <a:ext cx="276475" cy="233633"/>
            </a:xfrm>
            <a:custGeom>
              <a:avLst/>
              <a:gdLst/>
              <a:ahLst/>
              <a:cxnLst/>
              <a:rect l="l" t="t" r="r" b="b"/>
              <a:pathLst>
                <a:path w="254" h="248" extrusionOk="0">
                  <a:moveTo>
                    <a:pt x="244" y="54"/>
                  </a:moveTo>
                  <a:lnTo>
                    <a:pt x="244" y="50"/>
                  </a:lnTo>
                  <a:lnTo>
                    <a:pt x="254" y="40"/>
                  </a:lnTo>
                  <a:lnTo>
                    <a:pt x="250" y="38"/>
                  </a:lnTo>
                  <a:lnTo>
                    <a:pt x="248" y="34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32" y="8"/>
                  </a:lnTo>
                  <a:lnTo>
                    <a:pt x="230" y="10"/>
                  </a:lnTo>
                  <a:lnTo>
                    <a:pt x="220" y="10"/>
                  </a:lnTo>
                  <a:lnTo>
                    <a:pt x="216" y="12"/>
                  </a:lnTo>
                  <a:lnTo>
                    <a:pt x="212" y="10"/>
                  </a:lnTo>
                  <a:lnTo>
                    <a:pt x="204" y="0"/>
                  </a:lnTo>
                  <a:lnTo>
                    <a:pt x="196" y="0"/>
                  </a:lnTo>
                  <a:lnTo>
                    <a:pt x="196" y="4"/>
                  </a:lnTo>
                  <a:lnTo>
                    <a:pt x="192" y="2"/>
                  </a:lnTo>
                  <a:lnTo>
                    <a:pt x="190" y="4"/>
                  </a:lnTo>
                  <a:lnTo>
                    <a:pt x="188" y="0"/>
                  </a:lnTo>
                  <a:lnTo>
                    <a:pt x="178" y="2"/>
                  </a:lnTo>
                  <a:lnTo>
                    <a:pt x="172" y="0"/>
                  </a:lnTo>
                  <a:lnTo>
                    <a:pt x="172" y="4"/>
                  </a:lnTo>
                  <a:lnTo>
                    <a:pt x="168" y="4"/>
                  </a:lnTo>
                  <a:lnTo>
                    <a:pt x="164" y="2"/>
                  </a:lnTo>
                  <a:lnTo>
                    <a:pt x="148" y="8"/>
                  </a:lnTo>
                  <a:lnTo>
                    <a:pt x="142" y="6"/>
                  </a:lnTo>
                  <a:lnTo>
                    <a:pt x="138" y="8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24" y="12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0" y="10"/>
                  </a:lnTo>
                  <a:lnTo>
                    <a:pt x="104" y="2"/>
                  </a:lnTo>
                  <a:lnTo>
                    <a:pt x="96" y="0"/>
                  </a:lnTo>
                  <a:lnTo>
                    <a:pt x="88" y="10"/>
                  </a:lnTo>
                  <a:lnTo>
                    <a:pt x="88" y="20"/>
                  </a:lnTo>
                  <a:lnTo>
                    <a:pt x="84" y="20"/>
                  </a:lnTo>
                  <a:lnTo>
                    <a:pt x="84" y="30"/>
                  </a:lnTo>
                  <a:lnTo>
                    <a:pt x="76" y="44"/>
                  </a:lnTo>
                  <a:lnTo>
                    <a:pt x="72" y="78"/>
                  </a:lnTo>
                  <a:lnTo>
                    <a:pt x="60" y="88"/>
                  </a:lnTo>
                  <a:lnTo>
                    <a:pt x="54" y="98"/>
                  </a:lnTo>
                  <a:lnTo>
                    <a:pt x="52" y="102"/>
                  </a:lnTo>
                  <a:lnTo>
                    <a:pt x="52" y="112"/>
                  </a:lnTo>
                  <a:lnTo>
                    <a:pt x="46" y="122"/>
                  </a:lnTo>
                  <a:lnTo>
                    <a:pt x="34" y="132"/>
                  </a:lnTo>
                  <a:lnTo>
                    <a:pt x="30" y="134"/>
                  </a:lnTo>
                  <a:lnTo>
                    <a:pt x="26" y="134"/>
                  </a:lnTo>
                  <a:lnTo>
                    <a:pt x="26" y="128"/>
                  </a:lnTo>
                  <a:lnTo>
                    <a:pt x="20" y="130"/>
                  </a:lnTo>
                  <a:lnTo>
                    <a:pt x="16" y="134"/>
                  </a:lnTo>
                  <a:lnTo>
                    <a:pt x="12" y="134"/>
                  </a:lnTo>
                  <a:lnTo>
                    <a:pt x="8" y="132"/>
                  </a:lnTo>
                  <a:lnTo>
                    <a:pt x="4" y="136"/>
                  </a:lnTo>
                  <a:lnTo>
                    <a:pt x="2" y="146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12" y="148"/>
                  </a:lnTo>
                  <a:lnTo>
                    <a:pt x="22" y="148"/>
                  </a:lnTo>
                  <a:lnTo>
                    <a:pt x="32" y="148"/>
                  </a:lnTo>
                  <a:lnTo>
                    <a:pt x="42" y="148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62" y="168"/>
                  </a:lnTo>
                  <a:lnTo>
                    <a:pt x="70" y="178"/>
                  </a:lnTo>
                  <a:lnTo>
                    <a:pt x="72" y="178"/>
                  </a:lnTo>
                  <a:lnTo>
                    <a:pt x="84" y="176"/>
                  </a:lnTo>
                  <a:lnTo>
                    <a:pt x="94" y="176"/>
                  </a:lnTo>
                  <a:lnTo>
                    <a:pt x="96" y="162"/>
                  </a:lnTo>
                  <a:lnTo>
                    <a:pt x="112" y="162"/>
                  </a:lnTo>
                  <a:lnTo>
                    <a:pt x="112" y="166"/>
                  </a:lnTo>
                  <a:lnTo>
                    <a:pt x="124" y="168"/>
                  </a:lnTo>
                  <a:lnTo>
                    <a:pt x="126" y="170"/>
                  </a:lnTo>
                  <a:lnTo>
                    <a:pt x="128" y="188"/>
                  </a:lnTo>
                  <a:lnTo>
                    <a:pt x="126" y="196"/>
                  </a:lnTo>
                  <a:lnTo>
                    <a:pt x="130" y="212"/>
                  </a:lnTo>
                  <a:lnTo>
                    <a:pt x="128" y="218"/>
                  </a:lnTo>
                  <a:lnTo>
                    <a:pt x="134" y="222"/>
                  </a:lnTo>
                  <a:lnTo>
                    <a:pt x="136" y="216"/>
                  </a:lnTo>
                  <a:lnTo>
                    <a:pt x="144" y="216"/>
                  </a:lnTo>
                  <a:lnTo>
                    <a:pt x="154" y="216"/>
                  </a:lnTo>
                  <a:lnTo>
                    <a:pt x="156" y="214"/>
                  </a:lnTo>
                  <a:lnTo>
                    <a:pt x="160" y="214"/>
                  </a:lnTo>
                  <a:lnTo>
                    <a:pt x="164" y="222"/>
                  </a:lnTo>
                  <a:lnTo>
                    <a:pt x="172" y="218"/>
                  </a:lnTo>
                  <a:lnTo>
                    <a:pt x="176" y="224"/>
                  </a:lnTo>
                  <a:lnTo>
                    <a:pt x="186" y="228"/>
                  </a:lnTo>
                  <a:lnTo>
                    <a:pt x="198" y="226"/>
                  </a:lnTo>
                  <a:lnTo>
                    <a:pt x="202" y="232"/>
                  </a:lnTo>
                  <a:lnTo>
                    <a:pt x="212" y="234"/>
                  </a:lnTo>
                  <a:lnTo>
                    <a:pt x="214" y="240"/>
                  </a:lnTo>
                  <a:lnTo>
                    <a:pt x="222" y="246"/>
                  </a:lnTo>
                  <a:lnTo>
                    <a:pt x="226" y="246"/>
                  </a:lnTo>
                  <a:lnTo>
                    <a:pt x="230" y="246"/>
                  </a:lnTo>
                  <a:lnTo>
                    <a:pt x="234" y="248"/>
                  </a:lnTo>
                  <a:lnTo>
                    <a:pt x="232" y="234"/>
                  </a:lnTo>
                  <a:lnTo>
                    <a:pt x="224" y="234"/>
                  </a:lnTo>
                  <a:lnTo>
                    <a:pt x="218" y="228"/>
                  </a:lnTo>
                  <a:lnTo>
                    <a:pt x="222" y="210"/>
                  </a:lnTo>
                  <a:lnTo>
                    <a:pt x="222" y="204"/>
                  </a:lnTo>
                  <a:lnTo>
                    <a:pt x="222" y="194"/>
                  </a:lnTo>
                  <a:lnTo>
                    <a:pt x="222" y="190"/>
                  </a:lnTo>
                  <a:lnTo>
                    <a:pt x="224" y="188"/>
                  </a:lnTo>
                  <a:lnTo>
                    <a:pt x="224" y="184"/>
                  </a:lnTo>
                  <a:lnTo>
                    <a:pt x="226" y="184"/>
                  </a:lnTo>
                  <a:lnTo>
                    <a:pt x="244" y="178"/>
                  </a:lnTo>
                  <a:lnTo>
                    <a:pt x="242" y="170"/>
                  </a:lnTo>
                  <a:lnTo>
                    <a:pt x="234" y="164"/>
                  </a:lnTo>
                  <a:lnTo>
                    <a:pt x="228" y="156"/>
                  </a:lnTo>
                  <a:lnTo>
                    <a:pt x="228" y="146"/>
                  </a:lnTo>
                  <a:lnTo>
                    <a:pt x="226" y="142"/>
                  </a:lnTo>
                  <a:lnTo>
                    <a:pt x="226" y="138"/>
                  </a:lnTo>
                  <a:lnTo>
                    <a:pt x="226" y="128"/>
                  </a:lnTo>
                  <a:lnTo>
                    <a:pt x="226" y="126"/>
                  </a:lnTo>
                  <a:lnTo>
                    <a:pt x="226" y="126"/>
                  </a:lnTo>
                  <a:lnTo>
                    <a:pt x="226" y="122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26" y="106"/>
                  </a:lnTo>
                  <a:lnTo>
                    <a:pt x="224" y="102"/>
                  </a:lnTo>
                  <a:lnTo>
                    <a:pt x="228" y="96"/>
                  </a:lnTo>
                  <a:lnTo>
                    <a:pt x="234" y="86"/>
                  </a:lnTo>
                  <a:lnTo>
                    <a:pt x="234" y="74"/>
                  </a:lnTo>
                  <a:lnTo>
                    <a:pt x="234" y="72"/>
                  </a:lnTo>
                  <a:lnTo>
                    <a:pt x="236" y="64"/>
                  </a:lnTo>
                  <a:lnTo>
                    <a:pt x="244" y="54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42" name="Google Shape;1942;p112"/>
            <p:cNvSpPr/>
            <p:nvPr/>
          </p:nvSpPr>
          <p:spPr>
            <a:xfrm>
              <a:off x="3447298" y="3857148"/>
              <a:ext cx="239466" cy="182762"/>
            </a:xfrm>
            <a:custGeom>
              <a:avLst/>
              <a:gdLst/>
              <a:ahLst/>
              <a:cxnLst/>
              <a:rect l="l" t="t" r="r" b="b"/>
              <a:pathLst>
                <a:path w="220" h="194" extrusionOk="0">
                  <a:moveTo>
                    <a:pt x="36" y="104"/>
                  </a:moveTo>
                  <a:lnTo>
                    <a:pt x="18" y="104"/>
                  </a:lnTo>
                  <a:lnTo>
                    <a:pt x="16" y="100"/>
                  </a:lnTo>
                  <a:lnTo>
                    <a:pt x="16" y="98"/>
                  </a:lnTo>
                  <a:lnTo>
                    <a:pt x="8" y="92"/>
                  </a:lnTo>
                  <a:lnTo>
                    <a:pt x="6" y="94"/>
                  </a:lnTo>
                  <a:lnTo>
                    <a:pt x="4" y="98"/>
                  </a:lnTo>
                  <a:lnTo>
                    <a:pt x="0" y="98"/>
                  </a:lnTo>
                  <a:lnTo>
                    <a:pt x="14" y="130"/>
                  </a:lnTo>
                  <a:lnTo>
                    <a:pt x="24" y="148"/>
                  </a:lnTo>
                  <a:lnTo>
                    <a:pt x="26" y="158"/>
                  </a:lnTo>
                  <a:lnTo>
                    <a:pt x="22" y="162"/>
                  </a:lnTo>
                  <a:lnTo>
                    <a:pt x="20" y="162"/>
                  </a:lnTo>
                  <a:lnTo>
                    <a:pt x="20" y="166"/>
                  </a:lnTo>
                  <a:lnTo>
                    <a:pt x="22" y="168"/>
                  </a:lnTo>
                  <a:lnTo>
                    <a:pt x="22" y="170"/>
                  </a:lnTo>
                  <a:lnTo>
                    <a:pt x="26" y="178"/>
                  </a:lnTo>
                  <a:lnTo>
                    <a:pt x="26" y="184"/>
                  </a:lnTo>
                  <a:lnTo>
                    <a:pt x="28" y="188"/>
                  </a:lnTo>
                  <a:lnTo>
                    <a:pt x="28" y="184"/>
                  </a:lnTo>
                  <a:lnTo>
                    <a:pt x="32" y="184"/>
                  </a:lnTo>
                  <a:lnTo>
                    <a:pt x="32" y="188"/>
                  </a:lnTo>
                  <a:lnTo>
                    <a:pt x="38" y="188"/>
                  </a:lnTo>
                  <a:lnTo>
                    <a:pt x="38" y="192"/>
                  </a:lnTo>
                  <a:lnTo>
                    <a:pt x="42" y="194"/>
                  </a:lnTo>
                  <a:lnTo>
                    <a:pt x="48" y="194"/>
                  </a:lnTo>
                  <a:lnTo>
                    <a:pt x="54" y="190"/>
                  </a:lnTo>
                  <a:lnTo>
                    <a:pt x="72" y="188"/>
                  </a:lnTo>
                  <a:lnTo>
                    <a:pt x="74" y="186"/>
                  </a:lnTo>
                  <a:lnTo>
                    <a:pt x="78" y="184"/>
                  </a:lnTo>
                  <a:lnTo>
                    <a:pt x="82" y="182"/>
                  </a:lnTo>
                  <a:lnTo>
                    <a:pt x="90" y="184"/>
                  </a:lnTo>
                  <a:lnTo>
                    <a:pt x="98" y="182"/>
                  </a:lnTo>
                  <a:lnTo>
                    <a:pt x="114" y="186"/>
                  </a:lnTo>
                  <a:lnTo>
                    <a:pt x="114" y="182"/>
                  </a:lnTo>
                  <a:lnTo>
                    <a:pt x="124" y="184"/>
                  </a:lnTo>
                  <a:lnTo>
                    <a:pt x="124" y="180"/>
                  </a:lnTo>
                  <a:lnTo>
                    <a:pt x="126" y="178"/>
                  </a:lnTo>
                  <a:lnTo>
                    <a:pt x="138" y="178"/>
                  </a:lnTo>
                  <a:lnTo>
                    <a:pt x="144" y="174"/>
                  </a:lnTo>
                  <a:lnTo>
                    <a:pt x="162" y="160"/>
                  </a:lnTo>
                  <a:lnTo>
                    <a:pt x="176" y="144"/>
                  </a:lnTo>
                  <a:lnTo>
                    <a:pt x="184" y="138"/>
                  </a:lnTo>
                  <a:lnTo>
                    <a:pt x="202" y="108"/>
                  </a:lnTo>
                  <a:lnTo>
                    <a:pt x="214" y="96"/>
                  </a:lnTo>
                  <a:lnTo>
                    <a:pt x="220" y="70"/>
                  </a:lnTo>
                  <a:lnTo>
                    <a:pt x="210" y="70"/>
                  </a:lnTo>
                  <a:lnTo>
                    <a:pt x="210" y="56"/>
                  </a:lnTo>
                  <a:lnTo>
                    <a:pt x="208" y="32"/>
                  </a:lnTo>
                  <a:lnTo>
                    <a:pt x="204" y="8"/>
                  </a:lnTo>
                  <a:lnTo>
                    <a:pt x="198" y="4"/>
                  </a:lnTo>
                  <a:lnTo>
                    <a:pt x="194" y="4"/>
                  </a:lnTo>
                  <a:lnTo>
                    <a:pt x="184" y="2"/>
                  </a:lnTo>
                  <a:lnTo>
                    <a:pt x="176" y="0"/>
                  </a:lnTo>
                  <a:lnTo>
                    <a:pt x="174" y="2"/>
                  </a:lnTo>
                  <a:lnTo>
                    <a:pt x="158" y="10"/>
                  </a:lnTo>
                  <a:lnTo>
                    <a:pt x="148" y="18"/>
                  </a:lnTo>
                  <a:lnTo>
                    <a:pt x="142" y="26"/>
                  </a:lnTo>
                  <a:lnTo>
                    <a:pt x="136" y="32"/>
                  </a:lnTo>
                  <a:lnTo>
                    <a:pt x="126" y="42"/>
                  </a:lnTo>
                  <a:lnTo>
                    <a:pt x="122" y="52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92" y="50"/>
                  </a:lnTo>
                  <a:lnTo>
                    <a:pt x="78" y="68"/>
                  </a:lnTo>
                  <a:lnTo>
                    <a:pt x="68" y="70"/>
                  </a:lnTo>
                  <a:lnTo>
                    <a:pt x="58" y="68"/>
                  </a:lnTo>
                  <a:lnTo>
                    <a:pt x="56" y="66"/>
                  </a:lnTo>
                  <a:lnTo>
                    <a:pt x="60" y="58"/>
                  </a:lnTo>
                  <a:lnTo>
                    <a:pt x="58" y="52"/>
                  </a:lnTo>
                  <a:lnTo>
                    <a:pt x="46" y="40"/>
                  </a:lnTo>
                  <a:lnTo>
                    <a:pt x="46" y="56"/>
                  </a:lnTo>
                  <a:lnTo>
                    <a:pt x="46" y="72"/>
                  </a:lnTo>
                  <a:lnTo>
                    <a:pt x="46" y="96"/>
                  </a:lnTo>
                  <a:lnTo>
                    <a:pt x="36" y="104"/>
                  </a:lnTo>
                  <a:lnTo>
                    <a:pt x="36" y="10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43" name="Google Shape;1943;p112"/>
            <p:cNvSpPr/>
            <p:nvPr/>
          </p:nvSpPr>
          <p:spPr>
            <a:xfrm>
              <a:off x="2138943" y="3855265"/>
              <a:ext cx="287359" cy="491763"/>
            </a:xfrm>
            <a:custGeom>
              <a:avLst/>
              <a:gdLst/>
              <a:ahLst/>
              <a:cxnLst/>
              <a:rect l="l" t="t" r="r" b="b"/>
              <a:pathLst>
                <a:path w="264" h="522" extrusionOk="0">
                  <a:moveTo>
                    <a:pt x="68" y="522"/>
                  </a:moveTo>
                  <a:lnTo>
                    <a:pt x="48" y="518"/>
                  </a:lnTo>
                  <a:lnTo>
                    <a:pt x="18" y="516"/>
                  </a:lnTo>
                  <a:lnTo>
                    <a:pt x="14" y="510"/>
                  </a:lnTo>
                  <a:lnTo>
                    <a:pt x="14" y="488"/>
                  </a:lnTo>
                  <a:lnTo>
                    <a:pt x="6" y="488"/>
                  </a:lnTo>
                  <a:lnTo>
                    <a:pt x="2" y="492"/>
                  </a:lnTo>
                  <a:lnTo>
                    <a:pt x="0" y="478"/>
                  </a:lnTo>
                  <a:lnTo>
                    <a:pt x="2" y="464"/>
                  </a:lnTo>
                  <a:lnTo>
                    <a:pt x="12" y="450"/>
                  </a:lnTo>
                  <a:lnTo>
                    <a:pt x="14" y="440"/>
                  </a:lnTo>
                  <a:lnTo>
                    <a:pt x="14" y="426"/>
                  </a:lnTo>
                  <a:lnTo>
                    <a:pt x="20" y="416"/>
                  </a:lnTo>
                  <a:lnTo>
                    <a:pt x="22" y="406"/>
                  </a:lnTo>
                  <a:lnTo>
                    <a:pt x="24" y="384"/>
                  </a:lnTo>
                  <a:lnTo>
                    <a:pt x="26" y="378"/>
                  </a:lnTo>
                  <a:lnTo>
                    <a:pt x="20" y="374"/>
                  </a:lnTo>
                  <a:lnTo>
                    <a:pt x="20" y="370"/>
                  </a:lnTo>
                  <a:lnTo>
                    <a:pt x="26" y="370"/>
                  </a:lnTo>
                  <a:lnTo>
                    <a:pt x="28" y="368"/>
                  </a:lnTo>
                  <a:lnTo>
                    <a:pt x="26" y="364"/>
                  </a:lnTo>
                  <a:lnTo>
                    <a:pt x="20" y="364"/>
                  </a:lnTo>
                  <a:lnTo>
                    <a:pt x="22" y="354"/>
                  </a:lnTo>
                  <a:lnTo>
                    <a:pt x="20" y="348"/>
                  </a:lnTo>
                  <a:lnTo>
                    <a:pt x="20" y="340"/>
                  </a:lnTo>
                  <a:lnTo>
                    <a:pt x="18" y="338"/>
                  </a:lnTo>
                  <a:lnTo>
                    <a:pt x="18" y="328"/>
                  </a:lnTo>
                  <a:lnTo>
                    <a:pt x="22" y="318"/>
                  </a:lnTo>
                  <a:lnTo>
                    <a:pt x="22" y="314"/>
                  </a:lnTo>
                  <a:lnTo>
                    <a:pt x="20" y="308"/>
                  </a:lnTo>
                  <a:lnTo>
                    <a:pt x="22" y="286"/>
                  </a:lnTo>
                  <a:lnTo>
                    <a:pt x="26" y="266"/>
                  </a:lnTo>
                  <a:lnTo>
                    <a:pt x="32" y="260"/>
                  </a:lnTo>
                  <a:lnTo>
                    <a:pt x="30" y="248"/>
                  </a:lnTo>
                  <a:lnTo>
                    <a:pt x="30" y="228"/>
                  </a:lnTo>
                  <a:lnTo>
                    <a:pt x="32" y="226"/>
                  </a:lnTo>
                  <a:lnTo>
                    <a:pt x="38" y="218"/>
                  </a:lnTo>
                  <a:lnTo>
                    <a:pt x="38" y="204"/>
                  </a:lnTo>
                  <a:lnTo>
                    <a:pt x="40" y="202"/>
                  </a:lnTo>
                  <a:lnTo>
                    <a:pt x="42" y="194"/>
                  </a:lnTo>
                  <a:lnTo>
                    <a:pt x="46" y="186"/>
                  </a:lnTo>
                  <a:lnTo>
                    <a:pt x="46" y="174"/>
                  </a:lnTo>
                  <a:lnTo>
                    <a:pt x="44" y="170"/>
                  </a:lnTo>
                  <a:lnTo>
                    <a:pt x="44" y="164"/>
                  </a:lnTo>
                  <a:lnTo>
                    <a:pt x="40" y="156"/>
                  </a:lnTo>
                  <a:lnTo>
                    <a:pt x="40" y="150"/>
                  </a:lnTo>
                  <a:lnTo>
                    <a:pt x="38" y="148"/>
                  </a:lnTo>
                  <a:lnTo>
                    <a:pt x="38" y="140"/>
                  </a:lnTo>
                  <a:lnTo>
                    <a:pt x="46" y="124"/>
                  </a:lnTo>
                  <a:lnTo>
                    <a:pt x="46" y="110"/>
                  </a:lnTo>
                  <a:lnTo>
                    <a:pt x="52" y="92"/>
                  </a:lnTo>
                  <a:lnTo>
                    <a:pt x="58" y="86"/>
                  </a:lnTo>
                  <a:lnTo>
                    <a:pt x="60" y="78"/>
                  </a:lnTo>
                  <a:lnTo>
                    <a:pt x="68" y="74"/>
                  </a:lnTo>
                  <a:lnTo>
                    <a:pt x="64" y="54"/>
                  </a:lnTo>
                  <a:lnTo>
                    <a:pt x="64" y="50"/>
                  </a:lnTo>
                  <a:lnTo>
                    <a:pt x="66" y="46"/>
                  </a:lnTo>
                  <a:lnTo>
                    <a:pt x="66" y="38"/>
                  </a:lnTo>
                  <a:lnTo>
                    <a:pt x="82" y="32"/>
                  </a:lnTo>
                  <a:lnTo>
                    <a:pt x="84" y="20"/>
                  </a:lnTo>
                  <a:lnTo>
                    <a:pt x="82" y="14"/>
                  </a:lnTo>
                  <a:lnTo>
                    <a:pt x="96" y="0"/>
                  </a:lnTo>
                  <a:lnTo>
                    <a:pt x="100" y="4"/>
                  </a:lnTo>
                  <a:lnTo>
                    <a:pt x="116" y="6"/>
                  </a:lnTo>
                  <a:lnTo>
                    <a:pt x="120" y="12"/>
                  </a:lnTo>
                  <a:lnTo>
                    <a:pt x="124" y="2"/>
                  </a:lnTo>
                  <a:lnTo>
                    <a:pt x="138" y="4"/>
                  </a:lnTo>
                  <a:lnTo>
                    <a:pt x="142" y="6"/>
                  </a:lnTo>
                  <a:lnTo>
                    <a:pt x="146" y="8"/>
                  </a:lnTo>
                  <a:lnTo>
                    <a:pt x="156" y="18"/>
                  </a:lnTo>
                  <a:lnTo>
                    <a:pt x="164" y="26"/>
                  </a:lnTo>
                  <a:lnTo>
                    <a:pt x="168" y="30"/>
                  </a:lnTo>
                  <a:lnTo>
                    <a:pt x="184" y="34"/>
                  </a:lnTo>
                  <a:lnTo>
                    <a:pt x="198" y="42"/>
                  </a:lnTo>
                  <a:lnTo>
                    <a:pt x="208" y="50"/>
                  </a:lnTo>
                  <a:lnTo>
                    <a:pt x="210" y="56"/>
                  </a:lnTo>
                  <a:lnTo>
                    <a:pt x="202" y="70"/>
                  </a:lnTo>
                  <a:lnTo>
                    <a:pt x="200" y="74"/>
                  </a:lnTo>
                  <a:lnTo>
                    <a:pt x="200" y="78"/>
                  </a:lnTo>
                  <a:lnTo>
                    <a:pt x="214" y="78"/>
                  </a:lnTo>
                  <a:lnTo>
                    <a:pt x="222" y="82"/>
                  </a:lnTo>
                  <a:lnTo>
                    <a:pt x="238" y="80"/>
                  </a:lnTo>
                  <a:lnTo>
                    <a:pt x="250" y="68"/>
                  </a:lnTo>
                  <a:lnTo>
                    <a:pt x="252" y="54"/>
                  </a:lnTo>
                  <a:lnTo>
                    <a:pt x="260" y="54"/>
                  </a:lnTo>
                  <a:lnTo>
                    <a:pt x="260" y="56"/>
                  </a:lnTo>
                  <a:lnTo>
                    <a:pt x="264" y="66"/>
                  </a:lnTo>
                  <a:lnTo>
                    <a:pt x="262" y="76"/>
                  </a:lnTo>
                  <a:lnTo>
                    <a:pt x="256" y="82"/>
                  </a:lnTo>
                  <a:lnTo>
                    <a:pt x="250" y="84"/>
                  </a:lnTo>
                  <a:lnTo>
                    <a:pt x="234" y="98"/>
                  </a:lnTo>
                  <a:lnTo>
                    <a:pt x="224" y="114"/>
                  </a:lnTo>
                  <a:lnTo>
                    <a:pt x="210" y="124"/>
                  </a:lnTo>
                  <a:lnTo>
                    <a:pt x="208" y="128"/>
                  </a:lnTo>
                  <a:lnTo>
                    <a:pt x="208" y="144"/>
                  </a:lnTo>
                  <a:lnTo>
                    <a:pt x="204" y="152"/>
                  </a:lnTo>
                  <a:lnTo>
                    <a:pt x="204" y="166"/>
                  </a:lnTo>
                  <a:lnTo>
                    <a:pt x="200" y="174"/>
                  </a:lnTo>
                  <a:lnTo>
                    <a:pt x="200" y="184"/>
                  </a:lnTo>
                  <a:lnTo>
                    <a:pt x="198" y="188"/>
                  </a:lnTo>
                  <a:lnTo>
                    <a:pt x="200" y="194"/>
                  </a:lnTo>
                  <a:lnTo>
                    <a:pt x="210" y="198"/>
                  </a:lnTo>
                  <a:lnTo>
                    <a:pt x="216" y="206"/>
                  </a:lnTo>
                  <a:lnTo>
                    <a:pt x="214" y="214"/>
                  </a:lnTo>
                  <a:lnTo>
                    <a:pt x="218" y="220"/>
                  </a:lnTo>
                  <a:lnTo>
                    <a:pt x="222" y="222"/>
                  </a:lnTo>
                  <a:lnTo>
                    <a:pt x="224" y="232"/>
                  </a:lnTo>
                  <a:lnTo>
                    <a:pt x="222" y="234"/>
                  </a:lnTo>
                  <a:lnTo>
                    <a:pt x="212" y="246"/>
                  </a:lnTo>
                  <a:lnTo>
                    <a:pt x="212" y="252"/>
                  </a:lnTo>
                  <a:lnTo>
                    <a:pt x="206" y="256"/>
                  </a:lnTo>
                  <a:lnTo>
                    <a:pt x="186" y="262"/>
                  </a:lnTo>
                  <a:lnTo>
                    <a:pt x="166" y="266"/>
                  </a:lnTo>
                  <a:lnTo>
                    <a:pt x="152" y="266"/>
                  </a:lnTo>
                  <a:lnTo>
                    <a:pt x="148" y="262"/>
                  </a:lnTo>
                  <a:lnTo>
                    <a:pt x="148" y="270"/>
                  </a:lnTo>
                  <a:lnTo>
                    <a:pt x="152" y="274"/>
                  </a:lnTo>
                  <a:lnTo>
                    <a:pt x="150" y="280"/>
                  </a:lnTo>
                  <a:lnTo>
                    <a:pt x="150" y="282"/>
                  </a:lnTo>
                  <a:lnTo>
                    <a:pt x="148" y="284"/>
                  </a:lnTo>
                  <a:lnTo>
                    <a:pt x="148" y="298"/>
                  </a:lnTo>
                  <a:lnTo>
                    <a:pt x="146" y="300"/>
                  </a:lnTo>
                  <a:lnTo>
                    <a:pt x="142" y="302"/>
                  </a:lnTo>
                  <a:lnTo>
                    <a:pt x="138" y="304"/>
                  </a:lnTo>
                  <a:lnTo>
                    <a:pt x="128" y="304"/>
                  </a:lnTo>
                  <a:lnTo>
                    <a:pt x="116" y="298"/>
                  </a:lnTo>
                  <a:lnTo>
                    <a:pt x="112" y="296"/>
                  </a:lnTo>
                  <a:lnTo>
                    <a:pt x="110" y="300"/>
                  </a:lnTo>
                  <a:lnTo>
                    <a:pt x="112" y="320"/>
                  </a:lnTo>
                  <a:lnTo>
                    <a:pt x="118" y="324"/>
                  </a:lnTo>
                  <a:lnTo>
                    <a:pt x="118" y="326"/>
                  </a:lnTo>
                  <a:lnTo>
                    <a:pt x="120" y="328"/>
                  </a:lnTo>
                  <a:lnTo>
                    <a:pt x="124" y="326"/>
                  </a:lnTo>
                  <a:lnTo>
                    <a:pt x="122" y="324"/>
                  </a:lnTo>
                  <a:lnTo>
                    <a:pt x="128" y="320"/>
                  </a:lnTo>
                  <a:lnTo>
                    <a:pt x="130" y="324"/>
                  </a:lnTo>
                  <a:lnTo>
                    <a:pt x="132" y="330"/>
                  </a:lnTo>
                  <a:lnTo>
                    <a:pt x="130" y="334"/>
                  </a:lnTo>
                  <a:lnTo>
                    <a:pt x="122" y="334"/>
                  </a:lnTo>
                  <a:lnTo>
                    <a:pt x="122" y="332"/>
                  </a:lnTo>
                  <a:lnTo>
                    <a:pt x="118" y="328"/>
                  </a:lnTo>
                  <a:lnTo>
                    <a:pt x="112" y="332"/>
                  </a:lnTo>
                  <a:lnTo>
                    <a:pt x="112" y="334"/>
                  </a:lnTo>
                  <a:lnTo>
                    <a:pt x="122" y="338"/>
                  </a:lnTo>
                  <a:lnTo>
                    <a:pt x="114" y="342"/>
                  </a:lnTo>
                  <a:lnTo>
                    <a:pt x="112" y="344"/>
                  </a:lnTo>
                  <a:lnTo>
                    <a:pt x="110" y="348"/>
                  </a:lnTo>
                  <a:lnTo>
                    <a:pt x="110" y="362"/>
                  </a:lnTo>
                  <a:lnTo>
                    <a:pt x="104" y="370"/>
                  </a:lnTo>
                  <a:lnTo>
                    <a:pt x="104" y="376"/>
                  </a:lnTo>
                  <a:lnTo>
                    <a:pt x="96" y="376"/>
                  </a:lnTo>
                  <a:lnTo>
                    <a:pt x="92" y="380"/>
                  </a:lnTo>
                  <a:lnTo>
                    <a:pt x="88" y="380"/>
                  </a:lnTo>
                  <a:lnTo>
                    <a:pt x="78" y="394"/>
                  </a:lnTo>
                  <a:lnTo>
                    <a:pt x="78" y="398"/>
                  </a:lnTo>
                  <a:lnTo>
                    <a:pt x="82" y="406"/>
                  </a:lnTo>
                  <a:lnTo>
                    <a:pt x="90" y="414"/>
                  </a:lnTo>
                  <a:lnTo>
                    <a:pt x="102" y="416"/>
                  </a:lnTo>
                  <a:lnTo>
                    <a:pt x="102" y="418"/>
                  </a:lnTo>
                  <a:lnTo>
                    <a:pt x="104" y="424"/>
                  </a:lnTo>
                  <a:lnTo>
                    <a:pt x="100" y="428"/>
                  </a:lnTo>
                  <a:lnTo>
                    <a:pt x="102" y="432"/>
                  </a:lnTo>
                  <a:lnTo>
                    <a:pt x="100" y="434"/>
                  </a:lnTo>
                  <a:lnTo>
                    <a:pt x="100" y="436"/>
                  </a:lnTo>
                  <a:lnTo>
                    <a:pt x="96" y="438"/>
                  </a:lnTo>
                  <a:lnTo>
                    <a:pt x="78" y="454"/>
                  </a:lnTo>
                  <a:lnTo>
                    <a:pt x="76" y="458"/>
                  </a:lnTo>
                  <a:lnTo>
                    <a:pt x="76" y="462"/>
                  </a:lnTo>
                  <a:lnTo>
                    <a:pt x="78" y="460"/>
                  </a:lnTo>
                  <a:lnTo>
                    <a:pt x="74" y="472"/>
                  </a:lnTo>
                  <a:lnTo>
                    <a:pt x="68" y="476"/>
                  </a:lnTo>
                  <a:lnTo>
                    <a:pt x="64" y="470"/>
                  </a:lnTo>
                  <a:lnTo>
                    <a:pt x="64" y="474"/>
                  </a:lnTo>
                  <a:lnTo>
                    <a:pt x="66" y="478"/>
                  </a:lnTo>
                  <a:lnTo>
                    <a:pt x="58" y="484"/>
                  </a:lnTo>
                  <a:lnTo>
                    <a:pt x="54" y="496"/>
                  </a:lnTo>
                  <a:lnTo>
                    <a:pt x="56" y="496"/>
                  </a:lnTo>
                  <a:lnTo>
                    <a:pt x="58" y="506"/>
                  </a:lnTo>
                  <a:lnTo>
                    <a:pt x="54" y="508"/>
                  </a:lnTo>
                  <a:lnTo>
                    <a:pt x="58" y="510"/>
                  </a:lnTo>
                  <a:lnTo>
                    <a:pt x="68" y="522"/>
                  </a:lnTo>
                  <a:lnTo>
                    <a:pt x="68" y="52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44" name="Google Shape;1944;p112"/>
            <p:cNvSpPr/>
            <p:nvPr/>
          </p:nvSpPr>
          <p:spPr>
            <a:xfrm>
              <a:off x="1864645" y="3346545"/>
              <a:ext cx="56601" cy="54641"/>
            </a:xfrm>
            <a:custGeom>
              <a:avLst/>
              <a:gdLst/>
              <a:ahLst/>
              <a:cxnLst/>
              <a:rect l="l" t="t" r="r" b="b"/>
              <a:pathLst>
                <a:path w="52" h="58" extrusionOk="0">
                  <a:moveTo>
                    <a:pt x="40" y="0"/>
                  </a:moveTo>
                  <a:lnTo>
                    <a:pt x="3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8" y="6"/>
                  </a:lnTo>
                  <a:lnTo>
                    <a:pt x="20" y="16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10" y="24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12" y="54"/>
                  </a:lnTo>
                  <a:lnTo>
                    <a:pt x="28" y="58"/>
                  </a:lnTo>
                  <a:lnTo>
                    <a:pt x="30" y="54"/>
                  </a:lnTo>
                  <a:lnTo>
                    <a:pt x="36" y="52"/>
                  </a:lnTo>
                  <a:lnTo>
                    <a:pt x="36" y="48"/>
                  </a:lnTo>
                  <a:lnTo>
                    <a:pt x="40" y="44"/>
                  </a:lnTo>
                  <a:lnTo>
                    <a:pt x="40" y="40"/>
                  </a:lnTo>
                  <a:lnTo>
                    <a:pt x="50" y="32"/>
                  </a:lnTo>
                  <a:lnTo>
                    <a:pt x="52" y="30"/>
                  </a:lnTo>
                  <a:lnTo>
                    <a:pt x="50" y="28"/>
                  </a:lnTo>
                  <a:lnTo>
                    <a:pt x="48" y="30"/>
                  </a:lnTo>
                  <a:lnTo>
                    <a:pt x="44" y="28"/>
                  </a:lnTo>
                  <a:lnTo>
                    <a:pt x="40" y="26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45" name="Google Shape;1945;p112"/>
            <p:cNvSpPr/>
            <p:nvPr/>
          </p:nvSpPr>
          <p:spPr>
            <a:xfrm>
              <a:off x="3530023" y="3676269"/>
              <a:ext cx="169803" cy="128122"/>
            </a:xfrm>
            <a:custGeom>
              <a:avLst/>
              <a:gdLst/>
              <a:ahLst/>
              <a:cxnLst/>
              <a:rect l="l" t="t" r="r" b="b"/>
              <a:pathLst>
                <a:path w="156" h="136" extrusionOk="0">
                  <a:moveTo>
                    <a:pt x="66" y="134"/>
                  </a:moveTo>
                  <a:lnTo>
                    <a:pt x="76" y="120"/>
                  </a:lnTo>
                  <a:lnTo>
                    <a:pt x="78" y="118"/>
                  </a:lnTo>
                  <a:lnTo>
                    <a:pt x="84" y="114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08"/>
                  </a:lnTo>
                  <a:lnTo>
                    <a:pt x="102" y="102"/>
                  </a:lnTo>
                  <a:lnTo>
                    <a:pt x="106" y="102"/>
                  </a:lnTo>
                  <a:lnTo>
                    <a:pt x="110" y="102"/>
                  </a:lnTo>
                  <a:lnTo>
                    <a:pt x="106" y="94"/>
                  </a:lnTo>
                  <a:lnTo>
                    <a:pt x="116" y="92"/>
                  </a:lnTo>
                  <a:lnTo>
                    <a:pt x="128" y="88"/>
                  </a:lnTo>
                  <a:lnTo>
                    <a:pt x="140" y="84"/>
                  </a:lnTo>
                  <a:lnTo>
                    <a:pt x="148" y="80"/>
                  </a:lnTo>
                  <a:lnTo>
                    <a:pt x="146" y="80"/>
                  </a:lnTo>
                  <a:lnTo>
                    <a:pt x="144" y="76"/>
                  </a:lnTo>
                  <a:lnTo>
                    <a:pt x="146" y="70"/>
                  </a:lnTo>
                  <a:lnTo>
                    <a:pt x="148" y="62"/>
                  </a:lnTo>
                  <a:lnTo>
                    <a:pt x="154" y="60"/>
                  </a:lnTo>
                  <a:lnTo>
                    <a:pt x="150" y="56"/>
                  </a:lnTo>
                  <a:lnTo>
                    <a:pt x="150" y="46"/>
                  </a:lnTo>
                  <a:lnTo>
                    <a:pt x="152" y="38"/>
                  </a:lnTo>
                  <a:lnTo>
                    <a:pt x="156" y="34"/>
                  </a:lnTo>
                  <a:lnTo>
                    <a:pt x="152" y="22"/>
                  </a:lnTo>
                  <a:lnTo>
                    <a:pt x="150" y="20"/>
                  </a:lnTo>
                  <a:lnTo>
                    <a:pt x="148" y="20"/>
                  </a:lnTo>
                  <a:lnTo>
                    <a:pt x="146" y="18"/>
                  </a:lnTo>
                  <a:lnTo>
                    <a:pt x="130" y="12"/>
                  </a:lnTo>
                  <a:lnTo>
                    <a:pt x="126" y="6"/>
                  </a:lnTo>
                  <a:lnTo>
                    <a:pt x="122" y="6"/>
                  </a:lnTo>
                  <a:lnTo>
                    <a:pt x="120" y="10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6" y="6"/>
                  </a:lnTo>
                  <a:lnTo>
                    <a:pt x="94" y="6"/>
                  </a:lnTo>
                  <a:lnTo>
                    <a:pt x="94" y="10"/>
                  </a:lnTo>
                  <a:lnTo>
                    <a:pt x="92" y="12"/>
                  </a:lnTo>
                  <a:lnTo>
                    <a:pt x="92" y="16"/>
                  </a:lnTo>
                  <a:lnTo>
                    <a:pt x="92" y="26"/>
                  </a:lnTo>
                  <a:lnTo>
                    <a:pt x="92" y="32"/>
                  </a:lnTo>
                  <a:lnTo>
                    <a:pt x="88" y="50"/>
                  </a:lnTo>
                  <a:lnTo>
                    <a:pt x="94" y="56"/>
                  </a:lnTo>
                  <a:lnTo>
                    <a:pt x="102" y="56"/>
                  </a:lnTo>
                  <a:lnTo>
                    <a:pt x="104" y="70"/>
                  </a:lnTo>
                  <a:lnTo>
                    <a:pt x="100" y="68"/>
                  </a:lnTo>
                  <a:lnTo>
                    <a:pt x="96" y="68"/>
                  </a:lnTo>
                  <a:lnTo>
                    <a:pt x="92" y="68"/>
                  </a:lnTo>
                  <a:lnTo>
                    <a:pt x="84" y="62"/>
                  </a:lnTo>
                  <a:lnTo>
                    <a:pt x="82" y="56"/>
                  </a:lnTo>
                  <a:lnTo>
                    <a:pt x="72" y="54"/>
                  </a:lnTo>
                  <a:lnTo>
                    <a:pt x="68" y="48"/>
                  </a:lnTo>
                  <a:lnTo>
                    <a:pt x="56" y="50"/>
                  </a:lnTo>
                  <a:lnTo>
                    <a:pt x="46" y="46"/>
                  </a:lnTo>
                  <a:lnTo>
                    <a:pt x="42" y="40"/>
                  </a:lnTo>
                  <a:lnTo>
                    <a:pt x="34" y="4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8" y="38"/>
                  </a:lnTo>
                  <a:lnTo>
                    <a:pt x="26" y="64"/>
                  </a:lnTo>
                  <a:lnTo>
                    <a:pt x="28" y="66"/>
                  </a:lnTo>
                  <a:lnTo>
                    <a:pt x="18" y="66"/>
                  </a:lnTo>
                  <a:lnTo>
                    <a:pt x="10" y="66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0" y="86"/>
                  </a:lnTo>
                  <a:lnTo>
                    <a:pt x="0" y="100"/>
                  </a:lnTo>
                  <a:lnTo>
                    <a:pt x="0" y="116"/>
                  </a:lnTo>
                  <a:lnTo>
                    <a:pt x="16" y="130"/>
                  </a:lnTo>
                  <a:lnTo>
                    <a:pt x="28" y="126"/>
                  </a:lnTo>
                  <a:lnTo>
                    <a:pt x="36" y="128"/>
                  </a:lnTo>
                  <a:lnTo>
                    <a:pt x="42" y="132"/>
                  </a:lnTo>
                  <a:lnTo>
                    <a:pt x="52" y="134"/>
                  </a:lnTo>
                  <a:lnTo>
                    <a:pt x="58" y="134"/>
                  </a:lnTo>
                  <a:lnTo>
                    <a:pt x="62" y="136"/>
                  </a:lnTo>
                  <a:lnTo>
                    <a:pt x="64" y="136"/>
                  </a:lnTo>
                  <a:lnTo>
                    <a:pt x="66" y="134"/>
                  </a:lnTo>
                  <a:lnTo>
                    <a:pt x="66" y="13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46" name="Google Shape;1946;p112"/>
            <p:cNvSpPr/>
            <p:nvPr/>
          </p:nvSpPr>
          <p:spPr>
            <a:xfrm>
              <a:off x="3863098" y="2992326"/>
              <a:ext cx="78371" cy="56525"/>
            </a:xfrm>
            <a:custGeom>
              <a:avLst/>
              <a:gdLst/>
              <a:ahLst/>
              <a:cxnLst/>
              <a:rect l="l" t="t" r="r" b="b"/>
              <a:pathLst>
                <a:path w="72" h="60" extrusionOk="0">
                  <a:moveTo>
                    <a:pt x="54" y="60"/>
                  </a:moveTo>
                  <a:lnTo>
                    <a:pt x="54" y="50"/>
                  </a:lnTo>
                  <a:lnTo>
                    <a:pt x="56" y="48"/>
                  </a:lnTo>
                  <a:lnTo>
                    <a:pt x="58" y="52"/>
                  </a:lnTo>
                  <a:lnTo>
                    <a:pt x="58" y="48"/>
                  </a:lnTo>
                  <a:lnTo>
                    <a:pt x="62" y="32"/>
                  </a:lnTo>
                  <a:lnTo>
                    <a:pt x="66" y="28"/>
                  </a:lnTo>
                  <a:lnTo>
                    <a:pt x="70" y="28"/>
                  </a:lnTo>
                  <a:lnTo>
                    <a:pt x="72" y="30"/>
                  </a:lnTo>
                  <a:lnTo>
                    <a:pt x="70" y="26"/>
                  </a:lnTo>
                  <a:lnTo>
                    <a:pt x="68" y="24"/>
                  </a:lnTo>
                  <a:lnTo>
                    <a:pt x="62" y="24"/>
                  </a:lnTo>
                  <a:lnTo>
                    <a:pt x="54" y="10"/>
                  </a:lnTo>
                  <a:lnTo>
                    <a:pt x="48" y="2"/>
                  </a:lnTo>
                  <a:lnTo>
                    <a:pt x="38" y="12"/>
                  </a:lnTo>
                  <a:lnTo>
                    <a:pt x="32" y="12"/>
                  </a:lnTo>
                  <a:lnTo>
                    <a:pt x="30" y="6"/>
                  </a:lnTo>
                  <a:lnTo>
                    <a:pt x="20" y="0"/>
                  </a:lnTo>
                  <a:lnTo>
                    <a:pt x="16" y="6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2"/>
                  </a:lnTo>
                  <a:lnTo>
                    <a:pt x="6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30" y="44"/>
                  </a:lnTo>
                  <a:lnTo>
                    <a:pt x="40" y="40"/>
                  </a:lnTo>
                  <a:lnTo>
                    <a:pt x="44" y="44"/>
                  </a:lnTo>
                  <a:lnTo>
                    <a:pt x="46" y="52"/>
                  </a:lnTo>
                  <a:lnTo>
                    <a:pt x="42" y="56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54" y="6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47" name="Google Shape;1947;p112"/>
            <p:cNvSpPr/>
            <p:nvPr/>
          </p:nvSpPr>
          <p:spPr>
            <a:xfrm>
              <a:off x="2030095" y="3557570"/>
              <a:ext cx="82724" cy="79134"/>
            </a:xfrm>
            <a:custGeom>
              <a:avLst/>
              <a:gdLst/>
              <a:ahLst/>
              <a:cxnLst/>
              <a:rect l="l" t="t" r="r" b="b"/>
              <a:pathLst>
                <a:path w="76" h="84" extrusionOk="0">
                  <a:moveTo>
                    <a:pt x="74" y="20"/>
                  </a:moveTo>
                  <a:lnTo>
                    <a:pt x="64" y="14"/>
                  </a:lnTo>
                  <a:lnTo>
                    <a:pt x="62" y="16"/>
                  </a:lnTo>
                  <a:lnTo>
                    <a:pt x="48" y="16"/>
                  </a:lnTo>
                  <a:lnTo>
                    <a:pt x="46" y="10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26" y="0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6"/>
                  </a:lnTo>
                  <a:lnTo>
                    <a:pt x="6" y="22"/>
                  </a:lnTo>
                  <a:lnTo>
                    <a:pt x="6" y="28"/>
                  </a:lnTo>
                  <a:lnTo>
                    <a:pt x="0" y="32"/>
                  </a:lnTo>
                  <a:lnTo>
                    <a:pt x="0" y="50"/>
                  </a:lnTo>
                  <a:lnTo>
                    <a:pt x="8" y="54"/>
                  </a:lnTo>
                  <a:lnTo>
                    <a:pt x="12" y="48"/>
                  </a:lnTo>
                  <a:lnTo>
                    <a:pt x="14" y="52"/>
                  </a:lnTo>
                  <a:lnTo>
                    <a:pt x="12" y="60"/>
                  </a:lnTo>
                  <a:lnTo>
                    <a:pt x="6" y="64"/>
                  </a:lnTo>
                  <a:lnTo>
                    <a:pt x="8" y="70"/>
                  </a:lnTo>
                  <a:lnTo>
                    <a:pt x="4" y="74"/>
                  </a:lnTo>
                  <a:lnTo>
                    <a:pt x="4" y="78"/>
                  </a:lnTo>
                  <a:lnTo>
                    <a:pt x="10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28" y="80"/>
                  </a:lnTo>
                  <a:lnTo>
                    <a:pt x="30" y="70"/>
                  </a:lnTo>
                  <a:lnTo>
                    <a:pt x="32" y="66"/>
                  </a:lnTo>
                  <a:lnTo>
                    <a:pt x="36" y="66"/>
                  </a:lnTo>
                  <a:lnTo>
                    <a:pt x="38" y="60"/>
                  </a:lnTo>
                  <a:lnTo>
                    <a:pt x="56" y="52"/>
                  </a:lnTo>
                  <a:lnTo>
                    <a:pt x="68" y="42"/>
                  </a:lnTo>
                  <a:lnTo>
                    <a:pt x="74" y="32"/>
                  </a:lnTo>
                  <a:lnTo>
                    <a:pt x="76" y="32"/>
                  </a:lnTo>
                  <a:lnTo>
                    <a:pt x="70" y="22"/>
                  </a:lnTo>
                  <a:lnTo>
                    <a:pt x="70" y="20"/>
                  </a:lnTo>
                  <a:lnTo>
                    <a:pt x="74" y="20"/>
                  </a:lnTo>
                  <a:lnTo>
                    <a:pt x="74" y="2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48" name="Google Shape;1948;p112"/>
            <p:cNvSpPr/>
            <p:nvPr/>
          </p:nvSpPr>
          <p:spPr>
            <a:xfrm>
              <a:off x="2058395" y="3418143"/>
              <a:ext cx="176334" cy="209141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24" y="194"/>
                  </a:moveTo>
                  <a:lnTo>
                    <a:pt x="122" y="208"/>
                  </a:lnTo>
                  <a:lnTo>
                    <a:pt x="120" y="222"/>
                  </a:lnTo>
                  <a:lnTo>
                    <a:pt x="114" y="218"/>
                  </a:lnTo>
                  <a:lnTo>
                    <a:pt x="112" y="216"/>
                  </a:lnTo>
                  <a:lnTo>
                    <a:pt x="112" y="214"/>
                  </a:lnTo>
                  <a:lnTo>
                    <a:pt x="118" y="204"/>
                  </a:lnTo>
                  <a:lnTo>
                    <a:pt x="116" y="200"/>
                  </a:lnTo>
                  <a:lnTo>
                    <a:pt x="106" y="196"/>
                  </a:lnTo>
                  <a:lnTo>
                    <a:pt x="102" y="198"/>
                  </a:lnTo>
                  <a:lnTo>
                    <a:pt x="94" y="196"/>
                  </a:lnTo>
                  <a:lnTo>
                    <a:pt x="88" y="200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6" y="192"/>
                  </a:lnTo>
                  <a:lnTo>
                    <a:pt x="72" y="190"/>
                  </a:lnTo>
                  <a:lnTo>
                    <a:pt x="70" y="182"/>
                  </a:lnTo>
                  <a:lnTo>
                    <a:pt x="64" y="180"/>
                  </a:lnTo>
                  <a:lnTo>
                    <a:pt x="60" y="174"/>
                  </a:lnTo>
                  <a:lnTo>
                    <a:pt x="56" y="170"/>
                  </a:lnTo>
                  <a:lnTo>
                    <a:pt x="48" y="168"/>
                  </a:lnTo>
                  <a:lnTo>
                    <a:pt x="38" y="162"/>
                  </a:lnTo>
                  <a:lnTo>
                    <a:pt x="36" y="164"/>
                  </a:lnTo>
                  <a:lnTo>
                    <a:pt x="22" y="164"/>
                  </a:lnTo>
                  <a:lnTo>
                    <a:pt x="20" y="158"/>
                  </a:lnTo>
                  <a:lnTo>
                    <a:pt x="16" y="156"/>
                  </a:lnTo>
                  <a:lnTo>
                    <a:pt x="10" y="152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4" y="142"/>
                  </a:lnTo>
                  <a:lnTo>
                    <a:pt x="6" y="134"/>
                  </a:lnTo>
                  <a:lnTo>
                    <a:pt x="16" y="130"/>
                  </a:lnTo>
                  <a:lnTo>
                    <a:pt x="18" y="12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20" y="106"/>
                  </a:lnTo>
                  <a:lnTo>
                    <a:pt x="18" y="94"/>
                  </a:lnTo>
                  <a:lnTo>
                    <a:pt x="20" y="90"/>
                  </a:lnTo>
                  <a:lnTo>
                    <a:pt x="20" y="80"/>
                  </a:lnTo>
                  <a:lnTo>
                    <a:pt x="16" y="76"/>
                  </a:lnTo>
                  <a:lnTo>
                    <a:pt x="14" y="68"/>
                  </a:lnTo>
                  <a:lnTo>
                    <a:pt x="16" y="64"/>
                  </a:lnTo>
                  <a:lnTo>
                    <a:pt x="18" y="64"/>
                  </a:lnTo>
                  <a:lnTo>
                    <a:pt x="22" y="60"/>
                  </a:lnTo>
                  <a:lnTo>
                    <a:pt x="20" y="54"/>
                  </a:lnTo>
                  <a:lnTo>
                    <a:pt x="20" y="50"/>
                  </a:lnTo>
                  <a:lnTo>
                    <a:pt x="28" y="60"/>
                  </a:lnTo>
                  <a:lnTo>
                    <a:pt x="28" y="50"/>
                  </a:lnTo>
                  <a:lnTo>
                    <a:pt x="34" y="46"/>
                  </a:lnTo>
                  <a:lnTo>
                    <a:pt x="38" y="40"/>
                  </a:lnTo>
                  <a:lnTo>
                    <a:pt x="42" y="38"/>
                  </a:lnTo>
                  <a:lnTo>
                    <a:pt x="44" y="26"/>
                  </a:lnTo>
                  <a:lnTo>
                    <a:pt x="52" y="20"/>
                  </a:lnTo>
                  <a:lnTo>
                    <a:pt x="56" y="20"/>
                  </a:lnTo>
                  <a:lnTo>
                    <a:pt x="58" y="20"/>
                  </a:lnTo>
                  <a:lnTo>
                    <a:pt x="60" y="22"/>
                  </a:lnTo>
                  <a:lnTo>
                    <a:pt x="64" y="14"/>
                  </a:lnTo>
                  <a:lnTo>
                    <a:pt x="70" y="16"/>
                  </a:lnTo>
                  <a:lnTo>
                    <a:pt x="76" y="14"/>
                  </a:lnTo>
                  <a:lnTo>
                    <a:pt x="88" y="8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04" y="4"/>
                  </a:lnTo>
                  <a:lnTo>
                    <a:pt x="102" y="8"/>
                  </a:lnTo>
                  <a:lnTo>
                    <a:pt x="94" y="10"/>
                  </a:lnTo>
                  <a:lnTo>
                    <a:pt x="84" y="20"/>
                  </a:lnTo>
                  <a:lnTo>
                    <a:pt x="82" y="26"/>
                  </a:lnTo>
                  <a:lnTo>
                    <a:pt x="78" y="36"/>
                  </a:lnTo>
                  <a:lnTo>
                    <a:pt x="74" y="44"/>
                  </a:lnTo>
                  <a:lnTo>
                    <a:pt x="80" y="44"/>
                  </a:lnTo>
                  <a:lnTo>
                    <a:pt x="82" y="50"/>
                  </a:lnTo>
                  <a:lnTo>
                    <a:pt x="88" y="56"/>
                  </a:lnTo>
                  <a:lnTo>
                    <a:pt x="88" y="66"/>
                  </a:lnTo>
                  <a:lnTo>
                    <a:pt x="92" y="70"/>
                  </a:lnTo>
                  <a:lnTo>
                    <a:pt x="100" y="72"/>
                  </a:lnTo>
                  <a:lnTo>
                    <a:pt x="112" y="70"/>
                  </a:lnTo>
                  <a:lnTo>
                    <a:pt x="118" y="74"/>
                  </a:lnTo>
                  <a:lnTo>
                    <a:pt x="128" y="84"/>
                  </a:lnTo>
                  <a:lnTo>
                    <a:pt x="134" y="84"/>
                  </a:lnTo>
                  <a:lnTo>
                    <a:pt x="142" y="86"/>
                  </a:lnTo>
                  <a:lnTo>
                    <a:pt x="150" y="82"/>
                  </a:lnTo>
                  <a:lnTo>
                    <a:pt x="152" y="84"/>
                  </a:lnTo>
                  <a:lnTo>
                    <a:pt x="154" y="86"/>
                  </a:lnTo>
                  <a:lnTo>
                    <a:pt x="150" y="96"/>
                  </a:lnTo>
                  <a:lnTo>
                    <a:pt x="148" y="104"/>
                  </a:lnTo>
                  <a:lnTo>
                    <a:pt x="150" y="112"/>
                  </a:lnTo>
                  <a:lnTo>
                    <a:pt x="154" y="116"/>
                  </a:lnTo>
                  <a:lnTo>
                    <a:pt x="156" y="122"/>
                  </a:lnTo>
                  <a:lnTo>
                    <a:pt x="150" y="130"/>
                  </a:lnTo>
                  <a:lnTo>
                    <a:pt x="156" y="136"/>
                  </a:lnTo>
                  <a:lnTo>
                    <a:pt x="162" y="148"/>
                  </a:lnTo>
                  <a:lnTo>
                    <a:pt x="158" y="150"/>
                  </a:lnTo>
                  <a:lnTo>
                    <a:pt x="156" y="144"/>
                  </a:lnTo>
                  <a:lnTo>
                    <a:pt x="154" y="140"/>
                  </a:lnTo>
                  <a:lnTo>
                    <a:pt x="146" y="142"/>
                  </a:lnTo>
                  <a:lnTo>
                    <a:pt x="144" y="140"/>
                  </a:lnTo>
                  <a:lnTo>
                    <a:pt x="142" y="144"/>
                  </a:lnTo>
                  <a:lnTo>
                    <a:pt x="122" y="144"/>
                  </a:lnTo>
                  <a:lnTo>
                    <a:pt x="122" y="152"/>
                  </a:lnTo>
                  <a:lnTo>
                    <a:pt x="124" y="152"/>
                  </a:lnTo>
                  <a:lnTo>
                    <a:pt x="128" y="152"/>
                  </a:lnTo>
                  <a:lnTo>
                    <a:pt x="130" y="158"/>
                  </a:lnTo>
                  <a:lnTo>
                    <a:pt x="126" y="158"/>
                  </a:lnTo>
                  <a:lnTo>
                    <a:pt x="118" y="160"/>
                  </a:lnTo>
                  <a:lnTo>
                    <a:pt x="118" y="168"/>
                  </a:lnTo>
                  <a:lnTo>
                    <a:pt x="124" y="174"/>
                  </a:lnTo>
                  <a:lnTo>
                    <a:pt x="126" y="182"/>
                  </a:lnTo>
                  <a:lnTo>
                    <a:pt x="124" y="194"/>
                  </a:lnTo>
                  <a:lnTo>
                    <a:pt x="124" y="19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49" name="Google Shape;1949;p112"/>
            <p:cNvSpPr/>
            <p:nvPr/>
          </p:nvSpPr>
          <p:spPr>
            <a:xfrm>
              <a:off x="2132413" y="3508582"/>
              <a:ext cx="568188" cy="516255"/>
            </a:xfrm>
            <a:custGeom>
              <a:avLst/>
              <a:gdLst/>
              <a:ahLst/>
              <a:cxnLst/>
              <a:rect l="l" t="t" r="r" b="b"/>
              <a:pathLst>
                <a:path w="522" h="548" extrusionOk="0">
                  <a:moveTo>
                    <a:pt x="274" y="548"/>
                  </a:moveTo>
                  <a:lnTo>
                    <a:pt x="280" y="542"/>
                  </a:lnTo>
                  <a:lnTo>
                    <a:pt x="286" y="534"/>
                  </a:lnTo>
                  <a:lnTo>
                    <a:pt x="288" y="526"/>
                  </a:lnTo>
                  <a:lnTo>
                    <a:pt x="304" y="512"/>
                  </a:lnTo>
                  <a:lnTo>
                    <a:pt x="314" y="496"/>
                  </a:lnTo>
                  <a:lnTo>
                    <a:pt x="316" y="492"/>
                  </a:lnTo>
                  <a:lnTo>
                    <a:pt x="322" y="480"/>
                  </a:lnTo>
                  <a:lnTo>
                    <a:pt x="328" y="472"/>
                  </a:lnTo>
                  <a:lnTo>
                    <a:pt x="334" y="468"/>
                  </a:lnTo>
                  <a:lnTo>
                    <a:pt x="336" y="464"/>
                  </a:lnTo>
                  <a:lnTo>
                    <a:pt x="338" y="448"/>
                  </a:lnTo>
                  <a:lnTo>
                    <a:pt x="340" y="446"/>
                  </a:lnTo>
                  <a:lnTo>
                    <a:pt x="338" y="442"/>
                  </a:lnTo>
                  <a:lnTo>
                    <a:pt x="336" y="430"/>
                  </a:lnTo>
                  <a:lnTo>
                    <a:pt x="342" y="420"/>
                  </a:lnTo>
                  <a:lnTo>
                    <a:pt x="364" y="400"/>
                  </a:lnTo>
                  <a:lnTo>
                    <a:pt x="372" y="396"/>
                  </a:lnTo>
                  <a:lnTo>
                    <a:pt x="380" y="394"/>
                  </a:lnTo>
                  <a:lnTo>
                    <a:pt x="386" y="390"/>
                  </a:lnTo>
                  <a:lnTo>
                    <a:pt x="390" y="388"/>
                  </a:lnTo>
                  <a:lnTo>
                    <a:pt x="390" y="386"/>
                  </a:lnTo>
                  <a:lnTo>
                    <a:pt x="392" y="384"/>
                  </a:lnTo>
                  <a:lnTo>
                    <a:pt x="394" y="384"/>
                  </a:lnTo>
                  <a:lnTo>
                    <a:pt x="400" y="384"/>
                  </a:lnTo>
                  <a:lnTo>
                    <a:pt x="406" y="384"/>
                  </a:lnTo>
                  <a:lnTo>
                    <a:pt x="410" y="382"/>
                  </a:lnTo>
                  <a:lnTo>
                    <a:pt x="424" y="382"/>
                  </a:lnTo>
                  <a:lnTo>
                    <a:pt x="426" y="378"/>
                  </a:lnTo>
                  <a:lnTo>
                    <a:pt x="436" y="370"/>
                  </a:lnTo>
                  <a:lnTo>
                    <a:pt x="440" y="360"/>
                  </a:lnTo>
                  <a:lnTo>
                    <a:pt x="446" y="350"/>
                  </a:lnTo>
                  <a:lnTo>
                    <a:pt x="450" y="340"/>
                  </a:lnTo>
                  <a:lnTo>
                    <a:pt x="456" y="334"/>
                  </a:lnTo>
                  <a:lnTo>
                    <a:pt x="458" y="316"/>
                  </a:lnTo>
                  <a:lnTo>
                    <a:pt x="462" y="308"/>
                  </a:lnTo>
                  <a:lnTo>
                    <a:pt x="466" y="284"/>
                  </a:lnTo>
                  <a:lnTo>
                    <a:pt x="464" y="264"/>
                  </a:lnTo>
                  <a:lnTo>
                    <a:pt x="466" y="246"/>
                  </a:lnTo>
                  <a:lnTo>
                    <a:pt x="470" y="244"/>
                  </a:lnTo>
                  <a:lnTo>
                    <a:pt x="474" y="244"/>
                  </a:lnTo>
                  <a:lnTo>
                    <a:pt x="478" y="242"/>
                  </a:lnTo>
                  <a:lnTo>
                    <a:pt x="488" y="220"/>
                  </a:lnTo>
                  <a:lnTo>
                    <a:pt x="502" y="210"/>
                  </a:lnTo>
                  <a:lnTo>
                    <a:pt x="502" y="208"/>
                  </a:lnTo>
                  <a:lnTo>
                    <a:pt x="516" y="190"/>
                  </a:lnTo>
                  <a:lnTo>
                    <a:pt x="520" y="178"/>
                  </a:lnTo>
                  <a:lnTo>
                    <a:pt x="522" y="164"/>
                  </a:lnTo>
                  <a:lnTo>
                    <a:pt x="522" y="160"/>
                  </a:lnTo>
                  <a:lnTo>
                    <a:pt x="518" y="146"/>
                  </a:lnTo>
                  <a:lnTo>
                    <a:pt x="514" y="140"/>
                  </a:lnTo>
                  <a:lnTo>
                    <a:pt x="492" y="136"/>
                  </a:lnTo>
                  <a:lnTo>
                    <a:pt x="472" y="120"/>
                  </a:lnTo>
                  <a:lnTo>
                    <a:pt x="460" y="112"/>
                  </a:lnTo>
                  <a:lnTo>
                    <a:pt x="454" y="110"/>
                  </a:lnTo>
                  <a:lnTo>
                    <a:pt x="428" y="108"/>
                  </a:lnTo>
                  <a:lnTo>
                    <a:pt x="408" y="104"/>
                  </a:lnTo>
                  <a:lnTo>
                    <a:pt x="406" y="102"/>
                  </a:lnTo>
                  <a:lnTo>
                    <a:pt x="394" y="106"/>
                  </a:lnTo>
                  <a:lnTo>
                    <a:pt x="396" y="100"/>
                  </a:lnTo>
                  <a:lnTo>
                    <a:pt x="394" y="100"/>
                  </a:lnTo>
                  <a:lnTo>
                    <a:pt x="392" y="100"/>
                  </a:lnTo>
                  <a:lnTo>
                    <a:pt x="392" y="96"/>
                  </a:lnTo>
                  <a:lnTo>
                    <a:pt x="388" y="90"/>
                  </a:lnTo>
                  <a:lnTo>
                    <a:pt x="382" y="94"/>
                  </a:lnTo>
                  <a:lnTo>
                    <a:pt x="380" y="88"/>
                  </a:lnTo>
                  <a:lnTo>
                    <a:pt x="370" y="84"/>
                  </a:lnTo>
                  <a:lnTo>
                    <a:pt x="366" y="84"/>
                  </a:lnTo>
                  <a:lnTo>
                    <a:pt x="358" y="80"/>
                  </a:lnTo>
                  <a:lnTo>
                    <a:pt x="348" y="78"/>
                  </a:lnTo>
                  <a:lnTo>
                    <a:pt x="346" y="80"/>
                  </a:lnTo>
                  <a:lnTo>
                    <a:pt x="340" y="90"/>
                  </a:lnTo>
                  <a:lnTo>
                    <a:pt x="334" y="92"/>
                  </a:lnTo>
                  <a:lnTo>
                    <a:pt x="328" y="104"/>
                  </a:lnTo>
                  <a:lnTo>
                    <a:pt x="328" y="94"/>
                  </a:lnTo>
                  <a:lnTo>
                    <a:pt x="310" y="96"/>
                  </a:lnTo>
                  <a:lnTo>
                    <a:pt x="308" y="96"/>
                  </a:lnTo>
                  <a:lnTo>
                    <a:pt x="302" y="96"/>
                  </a:lnTo>
                  <a:lnTo>
                    <a:pt x="300" y="98"/>
                  </a:lnTo>
                  <a:lnTo>
                    <a:pt x="302" y="94"/>
                  </a:lnTo>
                  <a:lnTo>
                    <a:pt x="308" y="96"/>
                  </a:lnTo>
                  <a:lnTo>
                    <a:pt x="310" y="94"/>
                  </a:lnTo>
                  <a:lnTo>
                    <a:pt x="312" y="88"/>
                  </a:lnTo>
                  <a:lnTo>
                    <a:pt x="308" y="84"/>
                  </a:lnTo>
                  <a:lnTo>
                    <a:pt x="310" y="82"/>
                  </a:lnTo>
                  <a:lnTo>
                    <a:pt x="306" y="82"/>
                  </a:lnTo>
                  <a:lnTo>
                    <a:pt x="304" y="86"/>
                  </a:lnTo>
                  <a:lnTo>
                    <a:pt x="302" y="86"/>
                  </a:lnTo>
                  <a:lnTo>
                    <a:pt x="302" y="76"/>
                  </a:lnTo>
                  <a:lnTo>
                    <a:pt x="318" y="58"/>
                  </a:lnTo>
                  <a:lnTo>
                    <a:pt x="320" y="48"/>
                  </a:lnTo>
                  <a:lnTo>
                    <a:pt x="314" y="46"/>
                  </a:lnTo>
                  <a:lnTo>
                    <a:pt x="310" y="32"/>
                  </a:lnTo>
                  <a:lnTo>
                    <a:pt x="304" y="18"/>
                  </a:lnTo>
                  <a:lnTo>
                    <a:pt x="302" y="14"/>
                  </a:lnTo>
                  <a:lnTo>
                    <a:pt x="298" y="16"/>
                  </a:lnTo>
                  <a:lnTo>
                    <a:pt x="290" y="28"/>
                  </a:lnTo>
                  <a:lnTo>
                    <a:pt x="286" y="36"/>
                  </a:lnTo>
                  <a:lnTo>
                    <a:pt x="280" y="42"/>
                  </a:lnTo>
                  <a:lnTo>
                    <a:pt x="272" y="42"/>
                  </a:lnTo>
                  <a:lnTo>
                    <a:pt x="266" y="44"/>
                  </a:lnTo>
                  <a:lnTo>
                    <a:pt x="260" y="40"/>
                  </a:lnTo>
                  <a:lnTo>
                    <a:pt x="254" y="36"/>
                  </a:lnTo>
                  <a:lnTo>
                    <a:pt x="248" y="38"/>
                  </a:lnTo>
                  <a:lnTo>
                    <a:pt x="242" y="38"/>
                  </a:lnTo>
                  <a:lnTo>
                    <a:pt x="242" y="38"/>
                  </a:lnTo>
                  <a:lnTo>
                    <a:pt x="240" y="46"/>
                  </a:lnTo>
                  <a:lnTo>
                    <a:pt x="234" y="44"/>
                  </a:lnTo>
                  <a:lnTo>
                    <a:pt x="228" y="44"/>
                  </a:lnTo>
                  <a:lnTo>
                    <a:pt x="224" y="44"/>
                  </a:lnTo>
                  <a:lnTo>
                    <a:pt x="218" y="48"/>
                  </a:lnTo>
                  <a:lnTo>
                    <a:pt x="208" y="50"/>
                  </a:lnTo>
                  <a:lnTo>
                    <a:pt x="204" y="54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46"/>
                  </a:lnTo>
                  <a:lnTo>
                    <a:pt x="190" y="40"/>
                  </a:lnTo>
                  <a:lnTo>
                    <a:pt x="188" y="36"/>
                  </a:lnTo>
                  <a:lnTo>
                    <a:pt x="190" y="22"/>
                  </a:lnTo>
                  <a:lnTo>
                    <a:pt x="192" y="18"/>
                  </a:lnTo>
                  <a:lnTo>
                    <a:pt x="190" y="10"/>
                  </a:lnTo>
                  <a:lnTo>
                    <a:pt x="186" y="10"/>
                  </a:lnTo>
                  <a:lnTo>
                    <a:pt x="186" y="4"/>
                  </a:lnTo>
                  <a:lnTo>
                    <a:pt x="184" y="0"/>
                  </a:lnTo>
                  <a:lnTo>
                    <a:pt x="178" y="2"/>
                  </a:lnTo>
                  <a:lnTo>
                    <a:pt x="178" y="4"/>
                  </a:lnTo>
                  <a:lnTo>
                    <a:pt x="172" y="10"/>
                  </a:lnTo>
                  <a:lnTo>
                    <a:pt x="168" y="10"/>
                  </a:lnTo>
                  <a:lnTo>
                    <a:pt x="162" y="14"/>
                  </a:lnTo>
                  <a:lnTo>
                    <a:pt x="150" y="16"/>
                  </a:lnTo>
                  <a:lnTo>
                    <a:pt x="146" y="18"/>
                  </a:lnTo>
                  <a:lnTo>
                    <a:pt x="140" y="18"/>
                  </a:lnTo>
                  <a:lnTo>
                    <a:pt x="130" y="14"/>
                  </a:lnTo>
                  <a:lnTo>
                    <a:pt x="122" y="12"/>
                  </a:lnTo>
                  <a:lnTo>
                    <a:pt x="122" y="18"/>
                  </a:lnTo>
                  <a:lnTo>
                    <a:pt x="128" y="22"/>
                  </a:lnTo>
                  <a:lnTo>
                    <a:pt x="128" y="28"/>
                  </a:lnTo>
                  <a:lnTo>
                    <a:pt x="130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32" y="44"/>
                  </a:lnTo>
                  <a:lnTo>
                    <a:pt x="128" y="50"/>
                  </a:lnTo>
                  <a:lnTo>
                    <a:pt x="114" y="56"/>
                  </a:lnTo>
                  <a:lnTo>
                    <a:pt x="110" y="60"/>
                  </a:lnTo>
                  <a:lnTo>
                    <a:pt x="100" y="60"/>
                  </a:lnTo>
                  <a:lnTo>
                    <a:pt x="94" y="52"/>
                  </a:lnTo>
                  <a:lnTo>
                    <a:pt x="90" y="54"/>
                  </a:lnTo>
                  <a:lnTo>
                    <a:pt x="88" y="48"/>
                  </a:lnTo>
                  <a:lnTo>
                    <a:pt x="86" y="44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4" y="48"/>
                  </a:lnTo>
                  <a:lnTo>
                    <a:pt x="54" y="48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60" y="56"/>
                  </a:lnTo>
                  <a:lnTo>
                    <a:pt x="62" y="62"/>
                  </a:lnTo>
                  <a:lnTo>
                    <a:pt x="58" y="62"/>
                  </a:lnTo>
                  <a:lnTo>
                    <a:pt x="50" y="64"/>
                  </a:lnTo>
                  <a:lnTo>
                    <a:pt x="50" y="72"/>
                  </a:lnTo>
                  <a:lnTo>
                    <a:pt x="56" y="78"/>
                  </a:lnTo>
                  <a:lnTo>
                    <a:pt x="58" y="86"/>
                  </a:lnTo>
                  <a:lnTo>
                    <a:pt x="56" y="98"/>
                  </a:lnTo>
                  <a:lnTo>
                    <a:pt x="54" y="112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44" y="126"/>
                  </a:lnTo>
                  <a:lnTo>
                    <a:pt x="30" y="132"/>
                  </a:lnTo>
                  <a:lnTo>
                    <a:pt x="18" y="138"/>
                  </a:lnTo>
                  <a:lnTo>
                    <a:pt x="10" y="148"/>
                  </a:lnTo>
                  <a:lnTo>
                    <a:pt x="10" y="158"/>
                  </a:lnTo>
                  <a:lnTo>
                    <a:pt x="4" y="160"/>
                  </a:lnTo>
                  <a:lnTo>
                    <a:pt x="0" y="172"/>
                  </a:lnTo>
                  <a:lnTo>
                    <a:pt x="4" y="180"/>
                  </a:lnTo>
                  <a:lnTo>
                    <a:pt x="12" y="190"/>
                  </a:lnTo>
                  <a:lnTo>
                    <a:pt x="12" y="196"/>
                  </a:lnTo>
                  <a:lnTo>
                    <a:pt x="20" y="196"/>
                  </a:lnTo>
                  <a:lnTo>
                    <a:pt x="22" y="202"/>
                  </a:lnTo>
                  <a:lnTo>
                    <a:pt x="30" y="204"/>
                  </a:lnTo>
                  <a:lnTo>
                    <a:pt x="36" y="200"/>
                  </a:lnTo>
                  <a:lnTo>
                    <a:pt x="44" y="194"/>
                  </a:lnTo>
                  <a:lnTo>
                    <a:pt x="44" y="216"/>
                  </a:lnTo>
                  <a:lnTo>
                    <a:pt x="48" y="218"/>
                  </a:lnTo>
                  <a:lnTo>
                    <a:pt x="56" y="216"/>
                  </a:lnTo>
                  <a:lnTo>
                    <a:pt x="72" y="218"/>
                  </a:lnTo>
                  <a:lnTo>
                    <a:pt x="84" y="212"/>
                  </a:lnTo>
                  <a:lnTo>
                    <a:pt x="96" y="200"/>
                  </a:lnTo>
                  <a:lnTo>
                    <a:pt x="112" y="200"/>
                  </a:lnTo>
                  <a:lnTo>
                    <a:pt x="114" y="202"/>
                  </a:lnTo>
                  <a:lnTo>
                    <a:pt x="114" y="206"/>
                  </a:lnTo>
                  <a:lnTo>
                    <a:pt x="114" y="214"/>
                  </a:lnTo>
                  <a:lnTo>
                    <a:pt x="112" y="220"/>
                  </a:lnTo>
                  <a:lnTo>
                    <a:pt x="116" y="230"/>
                  </a:lnTo>
                  <a:lnTo>
                    <a:pt x="124" y="236"/>
                  </a:lnTo>
                  <a:lnTo>
                    <a:pt x="140" y="238"/>
                  </a:lnTo>
                  <a:lnTo>
                    <a:pt x="144" y="242"/>
                  </a:lnTo>
                  <a:lnTo>
                    <a:pt x="156" y="246"/>
                  </a:lnTo>
                  <a:lnTo>
                    <a:pt x="160" y="250"/>
                  </a:lnTo>
                  <a:lnTo>
                    <a:pt x="170" y="250"/>
                  </a:lnTo>
                  <a:lnTo>
                    <a:pt x="174" y="254"/>
                  </a:lnTo>
                  <a:lnTo>
                    <a:pt x="178" y="258"/>
                  </a:lnTo>
                  <a:lnTo>
                    <a:pt x="180" y="268"/>
                  </a:lnTo>
                  <a:lnTo>
                    <a:pt x="180" y="274"/>
                  </a:lnTo>
                  <a:lnTo>
                    <a:pt x="178" y="276"/>
                  </a:lnTo>
                  <a:lnTo>
                    <a:pt x="184" y="288"/>
                  </a:lnTo>
                  <a:lnTo>
                    <a:pt x="206" y="290"/>
                  </a:lnTo>
                  <a:lnTo>
                    <a:pt x="206" y="298"/>
                  </a:lnTo>
                  <a:lnTo>
                    <a:pt x="206" y="302"/>
                  </a:lnTo>
                  <a:lnTo>
                    <a:pt x="212" y="304"/>
                  </a:lnTo>
                  <a:lnTo>
                    <a:pt x="216" y="316"/>
                  </a:lnTo>
                  <a:lnTo>
                    <a:pt x="216" y="328"/>
                  </a:lnTo>
                  <a:lnTo>
                    <a:pt x="212" y="336"/>
                  </a:lnTo>
                  <a:lnTo>
                    <a:pt x="214" y="342"/>
                  </a:lnTo>
                  <a:lnTo>
                    <a:pt x="212" y="344"/>
                  </a:lnTo>
                  <a:lnTo>
                    <a:pt x="210" y="344"/>
                  </a:lnTo>
                  <a:lnTo>
                    <a:pt x="212" y="348"/>
                  </a:lnTo>
                  <a:lnTo>
                    <a:pt x="212" y="368"/>
                  </a:lnTo>
                  <a:lnTo>
                    <a:pt x="214" y="370"/>
                  </a:lnTo>
                  <a:lnTo>
                    <a:pt x="224" y="374"/>
                  </a:lnTo>
                  <a:lnTo>
                    <a:pt x="234" y="372"/>
                  </a:lnTo>
                  <a:lnTo>
                    <a:pt x="242" y="374"/>
                  </a:lnTo>
                  <a:lnTo>
                    <a:pt x="244" y="378"/>
                  </a:lnTo>
                  <a:lnTo>
                    <a:pt x="244" y="394"/>
                  </a:lnTo>
                  <a:lnTo>
                    <a:pt x="246" y="396"/>
                  </a:lnTo>
                  <a:lnTo>
                    <a:pt x="250" y="398"/>
                  </a:lnTo>
                  <a:lnTo>
                    <a:pt x="258" y="396"/>
                  </a:lnTo>
                  <a:lnTo>
                    <a:pt x="260" y="398"/>
                  </a:lnTo>
                  <a:lnTo>
                    <a:pt x="262" y="406"/>
                  </a:lnTo>
                  <a:lnTo>
                    <a:pt x="258" y="422"/>
                  </a:lnTo>
                  <a:lnTo>
                    <a:pt x="266" y="422"/>
                  </a:lnTo>
                  <a:lnTo>
                    <a:pt x="266" y="424"/>
                  </a:lnTo>
                  <a:lnTo>
                    <a:pt x="270" y="434"/>
                  </a:lnTo>
                  <a:lnTo>
                    <a:pt x="268" y="444"/>
                  </a:lnTo>
                  <a:lnTo>
                    <a:pt x="262" y="450"/>
                  </a:lnTo>
                  <a:lnTo>
                    <a:pt x="256" y="452"/>
                  </a:lnTo>
                  <a:lnTo>
                    <a:pt x="240" y="466"/>
                  </a:lnTo>
                  <a:lnTo>
                    <a:pt x="230" y="482"/>
                  </a:lnTo>
                  <a:lnTo>
                    <a:pt x="216" y="492"/>
                  </a:lnTo>
                  <a:lnTo>
                    <a:pt x="222" y="492"/>
                  </a:lnTo>
                  <a:lnTo>
                    <a:pt x="224" y="490"/>
                  </a:lnTo>
                  <a:lnTo>
                    <a:pt x="228" y="490"/>
                  </a:lnTo>
                  <a:lnTo>
                    <a:pt x="236" y="498"/>
                  </a:lnTo>
                  <a:lnTo>
                    <a:pt x="238" y="504"/>
                  </a:lnTo>
                  <a:lnTo>
                    <a:pt x="242" y="504"/>
                  </a:lnTo>
                  <a:lnTo>
                    <a:pt x="244" y="502"/>
                  </a:lnTo>
                  <a:lnTo>
                    <a:pt x="250" y="508"/>
                  </a:lnTo>
                  <a:lnTo>
                    <a:pt x="258" y="512"/>
                  </a:lnTo>
                  <a:lnTo>
                    <a:pt x="262" y="516"/>
                  </a:lnTo>
                  <a:lnTo>
                    <a:pt x="268" y="520"/>
                  </a:lnTo>
                  <a:lnTo>
                    <a:pt x="270" y="526"/>
                  </a:lnTo>
                  <a:lnTo>
                    <a:pt x="278" y="532"/>
                  </a:lnTo>
                  <a:lnTo>
                    <a:pt x="272" y="538"/>
                  </a:lnTo>
                  <a:lnTo>
                    <a:pt x="272" y="546"/>
                  </a:lnTo>
                  <a:lnTo>
                    <a:pt x="274" y="548"/>
                  </a:lnTo>
                  <a:lnTo>
                    <a:pt x="274" y="54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50" name="Google Shape;1950;p112"/>
            <p:cNvSpPr/>
            <p:nvPr/>
          </p:nvSpPr>
          <p:spPr>
            <a:xfrm>
              <a:off x="3281849" y="2283888"/>
              <a:ext cx="378791" cy="391903"/>
            </a:xfrm>
            <a:custGeom>
              <a:avLst/>
              <a:gdLst/>
              <a:ahLst/>
              <a:cxnLst/>
              <a:rect l="l" t="t" r="r" b="b"/>
              <a:pathLst>
                <a:path w="348" h="416" extrusionOk="0">
                  <a:moveTo>
                    <a:pt x="10" y="362"/>
                  </a:moveTo>
                  <a:lnTo>
                    <a:pt x="8" y="356"/>
                  </a:lnTo>
                  <a:lnTo>
                    <a:pt x="4" y="360"/>
                  </a:lnTo>
                  <a:lnTo>
                    <a:pt x="2" y="354"/>
                  </a:lnTo>
                  <a:lnTo>
                    <a:pt x="10" y="346"/>
                  </a:lnTo>
                  <a:lnTo>
                    <a:pt x="2" y="348"/>
                  </a:lnTo>
                  <a:lnTo>
                    <a:pt x="0" y="342"/>
                  </a:lnTo>
                  <a:lnTo>
                    <a:pt x="4" y="344"/>
                  </a:lnTo>
                  <a:lnTo>
                    <a:pt x="4" y="340"/>
                  </a:lnTo>
                  <a:lnTo>
                    <a:pt x="0" y="342"/>
                  </a:lnTo>
                  <a:lnTo>
                    <a:pt x="0" y="338"/>
                  </a:lnTo>
                  <a:lnTo>
                    <a:pt x="2" y="336"/>
                  </a:lnTo>
                  <a:lnTo>
                    <a:pt x="22" y="334"/>
                  </a:lnTo>
                  <a:lnTo>
                    <a:pt x="24" y="336"/>
                  </a:lnTo>
                  <a:lnTo>
                    <a:pt x="26" y="340"/>
                  </a:lnTo>
                  <a:lnTo>
                    <a:pt x="28" y="338"/>
                  </a:lnTo>
                  <a:lnTo>
                    <a:pt x="26" y="336"/>
                  </a:lnTo>
                  <a:lnTo>
                    <a:pt x="28" y="334"/>
                  </a:lnTo>
                  <a:lnTo>
                    <a:pt x="34" y="332"/>
                  </a:lnTo>
                  <a:lnTo>
                    <a:pt x="36" y="330"/>
                  </a:lnTo>
                  <a:lnTo>
                    <a:pt x="30" y="330"/>
                  </a:lnTo>
                  <a:lnTo>
                    <a:pt x="34" y="322"/>
                  </a:lnTo>
                  <a:lnTo>
                    <a:pt x="30" y="324"/>
                  </a:lnTo>
                  <a:lnTo>
                    <a:pt x="30" y="330"/>
                  </a:lnTo>
                  <a:lnTo>
                    <a:pt x="26" y="332"/>
                  </a:lnTo>
                  <a:lnTo>
                    <a:pt x="20" y="332"/>
                  </a:lnTo>
                  <a:lnTo>
                    <a:pt x="20" y="326"/>
                  </a:lnTo>
                  <a:lnTo>
                    <a:pt x="18" y="332"/>
                  </a:lnTo>
                  <a:lnTo>
                    <a:pt x="2" y="334"/>
                  </a:lnTo>
                  <a:lnTo>
                    <a:pt x="0" y="326"/>
                  </a:lnTo>
                  <a:lnTo>
                    <a:pt x="4" y="324"/>
                  </a:lnTo>
                  <a:lnTo>
                    <a:pt x="4" y="320"/>
                  </a:lnTo>
                  <a:lnTo>
                    <a:pt x="0" y="316"/>
                  </a:lnTo>
                  <a:lnTo>
                    <a:pt x="6" y="314"/>
                  </a:lnTo>
                  <a:lnTo>
                    <a:pt x="12" y="312"/>
                  </a:lnTo>
                  <a:lnTo>
                    <a:pt x="16" y="310"/>
                  </a:lnTo>
                  <a:lnTo>
                    <a:pt x="2" y="312"/>
                  </a:lnTo>
                  <a:lnTo>
                    <a:pt x="2" y="306"/>
                  </a:lnTo>
                  <a:lnTo>
                    <a:pt x="6" y="308"/>
                  </a:lnTo>
                  <a:lnTo>
                    <a:pt x="6" y="304"/>
                  </a:lnTo>
                  <a:lnTo>
                    <a:pt x="12" y="304"/>
                  </a:lnTo>
                  <a:lnTo>
                    <a:pt x="14" y="304"/>
                  </a:lnTo>
                  <a:lnTo>
                    <a:pt x="18" y="298"/>
                  </a:lnTo>
                  <a:lnTo>
                    <a:pt x="20" y="304"/>
                  </a:lnTo>
                  <a:lnTo>
                    <a:pt x="20" y="298"/>
                  </a:lnTo>
                  <a:lnTo>
                    <a:pt x="22" y="296"/>
                  </a:lnTo>
                  <a:lnTo>
                    <a:pt x="18" y="296"/>
                  </a:lnTo>
                  <a:lnTo>
                    <a:pt x="20" y="294"/>
                  </a:lnTo>
                  <a:lnTo>
                    <a:pt x="18" y="294"/>
                  </a:lnTo>
                  <a:lnTo>
                    <a:pt x="34" y="292"/>
                  </a:lnTo>
                  <a:lnTo>
                    <a:pt x="32" y="292"/>
                  </a:lnTo>
                  <a:lnTo>
                    <a:pt x="34" y="290"/>
                  </a:lnTo>
                  <a:lnTo>
                    <a:pt x="26" y="288"/>
                  </a:lnTo>
                  <a:lnTo>
                    <a:pt x="28" y="286"/>
                  </a:lnTo>
                  <a:lnTo>
                    <a:pt x="26" y="284"/>
                  </a:lnTo>
                  <a:lnTo>
                    <a:pt x="28" y="280"/>
                  </a:lnTo>
                  <a:lnTo>
                    <a:pt x="32" y="282"/>
                  </a:lnTo>
                  <a:lnTo>
                    <a:pt x="34" y="280"/>
                  </a:lnTo>
                  <a:lnTo>
                    <a:pt x="34" y="276"/>
                  </a:lnTo>
                  <a:lnTo>
                    <a:pt x="40" y="274"/>
                  </a:lnTo>
                  <a:lnTo>
                    <a:pt x="40" y="272"/>
                  </a:lnTo>
                  <a:lnTo>
                    <a:pt x="44" y="274"/>
                  </a:lnTo>
                  <a:lnTo>
                    <a:pt x="44" y="270"/>
                  </a:lnTo>
                  <a:lnTo>
                    <a:pt x="48" y="268"/>
                  </a:lnTo>
                  <a:lnTo>
                    <a:pt x="54" y="264"/>
                  </a:lnTo>
                  <a:lnTo>
                    <a:pt x="56" y="270"/>
                  </a:lnTo>
                  <a:lnTo>
                    <a:pt x="58" y="268"/>
                  </a:lnTo>
                  <a:lnTo>
                    <a:pt x="58" y="264"/>
                  </a:lnTo>
                  <a:lnTo>
                    <a:pt x="62" y="260"/>
                  </a:lnTo>
                  <a:lnTo>
                    <a:pt x="66" y="268"/>
                  </a:lnTo>
                  <a:lnTo>
                    <a:pt x="68" y="268"/>
                  </a:lnTo>
                  <a:lnTo>
                    <a:pt x="70" y="266"/>
                  </a:lnTo>
                  <a:lnTo>
                    <a:pt x="76" y="264"/>
                  </a:lnTo>
                  <a:lnTo>
                    <a:pt x="74" y="260"/>
                  </a:lnTo>
                  <a:lnTo>
                    <a:pt x="84" y="256"/>
                  </a:lnTo>
                  <a:lnTo>
                    <a:pt x="86" y="254"/>
                  </a:lnTo>
                  <a:lnTo>
                    <a:pt x="84" y="252"/>
                  </a:lnTo>
                  <a:lnTo>
                    <a:pt x="68" y="264"/>
                  </a:lnTo>
                  <a:lnTo>
                    <a:pt x="66" y="260"/>
                  </a:lnTo>
                  <a:lnTo>
                    <a:pt x="66" y="256"/>
                  </a:lnTo>
                  <a:lnTo>
                    <a:pt x="64" y="258"/>
                  </a:lnTo>
                  <a:lnTo>
                    <a:pt x="62" y="254"/>
                  </a:lnTo>
                  <a:lnTo>
                    <a:pt x="68" y="250"/>
                  </a:lnTo>
                  <a:lnTo>
                    <a:pt x="68" y="246"/>
                  </a:lnTo>
                  <a:lnTo>
                    <a:pt x="78" y="232"/>
                  </a:lnTo>
                  <a:lnTo>
                    <a:pt x="86" y="234"/>
                  </a:lnTo>
                  <a:lnTo>
                    <a:pt x="86" y="226"/>
                  </a:lnTo>
                  <a:lnTo>
                    <a:pt x="84" y="226"/>
                  </a:lnTo>
                  <a:lnTo>
                    <a:pt x="86" y="220"/>
                  </a:lnTo>
                  <a:lnTo>
                    <a:pt x="92" y="214"/>
                  </a:lnTo>
                  <a:lnTo>
                    <a:pt x="98" y="212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8" y="204"/>
                  </a:lnTo>
                  <a:lnTo>
                    <a:pt x="98" y="200"/>
                  </a:lnTo>
                  <a:lnTo>
                    <a:pt x="102" y="206"/>
                  </a:lnTo>
                  <a:lnTo>
                    <a:pt x="100" y="198"/>
                  </a:lnTo>
                  <a:lnTo>
                    <a:pt x="102" y="196"/>
                  </a:lnTo>
                  <a:lnTo>
                    <a:pt x="104" y="188"/>
                  </a:lnTo>
                  <a:lnTo>
                    <a:pt x="108" y="190"/>
                  </a:lnTo>
                  <a:lnTo>
                    <a:pt x="108" y="184"/>
                  </a:lnTo>
                  <a:lnTo>
                    <a:pt x="100" y="188"/>
                  </a:lnTo>
                  <a:lnTo>
                    <a:pt x="108" y="178"/>
                  </a:lnTo>
                  <a:lnTo>
                    <a:pt x="112" y="178"/>
                  </a:lnTo>
                  <a:lnTo>
                    <a:pt x="112" y="176"/>
                  </a:lnTo>
                  <a:lnTo>
                    <a:pt x="110" y="176"/>
                  </a:lnTo>
                  <a:lnTo>
                    <a:pt x="108" y="170"/>
                  </a:lnTo>
                  <a:lnTo>
                    <a:pt x="114" y="168"/>
                  </a:lnTo>
                  <a:lnTo>
                    <a:pt x="110" y="168"/>
                  </a:lnTo>
                  <a:lnTo>
                    <a:pt x="112" y="164"/>
                  </a:lnTo>
                  <a:lnTo>
                    <a:pt x="118" y="158"/>
                  </a:lnTo>
                  <a:lnTo>
                    <a:pt x="116" y="156"/>
                  </a:lnTo>
                  <a:lnTo>
                    <a:pt x="118" y="154"/>
                  </a:lnTo>
                  <a:lnTo>
                    <a:pt x="122" y="152"/>
                  </a:lnTo>
                  <a:lnTo>
                    <a:pt x="126" y="146"/>
                  </a:lnTo>
                  <a:lnTo>
                    <a:pt x="126" y="142"/>
                  </a:lnTo>
                  <a:lnTo>
                    <a:pt x="128" y="136"/>
                  </a:lnTo>
                  <a:lnTo>
                    <a:pt x="134" y="134"/>
                  </a:lnTo>
                  <a:lnTo>
                    <a:pt x="140" y="138"/>
                  </a:lnTo>
                  <a:lnTo>
                    <a:pt x="144" y="132"/>
                  </a:lnTo>
                  <a:lnTo>
                    <a:pt x="136" y="132"/>
                  </a:lnTo>
                  <a:lnTo>
                    <a:pt x="142" y="128"/>
                  </a:lnTo>
                  <a:lnTo>
                    <a:pt x="140" y="126"/>
                  </a:lnTo>
                  <a:lnTo>
                    <a:pt x="142" y="126"/>
                  </a:lnTo>
                  <a:lnTo>
                    <a:pt x="140" y="122"/>
                  </a:lnTo>
                  <a:lnTo>
                    <a:pt x="144" y="118"/>
                  </a:lnTo>
                  <a:lnTo>
                    <a:pt x="142" y="116"/>
                  </a:lnTo>
                  <a:lnTo>
                    <a:pt x="146" y="112"/>
                  </a:lnTo>
                  <a:lnTo>
                    <a:pt x="148" y="112"/>
                  </a:lnTo>
                  <a:lnTo>
                    <a:pt x="148" y="122"/>
                  </a:lnTo>
                  <a:lnTo>
                    <a:pt x="152" y="118"/>
                  </a:lnTo>
                  <a:lnTo>
                    <a:pt x="150" y="112"/>
                  </a:lnTo>
                  <a:lnTo>
                    <a:pt x="152" y="110"/>
                  </a:lnTo>
                  <a:lnTo>
                    <a:pt x="150" y="106"/>
                  </a:lnTo>
                  <a:lnTo>
                    <a:pt x="152" y="104"/>
                  </a:lnTo>
                  <a:lnTo>
                    <a:pt x="154" y="102"/>
                  </a:lnTo>
                  <a:lnTo>
                    <a:pt x="164" y="108"/>
                  </a:lnTo>
                  <a:lnTo>
                    <a:pt x="166" y="102"/>
                  </a:lnTo>
                  <a:lnTo>
                    <a:pt x="154" y="100"/>
                  </a:lnTo>
                  <a:lnTo>
                    <a:pt x="156" y="96"/>
                  </a:lnTo>
                  <a:lnTo>
                    <a:pt x="166" y="94"/>
                  </a:lnTo>
                  <a:lnTo>
                    <a:pt x="168" y="92"/>
                  </a:lnTo>
                  <a:lnTo>
                    <a:pt x="166" y="90"/>
                  </a:lnTo>
                  <a:lnTo>
                    <a:pt x="170" y="90"/>
                  </a:lnTo>
                  <a:lnTo>
                    <a:pt x="168" y="86"/>
                  </a:lnTo>
                  <a:lnTo>
                    <a:pt x="168" y="86"/>
                  </a:lnTo>
                  <a:lnTo>
                    <a:pt x="168" y="82"/>
                  </a:lnTo>
                  <a:lnTo>
                    <a:pt x="176" y="74"/>
                  </a:lnTo>
                  <a:lnTo>
                    <a:pt x="174" y="70"/>
                  </a:lnTo>
                  <a:lnTo>
                    <a:pt x="176" y="64"/>
                  </a:lnTo>
                  <a:lnTo>
                    <a:pt x="178" y="66"/>
                  </a:lnTo>
                  <a:lnTo>
                    <a:pt x="178" y="70"/>
                  </a:lnTo>
                  <a:lnTo>
                    <a:pt x="182" y="72"/>
                  </a:lnTo>
                  <a:lnTo>
                    <a:pt x="186" y="70"/>
                  </a:lnTo>
                  <a:lnTo>
                    <a:pt x="180" y="62"/>
                  </a:lnTo>
                  <a:lnTo>
                    <a:pt x="184" y="62"/>
                  </a:lnTo>
                  <a:lnTo>
                    <a:pt x="194" y="74"/>
                  </a:lnTo>
                  <a:lnTo>
                    <a:pt x="192" y="68"/>
                  </a:lnTo>
                  <a:lnTo>
                    <a:pt x="188" y="64"/>
                  </a:lnTo>
                  <a:lnTo>
                    <a:pt x="188" y="58"/>
                  </a:lnTo>
                  <a:lnTo>
                    <a:pt x="190" y="54"/>
                  </a:lnTo>
                  <a:lnTo>
                    <a:pt x="196" y="52"/>
                  </a:lnTo>
                  <a:lnTo>
                    <a:pt x="196" y="66"/>
                  </a:lnTo>
                  <a:lnTo>
                    <a:pt x="198" y="54"/>
                  </a:lnTo>
                  <a:lnTo>
                    <a:pt x="204" y="46"/>
                  </a:lnTo>
                  <a:lnTo>
                    <a:pt x="204" y="62"/>
                  </a:lnTo>
                  <a:lnTo>
                    <a:pt x="202" y="70"/>
                  </a:lnTo>
                  <a:lnTo>
                    <a:pt x="210" y="58"/>
                  </a:lnTo>
                  <a:lnTo>
                    <a:pt x="208" y="54"/>
                  </a:lnTo>
                  <a:lnTo>
                    <a:pt x="210" y="50"/>
                  </a:lnTo>
                  <a:lnTo>
                    <a:pt x="214" y="46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8" y="48"/>
                  </a:lnTo>
                  <a:lnTo>
                    <a:pt x="218" y="42"/>
                  </a:lnTo>
                  <a:lnTo>
                    <a:pt x="228" y="56"/>
                  </a:lnTo>
                  <a:lnTo>
                    <a:pt x="228" y="40"/>
                  </a:lnTo>
                  <a:lnTo>
                    <a:pt x="222" y="38"/>
                  </a:lnTo>
                  <a:lnTo>
                    <a:pt x="222" y="32"/>
                  </a:lnTo>
                  <a:lnTo>
                    <a:pt x="224" y="38"/>
                  </a:lnTo>
                  <a:lnTo>
                    <a:pt x="226" y="32"/>
                  </a:lnTo>
                  <a:lnTo>
                    <a:pt x="232" y="40"/>
                  </a:lnTo>
                  <a:lnTo>
                    <a:pt x="234" y="38"/>
                  </a:lnTo>
                  <a:lnTo>
                    <a:pt x="232" y="36"/>
                  </a:lnTo>
                  <a:lnTo>
                    <a:pt x="240" y="36"/>
                  </a:lnTo>
                  <a:lnTo>
                    <a:pt x="238" y="40"/>
                  </a:lnTo>
                  <a:lnTo>
                    <a:pt x="244" y="46"/>
                  </a:lnTo>
                  <a:lnTo>
                    <a:pt x="244" y="36"/>
                  </a:lnTo>
                  <a:lnTo>
                    <a:pt x="252" y="26"/>
                  </a:lnTo>
                  <a:lnTo>
                    <a:pt x="258" y="26"/>
                  </a:lnTo>
                  <a:lnTo>
                    <a:pt x="258" y="22"/>
                  </a:lnTo>
                  <a:lnTo>
                    <a:pt x="262" y="18"/>
                  </a:lnTo>
                  <a:lnTo>
                    <a:pt x="258" y="12"/>
                  </a:lnTo>
                  <a:lnTo>
                    <a:pt x="262" y="12"/>
                  </a:lnTo>
                  <a:lnTo>
                    <a:pt x="262" y="6"/>
                  </a:lnTo>
                  <a:lnTo>
                    <a:pt x="268" y="4"/>
                  </a:lnTo>
                  <a:lnTo>
                    <a:pt x="270" y="12"/>
                  </a:lnTo>
                  <a:lnTo>
                    <a:pt x="278" y="10"/>
                  </a:lnTo>
                  <a:lnTo>
                    <a:pt x="270" y="26"/>
                  </a:lnTo>
                  <a:lnTo>
                    <a:pt x="270" y="34"/>
                  </a:lnTo>
                  <a:lnTo>
                    <a:pt x="266" y="40"/>
                  </a:lnTo>
                  <a:lnTo>
                    <a:pt x="266" y="42"/>
                  </a:lnTo>
                  <a:lnTo>
                    <a:pt x="268" y="42"/>
                  </a:lnTo>
                  <a:lnTo>
                    <a:pt x="288" y="6"/>
                  </a:lnTo>
                  <a:lnTo>
                    <a:pt x="290" y="16"/>
                  </a:lnTo>
                  <a:lnTo>
                    <a:pt x="288" y="18"/>
                  </a:lnTo>
                  <a:lnTo>
                    <a:pt x="290" y="20"/>
                  </a:lnTo>
                  <a:lnTo>
                    <a:pt x="288" y="30"/>
                  </a:lnTo>
                  <a:lnTo>
                    <a:pt x="294" y="26"/>
                  </a:lnTo>
                  <a:lnTo>
                    <a:pt x="294" y="22"/>
                  </a:lnTo>
                  <a:lnTo>
                    <a:pt x="298" y="20"/>
                  </a:lnTo>
                  <a:lnTo>
                    <a:pt x="302" y="0"/>
                  </a:lnTo>
                  <a:lnTo>
                    <a:pt x="314" y="4"/>
                  </a:lnTo>
                  <a:lnTo>
                    <a:pt x="312" y="12"/>
                  </a:lnTo>
                  <a:lnTo>
                    <a:pt x="306" y="14"/>
                  </a:lnTo>
                  <a:lnTo>
                    <a:pt x="308" y="16"/>
                  </a:lnTo>
                  <a:lnTo>
                    <a:pt x="304" y="20"/>
                  </a:lnTo>
                  <a:lnTo>
                    <a:pt x="312" y="18"/>
                  </a:lnTo>
                  <a:lnTo>
                    <a:pt x="308" y="26"/>
                  </a:lnTo>
                  <a:lnTo>
                    <a:pt x="316" y="26"/>
                  </a:lnTo>
                  <a:lnTo>
                    <a:pt x="316" y="14"/>
                  </a:lnTo>
                  <a:lnTo>
                    <a:pt x="324" y="10"/>
                  </a:lnTo>
                  <a:lnTo>
                    <a:pt x="326" y="18"/>
                  </a:lnTo>
                  <a:lnTo>
                    <a:pt x="334" y="16"/>
                  </a:lnTo>
                  <a:lnTo>
                    <a:pt x="338" y="20"/>
                  </a:lnTo>
                  <a:lnTo>
                    <a:pt x="336" y="22"/>
                  </a:lnTo>
                  <a:lnTo>
                    <a:pt x="348" y="28"/>
                  </a:lnTo>
                  <a:lnTo>
                    <a:pt x="348" y="30"/>
                  </a:lnTo>
                  <a:lnTo>
                    <a:pt x="334" y="40"/>
                  </a:lnTo>
                  <a:lnTo>
                    <a:pt x="316" y="38"/>
                  </a:lnTo>
                  <a:lnTo>
                    <a:pt x="334" y="50"/>
                  </a:lnTo>
                  <a:lnTo>
                    <a:pt x="328" y="56"/>
                  </a:lnTo>
                  <a:lnTo>
                    <a:pt x="338" y="56"/>
                  </a:lnTo>
                  <a:lnTo>
                    <a:pt x="346" y="52"/>
                  </a:lnTo>
                  <a:lnTo>
                    <a:pt x="346" y="60"/>
                  </a:lnTo>
                  <a:lnTo>
                    <a:pt x="338" y="58"/>
                  </a:lnTo>
                  <a:lnTo>
                    <a:pt x="336" y="66"/>
                  </a:lnTo>
                  <a:lnTo>
                    <a:pt x="326" y="72"/>
                  </a:lnTo>
                  <a:lnTo>
                    <a:pt x="322" y="80"/>
                  </a:lnTo>
                  <a:lnTo>
                    <a:pt x="320" y="74"/>
                  </a:lnTo>
                  <a:lnTo>
                    <a:pt x="326" y="66"/>
                  </a:lnTo>
                  <a:lnTo>
                    <a:pt x="324" y="56"/>
                  </a:lnTo>
                  <a:lnTo>
                    <a:pt x="308" y="42"/>
                  </a:lnTo>
                  <a:lnTo>
                    <a:pt x="294" y="46"/>
                  </a:lnTo>
                  <a:lnTo>
                    <a:pt x="282" y="52"/>
                  </a:lnTo>
                  <a:lnTo>
                    <a:pt x="278" y="60"/>
                  </a:lnTo>
                  <a:lnTo>
                    <a:pt x="278" y="82"/>
                  </a:lnTo>
                  <a:lnTo>
                    <a:pt x="262" y="94"/>
                  </a:lnTo>
                  <a:lnTo>
                    <a:pt x="254" y="86"/>
                  </a:lnTo>
                  <a:lnTo>
                    <a:pt x="246" y="94"/>
                  </a:lnTo>
                  <a:lnTo>
                    <a:pt x="234" y="90"/>
                  </a:lnTo>
                  <a:lnTo>
                    <a:pt x="224" y="74"/>
                  </a:lnTo>
                  <a:lnTo>
                    <a:pt x="218" y="70"/>
                  </a:lnTo>
                  <a:lnTo>
                    <a:pt x="214" y="70"/>
                  </a:lnTo>
                  <a:lnTo>
                    <a:pt x="216" y="76"/>
                  </a:lnTo>
                  <a:lnTo>
                    <a:pt x="208" y="80"/>
                  </a:lnTo>
                  <a:lnTo>
                    <a:pt x="202" y="80"/>
                  </a:lnTo>
                  <a:lnTo>
                    <a:pt x="204" y="86"/>
                  </a:lnTo>
                  <a:lnTo>
                    <a:pt x="200" y="96"/>
                  </a:lnTo>
                  <a:lnTo>
                    <a:pt x="202" y="100"/>
                  </a:lnTo>
                  <a:lnTo>
                    <a:pt x="200" y="102"/>
                  </a:lnTo>
                  <a:lnTo>
                    <a:pt x="178" y="100"/>
                  </a:lnTo>
                  <a:lnTo>
                    <a:pt x="176" y="102"/>
                  </a:lnTo>
                  <a:lnTo>
                    <a:pt x="176" y="110"/>
                  </a:lnTo>
                  <a:lnTo>
                    <a:pt x="172" y="120"/>
                  </a:lnTo>
                  <a:lnTo>
                    <a:pt x="166" y="114"/>
                  </a:lnTo>
                  <a:lnTo>
                    <a:pt x="156" y="122"/>
                  </a:lnTo>
                  <a:lnTo>
                    <a:pt x="154" y="130"/>
                  </a:lnTo>
                  <a:lnTo>
                    <a:pt x="148" y="140"/>
                  </a:lnTo>
                  <a:lnTo>
                    <a:pt x="152" y="146"/>
                  </a:lnTo>
                  <a:lnTo>
                    <a:pt x="152" y="150"/>
                  </a:lnTo>
                  <a:lnTo>
                    <a:pt x="140" y="168"/>
                  </a:lnTo>
                  <a:lnTo>
                    <a:pt x="136" y="180"/>
                  </a:lnTo>
                  <a:lnTo>
                    <a:pt x="128" y="184"/>
                  </a:lnTo>
                  <a:lnTo>
                    <a:pt x="128" y="200"/>
                  </a:lnTo>
                  <a:lnTo>
                    <a:pt x="126" y="212"/>
                  </a:lnTo>
                  <a:lnTo>
                    <a:pt x="116" y="230"/>
                  </a:lnTo>
                  <a:lnTo>
                    <a:pt x="122" y="238"/>
                  </a:lnTo>
                  <a:lnTo>
                    <a:pt x="122" y="246"/>
                  </a:lnTo>
                  <a:lnTo>
                    <a:pt x="118" y="250"/>
                  </a:lnTo>
                  <a:lnTo>
                    <a:pt x="106" y="250"/>
                  </a:lnTo>
                  <a:lnTo>
                    <a:pt x="96" y="260"/>
                  </a:lnTo>
                  <a:lnTo>
                    <a:pt x="94" y="268"/>
                  </a:lnTo>
                  <a:lnTo>
                    <a:pt x="96" y="278"/>
                  </a:lnTo>
                  <a:lnTo>
                    <a:pt x="94" y="292"/>
                  </a:lnTo>
                  <a:lnTo>
                    <a:pt x="96" y="300"/>
                  </a:lnTo>
                  <a:lnTo>
                    <a:pt x="96" y="314"/>
                  </a:lnTo>
                  <a:lnTo>
                    <a:pt x="102" y="322"/>
                  </a:lnTo>
                  <a:lnTo>
                    <a:pt x="104" y="328"/>
                  </a:lnTo>
                  <a:lnTo>
                    <a:pt x="102" y="332"/>
                  </a:lnTo>
                  <a:lnTo>
                    <a:pt x="94" y="338"/>
                  </a:lnTo>
                  <a:lnTo>
                    <a:pt x="98" y="340"/>
                  </a:lnTo>
                  <a:lnTo>
                    <a:pt x="100" y="348"/>
                  </a:lnTo>
                  <a:lnTo>
                    <a:pt x="98" y="356"/>
                  </a:lnTo>
                  <a:lnTo>
                    <a:pt x="98" y="362"/>
                  </a:lnTo>
                  <a:lnTo>
                    <a:pt x="90" y="366"/>
                  </a:lnTo>
                  <a:lnTo>
                    <a:pt x="90" y="370"/>
                  </a:lnTo>
                  <a:lnTo>
                    <a:pt x="88" y="376"/>
                  </a:lnTo>
                  <a:lnTo>
                    <a:pt x="88" y="382"/>
                  </a:lnTo>
                  <a:lnTo>
                    <a:pt x="86" y="392"/>
                  </a:lnTo>
                  <a:lnTo>
                    <a:pt x="84" y="394"/>
                  </a:lnTo>
                  <a:lnTo>
                    <a:pt x="84" y="390"/>
                  </a:lnTo>
                  <a:lnTo>
                    <a:pt x="82" y="394"/>
                  </a:lnTo>
                  <a:lnTo>
                    <a:pt x="82" y="388"/>
                  </a:lnTo>
                  <a:lnTo>
                    <a:pt x="80" y="386"/>
                  </a:lnTo>
                  <a:lnTo>
                    <a:pt x="76" y="384"/>
                  </a:lnTo>
                  <a:lnTo>
                    <a:pt x="74" y="372"/>
                  </a:lnTo>
                  <a:lnTo>
                    <a:pt x="76" y="368"/>
                  </a:lnTo>
                  <a:lnTo>
                    <a:pt x="74" y="366"/>
                  </a:lnTo>
                  <a:lnTo>
                    <a:pt x="72" y="368"/>
                  </a:lnTo>
                  <a:lnTo>
                    <a:pt x="72" y="376"/>
                  </a:lnTo>
                  <a:lnTo>
                    <a:pt x="72" y="376"/>
                  </a:lnTo>
                  <a:lnTo>
                    <a:pt x="70" y="372"/>
                  </a:lnTo>
                  <a:lnTo>
                    <a:pt x="68" y="376"/>
                  </a:lnTo>
                  <a:lnTo>
                    <a:pt x="72" y="382"/>
                  </a:lnTo>
                  <a:lnTo>
                    <a:pt x="68" y="390"/>
                  </a:lnTo>
                  <a:lnTo>
                    <a:pt x="60" y="388"/>
                  </a:lnTo>
                  <a:lnTo>
                    <a:pt x="60" y="390"/>
                  </a:lnTo>
                  <a:lnTo>
                    <a:pt x="54" y="400"/>
                  </a:lnTo>
                  <a:lnTo>
                    <a:pt x="42" y="412"/>
                  </a:lnTo>
                  <a:lnTo>
                    <a:pt x="40" y="408"/>
                  </a:lnTo>
                  <a:lnTo>
                    <a:pt x="36" y="414"/>
                  </a:lnTo>
                  <a:lnTo>
                    <a:pt x="32" y="416"/>
                  </a:lnTo>
                  <a:lnTo>
                    <a:pt x="28" y="414"/>
                  </a:lnTo>
                  <a:lnTo>
                    <a:pt x="30" y="412"/>
                  </a:lnTo>
                  <a:lnTo>
                    <a:pt x="26" y="412"/>
                  </a:lnTo>
                  <a:lnTo>
                    <a:pt x="26" y="414"/>
                  </a:lnTo>
                  <a:lnTo>
                    <a:pt x="22" y="414"/>
                  </a:lnTo>
                  <a:lnTo>
                    <a:pt x="22" y="406"/>
                  </a:lnTo>
                  <a:lnTo>
                    <a:pt x="20" y="410"/>
                  </a:lnTo>
                  <a:lnTo>
                    <a:pt x="18" y="410"/>
                  </a:lnTo>
                  <a:lnTo>
                    <a:pt x="6" y="398"/>
                  </a:lnTo>
                  <a:lnTo>
                    <a:pt x="8" y="390"/>
                  </a:lnTo>
                  <a:lnTo>
                    <a:pt x="12" y="392"/>
                  </a:lnTo>
                  <a:lnTo>
                    <a:pt x="12" y="390"/>
                  </a:lnTo>
                  <a:lnTo>
                    <a:pt x="16" y="384"/>
                  </a:lnTo>
                  <a:lnTo>
                    <a:pt x="16" y="382"/>
                  </a:lnTo>
                  <a:lnTo>
                    <a:pt x="14" y="382"/>
                  </a:lnTo>
                  <a:lnTo>
                    <a:pt x="18" y="378"/>
                  </a:lnTo>
                  <a:lnTo>
                    <a:pt x="4" y="382"/>
                  </a:lnTo>
                  <a:lnTo>
                    <a:pt x="2" y="378"/>
                  </a:lnTo>
                  <a:lnTo>
                    <a:pt x="6" y="374"/>
                  </a:lnTo>
                  <a:lnTo>
                    <a:pt x="12" y="374"/>
                  </a:lnTo>
                  <a:lnTo>
                    <a:pt x="18" y="368"/>
                  </a:lnTo>
                  <a:lnTo>
                    <a:pt x="10" y="368"/>
                  </a:lnTo>
                  <a:lnTo>
                    <a:pt x="16" y="360"/>
                  </a:lnTo>
                  <a:lnTo>
                    <a:pt x="16" y="358"/>
                  </a:lnTo>
                  <a:lnTo>
                    <a:pt x="20" y="352"/>
                  </a:lnTo>
                  <a:lnTo>
                    <a:pt x="22" y="356"/>
                  </a:lnTo>
                  <a:lnTo>
                    <a:pt x="22" y="352"/>
                  </a:lnTo>
                  <a:lnTo>
                    <a:pt x="26" y="350"/>
                  </a:lnTo>
                  <a:lnTo>
                    <a:pt x="20" y="348"/>
                  </a:lnTo>
                  <a:lnTo>
                    <a:pt x="18" y="350"/>
                  </a:lnTo>
                  <a:lnTo>
                    <a:pt x="10" y="362"/>
                  </a:lnTo>
                  <a:lnTo>
                    <a:pt x="10" y="36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51" name="Google Shape;1951;p112"/>
            <p:cNvSpPr/>
            <p:nvPr/>
          </p:nvSpPr>
          <p:spPr>
            <a:xfrm>
              <a:off x="3952354" y="3235382"/>
              <a:ext cx="76193" cy="48988"/>
            </a:xfrm>
            <a:custGeom>
              <a:avLst/>
              <a:gdLst/>
              <a:ahLst/>
              <a:cxnLst/>
              <a:rect l="l" t="t" r="r" b="b"/>
              <a:pathLst>
                <a:path w="70" h="52" extrusionOk="0">
                  <a:moveTo>
                    <a:pt x="54" y="52"/>
                  </a:moveTo>
                  <a:lnTo>
                    <a:pt x="44" y="50"/>
                  </a:lnTo>
                  <a:lnTo>
                    <a:pt x="34" y="50"/>
                  </a:lnTo>
                  <a:lnTo>
                    <a:pt x="24" y="48"/>
                  </a:lnTo>
                  <a:lnTo>
                    <a:pt x="12" y="46"/>
                  </a:lnTo>
                  <a:lnTo>
                    <a:pt x="8" y="34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10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40" y="30"/>
                  </a:lnTo>
                  <a:lnTo>
                    <a:pt x="46" y="26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58" y="12"/>
                  </a:lnTo>
                  <a:lnTo>
                    <a:pt x="66" y="0"/>
                  </a:lnTo>
                  <a:lnTo>
                    <a:pt x="68" y="6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6" y="18"/>
                  </a:lnTo>
                  <a:lnTo>
                    <a:pt x="62" y="18"/>
                  </a:lnTo>
                  <a:lnTo>
                    <a:pt x="64" y="24"/>
                  </a:lnTo>
                  <a:lnTo>
                    <a:pt x="66" y="30"/>
                  </a:lnTo>
                  <a:lnTo>
                    <a:pt x="58" y="32"/>
                  </a:lnTo>
                  <a:lnTo>
                    <a:pt x="58" y="42"/>
                  </a:lnTo>
                  <a:lnTo>
                    <a:pt x="56" y="50"/>
                  </a:lnTo>
                  <a:lnTo>
                    <a:pt x="54" y="52"/>
                  </a:lnTo>
                  <a:lnTo>
                    <a:pt x="54" y="5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52" name="Google Shape;1952;p112"/>
            <p:cNvSpPr/>
            <p:nvPr/>
          </p:nvSpPr>
          <p:spPr>
            <a:xfrm>
              <a:off x="3965415" y="3252338"/>
              <a:ext cx="115379" cy="111165"/>
            </a:xfrm>
            <a:custGeom>
              <a:avLst/>
              <a:gdLst/>
              <a:ahLst/>
              <a:cxnLst/>
              <a:rect l="l" t="t" r="r" b="b"/>
              <a:pathLst>
                <a:path w="106" h="118" extrusionOk="0">
                  <a:moveTo>
                    <a:pt x="50" y="42"/>
                  </a:moveTo>
                  <a:lnTo>
                    <a:pt x="48" y="50"/>
                  </a:lnTo>
                  <a:lnTo>
                    <a:pt x="46" y="56"/>
                  </a:lnTo>
                  <a:lnTo>
                    <a:pt x="44" y="64"/>
                  </a:lnTo>
                  <a:lnTo>
                    <a:pt x="42" y="70"/>
                  </a:lnTo>
                  <a:lnTo>
                    <a:pt x="32" y="74"/>
                  </a:lnTo>
                  <a:lnTo>
                    <a:pt x="22" y="78"/>
                  </a:lnTo>
                  <a:lnTo>
                    <a:pt x="10" y="80"/>
                  </a:lnTo>
                  <a:lnTo>
                    <a:pt x="0" y="84"/>
                  </a:lnTo>
                  <a:lnTo>
                    <a:pt x="8" y="102"/>
                  </a:lnTo>
                  <a:lnTo>
                    <a:pt x="14" y="118"/>
                  </a:lnTo>
                  <a:lnTo>
                    <a:pt x="30" y="112"/>
                  </a:lnTo>
                  <a:lnTo>
                    <a:pt x="40" y="114"/>
                  </a:lnTo>
                  <a:lnTo>
                    <a:pt x="44" y="110"/>
                  </a:lnTo>
                  <a:lnTo>
                    <a:pt x="44" y="106"/>
                  </a:lnTo>
                  <a:lnTo>
                    <a:pt x="48" y="102"/>
                  </a:lnTo>
                  <a:lnTo>
                    <a:pt x="60" y="98"/>
                  </a:lnTo>
                  <a:lnTo>
                    <a:pt x="64" y="88"/>
                  </a:lnTo>
                  <a:lnTo>
                    <a:pt x="70" y="84"/>
                  </a:lnTo>
                  <a:lnTo>
                    <a:pt x="78" y="84"/>
                  </a:lnTo>
                  <a:lnTo>
                    <a:pt x="78" y="70"/>
                  </a:lnTo>
                  <a:lnTo>
                    <a:pt x="80" y="64"/>
                  </a:lnTo>
                  <a:lnTo>
                    <a:pt x="84" y="62"/>
                  </a:lnTo>
                  <a:lnTo>
                    <a:pt x="86" y="64"/>
                  </a:lnTo>
                  <a:lnTo>
                    <a:pt x="88" y="64"/>
                  </a:lnTo>
                  <a:lnTo>
                    <a:pt x="92" y="56"/>
                  </a:lnTo>
                  <a:lnTo>
                    <a:pt x="102" y="44"/>
                  </a:lnTo>
                  <a:lnTo>
                    <a:pt x="106" y="36"/>
                  </a:lnTo>
                  <a:lnTo>
                    <a:pt x="98" y="30"/>
                  </a:lnTo>
                  <a:lnTo>
                    <a:pt x="90" y="20"/>
                  </a:lnTo>
                  <a:lnTo>
                    <a:pt x="76" y="16"/>
                  </a:lnTo>
                  <a:lnTo>
                    <a:pt x="66" y="10"/>
                  </a:lnTo>
                  <a:lnTo>
                    <a:pt x="60" y="4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52" y="6"/>
                  </a:lnTo>
                  <a:lnTo>
                    <a:pt x="54" y="12"/>
                  </a:lnTo>
                  <a:lnTo>
                    <a:pt x="46" y="14"/>
                  </a:lnTo>
                  <a:lnTo>
                    <a:pt x="46" y="24"/>
                  </a:lnTo>
                  <a:lnTo>
                    <a:pt x="44" y="32"/>
                  </a:lnTo>
                  <a:lnTo>
                    <a:pt x="50" y="42"/>
                  </a:lnTo>
                  <a:lnTo>
                    <a:pt x="50" y="4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53" name="Google Shape;1953;p112"/>
            <p:cNvSpPr/>
            <p:nvPr/>
          </p:nvSpPr>
          <p:spPr>
            <a:xfrm>
              <a:off x="3830444" y="3331473"/>
              <a:ext cx="150210" cy="82903"/>
            </a:xfrm>
            <a:custGeom>
              <a:avLst/>
              <a:gdLst/>
              <a:ahLst/>
              <a:cxnLst/>
              <a:rect l="l" t="t" r="r" b="b"/>
              <a:pathLst>
                <a:path w="138" h="88" extrusionOk="0">
                  <a:moveTo>
                    <a:pt x="124" y="0"/>
                  </a:moveTo>
                  <a:lnTo>
                    <a:pt x="114" y="2"/>
                  </a:lnTo>
                  <a:lnTo>
                    <a:pt x="104" y="6"/>
                  </a:lnTo>
                  <a:lnTo>
                    <a:pt x="92" y="8"/>
                  </a:lnTo>
                  <a:lnTo>
                    <a:pt x="82" y="10"/>
                  </a:lnTo>
                  <a:lnTo>
                    <a:pt x="74" y="20"/>
                  </a:lnTo>
                  <a:lnTo>
                    <a:pt x="66" y="30"/>
                  </a:lnTo>
                  <a:lnTo>
                    <a:pt x="56" y="38"/>
                  </a:lnTo>
                  <a:lnTo>
                    <a:pt x="48" y="48"/>
                  </a:lnTo>
                  <a:lnTo>
                    <a:pt x="48" y="32"/>
                  </a:lnTo>
                  <a:lnTo>
                    <a:pt x="36" y="28"/>
                  </a:lnTo>
                  <a:lnTo>
                    <a:pt x="24" y="24"/>
                  </a:lnTo>
                  <a:lnTo>
                    <a:pt x="10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2" y="44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6"/>
                  </a:lnTo>
                  <a:lnTo>
                    <a:pt x="6" y="70"/>
                  </a:lnTo>
                  <a:lnTo>
                    <a:pt x="8" y="72"/>
                  </a:lnTo>
                  <a:lnTo>
                    <a:pt x="8" y="82"/>
                  </a:lnTo>
                  <a:lnTo>
                    <a:pt x="12" y="88"/>
                  </a:lnTo>
                  <a:lnTo>
                    <a:pt x="16" y="88"/>
                  </a:lnTo>
                  <a:lnTo>
                    <a:pt x="30" y="88"/>
                  </a:lnTo>
                  <a:lnTo>
                    <a:pt x="38" y="84"/>
                  </a:lnTo>
                  <a:lnTo>
                    <a:pt x="42" y="78"/>
                  </a:lnTo>
                  <a:lnTo>
                    <a:pt x="56" y="78"/>
                  </a:lnTo>
                  <a:lnTo>
                    <a:pt x="62" y="76"/>
                  </a:lnTo>
                  <a:lnTo>
                    <a:pt x="70" y="72"/>
                  </a:lnTo>
                  <a:lnTo>
                    <a:pt x="78" y="70"/>
                  </a:lnTo>
                  <a:lnTo>
                    <a:pt x="82" y="70"/>
                  </a:lnTo>
                  <a:lnTo>
                    <a:pt x="86" y="64"/>
                  </a:lnTo>
                  <a:lnTo>
                    <a:pt x="92" y="60"/>
                  </a:lnTo>
                  <a:lnTo>
                    <a:pt x="116" y="54"/>
                  </a:lnTo>
                  <a:lnTo>
                    <a:pt x="120" y="50"/>
                  </a:lnTo>
                  <a:lnTo>
                    <a:pt x="128" y="48"/>
                  </a:lnTo>
                  <a:lnTo>
                    <a:pt x="128" y="44"/>
                  </a:lnTo>
                  <a:lnTo>
                    <a:pt x="130" y="40"/>
                  </a:lnTo>
                  <a:lnTo>
                    <a:pt x="138" y="34"/>
                  </a:lnTo>
                  <a:lnTo>
                    <a:pt x="132" y="18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54" name="Google Shape;1954;p112"/>
            <p:cNvSpPr/>
            <p:nvPr/>
          </p:nvSpPr>
          <p:spPr>
            <a:xfrm>
              <a:off x="3645401" y="3704533"/>
              <a:ext cx="156741" cy="218561"/>
            </a:xfrm>
            <a:custGeom>
              <a:avLst/>
              <a:gdLst/>
              <a:ahLst/>
              <a:cxnLst/>
              <a:rect l="l" t="t" r="r" b="b"/>
              <a:pathLst>
                <a:path w="144" h="232" extrusionOk="0">
                  <a:moveTo>
                    <a:pt x="66" y="44"/>
                  </a:moveTo>
                  <a:lnTo>
                    <a:pt x="64" y="28"/>
                  </a:lnTo>
                  <a:lnTo>
                    <a:pt x="68" y="16"/>
                  </a:lnTo>
                  <a:lnTo>
                    <a:pt x="78" y="16"/>
                  </a:lnTo>
                  <a:lnTo>
                    <a:pt x="82" y="16"/>
                  </a:lnTo>
                  <a:lnTo>
                    <a:pt x="86" y="18"/>
                  </a:lnTo>
                  <a:lnTo>
                    <a:pt x="94" y="16"/>
                  </a:lnTo>
                  <a:lnTo>
                    <a:pt x="104" y="16"/>
                  </a:lnTo>
                  <a:lnTo>
                    <a:pt x="108" y="14"/>
                  </a:lnTo>
                  <a:lnTo>
                    <a:pt x="112" y="12"/>
                  </a:lnTo>
                  <a:lnTo>
                    <a:pt x="116" y="14"/>
                  </a:lnTo>
                  <a:lnTo>
                    <a:pt x="120" y="14"/>
                  </a:lnTo>
                  <a:lnTo>
                    <a:pt x="134" y="8"/>
                  </a:lnTo>
                  <a:lnTo>
                    <a:pt x="140" y="4"/>
                  </a:lnTo>
                  <a:lnTo>
                    <a:pt x="142" y="0"/>
                  </a:lnTo>
                  <a:lnTo>
                    <a:pt x="142" y="4"/>
                  </a:lnTo>
                  <a:lnTo>
                    <a:pt x="144" y="4"/>
                  </a:lnTo>
                  <a:lnTo>
                    <a:pt x="144" y="10"/>
                  </a:lnTo>
                  <a:lnTo>
                    <a:pt x="138" y="20"/>
                  </a:lnTo>
                  <a:lnTo>
                    <a:pt x="140" y="34"/>
                  </a:lnTo>
                  <a:lnTo>
                    <a:pt x="138" y="34"/>
                  </a:lnTo>
                  <a:lnTo>
                    <a:pt x="140" y="38"/>
                  </a:lnTo>
                  <a:lnTo>
                    <a:pt x="140" y="52"/>
                  </a:lnTo>
                  <a:lnTo>
                    <a:pt x="142" y="52"/>
                  </a:lnTo>
                  <a:lnTo>
                    <a:pt x="142" y="54"/>
                  </a:lnTo>
                  <a:lnTo>
                    <a:pt x="142" y="56"/>
                  </a:lnTo>
                  <a:lnTo>
                    <a:pt x="144" y="58"/>
                  </a:lnTo>
                  <a:lnTo>
                    <a:pt x="144" y="60"/>
                  </a:lnTo>
                  <a:lnTo>
                    <a:pt x="140" y="66"/>
                  </a:lnTo>
                  <a:lnTo>
                    <a:pt x="140" y="68"/>
                  </a:lnTo>
                  <a:lnTo>
                    <a:pt x="140" y="72"/>
                  </a:lnTo>
                  <a:lnTo>
                    <a:pt x="134" y="80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0" y="84"/>
                  </a:lnTo>
                  <a:lnTo>
                    <a:pt x="122" y="90"/>
                  </a:lnTo>
                  <a:lnTo>
                    <a:pt x="120" y="92"/>
                  </a:lnTo>
                  <a:lnTo>
                    <a:pt x="110" y="94"/>
                  </a:lnTo>
                  <a:lnTo>
                    <a:pt x="100" y="100"/>
                  </a:lnTo>
                  <a:lnTo>
                    <a:pt x="92" y="106"/>
                  </a:lnTo>
                  <a:lnTo>
                    <a:pt x="92" y="108"/>
                  </a:lnTo>
                  <a:lnTo>
                    <a:pt x="88" y="110"/>
                  </a:lnTo>
                  <a:lnTo>
                    <a:pt x="90" y="110"/>
                  </a:lnTo>
                  <a:lnTo>
                    <a:pt x="84" y="118"/>
                  </a:lnTo>
                  <a:lnTo>
                    <a:pt x="82" y="118"/>
                  </a:lnTo>
                  <a:lnTo>
                    <a:pt x="82" y="116"/>
                  </a:lnTo>
                  <a:lnTo>
                    <a:pt x="80" y="118"/>
                  </a:lnTo>
                  <a:lnTo>
                    <a:pt x="66" y="132"/>
                  </a:lnTo>
                  <a:lnTo>
                    <a:pt x="62" y="132"/>
                  </a:lnTo>
                  <a:lnTo>
                    <a:pt x="62" y="142"/>
                  </a:lnTo>
                  <a:lnTo>
                    <a:pt x="66" y="146"/>
                  </a:lnTo>
                  <a:lnTo>
                    <a:pt x="66" y="148"/>
                  </a:lnTo>
                  <a:lnTo>
                    <a:pt x="72" y="166"/>
                  </a:lnTo>
                  <a:lnTo>
                    <a:pt x="72" y="164"/>
                  </a:lnTo>
                  <a:lnTo>
                    <a:pt x="74" y="166"/>
                  </a:lnTo>
                  <a:lnTo>
                    <a:pt x="72" y="180"/>
                  </a:lnTo>
                  <a:lnTo>
                    <a:pt x="70" y="192"/>
                  </a:lnTo>
                  <a:lnTo>
                    <a:pt x="70" y="194"/>
                  </a:lnTo>
                  <a:lnTo>
                    <a:pt x="72" y="190"/>
                  </a:lnTo>
                  <a:lnTo>
                    <a:pt x="72" y="194"/>
                  </a:lnTo>
                  <a:lnTo>
                    <a:pt x="68" y="200"/>
                  </a:lnTo>
                  <a:lnTo>
                    <a:pt x="64" y="204"/>
                  </a:lnTo>
                  <a:lnTo>
                    <a:pt x="48" y="208"/>
                  </a:lnTo>
                  <a:lnTo>
                    <a:pt x="38" y="214"/>
                  </a:lnTo>
                  <a:lnTo>
                    <a:pt x="34" y="220"/>
                  </a:lnTo>
                  <a:lnTo>
                    <a:pt x="36" y="224"/>
                  </a:lnTo>
                  <a:lnTo>
                    <a:pt x="38" y="222"/>
                  </a:lnTo>
                  <a:lnTo>
                    <a:pt x="38" y="232"/>
                  </a:lnTo>
                  <a:lnTo>
                    <a:pt x="28" y="232"/>
                  </a:lnTo>
                  <a:lnTo>
                    <a:pt x="28" y="218"/>
                  </a:lnTo>
                  <a:lnTo>
                    <a:pt x="26" y="194"/>
                  </a:lnTo>
                  <a:lnTo>
                    <a:pt x="22" y="170"/>
                  </a:lnTo>
                  <a:lnTo>
                    <a:pt x="22" y="164"/>
                  </a:lnTo>
                  <a:lnTo>
                    <a:pt x="28" y="158"/>
                  </a:lnTo>
                  <a:lnTo>
                    <a:pt x="38" y="134"/>
                  </a:lnTo>
                  <a:lnTo>
                    <a:pt x="36" y="120"/>
                  </a:lnTo>
                  <a:lnTo>
                    <a:pt x="40" y="108"/>
                  </a:lnTo>
                  <a:lnTo>
                    <a:pt x="40" y="98"/>
                  </a:lnTo>
                  <a:lnTo>
                    <a:pt x="38" y="86"/>
                  </a:lnTo>
                  <a:lnTo>
                    <a:pt x="36" y="84"/>
                  </a:lnTo>
                  <a:lnTo>
                    <a:pt x="18" y="78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10" y="62"/>
                  </a:lnTo>
                  <a:lnTo>
                    <a:pt x="22" y="58"/>
                  </a:lnTo>
                  <a:lnTo>
                    <a:pt x="34" y="54"/>
                  </a:lnTo>
                  <a:lnTo>
                    <a:pt x="42" y="50"/>
                  </a:lnTo>
                  <a:lnTo>
                    <a:pt x="50" y="58"/>
                  </a:lnTo>
                  <a:lnTo>
                    <a:pt x="60" y="56"/>
                  </a:lnTo>
                  <a:lnTo>
                    <a:pt x="62" y="58"/>
                  </a:lnTo>
                  <a:lnTo>
                    <a:pt x="62" y="68"/>
                  </a:lnTo>
                  <a:lnTo>
                    <a:pt x="58" y="76"/>
                  </a:lnTo>
                  <a:lnTo>
                    <a:pt x="60" y="82"/>
                  </a:lnTo>
                  <a:lnTo>
                    <a:pt x="70" y="90"/>
                  </a:lnTo>
                  <a:lnTo>
                    <a:pt x="68" y="92"/>
                  </a:lnTo>
                  <a:lnTo>
                    <a:pt x="72" y="92"/>
                  </a:lnTo>
                  <a:lnTo>
                    <a:pt x="72" y="88"/>
                  </a:lnTo>
                  <a:lnTo>
                    <a:pt x="70" y="84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0" y="70"/>
                  </a:lnTo>
                  <a:lnTo>
                    <a:pt x="78" y="66"/>
                  </a:lnTo>
                  <a:lnTo>
                    <a:pt x="80" y="62"/>
                  </a:lnTo>
                  <a:lnTo>
                    <a:pt x="78" y="58"/>
                  </a:lnTo>
                  <a:lnTo>
                    <a:pt x="66" y="44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55" name="Google Shape;1955;p112"/>
            <p:cNvSpPr/>
            <p:nvPr/>
          </p:nvSpPr>
          <p:spPr>
            <a:xfrm>
              <a:off x="3686764" y="3693229"/>
              <a:ext cx="45716" cy="97976"/>
            </a:xfrm>
            <a:custGeom>
              <a:avLst/>
              <a:gdLst/>
              <a:ahLst/>
              <a:cxnLst/>
              <a:rect l="l" t="t" r="r" b="b"/>
              <a:pathLst>
                <a:path w="42" h="104" extrusionOk="0">
                  <a:moveTo>
                    <a:pt x="28" y="56"/>
                  </a:moveTo>
                  <a:lnTo>
                    <a:pt x="28" y="58"/>
                  </a:lnTo>
                  <a:lnTo>
                    <a:pt x="30" y="60"/>
                  </a:lnTo>
                  <a:lnTo>
                    <a:pt x="32" y="68"/>
                  </a:lnTo>
                  <a:lnTo>
                    <a:pt x="28" y="64"/>
                  </a:lnTo>
                  <a:lnTo>
                    <a:pt x="26" y="66"/>
                  </a:lnTo>
                  <a:lnTo>
                    <a:pt x="24" y="64"/>
                  </a:lnTo>
                  <a:lnTo>
                    <a:pt x="24" y="58"/>
                  </a:lnTo>
                  <a:lnTo>
                    <a:pt x="22" y="56"/>
                  </a:lnTo>
                  <a:lnTo>
                    <a:pt x="20" y="46"/>
                  </a:lnTo>
                  <a:lnTo>
                    <a:pt x="16" y="40"/>
                  </a:lnTo>
                  <a:lnTo>
                    <a:pt x="20" y="30"/>
                  </a:lnTo>
                  <a:lnTo>
                    <a:pt x="20" y="14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4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6" y="28"/>
                  </a:lnTo>
                  <a:lnTo>
                    <a:pt x="6" y="38"/>
                  </a:lnTo>
                  <a:lnTo>
                    <a:pt x="10" y="42"/>
                  </a:lnTo>
                  <a:lnTo>
                    <a:pt x="4" y="44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12" y="70"/>
                  </a:lnTo>
                  <a:lnTo>
                    <a:pt x="22" y="68"/>
                  </a:lnTo>
                  <a:lnTo>
                    <a:pt x="24" y="70"/>
                  </a:lnTo>
                  <a:lnTo>
                    <a:pt x="24" y="80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32" y="102"/>
                  </a:lnTo>
                  <a:lnTo>
                    <a:pt x="30" y="104"/>
                  </a:lnTo>
                  <a:lnTo>
                    <a:pt x="34" y="104"/>
                  </a:lnTo>
                  <a:lnTo>
                    <a:pt x="34" y="100"/>
                  </a:lnTo>
                  <a:lnTo>
                    <a:pt x="32" y="96"/>
                  </a:lnTo>
                  <a:lnTo>
                    <a:pt x="34" y="94"/>
                  </a:lnTo>
                  <a:lnTo>
                    <a:pt x="40" y="90"/>
                  </a:lnTo>
                  <a:lnTo>
                    <a:pt x="42" y="82"/>
                  </a:lnTo>
                  <a:lnTo>
                    <a:pt x="40" y="78"/>
                  </a:lnTo>
                  <a:lnTo>
                    <a:pt x="42" y="74"/>
                  </a:lnTo>
                  <a:lnTo>
                    <a:pt x="40" y="70"/>
                  </a:lnTo>
                  <a:lnTo>
                    <a:pt x="28" y="56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56" name="Google Shape;1956;p112"/>
            <p:cNvSpPr/>
            <p:nvPr/>
          </p:nvSpPr>
          <p:spPr>
            <a:xfrm>
              <a:off x="3641048" y="3585832"/>
              <a:ext cx="158918" cy="135659"/>
            </a:xfrm>
            <a:custGeom>
              <a:avLst/>
              <a:gdLst/>
              <a:ahLst/>
              <a:cxnLst/>
              <a:rect l="l" t="t" r="r" b="b"/>
              <a:pathLst>
                <a:path w="146" h="144" extrusionOk="0">
                  <a:moveTo>
                    <a:pt x="20" y="102"/>
                  </a:moveTo>
                  <a:lnTo>
                    <a:pt x="12" y="86"/>
                  </a:lnTo>
                  <a:lnTo>
                    <a:pt x="12" y="80"/>
                  </a:lnTo>
                  <a:lnTo>
                    <a:pt x="8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4" y="6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8" y="44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14" y="20"/>
                  </a:lnTo>
                  <a:lnTo>
                    <a:pt x="18" y="14"/>
                  </a:lnTo>
                  <a:lnTo>
                    <a:pt x="12" y="2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30" y="20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4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108" y="28"/>
                  </a:lnTo>
                  <a:lnTo>
                    <a:pt x="112" y="38"/>
                  </a:lnTo>
                  <a:lnTo>
                    <a:pt x="130" y="50"/>
                  </a:lnTo>
                  <a:lnTo>
                    <a:pt x="124" y="68"/>
                  </a:lnTo>
                  <a:lnTo>
                    <a:pt x="124" y="72"/>
                  </a:lnTo>
                  <a:lnTo>
                    <a:pt x="134" y="82"/>
                  </a:lnTo>
                  <a:lnTo>
                    <a:pt x="130" y="90"/>
                  </a:lnTo>
                  <a:lnTo>
                    <a:pt x="132" y="94"/>
                  </a:lnTo>
                  <a:lnTo>
                    <a:pt x="132" y="96"/>
                  </a:lnTo>
                  <a:lnTo>
                    <a:pt x="130" y="96"/>
                  </a:lnTo>
                  <a:lnTo>
                    <a:pt x="130" y="98"/>
                  </a:lnTo>
                  <a:lnTo>
                    <a:pt x="132" y="106"/>
                  </a:lnTo>
                  <a:lnTo>
                    <a:pt x="132" y="106"/>
                  </a:lnTo>
                  <a:lnTo>
                    <a:pt x="134" y="112"/>
                  </a:lnTo>
                  <a:lnTo>
                    <a:pt x="138" y="122"/>
                  </a:lnTo>
                  <a:lnTo>
                    <a:pt x="146" y="126"/>
                  </a:lnTo>
                  <a:lnTo>
                    <a:pt x="144" y="130"/>
                  </a:lnTo>
                  <a:lnTo>
                    <a:pt x="138" y="134"/>
                  </a:lnTo>
                  <a:lnTo>
                    <a:pt x="124" y="140"/>
                  </a:lnTo>
                  <a:lnTo>
                    <a:pt x="120" y="140"/>
                  </a:lnTo>
                  <a:lnTo>
                    <a:pt x="116" y="138"/>
                  </a:lnTo>
                  <a:lnTo>
                    <a:pt x="112" y="140"/>
                  </a:lnTo>
                  <a:lnTo>
                    <a:pt x="108" y="142"/>
                  </a:lnTo>
                  <a:lnTo>
                    <a:pt x="98" y="142"/>
                  </a:lnTo>
                  <a:lnTo>
                    <a:pt x="90" y="144"/>
                  </a:lnTo>
                  <a:lnTo>
                    <a:pt x="86" y="142"/>
                  </a:lnTo>
                  <a:lnTo>
                    <a:pt x="82" y="142"/>
                  </a:lnTo>
                  <a:lnTo>
                    <a:pt x="72" y="142"/>
                  </a:lnTo>
                  <a:lnTo>
                    <a:pt x="68" y="138"/>
                  </a:lnTo>
                  <a:lnTo>
                    <a:pt x="66" y="122"/>
                  </a:lnTo>
                  <a:lnTo>
                    <a:pt x="62" y="116"/>
                  </a:lnTo>
                  <a:lnTo>
                    <a:pt x="58" y="116"/>
                  </a:lnTo>
                  <a:lnTo>
                    <a:pt x="58" y="118"/>
                  </a:lnTo>
                  <a:lnTo>
                    <a:pt x="56" y="116"/>
                  </a:lnTo>
                  <a:lnTo>
                    <a:pt x="52" y="116"/>
                  </a:lnTo>
                  <a:lnTo>
                    <a:pt x="44" y="114"/>
                  </a:lnTo>
                  <a:lnTo>
                    <a:pt x="28" y="108"/>
                  </a:lnTo>
                  <a:lnTo>
                    <a:pt x="24" y="102"/>
                  </a:lnTo>
                  <a:lnTo>
                    <a:pt x="20" y="102"/>
                  </a:lnTo>
                  <a:lnTo>
                    <a:pt x="20" y="10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57" name="Google Shape;1957;p112"/>
            <p:cNvSpPr/>
            <p:nvPr/>
          </p:nvSpPr>
          <p:spPr>
            <a:xfrm>
              <a:off x="3377635" y="3648008"/>
              <a:ext cx="182865" cy="156384"/>
            </a:xfrm>
            <a:custGeom>
              <a:avLst/>
              <a:gdLst/>
              <a:ahLst/>
              <a:cxnLst/>
              <a:rect l="l" t="t" r="r" b="b"/>
              <a:pathLst>
                <a:path w="168" h="166" extrusionOk="0">
                  <a:moveTo>
                    <a:pt x="90" y="156"/>
                  </a:moveTo>
                  <a:lnTo>
                    <a:pt x="74" y="156"/>
                  </a:lnTo>
                  <a:lnTo>
                    <a:pt x="60" y="156"/>
                  </a:lnTo>
                  <a:lnTo>
                    <a:pt x="46" y="156"/>
                  </a:lnTo>
                  <a:lnTo>
                    <a:pt x="30" y="156"/>
                  </a:lnTo>
                  <a:lnTo>
                    <a:pt x="22" y="150"/>
                  </a:lnTo>
                  <a:lnTo>
                    <a:pt x="20" y="150"/>
                  </a:lnTo>
                  <a:lnTo>
                    <a:pt x="14" y="150"/>
                  </a:lnTo>
                  <a:lnTo>
                    <a:pt x="8" y="154"/>
                  </a:lnTo>
                  <a:lnTo>
                    <a:pt x="6" y="152"/>
                  </a:lnTo>
                  <a:lnTo>
                    <a:pt x="0" y="156"/>
                  </a:lnTo>
                  <a:lnTo>
                    <a:pt x="0" y="146"/>
                  </a:lnTo>
                  <a:lnTo>
                    <a:pt x="2" y="148"/>
                  </a:lnTo>
                  <a:lnTo>
                    <a:pt x="2" y="136"/>
                  </a:lnTo>
                  <a:lnTo>
                    <a:pt x="4" y="134"/>
                  </a:lnTo>
                  <a:lnTo>
                    <a:pt x="6" y="126"/>
                  </a:lnTo>
                  <a:lnTo>
                    <a:pt x="10" y="106"/>
                  </a:lnTo>
                  <a:lnTo>
                    <a:pt x="12" y="100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22" y="92"/>
                  </a:lnTo>
                  <a:lnTo>
                    <a:pt x="26" y="86"/>
                  </a:lnTo>
                  <a:lnTo>
                    <a:pt x="28" y="80"/>
                  </a:lnTo>
                  <a:lnTo>
                    <a:pt x="28" y="70"/>
                  </a:lnTo>
                  <a:lnTo>
                    <a:pt x="30" y="68"/>
                  </a:lnTo>
                  <a:lnTo>
                    <a:pt x="28" y="64"/>
                  </a:lnTo>
                  <a:lnTo>
                    <a:pt x="22" y="56"/>
                  </a:lnTo>
                  <a:lnTo>
                    <a:pt x="20" y="44"/>
                  </a:lnTo>
                  <a:lnTo>
                    <a:pt x="22" y="40"/>
                  </a:lnTo>
                  <a:lnTo>
                    <a:pt x="22" y="32"/>
                  </a:lnTo>
                  <a:lnTo>
                    <a:pt x="16" y="16"/>
                  </a:lnTo>
                  <a:lnTo>
                    <a:pt x="10" y="6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66" y="4"/>
                  </a:lnTo>
                  <a:lnTo>
                    <a:pt x="72" y="20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94" y="28"/>
                  </a:lnTo>
                  <a:lnTo>
                    <a:pt x="104" y="28"/>
                  </a:lnTo>
                  <a:lnTo>
                    <a:pt x="106" y="14"/>
                  </a:lnTo>
                  <a:lnTo>
                    <a:pt x="122" y="14"/>
                  </a:lnTo>
                  <a:lnTo>
                    <a:pt x="122" y="18"/>
                  </a:lnTo>
                  <a:lnTo>
                    <a:pt x="134" y="20"/>
                  </a:lnTo>
                  <a:lnTo>
                    <a:pt x="136" y="22"/>
                  </a:lnTo>
                  <a:lnTo>
                    <a:pt x="138" y="40"/>
                  </a:lnTo>
                  <a:lnTo>
                    <a:pt x="136" y="48"/>
                  </a:lnTo>
                  <a:lnTo>
                    <a:pt x="140" y="64"/>
                  </a:lnTo>
                  <a:lnTo>
                    <a:pt x="138" y="70"/>
                  </a:lnTo>
                  <a:lnTo>
                    <a:pt x="144" y="74"/>
                  </a:lnTo>
                  <a:lnTo>
                    <a:pt x="146" y="68"/>
                  </a:lnTo>
                  <a:lnTo>
                    <a:pt x="154" y="68"/>
                  </a:lnTo>
                  <a:lnTo>
                    <a:pt x="164" y="68"/>
                  </a:lnTo>
                  <a:lnTo>
                    <a:pt x="166" y="66"/>
                  </a:lnTo>
                  <a:lnTo>
                    <a:pt x="168" y="68"/>
                  </a:lnTo>
                  <a:lnTo>
                    <a:pt x="166" y="94"/>
                  </a:lnTo>
                  <a:lnTo>
                    <a:pt x="168" y="96"/>
                  </a:lnTo>
                  <a:lnTo>
                    <a:pt x="158" y="96"/>
                  </a:lnTo>
                  <a:lnTo>
                    <a:pt x="150" y="96"/>
                  </a:lnTo>
                  <a:lnTo>
                    <a:pt x="140" y="96"/>
                  </a:lnTo>
                  <a:lnTo>
                    <a:pt x="140" y="106"/>
                  </a:lnTo>
                  <a:lnTo>
                    <a:pt x="140" y="116"/>
                  </a:lnTo>
                  <a:lnTo>
                    <a:pt x="140" y="130"/>
                  </a:lnTo>
                  <a:lnTo>
                    <a:pt x="140" y="146"/>
                  </a:lnTo>
                  <a:lnTo>
                    <a:pt x="156" y="160"/>
                  </a:lnTo>
                  <a:lnTo>
                    <a:pt x="132" y="166"/>
                  </a:lnTo>
                  <a:lnTo>
                    <a:pt x="112" y="162"/>
                  </a:lnTo>
                  <a:lnTo>
                    <a:pt x="100" y="162"/>
                  </a:lnTo>
                  <a:lnTo>
                    <a:pt x="96" y="162"/>
                  </a:lnTo>
                  <a:lnTo>
                    <a:pt x="90" y="156"/>
                  </a:lnTo>
                  <a:lnTo>
                    <a:pt x="90" y="15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58" name="Google Shape;1958;p112"/>
            <p:cNvSpPr/>
            <p:nvPr/>
          </p:nvSpPr>
          <p:spPr>
            <a:xfrm>
              <a:off x="3575739" y="3772361"/>
              <a:ext cx="113202" cy="92323"/>
            </a:xfrm>
            <a:custGeom>
              <a:avLst/>
              <a:gdLst/>
              <a:ahLst/>
              <a:cxnLst/>
              <a:rect l="l" t="t" r="r" b="b"/>
              <a:pathLst>
                <a:path w="104" h="98" extrusionOk="0">
                  <a:moveTo>
                    <a:pt x="24" y="32"/>
                  </a:moveTo>
                  <a:lnTo>
                    <a:pt x="26" y="30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44" y="16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8" y="6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82" y="6"/>
                  </a:lnTo>
                  <a:lnTo>
                    <a:pt x="100" y="12"/>
                  </a:lnTo>
                  <a:lnTo>
                    <a:pt x="102" y="14"/>
                  </a:lnTo>
                  <a:lnTo>
                    <a:pt x="104" y="26"/>
                  </a:lnTo>
                  <a:lnTo>
                    <a:pt x="104" y="36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2" y="86"/>
                  </a:lnTo>
                  <a:lnTo>
                    <a:pt x="86" y="92"/>
                  </a:lnTo>
                  <a:lnTo>
                    <a:pt x="86" y="98"/>
                  </a:lnTo>
                  <a:lnTo>
                    <a:pt x="80" y="94"/>
                  </a:lnTo>
                  <a:lnTo>
                    <a:pt x="76" y="94"/>
                  </a:lnTo>
                  <a:lnTo>
                    <a:pt x="66" y="92"/>
                  </a:lnTo>
                  <a:lnTo>
                    <a:pt x="58" y="90"/>
                  </a:lnTo>
                  <a:lnTo>
                    <a:pt x="56" y="92"/>
                  </a:lnTo>
                  <a:lnTo>
                    <a:pt x="46" y="88"/>
                  </a:lnTo>
                  <a:lnTo>
                    <a:pt x="40" y="86"/>
                  </a:lnTo>
                  <a:lnTo>
                    <a:pt x="36" y="84"/>
                  </a:lnTo>
                  <a:lnTo>
                    <a:pt x="34" y="70"/>
                  </a:lnTo>
                  <a:lnTo>
                    <a:pt x="22" y="62"/>
                  </a:lnTo>
                  <a:lnTo>
                    <a:pt x="18" y="60"/>
                  </a:lnTo>
                  <a:lnTo>
                    <a:pt x="12" y="52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59" name="Google Shape;1959;p112"/>
            <p:cNvSpPr/>
            <p:nvPr/>
          </p:nvSpPr>
          <p:spPr>
            <a:xfrm>
              <a:off x="3210009" y="3271179"/>
              <a:ext cx="230758" cy="154500"/>
            </a:xfrm>
            <a:custGeom>
              <a:avLst/>
              <a:gdLst/>
              <a:ahLst/>
              <a:cxnLst/>
              <a:rect l="l" t="t" r="r" b="b"/>
              <a:pathLst>
                <a:path w="212" h="164" extrusionOk="0">
                  <a:moveTo>
                    <a:pt x="54" y="62"/>
                  </a:moveTo>
                  <a:lnTo>
                    <a:pt x="54" y="72"/>
                  </a:lnTo>
                  <a:lnTo>
                    <a:pt x="54" y="84"/>
                  </a:lnTo>
                  <a:lnTo>
                    <a:pt x="54" y="94"/>
                  </a:lnTo>
                  <a:lnTo>
                    <a:pt x="54" y="106"/>
                  </a:lnTo>
                  <a:lnTo>
                    <a:pt x="50" y="106"/>
                  </a:lnTo>
                  <a:lnTo>
                    <a:pt x="46" y="114"/>
                  </a:lnTo>
                  <a:lnTo>
                    <a:pt x="30" y="114"/>
                  </a:lnTo>
                  <a:lnTo>
                    <a:pt x="16" y="116"/>
                  </a:lnTo>
                  <a:lnTo>
                    <a:pt x="10" y="120"/>
                  </a:lnTo>
                  <a:lnTo>
                    <a:pt x="2" y="120"/>
                  </a:lnTo>
                  <a:lnTo>
                    <a:pt x="0" y="126"/>
                  </a:lnTo>
                  <a:lnTo>
                    <a:pt x="2" y="128"/>
                  </a:lnTo>
                  <a:lnTo>
                    <a:pt x="4" y="134"/>
                  </a:lnTo>
                  <a:lnTo>
                    <a:pt x="10" y="140"/>
                  </a:lnTo>
                  <a:lnTo>
                    <a:pt x="16" y="150"/>
                  </a:lnTo>
                  <a:lnTo>
                    <a:pt x="22" y="152"/>
                  </a:lnTo>
                  <a:lnTo>
                    <a:pt x="24" y="150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26" y="156"/>
                  </a:lnTo>
                  <a:lnTo>
                    <a:pt x="26" y="158"/>
                  </a:lnTo>
                  <a:lnTo>
                    <a:pt x="30" y="162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6" y="164"/>
                  </a:lnTo>
                  <a:lnTo>
                    <a:pt x="46" y="154"/>
                  </a:lnTo>
                  <a:lnTo>
                    <a:pt x="52" y="150"/>
                  </a:lnTo>
                  <a:lnTo>
                    <a:pt x="54" y="142"/>
                  </a:lnTo>
                  <a:lnTo>
                    <a:pt x="64" y="136"/>
                  </a:lnTo>
                  <a:lnTo>
                    <a:pt x="74" y="136"/>
                  </a:lnTo>
                  <a:lnTo>
                    <a:pt x="84" y="140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100" y="144"/>
                  </a:lnTo>
                  <a:lnTo>
                    <a:pt x="104" y="142"/>
                  </a:lnTo>
                  <a:lnTo>
                    <a:pt x="114" y="148"/>
                  </a:lnTo>
                  <a:lnTo>
                    <a:pt x="124" y="150"/>
                  </a:lnTo>
                  <a:lnTo>
                    <a:pt x="126" y="150"/>
                  </a:lnTo>
                  <a:lnTo>
                    <a:pt x="136" y="142"/>
                  </a:lnTo>
                  <a:lnTo>
                    <a:pt x="154" y="142"/>
                  </a:lnTo>
                  <a:lnTo>
                    <a:pt x="164" y="144"/>
                  </a:lnTo>
                  <a:lnTo>
                    <a:pt x="170" y="140"/>
                  </a:lnTo>
                  <a:lnTo>
                    <a:pt x="172" y="140"/>
                  </a:lnTo>
                  <a:lnTo>
                    <a:pt x="174" y="136"/>
                  </a:lnTo>
                  <a:lnTo>
                    <a:pt x="180" y="136"/>
                  </a:lnTo>
                  <a:lnTo>
                    <a:pt x="178" y="128"/>
                  </a:lnTo>
                  <a:lnTo>
                    <a:pt x="178" y="126"/>
                  </a:lnTo>
                  <a:lnTo>
                    <a:pt x="180" y="124"/>
                  </a:lnTo>
                  <a:lnTo>
                    <a:pt x="182" y="118"/>
                  </a:lnTo>
                  <a:lnTo>
                    <a:pt x="204" y="94"/>
                  </a:lnTo>
                  <a:lnTo>
                    <a:pt x="206" y="70"/>
                  </a:lnTo>
                  <a:lnTo>
                    <a:pt x="210" y="50"/>
                  </a:lnTo>
                  <a:lnTo>
                    <a:pt x="212" y="44"/>
                  </a:lnTo>
                  <a:lnTo>
                    <a:pt x="204" y="38"/>
                  </a:lnTo>
                  <a:lnTo>
                    <a:pt x="200" y="28"/>
                  </a:lnTo>
                  <a:lnTo>
                    <a:pt x="200" y="6"/>
                  </a:lnTo>
                  <a:lnTo>
                    <a:pt x="196" y="8"/>
                  </a:lnTo>
                  <a:lnTo>
                    <a:pt x="194" y="4"/>
                  </a:lnTo>
                  <a:lnTo>
                    <a:pt x="186" y="0"/>
                  </a:lnTo>
                  <a:lnTo>
                    <a:pt x="156" y="0"/>
                  </a:lnTo>
                  <a:lnTo>
                    <a:pt x="150" y="4"/>
                  </a:lnTo>
                  <a:lnTo>
                    <a:pt x="142" y="8"/>
                  </a:lnTo>
                  <a:lnTo>
                    <a:pt x="136" y="12"/>
                  </a:lnTo>
                  <a:lnTo>
                    <a:pt x="130" y="16"/>
                  </a:lnTo>
                  <a:lnTo>
                    <a:pt x="124" y="22"/>
                  </a:lnTo>
                  <a:lnTo>
                    <a:pt x="118" y="26"/>
                  </a:lnTo>
                  <a:lnTo>
                    <a:pt x="110" y="30"/>
                  </a:lnTo>
                  <a:lnTo>
                    <a:pt x="104" y="34"/>
                  </a:lnTo>
                  <a:lnTo>
                    <a:pt x="98" y="40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4" y="56"/>
                  </a:lnTo>
                  <a:lnTo>
                    <a:pt x="64" y="60"/>
                  </a:lnTo>
                  <a:lnTo>
                    <a:pt x="54" y="62"/>
                  </a:lnTo>
                  <a:lnTo>
                    <a:pt x="54" y="6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60" name="Google Shape;1960;p112"/>
            <p:cNvSpPr/>
            <p:nvPr/>
          </p:nvSpPr>
          <p:spPr>
            <a:xfrm>
              <a:off x="4376863" y="3175089"/>
              <a:ext cx="115379" cy="56525"/>
            </a:xfrm>
            <a:custGeom>
              <a:avLst/>
              <a:gdLst/>
              <a:ahLst/>
              <a:cxnLst/>
              <a:rect l="l" t="t" r="r" b="b"/>
              <a:pathLst>
                <a:path w="106" h="60" extrusionOk="0">
                  <a:moveTo>
                    <a:pt x="104" y="48"/>
                  </a:moveTo>
                  <a:lnTo>
                    <a:pt x="104" y="42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96" y="40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4" y="32"/>
                  </a:lnTo>
                  <a:lnTo>
                    <a:pt x="70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2" y="26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4" y="24"/>
                  </a:lnTo>
                  <a:lnTo>
                    <a:pt x="54" y="16"/>
                  </a:lnTo>
                  <a:lnTo>
                    <a:pt x="50" y="16"/>
                  </a:lnTo>
                  <a:lnTo>
                    <a:pt x="46" y="20"/>
                  </a:lnTo>
                  <a:lnTo>
                    <a:pt x="44" y="18"/>
                  </a:lnTo>
                  <a:lnTo>
                    <a:pt x="42" y="12"/>
                  </a:lnTo>
                  <a:lnTo>
                    <a:pt x="30" y="4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28"/>
                  </a:lnTo>
                  <a:lnTo>
                    <a:pt x="20" y="36"/>
                  </a:lnTo>
                  <a:lnTo>
                    <a:pt x="32" y="42"/>
                  </a:lnTo>
                  <a:lnTo>
                    <a:pt x="36" y="46"/>
                  </a:lnTo>
                  <a:lnTo>
                    <a:pt x="56" y="46"/>
                  </a:lnTo>
                  <a:lnTo>
                    <a:pt x="64" y="54"/>
                  </a:lnTo>
                  <a:lnTo>
                    <a:pt x="94" y="60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52"/>
                  </a:lnTo>
                  <a:lnTo>
                    <a:pt x="104" y="48"/>
                  </a:lnTo>
                  <a:lnTo>
                    <a:pt x="104" y="4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61" name="Google Shape;1961;p112"/>
            <p:cNvSpPr/>
            <p:nvPr/>
          </p:nvSpPr>
          <p:spPr>
            <a:xfrm>
              <a:off x="4235358" y="3026241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62" name="Google Shape;1962;p112"/>
            <p:cNvSpPr/>
            <p:nvPr/>
          </p:nvSpPr>
          <p:spPr>
            <a:xfrm>
              <a:off x="4241889" y="3022472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63" name="Google Shape;1963;p112"/>
            <p:cNvSpPr/>
            <p:nvPr/>
          </p:nvSpPr>
          <p:spPr>
            <a:xfrm>
              <a:off x="4250597" y="3026241"/>
              <a:ext cx="4355" cy="942"/>
            </a:xfrm>
            <a:custGeom>
              <a:avLst/>
              <a:gdLst/>
              <a:ahLst/>
              <a:cxnLst/>
              <a:rect l="l" t="t" r="r" b="b"/>
              <a:pathLst>
                <a:path w="4" h="120000" extrusionOk="0">
                  <a:moveTo>
                    <a:pt x="4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64" name="Google Shape;1964;p112"/>
            <p:cNvSpPr/>
            <p:nvPr/>
          </p:nvSpPr>
          <p:spPr>
            <a:xfrm>
              <a:off x="4217943" y="2969716"/>
              <a:ext cx="161096" cy="67829"/>
            </a:xfrm>
            <a:custGeom>
              <a:avLst/>
              <a:gdLst/>
              <a:ahLst/>
              <a:cxnLst/>
              <a:rect l="l" t="t" r="r" b="b"/>
              <a:pathLst>
                <a:path w="148" h="72" extrusionOk="0">
                  <a:moveTo>
                    <a:pt x="22" y="16"/>
                  </a:moveTo>
                  <a:lnTo>
                    <a:pt x="24" y="10"/>
                  </a:lnTo>
                  <a:lnTo>
                    <a:pt x="30" y="8"/>
                  </a:lnTo>
                  <a:lnTo>
                    <a:pt x="40" y="10"/>
                  </a:lnTo>
                  <a:lnTo>
                    <a:pt x="54" y="14"/>
                  </a:lnTo>
                  <a:lnTo>
                    <a:pt x="56" y="6"/>
                  </a:lnTo>
                  <a:lnTo>
                    <a:pt x="66" y="0"/>
                  </a:lnTo>
                  <a:lnTo>
                    <a:pt x="72" y="6"/>
                  </a:lnTo>
                  <a:lnTo>
                    <a:pt x="82" y="6"/>
                  </a:lnTo>
                  <a:lnTo>
                    <a:pt x="104" y="6"/>
                  </a:lnTo>
                  <a:lnTo>
                    <a:pt x="134" y="10"/>
                  </a:lnTo>
                  <a:lnTo>
                    <a:pt x="136" y="14"/>
                  </a:lnTo>
                  <a:lnTo>
                    <a:pt x="148" y="18"/>
                  </a:lnTo>
                  <a:lnTo>
                    <a:pt x="146" y="24"/>
                  </a:lnTo>
                  <a:lnTo>
                    <a:pt x="126" y="34"/>
                  </a:lnTo>
                  <a:lnTo>
                    <a:pt x="120" y="40"/>
                  </a:lnTo>
                  <a:lnTo>
                    <a:pt x="102" y="44"/>
                  </a:lnTo>
                  <a:lnTo>
                    <a:pt x="98" y="52"/>
                  </a:lnTo>
                  <a:lnTo>
                    <a:pt x="94" y="54"/>
                  </a:lnTo>
                  <a:lnTo>
                    <a:pt x="86" y="54"/>
                  </a:lnTo>
                  <a:lnTo>
                    <a:pt x="84" y="50"/>
                  </a:lnTo>
                  <a:lnTo>
                    <a:pt x="82" y="50"/>
                  </a:lnTo>
                  <a:lnTo>
                    <a:pt x="76" y="52"/>
                  </a:lnTo>
                  <a:lnTo>
                    <a:pt x="74" y="54"/>
                  </a:lnTo>
                  <a:lnTo>
                    <a:pt x="64" y="60"/>
                  </a:lnTo>
                  <a:lnTo>
                    <a:pt x="62" y="64"/>
                  </a:lnTo>
                  <a:lnTo>
                    <a:pt x="62" y="66"/>
                  </a:lnTo>
                  <a:lnTo>
                    <a:pt x="56" y="66"/>
                  </a:lnTo>
                  <a:lnTo>
                    <a:pt x="56" y="70"/>
                  </a:lnTo>
                  <a:lnTo>
                    <a:pt x="48" y="68"/>
                  </a:lnTo>
                  <a:lnTo>
                    <a:pt x="40" y="72"/>
                  </a:lnTo>
                  <a:lnTo>
                    <a:pt x="34" y="70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22" y="68"/>
                  </a:lnTo>
                  <a:lnTo>
                    <a:pt x="16" y="66"/>
                  </a:lnTo>
                  <a:lnTo>
                    <a:pt x="2" y="66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6" y="56"/>
                  </a:lnTo>
                  <a:lnTo>
                    <a:pt x="12" y="56"/>
                  </a:lnTo>
                  <a:lnTo>
                    <a:pt x="16" y="58"/>
                  </a:lnTo>
                  <a:lnTo>
                    <a:pt x="22" y="54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44" y="50"/>
                  </a:lnTo>
                  <a:lnTo>
                    <a:pt x="52" y="44"/>
                  </a:lnTo>
                  <a:lnTo>
                    <a:pt x="40" y="40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2" y="32"/>
                  </a:lnTo>
                  <a:lnTo>
                    <a:pt x="28" y="38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14" y="32"/>
                  </a:lnTo>
                  <a:lnTo>
                    <a:pt x="14" y="3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2" y="16"/>
                  </a:lnTo>
                  <a:lnTo>
                    <a:pt x="22" y="1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65" name="Google Shape;1965;p112"/>
            <p:cNvSpPr/>
            <p:nvPr/>
          </p:nvSpPr>
          <p:spPr>
            <a:xfrm>
              <a:off x="4089501" y="3050735"/>
              <a:ext cx="208989" cy="137543"/>
            </a:xfrm>
            <a:custGeom>
              <a:avLst/>
              <a:gdLst/>
              <a:ahLst/>
              <a:cxnLst/>
              <a:rect l="l" t="t" r="r" b="b"/>
              <a:pathLst>
                <a:path w="192" h="146" extrusionOk="0">
                  <a:moveTo>
                    <a:pt x="12" y="48"/>
                  </a:moveTo>
                  <a:lnTo>
                    <a:pt x="10" y="60"/>
                  </a:lnTo>
                  <a:lnTo>
                    <a:pt x="6" y="64"/>
                  </a:lnTo>
                  <a:lnTo>
                    <a:pt x="6" y="68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4" y="80"/>
                  </a:lnTo>
                  <a:lnTo>
                    <a:pt x="4" y="82"/>
                  </a:lnTo>
                  <a:lnTo>
                    <a:pt x="2" y="90"/>
                  </a:lnTo>
                  <a:lnTo>
                    <a:pt x="4" y="98"/>
                  </a:lnTo>
                  <a:lnTo>
                    <a:pt x="4" y="110"/>
                  </a:lnTo>
                  <a:lnTo>
                    <a:pt x="6" y="112"/>
                  </a:lnTo>
                  <a:lnTo>
                    <a:pt x="12" y="112"/>
                  </a:lnTo>
                  <a:lnTo>
                    <a:pt x="16" y="120"/>
                  </a:lnTo>
                  <a:lnTo>
                    <a:pt x="16" y="126"/>
                  </a:lnTo>
                  <a:lnTo>
                    <a:pt x="10" y="134"/>
                  </a:lnTo>
                  <a:lnTo>
                    <a:pt x="6" y="140"/>
                  </a:lnTo>
                  <a:lnTo>
                    <a:pt x="28" y="146"/>
                  </a:lnTo>
                  <a:lnTo>
                    <a:pt x="40" y="144"/>
                  </a:lnTo>
                  <a:lnTo>
                    <a:pt x="50" y="146"/>
                  </a:lnTo>
                  <a:lnTo>
                    <a:pt x="52" y="144"/>
                  </a:lnTo>
                  <a:lnTo>
                    <a:pt x="62" y="144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78" y="134"/>
                  </a:lnTo>
                  <a:lnTo>
                    <a:pt x="80" y="124"/>
                  </a:lnTo>
                  <a:lnTo>
                    <a:pt x="86" y="118"/>
                  </a:lnTo>
                  <a:lnTo>
                    <a:pt x="98" y="116"/>
                  </a:lnTo>
                  <a:lnTo>
                    <a:pt x="98" y="116"/>
                  </a:lnTo>
                  <a:lnTo>
                    <a:pt x="96" y="114"/>
                  </a:lnTo>
                  <a:lnTo>
                    <a:pt x="104" y="110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10" y="108"/>
                  </a:lnTo>
                  <a:lnTo>
                    <a:pt x="114" y="112"/>
                  </a:lnTo>
                  <a:lnTo>
                    <a:pt x="118" y="108"/>
                  </a:lnTo>
                  <a:lnTo>
                    <a:pt x="118" y="100"/>
                  </a:lnTo>
                  <a:lnTo>
                    <a:pt x="120" y="96"/>
                  </a:lnTo>
                  <a:lnTo>
                    <a:pt x="122" y="88"/>
                  </a:lnTo>
                  <a:lnTo>
                    <a:pt x="128" y="88"/>
                  </a:lnTo>
                  <a:lnTo>
                    <a:pt x="132" y="84"/>
                  </a:lnTo>
                  <a:lnTo>
                    <a:pt x="130" y="78"/>
                  </a:lnTo>
                  <a:lnTo>
                    <a:pt x="128" y="76"/>
                  </a:lnTo>
                  <a:lnTo>
                    <a:pt x="128" y="74"/>
                  </a:lnTo>
                  <a:lnTo>
                    <a:pt x="138" y="74"/>
                  </a:lnTo>
                  <a:lnTo>
                    <a:pt x="142" y="74"/>
                  </a:lnTo>
                  <a:lnTo>
                    <a:pt x="144" y="68"/>
                  </a:lnTo>
                  <a:lnTo>
                    <a:pt x="142" y="66"/>
                  </a:lnTo>
                  <a:lnTo>
                    <a:pt x="150" y="56"/>
                  </a:lnTo>
                  <a:lnTo>
                    <a:pt x="150" y="50"/>
                  </a:lnTo>
                  <a:lnTo>
                    <a:pt x="148" y="44"/>
                  </a:lnTo>
                  <a:lnTo>
                    <a:pt x="144" y="40"/>
                  </a:lnTo>
                  <a:lnTo>
                    <a:pt x="146" y="38"/>
                  </a:lnTo>
                  <a:lnTo>
                    <a:pt x="150" y="34"/>
                  </a:lnTo>
                  <a:lnTo>
                    <a:pt x="154" y="34"/>
                  </a:lnTo>
                  <a:lnTo>
                    <a:pt x="156" y="30"/>
                  </a:lnTo>
                  <a:lnTo>
                    <a:pt x="164" y="28"/>
                  </a:lnTo>
                  <a:lnTo>
                    <a:pt x="178" y="26"/>
                  </a:lnTo>
                  <a:lnTo>
                    <a:pt x="184" y="28"/>
                  </a:lnTo>
                  <a:lnTo>
                    <a:pt x="190" y="24"/>
                  </a:lnTo>
                  <a:lnTo>
                    <a:pt x="188" y="22"/>
                  </a:lnTo>
                  <a:lnTo>
                    <a:pt x="192" y="20"/>
                  </a:lnTo>
                  <a:lnTo>
                    <a:pt x="192" y="18"/>
                  </a:lnTo>
                  <a:lnTo>
                    <a:pt x="188" y="18"/>
                  </a:lnTo>
                  <a:lnTo>
                    <a:pt x="180" y="22"/>
                  </a:lnTo>
                  <a:lnTo>
                    <a:pt x="178" y="18"/>
                  </a:lnTo>
                  <a:lnTo>
                    <a:pt x="174" y="18"/>
                  </a:lnTo>
                  <a:lnTo>
                    <a:pt x="164" y="24"/>
                  </a:lnTo>
                  <a:lnTo>
                    <a:pt x="150" y="30"/>
                  </a:lnTo>
                  <a:lnTo>
                    <a:pt x="148" y="22"/>
                  </a:lnTo>
                  <a:lnTo>
                    <a:pt x="148" y="10"/>
                  </a:lnTo>
                  <a:lnTo>
                    <a:pt x="146" y="8"/>
                  </a:lnTo>
                  <a:lnTo>
                    <a:pt x="146" y="4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0" y="10"/>
                  </a:lnTo>
                  <a:lnTo>
                    <a:pt x="132" y="12"/>
                  </a:lnTo>
                  <a:lnTo>
                    <a:pt x="130" y="16"/>
                  </a:lnTo>
                  <a:lnTo>
                    <a:pt x="122" y="14"/>
                  </a:lnTo>
                  <a:lnTo>
                    <a:pt x="120" y="18"/>
                  </a:lnTo>
                  <a:lnTo>
                    <a:pt x="120" y="22"/>
                  </a:lnTo>
                  <a:lnTo>
                    <a:pt x="120" y="22"/>
                  </a:lnTo>
                  <a:lnTo>
                    <a:pt x="114" y="20"/>
                  </a:lnTo>
                  <a:lnTo>
                    <a:pt x="102" y="24"/>
                  </a:lnTo>
                  <a:lnTo>
                    <a:pt x="98" y="20"/>
                  </a:lnTo>
                  <a:lnTo>
                    <a:pt x="82" y="18"/>
                  </a:lnTo>
                  <a:lnTo>
                    <a:pt x="78" y="18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68" y="20"/>
                  </a:lnTo>
                  <a:lnTo>
                    <a:pt x="60" y="20"/>
                  </a:lnTo>
                  <a:lnTo>
                    <a:pt x="58" y="24"/>
                  </a:lnTo>
                  <a:lnTo>
                    <a:pt x="56" y="36"/>
                  </a:lnTo>
                  <a:lnTo>
                    <a:pt x="44" y="42"/>
                  </a:lnTo>
                  <a:lnTo>
                    <a:pt x="36" y="44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2" y="54"/>
                  </a:lnTo>
                  <a:lnTo>
                    <a:pt x="26" y="54"/>
                  </a:lnTo>
                  <a:lnTo>
                    <a:pt x="20" y="50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66" name="Google Shape;1966;p112"/>
            <p:cNvSpPr/>
            <p:nvPr/>
          </p:nvSpPr>
          <p:spPr>
            <a:xfrm>
              <a:off x="4189643" y="3007400"/>
              <a:ext cx="111025" cy="71597"/>
            </a:xfrm>
            <a:custGeom>
              <a:avLst/>
              <a:gdLst/>
              <a:ahLst/>
              <a:cxnLst/>
              <a:rect l="l" t="t" r="r" b="b"/>
              <a:pathLst>
                <a:path w="102" h="76" extrusionOk="0">
                  <a:moveTo>
                    <a:pt x="88" y="26"/>
                  </a:moveTo>
                  <a:lnTo>
                    <a:pt x="86" y="40"/>
                  </a:lnTo>
                  <a:lnTo>
                    <a:pt x="86" y="44"/>
                  </a:lnTo>
                  <a:lnTo>
                    <a:pt x="90" y="46"/>
                  </a:lnTo>
                  <a:lnTo>
                    <a:pt x="98" y="44"/>
                  </a:lnTo>
                  <a:lnTo>
                    <a:pt x="100" y="48"/>
                  </a:lnTo>
                  <a:lnTo>
                    <a:pt x="100" y="52"/>
                  </a:lnTo>
                  <a:lnTo>
                    <a:pt x="102" y="58"/>
                  </a:lnTo>
                  <a:lnTo>
                    <a:pt x="102" y="66"/>
                  </a:lnTo>
                  <a:lnTo>
                    <a:pt x="100" y="66"/>
                  </a:lnTo>
                  <a:lnTo>
                    <a:pt x="100" y="64"/>
                  </a:lnTo>
                  <a:lnTo>
                    <a:pt x="96" y="64"/>
                  </a:lnTo>
                  <a:lnTo>
                    <a:pt x="88" y="68"/>
                  </a:lnTo>
                  <a:lnTo>
                    <a:pt x="86" y="64"/>
                  </a:lnTo>
                  <a:lnTo>
                    <a:pt x="82" y="64"/>
                  </a:lnTo>
                  <a:lnTo>
                    <a:pt x="72" y="70"/>
                  </a:lnTo>
                  <a:lnTo>
                    <a:pt x="58" y="76"/>
                  </a:lnTo>
                  <a:lnTo>
                    <a:pt x="56" y="68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4" y="50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38" y="62"/>
                  </a:lnTo>
                  <a:lnTo>
                    <a:pt x="30" y="60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2" y="66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8" y="58"/>
                  </a:lnTo>
                  <a:lnTo>
                    <a:pt x="14" y="50"/>
                  </a:lnTo>
                  <a:lnTo>
                    <a:pt x="10" y="42"/>
                  </a:lnTo>
                  <a:lnTo>
                    <a:pt x="10" y="36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16" y="26"/>
                  </a:lnTo>
                  <a:lnTo>
                    <a:pt x="18" y="18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6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2" y="18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28" y="26"/>
                  </a:lnTo>
                  <a:lnTo>
                    <a:pt x="42" y="26"/>
                  </a:lnTo>
                  <a:lnTo>
                    <a:pt x="48" y="28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60" y="30"/>
                  </a:lnTo>
                  <a:lnTo>
                    <a:pt x="66" y="32"/>
                  </a:lnTo>
                  <a:lnTo>
                    <a:pt x="74" y="28"/>
                  </a:lnTo>
                  <a:lnTo>
                    <a:pt x="82" y="30"/>
                  </a:lnTo>
                  <a:lnTo>
                    <a:pt x="82" y="26"/>
                  </a:lnTo>
                  <a:lnTo>
                    <a:pt x="88" y="26"/>
                  </a:lnTo>
                  <a:lnTo>
                    <a:pt x="88" y="2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67" name="Google Shape;1967;p112"/>
            <p:cNvSpPr/>
            <p:nvPr/>
          </p:nvSpPr>
          <p:spPr>
            <a:xfrm>
              <a:off x="3974122" y="2977254"/>
              <a:ext cx="204634" cy="124354"/>
            </a:xfrm>
            <a:custGeom>
              <a:avLst/>
              <a:gdLst/>
              <a:ahLst/>
              <a:cxnLst/>
              <a:rect l="l" t="t" r="r" b="b"/>
              <a:pathLst>
                <a:path w="188" h="132" extrusionOk="0">
                  <a:moveTo>
                    <a:pt x="18" y="94"/>
                  </a:moveTo>
                  <a:lnTo>
                    <a:pt x="26" y="94"/>
                  </a:lnTo>
                  <a:lnTo>
                    <a:pt x="38" y="84"/>
                  </a:lnTo>
                  <a:lnTo>
                    <a:pt x="50" y="84"/>
                  </a:lnTo>
                  <a:lnTo>
                    <a:pt x="52" y="80"/>
                  </a:lnTo>
                  <a:lnTo>
                    <a:pt x="62" y="80"/>
                  </a:lnTo>
                  <a:lnTo>
                    <a:pt x="66" y="86"/>
                  </a:lnTo>
                  <a:lnTo>
                    <a:pt x="80" y="90"/>
                  </a:lnTo>
                  <a:lnTo>
                    <a:pt x="90" y="92"/>
                  </a:lnTo>
                  <a:lnTo>
                    <a:pt x="94" y="98"/>
                  </a:lnTo>
                  <a:lnTo>
                    <a:pt x="110" y="108"/>
                  </a:lnTo>
                  <a:lnTo>
                    <a:pt x="116" y="108"/>
                  </a:lnTo>
                  <a:lnTo>
                    <a:pt x="118" y="122"/>
                  </a:lnTo>
                  <a:lnTo>
                    <a:pt x="118" y="126"/>
                  </a:lnTo>
                  <a:lnTo>
                    <a:pt x="120" y="128"/>
                  </a:lnTo>
                  <a:lnTo>
                    <a:pt x="126" y="128"/>
                  </a:lnTo>
                  <a:lnTo>
                    <a:pt x="132" y="132"/>
                  </a:lnTo>
                  <a:lnTo>
                    <a:pt x="138" y="132"/>
                  </a:lnTo>
                  <a:lnTo>
                    <a:pt x="142" y="128"/>
                  </a:lnTo>
                  <a:lnTo>
                    <a:pt x="144" y="124"/>
                  </a:lnTo>
                  <a:lnTo>
                    <a:pt x="142" y="122"/>
                  </a:lnTo>
                  <a:lnTo>
                    <a:pt x="150" y="120"/>
                  </a:lnTo>
                  <a:lnTo>
                    <a:pt x="162" y="114"/>
                  </a:lnTo>
                  <a:lnTo>
                    <a:pt x="164" y="102"/>
                  </a:lnTo>
                  <a:lnTo>
                    <a:pt x="166" y="98"/>
                  </a:lnTo>
                  <a:lnTo>
                    <a:pt x="174" y="98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84" y="96"/>
                  </a:lnTo>
                  <a:lnTo>
                    <a:pt x="188" y="96"/>
                  </a:lnTo>
                  <a:lnTo>
                    <a:pt x="188" y="88"/>
                  </a:lnTo>
                  <a:lnTo>
                    <a:pt x="188" y="86"/>
                  </a:lnTo>
                  <a:lnTo>
                    <a:pt x="188" y="84"/>
                  </a:lnTo>
                  <a:lnTo>
                    <a:pt x="178" y="80"/>
                  </a:lnTo>
                  <a:lnTo>
                    <a:pt x="174" y="80"/>
                  </a:lnTo>
                  <a:lnTo>
                    <a:pt x="162" y="70"/>
                  </a:lnTo>
                  <a:lnTo>
                    <a:pt x="154" y="68"/>
                  </a:lnTo>
                  <a:lnTo>
                    <a:pt x="148" y="60"/>
                  </a:lnTo>
                  <a:lnTo>
                    <a:pt x="136" y="54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28" y="38"/>
                  </a:lnTo>
                  <a:lnTo>
                    <a:pt x="126" y="30"/>
                  </a:lnTo>
                  <a:lnTo>
                    <a:pt x="120" y="26"/>
                  </a:lnTo>
                  <a:lnTo>
                    <a:pt x="118" y="30"/>
                  </a:lnTo>
                  <a:lnTo>
                    <a:pt x="102" y="26"/>
                  </a:lnTo>
                  <a:lnTo>
                    <a:pt x="100" y="24"/>
                  </a:lnTo>
                  <a:lnTo>
                    <a:pt x="100" y="18"/>
                  </a:lnTo>
                  <a:lnTo>
                    <a:pt x="102" y="18"/>
                  </a:lnTo>
                  <a:lnTo>
                    <a:pt x="100" y="16"/>
                  </a:lnTo>
                  <a:lnTo>
                    <a:pt x="98" y="10"/>
                  </a:lnTo>
                  <a:lnTo>
                    <a:pt x="90" y="10"/>
                  </a:lnTo>
                  <a:lnTo>
                    <a:pt x="82" y="0"/>
                  </a:lnTo>
                  <a:lnTo>
                    <a:pt x="80" y="4"/>
                  </a:lnTo>
                  <a:lnTo>
                    <a:pt x="76" y="4"/>
                  </a:lnTo>
                  <a:lnTo>
                    <a:pt x="78" y="8"/>
                  </a:lnTo>
                  <a:lnTo>
                    <a:pt x="74" y="6"/>
                  </a:lnTo>
                  <a:lnTo>
                    <a:pt x="72" y="8"/>
                  </a:lnTo>
                  <a:lnTo>
                    <a:pt x="72" y="10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8" y="18"/>
                  </a:lnTo>
                  <a:lnTo>
                    <a:pt x="62" y="28"/>
                  </a:lnTo>
                  <a:lnTo>
                    <a:pt x="60" y="28"/>
                  </a:lnTo>
                  <a:lnTo>
                    <a:pt x="46" y="26"/>
                  </a:lnTo>
                  <a:lnTo>
                    <a:pt x="44" y="28"/>
                  </a:lnTo>
                  <a:lnTo>
                    <a:pt x="36" y="26"/>
                  </a:lnTo>
                  <a:lnTo>
                    <a:pt x="28" y="12"/>
                  </a:lnTo>
                  <a:lnTo>
                    <a:pt x="22" y="8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4" y="30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20" y="24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24" y="38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8" y="38"/>
                  </a:lnTo>
                  <a:lnTo>
                    <a:pt x="4" y="32"/>
                  </a:lnTo>
                  <a:lnTo>
                    <a:pt x="6" y="40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4" y="52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12" y="62"/>
                  </a:lnTo>
                  <a:lnTo>
                    <a:pt x="20" y="68"/>
                  </a:lnTo>
                  <a:lnTo>
                    <a:pt x="18" y="78"/>
                  </a:lnTo>
                  <a:lnTo>
                    <a:pt x="18" y="94"/>
                  </a:lnTo>
                  <a:lnTo>
                    <a:pt x="18" y="9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68" name="Google Shape;1968;p112"/>
            <p:cNvSpPr/>
            <p:nvPr/>
          </p:nvSpPr>
          <p:spPr>
            <a:xfrm>
              <a:off x="4096033" y="3073345"/>
              <a:ext cx="243820" cy="194067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0" y="116"/>
                  </a:moveTo>
                  <a:lnTo>
                    <a:pt x="22" y="122"/>
                  </a:lnTo>
                  <a:lnTo>
                    <a:pt x="34" y="120"/>
                  </a:lnTo>
                  <a:lnTo>
                    <a:pt x="44" y="122"/>
                  </a:lnTo>
                  <a:lnTo>
                    <a:pt x="46" y="120"/>
                  </a:lnTo>
                  <a:lnTo>
                    <a:pt x="56" y="120"/>
                  </a:lnTo>
                  <a:lnTo>
                    <a:pt x="72" y="116"/>
                  </a:lnTo>
                  <a:lnTo>
                    <a:pt x="74" y="114"/>
                  </a:lnTo>
                  <a:lnTo>
                    <a:pt x="72" y="110"/>
                  </a:lnTo>
                  <a:lnTo>
                    <a:pt x="74" y="100"/>
                  </a:lnTo>
                  <a:lnTo>
                    <a:pt x="80" y="94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0" y="90"/>
                  </a:lnTo>
                  <a:lnTo>
                    <a:pt x="98" y="86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4" y="84"/>
                  </a:lnTo>
                  <a:lnTo>
                    <a:pt x="108" y="88"/>
                  </a:lnTo>
                  <a:lnTo>
                    <a:pt x="112" y="84"/>
                  </a:lnTo>
                  <a:lnTo>
                    <a:pt x="112" y="76"/>
                  </a:lnTo>
                  <a:lnTo>
                    <a:pt x="114" y="72"/>
                  </a:lnTo>
                  <a:lnTo>
                    <a:pt x="116" y="64"/>
                  </a:lnTo>
                  <a:lnTo>
                    <a:pt x="122" y="64"/>
                  </a:lnTo>
                  <a:lnTo>
                    <a:pt x="126" y="60"/>
                  </a:lnTo>
                  <a:lnTo>
                    <a:pt x="124" y="54"/>
                  </a:lnTo>
                  <a:lnTo>
                    <a:pt x="122" y="52"/>
                  </a:lnTo>
                  <a:lnTo>
                    <a:pt x="122" y="50"/>
                  </a:lnTo>
                  <a:lnTo>
                    <a:pt x="132" y="50"/>
                  </a:lnTo>
                  <a:lnTo>
                    <a:pt x="136" y="50"/>
                  </a:lnTo>
                  <a:lnTo>
                    <a:pt x="138" y="44"/>
                  </a:lnTo>
                  <a:lnTo>
                    <a:pt x="136" y="42"/>
                  </a:lnTo>
                  <a:lnTo>
                    <a:pt x="144" y="32"/>
                  </a:lnTo>
                  <a:lnTo>
                    <a:pt x="144" y="26"/>
                  </a:lnTo>
                  <a:lnTo>
                    <a:pt x="142" y="20"/>
                  </a:lnTo>
                  <a:lnTo>
                    <a:pt x="138" y="16"/>
                  </a:lnTo>
                  <a:lnTo>
                    <a:pt x="140" y="14"/>
                  </a:lnTo>
                  <a:lnTo>
                    <a:pt x="144" y="10"/>
                  </a:lnTo>
                  <a:lnTo>
                    <a:pt x="148" y="10"/>
                  </a:lnTo>
                  <a:lnTo>
                    <a:pt x="150" y="6"/>
                  </a:lnTo>
                  <a:lnTo>
                    <a:pt x="158" y="4"/>
                  </a:lnTo>
                  <a:lnTo>
                    <a:pt x="172" y="2"/>
                  </a:lnTo>
                  <a:lnTo>
                    <a:pt x="178" y="4"/>
                  </a:lnTo>
                  <a:lnTo>
                    <a:pt x="184" y="0"/>
                  </a:lnTo>
                  <a:lnTo>
                    <a:pt x="194" y="2"/>
                  </a:lnTo>
                  <a:lnTo>
                    <a:pt x="194" y="6"/>
                  </a:lnTo>
                  <a:lnTo>
                    <a:pt x="198" y="4"/>
                  </a:lnTo>
                  <a:lnTo>
                    <a:pt x="200" y="6"/>
                  </a:lnTo>
                  <a:lnTo>
                    <a:pt x="202" y="10"/>
                  </a:lnTo>
                  <a:lnTo>
                    <a:pt x="202" y="14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18"/>
                  </a:lnTo>
                  <a:lnTo>
                    <a:pt x="210" y="22"/>
                  </a:lnTo>
                  <a:lnTo>
                    <a:pt x="212" y="22"/>
                  </a:lnTo>
                  <a:lnTo>
                    <a:pt x="224" y="26"/>
                  </a:lnTo>
                  <a:lnTo>
                    <a:pt x="216" y="32"/>
                  </a:lnTo>
                  <a:lnTo>
                    <a:pt x="214" y="38"/>
                  </a:lnTo>
                  <a:lnTo>
                    <a:pt x="208" y="38"/>
                  </a:lnTo>
                  <a:lnTo>
                    <a:pt x="206" y="40"/>
                  </a:lnTo>
                  <a:lnTo>
                    <a:pt x="202" y="38"/>
                  </a:lnTo>
                  <a:lnTo>
                    <a:pt x="196" y="42"/>
                  </a:lnTo>
                  <a:lnTo>
                    <a:pt x="180" y="36"/>
                  </a:lnTo>
                  <a:lnTo>
                    <a:pt x="174" y="38"/>
                  </a:lnTo>
                  <a:lnTo>
                    <a:pt x="172" y="44"/>
                  </a:lnTo>
                  <a:lnTo>
                    <a:pt x="176" y="46"/>
                  </a:lnTo>
                  <a:lnTo>
                    <a:pt x="174" y="48"/>
                  </a:lnTo>
                  <a:lnTo>
                    <a:pt x="178" y="50"/>
                  </a:lnTo>
                  <a:lnTo>
                    <a:pt x="176" y="54"/>
                  </a:lnTo>
                  <a:lnTo>
                    <a:pt x="178" y="58"/>
                  </a:lnTo>
                  <a:lnTo>
                    <a:pt x="174" y="62"/>
                  </a:lnTo>
                  <a:lnTo>
                    <a:pt x="180" y="66"/>
                  </a:lnTo>
                  <a:lnTo>
                    <a:pt x="180" y="68"/>
                  </a:lnTo>
                  <a:lnTo>
                    <a:pt x="184" y="70"/>
                  </a:lnTo>
                  <a:lnTo>
                    <a:pt x="186" y="74"/>
                  </a:lnTo>
                  <a:lnTo>
                    <a:pt x="192" y="76"/>
                  </a:lnTo>
                  <a:lnTo>
                    <a:pt x="194" y="80"/>
                  </a:lnTo>
                  <a:lnTo>
                    <a:pt x="192" y="82"/>
                  </a:lnTo>
                  <a:lnTo>
                    <a:pt x="184" y="84"/>
                  </a:lnTo>
                  <a:lnTo>
                    <a:pt x="184" y="88"/>
                  </a:lnTo>
                  <a:lnTo>
                    <a:pt x="186" y="92"/>
                  </a:lnTo>
                  <a:lnTo>
                    <a:pt x="184" y="94"/>
                  </a:lnTo>
                  <a:lnTo>
                    <a:pt x="186" y="98"/>
                  </a:lnTo>
                  <a:lnTo>
                    <a:pt x="184" y="98"/>
                  </a:lnTo>
                  <a:lnTo>
                    <a:pt x="180" y="100"/>
                  </a:lnTo>
                  <a:lnTo>
                    <a:pt x="174" y="108"/>
                  </a:lnTo>
                  <a:lnTo>
                    <a:pt x="172" y="112"/>
                  </a:lnTo>
                  <a:lnTo>
                    <a:pt x="168" y="116"/>
                  </a:lnTo>
                  <a:lnTo>
                    <a:pt x="160" y="128"/>
                  </a:lnTo>
                  <a:lnTo>
                    <a:pt x="154" y="134"/>
                  </a:lnTo>
                  <a:lnTo>
                    <a:pt x="146" y="144"/>
                  </a:lnTo>
                  <a:lnTo>
                    <a:pt x="138" y="146"/>
                  </a:lnTo>
                  <a:lnTo>
                    <a:pt x="134" y="148"/>
                  </a:lnTo>
                  <a:lnTo>
                    <a:pt x="128" y="144"/>
                  </a:lnTo>
                  <a:lnTo>
                    <a:pt x="116" y="158"/>
                  </a:lnTo>
                  <a:lnTo>
                    <a:pt x="116" y="164"/>
                  </a:lnTo>
                  <a:lnTo>
                    <a:pt x="124" y="166"/>
                  </a:lnTo>
                  <a:lnTo>
                    <a:pt x="124" y="176"/>
                  </a:lnTo>
                  <a:lnTo>
                    <a:pt x="126" y="178"/>
                  </a:lnTo>
                  <a:lnTo>
                    <a:pt x="130" y="178"/>
                  </a:lnTo>
                  <a:lnTo>
                    <a:pt x="132" y="184"/>
                  </a:lnTo>
                  <a:lnTo>
                    <a:pt x="136" y="192"/>
                  </a:lnTo>
                  <a:lnTo>
                    <a:pt x="136" y="196"/>
                  </a:lnTo>
                  <a:lnTo>
                    <a:pt x="136" y="198"/>
                  </a:lnTo>
                  <a:lnTo>
                    <a:pt x="132" y="200"/>
                  </a:lnTo>
                  <a:lnTo>
                    <a:pt x="128" y="196"/>
                  </a:lnTo>
                  <a:lnTo>
                    <a:pt x="122" y="200"/>
                  </a:lnTo>
                  <a:lnTo>
                    <a:pt x="118" y="200"/>
                  </a:lnTo>
                  <a:lnTo>
                    <a:pt x="116" y="198"/>
                  </a:lnTo>
                  <a:lnTo>
                    <a:pt x="108" y="198"/>
                  </a:lnTo>
                  <a:lnTo>
                    <a:pt x="106" y="198"/>
                  </a:lnTo>
                  <a:lnTo>
                    <a:pt x="106" y="202"/>
                  </a:lnTo>
                  <a:lnTo>
                    <a:pt x="98" y="202"/>
                  </a:lnTo>
                  <a:lnTo>
                    <a:pt x="96" y="206"/>
                  </a:lnTo>
                  <a:lnTo>
                    <a:pt x="96" y="206"/>
                  </a:lnTo>
                  <a:lnTo>
                    <a:pt x="88" y="204"/>
                  </a:lnTo>
                  <a:lnTo>
                    <a:pt x="88" y="202"/>
                  </a:lnTo>
                  <a:lnTo>
                    <a:pt x="84" y="192"/>
                  </a:lnTo>
                  <a:lnTo>
                    <a:pt x="78" y="190"/>
                  </a:lnTo>
                  <a:lnTo>
                    <a:pt x="78" y="186"/>
                  </a:lnTo>
                  <a:lnTo>
                    <a:pt x="76" y="184"/>
                  </a:lnTo>
                  <a:lnTo>
                    <a:pt x="72" y="182"/>
                  </a:lnTo>
                  <a:lnTo>
                    <a:pt x="56" y="184"/>
                  </a:lnTo>
                  <a:lnTo>
                    <a:pt x="52" y="184"/>
                  </a:lnTo>
                  <a:lnTo>
                    <a:pt x="50" y="186"/>
                  </a:lnTo>
                  <a:lnTo>
                    <a:pt x="44" y="182"/>
                  </a:lnTo>
                  <a:lnTo>
                    <a:pt x="36" y="182"/>
                  </a:lnTo>
                  <a:lnTo>
                    <a:pt x="32" y="186"/>
                  </a:lnTo>
                  <a:lnTo>
                    <a:pt x="22" y="184"/>
                  </a:lnTo>
                  <a:lnTo>
                    <a:pt x="18" y="186"/>
                  </a:lnTo>
                  <a:lnTo>
                    <a:pt x="16" y="186"/>
                  </a:lnTo>
                  <a:lnTo>
                    <a:pt x="12" y="188"/>
                  </a:lnTo>
                  <a:lnTo>
                    <a:pt x="10" y="186"/>
                  </a:lnTo>
                  <a:lnTo>
                    <a:pt x="14" y="172"/>
                  </a:lnTo>
                  <a:lnTo>
                    <a:pt x="18" y="166"/>
                  </a:lnTo>
                  <a:lnTo>
                    <a:pt x="28" y="164"/>
                  </a:lnTo>
                  <a:lnTo>
                    <a:pt x="32" y="160"/>
                  </a:lnTo>
                  <a:lnTo>
                    <a:pt x="32" y="156"/>
                  </a:lnTo>
                  <a:lnTo>
                    <a:pt x="26" y="154"/>
                  </a:lnTo>
                  <a:lnTo>
                    <a:pt x="26" y="140"/>
                  </a:lnTo>
                  <a:lnTo>
                    <a:pt x="10" y="132"/>
                  </a:lnTo>
                  <a:lnTo>
                    <a:pt x="4" y="12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69" name="Google Shape;1969;p112"/>
            <p:cNvSpPr/>
            <p:nvPr/>
          </p:nvSpPr>
          <p:spPr>
            <a:xfrm>
              <a:off x="3852212" y="3028125"/>
              <a:ext cx="278651" cy="220444"/>
            </a:xfrm>
            <a:custGeom>
              <a:avLst/>
              <a:gdLst/>
              <a:ahLst/>
              <a:cxnLst/>
              <a:rect l="l" t="t" r="r" b="b"/>
              <a:pathLst>
                <a:path w="256" h="234" extrusionOk="0">
                  <a:moveTo>
                    <a:pt x="234" y="234"/>
                  </a:moveTo>
                  <a:lnTo>
                    <a:pt x="238" y="220"/>
                  </a:lnTo>
                  <a:lnTo>
                    <a:pt x="242" y="214"/>
                  </a:lnTo>
                  <a:lnTo>
                    <a:pt x="252" y="212"/>
                  </a:lnTo>
                  <a:lnTo>
                    <a:pt x="256" y="208"/>
                  </a:lnTo>
                  <a:lnTo>
                    <a:pt x="256" y="204"/>
                  </a:lnTo>
                  <a:lnTo>
                    <a:pt x="250" y="202"/>
                  </a:lnTo>
                  <a:lnTo>
                    <a:pt x="250" y="188"/>
                  </a:lnTo>
                  <a:lnTo>
                    <a:pt x="234" y="180"/>
                  </a:lnTo>
                  <a:lnTo>
                    <a:pt x="228" y="170"/>
                  </a:lnTo>
                  <a:lnTo>
                    <a:pt x="224" y="164"/>
                  </a:lnTo>
                  <a:lnTo>
                    <a:pt x="224" y="164"/>
                  </a:lnTo>
                  <a:lnTo>
                    <a:pt x="228" y="158"/>
                  </a:lnTo>
                  <a:lnTo>
                    <a:pt x="234" y="150"/>
                  </a:lnTo>
                  <a:lnTo>
                    <a:pt x="234" y="144"/>
                  </a:lnTo>
                  <a:lnTo>
                    <a:pt x="230" y="136"/>
                  </a:lnTo>
                  <a:lnTo>
                    <a:pt x="224" y="136"/>
                  </a:lnTo>
                  <a:lnTo>
                    <a:pt x="222" y="134"/>
                  </a:lnTo>
                  <a:lnTo>
                    <a:pt x="222" y="122"/>
                  </a:lnTo>
                  <a:lnTo>
                    <a:pt x="220" y="114"/>
                  </a:lnTo>
                  <a:lnTo>
                    <a:pt x="222" y="106"/>
                  </a:lnTo>
                  <a:lnTo>
                    <a:pt x="222" y="104"/>
                  </a:lnTo>
                  <a:lnTo>
                    <a:pt x="218" y="102"/>
                  </a:lnTo>
                  <a:lnTo>
                    <a:pt x="218" y="98"/>
                  </a:lnTo>
                  <a:lnTo>
                    <a:pt x="218" y="94"/>
                  </a:lnTo>
                  <a:lnTo>
                    <a:pt x="224" y="92"/>
                  </a:lnTo>
                  <a:lnTo>
                    <a:pt x="224" y="88"/>
                  </a:lnTo>
                  <a:lnTo>
                    <a:pt x="228" y="84"/>
                  </a:lnTo>
                  <a:lnTo>
                    <a:pt x="230" y="72"/>
                  </a:lnTo>
                  <a:lnTo>
                    <a:pt x="230" y="68"/>
                  </a:lnTo>
                  <a:lnTo>
                    <a:pt x="228" y="54"/>
                  </a:lnTo>
                  <a:lnTo>
                    <a:pt x="222" y="54"/>
                  </a:lnTo>
                  <a:lnTo>
                    <a:pt x="206" y="44"/>
                  </a:lnTo>
                  <a:lnTo>
                    <a:pt x="202" y="38"/>
                  </a:lnTo>
                  <a:lnTo>
                    <a:pt x="192" y="36"/>
                  </a:lnTo>
                  <a:lnTo>
                    <a:pt x="178" y="32"/>
                  </a:lnTo>
                  <a:lnTo>
                    <a:pt x="174" y="26"/>
                  </a:lnTo>
                  <a:lnTo>
                    <a:pt x="164" y="26"/>
                  </a:lnTo>
                  <a:lnTo>
                    <a:pt x="162" y="30"/>
                  </a:lnTo>
                  <a:lnTo>
                    <a:pt x="150" y="30"/>
                  </a:lnTo>
                  <a:lnTo>
                    <a:pt x="138" y="40"/>
                  </a:lnTo>
                  <a:lnTo>
                    <a:pt x="130" y="40"/>
                  </a:lnTo>
                  <a:lnTo>
                    <a:pt x="132" y="50"/>
                  </a:lnTo>
                  <a:lnTo>
                    <a:pt x="122" y="50"/>
                  </a:lnTo>
                  <a:lnTo>
                    <a:pt x="100" y="54"/>
                  </a:lnTo>
                  <a:lnTo>
                    <a:pt x="88" y="50"/>
                  </a:lnTo>
                  <a:lnTo>
                    <a:pt x="80" y="42"/>
                  </a:lnTo>
                  <a:lnTo>
                    <a:pt x="74" y="42"/>
                  </a:lnTo>
                  <a:lnTo>
                    <a:pt x="66" y="38"/>
                  </a:lnTo>
                  <a:lnTo>
                    <a:pt x="64" y="22"/>
                  </a:lnTo>
                  <a:lnTo>
                    <a:pt x="58" y="22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4" y="6"/>
                  </a:lnTo>
                  <a:lnTo>
                    <a:pt x="50" y="2"/>
                  </a:lnTo>
                  <a:lnTo>
                    <a:pt x="40" y="6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18" y="1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6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34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0" y="52"/>
                  </a:lnTo>
                  <a:lnTo>
                    <a:pt x="16" y="58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28" y="68"/>
                  </a:lnTo>
                  <a:lnTo>
                    <a:pt x="26" y="72"/>
                  </a:lnTo>
                  <a:lnTo>
                    <a:pt x="28" y="78"/>
                  </a:lnTo>
                  <a:lnTo>
                    <a:pt x="22" y="86"/>
                  </a:lnTo>
                  <a:lnTo>
                    <a:pt x="22" y="88"/>
                  </a:lnTo>
                  <a:lnTo>
                    <a:pt x="18" y="90"/>
                  </a:lnTo>
                  <a:lnTo>
                    <a:pt x="16" y="98"/>
                  </a:lnTo>
                  <a:lnTo>
                    <a:pt x="16" y="102"/>
                  </a:lnTo>
                  <a:lnTo>
                    <a:pt x="20" y="102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42" y="124"/>
                  </a:lnTo>
                  <a:lnTo>
                    <a:pt x="48" y="134"/>
                  </a:lnTo>
                  <a:lnTo>
                    <a:pt x="46" y="146"/>
                  </a:lnTo>
                  <a:lnTo>
                    <a:pt x="50" y="146"/>
                  </a:lnTo>
                  <a:lnTo>
                    <a:pt x="52" y="154"/>
                  </a:lnTo>
                  <a:lnTo>
                    <a:pt x="60" y="160"/>
                  </a:lnTo>
                  <a:lnTo>
                    <a:pt x="60" y="158"/>
                  </a:lnTo>
                  <a:lnTo>
                    <a:pt x="62" y="158"/>
                  </a:lnTo>
                  <a:lnTo>
                    <a:pt x="62" y="154"/>
                  </a:lnTo>
                  <a:lnTo>
                    <a:pt x="62" y="152"/>
                  </a:lnTo>
                  <a:lnTo>
                    <a:pt x="66" y="154"/>
                  </a:lnTo>
                  <a:lnTo>
                    <a:pt x="68" y="158"/>
                  </a:lnTo>
                  <a:lnTo>
                    <a:pt x="72" y="162"/>
                  </a:lnTo>
                  <a:lnTo>
                    <a:pt x="76" y="158"/>
                  </a:lnTo>
                  <a:lnTo>
                    <a:pt x="78" y="160"/>
                  </a:lnTo>
                  <a:lnTo>
                    <a:pt x="82" y="166"/>
                  </a:lnTo>
                  <a:lnTo>
                    <a:pt x="84" y="168"/>
                  </a:lnTo>
                  <a:lnTo>
                    <a:pt x="86" y="174"/>
                  </a:lnTo>
                  <a:lnTo>
                    <a:pt x="90" y="178"/>
                  </a:lnTo>
                  <a:lnTo>
                    <a:pt x="98" y="194"/>
                  </a:lnTo>
                  <a:lnTo>
                    <a:pt x="110" y="198"/>
                  </a:lnTo>
                  <a:lnTo>
                    <a:pt x="116" y="204"/>
                  </a:lnTo>
                  <a:lnTo>
                    <a:pt x="124" y="208"/>
                  </a:lnTo>
                  <a:lnTo>
                    <a:pt x="124" y="210"/>
                  </a:lnTo>
                  <a:lnTo>
                    <a:pt x="126" y="212"/>
                  </a:lnTo>
                  <a:lnTo>
                    <a:pt x="132" y="212"/>
                  </a:lnTo>
                  <a:lnTo>
                    <a:pt x="140" y="214"/>
                  </a:lnTo>
                  <a:lnTo>
                    <a:pt x="150" y="212"/>
                  </a:lnTo>
                  <a:lnTo>
                    <a:pt x="152" y="208"/>
                  </a:lnTo>
                  <a:lnTo>
                    <a:pt x="164" y="204"/>
                  </a:lnTo>
                  <a:lnTo>
                    <a:pt x="170" y="208"/>
                  </a:lnTo>
                  <a:lnTo>
                    <a:pt x="178" y="226"/>
                  </a:lnTo>
                  <a:lnTo>
                    <a:pt x="194" y="228"/>
                  </a:lnTo>
                  <a:lnTo>
                    <a:pt x="200" y="230"/>
                  </a:lnTo>
                  <a:lnTo>
                    <a:pt x="202" y="230"/>
                  </a:lnTo>
                  <a:lnTo>
                    <a:pt x="208" y="232"/>
                  </a:lnTo>
                  <a:lnTo>
                    <a:pt x="218" y="232"/>
                  </a:lnTo>
                  <a:lnTo>
                    <a:pt x="218" y="230"/>
                  </a:lnTo>
                  <a:lnTo>
                    <a:pt x="224" y="234"/>
                  </a:lnTo>
                  <a:lnTo>
                    <a:pt x="234" y="234"/>
                  </a:lnTo>
                  <a:lnTo>
                    <a:pt x="234" y="23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70" name="Google Shape;1970;p112"/>
            <p:cNvSpPr/>
            <p:nvPr/>
          </p:nvSpPr>
          <p:spPr>
            <a:xfrm>
              <a:off x="3841329" y="3003631"/>
              <a:ext cx="43539" cy="39567"/>
            </a:xfrm>
            <a:custGeom>
              <a:avLst/>
              <a:gdLst/>
              <a:ahLst/>
              <a:cxnLst/>
              <a:rect l="l" t="t" r="r" b="b"/>
              <a:pathLst>
                <a:path w="40" h="42" extrusionOk="0">
                  <a:moveTo>
                    <a:pt x="18" y="28"/>
                  </a:moveTo>
                  <a:lnTo>
                    <a:pt x="20" y="28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4" y="36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40" y="42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36" y="28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2" y="18"/>
                  </a:lnTo>
                  <a:lnTo>
                    <a:pt x="26" y="12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71" name="Google Shape;1971;p112"/>
            <p:cNvSpPr/>
            <p:nvPr/>
          </p:nvSpPr>
          <p:spPr>
            <a:xfrm>
              <a:off x="3860921" y="3030009"/>
              <a:ext cx="17415" cy="13189"/>
            </a:xfrm>
            <a:custGeom>
              <a:avLst/>
              <a:gdLst/>
              <a:ahLst/>
              <a:cxnLst/>
              <a:rect l="l" t="t" r="r" b="b"/>
              <a:pathLst>
                <a:path w="16" h="14" extrusionOk="0">
                  <a:moveTo>
                    <a:pt x="0" y="0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6" y="8"/>
                  </a:lnTo>
                  <a:lnTo>
                    <a:pt x="16" y="14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72" name="Google Shape;1972;p112"/>
            <p:cNvSpPr/>
            <p:nvPr/>
          </p:nvSpPr>
          <p:spPr>
            <a:xfrm>
              <a:off x="3771665" y="3065807"/>
              <a:ext cx="145857" cy="126238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106" y="134"/>
                  </a:moveTo>
                  <a:lnTo>
                    <a:pt x="110" y="130"/>
                  </a:lnTo>
                  <a:lnTo>
                    <a:pt x="116" y="122"/>
                  </a:lnTo>
                  <a:lnTo>
                    <a:pt x="120" y="120"/>
                  </a:lnTo>
                  <a:lnTo>
                    <a:pt x="126" y="120"/>
                  </a:lnTo>
                  <a:lnTo>
                    <a:pt x="126" y="120"/>
                  </a:lnTo>
                  <a:lnTo>
                    <a:pt x="132" y="122"/>
                  </a:lnTo>
                  <a:lnTo>
                    <a:pt x="134" y="120"/>
                  </a:lnTo>
                  <a:lnTo>
                    <a:pt x="126" y="114"/>
                  </a:lnTo>
                  <a:lnTo>
                    <a:pt x="124" y="106"/>
                  </a:lnTo>
                  <a:lnTo>
                    <a:pt x="120" y="106"/>
                  </a:lnTo>
                  <a:lnTo>
                    <a:pt x="122" y="94"/>
                  </a:lnTo>
                  <a:lnTo>
                    <a:pt x="116" y="8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4" y="62"/>
                  </a:lnTo>
                  <a:lnTo>
                    <a:pt x="90" y="62"/>
                  </a:lnTo>
                  <a:lnTo>
                    <a:pt x="90" y="58"/>
                  </a:lnTo>
                  <a:lnTo>
                    <a:pt x="92" y="50"/>
                  </a:lnTo>
                  <a:lnTo>
                    <a:pt x="96" y="48"/>
                  </a:lnTo>
                  <a:lnTo>
                    <a:pt x="96" y="46"/>
                  </a:lnTo>
                  <a:lnTo>
                    <a:pt x="102" y="38"/>
                  </a:lnTo>
                  <a:lnTo>
                    <a:pt x="100" y="32"/>
                  </a:lnTo>
                  <a:lnTo>
                    <a:pt x="102" y="28"/>
                  </a:lnTo>
                  <a:lnTo>
                    <a:pt x="94" y="26"/>
                  </a:lnTo>
                  <a:lnTo>
                    <a:pt x="9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84" y="4"/>
                  </a:lnTo>
                  <a:lnTo>
                    <a:pt x="82" y="6"/>
                  </a:lnTo>
                  <a:lnTo>
                    <a:pt x="78" y="6"/>
                  </a:lnTo>
                  <a:lnTo>
                    <a:pt x="76" y="2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4" y="16"/>
                  </a:lnTo>
                  <a:lnTo>
                    <a:pt x="36" y="18"/>
                  </a:lnTo>
                  <a:lnTo>
                    <a:pt x="34" y="44"/>
                  </a:lnTo>
                  <a:lnTo>
                    <a:pt x="32" y="50"/>
                  </a:lnTo>
                  <a:lnTo>
                    <a:pt x="0" y="70"/>
                  </a:lnTo>
                  <a:lnTo>
                    <a:pt x="6" y="86"/>
                  </a:lnTo>
                  <a:lnTo>
                    <a:pt x="26" y="92"/>
                  </a:lnTo>
                  <a:lnTo>
                    <a:pt x="42" y="104"/>
                  </a:lnTo>
                  <a:lnTo>
                    <a:pt x="56" y="108"/>
                  </a:lnTo>
                  <a:lnTo>
                    <a:pt x="60" y="114"/>
                  </a:lnTo>
                  <a:lnTo>
                    <a:pt x="66" y="116"/>
                  </a:lnTo>
                  <a:lnTo>
                    <a:pt x="68" y="126"/>
                  </a:lnTo>
                  <a:lnTo>
                    <a:pt x="82" y="132"/>
                  </a:lnTo>
                  <a:lnTo>
                    <a:pt x="106" y="134"/>
                  </a:lnTo>
                  <a:lnTo>
                    <a:pt x="106" y="13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73" name="Google Shape;1973;p112"/>
            <p:cNvSpPr/>
            <p:nvPr/>
          </p:nvSpPr>
          <p:spPr>
            <a:xfrm>
              <a:off x="3887045" y="3178857"/>
              <a:ext cx="26123" cy="22609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4" y="24"/>
                  </a:moveTo>
                  <a:lnTo>
                    <a:pt x="20" y="12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74" name="Google Shape;1974;p112"/>
            <p:cNvSpPr/>
            <p:nvPr/>
          </p:nvSpPr>
          <p:spPr>
            <a:xfrm>
              <a:off x="4024193" y="3233497"/>
              <a:ext cx="6531" cy="7537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4" y="8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75" name="Google Shape;1975;p112"/>
            <p:cNvSpPr/>
            <p:nvPr/>
          </p:nvSpPr>
          <p:spPr>
            <a:xfrm>
              <a:off x="3947999" y="3233497"/>
              <a:ext cx="13063" cy="24493"/>
            </a:xfrm>
            <a:custGeom>
              <a:avLst/>
              <a:gdLst/>
              <a:ahLst/>
              <a:cxnLst/>
              <a:rect l="l" t="t" r="r" b="b"/>
              <a:pathLst>
                <a:path w="12" h="26" extrusionOk="0">
                  <a:moveTo>
                    <a:pt x="4" y="26"/>
                  </a:moveTo>
                  <a:lnTo>
                    <a:pt x="8" y="22"/>
                  </a:lnTo>
                  <a:lnTo>
                    <a:pt x="12" y="18"/>
                  </a:lnTo>
                  <a:lnTo>
                    <a:pt x="10" y="12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76" name="Google Shape;1976;p112"/>
            <p:cNvSpPr/>
            <p:nvPr/>
          </p:nvSpPr>
          <p:spPr>
            <a:xfrm>
              <a:off x="3715064" y="3131753"/>
              <a:ext cx="63132" cy="60293"/>
            </a:xfrm>
            <a:custGeom>
              <a:avLst/>
              <a:gdLst/>
              <a:ahLst/>
              <a:cxnLst/>
              <a:rect l="l" t="t" r="r" b="b"/>
              <a:pathLst>
                <a:path w="58" h="64" extrusionOk="0">
                  <a:moveTo>
                    <a:pt x="2" y="60"/>
                  </a:moveTo>
                  <a:lnTo>
                    <a:pt x="2" y="62"/>
                  </a:lnTo>
                  <a:lnTo>
                    <a:pt x="18" y="64"/>
                  </a:lnTo>
                  <a:lnTo>
                    <a:pt x="22" y="60"/>
                  </a:lnTo>
                  <a:lnTo>
                    <a:pt x="26" y="52"/>
                  </a:lnTo>
                  <a:lnTo>
                    <a:pt x="36" y="52"/>
                  </a:lnTo>
                  <a:lnTo>
                    <a:pt x="38" y="44"/>
                  </a:lnTo>
                  <a:lnTo>
                    <a:pt x="44" y="42"/>
                  </a:lnTo>
                  <a:lnTo>
                    <a:pt x="28" y="26"/>
                  </a:lnTo>
                  <a:lnTo>
                    <a:pt x="54" y="22"/>
                  </a:lnTo>
                  <a:lnTo>
                    <a:pt x="58" y="1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4" y="16"/>
                  </a:lnTo>
                  <a:lnTo>
                    <a:pt x="20" y="14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77" name="Google Shape;1977;p112"/>
            <p:cNvSpPr/>
            <p:nvPr/>
          </p:nvSpPr>
          <p:spPr>
            <a:xfrm>
              <a:off x="3590977" y="2990441"/>
              <a:ext cx="272120" cy="103628"/>
            </a:xfrm>
            <a:custGeom>
              <a:avLst/>
              <a:gdLst/>
              <a:ahLst/>
              <a:cxnLst/>
              <a:rect l="l" t="t" r="r" b="b"/>
              <a:pathLst>
                <a:path w="250" h="110" extrusionOk="0">
                  <a:moveTo>
                    <a:pt x="246" y="40"/>
                  </a:moveTo>
                  <a:lnTo>
                    <a:pt x="236" y="32"/>
                  </a:lnTo>
                  <a:lnTo>
                    <a:pt x="234" y="30"/>
                  </a:lnTo>
                  <a:lnTo>
                    <a:pt x="234" y="22"/>
                  </a:lnTo>
                  <a:lnTo>
                    <a:pt x="232" y="18"/>
                  </a:lnTo>
                  <a:lnTo>
                    <a:pt x="230" y="16"/>
                  </a:lnTo>
                  <a:lnTo>
                    <a:pt x="222" y="10"/>
                  </a:lnTo>
                  <a:lnTo>
                    <a:pt x="216" y="12"/>
                  </a:lnTo>
                  <a:lnTo>
                    <a:pt x="206" y="10"/>
                  </a:lnTo>
                  <a:lnTo>
                    <a:pt x="204" y="8"/>
                  </a:lnTo>
                  <a:lnTo>
                    <a:pt x="190" y="20"/>
                  </a:lnTo>
                  <a:lnTo>
                    <a:pt x="176" y="18"/>
                  </a:lnTo>
                  <a:lnTo>
                    <a:pt x="160" y="22"/>
                  </a:lnTo>
                  <a:lnTo>
                    <a:pt x="154" y="18"/>
                  </a:lnTo>
                  <a:lnTo>
                    <a:pt x="152" y="20"/>
                  </a:lnTo>
                  <a:lnTo>
                    <a:pt x="142" y="16"/>
                  </a:lnTo>
                  <a:lnTo>
                    <a:pt x="136" y="14"/>
                  </a:lnTo>
                  <a:lnTo>
                    <a:pt x="132" y="6"/>
                  </a:lnTo>
                  <a:lnTo>
                    <a:pt x="130" y="8"/>
                  </a:lnTo>
                  <a:lnTo>
                    <a:pt x="126" y="8"/>
                  </a:lnTo>
                  <a:lnTo>
                    <a:pt x="122" y="6"/>
                  </a:lnTo>
                  <a:lnTo>
                    <a:pt x="120" y="0"/>
                  </a:lnTo>
                  <a:lnTo>
                    <a:pt x="114" y="2"/>
                  </a:lnTo>
                  <a:lnTo>
                    <a:pt x="96" y="2"/>
                  </a:lnTo>
                  <a:lnTo>
                    <a:pt x="82" y="8"/>
                  </a:lnTo>
                  <a:lnTo>
                    <a:pt x="66" y="20"/>
                  </a:lnTo>
                  <a:lnTo>
                    <a:pt x="40" y="16"/>
                  </a:lnTo>
                  <a:lnTo>
                    <a:pt x="38" y="20"/>
                  </a:lnTo>
                  <a:lnTo>
                    <a:pt x="40" y="22"/>
                  </a:lnTo>
                  <a:lnTo>
                    <a:pt x="50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0" y="28"/>
                  </a:lnTo>
                  <a:lnTo>
                    <a:pt x="22" y="32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0" y="44"/>
                  </a:lnTo>
                  <a:lnTo>
                    <a:pt x="8" y="50"/>
                  </a:lnTo>
                  <a:lnTo>
                    <a:pt x="10" y="58"/>
                  </a:lnTo>
                  <a:lnTo>
                    <a:pt x="8" y="60"/>
                  </a:lnTo>
                  <a:lnTo>
                    <a:pt x="12" y="64"/>
                  </a:lnTo>
                  <a:lnTo>
                    <a:pt x="6" y="64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12" y="72"/>
                  </a:lnTo>
                  <a:lnTo>
                    <a:pt x="14" y="74"/>
                  </a:lnTo>
                  <a:lnTo>
                    <a:pt x="12" y="76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4" y="82"/>
                  </a:lnTo>
                  <a:lnTo>
                    <a:pt x="18" y="84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28" y="86"/>
                  </a:lnTo>
                  <a:lnTo>
                    <a:pt x="28" y="88"/>
                  </a:lnTo>
                  <a:lnTo>
                    <a:pt x="18" y="92"/>
                  </a:lnTo>
                  <a:lnTo>
                    <a:pt x="18" y="94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38" y="92"/>
                  </a:lnTo>
                  <a:lnTo>
                    <a:pt x="40" y="94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50" y="102"/>
                  </a:lnTo>
                  <a:lnTo>
                    <a:pt x="58" y="100"/>
                  </a:lnTo>
                  <a:lnTo>
                    <a:pt x="60" y="90"/>
                  </a:lnTo>
                  <a:lnTo>
                    <a:pt x="64" y="90"/>
                  </a:lnTo>
                  <a:lnTo>
                    <a:pt x="78" y="96"/>
                  </a:lnTo>
                  <a:lnTo>
                    <a:pt x="84" y="104"/>
                  </a:lnTo>
                  <a:lnTo>
                    <a:pt x="90" y="104"/>
                  </a:lnTo>
                  <a:lnTo>
                    <a:pt x="106" y="100"/>
                  </a:lnTo>
                  <a:lnTo>
                    <a:pt x="112" y="94"/>
                  </a:lnTo>
                  <a:lnTo>
                    <a:pt x="114" y="92"/>
                  </a:lnTo>
                  <a:lnTo>
                    <a:pt x="126" y="96"/>
                  </a:lnTo>
                  <a:lnTo>
                    <a:pt x="128" y="96"/>
                  </a:lnTo>
                  <a:lnTo>
                    <a:pt x="128" y="92"/>
                  </a:lnTo>
                  <a:lnTo>
                    <a:pt x="132" y="92"/>
                  </a:lnTo>
                  <a:lnTo>
                    <a:pt x="134" y="94"/>
                  </a:lnTo>
                  <a:lnTo>
                    <a:pt x="130" y="96"/>
                  </a:lnTo>
                  <a:lnTo>
                    <a:pt x="130" y="108"/>
                  </a:lnTo>
                  <a:lnTo>
                    <a:pt x="132" y="110"/>
                  </a:lnTo>
                  <a:lnTo>
                    <a:pt x="134" y="108"/>
                  </a:lnTo>
                  <a:lnTo>
                    <a:pt x="136" y="104"/>
                  </a:lnTo>
                  <a:lnTo>
                    <a:pt x="136" y="102"/>
                  </a:lnTo>
                  <a:lnTo>
                    <a:pt x="140" y="100"/>
                  </a:lnTo>
                  <a:lnTo>
                    <a:pt x="138" y="98"/>
                  </a:lnTo>
                  <a:lnTo>
                    <a:pt x="140" y="90"/>
                  </a:lnTo>
                  <a:lnTo>
                    <a:pt x="146" y="92"/>
                  </a:lnTo>
                  <a:lnTo>
                    <a:pt x="146" y="94"/>
                  </a:lnTo>
                  <a:lnTo>
                    <a:pt x="152" y="94"/>
                  </a:lnTo>
                  <a:lnTo>
                    <a:pt x="164" y="90"/>
                  </a:lnTo>
                  <a:lnTo>
                    <a:pt x="168" y="92"/>
                  </a:lnTo>
                  <a:lnTo>
                    <a:pt x="174" y="94"/>
                  </a:lnTo>
                  <a:lnTo>
                    <a:pt x="196" y="86"/>
                  </a:lnTo>
                  <a:lnTo>
                    <a:pt x="208" y="86"/>
                  </a:lnTo>
                  <a:lnTo>
                    <a:pt x="214" y="82"/>
                  </a:lnTo>
                  <a:lnTo>
                    <a:pt x="216" y="86"/>
                  </a:lnTo>
                  <a:lnTo>
                    <a:pt x="216" y="88"/>
                  </a:lnTo>
                  <a:lnTo>
                    <a:pt x="224" y="80"/>
                  </a:lnTo>
                  <a:lnTo>
                    <a:pt x="230" y="82"/>
                  </a:lnTo>
                  <a:lnTo>
                    <a:pt x="242" y="82"/>
                  </a:lnTo>
                  <a:lnTo>
                    <a:pt x="244" y="86"/>
                  </a:lnTo>
                  <a:lnTo>
                    <a:pt x="248" y="86"/>
                  </a:lnTo>
                  <a:lnTo>
                    <a:pt x="250" y="84"/>
                  </a:lnTo>
                  <a:lnTo>
                    <a:pt x="248" y="80"/>
                  </a:lnTo>
                  <a:lnTo>
                    <a:pt x="242" y="74"/>
                  </a:lnTo>
                  <a:lnTo>
                    <a:pt x="242" y="54"/>
                  </a:lnTo>
                  <a:lnTo>
                    <a:pt x="240" y="48"/>
                  </a:lnTo>
                  <a:lnTo>
                    <a:pt x="244" y="46"/>
                  </a:lnTo>
                  <a:lnTo>
                    <a:pt x="246" y="40"/>
                  </a:lnTo>
                  <a:lnTo>
                    <a:pt x="246" y="4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78" name="Google Shape;1978;p112"/>
            <p:cNvSpPr/>
            <p:nvPr/>
          </p:nvSpPr>
          <p:spPr>
            <a:xfrm>
              <a:off x="3725950" y="3067692"/>
              <a:ext cx="100140" cy="79134"/>
            </a:xfrm>
            <a:custGeom>
              <a:avLst/>
              <a:gdLst/>
              <a:ahLst/>
              <a:cxnLst/>
              <a:rect l="l" t="t" r="r" b="b"/>
              <a:pathLst>
                <a:path w="92" h="84" extrusionOk="0">
                  <a:moveTo>
                    <a:pt x="92" y="6"/>
                  </a:moveTo>
                  <a:lnTo>
                    <a:pt x="92" y="4"/>
                  </a:lnTo>
                  <a:lnTo>
                    <a:pt x="90" y="0"/>
                  </a:lnTo>
                  <a:lnTo>
                    <a:pt x="84" y="4"/>
                  </a:lnTo>
                  <a:lnTo>
                    <a:pt x="72" y="4"/>
                  </a:lnTo>
                  <a:lnTo>
                    <a:pt x="50" y="12"/>
                  </a:lnTo>
                  <a:lnTo>
                    <a:pt x="44" y="10"/>
                  </a:lnTo>
                  <a:lnTo>
                    <a:pt x="40" y="8"/>
                  </a:lnTo>
                  <a:lnTo>
                    <a:pt x="28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6" y="44"/>
                  </a:lnTo>
                  <a:lnTo>
                    <a:pt x="14" y="44"/>
                  </a:lnTo>
                  <a:lnTo>
                    <a:pt x="12" y="46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2" y="56"/>
                  </a:lnTo>
                  <a:lnTo>
                    <a:pt x="12" y="58"/>
                  </a:lnTo>
                  <a:lnTo>
                    <a:pt x="8" y="58"/>
                  </a:lnTo>
                  <a:lnTo>
                    <a:pt x="6" y="62"/>
                  </a:lnTo>
                  <a:lnTo>
                    <a:pt x="8" y="64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10" y="82"/>
                  </a:lnTo>
                  <a:lnTo>
                    <a:pt x="14" y="84"/>
                  </a:lnTo>
                  <a:lnTo>
                    <a:pt x="42" y="68"/>
                  </a:lnTo>
                  <a:lnTo>
                    <a:pt x="74" y="48"/>
                  </a:lnTo>
                  <a:lnTo>
                    <a:pt x="76" y="42"/>
                  </a:lnTo>
                  <a:lnTo>
                    <a:pt x="78" y="16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79" name="Google Shape;1979;p112"/>
            <p:cNvSpPr/>
            <p:nvPr/>
          </p:nvSpPr>
          <p:spPr>
            <a:xfrm>
              <a:off x="3719418" y="3109143"/>
              <a:ext cx="23946" cy="26378"/>
            </a:xfrm>
            <a:custGeom>
              <a:avLst/>
              <a:gdLst/>
              <a:ahLst/>
              <a:cxnLst/>
              <a:rect l="l" t="t" r="r" b="b"/>
              <a:pathLst>
                <a:path w="22" h="28" extrusionOk="0">
                  <a:moveTo>
                    <a:pt x="0" y="26"/>
                  </a:moveTo>
                  <a:lnTo>
                    <a:pt x="10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80" name="Google Shape;1980;p112"/>
            <p:cNvSpPr/>
            <p:nvPr/>
          </p:nvSpPr>
          <p:spPr>
            <a:xfrm>
              <a:off x="3789081" y="2964063"/>
              <a:ext cx="97964" cy="41451"/>
            </a:xfrm>
            <a:custGeom>
              <a:avLst/>
              <a:gdLst/>
              <a:ahLst/>
              <a:cxnLst/>
              <a:rect l="l" t="t" r="r" b="b"/>
              <a:pathLst>
                <a:path w="90" h="44" extrusionOk="0">
                  <a:moveTo>
                    <a:pt x="0" y="2"/>
                  </a:moveTo>
                  <a:lnTo>
                    <a:pt x="10" y="0"/>
                  </a:lnTo>
                  <a:lnTo>
                    <a:pt x="24" y="6"/>
                  </a:lnTo>
                  <a:lnTo>
                    <a:pt x="40" y="8"/>
                  </a:lnTo>
                  <a:lnTo>
                    <a:pt x="56" y="18"/>
                  </a:lnTo>
                  <a:lnTo>
                    <a:pt x="72" y="16"/>
                  </a:lnTo>
                  <a:lnTo>
                    <a:pt x="78" y="20"/>
                  </a:lnTo>
                  <a:lnTo>
                    <a:pt x="78" y="26"/>
                  </a:lnTo>
                  <a:lnTo>
                    <a:pt x="88" y="30"/>
                  </a:lnTo>
                  <a:lnTo>
                    <a:pt x="84" y="36"/>
                  </a:lnTo>
                  <a:lnTo>
                    <a:pt x="90" y="40"/>
                  </a:lnTo>
                  <a:lnTo>
                    <a:pt x="90" y="42"/>
                  </a:lnTo>
                  <a:lnTo>
                    <a:pt x="90" y="44"/>
                  </a:lnTo>
                  <a:lnTo>
                    <a:pt x="82" y="42"/>
                  </a:lnTo>
                  <a:lnTo>
                    <a:pt x="74" y="38"/>
                  </a:lnTo>
                  <a:lnTo>
                    <a:pt x="68" y="42"/>
                  </a:lnTo>
                  <a:lnTo>
                    <a:pt x="48" y="44"/>
                  </a:lnTo>
                  <a:lnTo>
                    <a:pt x="40" y="38"/>
                  </a:lnTo>
                  <a:lnTo>
                    <a:pt x="34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6" y="34"/>
                  </a:lnTo>
                  <a:lnTo>
                    <a:pt x="26" y="28"/>
                  </a:lnTo>
                  <a:lnTo>
                    <a:pt x="20" y="14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81" name="Google Shape;1981;p112"/>
            <p:cNvSpPr/>
            <p:nvPr/>
          </p:nvSpPr>
          <p:spPr>
            <a:xfrm>
              <a:off x="3588800" y="2992326"/>
              <a:ext cx="43539" cy="32031"/>
            </a:xfrm>
            <a:custGeom>
              <a:avLst/>
              <a:gdLst/>
              <a:ahLst/>
              <a:cxnLst/>
              <a:rect l="l" t="t" r="r" b="b"/>
              <a:pathLst>
                <a:path w="40" h="34" extrusionOk="0">
                  <a:moveTo>
                    <a:pt x="26" y="2"/>
                  </a:moveTo>
                  <a:lnTo>
                    <a:pt x="18" y="2"/>
                  </a:lnTo>
                  <a:lnTo>
                    <a:pt x="14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10" y="24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20" y="18"/>
                  </a:lnTo>
                  <a:lnTo>
                    <a:pt x="38" y="18"/>
                  </a:lnTo>
                  <a:lnTo>
                    <a:pt x="40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82" name="Google Shape;1982;p112"/>
            <p:cNvSpPr/>
            <p:nvPr/>
          </p:nvSpPr>
          <p:spPr>
            <a:xfrm>
              <a:off x="3501722" y="2996094"/>
              <a:ext cx="93609" cy="67829"/>
            </a:xfrm>
            <a:custGeom>
              <a:avLst/>
              <a:gdLst/>
              <a:ahLst/>
              <a:cxnLst/>
              <a:rect l="l" t="t" r="r" b="b"/>
              <a:pathLst>
                <a:path w="86" h="72" extrusionOk="0">
                  <a:moveTo>
                    <a:pt x="0" y="38"/>
                  </a:moveTo>
                  <a:lnTo>
                    <a:pt x="12" y="22"/>
                  </a:lnTo>
                  <a:lnTo>
                    <a:pt x="12" y="16"/>
                  </a:lnTo>
                  <a:lnTo>
                    <a:pt x="20" y="16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8" y="8"/>
                  </a:lnTo>
                  <a:lnTo>
                    <a:pt x="58" y="4"/>
                  </a:lnTo>
                  <a:lnTo>
                    <a:pt x="72" y="10"/>
                  </a:lnTo>
                  <a:lnTo>
                    <a:pt x="78" y="8"/>
                  </a:lnTo>
                  <a:lnTo>
                    <a:pt x="80" y="6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6" y="4"/>
                  </a:lnTo>
                  <a:lnTo>
                    <a:pt x="86" y="6"/>
                  </a:lnTo>
                  <a:lnTo>
                    <a:pt x="84" y="8"/>
                  </a:lnTo>
                  <a:lnTo>
                    <a:pt x="82" y="16"/>
                  </a:lnTo>
                  <a:lnTo>
                    <a:pt x="80" y="20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58" y="16"/>
                  </a:lnTo>
                  <a:lnTo>
                    <a:pt x="48" y="22"/>
                  </a:lnTo>
                  <a:lnTo>
                    <a:pt x="54" y="24"/>
                  </a:lnTo>
                  <a:lnTo>
                    <a:pt x="56" y="28"/>
                  </a:lnTo>
                  <a:lnTo>
                    <a:pt x="50" y="26"/>
                  </a:lnTo>
                  <a:lnTo>
                    <a:pt x="48" y="28"/>
                  </a:lnTo>
                  <a:lnTo>
                    <a:pt x="52" y="30"/>
                  </a:lnTo>
                  <a:lnTo>
                    <a:pt x="52" y="32"/>
                  </a:lnTo>
                  <a:lnTo>
                    <a:pt x="48" y="28"/>
                  </a:lnTo>
                  <a:lnTo>
                    <a:pt x="44" y="28"/>
                  </a:lnTo>
                  <a:lnTo>
                    <a:pt x="48" y="32"/>
                  </a:lnTo>
                  <a:lnTo>
                    <a:pt x="46" y="34"/>
                  </a:lnTo>
                  <a:lnTo>
                    <a:pt x="42" y="28"/>
                  </a:lnTo>
                  <a:lnTo>
                    <a:pt x="36" y="24"/>
                  </a:lnTo>
                  <a:lnTo>
                    <a:pt x="38" y="22"/>
                  </a:lnTo>
                  <a:lnTo>
                    <a:pt x="34" y="22"/>
                  </a:lnTo>
                  <a:lnTo>
                    <a:pt x="34" y="32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8"/>
                  </a:lnTo>
                  <a:lnTo>
                    <a:pt x="32" y="50"/>
                  </a:lnTo>
                  <a:lnTo>
                    <a:pt x="42" y="54"/>
                  </a:lnTo>
                  <a:lnTo>
                    <a:pt x="44" y="58"/>
                  </a:lnTo>
                  <a:lnTo>
                    <a:pt x="52" y="62"/>
                  </a:lnTo>
                  <a:lnTo>
                    <a:pt x="52" y="72"/>
                  </a:lnTo>
                  <a:lnTo>
                    <a:pt x="46" y="66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40" y="66"/>
                  </a:lnTo>
                  <a:lnTo>
                    <a:pt x="40" y="64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8" y="52"/>
                  </a:lnTo>
                  <a:lnTo>
                    <a:pt x="14" y="52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83" name="Google Shape;1983;p112"/>
            <p:cNvSpPr/>
            <p:nvPr/>
          </p:nvSpPr>
          <p:spPr>
            <a:xfrm>
              <a:off x="3534376" y="2954643"/>
              <a:ext cx="91432" cy="50872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" y="52"/>
                  </a:moveTo>
                  <a:lnTo>
                    <a:pt x="6" y="4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20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10" y="8"/>
                  </a:lnTo>
                  <a:lnTo>
                    <a:pt x="42" y="10"/>
                  </a:lnTo>
                  <a:lnTo>
                    <a:pt x="62" y="2"/>
                  </a:lnTo>
                  <a:lnTo>
                    <a:pt x="66" y="2"/>
                  </a:lnTo>
                  <a:lnTo>
                    <a:pt x="76" y="4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2" y="14"/>
                  </a:lnTo>
                  <a:lnTo>
                    <a:pt x="78" y="16"/>
                  </a:lnTo>
                  <a:lnTo>
                    <a:pt x="76" y="20"/>
                  </a:lnTo>
                  <a:lnTo>
                    <a:pt x="76" y="26"/>
                  </a:lnTo>
                  <a:lnTo>
                    <a:pt x="70" y="32"/>
                  </a:lnTo>
                  <a:lnTo>
                    <a:pt x="76" y="42"/>
                  </a:lnTo>
                  <a:lnTo>
                    <a:pt x="68" y="42"/>
                  </a:lnTo>
                  <a:lnTo>
                    <a:pt x="64" y="40"/>
                  </a:lnTo>
                  <a:lnTo>
                    <a:pt x="54" y="44"/>
                  </a:lnTo>
                  <a:lnTo>
                    <a:pt x="50" y="44"/>
                  </a:lnTo>
                  <a:lnTo>
                    <a:pt x="50" y="50"/>
                  </a:lnTo>
                  <a:lnTo>
                    <a:pt x="48" y="52"/>
                  </a:lnTo>
                  <a:lnTo>
                    <a:pt x="42" y="54"/>
                  </a:lnTo>
                  <a:lnTo>
                    <a:pt x="28" y="48"/>
                  </a:lnTo>
                  <a:lnTo>
                    <a:pt x="8" y="52"/>
                  </a:lnTo>
                  <a:lnTo>
                    <a:pt x="8" y="5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84" name="Google Shape;1984;p112"/>
            <p:cNvSpPr/>
            <p:nvPr/>
          </p:nvSpPr>
          <p:spPr>
            <a:xfrm>
              <a:off x="3442944" y="2875510"/>
              <a:ext cx="97964" cy="50872"/>
            </a:xfrm>
            <a:custGeom>
              <a:avLst/>
              <a:gdLst/>
              <a:ahLst/>
              <a:cxnLst/>
              <a:rect l="l" t="t" r="r" b="b"/>
              <a:pathLst>
                <a:path w="90" h="54" extrusionOk="0">
                  <a:moveTo>
                    <a:pt x="90" y="12"/>
                  </a:moveTo>
                  <a:lnTo>
                    <a:pt x="86" y="6"/>
                  </a:lnTo>
                  <a:lnTo>
                    <a:pt x="80" y="2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6" y="6"/>
                  </a:lnTo>
                  <a:lnTo>
                    <a:pt x="52" y="8"/>
                  </a:lnTo>
                  <a:lnTo>
                    <a:pt x="48" y="6"/>
                  </a:lnTo>
                  <a:lnTo>
                    <a:pt x="36" y="10"/>
                  </a:lnTo>
                  <a:lnTo>
                    <a:pt x="30" y="16"/>
                  </a:lnTo>
                  <a:lnTo>
                    <a:pt x="22" y="16"/>
                  </a:lnTo>
                  <a:lnTo>
                    <a:pt x="14" y="10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4" y="30"/>
                  </a:lnTo>
                  <a:lnTo>
                    <a:pt x="0" y="32"/>
                  </a:lnTo>
                  <a:lnTo>
                    <a:pt x="4" y="34"/>
                  </a:lnTo>
                  <a:lnTo>
                    <a:pt x="6" y="40"/>
                  </a:lnTo>
                  <a:lnTo>
                    <a:pt x="18" y="50"/>
                  </a:lnTo>
                  <a:lnTo>
                    <a:pt x="24" y="54"/>
                  </a:lnTo>
                  <a:lnTo>
                    <a:pt x="36" y="52"/>
                  </a:lnTo>
                  <a:lnTo>
                    <a:pt x="48" y="46"/>
                  </a:lnTo>
                  <a:lnTo>
                    <a:pt x="54" y="46"/>
                  </a:lnTo>
                  <a:lnTo>
                    <a:pt x="56" y="48"/>
                  </a:lnTo>
                  <a:lnTo>
                    <a:pt x="68" y="44"/>
                  </a:lnTo>
                  <a:lnTo>
                    <a:pt x="76" y="26"/>
                  </a:lnTo>
                  <a:lnTo>
                    <a:pt x="80" y="20"/>
                  </a:lnTo>
                  <a:lnTo>
                    <a:pt x="90" y="12"/>
                  </a:lnTo>
                  <a:lnTo>
                    <a:pt x="90" y="1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85" name="Google Shape;1985;p112"/>
            <p:cNvSpPr/>
            <p:nvPr/>
          </p:nvSpPr>
          <p:spPr>
            <a:xfrm>
              <a:off x="3403759" y="2905656"/>
              <a:ext cx="45716" cy="2826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2" y="28"/>
                  </a:moveTo>
                  <a:lnTo>
                    <a:pt x="12" y="30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20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8" y="10"/>
                  </a:lnTo>
                  <a:lnTo>
                    <a:pt x="38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4" y="4"/>
                  </a:lnTo>
                  <a:lnTo>
                    <a:pt x="18" y="6"/>
                  </a:lnTo>
                  <a:lnTo>
                    <a:pt x="14" y="10"/>
                  </a:lnTo>
                  <a:lnTo>
                    <a:pt x="4" y="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86" name="Google Shape;1986;p112"/>
            <p:cNvSpPr/>
            <p:nvPr/>
          </p:nvSpPr>
          <p:spPr>
            <a:xfrm>
              <a:off x="3453829" y="2856668"/>
              <a:ext cx="80547" cy="33915"/>
            </a:xfrm>
            <a:custGeom>
              <a:avLst/>
              <a:gdLst/>
              <a:ahLst/>
              <a:cxnLst/>
              <a:rect l="l" t="t" r="r" b="b"/>
              <a:pathLst>
                <a:path w="74" h="36" extrusionOk="0">
                  <a:moveTo>
                    <a:pt x="70" y="22"/>
                  </a:moveTo>
                  <a:lnTo>
                    <a:pt x="52" y="20"/>
                  </a:lnTo>
                  <a:lnTo>
                    <a:pt x="48" y="22"/>
                  </a:lnTo>
                  <a:lnTo>
                    <a:pt x="46" y="26"/>
                  </a:lnTo>
                  <a:lnTo>
                    <a:pt x="42" y="28"/>
                  </a:lnTo>
                  <a:lnTo>
                    <a:pt x="38" y="26"/>
                  </a:lnTo>
                  <a:lnTo>
                    <a:pt x="26" y="30"/>
                  </a:lnTo>
                  <a:lnTo>
                    <a:pt x="20" y="36"/>
                  </a:lnTo>
                  <a:lnTo>
                    <a:pt x="12" y="36"/>
                  </a:lnTo>
                  <a:lnTo>
                    <a:pt x="4" y="30"/>
                  </a:lnTo>
                  <a:lnTo>
                    <a:pt x="0" y="20"/>
                  </a:lnTo>
                  <a:lnTo>
                    <a:pt x="4" y="16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6" y="10"/>
                  </a:lnTo>
                  <a:lnTo>
                    <a:pt x="18" y="6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40" y="6"/>
                  </a:lnTo>
                  <a:lnTo>
                    <a:pt x="48" y="2"/>
                  </a:lnTo>
                  <a:lnTo>
                    <a:pt x="54" y="4"/>
                  </a:lnTo>
                  <a:lnTo>
                    <a:pt x="62" y="2"/>
                  </a:lnTo>
                  <a:lnTo>
                    <a:pt x="74" y="8"/>
                  </a:lnTo>
                  <a:lnTo>
                    <a:pt x="70" y="22"/>
                  </a:lnTo>
                  <a:lnTo>
                    <a:pt x="70" y="2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87" name="Google Shape;1987;p112"/>
            <p:cNvSpPr/>
            <p:nvPr/>
          </p:nvSpPr>
          <p:spPr>
            <a:xfrm>
              <a:off x="3381989" y="2824638"/>
              <a:ext cx="100140" cy="50872"/>
            </a:xfrm>
            <a:custGeom>
              <a:avLst/>
              <a:gdLst/>
              <a:ahLst/>
              <a:cxnLst/>
              <a:rect l="l" t="t" r="r" b="b"/>
              <a:pathLst>
                <a:path w="92" h="54" extrusionOk="0">
                  <a:moveTo>
                    <a:pt x="92" y="34"/>
                  </a:moveTo>
                  <a:lnTo>
                    <a:pt x="88" y="32"/>
                  </a:lnTo>
                  <a:lnTo>
                    <a:pt x="84" y="24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66" y="16"/>
                  </a:lnTo>
                  <a:lnTo>
                    <a:pt x="68" y="18"/>
                  </a:lnTo>
                  <a:lnTo>
                    <a:pt x="64" y="20"/>
                  </a:lnTo>
                  <a:lnTo>
                    <a:pt x="58" y="16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24" y="50"/>
                  </a:lnTo>
                  <a:lnTo>
                    <a:pt x="30" y="52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2" y="44"/>
                  </a:lnTo>
                  <a:lnTo>
                    <a:pt x="50" y="46"/>
                  </a:lnTo>
                  <a:lnTo>
                    <a:pt x="56" y="50"/>
                  </a:lnTo>
                  <a:lnTo>
                    <a:pt x="64" y="48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6" y="50"/>
                  </a:lnTo>
                  <a:lnTo>
                    <a:pt x="80" y="48"/>
                  </a:lnTo>
                  <a:lnTo>
                    <a:pt x="82" y="44"/>
                  </a:lnTo>
                  <a:lnTo>
                    <a:pt x="84" y="40"/>
                  </a:lnTo>
                  <a:lnTo>
                    <a:pt x="92" y="34"/>
                  </a:lnTo>
                  <a:lnTo>
                    <a:pt x="92" y="3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88" name="Google Shape;1988;p112"/>
            <p:cNvSpPr/>
            <p:nvPr/>
          </p:nvSpPr>
          <p:spPr>
            <a:xfrm>
              <a:off x="3347157" y="2866088"/>
              <a:ext cx="111025" cy="48988"/>
            </a:xfrm>
            <a:custGeom>
              <a:avLst/>
              <a:gdLst/>
              <a:ahLst/>
              <a:cxnLst/>
              <a:rect l="l" t="t" r="r" b="b"/>
              <a:pathLst>
                <a:path w="102" h="52" extrusionOk="0">
                  <a:moveTo>
                    <a:pt x="56" y="50"/>
                  </a:moveTo>
                  <a:lnTo>
                    <a:pt x="40" y="46"/>
                  </a:lnTo>
                  <a:lnTo>
                    <a:pt x="36" y="44"/>
                  </a:lnTo>
                  <a:lnTo>
                    <a:pt x="34" y="40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4" y="30"/>
                  </a:lnTo>
                  <a:lnTo>
                    <a:pt x="10" y="34"/>
                  </a:lnTo>
                  <a:lnTo>
                    <a:pt x="14" y="30"/>
                  </a:lnTo>
                  <a:lnTo>
                    <a:pt x="22" y="32"/>
                  </a:lnTo>
                  <a:lnTo>
                    <a:pt x="36" y="26"/>
                  </a:lnTo>
                  <a:lnTo>
                    <a:pt x="44" y="28"/>
                  </a:lnTo>
                  <a:lnTo>
                    <a:pt x="44" y="30"/>
                  </a:lnTo>
                  <a:lnTo>
                    <a:pt x="46" y="28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62" y="8"/>
                  </a:lnTo>
                  <a:lnTo>
                    <a:pt x="68" y="8"/>
                  </a:lnTo>
                  <a:lnTo>
                    <a:pt x="72" y="6"/>
                  </a:lnTo>
                  <a:lnTo>
                    <a:pt x="74" y="0"/>
                  </a:lnTo>
                  <a:lnTo>
                    <a:pt x="82" y="2"/>
                  </a:lnTo>
                  <a:lnTo>
                    <a:pt x="88" y="6"/>
                  </a:lnTo>
                  <a:lnTo>
                    <a:pt x="96" y="4"/>
                  </a:lnTo>
                  <a:lnTo>
                    <a:pt x="98" y="10"/>
                  </a:lnTo>
                  <a:lnTo>
                    <a:pt x="102" y="20"/>
                  </a:lnTo>
                  <a:lnTo>
                    <a:pt x="100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4" y="30"/>
                  </a:lnTo>
                  <a:lnTo>
                    <a:pt x="92" y="34"/>
                  </a:lnTo>
                  <a:lnTo>
                    <a:pt x="92" y="40"/>
                  </a:lnTo>
                  <a:lnTo>
                    <a:pt x="88" y="42"/>
                  </a:lnTo>
                  <a:lnTo>
                    <a:pt x="86" y="46"/>
                  </a:lnTo>
                  <a:lnTo>
                    <a:pt x="70" y="48"/>
                  </a:lnTo>
                  <a:lnTo>
                    <a:pt x="66" y="52"/>
                  </a:lnTo>
                  <a:lnTo>
                    <a:pt x="56" y="50"/>
                  </a:lnTo>
                  <a:lnTo>
                    <a:pt x="56" y="5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89" name="Google Shape;1989;p112"/>
            <p:cNvSpPr/>
            <p:nvPr/>
          </p:nvSpPr>
          <p:spPr>
            <a:xfrm>
              <a:off x="3347157" y="2896234"/>
              <a:ext cx="4355" cy="7537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2" y="8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90" name="Google Shape;1990;p112"/>
            <p:cNvSpPr/>
            <p:nvPr/>
          </p:nvSpPr>
          <p:spPr>
            <a:xfrm>
              <a:off x="3305794" y="2903772"/>
              <a:ext cx="171980" cy="156384"/>
            </a:xfrm>
            <a:custGeom>
              <a:avLst/>
              <a:gdLst/>
              <a:ahLst/>
              <a:cxnLst/>
              <a:rect l="l" t="t" r="r" b="b"/>
              <a:pathLst>
                <a:path w="158" h="166" extrusionOk="0">
                  <a:moveTo>
                    <a:pt x="12" y="62"/>
                  </a:moveTo>
                  <a:lnTo>
                    <a:pt x="20" y="60"/>
                  </a:lnTo>
                  <a:lnTo>
                    <a:pt x="24" y="52"/>
                  </a:lnTo>
                  <a:lnTo>
                    <a:pt x="28" y="50"/>
                  </a:lnTo>
                  <a:lnTo>
                    <a:pt x="32" y="50"/>
                  </a:lnTo>
                  <a:lnTo>
                    <a:pt x="46" y="58"/>
                  </a:lnTo>
                  <a:lnTo>
                    <a:pt x="52" y="76"/>
                  </a:lnTo>
                  <a:lnTo>
                    <a:pt x="60" y="84"/>
                  </a:lnTo>
                  <a:lnTo>
                    <a:pt x="60" y="88"/>
                  </a:lnTo>
                  <a:lnTo>
                    <a:pt x="64" y="86"/>
                  </a:lnTo>
                  <a:lnTo>
                    <a:pt x="66" y="88"/>
                  </a:lnTo>
                  <a:lnTo>
                    <a:pt x="70" y="94"/>
                  </a:lnTo>
                  <a:lnTo>
                    <a:pt x="72" y="94"/>
                  </a:lnTo>
                  <a:lnTo>
                    <a:pt x="86" y="108"/>
                  </a:lnTo>
                  <a:lnTo>
                    <a:pt x="94" y="108"/>
                  </a:lnTo>
                  <a:lnTo>
                    <a:pt x="100" y="114"/>
                  </a:lnTo>
                  <a:lnTo>
                    <a:pt x="104" y="116"/>
                  </a:lnTo>
                  <a:lnTo>
                    <a:pt x="104" y="118"/>
                  </a:lnTo>
                  <a:lnTo>
                    <a:pt x="110" y="118"/>
                  </a:lnTo>
                  <a:lnTo>
                    <a:pt x="112" y="126"/>
                  </a:lnTo>
                  <a:lnTo>
                    <a:pt x="118" y="130"/>
                  </a:lnTo>
                  <a:lnTo>
                    <a:pt x="120" y="128"/>
                  </a:lnTo>
                  <a:lnTo>
                    <a:pt x="128" y="150"/>
                  </a:lnTo>
                  <a:lnTo>
                    <a:pt x="122" y="152"/>
                  </a:lnTo>
                  <a:lnTo>
                    <a:pt x="124" y="156"/>
                  </a:lnTo>
                  <a:lnTo>
                    <a:pt x="120" y="160"/>
                  </a:lnTo>
                  <a:lnTo>
                    <a:pt x="122" y="166"/>
                  </a:lnTo>
                  <a:lnTo>
                    <a:pt x="126" y="166"/>
                  </a:lnTo>
                  <a:lnTo>
                    <a:pt x="128" y="160"/>
                  </a:lnTo>
                  <a:lnTo>
                    <a:pt x="132" y="158"/>
                  </a:lnTo>
                  <a:lnTo>
                    <a:pt x="134" y="150"/>
                  </a:lnTo>
                  <a:lnTo>
                    <a:pt x="140" y="146"/>
                  </a:lnTo>
                  <a:lnTo>
                    <a:pt x="140" y="140"/>
                  </a:lnTo>
                  <a:lnTo>
                    <a:pt x="132" y="134"/>
                  </a:lnTo>
                  <a:lnTo>
                    <a:pt x="134" y="126"/>
                  </a:lnTo>
                  <a:lnTo>
                    <a:pt x="136" y="124"/>
                  </a:lnTo>
                  <a:lnTo>
                    <a:pt x="140" y="120"/>
                  </a:lnTo>
                  <a:lnTo>
                    <a:pt x="150" y="126"/>
                  </a:lnTo>
                  <a:lnTo>
                    <a:pt x="154" y="130"/>
                  </a:lnTo>
                  <a:lnTo>
                    <a:pt x="156" y="132"/>
                  </a:lnTo>
                  <a:lnTo>
                    <a:pt x="158" y="128"/>
                  </a:lnTo>
                  <a:lnTo>
                    <a:pt x="150" y="116"/>
                  </a:lnTo>
                  <a:lnTo>
                    <a:pt x="124" y="104"/>
                  </a:lnTo>
                  <a:lnTo>
                    <a:pt x="124" y="102"/>
                  </a:lnTo>
                  <a:lnTo>
                    <a:pt x="126" y="98"/>
                  </a:lnTo>
                  <a:lnTo>
                    <a:pt x="126" y="96"/>
                  </a:lnTo>
                  <a:lnTo>
                    <a:pt x="126" y="94"/>
                  </a:lnTo>
                  <a:lnTo>
                    <a:pt x="114" y="96"/>
                  </a:lnTo>
                  <a:lnTo>
                    <a:pt x="114" y="98"/>
                  </a:lnTo>
                  <a:lnTo>
                    <a:pt x="108" y="92"/>
                  </a:lnTo>
                  <a:lnTo>
                    <a:pt x="100" y="84"/>
                  </a:lnTo>
                  <a:lnTo>
                    <a:pt x="92" y="66"/>
                  </a:lnTo>
                  <a:lnTo>
                    <a:pt x="78" y="56"/>
                  </a:lnTo>
                  <a:lnTo>
                    <a:pt x="76" y="50"/>
                  </a:lnTo>
                  <a:lnTo>
                    <a:pt x="76" y="46"/>
                  </a:lnTo>
                  <a:lnTo>
                    <a:pt x="78" y="42"/>
                  </a:lnTo>
                  <a:lnTo>
                    <a:pt x="78" y="40"/>
                  </a:lnTo>
                  <a:lnTo>
                    <a:pt x="76" y="38"/>
                  </a:lnTo>
                  <a:lnTo>
                    <a:pt x="74" y="32"/>
                  </a:lnTo>
                  <a:lnTo>
                    <a:pt x="88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8" y="28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94" y="10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2" y="0"/>
                  </a:lnTo>
                  <a:lnTo>
                    <a:pt x="54" y="4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6" y="14"/>
                  </a:lnTo>
                  <a:lnTo>
                    <a:pt x="34" y="12"/>
                  </a:lnTo>
                  <a:lnTo>
                    <a:pt x="30" y="22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16" y="2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6" y="34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4" y="42"/>
                  </a:lnTo>
                  <a:lnTo>
                    <a:pt x="4" y="50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2" y="6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91" name="Google Shape;1991;p112"/>
            <p:cNvSpPr/>
            <p:nvPr/>
          </p:nvSpPr>
          <p:spPr>
            <a:xfrm>
              <a:off x="3405935" y="2911308"/>
              <a:ext cx="84901" cy="64061"/>
            </a:xfrm>
            <a:custGeom>
              <a:avLst/>
              <a:gdLst/>
              <a:ahLst/>
              <a:cxnLst/>
              <a:rect l="l" t="t" r="r" b="b"/>
              <a:pathLst>
                <a:path w="78" h="68" extrusionOk="0">
                  <a:moveTo>
                    <a:pt x="70" y="14"/>
                  </a:moveTo>
                  <a:lnTo>
                    <a:pt x="58" y="16"/>
                  </a:lnTo>
                  <a:lnTo>
                    <a:pt x="52" y="1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8" y="30"/>
                  </a:lnTo>
                  <a:lnTo>
                    <a:pt x="20" y="40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32" y="54"/>
                  </a:lnTo>
                  <a:lnTo>
                    <a:pt x="32" y="58"/>
                  </a:lnTo>
                  <a:lnTo>
                    <a:pt x="44" y="60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56" y="68"/>
                  </a:lnTo>
                  <a:lnTo>
                    <a:pt x="50" y="62"/>
                  </a:lnTo>
                  <a:lnTo>
                    <a:pt x="50" y="58"/>
                  </a:lnTo>
                  <a:lnTo>
                    <a:pt x="34" y="44"/>
                  </a:lnTo>
                  <a:lnTo>
                    <a:pt x="34" y="38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26"/>
                  </a:lnTo>
                  <a:lnTo>
                    <a:pt x="34" y="2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6" y="24"/>
                  </a:lnTo>
                  <a:lnTo>
                    <a:pt x="58" y="28"/>
                  </a:lnTo>
                  <a:lnTo>
                    <a:pt x="60" y="26"/>
                  </a:lnTo>
                  <a:lnTo>
                    <a:pt x="68" y="28"/>
                  </a:lnTo>
                  <a:lnTo>
                    <a:pt x="72" y="32"/>
                  </a:lnTo>
                  <a:lnTo>
                    <a:pt x="74" y="32"/>
                  </a:lnTo>
                  <a:lnTo>
                    <a:pt x="76" y="26"/>
                  </a:lnTo>
                  <a:lnTo>
                    <a:pt x="78" y="24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0" y="20"/>
                  </a:lnTo>
                  <a:lnTo>
                    <a:pt x="72" y="14"/>
                  </a:lnTo>
                  <a:lnTo>
                    <a:pt x="70" y="14"/>
                  </a:lnTo>
                  <a:lnTo>
                    <a:pt x="70" y="1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92" name="Google Shape;1992;p112"/>
            <p:cNvSpPr/>
            <p:nvPr/>
          </p:nvSpPr>
          <p:spPr>
            <a:xfrm>
              <a:off x="3549616" y="2634339"/>
              <a:ext cx="69664" cy="48988"/>
            </a:xfrm>
            <a:custGeom>
              <a:avLst/>
              <a:gdLst/>
              <a:ahLst/>
              <a:cxnLst/>
              <a:rect l="l" t="t" r="r" b="b"/>
              <a:pathLst>
                <a:path w="64" h="52" extrusionOk="0">
                  <a:moveTo>
                    <a:pt x="12" y="46"/>
                  </a:moveTo>
                  <a:lnTo>
                    <a:pt x="14" y="34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48" y="6"/>
                  </a:lnTo>
                  <a:lnTo>
                    <a:pt x="58" y="6"/>
                  </a:lnTo>
                  <a:lnTo>
                    <a:pt x="62" y="6"/>
                  </a:lnTo>
                  <a:lnTo>
                    <a:pt x="62" y="2"/>
                  </a:lnTo>
                  <a:lnTo>
                    <a:pt x="64" y="6"/>
                  </a:lnTo>
                  <a:lnTo>
                    <a:pt x="60" y="14"/>
                  </a:lnTo>
                  <a:lnTo>
                    <a:pt x="48" y="18"/>
                  </a:lnTo>
                  <a:lnTo>
                    <a:pt x="58" y="46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42" y="52"/>
                  </a:lnTo>
                  <a:lnTo>
                    <a:pt x="36" y="46"/>
                  </a:lnTo>
                  <a:lnTo>
                    <a:pt x="24" y="42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93" name="Google Shape;1993;p112"/>
            <p:cNvSpPr/>
            <p:nvPr/>
          </p:nvSpPr>
          <p:spPr>
            <a:xfrm>
              <a:off x="3414644" y="2747388"/>
              <a:ext cx="143680" cy="116817"/>
            </a:xfrm>
            <a:custGeom>
              <a:avLst/>
              <a:gdLst/>
              <a:ahLst/>
              <a:cxnLst/>
              <a:rect l="l" t="t" r="r" b="b"/>
              <a:pathLst>
                <a:path w="132" h="124" extrusionOk="0">
                  <a:moveTo>
                    <a:pt x="0" y="24"/>
                  </a:moveTo>
                  <a:lnTo>
                    <a:pt x="2" y="32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4" y="48"/>
                  </a:lnTo>
                  <a:lnTo>
                    <a:pt x="4" y="62"/>
                  </a:lnTo>
                  <a:lnTo>
                    <a:pt x="6" y="72"/>
                  </a:lnTo>
                  <a:lnTo>
                    <a:pt x="10" y="76"/>
                  </a:lnTo>
                  <a:lnTo>
                    <a:pt x="8" y="88"/>
                  </a:lnTo>
                  <a:lnTo>
                    <a:pt x="10" y="90"/>
                  </a:lnTo>
                  <a:lnTo>
                    <a:pt x="12" y="86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34" y="102"/>
                  </a:lnTo>
                  <a:lnTo>
                    <a:pt x="38" y="100"/>
                  </a:lnTo>
                  <a:lnTo>
                    <a:pt x="36" y="98"/>
                  </a:lnTo>
                  <a:lnTo>
                    <a:pt x="48" y="100"/>
                  </a:lnTo>
                  <a:lnTo>
                    <a:pt x="48" y="104"/>
                  </a:lnTo>
                  <a:lnTo>
                    <a:pt x="54" y="106"/>
                  </a:lnTo>
                  <a:lnTo>
                    <a:pt x="58" y="114"/>
                  </a:lnTo>
                  <a:lnTo>
                    <a:pt x="62" y="116"/>
                  </a:lnTo>
                  <a:lnTo>
                    <a:pt x="66" y="118"/>
                  </a:lnTo>
                  <a:lnTo>
                    <a:pt x="70" y="116"/>
                  </a:lnTo>
                  <a:lnTo>
                    <a:pt x="76" y="122"/>
                  </a:lnTo>
                  <a:lnTo>
                    <a:pt x="84" y="118"/>
                  </a:lnTo>
                  <a:lnTo>
                    <a:pt x="90" y="120"/>
                  </a:lnTo>
                  <a:lnTo>
                    <a:pt x="98" y="118"/>
                  </a:lnTo>
                  <a:lnTo>
                    <a:pt x="110" y="124"/>
                  </a:lnTo>
                  <a:lnTo>
                    <a:pt x="114" y="124"/>
                  </a:lnTo>
                  <a:lnTo>
                    <a:pt x="114" y="118"/>
                  </a:lnTo>
                  <a:lnTo>
                    <a:pt x="118" y="108"/>
                  </a:lnTo>
                  <a:lnTo>
                    <a:pt x="132" y="96"/>
                  </a:lnTo>
                  <a:lnTo>
                    <a:pt x="132" y="94"/>
                  </a:lnTo>
                  <a:lnTo>
                    <a:pt x="132" y="86"/>
                  </a:lnTo>
                  <a:lnTo>
                    <a:pt x="128" y="84"/>
                  </a:lnTo>
                  <a:lnTo>
                    <a:pt x="124" y="72"/>
                  </a:lnTo>
                  <a:lnTo>
                    <a:pt x="126" y="62"/>
                  </a:lnTo>
                  <a:lnTo>
                    <a:pt x="120" y="56"/>
                  </a:lnTo>
                  <a:lnTo>
                    <a:pt x="130" y="48"/>
                  </a:lnTo>
                  <a:lnTo>
                    <a:pt x="130" y="40"/>
                  </a:lnTo>
                  <a:lnTo>
                    <a:pt x="124" y="18"/>
                  </a:lnTo>
                  <a:lnTo>
                    <a:pt x="124" y="16"/>
                  </a:lnTo>
                  <a:lnTo>
                    <a:pt x="116" y="10"/>
                  </a:lnTo>
                  <a:lnTo>
                    <a:pt x="92" y="12"/>
                  </a:lnTo>
                  <a:lnTo>
                    <a:pt x="72" y="8"/>
                  </a:lnTo>
                  <a:lnTo>
                    <a:pt x="62" y="12"/>
                  </a:lnTo>
                  <a:lnTo>
                    <a:pt x="58" y="4"/>
                  </a:lnTo>
                  <a:lnTo>
                    <a:pt x="62" y="4"/>
                  </a:lnTo>
                  <a:lnTo>
                    <a:pt x="60" y="2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24" y="12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94" name="Google Shape;1994;p112"/>
            <p:cNvSpPr/>
            <p:nvPr/>
          </p:nvSpPr>
          <p:spPr>
            <a:xfrm>
              <a:off x="3512607" y="2673906"/>
              <a:ext cx="108847" cy="54641"/>
            </a:xfrm>
            <a:custGeom>
              <a:avLst/>
              <a:gdLst/>
              <a:ahLst/>
              <a:cxnLst/>
              <a:rect l="l" t="t" r="r" b="b"/>
              <a:pathLst>
                <a:path w="100" h="58" extrusionOk="0">
                  <a:moveTo>
                    <a:pt x="78" y="58"/>
                  </a:moveTo>
                  <a:lnTo>
                    <a:pt x="84" y="54"/>
                  </a:lnTo>
                  <a:lnTo>
                    <a:pt x="90" y="54"/>
                  </a:lnTo>
                  <a:lnTo>
                    <a:pt x="94" y="46"/>
                  </a:lnTo>
                  <a:lnTo>
                    <a:pt x="100" y="46"/>
                  </a:lnTo>
                  <a:lnTo>
                    <a:pt x="98" y="36"/>
                  </a:lnTo>
                  <a:lnTo>
                    <a:pt x="92" y="26"/>
                  </a:lnTo>
                  <a:lnTo>
                    <a:pt x="94" y="18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76" y="10"/>
                  </a:lnTo>
                  <a:lnTo>
                    <a:pt x="70" y="4"/>
                  </a:lnTo>
                  <a:lnTo>
                    <a:pt x="58" y="0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6" y="20"/>
                  </a:lnTo>
                  <a:lnTo>
                    <a:pt x="44" y="28"/>
                  </a:lnTo>
                  <a:lnTo>
                    <a:pt x="42" y="24"/>
                  </a:lnTo>
                  <a:lnTo>
                    <a:pt x="36" y="26"/>
                  </a:lnTo>
                  <a:lnTo>
                    <a:pt x="34" y="24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22" y="8"/>
                  </a:lnTo>
                  <a:lnTo>
                    <a:pt x="12" y="12"/>
                  </a:lnTo>
                  <a:lnTo>
                    <a:pt x="2" y="32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8" y="42"/>
                  </a:lnTo>
                  <a:lnTo>
                    <a:pt x="16" y="38"/>
                  </a:lnTo>
                  <a:lnTo>
                    <a:pt x="38" y="40"/>
                  </a:lnTo>
                  <a:lnTo>
                    <a:pt x="46" y="42"/>
                  </a:lnTo>
                  <a:lnTo>
                    <a:pt x="54" y="38"/>
                  </a:lnTo>
                  <a:lnTo>
                    <a:pt x="58" y="44"/>
                  </a:lnTo>
                  <a:lnTo>
                    <a:pt x="64" y="46"/>
                  </a:lnTo>
                  <a:lnTo>
                    <a:pt x="78" y="58"/>
                  </a:lnTo>
                  <a:lnTo>
                    <a:pt x="78" y="5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95" name="Google Shape;1995;p112"/>
            <p:cNvSpPr/>
            <p:nvPr/>
          </p:nvSpPr>
          <p:spPr>
            <a:xfrm>
              <a:off x="3514784" y="2709704"/>
              <a:ext cx="82724" cy="54641"/>
            </a:xfrm>
            <a:custGeom>
              <a:avLst/>
              <a:gdLst/>
              <a:ahLst/>
              <a:cxnLst/>
              <a:rect l="l" t="t" r="r" b="b"/>
              <a:pathLst>
                <a:path w="76" h="58" extrusionOk="0">
                  <a:moveTo>
                    <a:pt x="50" y="58"/>
                  </a:moveTo>
                  <a:lnTo>
                    <a:pt x="50" y="54"/>
                  </a:lnTo>
                  <a:lnTo>
                    <a:pt x="56" y="52"/>
                  </a:lnTo>
                  <a:lnTo>
                    <a:pt x="64" y="54"/>
                  </a:lnTo>
                  <a:lnTo>
                    <a:pt x="60" y="48"/>
                  </a:lnTo>
                  <a:lnTo>
                    <a:pt x="64" y="44"/>
                  </a:lnTo>
                  <a:lnTo>
                    <a:pt x="64" y="36"/>
                  </a:lnTo>
                  <a:lnTo>
                    <a:pt x="74" y="32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72" y="22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62" y="8"/>
                  </a:lnTo>
                  <a:lnTo>
                    <a:pt x="56" y="6"/>
                  </a:lnTo>
                  <a:lnTo>
                    <a:pt x="52" y="0"/>
                  </a:lnTo>
                  <a:lnTo>
                    <a:pt x="44" y="4"/>
                  </a:lnTo>
                  <a:lnTo>
                    <a:pt x="36" y="2"/>
                  </a:lnTo>
                  <a:lnTo>
                    <a:pt x="14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4" y="28"/>
                  </a:lnTo>
                  <a:lnTo>
                    <a:pt x="22" y="34"/>
                  </a:lnTo>
                  <a:lnTo>
                    <a:pt x="24" y="38"/>
                  </a:lnTo>
                  <a:lnTo>
                    <a:pt x="22" y="42"/>
                  </a:lnTo>
                  <a:lnTo>
                    <a:pt x="24" y="50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50" y="58"/>
                  </a:lnTo>
                  <a:lnTo>
                    <a:pt x="50" y="5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96" name="Google Shape;1996;p112"/>
            <p:cNvSpPr/>
            <p:nvPr/>
          </p:nvSpPr>
          <p:spPr>
            <a:xfrm>
              <a:off x="3493015" y="2728546"/>
              <a:ext cx="47893" cy="30146"/>
            </a:xfrm>
            <a:custGeom>
              <a:avLst/>
              <a:gdLst/>
              <a:ahLst/>
              <a:cxnLst/>
              <a:rect l="l" t="t" r="r" b="b"/>
              <a:pathLst>
                <a:path w="44" h="32" extrusionOk="0">
                  <a:moveTo>
                    <a:pt x="0" y="28"/>
                  </a:moveTo>
                  <a:lnTo>
                    <a:pt x="20" y="32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44" y="18"/>
                  </a:lnTo>
                  <a:lnTo>
                    <a:pt x="42" y="14"/>
                  </a:lnTo>
                  <a:lnTo>
                    <a:pt x="24" y="8"/>
                  </a:lnTo>
                  <a:lnTo>
                    <a:pt x="22" y="18"/>
                  </a:lnTo>
                  <a:lnTo>
                    <a:pt x="14" y="16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16" y="10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97" name="Google Shape;1997;p112"/>
            <p:cNvSpPr/>
            <p:nvPr/>
          </p:nvSpPr>
          <p:spPr>
            <a:xfrm>
              <a:off x="3075038" y="2964063"/>
              <a:ext cx="182865" cy="124354"/>
            </a:xfrm>
            <a:custGeom>
              <a:avLst/>
              <a:gdLst/>
              <a:ahLst/>
              <a:cxnLst/>
              <a:rect l="l" t="t" r="r" b="b"/>
              <a:pathLst>
                <a:path w="168" h="132" extrusionOk="0">
                  <a:moveTo>
                    <a:pt x="26" y="114"/>
                  </a:moveTo>
                  <a:lnTo>
                    <a:pt x="24" y="106"/>
                  </a:lnTo>
                  <a:lnTo>
                    <a:pt x="32" y="100"/>
                  </a:lnTo>
                  <a:lnTo>
                    <a:pt x="28" y="90"/>
                  </a:lnTo>
                  <a:lnTo>
                    <a:pt x="30" y="82"/>
                  </a:lnTo>
                  <a:lnTo>
                    <a:pt x="26" y="72"/>
                  </a:lnTo>
                  <a:lnTo>
                    <a:pt x="34" y="68"/>
                  </a:lnTo>
                  <a:lnTo>
                    <a:pt x="32" y="60"/>
                  </a:lnTo>
                  <a:lnTo>
                    <a:pt x="34" y="48"/>
                  </a:lnTo>
                  <a:lnTo>
                    <a:pt x="40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18" y="34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0" y="14"/>
                  </a:lnTo>
                  <a:lnTo>
                    <a:pt x="4" y="8"/>
                  </a:lnTo>
                  <a:lnTo>
                    <a:pt x="12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32" y="2"/>
                  </a:lnTo>
                  <a:lnTo>
                    <a:pt x="44" y="0"/>
                  </a:lnTo>
                  <a:lnTo>
                    <a:pt x="62" y="4"/>
                  </a:lnTo>
                  <a:lnTo>
                    <a:pt x="76" y="4"/>
                  </a:lnTo>
                  <a:lnTo>
                    <a:pt x="100" y="6"/>
                  </a:lnTo>
                  <a:lnTo>
                    <a:pt x="106" y="12"/>
                  </a:lnTo>
                  <a:lnTo>
                    <a:pt x="116" y="16"/>
                  </a:lnTo>
                  <a:lnTo>
                    <a:pt x="130" y="20"/>
                  </a:lnTo>
                  <a:lnTo>
                    <a:pt x="136" y="16"/>
                  </a:lnTo>
                  <a:lnTo>
                    <a:pt x="142" y="20"/>
                  </a:lnTo>
                  <a:lnTo>
                    <a:pt x="144" y="24"/>
                  </a:lnTo>
                  <a:lnTo>
                    <a:pt x="146" y="22"/>
                  </a:lnTo>
                  <a:lnTo>
                    <a:pt x="150" y="24"/>
                  </a:lnTo>
                  <a:lnTo>
                    <a:pt x="166" y="24"/>
                  </a:lnTo>
                  <a:lnTo>
                    <a:pt x="168" y="26"/>
                  </a:lnTo>
                  <a:lnTo>
                    <a:pt x="166" y="28"/>
                  </a:lnTo>
                  <a:lnTo>
                    <a:pt x="168" y="32"/>
                  </a:lnTo>
                  <a:lnTo>
                    <a:pt x="166" y="34"/>
                  </a:lnTo>
                  <a:lnTo>
                    <a:pt x="152" y="44"/>
                  </a:lnTo>
                  <a:lnTo>
                    <a:pt x="138" y="48"/>
                  </a:lnTo>
                  <a:lnTo>
                    <a:pt x="136" y="52"/>
                  </a:lnTo>
                  <a:lnTo>
                    <a:pt x="122" y="72"/>
                  </a:lnTo>
                  <a:lnTo>
                    <a:pt x="120" y="76"/>
                  </a:lnTo>
                  <a:lnTo>
                    <a:pt x="122" y="84"/>
                  </a:lnTo>
                  <a:lnTo>
                    <a:pt x="128" y="88"/>
                  </a:lnTo>
                  <a:lnTo>
                    <a:pt x="126" y="90"/>
                  </a:lnTo>
                  <a:lnTo>
                    <a:pt x="118" y="94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06" y="108"/>
                  </a:lnTo>
                  <a:lnTo>
                    <a:pt x="102" y="112"/>
                  </a:lnTo>
                  <a:lnTo>
                    <a:pt x="98" y="120"/>
                  </a:lnTo>
                  <a:lnTo>
                    <a:pt x="66" y="122"/>
                  </a:lnTo>
                  <a:lnTo>
                    <a:pt x="64" y="124"/>
                  </a:lnTo>
                  <a:lnTo>
                    <a:pt x="58" y="126"/>
                  </a:lnTo>
                  <a:lnTo>
                    <a:pt x="52" y="132"/>
                  </a:lnTo>
                  <a:lnTo>
                    <a:pt x="44" y="130"/>
                  </a:lnTo>
                  <a:lnTo>
                    <a:pt x="40" y="118"/>
                  </a:lnTo>
                  <a:lnTo>
                    <a:pt x="36" y="116"/>
                  </a:lnTo>
                  <a:lnTo>
                    <a:pt x="32" y="114"/>
                  </a:lnTo>
                  <a:lnTo>
                    <a:pt x="26" y="114"/>
                  </a:lnTo>
                  <a:lnTo>
                    <a:pt x="26" y="11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98" name="Google Shape;1998;p112"/>
            <p:cNvSpPr/>
            <p:nvPr/>
          </p:nvSpPr>
          <p:spPr>
            <a:xfrm>
              <a:off x="3140346" y="2826521"/>
              <a:ext cx="185042" cy="160153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100" y="0"/>
                  </a:moveTo>
                  <a:lnTo>
                    <a:pt x="88" y="4"/>
                  </a:lnTo>
                  <a:lnTo>
                    <a:pt x="86" y="8"/>
                  </a:lnTo>
                  <a:lnTo>
                    <a:pt x="86" y="18"/>
                  </a:lnTo>
                  <a:lnTo>
                    <a:pt x="80" y="24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70" y="34"/>
                  </a:lnTo>
                  <a:lnTo>
                    <a:pt x="62" y="38"/>
                  </a:lnTo>
                  <a:lnTo>
                    <a:pt x="50" y="36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0" y="2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44" y="50"/>
                  </a:lnTo>
                  <a:lnTo>
                    <a:pt x="40" y="50"/>
                  </a:lnTo>
                  <a:lnTo>
                    <a:pt x="30" y="52"/>
                  </a:lnTo>
                  <a:lnTo>
                    <a:pt x="24" y="46"/>
                  </a:lnTo>
                  <a:lnTo>
                    <a:pt x="18" y="46"/>
                  </a:lnTo>
                  <a:lnTo>
                    <a:pt x="16" y="48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2" y="58"/>
                  </a:lnTo>
                  <a:lnTo>
                    <a:pt x="6" y="62"/>
                  </a:lnTo>
                  <a:lnTo>
                    <a:pt x="2" y="62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22" y="72"/>
                  </a:lnTo>
                  <a:lnTo>
                    <a:pt x="32" y="72"/>
                  </a:lnTo>
                  <a:lnTo>
                    <a:pt x="32" y="78"/>
                  </a:lnTo>
                  <a:lnTo>
                    <a:pt x="42" y="78"/>
                  </a:lnTo>
                  <a:lnTo>
                    <a:pt x="36" y="80"/>
                  </a:lnTo>
                  <a:lnTo>
                    <a:pt x="36" y="86"/>
                  </a:lnTo>
                  <a:lnTo>
                    <a:pt x="40" y="92"/>
                  </a:lnTo>
                  <a:lnTo>
                    <a:pt x="50" y="96"/>
                  </a:lnTo>
                  <a:lnTo>
                    <a:pt x="50" y="104"/>
                  </a:lnTo>
                  <a:lnTo>
                    <a:pt x="50" y="106"/>
                  </a:lnTo>
                  <a:lnTo>
                    <a:pt x="54" y="114"/>
                  </a:lnTo>
                  <a:lnTo>
                    <a:pt x="56" y="116"/>
                  </a:lnTo>
                  <a:lnTo>
                    <a:pt x="52" y="112"/>
                  </a:lnTo>
                  <a:lnTo>
                    <a:pt x="50" y="126"/>
                  </a:lnTo>
                  <a:lnTo>
                    <a:pt x="52" y="128"/>
                  </a:lnTo>
                  <a:lnTo>
                    <a:pt x="48" y="132"/>
                  </a:lnTo>
                  <a:lnTo>
                    <a:pt x="46" y="148"/>
                  </a:lnTo>
                  <a:lnTo>
                    <a:pt x="44" y="150"/>
                  </a:lnTo>
                  <a:lnTo>
                    <a:pt x="40" y="152"/>
                  </a:lnTo>
                  <a:lnTo>
                    <a:pt x="46" y="158"/>
                  </a:lnTo>
                  <a:lnTo>
                    <a:pt x="56" y="162"/>
                  </a:lnTo>
                  <a:lnTo>
                    <a:pt x="70" y="166"/>
                  </a:lnTo>
                  <a:lnTo>
                    <a:pt x="76" y="162"/>
                  </a:lnTo>
                  <a:lnTo>
                    <a:pt x="82" y="166"/>
                  </a:lnTo>
                  <a:lnTo>
                    <a:pt x="84" y="166"/>
                  </a:lnTo>
                  <a:lnTo>
                    <a:pt x="86" y="168"/>
                  </a:lnTo>
                  <a:lnTo>
                    <a:pt x="90" y="170"/>
                  </a:lnTo>
                  <a:lnTo>
                    <a:pt x="106" y="170"/>
                  </a:lnTo>
                  <a:lnTo>
                    <a:pt x="104" y="162"/>
                  </a:lnTo>
                  <a:lnTo>
                    <a:pt x="106" y="156"/>
                  </a:lnTo>
                  <a:lnTo>
                    <a:pt x="118" y="148"/>
                  </a:lnTo>
                  <a:lnTo>
                    <a:pt x="126" y="152"/>
                  </a:lnTo>
                  <a:lnTo>
                    <a:pt x="132" y="152"/>
                  </a:lnTo>
                  <a:lnTo>
                    <a:pt x="146" y="156"/>
                  </a:lnTo>
                  <a:lnTo>
                    <a:pt x="152" y="154"/>
                  </a:lnTo>
                  <a:lnTo>
                    <a:pt x="158" y="146"/>
                  </a:lnTo>
                  <a:lnTo>
                    <a:pt x="164" y="144"/>
                  </a:lnTo>
                  <a:lnTo>
                    <a:pt x="164" y="136"/>
                  </a:lnTo>
                  <a:lnTo>
                    <a:pt x="158" y="136"/>
                  </a:lnTo>
                  <a:lnTo>
                    <a:pt x="156" y="132"/>
                  </a:lnTo>
                  <a:lnTo>
                    <a:pt x="156" y="124"/>
                  </a:lnTo>
                  <a:lnTo>
                    <a:pt x="152" y="122"/>
                  </a:lnTo>
                  <a:lnTo>
                    <a:pt x="154" y="120"/>
                  </a:lnTo>
                  <a:lnTo>
                    <a:pt x="158" y="116"/>
                  </a:lnTo>
                  <a:lnTo>
                    <a:pt x="154" y="106"/>
                  </a:lnTo>
                  <a:lnTo>
                    <a:pt x="156" y="104"/>
                  </a:lnTo>
                  <a:lnTo>
                    <a:pt x="156" y="102"/>
                  </a:lnTo>
                  <a:lnTo>
                    <a:pt x="154" y="102"/>
                  </a:lnTo>
                  <a:lnTo>
                    <a:pt x="154" y="94"/>
                  </a:lnTo>
                  <a:lnTo>
                    <a:pt x="148" y="94"/>
                  </a:lnTo>
                  <a:lnTo>
                    <a:pt x="144" y="100"/>
                  </a:lnTo>
                  <a:lnTo>
                    <a:pt x="144" y="94"/>
                  </a:lnTo>
                  <a:lnTo>
                    <a:pt x="150" y="82"/>
                  </a:lnTo>
                  <a:lnTo>
                    <a:pt x="156" y="76"/>
                  </a:lnTo>
                  <a:lnTo>
                    <a:pt x="154" y="74"/>
                  </a:lnTo>
                  <a:lnTo>
                    <a:pt x="156" y="72"/>
                  </a:lnTo>
                  <a:lnTo>
                    <a:pt x="164" y="70"/>
                  </a:lnTo>
                  <a:lnTo>
                    <a:pt x="164" y="60"/>
                  </a:lnTo>
                  <a:lnTo>
                    <a:pt x="166" y="52"/>
                  </a:lnTo>
                  <a:lnTo>
                    <a:pt x="170" y="44"/>
                  </a:lnTo>
                  <a:lnTo>
                    <a:pt x="152" y="38"/>
                  </a:lnTo>
                  <a:lnTo>
                    <a:pt x="146" y="32"/>
                  </a:lnTo>
                  <a:lnTo>
                    <a:pt x="140" y="30"/>
                  </a:lnTo>
                  <a:lnTo>
                    <a:pt x="134" y="30"/>
                  </a:lnTo>
                  <a:lnTo>
                    <a:pt x="130" y="28"/>
                  </a:lnTo>
                  <a:lnTo>
                    <a:pt x="130" y="20"/>
                  </a:lnTo>
                  <a:lnTo>
                    <a:pt x="126" y="24"/>
                  </a:lnTo>
                  <a:lnTo>
                    <a:pt x="120" y="22"/>
                  </a:lnTo>
                  <a:lnTo>
                    <a:pt x="118" y="16"/>
                  </a:lnTo>
                  <a:lnTo>
                    <a:pt x="108" y="12"/>
                  </a:lnTo>
                  <a:lnTo>
                    <a:pt x="106" y="6"/>
                  </a:lnTo>
                  <a:lnTo>
                    <a:pt x="100" y="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99" name="Google Shape;1999;p112"/>
            <p:cNvSpPr/>
            <p:nvPr/>
          </p:nvSpPr>
          <p:spPr>
            <a:xfrm>
              <a:off x="3072860" y="2992326"/>
              <a:ext cx="47893" cy="81018"/>
            </a:xfrm>
            <a:custGeom>
              <a:avLst/>
              <a:gdLst/>
              <a:ahLst/>
              <a:cxnLst/>
              <a:rect l="l" t="t" r="r" b="b"/>
              <a:pathLst>
                <a:path w="44" h="86" extrusionOk="0">
                  <a:moveTo>
                    <a:pt x="10" y="4"/>
                  </a:moveTo>
                  <a:lnTo>
                    <a:pt x="12" y="2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40" y="2"/>
                  </a:lnTo>
                  <a:lnTo>
                    <a:pt x="44" y="8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4" y="30"/>
                  </a:lnTo>
                  <a:lnTo>
                    <a:pt x="36" y="38"/>
                  </a:lnTo>
                  <a:lnTo>
                    <a:pt x="28" y="42"/>
                  </a:lnTo>
                  <a:lnTo>
                    <a:pt x="32" y="52"/>
                  </a:lnTo>
                  <a:lnTo>
                    <a:pt x="30" y="60"/>
                  </a:lnTo>
                  <a:lnTo>
                    <a:pt x="34" y="70"/>
                  </a:lnTo>
                  <a:lnTo>
                    <a:pt x="26" y="76"/>
                  </a:lnTo>
                  <a:lnTo>
                    <a:pt x="28" y="84"/>
                  </a:lnTo>
                  <a:lnTo>
                    <a:pt x="22" y="86"/>
                  </a:lnTo>
                  <a:lnTo>
                    <a:pt x="8" y="86"/>
                  </a:lnTo>
                  <a:lnTo>
                    <a:pt x="10" y="62"/>
                  </a:lnTo>
                  <a:lnTo>
                    <a:pt x="6" y="62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2" y="48"/>
                  </a:lnTo>
                  <a:lnTo>
                    <a:pt x="8" y="36"/>
                  </a:lnTo>
                  <a:lnTo>
                    <a:pt x="10" y="2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0" name="Google Shape;2000;p112"/>
            <p:cNvSpPr/>
            <p:nvPr/>
          </p:nvSpPr>
          <p:spPr>
            <a:xfrm>
              <a:off x="3290556" y="2843479"/>
              <a:ext cx="10885" cy="13189"/>
            </a:xfrm>
            <a:custGeom>
              <a:avLst/>
              <a:gdLst/>
              <a:ahLst/>
              <a:cxnLst/>
              <a:rect l="l" t="t" r="r" b="b"/>
              <a:pathLst>
                <a:path w="10" h="14" extrusionOk="0">
                  <a:moveTo>
                    <a:pt x="8" y="14"/>
                  </a:moveTo>
                  <a:lnTo>
                    <a:pt x="10" y="10"/>
                  </a:lnTo>
                  <a:lnTo>
                    <a:pt x="8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2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1" name="Google Shape;2001;p112"/>
            <p:cNvSpPr/>
            <p:nvPr/>
          </p:nvSpPr>
          <p:spPr>
            <a:xfrm>
              <a:off x="3297087" y="2892467"/>
              <a:ext cx="63132" cy="32031"/>
            </a:xfrm>
            <a:custGeom>
              <a:avLst/>
              <a:gdLst/>
              <a:ahLst/>
              <a:cxnLst/>
              <a:rect l="l" t="t" r="r" b="b"/>
              <a:pathLst>
                <a:path w="58" h="34" extrusionOk="0">
                  <a:moveTo>
                    <a:pt x="58" y="16"/>
                  </a:moveTo>
                  <a:lnTo>
                    <a:pt x="48" y="12"/>
                  </a:lnTo>
                  <a:lnTo>
                    <a:pt x="46" y="10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10" y="24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24" y="34"/>
                  </a:lnTo>
                  <a:lnTo>
                    <a:pt x="32" y="24"/>
                  </a:lnTo>
                  <a:lnTo>
                    <a:pt x="32" y="28"/>
                  </a:lnTo>
                  <a:lnTo>
                    <a:pt x="38" y="34"/>
                  </a:lnTo>
                  <a:lnTo>
                    <a:pt x="42" y="24"/>
                  </a:lnTo>
                  <a:lnTo>
                    <a:pt x="54" y="26"/>
                  </a:lnTo>
                  <a:lnTo>
                    <a:pt x="54" y="20"/>
                  </a:lnTo>
                  <a:lnTo>
                    <a:pt x="58" y="20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2" name="Google Shape;2002;p112"/>
            <p:cNvSpPr/>
            <p:nvPr/>
          </p:nvSpPr>
          <p:spPr>
            <a:xfrm>
              <a:off x="3249194" y="2818985"/>
              <a:ext cx="50070" cy="35799"/>
            </a:xfrm>
            <a:custGeom>
              <a:avLst/>
              <a:gdLst/>
              <a:ahLst/>
              <a:cxnLst/>
              <a:rect l="l" t="t" r="r" b="b"/>
              <a:pathLst>
                <a:path w="46" h="38" extrusionOk="0">
                  <a:moveTo>
                    <a:pt x="30" y="36"/>
                  </a:moveTo>
                  <a:lnTo>
                    <a:pt x="30" y="28"/>
                  </a:lnTo>
                  <a:lnTo>
                    <a:pt x="26" y="32"/>
                  </a:lnTo>
                  <a:lnTo>
                    <a:pt x="20" y="30"/>
                  </a:lnTo>
                  <a:lnTo>
                    <a:pt x="18" y="24"/>
                  </a:lnTo>
                  <a:lnTo>
                    <a:pt x="8" y="2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38" y="14"/>
                  </a:lnTo>
                  <a:lnTo>
                    <a:pt x="44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38" y="32"/>
                  </a:lnTo>
                  <a:lnTo>
                    <a:pt x="40" y="38"/>
                  </a:lnTo>
                  <a:lnTo>
                    <a:pt x="34" y="38"/>
                  </a:lnTo>
                  <a:lnTo>
                    <a:pt x="30" y="36"/>
                  </a:lnTo>
                  <a:lnTo>
                    <a:pt x="30" y="3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3" name="Google Shape;2003;p112"/>
            <p:cNvSpPr/>
            <p:nvPr/>
          </p:nvSpPr>
          <p:spPr>
            <a:xfrm>
              <a:off x="3260079" y="2777534"/>
              <a:ext cx="52246" cy="54641"/>
            </a:xfrm>
            <a:custGeom>
              <a:avLst/>
              <a:gdLst/>
              <a:ahLst/>
              <a:cxnLst/>
              <a:rect l="l" t="t" r="r" b="b"/>
              <a:pathLst>
                <a:path w="48" h="58" extrusionOk="0">
                  <a:moveTo>
                    <a:pt x="48" y="4"/>
                  </a:moveTo>
                  <a:lnTo>
                    <a:pt x="42" y="0"/>
                  </a:lnTo>
                  <a:lnTo>
                    <a:pt x="32" y="2"/>
                  </a:lnTo>
                  <a:lnTo>
                    <a:pt x="26" y="4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6" y="26"/>
                  </a:lnTo>
                  <a:lnTo>
                    <a:pt x="20" y="24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0" y="12"/>
                  </a:lnTo>
                  <a:lnTo>
                    <a:pt x="18" y="14"/>
                  </a:lnTo>
                  <a:lnTo>
                    <a:pt x="14" y="26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18" y="38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0" y="46"/>
                  </a:lnTo>
                  <a:lnTo>
                    <a:pt x="4" y="48"/>
                  </a:lnTo>
                  <a:lnTo>
                    <a:pt x="16" y="44"/>
                  </a:lnTo>
                  <a:lnTo>
                    <a:pt x="22" y="46"/>
                  </a:lnTo>
                  <a:lnTo>
                    <a:pt x="28" y="50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4" y="50"/>
                  </a:lnTo>
                  <a:lnTo>
                    <a:pt x="32" y="34"/>
                  </a:lnTo>
                  <a:lnTo>
                    <a:pt x="40" y="34"/>
                  </a:lnTo>
                  <a:lnTo>
                    <a:pt x="42" y="30"/>
                  </a:lnTo>
                  <a:lnTo>
                    <a:pt x="46" y="26"/>
                  </a:lnTo>
                  <a:lnTo>
                    <a:pt x="46" y="22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6" y="16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4" name="Google Shape;2004;p112"/>
            <p:cNvSpPr/>
            <p:nvPr/>
          </p:nvSpPr>
          <p:spPr>
            <a:xfrm>
              <a:off x="3294910" y="2745502"/>
              <a:ext cx="130618" cy="152616"/>
            </a:xfrm>
            <a:custGeom>
              <a:avLst/>
              <a:gdLst/>
              <a:ahLst/>
              <a:cxnLst/>
              <a:rect l="l" t="t" r="r" b="b"/>
              <a:pathLst>
                <a:path w="120" h="162" extrusionOk="0">
                  <a:moveTo>
                    <a:pt x="104" y="134"/>
                  </a:moveTo>
                  <a:lnTo>
                    <a:pt x="104" y="136"/>
                  </a:lnTo>
                  <a:lnTo>
                    <a:pt x="100" y="138"/>
                  </a:lnTo>
                  <a:lnTo>
                    <a:pt x="98" y="142"/>
                  </a:lnTo>
                  <a:lnTo>
                    <a:pt x="94" y="144"/>
                  </a:lnTo>
                  <a:lnTo>
                    <a:pt x="92" y="146"/>
                  </a:lnTo>
                  <a:lnTo>
                    <a:pt x="94" y="156"/>
                  </a:lnTo>
                  <a:lnTo>
                    <a:pt x="92" y="158"/>
                  </a:lnTo>
                  <a:lnTo>
                    <a:pt x="92" y="156"/>
                  </a:lnTo>
                  <a:lnTo>
                    <a:pt x="84" y="154"/>
                  </a:lnTo>
                  <a:lnTo>
                    <a:pt x="70" y="160"/>
                  </a:lnTo>
                  <a:lnTo>
                    <a:pt x="62" y="158"/>
                  </a:lnTo>
                  <a:lnTo>
                    <a:pt x="58" y="162"/>
                  </a:lnTo>
                  <a:lnTo>
                    <a:pt x="52" y="158"/>
                  </a:lnTo>
                  <a:lnTo>
                    <a:pt x="48" y="160"/>
                  </a:lnTo>
                  <a:lnTo>
                    <a:pt x="38" y="156"/>
                  </a:lnTo>
                  <a:lnTo>
                    <a:pt x="24" y="158"/>
                  </a:lnTo>
                  <a:lnTo>
                    <a:pt x="22" y="156"/>
                  </a:lnTo>
                  <a:lnTo>
                    <a:pt x="22" y="146"/>
                  </a:lnTo>
                  <a:lnTo>
                    <a:pt x="24" y="138"/>
                  </a:lnTo>
                  <a:lnTo>
                    <a:pt x="28" y="130"/>
                  </a:lnTo>
                  <a:lnTo>
                    <a:pt x="10" y="124"/>
                  </a:lnTo>
                  <a:lnTo>
                    <a:pt x="4" y="118"/>
                  </a:lnTo>
                  <a:lnTo>
                    <a:pt x="6" y="114"/>
                  </a:lnTo>
                  <a:lnTo>
                    <a:pt x="4" y="110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4" y="98"/>
                  </a:lnTo>
                  <a:lnTo>
                    <a:pt x="2" y="92"/>
                  </a:lnTo>
                  <a:lnTo>
                    <a:pt x="0" y="88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8" y="68"/>
                  </a:lnTo>
                  <a:lnTo>
                    <a:pt x="10" y="64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14" y="50"/>
                  </a:lnTo>
                  <a:lnTo>
                    <a:pt x="16" y="38"/>
                  </a:lnTo>
                  <a:lnTo>
                    <a:pt x="20" y="38"/>
                  </a:lnTo>
                  <a:lnTo>
                    <a:pt x="16" y="34"/>
                  </a:lnTo>
                  <a:lnTo>
                    <a:pt x="18" y="30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6" y="38"/>
                  </a:lnTo>
                  <a:lnTo>
                    <a:pt x="34" y="32"/>
                  </a:lnTo>
                  <a:lnTo>
                    <a:pt x="36" y="26"/>
                  </a:lnTo>
                  <a:lnTo>
                    <a:pt x="42" y="24"/>
                  </a:lnTo>
                  <a:lnTo>
                    <a:pt x="38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40" y="10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4"/>
                  </a:lnTo>
                  <a:lnTo>
                    <a:pt x="68" y="14"/>
                  </a:lnTo>
                  <a:lnTo>
                    <a:pt x="64" y="22"/>
                  </a:lnTo>
                  <a:lnTo>
                    <a:pt x="74" y="22"/>
                  </a:lnTo>
                  <a:lnTo>
                    <a:pt x="72" y="20"/>
                  </a:lnTo>
                  <a:lnTo>
                    <a:pt x="76" y="18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88" y="10"/>
                  </a:lnTo>
                  <a:lnTo>
                    <a:pt x="90" y="12"/>
                  </a:lnTo>
                  <a:lnTo>
                    <a:pt x="86" y="16"/>
                  </a:lnTo>
                  <a:lnTo>
                    <a:pt x="94" y="12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4" y="24"/>
                  </a:lnTo>
                  <a:lnTo>
                    <a:pt x="110" y="26"/>
                  </a:lnTo>
                  <a:lnTo>
                    <a:pt x="112" y="34"/>
                  </a:lnTo>
                  <a:lnTo>
                    <a:pt x="112" y="38"/>
                  </a:lnTo>
                  <a:lnTo>
                    <a:pt x="110" y="48"/>
                  </a:lnTo>
                  <a:lnTo>
                    <a:pt x="114" y="50"/>
                  </a:lnTo>
                  <a:lnTo>
                    <a:pt x="114" y="64"/>
                  </a:lnTo>
                  <a:lnTo>
                    <a:pt x="116" y="74"/>
                  </a:lnTo>
                  <a:lnTo>
                    <a:pt x="120" y="78"/>
                  </a:lnTo>
                  <a:lnTo>
                    <a:pt x="118" y="90"/>
                  </a:lnTo>
                  <a:lnTo>
                    <a:pt x="110" y="84"/>
                  </a:lnTo>
                  <a:lnTo>
                    <a:pt x="110" y="90"/>
                  </a:lnTo>
                  <a:lnTo>
                    <a:pt x="86" y="102"/>
                  </a:lnTo>
                  <a:lnTo>
                    <a:pt x="86" y="104"/>
                  </a:lnTo>
                  <a:lnTo>
                    <a:pt x="80" y="102"/>
                  </a:lnTo>
                  <a:lnTo>
                    <a:pt x="80" y="104"/>
                  </a:lnTo>
                  <a:lnTo>
                    <a:pt x="86" y="108"/>
                  </a:lnTo>
                  <a:lnTo>
                    <a:pt x="86" y="116"/>
                  </a:lnTo>
                  <a:lnTo>
                    <a:pt x="88" y="118"/>
                  </a:lnTo>
                  <a:lnTo>
                    <a:pt x="104" y="134"/>
                  </a:lnTo>
                  <a:lnTo>
                    <a:pt x="104" y="13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5" name="Google Shape;2005;p112"/>
            <p:cNvSpPr/>
            <p:nvPr/>
          </p:nvSpPr>
          <p:spPr>
            <a:xfrm>
              <a:off x="3368928" y="2359254"/>
              <a:ext cx="191574" cy="376828"/>
            </a:xfrm>
            <a:custGeom>
              <a:avLst/>
              <a:gdLst/>
              <a:ahLst/>
              <a:cxnLst/>
              <a:rect l="l" t="t" r="r" b="b"/>
              <a:pathLst>
                <a:path w="176" h="400" extrusionOk="0">
                  <a:moveTo>
                    <a:pt x="174" y="108"/>
                  </a:moveTo>
                  <a:lnTo>
                    <a:pt x="176" y="112"/>
                  </a:lnTo>
                  <a:lnTo>
                    <a:pt x="174" y="114"/>
                  </a:lnTo>
                  <a:lnTo>
                    <a:pt x="170" y="112"/>
                  </a:lnTo>
                  <a:lnTo>
                    <a:pt x="164" y="112"/>
                  </a:lnTo>
                  <a:lnTo>
                    <a:pt x="162" y="114"/>
                  </a:lnTo>
                  <a:lnTo>
                    <a:pt x="152" y="110"/>
                  </a:lnTo>
                  <a:lnTo>
                    <a:pt x="150" y="116"/>
                  </a:lnTo>
                  <a:lnTo>
                    <a:pt x="150" y="120"/>
                  </a:lnTo>
                  <a:lnTo>
                    <a:pt x="146" y="116"/>
                  </a:lnTo>
                  <a:lnTo>
                    <a:pt x="148" y="122"/>
                  </a:lnTo>
                  <a:lnTo>
                    <a:pt x="140" y="128"/>
                  </a:lnTo>
                  <a:lnTo>
                    <a:pt x="142" y="134"/>
                  </a:lnTo>
                  <a:lnTo>
                    <a:pt x="136" y="144"/>
                  </a:lnTo>
                  <a:lnTo>
                    <a:pt x="142" y="158"/>
                  </a:lnTo>
                  <a:lnTo>
                    <a:pt x="138" y="160"/>
                  </a:lnTo>
                  <a:lnTo>
                    <a:pt x="138" y="156"/>
                  </a:lnTo>
                  <a:lnTo>
                    <a:pt x="138" y="158"/>
                  </a:lnTo>
                  <a:lnTo>
                    <a:pt x="126" y="176"/>
                  </a:lnTo>
                  <a:lnTo>
                    <a:pt x="116" y="184"/>
                  </a:lnTo>
                  <a:lnTo>
                    <a:pt x="114" y="184"/>
                  </a:lnTo>
                  <a:lnTo>
                    <a:pt x="106" y="190"/>
                  </a:lnTo>
                  <a:lnTo>
                    <a:pt x="102" y="190"/>
                  </a:lnTo>
                  <a:lnTo>
                    <a:pt x="100" y="196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96" y="204"/>
                  </a:lnTo>
                  <a:lnTo>
                    <a:pt x="92" y="206"/>
                  </a:lnTo>
                  <a:lnTo>
                    <a:pt x="90" y="202"/>
                  </a:lnTo>
                  <a:lnTo>
                    <a:pt x="90" y="212"/>
                  </a:lnTo>
                  <a:lnTo>
                    <a:pt x="88" y="216"/>
                  </a:lnTo>
                  <a:lnTo>
                    <a:pt x="84" y="214"/>
                  </a:lnTo>
                  <a:lnTo>
                    <a:pt x="84" y="216"/>
                  </a:lnTo>
                  <a:lnTo>
                    <a:pt x="86" y="222"/>
                  </a:lnTo>
                  <a:lnTo>
                    <a:pt x="84" y="230"/>
                  </a:lnTo>
                  <a:lnTo>
                    <a:pt x="84" y="238"/>
                  </a:lnTo>
                  <a:lnTo>
                    <a:pt x="80" y="236"/>
                  </a:lnTo>
                  <a:lnTo>
                    <a:pt x="80" y="242"/>
                  </a:lnTo>
                  <a:lnTo>
                    <a:pt x="82" y="260"/>
                  </a:lnTo>
                  <a:lnTo>
                    <a:pt x="82" y="264"/>
                  </a:lnTo>
                  <a:lnTo>
                    <a:pt x="84" y="266"/>
                  </a:lnTo>
                  <a:lnTo>
                    <a:pt x="82" y="270"/>
                  </a:lnTo>
                  <a:lnTo>
                    <a:pt x="70" y="278"/>
                  </a:lnTo>
                  <a:lnTo>
                    <a:pt x="68" y="280"/>
                  </a:lnTo>
                  <a:lnTo>
                    <a:pt x="78" y="278"/>
                  </a:lnTo>
                  <a:lnTo>
                    <a:pt x="82" y="274"/>
                  </a:lnTo>
                  <a:lnTo>
                    <a:pt x="86" y="266"/>
                  </a:lnTo>
                  <a:lnTo>
                    <a:pt x="88" y="270"/>
                  </a:lnTo>
                  <a:lnTo>
                    <a:pt x="92" y="268"/>
                  </a:lnTo>
                  <a:lnTo>
                    <a:pt x="94" y="274"/>
                  </a:lnTo>
                  <a:lnTo>
                    <a:pt x="98" y="276"/>
                  </a:lnTo>
                  <a:lnTo>
                    <a:pt x="96" y="276"/>
                  </a:lnTo>
                  <a:lnTo>
                    <a:pt x="104" y="286"/>
                  </a:lnTo>
                  <a:lnTo>
                    <a:pt x="98" y="296"/>
                  </a:lnTo>
                  <a:lnTo>
                    <a:pt x="92" y="300"/>
                  </a:lnTo>
                  <a:lnTo>
                    <a:pt x="88" y="296"/>
                  </a:lnTo>
                  <a:lnTo>
                    <a:pt x="82" y="298"/>
                  </a:lnTo>
                  <a:lnTo>
                    <a:pt x="80" y="294"/>
                  </a:lnTo>
                  <a:lnTo>
                    <a:pt x="70" y="298"/>
                  </a:lnTo>
                  <a:lnTo>
                    <a:pt x="72" y="298"/>
                  </a:lnTo>
                  <a:lnTo>
                    <a:pt x="80" y="300"/>
                  </a:lnTo>
                  <a:lnTo>
                    <a:pt x="82" y="304"/>
                  </a:lnTo>
                  <a:lnTo>
                    <a:pt x="100" y="302"/>
                  </a:lnTo>
                  <a:lnTo>
                    <a:pt x="98" y="304"/>
                  </a:lnTo>
                  <a:lnTo>
                    <a:pt x="96" y="302"/>
                  </a:lnTo>
                  <a:lnTo>
                    <a:pt x="96" y="306"/>
                  </a:lnTo>
                  <a:lnTo>
                    <a:pt x="92" y="312"/>
                  </a:lnTo>
                  <a:lnTo>
                    <a:pt x="88" y="312"/>
                  </a:lnTo>
                  <a:lnTo>
                    <a:pt x="88" y="310"/>
                  </a:lnTo>
                  <a:lnTo>
                    <a:pt x="86" y="308"/>
                  </a:lnTo>
                  <a:lnTo>
                    <a:pt x="84" y="314"/>
                  </a:lnTo>
                  <a:lnTo>
                    <a:pt x="78" y="318"/>
                  </a:lnTo>
                  <a:lnTo>
                    <a:pt x="68" y="318"/>
                  </a:lnTo>
                  <a:lnTo>
                    <a:pt x="68" y="320"/>
                  </a:lnTo>
                  <a:lnTo>
                    <a:pt x="76" y="322"/>
                  </a:lnTo>
                  <a:lnTo>
                    <a:pt x="76" y="322"/>
                  </a:lnTo>
                  <a:lnTo>
                    <a:pt x="72" y="324"/>
                  </a:lnTo>
                  <a:lnTo>
                    <a:pt x="70" y="324"/>
                  </a:lnTo>
                  <a:lnTo>
                    <a:pt x="76" y="328"/>
                  </a:lnTo>
                  <a:lnTo>
                    <a:pt x="74" y="338"/>
                  </a:lnTo>
                  <a:lnTo>
                    <a:pt x="72" y="338"/>
                  </a:lnTo>
                  <a:lnTo>
                    <a:pt x="74" y="342"/>
                  </a:lnTo>
                  <a:lnTo>
                    <a:pt x="72" y="346"/>
                  </a:lnTo>
                  <a:lnTo>
                    <a:pt x="74" y="350"/>
                  </a:lnTo>
                  <a:lnTo>
                    <a:pt x="72" y="354"/>
                  </a:lnTo>
                  <a:lnTo>
                    <a:pt x="70" y="366"/>
                  </a:lnTo>
                  <a:lnTo>
                    <a:pt x="64" y="382"/>
                  </a:lnTo>
                  <a:lnTo>
                    <a:pt x="50" y="380"/>
                  </a:lnTo>
                  <a:lnTo>
                    <a:pt x="46" y="384"/>
                  </a:lnTo>
                  <a:lnTo>
                    <a:pt x="44" y="384"/>
                  </a:lnTo>
                  <a:lnTo>
                    <a:pt x="42" y="390"/>
                  </a:lnTo>
                  <a:lnTo>
                    <a:pt x="42" y="394"/>
                  </a:lnTo>
                  <a:lnTo>
                    <a:pt x="40" y="400"/>
                  </a:lnTo>
                  <a:lnTo>
                    <a:pt x="24" y="398"/>
                  </a:lnTo>
                  <a:lnTo>
                    <a:pt x="26" y="394"/>
                  </a:lnTo>
                  <a:lnTo>
                    <a:pt x="18" y="380"/>
                  </a:lnTo>
                  <a:lnTo>
                    <a:pt x="22" y="380"/>
                  </a:lnTo>
                  <a:lnTo>
                    <a:pt x="20" y="376"/>
                  </a:lnTo>
                  <a:lnTo>
                    <a:pt x="24" y="374"/>
                  </a:lnTo>
                  <a:lnTo>
                    <a:pt x="24" y="372"/>
                  </a:lnTo>
                  <a:lnTo>
                    <a:pt x="16" y="362"/>
                  </a:lnTo>
                  <a:lnTo>
                    <a:pt x="12" y="352"/>
                  </a:lnTo>
                  <a:lnTo>
                    <a:pt x="10" y="352"/>
                  </a:lnTo>
                  <a:lnTo>
                    <a:pt x="12" y="340"/>
                  </a:lnTo>
                  <a:lnTo>
                    <a:pt x="8" y="340"/>
                  </a:lnTo>
                  <a:lnTo>
                    <a:pt x="8" y="334"/>
                  </a:lnTo>
                  <a:lnTo>
                    <a:pt x="4" y="332"/>
                  </a:lnTo>
                  <a:lnTo>
                    <a:pt x="8" y="330"/>
                  </a:lnTo>
                  <a:lnTo>
                    <a:pt x="6" y="328"/>
                  </a:lnTo>
                  <a:lnTo>
                    <a:pt x="6" y="326"/>
                  </a:lnTo>
                  <a:lnTo>
                    <a:pt x="4" y="328"/>
                  </a:lnTo>
                  <a:lnTo>
                    <a:pt x="4" y="326"/>
                  </a:lnTo>
                  <a:lnTo>
                    <a:pt x="2" y="324"/>
                  </a:lnTo>
                  <a:lnTo>
                    <a:pt x="0" y="310"/>
                  </a:lnTo>
                  <a:lnTo>
                    <a:pt x="2" y="308"/>
                  </a:lnTo>
                  <a:lnTo>
                    <a:pt x="2" y="314"/>
                  </a:lnTo>
                  <a:lnTo>
                    <a:pt x="4" y="310"/>
                  </a:lnTo>
                  <a:lnTo>
                    <a:pt x="4" y="314"/>
                  </a:lnTo>
                  <a:lnTo>
                    <a:pt x="6" y="312"/>
                  </a:lnTo>
                  <a:lnTo>
                    <a:pt x="8" y="302"/>
                  </a:lnTo>
                  <a:lnTo>
                    <a:pt x="8" y="296"/>
                  </a:lnTo>
                  <a:lnTo>
                    <a:pt x="10" y="290"/>
                  </a:lnTo>
                  <a:lnTo>
                    <a:pt x="10" y="286"/>
                  </a:lnTo>
                  <a:lnTo>
                    <a:pt x="18" y="282"/>
                  </a:lnTo>
                  <a:lnTo>
                    <a:pt x="18" y="276"/>
                  </a:lnTo>
                  <a:lnTo>
                    <a:pt x="20" y="268"/>
                  </a:lnTo>
                  <a:lnTo>
                    <a:pt x="18" y="260"/>
                  </a:lnTo>
                  <a:lnTo>
                    <a:pt x="14" y="258"/>
                  </a:lnTo>
                  <a:lnTo>
                    <a:pt x="22" y="252"/>
                  </a:lnTo>
                  <a:lnTo>
                    <a:pt x="24" y="248"/>
                  </a:lnTo>
                  <a:lnTo>
                    <a:pt x="22" y="242"/>
                  </a:lnTo>
                  <a:lnTo>
                    <a:pt x="16" y="234"/>
                  </a:lnTo>
                  <a:lnTo>
                    <a:pt x="16" y="220"/>
                  </a:lnTo>
                  <a:lnTo>
                    <a:pt x="14" y="212"/>
                  </a:lnTo>
                  <a:lnTo>
                    <a:pt x="16" y="198"/>
                  </a:lnTo>
                  <a:lnTo>
                    <a:pt x="14" y="188"/>
                  </a:lnTo>
                  <a:lnTo>
                    <a:pt x="16" y="180"/>
                  </a:lnTo>
                  <a:lnTo>
                    <a:pt x="26" y="170"/>
                  </a:lnTo>
                  <a:lnTo>
                    <a:pt x="38" y="170"/>
                  </a:lnTo>
                  <a:lnTo>
                    <a:pt x="42" y="166"/>
                  </a:lnTo>
                  <a:lnTo>
                    <a:pt x="42" y="158"/>
                  </a:lnTo>
                  <a:lnTo>
                    <a:pt x="36" y="150"/>
                  </a:lnTo>
                  <a:lnTo>
                    <a:pt x="46" y="132"/>
                  </a:lnTo>
                  <a:lnTo>
                    <a:pt x="48" y="120"/>
                  </a:lnTo>
                  <a:lnTo>
                    <a:pt x="48" y="104"/>
                  </a:lnTo>
                  <a:lnTo>
                    <a:pt x="56" y="100"/>
                  </a:lnTo>
                  <a:lnTo>
                    <a:pt x="60" y="88"/>
                  </a:lnTo>
                  <a:lnTo>
                    <a:pt x="72" y="70"/>
                  </a:lnTo>
                  <a:lnTo>
                    <a:pt x="72" y="66"/>
                  </a:lnTo>
                  <a:lnTo>
                    <a:pt x="68" y="60"/>
                  </a:lnTo>
                  <a:lnTo>
                    <a:pt x="74" y="50"/>
                  </a:lnTo>
                  <a:lnTo>
                    <a:pt x="76" y="42"/>
                  </a:lnTo>
                  <a:lnTo>
                    <a:pt x="86" y="34"/>
                  </a:lnTo>
                  <a:lnTo>
                    <a:pt x="92" y="40"/>
                  </a:lnTo>
                  <a:lnTo>
                    <a:pt x="96" y="30"/>
                  </a:lnTo>
                  <a:lnTo>
                    <a:pt x="96" y="22"/>
                  </a:lnTo>
                  <a:lnTo>
                    <a:pt x="98" y="20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0" y="16"/>
                  </a:lnTo>
                  <a:lnTo>
                    <a:pt x="124" y="6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48" y="20"/>
                  </a:lnTo>
                  <a:lnTo>
                    <a:pt x="160" y="26"/>
                  </a:lnTo>
                  <a:lnTo>
                    <a:pt x="168" y="40"/>
                  </a:lnTo>
                  <a:lnTo>
                    <a:pt x="166" y="54"/>
                  </a:lnTo>
                  <a:lnTo>
                    <a:pt x="170" y="62"/>
                  </a:lnTo>
                  <a:lnTo>
                    <a:pt x="168" y="68"/>
                  </a:lnTo>
                  <a:lnTo>
                    <a:pt x="174" y="82"/>
                  </a:lnTo>
                  <a:lnTo>
                    <a:pt x="174" y="88"/>
                  </a:lnTo>
                  <a:lnTo>
                    <a:pt x="170" y="96"/>
                  </a:lnTo>
                  <a:lnTo>
                    <a:pt x="174" y="108"/>
                  </a:lnTo>
                  <a:lnTo>
                    <a:pt x="174" y="10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6" name="Google Shape;2006;p112"/>
            <p:cNvSpPr/>
            <p:nvPr/>
          </p:nvSpPr>
          <p:spPr>
            <a:xfrm>
              <a:off x="3325388" y="2681442"/>
              <a:ext cx="41363" cy="65944"/>
            </a:xfrm>
            <a:custGeom>
              <a:avLst/>
              <a:gdLst/>
              <a:ahLst/>
              <a:cxnLst/>
              <a:rect l="l" t="t" r="r" b="b"/>
              <a:pathLst>
                <a:path w="38" h="70" extrusionOk="0">
                  <a:moveTo>
                    <a:pt x="8" y="68"/>
                  </a:moveTo>
                  <a:lnTo>
                    <a:pt x="20" y="70"/>
                  </a:lnTo>
                  <a:lnTo>
                    <a:pt x="22" y="68"/>
                  </a:lnTo>
                  <a:lnTo>
                    <a:pt x="18" y="64"/>
                  </a:lnTo>
                  <a:lnTo>
                    <a:pt x="20" y="62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26" y="50"/>
                  </a:lnTo>
                  <a:lnTo>
                    <a:pt x="24" y="46"/>
                  </a:lnTo>
                  <a:lnTo>
                    <a:pt x="30" y="44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8" y="36"/>
                  </a:lnTo>
                  <a:lnTo>
                    <a:pt x="38" y="32"/>
                  </a:lnTo>
                  <a:lnTo>
                    <a:pt x="28" y="32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18"/>
                  </a:lnTo>
                  <a:lnTo>
                    <a:pt x="32" y="12"/>
                  </a:lnTo>
                  <a:lnTo>
                    <a:pt x="32" y="6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18" y="14"/>
                  </a:lnTo>
                  <a:lnTo>
                    <a:pt x="8" y="16"/>
                  </a:lnTo>
                  <a:lnTo>
                    <a:pt x="4" y="20"/>
                  </a:lnTo>
                  <a:lnTo>
                    <a:pt x="0" y="34"/>
                  </a:lnTo>
                  <a:lnTo>
                    <a:pt x="2" y="54"/>
                  </a:lnTo>
                  <a:lnTo>
                    <a:pt x="6" y="54"/>
                  </a:lnTo>
                  <a:lnTo>
                    <a:pt x="8" y="58"/>
                  </a:lnTo>
                  <a:lnTo>
                    <a:pt x="8" y="68"/>
                  </a:lnTo>
                  <a:lnTo>
                    <a:pt x="8" y="6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7" name="Google Shape;2007;p112"/>
            <p:cNvSpPr/>
            <p:nvPr/>
          </p:nvSpPr>
          <p:spPr>
            <a:xfrm>
              <a:off x="3316680" y="3069575"/>
              <a:ext cx="56601" cy="105512"/>
            </a:xfrm>
            <a:custGeom>
              <a:avLst/>
              <a:gdLst/>
              <a:ahLst/>
              <a:cxnLst/>
              <a:rect l="l" t="t" r="r" b="b"/>
              <a:pathLst>
                <a:path w="52" h="112" extrusionOk="0">
                  <a:moveTo>
                    <a:pt x="18" y="6"/>
                  </a:moveTo>
                  <a:lnTo>
                    <a:pt x="12" y="12"/>
                  </a:lnTo>
                  <a:lnTo>
                    <a:pt x="14" y="14"/>
                  </a:lnTo>
                  <a:lnTo>
                    <a:pt x="12" y="24"/>
                  </a:lnTo>
                  <a:lnTo>
                    <a:pt x="14" y="36"/>
                  </a:lnTo>
                  <a:lnTo>
                    <a:pt x="12" y="44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8" y="68"/>
                  </a:lnTo>
                  <a:lnTo>
                    <a:pt x="10" y="74"/>
                  </a:lnTo>
                  <a:lnTo>
                    <a:pt x="10" y="78"/>
                  </a:lnTo>
                  <a:lnTo>
                    <a:pt x="22" y="84"/>
                  </a:lnTo>
                  <a:lnTo>
                    <a:pt x="26" y="112"/>
                  </a:lnTo>
                  <a:lnTo>
                    <a:pt x="32" y="110"/>
                  </a:lnTo>
                  <a:lnTo>
                    <a:pt x="36" y="106"/>
                  </a:lnTo>
                  <a:lnTo>
                    <a:pt x="34" y="96"/>
                  </a:lnTo>
                  <a:lnTo>
                    <a:pt x="36" y="92"/>
                  </a:lnTo>
                  <a:lnTo>
                    <a:pt x="52" y="80"/>
                  </a:lnTo>
                  <a:lnTo>
                    <a:pt x="52" y="78"/>
                  </a:lnTo>
                  <a:lnTo>
                    <a:pt x="52" y="68"/>
                  </a:lnTo>
                  <a:lnTo>
                    <a:pt x="48" y="68"/>
                  </a:lnTo>
                  <a:lnTo>
                    <a:pt x="46" y="60"/>
                  </a:lnTo>
                  <a:lnTo>
                    <a:pt x="42" y="62"/>
                  </a:lnTo>
                  <a:lnTo>
                    <a:pt x="40" y="60"/>
                  </a:lnTo>
                  <a:lnTo>
                    <a:pt x="36" y="60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6" y="52"/>
                  </a:lnTo>
                  <a:lnTo>
                    <a:pt x="36" y="48"/>
                  </a:lnTo>
                  <a:lnTo>
                    <a:pt x="46" y="42"/>
                  </a:lnTo>
                  <a:lnTo>
                    <a:pt x="50" y="34"/>
                  </a:lnTo>
                  <a:lnTo>
                    <a:pt x="48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6" y="12"/>
                  </a:lnTo>
                  <a:lnTo>
                    <a:pt x="50" y="6"/>
                  </a:lnTo>
                  <a:lnTo>
                    <a:pt x="48" y="4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8" name="Google Shape;2008;p112"/>
            <p:cNvSpPr/>
            <p:nvPr/>
          </p:nvSpPr>
          <p:spPr>
            <a:xfrm>
              <a:off x="3739010" y="3344661"/>
              <a:ext cx="97964" cy="73481"/>
            </a:xfrm>
            <a:custGeom>
              <a:avLst/>
              <a:gdLst/>
              <a:ahLst/>
              <a:cxnLst/>
              <a:rect l="l" t="t" r="r" b="b"/>
              <a:pathLst>
                <a:path w="90" h="78" extrusionOk="0">
                  <a:moveTo>
                    <a:pt x="28" y="0"/>
                  </a:moveTo>
                  <a:lnTo>
                    <a:pt x="26" y="6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4" y="54"/>
                  </a:lnTo>
                  <a:lnTo>
                    <a:pt x="20" y="44"/>
                  </a:lnTo>
                  <a:lnTo>
                    <a:pt x="24" y="48"/>
                  </a:lnTo>
                  <a:lnTo>
                    <a:pt x="26" y="50"/>
                  </a:lnTo>
                  <a:lnTo>
                    <a:pt x="32" y="50"/>
                  </a:lnTo>
                  <a:lnTo>
                    <a:pt x="34" y="48"/>
                  </a:lnTo>
                  <a:lnTo>
                    <a:pt x="36" y="50"/>
                  </a:lnTo>
                  <a:lnTo>
                    <a:pt x="40" y="48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8" y="54"/>
                  </a:lnTo>
                  <a:lnTo>
                    <a:pt x="64" y="62"/>
                  </a:lnTo>
                  <a:lnTo>
                    <a:pt x="70" y="66"/>
                  </a:lnTo>
                  <a:lnTo>
                    <a:pt x="74" y="72"/>
                  </a:lnTo>
                  <a:lnTo>
                    <a:pt x="80" y="78"/>
                  </a:lnTo>
                  <a:lnTo>
                    <a:pt x="90" y="72"/>
                  </a:lnTo>
                  <a:lnTo>
                    <a:pt x="80" y="66"/>
                  </a:lnTo>
                  <a:lnTo>
                    <a:pt x="78" y="62"/>
                  </a:lnTo>
                  <a:lnTo>
                    <a:pt x="76" y="62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66" y="48"/>
                  </a:lnTo>
                  <a:lnTo>
                    <a:pt x="58" y="46"/>
                  </a:lnTo>
                  <a:lnTo>
                    <a:pt x="54" y="42"/>
                  </a:lnTo>
                  <a:lnTo>
                    <a:pt x="52" y="44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2" y="6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9" name="Google Shape;2009;p112"/>
            <p:cNvSpPr/>
            <p:nvPr/>
          </p:nvSpPr>
          <p:spPr>
            <a:xfrm>
              <a:off x="3817382" y="3412491"/>
              <a:ext cx="23946" cy="24493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18" y="0"/>
                  </a:moveTo>
                  <a:lnTo>
                    <a:pt x="8" y="6"/>
                  </a:lnTo>
                  <a:lnTo>
                    <a:pt x="6" y="8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8" y="26"/>
                  </a:lnTo>
                  <a:lnTo>
                    <a:pt x="12" y="24"/>
                  </a:lnTo>
                  <a:lnTo>
                    <a:pt x="16" y="26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22" y="12"/>
                  </a:lnTo>
                  <a:lnTo>
                    <a:pt x="20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0" name="Google Shape;2010;p112"/>
            <p:cNvSpPr/>
            <p:nvPr/>
          </p:nvSpPr>
          <p:spPr>
            <a:xfrm>
              <a:off x="3247018" y="3399301"/>
              <a:ext cx="171980" cy="122469"/>
            </a:xfrm>
            <a:custGeom>
              <a:avLst/>
              <a:gdLst/>
              <a:ahLst/>
              <a:cxnLst/>
              <a:rect l="l" t="t" r="r" b="b"/>
              <a:pathLst>
                <a:path w="158" h="130" extrusionOk="0">
                  <a:moveTo>
                    <a:pt x="2" y="102"/>
                  </a:moveTo>
                  <a:lnTo>
                    <a:pt x="22" y="102"/>
                  </a:lnTo>
                  <a:lnTo>
                    <a:pt x="30" y="104"/>
                  </a:lnTo>
                  <a:lnTo>
                    <a:pt x="32" y="108"/>
                  </a:lnTo>
                  <a:lnTo>
                    <a:pt x="36" y="114"/>
                  </a:lnTo>
                  <a:lnTo>
                    <a:pt x="38" y="114"/>
                  </a:lnTo>
                  <a:lnTo>
                    <a:pt x="36" y="114"/>
                  </a:lnTo>
                  <a:lnTo>
                    <a:pt x="38" y="122"/>
                  </a:lnTo>
                  <a:lnTo>
                    <a:pt x="42" y="128"/>
                  </a:lnTo>
                  <a:lnTo>
                    <a:pt x="46" y="128"/>
                  </a:lnTo>
                  <a:lnTo>
                    <a:pt x="48" y="128"/>
                  </a:lnTo>
                  <a:lnTo>
                    <a:pt x="48" y="130"/>
                  </a:lnTo>
                  <a:lnTo>
                    <a:pt x="52" y="128"/>
                  </a:lnTo>
                  <a:lnTo>
                    <a:pt x="56" y="128"/>
                  </a:lnTo>
                  <a:lnTo>
                    <a:pt x="60" y="124"/>
                  </a:lnTo>
                  <a:lnTo>
                    <a:pt x="66" y="126"/>
                  </a:lnTo>
                  <a:lnTo>
                    <a:pt x="74" y="126"/>
                  </a:lnTo>
                  <a:lnTo>
                    <a:pt x="76" y="122"/>
                  </a:lnTo>
                  <a:lnTo>
                    <a:pt x="78" y="124"/>
                  </a:lnTo>
                  <a:lnTo>
                    <a:pt x="82" y="116"/>
                  </a:lnTo>
                  <a:lnTo>
                    <a:pt x="82" y="108"/>
                  </a:lnTo>
                  <a:lnTo>
                    <a:pt x="88" y="102"/>
                  </a:lnTo>
                  <a:lnTo>
                    <a:pt x="92" y="98"/>
                  </a:lnTo>
                  <a:lnTo>
                    <a:pt x="92" y="94"/>
                  </a:lnTo>
                  <a:lnTo>
                    <a:pt x="106" y="94"/>
                  </a:lnTo>
                  <a:lnTo>
                    <a:pt x="112" y="100"/>
                  </a:lnTo>
                  <a:lnTo>
                    <a:pt x="118" y="98"/>
                  </a:lnTo>
                  <a:lnTo>
                    <a:pt x="126" y="82"/>
                  </a:lnTo>
                  <a:lnTo>
                    <a:pt x="128" y="72"/>
                  </a:lnTo>
                  <a:lnTo>
                    <a:pt x="136" y="68"/>
                  </a:lnTo>
                  <a:lnTo>
                    <a:pt x="138" y="54"/>
                  </a:lnTo>
                  <a:lnTo>
                    <a:pt x="144" y="38"/>
                  </a:lnTo>
                  <a:lnTo>
                    <a:pt x="148" y="34"/>
                  </a:lnTo>
                  <a:lnTo>
                    <a:pt x="158" y="30"/>
                  </a:lnTo>
                  <a:lnTo>
                    <a:pt x="158" y="22"/>
                  </a:lnTo>
                  <a:lnTo>
                    <a:pt x="154" y="18"/>
                  </a:lnTo>
                  <a:lnTo>
                    <a:pt x="154" y="10"/>
                  </a:lnTo>
                  <a:lnTo>
                    <a:pt x="146" y="0"/>
                  </a:lnTo>
                  <a:lnTo>
                    <a:pt x="140" y="0"/>
                  </a:lnTo>
                  <a:lnTo>
                    <a:pt x="138" y="4"/>
                  </a:lnTo>
                  <a:lnTo>
                    <a:pt x="136" y="4"/>
                  </a:lnTo>
                  <a:lnTo>
                    <a:pt x="130" y="8"/>
                  </a:lnTo>
                  <a:lnTo>
                    <a:pt x="120" y="6"/>
                  </a:lnTo>
                  <a:lnTo>
                    <a:pt x="102" y="6"/>
                  </a:lnTo>
                  <a:lnTo>
                    <a:pt x="92" y="14"/>
                  </a:lnTo>
                  <a:lnTo>
                    <a:pt x="90" y="14"/>
                  </a:lnTo>
                  <a:lnTo>
                    <a:pt x="80" y="12"/>
                  </a:lnTo>
                  <a:lnTo>
                    <a:pt x="70" y="6"/>
                  </a:lnTo>
                  <a:lnTo>
                    <a:pt x="66" y="8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50" y="4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6"/>
                  </a:lnTo>
                  <a:lnTo>
                    <a:pt x="18" y="14"/>
                  </a:lnTo>
                  <a:lnTo>
                    <a:pt x="12" y="18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6" y="46"/>
                  </a:lnTo>
                  <a:lnTo>
                    <a:pt x="12" y="48"/>
                  </a:lnTo>
                  <a:lnTo>
                    <a:pt x="14" y="50"/>
                  </a:lnTo>
                  <a:lnTo>
                    <a:pt x="12" y="54"/>
                  </a:lnTo>
                  <a:lnTo>
                    <a:pt x="8" y="58"/>
                  </a:lnTo>
                  <a:lnTo>
                    <a:pt x="6" y="64"/>
                  </a:lnTo>
                  <a:lnTo>
                    <a:pt x="2" y="72"/>
                  </a:lnTo>
                  <a:lnTo>
                    <a:pt x="0" y="92"/>
                  </a:lnTo>
                  <a:lnTo>
                    <a:pt x="2" y="102"/>
                  </a:lnTo>
                  <a:lnTo>
                    <a:pt x="2" y="10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1" name="Google Shape;2011;p112"/>
            <p:cNvSpPr/>
            <p:nvPr/>
          </p:nvSpPr>
          <p:spPr>
            <a:xfrm>
              <a:off x="3331919" y="3408722"/>
              <a:ext cx="111025" cy="145079"/>
            </a:xfrm>
            <a:custGeom>
              <a:avLst/>
              <a:gdLst/>
              <a:ahLst/>
              <a:cxnLst/>
              <a:rect l="l" t="t" r="r" b="b"/>
              <a:pathLst>
                <a:path w="102" h="154" extrusionOk="0">
                  <a:moveTo>
                    <a:pt x="38" y="146"/>
                  </a:moveTo>
                  <a:lnTo>
                    <a:pt x="50" y="146"/>
                  </a:lnTo>
                  <a:lnTo>
                    <a:pt x="64" y="146"/>
                  </a:lnTo>
                  <a:lnTo>
                    <a:pt x="82" y="146"/>
                  </a:lnTo>
                  <a:lnTo>
                    <a:pt x="94" y="150"/>
                  </a:lnTo>
                  <a:lnTo>
                    <a:pt x="100" y="154"/>
                  </a:lnTo>
                  <a:lnTo>
                    <a:pt x="102" y="152"/>
                  </a:lnTo>
                  <a:lnTo>
                    <a:pt x="102" y="138"/>
                  </a:lnTo>
                  <a:lnTo>
                    <a:pt x="100" y="138"/>
                  </a:lnTo>
                  <a:lnTo>
                    <a:pt x="92" y="130"/>
                  </a:lnTo>
                  <a:lnTo>
                    <a:pt x="82" y="112"/>
                  </a:lnTo>
                  <a:lnTo>
                    <a:pt x="80" y="96"/>
                  </a:lnTo>
                  <a:lnTo>
                    <a:pt x="86" y="90"/>
                  </a:lnTo>
                  <a:lnTo>
                    <a:pt x="92" y="76"/>
                  </a:lnTo>
                  <a:lnTo>
                    <a:pt x="88" y="60"/>
                  </a:lnTo>
                  <a:lnTo>
                    <a:pt x="84" y="58"/>
                  </a:lnTo>
                  <a:lnTo>
                    <a:pt x="78" y="54"/>
                  </a:lnTo>
                  <a:lnTo>
                    <a:pt x="74" y="48"/>
                  </a:lnTo>
                  <a:lnTo>
                    <a:pt x="76" y="44"/>
                  </a:lnTo>
                  <a:lnTo>
                    <a:pt x="78" y="42"/>
                  </a:lnTo>
                  <a:lnTo>
                    <a:pt x="90" y="44"/>
                  </a:lnTo>
                  <a:lnTo>
                    <a:pt x="92" y="42"/>
                  </a:lnTo>
                  <a:lnTo>
                    <a:pt x="90" y="38"/>
                  </a:lnTo>
                  <a:lnTo>
                    <a:pt x="84" y="28"/>
                  </a:lnTo>
                  <a:lnTo>
                    <a:pt x="86" y="16"/>
                  </a:lnTo>
                  <a:lnTo>
                    <a:pt x="82" y="4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0" y="20"/>
                  </a:lnTo>
                  <a:lnTo>
                    <a:pt x="70" y="24"/>
                  </a:lnTo>
                  <a:lnTo>
                    <a:pt x="66" y="28"/>
                  </a:lnTo>
                  <a:lnTo>
                    <a:pt x="60" y="44"/>
                  </a:lnTo>
                  <a:lnTo>
                    <a:pt x="58" y="58"/>
                  </a:lnTo>
                  <a:lnTo>
                    <a:pt x="50" y="62"/>
                  </a:lnTo>
                  <a:lnTo>
                    <a:pt x="48" y="72"/>
                  </a:lnTo>
                  <a:lnTo>
                    <a:pt x="40" y="88"/>
                  </a:lnTo>
                  <a:lnTo>
                    <a:pt x="34" y="90"/>
                  </a:lnTo>
                  <a:lnTo>
                    <a:pt x="28" y="84"/>
                  </a:lnTo>
                  <a:lnTo>
                    <a:pt x="14" y="84"/>
                  </a:lnTo>
                  <a:lnTo>
                    <a:pt x="14" y="88"/>
                  </a:lnTo>
                  <a:lnTo>
                    <a:pt x="10" y="92"/>
                  </a:lnTo>
                  <a:lnTo>
                    <a:pt x="4" y="98"/>
                  </a:lnTo>
                  <a:lnTo>
                    <a:pt x="4" y="106"/>
                  </a:lnTo>
                  <a:lnTo>
                    <a:pt x="0" y="114"/>
                  </a:lnTo>
                  <a:lnTo>
                    <a:pt x="2" y="116"/>
                  </a:lnTo>
                  <a:lnTo>
                    <a:pt x="4" y="116"/>
                  </a:lnTo>
                  <a:lnTo>
                    <a:pt x="8" y="122"/>
                  </a:lnTo>
                  <a:lnTo>
                    <a:pt x="12" y="124"/>
                  </a:lnTo>
                  <a:lnTo>
                    <a:pt x="16" y="122"/>
                  </a:lnTo>
                  <a:lnTo>
                    <a:pt x="14" y="126"/>
                  </a:lnTo>
                  <a:lnTo>
                    <a:pt x="16" y="128"/>
                  </a:lnTo>
                  <a:lnTo>
                    <a:pt x="20" y="132"/>
                  </a:lnTo>
                  <a:lnTo>
                    <a:pt x="16" y="148"/>
                  </a:lnTo>
                  <a:lnTo>
                    <a:pt x="38" y="146"/>
                  </a:lnTo>
                  <a:lnTo>
                    <a:pt x="38" y="14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2" name="Google Shape;2012;p112"/>
            <p:cNvSpPr/>
            <p:nvPr/>
          </p:nvSpPr>
          <p:spPr>
            <a:xfrm>
              <a:off x="3632340" y="3587715"/>
              <a:ext cx="28300" cy="20726"/>
            </a:xfrm>
            <a:custGeom>
              <a:avLst/>
              <a:gdLst/>
              <a:ahLst/>
              <a:cxnLst/>
              <a:rect l="l" t="t" r="r" b="b"/>
              <a:pathLst>
                <a:path w="26" h="22" extrusionOk="0">
                  <a:moveTo>
                    <a:pt x="20" y="0"/>
                  </a:moveTo>
                  <a:lnTo>
                    <a:pt x="16" y="0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4" y="12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3" name="Google Shape;2013;p112"/>
            <p:cNvSpPr/>
            <p:nvPr/>
          </p:nvSpPr>
          <p:spPr>
            <a:xfrm>
              <a:off x="3418997" y="3435100"/>
              <a:ext cx="191574" cy="103628"/>
            </a:xfrm>
            <a:custGeom>
              <a:avLst/>
              <a:gdLst/>
              <a:ahLst/>
              <a:cxnLst/>
              <a:rect l="l" t="t" r="r" b="b"/>
              <a:pathLst>
                <a:path w="176" h="110" extrusionOk="0">
                  <a:moveTo>
                    <a:pt x="176" y="78"/>
                  </a:moveTo>
                  <a:lnTo>
                    <a:pt x="168" y="78"/>
                  </a:lnTo>
                  <a:lnTo>
                    <a:pt x="168" y="82"/>
                  </a:lnTo>
                  <a:lnTo>
                    <a:pt x="164" y="80"/>
                  </a:lnTo>
                  <a:lnTo>
                    <a:pt x="162" y="82"/>
                  </a:lnTo>
                  <a:lnTo>
                    <a:pt x="160" y="78"/>
                  </a:lnTo>
                  <a:lnTo>
                    <a:pt x="150" y="80"/>
                  </a:lnTo>
                  <a:lnTo>
                    <a:pt x="144" y="78"/>
                  </a:lnTo>
                  <a:lnTo>
                    <a:pt x="144" y="82"/>
                  </a:lnTo>
                  <a:lnTo>
                    <a:pt x="140" y="82"/>
                  </a:lnTo>
                  <a:lnTo>
                    <a:pt x="136" y="80"/>
                  </a:lnTo>
                  <a:lnTo>
                    <a:pt x="120" y="86"/>
                  </a:lnTo>
                  <a:lnTo>
                    <a:pt x="114" y="84"/>
                  </a:lnTo>
                  <a:lnTo>
                    <a:pt x="110" y="86"/>
                  </a:lnTo>
                  <a:lnTo>
                    <a:pt x="110" y="90"/>
                  </a:lnTo>
                  <a:lnTo>
                    <a:pt x="108" y="90"/>
                  </a:lnTo>
                  <a:lnTo>
                    <a:pt x="96" y="90"/>
                  </a:lnTo>
                  <a:lnTo>
                    <a:pt x="86" y="86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76" y="80"/>
                  </a:lnTo>
                  <a:lnTo>
                    <a:pt x="68" y="78"/>
                  </a:lnTo>
                  <a:lnTo>
                    <a:pt x="60" y="88"/>
                  </a:lnTo>
                  <a:lnTo>
                    <a:pt x="60" y="98"/>
                  </a:lnTo>
                  <a:lnTo>
                    <a:pt x="56" y="98"/>
                  </a:lnTo>
                  <a:lnTo>
                    <a:pt x="48" y="102"/>
                  </a:lnTo>
                  <a:lnTo>
                    <a:pt x="38" y="98"/>
                  </a:lnTo>
                  <a:lnTo>
                    <a:pt x="34" y="100"/>
                  </a:lnTo>
                  <a:lnTo>
                    <a:pt x="28" y="102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6" y="62"/>
                  </a:lnTo>
                  <a:lnTo>
                    <a:pt x="12" y="48"/>
                  </a:lnTo>
                  <a:lnTo>
                    <a:pt x="20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6" y="42"/>
                  </a:lnTo>
                  <a:lnTo>
                    <a:pt x="56" y="40"/>
                  </a:lnTo>
                  <a:lnTo>
                    <a:pt x="62" y="34"/>
                  </a:lnTo>
                  <a:lnTo>
                    <a:pt x="60" y="30"/>
                  </a:lnTo>
                  <a:lnTo>
                    <a:pt x="62" y="28"/>
                  </a:lnTo>
                  <a:lnTo>
                    <a:pt x="80" y="26"/>
                  </a:lnTo>
                  <a:lnTo>
                    <a:pt x="82" y="22"/>
                  </a:lnTo>
                  <a:lnTo>
                    <a:pt x="88" y="22"/>
                  </a:lnTo>
                  <a:lnTo>
                    <a:pt x="88" y="18"/>
                  </a:lnTo>
                  <a:lnTo>
                    <a:pt x="98" y="10"/>
                  </a:lnTo>
                  <a:lnTo>
                    <a:pt x="98" y="6"/>
                  </a:lnTo>
                  <a:lnTo>
                    <a:pt x="100" y="2"/>
                  </a:lnTo>
                  <a:lnTo>
                    <a:pt x="112" y="0"/>
                  </a:lnTo>
                  <a:lnTo>
                    <a:pt x="122" y="14"/>
                  </a:lnTo>
                  <a:lnTo>
                    <a:pt x="122" y="18"/>
                  </a:lnTo>
                  <a:lnTo>
                    <a:pt x="122" y="28"/>
                  </a:lnTo>
                  <a:lnTo>
                    <a:pt x="124" y="32"/>
                  </a:lnTo>
                  <a:lnTo>
                    <a:pt x="130" y="32"/>
                  </a:lnTo>
                  <a:lnTo>
                    <a:pt x="132" y="36"/>
                  </a:lnTo>
                  <a:lnTo>
                    <a:pt x="140" y="38"/>
                  </a:lnTo>
                  <a:lnTo>
                    <a:pt x="144" y="40"/>
                  </a:lnTo>
                  <a:lnTo>
                    <a:pt x="146" y="46"/>
                  </a:lnTo>
                  <a:lnTo>
                    <a:pt x="158" y="56"/>
                  </a:lnTo>
                  <a:lnTo>
                    <a:pt x="164" y="66"/>
                  </a:lnTo>
                  <a:lnTo>
                    <a:pt x="172" y="72"/>
                  </a:lnTo>
                  <a:lnTo>
                    <a:pt x="176" y="78"/>
                  </a:lnTo>
                  <a:lnTo>
                    <a:pt x="176" y="7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4" name="Google Shape;2014;p112"/>
            <p:cNvSpPr/>
            <p:nvPr/>
          </p:nvSpPr>
          <p:spPr>
            <a:xfrm>
              <a:off x="3384166" y="3629166"/>
              <a:ext cx="13063" cy="18842"/>
            </a:xfrm>
            <a:custGeom>
              <a:avLst/>
              <a:gdLst/>
              <a:ahLst/>
              <a:cxnLst/>
              <a:rect l="l" t="t" r="r" b="b"/>
              <a:pathLst>
                <a:path w="12" h="20" extrusionOk="0">
                  <a:moveTo>
                    <a:pt x="4" y="20"/>
                  </a:moveTo>
                  <a:lnTo>
                    <a:pt x="2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5" name="Google Shape;2015;p112"/>
            <p:cNvSpPr/>
            <p:nvPr/>
          </p:nvSpPr>
          <p:spPr>
            <a:xfrm>
              <a:off x="3336273" y="3546265"/>
              <a:ext cx="80547" cy="77250"/>
            </a:xfrm>
            <a:custGeom>
              <a:avLst/>
              <a:gdLst/>
              <a:ahLst/>
              <a:cxnLst/>
              <a:rect l="l" t="t" r="r" b="b"/>
              <a:pathLst>
                <a:path w="74" h="82" extrusionOk="0">
                  <a:moveTo>
                    <a:pt x="34" y="0"/>
                  </a:moveTo>
                  <a:lnTo>
                    <a:pt x="32" y="4"/>
                  </a:lnTo>
                  <a:lnTo>
                    <a:pt x="34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8" y="24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6" y="26"/>
                  </a:lnTo>
                  <a:lnTo>
                    <a:pt x="6" y="36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6" y="56"/>
                  </a:lnTo>
                  <a:lnTo>
                    <a:pt x="14" y="66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78"/>
                  </a:lnTo>
                  <a:lnTo>
                    <a:pt x="38" y="76"/>
                  </a:lnTo>
                  <a:lnTo>
                    <a:pt x="40" y="76"/>
                  </a:lnTo>
                  <a:lnTo>
                    <a:pt x="38" y="68"/>
                  </a:lnTo>
                  <a:lnTo>
                    <a:pt x="38" y="64"/>
                  </a:lnTo>
                  <a:lnTo>
                    <a:pt x="48" y="60"/>
                  </a:lnTo>
                  <a:lnTo>
                    <a:pt x="52" y="54"/>
                  </a:lnTo>
                  <a:lnTo>
                    <a:pt x="56" y="58"/>
                  </a:lnTo>
                  <a:lnTo>
                    <a:pt x="62" y="58"/>
                  </a:lnTo>
                  <a:lnTo>
                    <a:pt x="66" y="62"/>
                  </a:lnTo>
                  <a:lnTo>
                    <a:pt x="70" y="60"/>
                  </a:lnTo>
                  <a:lnTo>
                    <a:pt x="74" y="40"/>
                  </a:lnTo>
                  <a:lnTo>
                    <a:pt x="70" y="30"/>
                  </a:lnTo>
                  <a:lnTo>
                    <a:pt x="70" y="26"/>
                  </a:lnTo>
                  <a:lnTo>
                    <a:pt x="74" y="18"/>
                  </a:lnTo>
                  <a:lnTo>
                    <a:pt x="74" y="14"/>
                  </a:lnTo>
                  <a:lnTo>
                    <a:pt x="72" y="10"/>
                  </a:lnTo>
                  <a:lnTo>
                    <a:pt x="64" y="8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58" y="4"/>
                  </a:lnTo>
                  <a:lnTo>
                    <a:pt x="60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6" name="Google Shape;2016;p112"/>
            <p:cNvSpPr/>
            <p:nvPr/>
          </p:nvSpPr>
          <p:spPr>
            <a:xfrm>
              <a:off x="3371104" y="3527422"/>
              <a:ext cx="108847" cy="111165"/>
            </a:xfrm>
            <a:custGeom>
              <a:avLst/>
              <a:gdLst/>
              <a:ahLst/>
              <a:cxnLst/>
              <a:rect l="l" t="t" r="r" b="b"/>
              <a:pathLst>
                <a:path w="100" h="118" extrusionOk="0">
                  <a:moveTo>
                    <a:pt x="100" y="0"/>
                  </a:moveTo>
                  <a:lnTo>
                    <a:pt x="92" y="4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2" y="4"/>
                  </a:lnTo>
                  <a:lnTo>
                    <a:pt x="66" y="12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58" y="24"/>
                  </a:lnTo>
                  <a:lnTo>
                    <a:pt x="46" y="20"/>
                  </a:lnTo>
                  <a:lnTo>
                    <a:pt x="28" y="20"/>
                  </a:lnTo>
                  <a:lnTo>
                    <a:pt x="26" y="2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32" y="28"/>
                  </a:lnTo>
                  <a:lnTo>
                    <a:pt x="40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38" y="46"/>
                  </a:lnTo>
                  <a:lnTo>
                    <a:pt x="38" y="50"/>
                  </a:lnTo>
                  <a:lnTo>
                    <a:pt x="42" y="60"/>
                  </a:lnTo>
                  <a:lnTo>
                    <a:pt x="38" y="80"/>
                  </a:lnTo>
                  <a:lnTo>
                    <a:pt x="34" y="82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20" y="74"/>
                  </a:lnTo>
                  <a:lnTo>
                    <a:pt x="16" y="80"/>
                  </a:lnTo>
                  <a:lnTo>
                    <a:pt x="6" y="84"/>
                  </a:lnTo>
                  <a:lnTo>
                    <a:pt x="6" y="88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2" y="98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8" y="110"/>
                  </a:lnTo>
                  <a:lnTo>
                    <a:pt x="12" y="118"/>
                  </a:lnTo>
                  <a:lnTo>
                    <a:pt x="16" y="114"/>
                  </a:lnTo>
                  <a:lnTo>
                    <a:pt x="18" y="110"/>
                  </a:lnTo>
                  <a:lnTo>
                    <a:pt x="22" y="108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28" y="114"/>
                  </a:lnTo>
                  <a:lnTo>
                    <a:pt x="32" y="114"/>
                  </a:lnTo>
                  <a:lnTo>
                    <a:pt x="36" y="110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6" y="114"/>
                  </a:lnTo>
                  <a:lnTo>
                    <a:pt x="50" y="112"/>
                  </a:lnTo>
                  <a:lnTo>
                    <a:pt x="62" y="102"/>
                  </a:lnTo>
                  <a:lnTo>
                    <a:pt x="68" y="92"/>
                  </a:lnTo>
                  <a:lnTo>
                    <a:pt x="68" y="82"/>
                  </a:lnTo>
                  <a:lnTo>
                    <a:pt x="70" y="78"/>
                  </a:lnTo>
                  <a:lnTo>
                    <a:pt x="76" y="68"/>
                  </a:lnTo>
                  <a:lnTo>
                    <a:pt x="88" y="58"/>
                  </a:lnTo>
                  <a:lnTo>
                    <a:pt x="92" y="24"/>
                  </a:lnTo>
                  <a:lnTo>
                    <a:pt x="100" y="1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7" name="Google Shape;2017;p112"/>
            <p:cNvSpPr/>
            <p:nvPr/>
          </p:nvSpPr>
          <p:spPr>
            <a:xfrm>
              <a:off x="3634517" y="3602789"/>
              <a:ext cx="23946" cy="26378"/>
            </a:xfrm>
            <a:custGeom>
              <a:avLst/>
              <a:gdLst/>
              <a:ahLst/>
              <a:cxnLst/>
              <a:rect l="l" t="t" r="r" b="b"/>
              <a:pathLst>
                <a:path w="22" h="28" extrusionOk="0">
                  <a:moveTo>
                    <a:pt x="4" y="28"/>
                  </a:moveTo>
                  <a:lnTo>
                    <a:pt x="2" y="20"/>
                  </a:lnTo>
                  <a:lnTo>
                    <a:pt x="2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18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14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8" name="Google Shape;2018;p112"/>
            <p:cNvSpPr/>
            <p:nvPr/>
          </p:nvSpPr>
          <p:spPr>
            <a:xfrm>
              <a:off x="3384166" y="3629166"/>
              <a:ext cx="13063" cy="18842"/>
            </a:xfrm>
            <a:custGeom>
              <a:avLst/>
              <a:gdLst/>
              <a:ahLst/>
              <a:cxnLst/>
              <a:rect l="l" t="t" r="r" b="b"/>
              <a:pathLst>
                <a:path w="12" h="20" extrusionOk="0">
                  <a:moveTo>
                    <a:pt x="4" y="20"/>
                  </a:moveTo>
                  <a:lnTo>
                    <a:pt x="2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9" name="Google Shape;2019;p112"/>
            <p:cNvSpPr/>
            <p:nvPr/>
          </p:nvSpPr>
          <p:spPr>
            <a:xfrm>
              <a:off x="3344980" y="3546265"/>
              <a:ext cx="28300" cy="15073"/>
            </a:xfrm>
            <a:custGeom>
              <a:avLst/>
              <a:gdLst/>
              <a:ahLst/>
              <a:cxnLst/>
              <a:rect l="l" t="t" r="r" b="b"/>
              <a:pathLst>
                <a:path w="26" h="16" extrusionOk="0">
                  <a:moveTo>
                    <a:pt x="26" y="0"/>
                  </a:moveTo>
                  <a:lnTo>
                    <a:pt x="4" y="2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8" y="16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0" name="Google Shape;2020;p112"/>
            <p:cNvSpPr/>
            <p:nvPr/>
          </p:nvSpPr>
          <p:spPr>
            <a:xfrm>
              <a:off x="3604040" y="3947589"/>
              <a:ext cx="32655" cy="30146"/>
            </a:xfrm>
            <a:custGeom>
              <a:avLst/>
              <a:gdLst/>
              <a:ahLst/>
              <a:cxnLst/>
              <a:rect l="l" t="t" r="r" b="b"/>
              <a:pathLst>
                <a:path w="30" h="32" extrusionOk="0">
                  <a:moveTo>
                    <a:pt x="30" y="12"/>
                  </a:moveTo>
                  <a:lnTo>
                    <a:pt x="30" y="14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14" y="32"/>
                  </a:lnTo>
                  <a:lnTo>
                    <a:pt x="10" y="32"/>
                  </a:lnTo>
                  <a:lnTo>
                    <a:pt x="6" y="28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1" name="Google Shape;2021;p112"/>
            <p:cNvSpPr/>
            <p:nvPr/>
          </p:nvSpPr>
          <p:spPr>
            <a:xfrm>
              <a:off x="3658463" y="3908021"/>
              <a:ext cx="17415" cy="20726"/>
            </a:xfrm>
            <a:custGeom>
              <a:avLst/>
              <a:gdLst/>
              <a:ahLst/>
              <a:cxnLst/>
              <a:rect l="l" t="t" r="r" b="b"/>
              <a:pathLst>
                <a:path w="16" h="22" extrusionOk="0">
                  <a:moveTo>
                    <a:pt x="16" y="16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2" name="Google Shape;2022;p112"/>
            <p:cNvSpPr/>
            <p:nvPr/>
          </p:nvSpPr>
          <p:spPr>
            <a:xfrm>
              <a:off x="3083744" y="3438869"/>
              <a:ext cx="89256" cy="81018"/>
            </a:xfrm>
            <a:custGeom>
              <a:avLst/>
              <a:gdLst/>
              <a:ahLst/>
              <a:cxnLst/>
              <a:rect l="l" t="t" r="r" b="b"/>
              <a:pathLst>
                <a:path w="82" h="86" extrusionOk="0">
                  <a:moveTo>
                    <a:pt x="8" y="8"/>
                  </a:moveTo>
                  <a:lnTo>
                    <a:pt x="6" y="10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6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0" y="58"/>
                  </a:lnTo>
                  <a:lnTo>
                    <a:pt x="8" y="60"/>
                  </a:lnTo>
                  <a:lnTo>
                    <a:pt x="12" y="64"/>
                  </a:lnTo>
                  <a:lnTo>
                    <a:pt x="16" y="66"/>
                  </a:lnTo>
                  <a:lnTo>
                    <a:pt x="16" y="72"/>
                  </a:lnTo>
                  <a:lnTo>
                    <a:pt x="14" y="76"/>
                  </a:lnTo>
                  <a:lnTo>
                    <a:pt x="14" y="86"/>
                  </a:lnTo>
                  <a:lnTo>
                    <a:pt x="18" y="86"/>
                  </a:lnTo>
                  <a:lnTo>
                    <a:pt x="34" y="80"/>
                  </a:lnTo>
                  <a:lnTo>
                    <a:pt x="52" y="76"/>
                  </a:lnTo>
                  <a:lnTo>
                    <a:pt x="64" y="74"/>
                  </a:lnTo>
                  <a:lnTo>
                    <a:pt x="74" y="76"/>
                  </a:lnTo>
                  <a:lnTo>
                    <a:pt x="76" y="74"/>
                  </a:lnTo>
                  <a:lnTo>
                    <a:pt x="80" y="76"/>
                  </a:lnTo>
                  <a:lnTo>
                    <a:pt x="78" y="68"/>
                  </a:lnTo>
                  <a:lnTo>
                    <a:pt x="76" y="66"/>
                  </a:lnTo>
                  <a:lnTo>
                    <a:pt x="72" y="56"/>
                  </a:lnTo>
                  <a:lnTo>
                    <a:pt x="72" y="52"/>
                  </a:lnTo>
                  <a:lnTo>
                    <a:pt x="76" y="48"/>
                  </a:lnTo>
                  <a:lnTo>
                    <a:pt x="78" y="36"/>
                  </a:lnTo>
                  <a:lnTo>
                    <a:pt x="82" y="34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80" y="20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2" y="10"/>
                  </a:lnTo>
                  <a:lnTo>
                    <a:pt x="72" y="12"/>
                  </a:lnTo>
                  <a:lnTo>
                    <a:pt x="66" y="10"/>
                  </a:lnTo>
                  <a:lnTo>
                    <a:pt x="58" y="12"/>
                  </a:lnTo>
                  <a:lnTo>
                    <a:pt x="56" y="14"/>
                  </a:lnTo>
                  <a:lnTo>
                    <a:pt x="54" y="12"/>
                  </a:lnTo>
                  <a:lnTo>
                    <a:pt x="52" y="14"/>
                  </a:lnTo>
                  <a:lnTo>
                    <a:pt x="48" y="12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3" name="Google Shape;2023;p112"/>
            <p:cNvSpPr/>
            <p:nvPr/>
          </p:nvSpPr>
          <p:spPr>
            <a:xfrm>
              <a:off x="3218717" y="3418143"/>
              <a:ext cx="45716" cy="77250"/>
            </a:xfrm>
            <a:custGeom>
              <a:avLst/>
              <a:gdLst/>
              <a:ahLst/>
              <a:cxnLst/>
              <a:rect l="l" t="t" r="r" b="b"/>
              <a:pathLst>
                <a:path w="42" h="82" extrusionOk="0">
                  <a:moveTo>
                    <a:pt x="18" y="82"/>
                  </a:moveTo>
                  <a:lnTo>
                    <a:pt x="16" y="82"/>
                  </a:lnTo>
                  <a:lnTo>
                    <a:pt x="14" y="78"/>
                  </a:lnTo>
                  <a:lnTo>
                    <a:pt x="14" y="70"/>
                  </a:lnTo>
                  <a:lnTo>
                    <a:pt x="14" y="50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10" y="12"/>
                  </a:lnTo>
                  <a:lnTo>
                    <a:pt x="18" y="12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40" y="18"/>
                  </a:lnTo>
                  <a:lnTo>
                    <a:pt x="42" y="26"/>
                  </a:lnTo>
                  <a:lnTo>
                    <a:pt x="38" y="28"/>
                  </a:lnTo>
                  <a:lnTo>
                    <a:pt x="40" y="30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6" y="72"/>
                  </a:lnTo>
                  <a:lnTo>
                    <a:pt x="28" y="82"/>
                  </a:lnTo>
                  <a:lnTo>
                    <a:pt x="18" y="82"/>
                  </a:lnTo>
                  <a:lnTo>
                    <a:pt x="18" y="8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4" name="Google Shape;2024;p112"/>
            <p:cNvSpPr/>
            <p:nvPr/>
          </p:nvSpPr>
          <p:spPr>
            <a:xfrm>
              <a:off x="3042383" y="3467130"/>
              <a:ext cx="58778" cy="52756"/>
            </a:xfrm>
            <a:custGeom>
              <a:avLst/>
              <a:gdLst/>
              <a:ahLst/>
              <a:cxnLst/>
              <a:rect l="l" t="t" r="r" b="b"/>
              <a:pathLst>
                <a:path w="54" h="56" extrusionOk="0">
                  <a:moveTo>
                    <a:pt x="0" y="20"/>
                  </a:moveTo>
                  <a:lnTo>
                    <a:pt x="2" y="16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46" y="30"/>
                  </a:lnTo>
                  <a:lnTo>
                    <a:pt x="50" y="34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52" y="46"/>
                  </a:lnTo>
                  <a:lnTo>
                    <a:pt x="52" y="56"/>
                  </a:lnTo>
                  <a:lnTo>
                    <a:pt x="40" y="52"/>
                  </a:lnTo>
                  <a:lnTo>
                    <a:pt x="28" y="46"/>
                  </a:lnTo>
                  <a:lnTo>
                    <a:pt x="14" y="32"/>
                  </a:lnTo>
                  <a:lnTo>
                    <a:pt x="8" y="3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5" name="Google Shape;2025;p112"/>
            <p:cNvSpPr/>
            <p:nvPr/>
          </p:nvSpPr>
          <p:spPr>
            <a:xfrm>
              <a:off x="3207832" y="3435100"/>
              <a:ext cx="30478" cy="64061"/>
            </a:xfrm>
            <a:custGeom>
              <a:avLst/>
              <a:gdLst/>
              <a:ahLst/>
              <a:cxnLst/>
              <a:rect l="l" t="t" r="r" b="b"/>
              <a:pathLst>
                <a:path w="28" h="68" extrusionOk="0">
                  <a:moveTo>
                    <a:pt x="28" y="64"/>
                  </a:moveTo>
                  <a:lnTo>
                    <a:pt x="18" y="68"/>
                  </a:lnTo>
                  <a:lnTo>
                    <a:pt x="12" y="62"/>
                  </a:lnTo>
                  <a:lnTo>
                    <a:pt x="10" y="58"/>
                  </a:lnTo>
                  <a:lnTo>
                    <a:pt x="8" y="24"/>
                  </a:lnTo>
                  <a:lnTo>
                    <a:pt x="6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0" y="10"/>
                  </a:lnTo>
                  <a:lnTo>
                    <a:pt x="16" y="12"/>
                  </a:lnTo>
                  <a:lnTo>
                    <a:pt x="18" y="16"/>
                  </a:lnTo>
                  <a:lnTo>
                    <a:pt x="24" y="32"/>
                  </a:lnTo>
                  <a:lnTo>
                    <a:pt x="24" y="52"/>
                  </a:lnTo>
                  <a:lnTo>
                    <a:pt x="24" y="60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6" name="Google Shape;2026;p112"/>
            <p:cNvSpPr/>
            <p:nvPr/>
          </p:nvSpPr>
          <p:spPr>
            <a:xfrm>
              <a:off x="2990135" y="3412491"/>
              <a:ext cx="106671" cy="71597"/>
            </a:xfrm>
            <a:custGeom>
              <a:avLst/>
              <a:gdLst/>
              <a:ahLst/>
              <a:cxnLst/>
              <a:rect l="l" t="t" r="r" b="b"/>
              <a:pathLst>
                <a:path w="98" h="76" extrusionOk="0">
                  <a:moveTo>
                    <a:pt x="18" y="0"/>
                  </a:moveTo>
                  <a:lnTo>
                    <a:pt x="26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6" y="6"/>
                  </a:lnTo>
                  <a:lnTo>
                    <a:pt x="50" y="4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4" y="8"/>
                  </a:lnTo>
                  <a:lnTo>
                    <a:pt x="58" y="12"/>
                  </a:lnTo>
                  <a:lnTo>
                    <a:pt x="64" y="8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6" y="18"/>
                  </a:lnTo>
                  <a:lnTo>
                    <a:pt x="88" y="18"/>
                  </a:lnTo>
                  <a:lnTo>
                    <a:pt x="90" y="20"/>
                  </a:lnTo>
                  <a:lnTo>
                    <a:pt x="86" y="24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90" y="24"/>
                  </a:lnTo>
                  <a:lnTo>
                    <a:pt x="90" y="30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2" y="44"/>
                  </a:lnTo>
                  <a:lnTo>
                    <a:pt x="96" y="46"/>
                  </a:lnTo>
                  <a:lnTo>
                    <a:pt x="96" y="50"/>
                  </a:lnTo>
                  <a:lnTo>
                    <a:pt x="98" y="52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98" y="60"/>
                  </a:lnTo>
                  <a:lnTo>
                    <a:pt x="94" y="58"/>
                  </a:lnTo>
                  <a:lnTo>
                    <a:pt x="90" y="58"/>
                  </a:lnTo>
                  <a:lnTo>
                    <a:pt x="90" y="62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2" y="70"/>
                  </a:lnTo>
                  <a:lnTo>
                    <a:pt x="88" y="72"/>
                  </a:lnTo>
                  <a:lnTo>
                    <a:pt x="84" y="70"/>
                  </a:lnTo>
                  <a:lnTo>
                    <a:pt x="82" y="74"/>
                  </a:lnTo>
                  <a:lnTo>
                    <a:pt x="80" y="76"/>
                  </a:lnTo>
                  <a:lnTo>
                    <a:pt x="76" y="72"/>
                  </a:lnTo>
                  <a:lnTo>
                    <a:pt x="74" y="74"/>
                  </a:lnTo>
                  <a:lnTo>
                    <a:pt x="76" y="68"/>
                  </a:lnTo>
                  <a:lnTo>
                    <a:pt x="74" y="60"/>
                  </a:lnTo>
                  <a:lnTo>
                    <a:pt x="70" y="58"/>
                  </a:lnTo>
                  <a:lnTo>
                    <a:pt x="68" y="58"/>
                  </a:lnTo>
                  <a:lnTo>
                    <a:pt x="66" y="58"/>
                  </a:lnTo>
                  <a:lnTo>
                    <a:pt x="62" y="60"/>
                  </a:lnTo>
                  <a:lnTo>
                    <a:pt x="62" y="58"/>
                  </a:lnTo>
                  <a:lnTo>
                    <a:pt x="58" y="60"/>
                  </a:lnTo>
                  <a:lnTo>
                    <a:pt x="58" y="56"/>
                  </a:lnTo>
                  <a:lnTo>
                    <a:pt x="60" y="56"/>
                  </a:lnTo>
                  <a:lnTo>
                    <a:pt x="60" y="52"/>
                  </a:lnTo>
                  <a:lnTo>
                    <a:pt x="58" y="50"/>
                  </a:lnTo>
                  <a:lnTo>
                    <a:pt x="58" y="46"/>
                  </a:lnTo>
                  <a:lnTo>
                    <a:pt x="56" y="46"/>
                  </a:lnTo>
                  <a:lnTo>
                    <a:pt x="56" y="42"/>
                  </a:lnTo>
                  <a:lnTo>
                    <a:pt x="50" y="38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18" y="44"/>
                  </a:lnTo>
                  <a:lnTo>
                    <a:pt x="16" y="40"/>
                  </a:lnTo>
                  <a:lnTo>
                    <a:pt x="8" y="36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7" name="Google Shape;2027;p112"/>
            <p:cNvSpPr/>
            <p:nvPr/>
          </p:nvSpPr>
          <p:spPr>
            <a:xfrm>
              <a:off x="3162116" y="3435100"/>
              <a:ext cx="65309" cy="81018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60" y="68"/>
                  </a:moveTo>
                  <a:lnTo>
                    <a:pt x="54" y="62"/>
                  </a:lnTo>
                  <a:lnTo>
                    <a:pt x="52" y="58"/>
                  </a:lnTo>
                  <a:lnTo>
                    <a:pt x="50" y="24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32" y="2"/>
                  </a:lnTo>
                  <a:lnTo>
                    <a:pt x="6" y="0"/>
                  </a:lnTo>
                  <a:lnTo>
                    <a:pt x="4" y="4"/>
                  </a:lnTo>
                  <a:lnTo>
                    <a:pt x="6" y="10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0" y="38"/>
                  </a:lnTo>
                  <a:lnTo>
                    <a:pt x="6" y="40"/>
                  </a:lnTo>
                  <a:lnTo>
                    <a:pt x="4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70"/>
                  </a:lnTo>
                  <a:lnTo>
                    <a:pt x="6" y="72"/>
                  </a:lnTo>
                  <a:lnTo>
                    <a:pt x="8" y="80"/>
                  </a:lnTo>
                  <a:lnTo>
                    <a:pt x="4" y="78"/>
                  </a:lnTo>
                  <a:lnTo>
                    <a:pt x="2" y="80"/>
                  </a:lnTo>
                  <a:lnTo>
                    <a:pt x="16" y="86"/>
                  </a:lnTo>
                  <a:lnTo>
                    <a:pt x="24" y="82"/>
                  </a:lnTo>
                  <a:lnTo>
                    <a:pt x="34" y="78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56" y="72"/>
                  </a:lnTo>
                  <a:lnTo>
                    <a:pt x="60" y="68"/>
                  </a:lnTo>
                  <a:lnTo>
                    <a:pt x="60" y="6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8" name="Google Shape;2028;p112"/>
            <p:cNvSpPr/>
            <p:nvPr/>
          </p:nvSpPr>
          <p:spPr>
            <a:xfrm>
              <a:off x="2964012" y="3399301"/>
              <a:ext cx="43539" cy="9421"/>
            </a:xfrm>
            <a:custGeom>
              <a:avLst/>
              <a:gdLst/>
              <a:ahLst/>
              <a:cxnLst/>
              <a:rect l="l" t="t" r="r" b="b"/>
              <a:pathLst>
                <a:path w="40" h="10" extrusionOk="0">
                  <a:moveTo>
                    <a:pt x="4" y="2"/>
                  </a:moveTo>
                  <a:lnTo>
                    <a:pt x="18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9" name="Google Shape;2029;p112"/>
            <p:cNvSpPr/>
            <p:nvPr/>
          </p:nvSpPr>
          <p:spPr>
            <a:xfrm>
              <a:off x="2964012" y="3412491"/>
              <a:ext cx="45716" cy="22609"/>
            </a:xfrm>
            <a:custGeom>
              <a:avLst/>
              <a:gdLst/>
              <a:ahLst/>
              <a:cxnLst/>
              <a:rect l="l" t="t" r="r" b="b"/>
              <a:pathLst>
                <a:path w="42" h="24" extrusionOk="0">
                  <a:moveTo>
                    <a:pt x="24" y="24"/>
                  </a:moveTo>
                  <a:lnTo>
                    <a:pt x="26" y="24"/>
                  </a:lnTo>
                  <a:lnTo>
                    <a:pt x="30" y="18"/>
                  </a:lnTo>
                  <a:lnTo>
                    <a:pt x="42" y="14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4" y="16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18" y="16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0" name="Google Shape;2030;p112"/>
            <p:cNvSpPr/>
            <p:nvPr/>
          </p:nvSpPr>
          <p:spPr>
            <a:xfrm>
              <a:off x="3016260" y="3448289"/>
              <a:ext cx="43539" cy="3768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4" y="40"/>
                  </a:moveTo>
                  <a:lnTo>
                    <a:pt x="26" y="36"/>
                  </a:lnTo>
                  <a:lnTo>
                    <a:pt x="36" y="30"/>
                  </a:lnTo>
                  <a:lnTo>
                    <a:pt x="36" y="26"/>
                  </a:lnTo>
                  <a:lnTo>
                    <a:pt x="40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6" y="14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26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24" y="40"/>
                  </a:lnTo>
                  <a:lnTo>
                    <a:pt x="24" y="4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1" name="Google Shape;2031;p112"/>
            <p:cNvSpPr/>
            <p:nvPr/>
          </p:nvSpPr>
          <p:spPr>
            <a:xfrm>
              <a:off x="2953128" y="3361619"/>
              <a:ext cx="91432" cy="56525"/>
            </a:xfrm>
            <a:custGeom>
              <a:avLst/>
              <a:gdLst/>
              <a:ahLst/>
              <a:cxnLst/>
              <a:rect l="l" t="t" r="r" b="b"/>
              <a:pathLst>
                <a:path w="84" h="60" extrusionOk="0">
                  <a:moveTo>
                    <a:pt x="10" y="58"/>
                  </a:moveTo>
                  <a:lnTo>
                    <a:pt x="10" y="50"/>
                  </a:lnTo>
                  <a:lnTo>
                    <a:pt x="12" y="48"/>
                  </a:lnTo>
                  <a:lnTo>
                    <a:pt x="24" y="48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2" y="44"/>
                  </a:lnTo>
                  <a:lnTo>
                    <a:pt x="46" y="48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2" y="44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28" y="42"/>
                  </a:lnTo>
                  <a:lnTo>
                    <a:pt x="14" y="42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14" y="8"/>
                  </a:lnTo>
                  <a:lnTo>
                    <a:pt x="16" y="2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14"/>
                  </a:lnTo>
                  <a:lnTo>
                    <a:pt x="62" y="16"/>
                  </a:lnTo>
                  <a:lnTo>
                    <a:pt x="64" y="20"/>
                  </a:lnTo>
                  <a:lnTo>
                    <a:pt x="62" y="20"/>
                  </a:lnTo>
                  <a:lnTo>
                    <a:pt x="72" y="26"/>
                  </a:lnTo>
                  <a:lnTo>
                    <a:pt x="72" y="32"/>
                  </a:lnTo>
                  <a:lnTo>
                    <a:pt x="74" y="34"/>
                  </a:lnTo>
                  <a:lnTo>
                    <a:pt x="76" y="38"/>
                  </a:lnTo>
                  <a:lnTo>
                    <a:pt x="74" y="42"/>
                  </a:lnTo>
                  <a:lnTo>
                    <a:pt x="76" y="46"/>
                  </a:lnTo>
                  <a:lnTo>
                    <a:pt x="80" y="46"/>
                  </a:lnTo>
                  <a:lnTo>
                    <a:pt x="84" y="52"/>
                  </a:lnTo>
                  <a:lnTo>
                    <a:pt x="84" y="58"/>
                  </a:lnTo>
                  <a:lnTo>
                    <a:pt x="70" y="60"/>
                  </a:lnTo>
                  <a:lnTo>
                    <a:pt x="62" y="58"/>
                  </a:lnTo>
                  <a:lnTo>
                    <a:pt x="60" y="58"/>
                  </a:lnTo>
                  <a:lnTo>
                    <a:pt x="60" y="56"/>
                  </a:lnTo>
                  <a:lnTo>
                    <a:pt x="52" y="54"/>
                  </a:lnTo>
                  <a:lnTo>
                    <a:pt x="32" y="56"/>
                  </a:lnTo>
                  <a:lnTo>
                    <a:pt x="24" y="58"/>
                  </a:lnTo>
                  <a:lnTo>
                    <a:pt x="18" y="58"/>
                  </a:lnTo>
                  <a:lnTo>
                    <a:pt x="14" y="60"/>
                  </a:lnTo>
                  <a:lnTo>
                    <a:pt x="10" y="58"/>
                  </a:lnTo>
                  <a:lnTo>
                    <a:pt x="10" y="5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2" name="Google Shape;2032;p112"/>
            <p:cNvSpPr/>
            <p:nvPr/>
          </p:nvSpPr>
          <p:spPr>
            <a:xfrm>
              <a:off x="3059799" y="2739850"/>
              <a:ext cx="60955" cy="79134"/>
            </a:xfrm>
            <a:custGeom>
              <a:avLst/>
              <a:gdLst/>
              <a:ahLst/>
              <a:cxnLst/>
              <a:rect l="l" t="t" r="r" b="b"/>
              <a:pathLst>
                <a:path w="56" h="84" extrusionOk="0">
                  <a:moveTo>
                    <a:pt x="56" y="28"/>
                  </a:moveTo>
                  <a:lnTo>
                    <a:pt x="54" y="22"/>
                  </a:lnTo>
                  <a:lnTo>
                    <a:pt x="50" y="18"/>
                  </a:lnTo>
                  <a:lnTo>
                    <a:pt x="42" y="20"/>
                  </a:lnTo>
                  <a:lnTo>
                    <a:pt x="38" y="26"/>
                  </a:lnTo>
                  <a:lnTo>
                    <a:pt x="36" y="24"/>
                  </a:lnTo>
                  <a:lnTo>
                    <a:pt x="34" y="20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6" y="12"/>
                  </a:lnTo>
                  <a:lnTo>
                    <a:pt x="38" y="6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2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8" y="20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2" y="28"/>
                  </a:lnTo>
                  <a:lnTo>
                    <a:pt x="10" y="32"/>
                  </a:lnTo>
                  <a:lnTo>
                    <a:pt x="4" y="38"/>
                  </a:lnTo>
                  <a:lnTo>
                    <a:pt x="6" y="44"/>
                  </a:lnTo>
                  <a:lnTo>
                    <a:pt x="18" y="46"/>
                  </a:lnTo>
                  <a:lnTo>
                    <a:pt x="12" y="50"/>
                  </a:lnTo>
                  <a:lnTo>
                    <a:pt x="12" y="56"/>
                  </a:lnTo>
                  <a:lnTo>
                    <a:pt x="8" y="60"/>
                  </a:lnTo>
                  <a:lnTo>
                    <a:pt x="16" y="5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10" y="60"/>
                  </a:lnTo>
                  <a:lnTo>
                    <a:pt x="6" y="68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6" y="72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4" y="82"/>
                  </a:lnTo>
                  <a:lnTo>
                    <a:pt x="10" y="78"/>
                  </a:lnTo>
                  <a:lnTo>
                    <a:pt x="10" y="82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14" y="84"/>
                  </a:lnTo>
                  <a:lnTo>
                    <a:pt x="24" y="80"/>
                  </a:lnTo>
                  <a:lnTo>
                    <a:pt x="26" y="78"/>
                  </a:lnTo>
                  <a:lnTo>
                    <a:pt x="26" y="74"/>
                  </a:lnTo>
                  <a:lnTo>
                    <a:pt x="28" y="76"/>
                  </a:lnTo>
                  <a:lnTo>
                    <a:pt x="34" y="74"/>
                  </a:lnTo>
                  <a:lnTo>
                    <a:pt x="36" y="70"/>
                  </a:lnTo>
                  <a:lnTo>
                    <a:pt x="52" y="68"/>
                  </a:lnTo>
                  <a:lnTo>
                    <a:pt x="52" y="64"/>
                  </a:lnTo>
                  <a:lnTo>
                    <a:pt x="56" y="52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4" y="30"/>
                  </a:lnTo>
                  <a:lnTo>
                    <a:pt x="56" y="28"/>
                  </a:lnTo>
                  <a:lnTo>
                    <a:pt x="56" y="2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3" name="Google Shape;2033;p112"/>
            <p:cNvSpPr/>
            <p:nvPr/>
          </p:nvSpPr>
          <p:spPr>
            <a:xfrm>
              <a:off x="2123704" y="3320167"/>
              <a:ext cx="41363" cy="24493"/>
            </a:xfrm>
            <a:custGeom>
              <a:avLst/>
              <a:gdLst/>
              <a:ahLst/>
              <a:cxnLst/>
              <a:rect l="l" t="t" r="r" b="b"/>
              <a:pathLst>
                <a:path w="38" h="26" extrusionOk="0">
                  <a:moveTo>
                    <a:pt x="36" y="26"/>
                  </a:moveTo>
                  <a:lnTo>
                    <a:pt x="36" y="22"/>
                  </a:lnTo>
                  <a:lnTo>
                    <a:pt x="34" y="18"/>
                  </a:lnTo>
                  <a:lnTo>
                    <a:pt x="36" y="16"/>
                  </a:lnTo>
                  <a:lnTo>
                    <a:pt x="38" y="1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22" y="4"/>
                  </a:lnTo>
                  <a:lnTo>
                    <a:pt x="22" y="14"/>
                  </a:lnTo>
                  <a:lnTo>
                    <a:pt x="28" y="16"/>
                  </a:lnTo>
                  <a:lnTo>
                    <a:pt x="26" y="18"/>
                  </a:lnTo>
                  <a:lnTo>
                    <a:pt x="16" y="2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8" y="26"/>
                  </a:lnTo>
                  <a:lnTo>
                    <a:pt x="12" y="22"/>
                  </a:lnTo>
                  <a:lnTo>
                    <a:pt x="22" y="24"/>
                  </a:lnTo>
                  <a:lnTo>
                    <a:pt x="30" y="24"/>
                  </a:lnTo>
                  <a:lnTo>
                    <a:pt x="36" y="26"/>
                  </a:lnTo>
                  <a:lnTo>
                    <a:pt x="36" y="2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4" name="Google Shape;2034;p112"/>
            <p:cNvSpPr/>
            <p:nvPr/>
          </p:nvSpPr>
          <p:spPr>
            <a:xfrm>
              <a:off x="2160714" y="3320167"/>
              <a:ext cx="50070" cy="30146"/>
            </a:xfrm>
            <a:custGeom>
              <a:avLst/>
              <a:gdLst/>
              <a:ahLst/>
              <a:cxnLst/>
              <a:rect l="l" t="t" r="r" b="b"/>
              <a:pathLst>
                <a:path w="46" h="32" extrusionOk="0">
                  <a:moveTo>
                    <a:pt x="2" y="26"/>
                  </a:moveTo>
                  <a:lnTo>
                    <a:pt x="2" y="30"/>
                  </a:lnTo>
                  <a:lnTo>
                    <a:pt x="6" y="32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8" y="24"/>
                  </a:lnTo>
                  <a:lnTo>
                    <a:pt x="26" y="20"/>
                  </a:lnTo>
                  <a:lnTo>
                    <a:pt x="30" y="20"/>
                  </a:lnTo>
                  <a:lnTo>
                    <a:pt x="44" y="22"/>
                  </a:lnTo>
                  <a:lnTo>
                    <a:pt x="46" y="18"/>
                  </a:lnTo>
                  <a:lnTo>
                    <a:pt x="40" y="12"/>
                  </a:lnTo>
                  <a:lnTo>
                    <a:pt x="32" y="10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1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5" name="Google Shape;2035;p112"/>
            <p:cNvSpPr/>
            <p:nvPr/>
          </p:nvSpPr>
          <p:spPr>
            <a:xfrm>
              <a:off x="1999618" y="3453942"/>
              <a:ext cx="82724" cy="30146"/>
            </a:xfrm>
            <a:custGeom>
              <a:avLst/>
              <a:gdLst/>
              <a:ahLst/>
              <a:cxnLst/>
              <a:rect l="l" t="t" r="r" b="b"/>
              <a:pathLst>
                <a:path w="76" h="32" extrusionOk="0">
                  <a:moveTo>
                    <a:pt x="68" y="30"/>
                  </a:moveTo>
                  <a:lnTo>
                    <a:pt x="70" y="26"/>
                  </a:lnTo>
                  <a:lnTo>
                    <a:pt x="72" y="26"/>
                  </a:lnTo>
                  <a:lnTo>
                    <a:pt x="76" y="22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64" y="4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24" y="10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8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16" y="20"/>
                  </a:lnTo>
                  <a:lnTo>
                    <a:pt x="22" y="26"/>
                  </a:lnTo>
                  <a:lnTo>
                    <a:pt x="26" y="24"/>
                  </a:lnTo>
                  <a:lnTo>
                    <a:pt x="28" y="32"/>
                  </a:lnTo>
                  <a:lnTo>
                    <a:pt x="32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40" y="16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4" y="14"/>
                  </a:lnTo>
                  <a:lnTo>
                    <a:pt x="66" y="16"/>
                  </a:lnTo>
                  <a:lnTo>
                    <a:pt x="62" y="18"/>
                  </a:lnTo>
                  <a:lnTo>
                    <a:pt x="62" y="22"/>
                  </a:lnTo>
                  <a:lnTo>
                    <a:pt x="64" y="26"/>
                  </a:lnTo>
                  <a:lnTo>
                    <a:pt x="68" y="30"/>
                  </a:lnTo>
                  <a:lnTo>
                    <a:pt x="68" y="3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6" name="Google Shape;2036;p112"/>
            <p:cNvSpPr/>
            <p:nvPr/>
          </p:nvSpPr>
          <p:spPr>
            <a:xfrm>
              <a:off x="1895123" y="3391764"/>
              <a:ext cx="34831" cy="15073"/>
            </a:xfrm>
            <a:custGeom>
              <a:avLst/>
              <a:gdLst/>
              <a:ahLst/>
              <a:cxnLst/>
              <a:rect l="l" t="t" r="r" b="b"/>
              <a:pathLst>
                <a:path w="32" h="16" extrusionOk="0">
                  <a:moveTo>
                    <a:pt x="0" y="10"/>
                  </a:moveTo>
                  <a:lnTo>
                    <a:pt x="2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8"/>
                  </a:lnTo>
                  <a:lnTo>
                    <a:pt x="26" y="6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2" y="14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7" name="Google Shape;2037;p112"/>
            <p:cNvSpPr/>
            <p:nvPr/>
          </p:nvSpPr>
          <p:spPr>
            <a:xfrm>
              <a:off x="1903831" y="3371039"/>
              <a:ext cx="91432" cy="39567"/>
            </a:xfrm>
            <a:custGeom>
              <a:avLst/>
              <a:gdLst/>
              <a:ahLst/>
              <a:cxnLst/>
              <a:rect l="l" t="t" r="r" b="b"/>
              <a:pathLst>
                <a:path w="84" h="42" extrusionOk="0">
                  <a:moveTo>
                    <a:pt x="84" y="14"/>
                  </a:moveTo>
                  <a:lnTo>
                    <a:pt x="80" y="14"/>
                  </a:lnTo>
                  <a:lnTo>
                    <a:pt x="70" y="20"/>
                  </a:lnTo>
                  <a:lnTo>
                    <a:pt x="66" y="18"/>
                  </a:lnTo>
                  <a:lnTo>
                    <a:pt x="62" y="16"/>
                  </a:lnTo>
                  <a:lnTo>
                    <a:pt x="58" y="24"/>
                  </a:lnTo>
                  <a:lnTo>
                    <a:pt x="56" y="24"/>
                  </a:lnTo>
                  <a:lnTo>
                    <a:pt x="50" y="30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8" y="32"/>
                  </a:lnTo>
                  <a:lnTo>
                    <a:pt x="36" y="36"/>
                  </a:lnTo>
                  <a:lnTo>
                    <a:pt x="34" y="40"/>
                  </a:lnTo>
                  <a:lnTo>
                    <a:pt x="28" y="42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6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6" y="4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0" y="10"/>
                  </a:lnTo>
                  <a:lnTo>
                    <a:pt x="84" y="14"/>
                  </a:lnTo>
                  <a:lnTo>
                    <a:pt x="84" y="1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8" name="Google Shape;2038;p112"/>
            <p:cNvSpPr/>
            <p:nvPr/>
          </p:nvSpPr>
          <p:spPr>
            <a:xfrm>
              <a:off x="1956080" y="3433216"/>
              <a:ext cx="47893" cy="35799"/>
            </a:xfrm>
            <a:custGeom>
              <a:avLst/>
              <a:gdLst/>
              <a:ahLst/>
              <a:cxnLst/>
              <a:rect l="l" t="t" r="r" b="b"/>
              <a:pathLst>
                <a:path w="44" h="38" extrusionOk="0">
                  <a:moveTo>
                    <a:pt x="40" y="38"/>
                  </a:moveTo>
                  <a:lnTo>
                    <a:pt x="42" y="36"/>
                  </a:lnTo>
                  <a:lnTo>
                    <a:pt x="44" y="30"/>
                  </a:lnTo>
                  <a:lnTo>
                    <a:pt x="40" y="28"/>
                  </a:lnTo>
                  <a:lnTo>
                    <a:pt x="40" y="24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36" y="14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4" y="16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20" y="22"/>
                  </a:lnTo>
                  <a:lnTo>
                    <a:pt x="30" y="28"/>
                  </a:lnTo>
                  <a:lnTo>
                    <a:pt x="30" y="36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9" name="Google Shape;2039;p112"/>
            <p:cNvSpPr/>
            <p:nvPr/>
          </p:nvSpPr>
          <p:spPr>
            <a:xfrm>
              <a:off x="1908185" y="3339009"/>
              <a:ext cx="15238" cy="33915"/>
            </a:xfrm>
            <a:custGeom>
              <a:avLst/>
              <a:gdLst/>
              <a:ahLst/>
              <a:cxnLst/>
              <a:rect l="l" t="t" r="r" b="b"/>
              <a:pathLst>
                <a:path w="14" h="36" extrusionOk="0">
                  <a:moveTo>
                    <a:pt x="4" y="36"/>
                  </a:moveTo>
                  <a:lnTo>
                    <a:pt x="0" y="34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2" y="10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40" name="Google Shape;2040;p112"/>
            <p:cNvSpPr/>
            <p:nvPr/>
          </p:nvSpPr>
          <p:spPr>
            <a:xfrm>
              <a:off x="2138943" y="3420027"/>
              <a:ext cx="198103" cy="145079"/>
            </a:xfrm>
            <a:custGeom>
              <a:avLst/>
              <a:gdLst/>
              <a:ahLst/>
              <a:cxnLst/>
              <a:rect l="l" t="t" r="r" b="b"/>
              <a:pathLst>
                <a:path w="182" h="154" extrusionOk="0">
                  <a:moveTo>
                    <a:pt x="28" y="6"/>
                  </a:moveTo>
                  <a:lnTo>
                    <a:pt x="20" y="10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20" y="34"/>
                  </a:lnTo>
                  <a:lnTo>
                    <a:pt x="22" y="38"/>
                  </a:lnTo>
                  <a:lnTo>
                    <a:pt x="24" y="44"/>
                  </a:lnTo>
                  <a:lnTo>
                    <a:pt x="28" y="42"/>
                  </a:lnTo>
                  <a:lnTo>
                    <a:pt x="32" y="40"/>
                  </a:lnTo>
                  <a:lnTo>
                    <a:pt x="32" y="34"/>
                  </a:lnTo>
                  <a:lnTo>
                    <a:pt x="26" y="26"/>
                  </a:lnTo>
                  <a:lnTo>
                    <a:pt x="26" y="20"/>
                  </a:lnTo>
                  <a:lnTo>
                    <a:pt x="34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2" y="10"/>
                  </a:lnTo>
                  <a:lnTo>
                    <a:pt x="68" y="14"/>
                  </a:lnTo>
                  <a:lnTo>
                    <a:pt x="70" y="22"/>
                  </a:lnTo>
                  <a:lnTo>
                    <a:pt x="72" y="24"/>
                  </a:lnTo>
                  <a:lnTo>
                    <a:pt x="98" y="22"/>
                  </a:lnTo>
                  <a:lnTo>
                    <a:pt x="104" y="28"/>
                  </a:lnTo>
                  <a:lnTo>
                    <a:pt x="110" y="28"/>
                  </a:lnTo>
                  <a:lnTo>
                    <a:pt x="118" y="28"/>
                  </a:lnTo>
                  <a:lnTo>
                    <a:pt x="122" y="24"/>
                  </a:lnTo>
                  <a:lnTo>
                    <a:pt x="128" y="24"/>
                  </a:lnTo>
                  <a:lnTo>
                    <a:pt x="130" y="22"/>
                  </a:lnTo>
                  <a:lnTo>
                    <a:pt x="122" y="22"/>
                  </a:lnTo>
                  <a:lnTo>
                    <a:pt x="124" y="22"/>
                  </a:lnTo>
                  <a:lnTo>
                    <a:pt x="152" y="22"/>
                  </a:lnTo>
                  <a:lnTo>
                    <a:pt x="148" y="24"/>
                  </a:lnTo>
                  <a:lnTo>
                    <a:pt x="140" y="24"/>
                  </a:lnTo>
                  <a:lnTo>
                    <a:pt x="140" y="26"/>
                  </a:lnTo>
                  <a:lnTo>
                    <a:pt x="144" y="28"/>
                  </a:lnTo>
                  <a:lnTo>
                    <a:pt x="148" y="34"/>
                  </a:lnTo>
                  <a:lnTo>
                    <a:pt x="156" y="34"/>
                  </a:lnTo>
                  <a:lnTo>
                    <a:pt x="166" y="40"/>
                  </a:lnTo>
                  <a:lnTo>
                    <a:pt x="170" y="48"/>
                  </a:lnTo>
                  <a:lnTo>
                    <a:pt x="166" y="50"/>
                  </a:lnTo>
                  <a:lnTo>
                    <a:pt x="166" y="52"/>
                  </a:lnTo>
                  <a:lnTo>
                    <a:pt x="172" y="52"/>
                  </a:lnTo>
                  <a:lnTo>
                    <a:pt x="176" y="50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68" y="62"/>
                  </a:lnTo>
                  <a:lnTo>
                    <a:pt x="168" y="68"/>
                  </a:lnTo>
                  <a:lnTo>
                    <a:pt x="174" y="70"/>
                  </a:lnTo>
                  <a:lnTo>
                    <a:pt x="166" y="74"/>
                  </a:lnTo>
                  <a:lnTo>
                    <a:pt x="166" y="78"/>
                  </a:lnTo>
                  <a:lnTo>
                    <a:pt x="162" y="82"/>
                  </a:lnTo>
                  <a:lnTo>
                    <a:pt x="162" y="84"/>
                  </a:lnTo>
                  <a:lnTo>
                    <a:pt x="172" y="96"/>
                  </a:lnTo>
                  <a:lnTo>
                    <a:pt x="172" y="98"/>
                  </a:lnTo>
                  <a:lnTo>
                    <a:pt x="166" y="104"/>
                  </a:lnTo>
                  <a:lnTo>
                    <a:pt x="162" y="104"/>
                  </a:lnTo>
                  <a:lnTo>
                    <a:pt x="156" y="108"/>
                  </a:lnTo>
                  <a:lnTo>
                    <a:pt x="144" y="110"/>
                  </a:lnTo>
                  <a:lnTo>
                    <a:pt x="140" y="112"/>
                  </a:lnTo>
                  <a:lnTo>
                    <a:pt x="134" y="112"/>
                  </a:lnTo>
                  <a:lnTo>
                    <a:pt x="124" y="108"/>
                  </a:lnTo>
                  <a:lnTo>
                    <a:pt x="116" y="106"/>
                  </a:lnTo>
                  <a:lnTo>
                    <a:pt x="116" y="112"/>
                  </a:lnTo>
                  <a:lnTo>
                    <a:pt x="122" y="116"/>
                  </a:lnTo>
                  <a:lnTo>
                    <a:pt x="122" y="122"/>
                  </a:lnTo>
                  <a:lnTo>
                    <a:pt x="124" y="132"/>
                  </a:lnTo>
                  <a:lnTo>
                    <a:pt x="134" y="132"/>
                  </a:lnTo>
                  <a:lnTo>
                    <a:pt x="134" y="134"/>
                  </a:lnTo>
                  <a:lnTo>
                    <a:pt x="126" y="138"/>
                  </a:lnTo>
                  <a:lnTo>
                    <a:pt x="122" y="144"/>
                  </a:lnTo>
                  <a:lnTo>
                    <a:pt x="108" y="150"/>
                  </a:lnTo>
                  <a:lnTo>
                    <a:pt x="104" y="154"/>
                  </a:lnTo>
                  <a:lnTo>
                    <a:pt x="94" y="154"/>
                  </a:lnTo>
                  <a:lnTo>
                    <a:pt x="88" y="146"/>
                  </a:lnTo>
                  <a:lnTo>
                    <a:pt x="82" y="134"/>
                  </a:lnTo>
                  <a:lnTo>
                    <a:pt x="76" y="128"/>
                  </a:lnTo>
                  <a:lnTo>
                    <a:pt x="82" y="120"/>
                  </a:lnTo>
                  <a:lnTo>
                    <a:pt x="80" y="114"/>
                  </a:lnTo>
                  <a:lnTo>
                    <a:pt x="76" y="110"/>
                  </a:lnTo>
                  <a:lnTo>
                    <a:pt x="74" y="102"/>
                  </a:lnTo>
                  <a:lnTo>
                    <a:pt x="76" y="94"/>
                  </a:lnTo>
                  <a:lnTo>
                    <a:pt x="80" y="84"/>
                  </a:lnTo>
                  <a:lnTo>
                    <a:pt x="78" y="82"/>
                  </a:lnTo>
                  <a:lnTo>
                    <a:pt x="76" y="80"/>
                  </a:lnTo>
                  <a:lnTo>
                    <a:pt x="68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4" y="72"/>
                  </a:lnTo>
                  <a:lnTo>
                    <a:pt x="38" y="68"/>
                  </a:lnTo>
                  <a:lnTo>
                    <a:pt x="26" y="70"/>
                  </a:lnTo>
                  <a:lnTo>
                    <a:pt x="18" y="68"/>
                  </a:lnTo>
                  <a:lnTo>
                    <a:pt x="14" y="64"/>
                  </a:lnTo>
                  <a:lnTo>
                    <a:pt x="14" y="54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4" y="34"/>
                  </a:lnTo>
                  <a:lnTo>
                    <a:pt x="8" y="24"/>
                  </a:lnTo>
                  <a:lnTo>
                    <a:pt x="10" y="18"/>
                  </a:lnTo>
                  <a:lnTo>
                    <a:pt x="20" y="8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41" name="Google Shape;2041;p112"/>
            <p:cNvSpPr/>
            <p:nvPr/>
          </p:nvSpPr>
          <p:spPr>
            <a:xfrm>
              <a:off x="2360994" y="3501046"/>
              <a:ext cx="60955" cy="50872"/>
            </a:xfrm>
            <a:custGeom>
              <a:avLst/>
              <a:gdLst/>
              <a:ahLst/>
              <a:cxnLst/>
              <a:rect l="l" t="t" r="r" b="b"/>
              <a:pathLst>
                <a:path w="56" h="54" extrusionOk="0">
                  <a:moveTo>
                    <a:pt x="50" y="48"/>
                  </a:moveTo>
                  <a:lnTo>
                    <a:pt x="44" y="44"/>
                  </a:lnTo>
                  <a:lnTo>
                    <a:pt x="38" y="4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54"/>
                  </a:lnTo>
                  <a:lnTo>
                    <a:pt x="24" y="52"/>
                  </a:lnTo>
                  <a:lnTo>
                    <a:pt x="16" y="46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44" y="0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2" y="12"/>
                  </a:lnTo>
                  <a:lnTo>
                    <a:pt x="52" y="22"/>
                  </a:lnTo>
                  <a:lnTo>
                    <a:pt x="56" y="30"/>
                  </a:lnTo>
                  <a:lnTo>
                    <a:pt x="54" y="44"/>
                  </a:lnTo>
                  <a:lnTo>
                    <a:pt x="50" y="48"/>
                  </a:lnTo>
                  <a:lnTo>
                    <a:pt x="50" y="4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42" name="Google Shape;2042;p112"/>
            <p:cNvSpPr/>
            <p:nvPr/>
          </p:nvSpPr>
          <p:spPr>
            <a:xfrm>
              <a:off x="2315278" y="3470898"/>
              <a:ext cx="71840" cy="88556"/>
            </a:xfrm>
            <a:custGeom>
              <a:avLst/>
              <a:gdLst/>
              <a:ahLst/>
              <a:cxnLst/>
              <a:rect l="l" t="t" r="r" b="b"/>
              <a:pathLst>
                <a:path w="66" h="94" extrusionOk="0">
                  <a:moveTo>
                    <a:pt x="66" y="84"/>
                  </a:moveTo>
                  <a:lnTo>
                    <a:pt x="60" y="84"/>
                  </a:lnTo>
                  <a:lnTo>
                    <a:pt x="56" y="84"/>
                  </a:lnTo>
                  <a:lnTo>
                    <a:pt x="50" y="88"/>
                  </a:lnTo>
                  <a:lnTo>
                    <a:pt x="40" y="90"/>
                  </a:lnTo>
                  <a:lnTo>
                    <a:pt x="36" y="94"/>
                  </a:lnTo>
                  <a:lnTo>
                    <a:pt x="30" y="92"/>
                  </a:lnTo>
                  <a:lnTo>
                    <a:pt x="26" y="90"/>
                  </a:lnTo>
                  <a:lnTo>
                    <a:pt x="22" y="86"/>
                  </a:lnTo>
                  <a:lnTo>
                    <a:pt x="22" y="80"/>
                  </a:lnTo>
                  <a:lnTo>
                    <a:pt x="20" y="76"/>
                  </a:lnTo>
                  <a:lnTo>
                    <a:pt x="22" y="62"/>
                  </a:lnTo>
                  <a:lnTo>
                    <a:pt x="24" y="58"/>
                  </a:lnTo>
                  <a:lnTo>
                    <a:pt x="22" y="50"/>
                  </a:lnTo>
                  <a:lnTo>
                    <a:pt x="18" y="50"/>
                  </a:lnTo>
                  <a:lnTo>
                    <a:pt x="18" y="44"/>
                  </a:lnTo>
                  <a:lnTo>
                    <a:pt x="16" y="40"/>
                  </a:lnTo>
                  <a:lnTo>
                    <a:pt x="10" y="4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44" y="20"/>
                  </a:lnTo>
                  <a:lnTo>
                    <a:pt x="48" y="22"/>
                  </a:lnTo>
                  <a:lnTo>
                    <a:pt x="54" y="28"/>
                  </a:lnTo>
                  <a:lnTo>
                    <a:pt x="58" y="32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52" y="44"/>
                  </a:lnTo>
                  <a:lnTo>
                    <a:pt x="46" y="46"/>
                  </a:lnTo>
                  <a:lnTo>
                    <a:pt x="42" y="56"/>
                  </a:lnTo>
                  <a:lnTo>
                    <a:pt x="50" y="66"/>
                  </a:lnTo>
                  <a:lnTo>
                    <a:pt x="54" y="66"/>
                  </a:lnTo>
                  <a:lnTo>
                    <a:pt x="58" y="78"/>
                  </a:lnTo>
                  <a:lnTo>
                    <a:pt x="66" y="84"/>
                  </a:lnTo>
                  <a:lnTo>
                    <a:pt x="66" y="8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43" name="Google Shape;2043;p112"/>
            <p:cNvSpPr/>
            <p:nvPr/>
          </p:nvSpPr>
          <p:spPr>
            <a:xfrm>
              <a:off x="2293508" y="3819467"/>
              <a:ext cx="124087" cy="113049"/>
            </a:xfrm>
            <a:custGeom>
              <a:avLst/>
              <a:gdLst/>
              <a:ahLst/>
              <a:cxnLst/>
              <a:rect l="l" t="t" r="r" b="b"/>
              <a:pathLst>
                <a:path w="114" h="120" extrusionOk="0">
                  <a:moveTo>
                    <a:pt x="0" y="44"/>
                  </a:moveTo>
                  <a:lnTo>
                    <a:pt x="6" y="32"/>
                  </a:lnTo>
                  <a:lnTo>
                    <a:pt x="6" y="22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56" y="4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4" y="18"/>
                  </a:lnTo>
                  <a:lnTo>
                    <a:pt x="64" y="38"/>
                  </a:lnTo>
                  <a:lnTo>
                    <a:pt x="66" y="40"/>
                  </a:lnTo>
                  <a:lnTo>
                    <a:pt x="76" y="44"/>
                  </a:lnTo>
                  <a:lnTo>
                    <a:pt x="86" y="42"/>
                  </a:lnTo>
                  <a:lnTo>
                    <a:pt x="94" y="44"/>
                  </a:lnTo>
                  <a:lnTo>
                    <a:pt x="96" y="48"/>
                  </a:lnTo>
                  <a:lnTo>
                    <a:pt x="96" y="64"/>
                  </a:lnTo>
                  <a:lnTo>
                    <a:pt x="98" y="66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2" y="68"/>
                  </a:lnTo>
                  <a:lnTo>
                    <a:pt x="114" y="76"/>
                  </a:lnTo>
                  <a:lnTo>
                    <a:pt x="110" y="92"/>
                  </a:lnTo>
                  <a:lnTo>
                    <a:pt x="108" y="106"/>
                  </a:lnTo>
                  <a:lnTo>
                    <a:pt x="96" y="118"/>
                  </a:lnTo>
                  <a:lnTo>
                    <a:pt x="80" y="120"/>
                  </a:lnTo>
                  <a:lnTo>
                    <a:pt x="72" y="116"/>
                  </a:lnTo>
                  <a:lnTo>
                    <a:pt x="58" y="116"/>
                  </a:lnTo>
                  <a:lnTo>
                    <a:pt x="58" y="112"/>
                  </a:lnTo>
                  <a:lnTo>
                    <a:pt x="60" y="108"/>
                  </a:lnTo>
                  <a:lnTo>
                    <a:pt x="68" y="94"/>
                  </a:lnTo>
                  <a:lnTo>
                    <a:pt x="66" y="88"/>
                  </a:lnTo>
                  <a:lnTo>
                    <a:pt x="56" y="80"/>
                  </a:lnTo>
                  <a:lnTo>
                    <a:pt x="42" y="72"/>
                  </a:lnTo>
                  <a:lnTo>
                    <a:pt x="26" y="68"/>
                  </a:lnTo>
                  <a:lnTo>
                    <a:pt x="22" y="64"/>
                  </a:lnTo>
                  <a:lnTo>
                    <a:pt x="14" y="56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44" name="Google Shape;2044;p112"/>
            <p:cNvSpPr/>
            <p:nvPr/>
          </p:nvSpPr>
          <p:spPr>
            <a:xfrm>
              <a:off x="2415418" y="3504814"/>
              <a:ext cx="41363" cy="45219"/>
            </a:xfrm>
            <a:custGeom>
              <a:avLst/>
              <a:gdLst/>
              <a:ahLst/>
              <a:cxnLst/>
              <a:rect l="l" t="t" r="r" b="b"/>
              <a:pathLst>
                <a:path w="38" h="48" extrusionOk="0">
                  <a:moveTo>
                    <a:pt x="38" y="20"/>
                  </a:moveTo>
                  <a:lnTo>
                    <a:pt x="38" y="18"/>
                  </a:lnTo>
                  <a:lnTo>
                    <a:pt x="36" y="14"/>
                  </a:lnTo>
                  <a:lnTo>
                    <a:pt x="24" y="6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8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4" y="40"/>
                  </a:lnTo>
                  <a:lnTo>
                    <a:pt x="0" y="44"/>
                  </a:lnTo>
                  <a:lnTo>
                    <a:pt x="6" y="48"/>
                  </a:lnTo>
                  <a:lnTo>
                    <a:pt x="12" y="46"/>
                  </a:lnTo>
                  <a:lnTo>
                    <a:pt x="20" y="46"/>
                  </a:lnTo>
                  <a:lnTo>
                    <a:pt x="26" y="40"/>
                  </a:lnTo>
                  <a:lnTo>
                    <a:pt x="30" y="32"/>
                  </a:lnTo>
                  <a:lnTo>
                    <a:pt x="38" y="20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45" name="Google Shape;2045;p112"/>
            <p:cNvSpPr/>
            <p:nvPr/>
          </p:nvSpPr>
          <p:spPr>
            <a:xfrm>
              <a:off x="2208606" y="4354564"/>
              <a:ext cx="50070" cy="50872"/>
            </a:xfrm>
            <a:custGeom>
              <a:avLst/>
              <a:gdLst/>
              <a:ahLst/>
              <a:cxnLst/>
              <a:rect l="l" t="t" r="r" b="b"/>
              <a:pathLst>
                <a:path w="46" h="54" extrusionOk="0">
                  <a:moveTo>
                    <a:pt x="0" y="50"/>
                  </a:moveTo>
                  <a:lnTo>
                    <a:pt x="0" y="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10" y="24"/>
                  </a:lnTo>
                  <a:lnTo>
                    <a:pt x="34" y="44"/>
                  </a:lnTo>
                  <a:lnTo>
                    <a:pt x="46" y="48"/>
                  </a:lnTo>
                  <a:lnTo>
                    <a:pt x="46" y="52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8" y="48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46" name="Google Shape;2046;p112"/>
            <p:cNvSpPr/>
            <p:nvPr/>
          </p:nvSpPr>
          <p:spPr>
            <a:xfrm>
              <a:off x="2106289" y="3798739"/>
              <a:ext cx="124087" cy="580316"/>
            </a:xfrm>
            <a:custGeom>
              <a:avLst/>
              <a:gdLst/>
              <a:ahLst/>
              <a:cxnLst/>
              <a:rect l="l" t="t" r="r" b="b"/>
              <a:pathLst>
                <a:path w="114" h="616" extrusionOk="0">
                  <a:moveTo>
                    <a:pt x="80" y="0"/>
                  </a:moveTo>
                  <a:lnTo>
                    <a:pt x="86" y="6"/>
                  </a:lnTo>
                  <a:lnTo>
                    <a:pt x="88" y="18"/>
                  </a:lnTo>
                  <a:lnTo>
                    <a:pt x="94" y="24"/>
                  </a:lnTo>
                  <a:lnTo>
                    <a:pt x="94" y="30"/>
                  </a:lnTo>
                  <a:lnTo>
                    <a:pt x="92" y="32"/>
                  </a:lnTo>
                  <a:lnTo>
                    <a:pt x="90" y="36"/>
                  </a:lnTo>
                  <a:lnTo>
                    <a:pt x="94" y="38"/>
                  </a:lnTo>
                  <a:lnTo>
                    <a:pt x="94" y="42"/>
                  </a:lnTo>
                  <a:lnTo>
                    <a:pt x="98" y="46"/>
                  </a:lnTo>
                  <a:lnTo>
                    <a:pt x="102" y="74"/>
                  </a:lnTo>
                  <a:lnTo>
                    <a:pt x="106" y="76"/>
                  </a:lnTo>
                  <a:lnTo>
                    <a:pt x="112" y="74"/>
                  </a:lnTo>
                  <a:lnTo>
                    <a:pt x="114" y="80"/>
                  </a:lnTo>
                  <a:lnTo>
                    <a:pt x="112" y="92"/>
                  </a:lnTo>
                  <a:lnTo>
                    <a:pt x="96" y="98"/>
                  </a:lnTo>
                  <a:lnTo>
                    <a:pt x="96" y="106"/>
                  </a:lnTo>
                  <a:lnTo>
                    <a:pt x="94" y="110"/>
                  </a:lnTo>
                  <a:lnTo>
                    <a:pt x="94" y="114"/>
                  </a:lnTo>
                  <a:lnTo>
                    <a:pt x="98" y="134"/>
                  </a:lnTo>
                  <a:lnTo>
                    <a:pt x="90" y="138"/>
                  </a:lnTo>
                  <a:lnTo>
                    <a:pt x="88" y="146"/>
                  </a:lnTo>
                  <a:lnTo>
                    <a:pt x="82" y="152"/>
                  </a:lnTo>
                  <a:lnTo>
                    <a:pt x="76" y="170"/>
                  </a:lnTo>
                  <a:lnTo>
                    <a:pt x="76" y="184"/>
                  </a:lnTo>
                  <a:lnTo>
                    <a:pt x="68" y="200"/>
                  </a:lnTo>
                  <a:lnTo>
                    <a:pt x="68" y="208"/>
                  </a:lnTo>
                  <a:lnTo>
                    <a:pt x="70" y="210"/>
                  </a:lnTo>
                  <a:lnTo>
                    <a:pt x="70" y="216"/>
                  </a:lnTo>
                  <a:lnTo>
                    <a:pt x="74" y="224"/>
                  </a:lnTo>
                  <a:lnTo>
                    <a:pt x="74" y="230"/>
                  </a:lnTo>
                  <a:lnTo>
                    <a:pt x="76" y="234"/>
                  </a:lnTo>
                  <a:lnTo>
                    <a:pt x="76" y="246"/>
                  </a:lnTo>
                  <a:lnTo>
                    <a:pt x="72" y="254"/>
                  </a:lnTo>
                  <a:lnTo>
                    <a:pt x="70" y="262"/>
                  </a:lnTo>
                  <a:lnTo>
                    <a:pt x="68" y="264"/>
                  </a:lnTo>
                  <a:lnTo>
                    <a:pt x="68" y="278"/>
                  </a:lnTo>
                  <a:lnTo>
                    <a:pt x="62" y="286"/>
                  </a:lnTo>
                  <a:lnTo>
                    <a:pt x="60" y="288"/>
                  </a:lnTo>
                  <a:lnTo>
                    <a:pt x="60" y="308"/>
                  </a:lnTo>
                  <a:lnTo>
                    <a:pt x="62" y="320"/>
                  </a:lnTo>
                  <a:lnTo>
                    <a:pt x="56" y="326"/>
                  </a:lnTo>
                  <a:lnTo>
                    <a:pt x="52" y="346"/>
                  </a:lnTo>
                  <a:lnTo>
                    <a:pt x="50" y="368"/>
                  </a:lnTo>
                  <a:lnTo>
                    <a:pt x="52" y="374"/>
                  </a:lnTo>
                  <a:lnTo>
                    <a:pt x="52" y="378"/>
                  </a:lnTo>
                  <a:lnTo>
                    <a:pt x="48" y="388"/>
                  </a:lnTo>
                  <a:lnTo>
                    <a:pt x="48" y="398"/>
                  </a:lnTo>
                  <a:lnTo>
                    <a:pt x="50" y="400"/>
                  </a:lnTo>
                  <a:lnTo>
                    <a:pt x="50" y="408"/>
                  </a:lnTo>
                  <a:lnTo>
                    <a:pt x="52" y="414"/>
                  </a:lnTo>
                  <a:lnTo>
                    <a:pt x="50" y="424"/>
                  </a:lnTo>
                  <a:lnTo>
                    <a:pt x="56" y="424"/>
                  </a:lnTo>
                  <a:lnTo>
                    <a:pt x="58" y="428"/>
                  </a:lnTo>
                  <a:lnTo>
                    <a:pt x="56" y="430"/>
                  </a:lnTo>
                  <a:lnTo>
                    <a:pt x="50" y="430"/>
                  </a:lnTo>
                  <a:lnTo>
                    <a:pt x="50" y="434"/>
                  </a:lnTo>
                  <a:lnTo>
                    <a:pt x="56" y="438"/>
                  </a:lnTo>
                  <a:lnTo>
                    <a:pt x="54" y="444"/>
                  </a:lnTo>
                  <a:lnTo>
                    <a:pt x="52" y="466"/>
                  </a:lnTo>
                  <a:lnTo>
                    <a:pt x="50" y="476"/>
                  </a:lnTo>
                  <a:lnTo>
                    <a:pt x="44" y="486"/>
                  </a:lnTo>
                  <a:lnTo>
                    <a:pt x="44" y="500"/>
                  </a:lnTo>
                  <a:lnTo>
                    <a:pt x="42" y="510"/>
                  </a:lnTo>
                  <a:lnTo>
                    <a:pt x="32" y="524"/>
                  </a:lnTo>
                  <a:lnTo>
                    <a:pt x="30" y="538"/>
                  </a:lnTo>
                  <a:lnTo>
                    <a:pt x="32" y="552"/>
                  </a:lnTo>
                  <a:lnTo>
                    <a:pt x="36" y="548"/>
                  </a:lnTo>
                  <a:lnTo>
                    <a:pt x="44" y="548"/>
                  </a:lnTo>
                  <a:lnTo>
                    <a:pt x="44" y="570"/>
                  </a:lnTo>
                  <a:lnTo>
                    <a:pt x="48" y="576"/>
                  </a:lnTo>
                  <a:lnTo>
                    <a:pt x="78" y="578"/>
                  </a:lnTo>
                  <a:lnTo>
                    <a:pt x="98" y="582"/>
                  </a:lnTo>
                  <a:lnTo>
                    <a:pt x="96" y="584"/>
                  </a:lnTo>
                  <a:lnTo>
                    <a:pt x="86" y="584"/>
                  </a:lnTo>
                  <a:lnTo>
                    <a:pt x="82" y="582"/>
                  </a:lnTo>
                  <a:lnTo>
                    <a:pt x="80" y="586"/>
                  </a:lnTo>
                  <a:lnTo>
                    <a:pt x="64" y="592"/>
                  </a:lnTo>
                  <a:lnTo>
                    <a:pt x="62" y="616"/>
                  </a:lnTo>
                  <a:lnTo>
                    <a:pt x="54" y="616"/>
                  </a:lnTo>
                  <a:lnTo>
                    <a:pt x="46" y="610"/>
                  </a:lnTo>
                  <a:lnTo>
                    <a:pt x="44" y="606"/>
                  </a:lnTo>
                  <a:lnTo>
                    <a:pt x="46" y="604"/>
                  </a:lnTo>
                  <a:lnTo>
                    <a:pt x="48" y="608"/>
                  </a:lnTo>
                  <a:lnTo>
                    <a:pt x="58" y="602"/>
                  </a:lnTo>
                  <a:lnTo>
                    <a:pt x="60" y="596"/>
                  </a:lnTo>
                  <a:lnTo>
                    <a:pt x="56" y="588"/>
                  </a:lnTo>
                  <a:lnTo>
                    <a:pt x="48" y="588"/>
                  </a:lnTo>
                  <a:lnTo>
                    <a:pt x="42" y="590"/>
                  </a:lnTo>
                  <a:lnTo>
                    <a:pt x="42" y="588"/>
                  </a:lnTo>
                  <a:lnTo>
                    <a:pt x="38" y="588"/>
                  </a:lnTo>
                  <a:lnTo>
                    <a:pt x="42" y="582"/>
                  </a:lnTo>
                  <a:lnTo>
                    <a:pt x="40" y="576"/>
                  </a:lnTo>
                  <a:lnTo>
                    <a:pt x="42" y="576"/>
                  </a:lnTo>
                  <a:lnTo>
                    <a:pt x="42" y="572"/>
                  </a:lnTo>
                  <a:lnTo>
                    <a:pt x="40" y="570"/>
                  </a:lnTo>
                  <a:lnTo>
                    <a:pt x="40" y="572"/>
                  </a:lnTo>
                  <a:lnTo>
                    <a:pt x="34" y="570"/>
                  </a:lnTo>
                  <a:lnTo>
                    <a:pt x="36" y="574"/>
                  </a:lnTo>
                  <a:lnTo>
                    <a:pt x="34" y="576"/>
                  </a:lnTo>
                  <a:lnTo>
                    <a:pt x="30" y="568"/>
                  </a:lnTo>
                  <a:lnTo>
                    <a:pt x="32" y="578"/>
                  </a:lnTo>
                  <a:lnTo>
                    <a:pt x="30" y="576"/>
                  </a:lnTo>
                  <a:lnTo>
                    <a:pt x="28" y="568"/>
                  </a:lnTo>
                  <a:lnTo>
                    <a:pt x="26" y="564"/>
                  </a:lnTo>
                  <a:lnTo>
                    <a:pt x="20" y="556"/>
                  </a:lnTo>
                  <a:lnTo>
                    <a:pt x="20" y="552"/>
                  </a:lnTo>
                  <a:lnTo>
                    <a:pt x="26" y="552"/>
                  </a:lnTo>
                  <a:lnTo>
                    <a:pt x="26" y="548"/>
                  </a:lnTo>
                  <a:lnTo>
                    <a:pt x="22" y="548"/>
                  </a:lnTo>
                  <a:lnTo>
                    <a:pt x="20" y="546"/>
                  </a:lnTo>
                  <a:lnTo>
                    <a:pt x="24" y="544"/>
                  </a:lnTo>
                  <a:lnTo>
                    <a:pt x="18" y="542"/>
                  </a:lnTo>
                  <a:lnTo>
                    <a:pt x="14" y="538"/>
                  </a:lnTo>
                  <a:lnTo>
                    <a:pt x="18" y="534"/>
                  </a:lnTo>
                  <a:lnTo>
                    <a:pt x="18" y="528"/>
                  </a:lnTo>
                  <a:lnTo>
                    <a:pt x="24" y="526"/>
                  </a:lnTo>
                  <a:lnTo>
                    <a:pt x="22" y="522"/>
                  </a:lnTo>
                  <a:lnTo>
                    <a:pt x="24" y="516"/>
                  </a:lnTo>
                  <a:lnTo>
                    <a:pt x="22" y="518"/>
                  </a:lnTo>
                  <a:lnTo>
                    <a:pt x="20" y="522"/>
                  </a:lnTo>
                  <a:lnTo>
                    <a:pt x="18" y="522"/>
                  </a:lnTo>
                  <a:lnTo>
                    <a:pt x="18" y="508"/>
                  </a:lnTo>
                  <a:lnTo>
                    <a:pt x="20" y="508"/>
                  </a:lnTo>
                  <a:lnTo>
                    <a:pt x="18" y="506"/>
                  </a:lnTo>
                  <a:lnTo>
                    <a:pt x="18" y="504"/>
                  </a:lnTo>
                  <a:lnTo>
                    <a:pt x="26" y="504"/>
                  </a:lnTo>
                  <a:lnTo>
                    <a:pt x="24" y="500"/>
                  </a:lnTo>
                  <a:lnTo>
                    <a:pt x="18" y="502"/>
                  </a:lnTo>
                  <a:lnTo>
                    <a:pt x="16" y="492"/>
                  </a:lnTo>
                  <a:lnTo>
                    <a:pt x="18" y="492"/>
                  </a:lnTo>
                  <a:lnTo>
                    <a:pt x="20" y="498"/>
                  </a:lnTo>
                  <a:lnTo>
                    <a:pt x="20" y="494"/>
                  </a:lnTo>
                  <a:lnTo>
                    <a:pt x="28" y="496"/>
                  </a:lnTo>
                  <a:lnTo>
                    <a:pt x="26" y="488"/>
                  </a:lnTo>
                  <a:lnTo>
                    <a:pt x="24" y="488"/>
                  </a:lnTo>
                  <a:lnTo>
                    <a:pt x="20" y="488"/>
                  </a:lnTo>
                  <a:lnTo>
                    <a:pt x="20" y="486"/>
                  </a:lnTo>
                  <a:lnTo>
                    <a:pt x="22" y="484"/>
                  </a:lnTo>
                  <a:lnTo>
                    <a:pt x="16" y="482"/>
                  </a:lnTo>
                  <a:lnTo>
                    <a:pt x="22" y="478"/>
                  </a:lnTo>
                  <a:lnTo>
                    <a:pt x="20" y="476"/>
                  </a:lnTo>
                  <a:lnTo>
                    <a:pt x="22" y="474"/>
                  </a:lnTo>
                  <a:lnTo>
                    <a:pt x="18" y="468"/>
                  </a:lnTo>
                  <a:lnTo>
                    <a:pt x="16" y="468"/>
                  </a:lnTo>
                  <a:lnTo>
                    <a:pt x="12" y="470"/>
                  </a:lnTo>
                  <a:lnTo>
                    <a:pt x="6" y="466"/>
                  </a:lnTo>
                  <a:lnTo>
                    <a:pt x="2" y="468"/>
                  </a:lnTo>
                  <a:lnTo>
                    <a:pt x="4" y="470"/>
                  </a:lnTo>
                  <a:lnTo>
                    <a:pt x="4" y="472"/>
                  </a:lnTo>
                  <a:lnTo>
                    <a:pt x="2" y="472"/>
                  </a:lnTo>
                  <a:lnTo>
                    <a:pt x="0" y="470"/>
                  </a:lnTo>
                  <a:lnTo>
                    <a:pt x="2" y="464"/>
                  </a:lnTo>
                  <a:lnTo>
                    <a:pt x="12" y="458"/>
                  </a:lnTo>
                  <a:lnTo>
                    <a:pt x="12" y="456"/>
                  </a:lnTo>
                  <a:lnTo>
                    <a:pt x="8" y="456"/>
                  </a:lnTo>
                  <a:lnTo>
                    <a:pt x="8" y="452"/>
                  </a:lnTo>
                  <a:lnTo>
                    <a:pt x="18" y="452"/>
                  </a:lnTo>
                  <a:lnTo>
                    <a:pt x="22" y="456"/>
                  </a:lnTo>
                  <a:lnTo>
                    <a:pt x="20" y="460"/>
                  </a:lnTo>
                  <a:lnTo>
                    <a:pt x="22" y="462"/>
                  </a:lnTo>
                  <a:lnTo>
                    <a:pt x="24" y="458"/>
                  </a:lnTo>
                  <a:lnTo>
                    <a:pt x="24" y="464"/>
                  </a:lnTo>
                  <a:lnTo>
                    <a:pt x="30" y="458"/>
                  </a:lnTo>
                  <a:lnTo>
                    <a:pt x="28" y="458"/>
                  </a:lnTo>
                  <a:lnTo>
                    <a:pt x="28" y="452"/>
                  </a:lnTo>
                  <a:lnTo>
                    <a:pt x="32" y="450"/>
                  </a:lnTo>
                  <a:lnTo>
                    <a:pt x="30" y="448"/>
                  </a:lnTo>
                  <a:lnTo>
                    <a:pt x="32" y="446"/>
                  </a:lnTo>
                  <a:lnTo>
                    <a:pt x="28" y="446"/>
                  </a:lnTo>
                  <a:lnTo>
                    <a:pt x="28" y="444"/>
                  </a:lnTo>
                  <a:lnTo>
                    <a:pt x="32" y="442"/>
                  </a:lnTo>
                  <a:lnTo>
                    <a:pt x="34" y="442"/>
                  </a:lnTo>
                  <a:lnTo>
                    <a:pt x="36" y="444"/>
                  </a:lnTo>
                  <a:lnTo>
                    <a:pt x="38" y="444"/>
                  </a:lnTo>
                  <a:lnTo>
                    <a:pt x="38" y="442"/>
                  </a:lnTo>
                  <a:lnTo>
                    <a:pt x="30" y="440"/>
                  </a:lnTo>
                  <a:lnTo>
                    <a:pt x="30" y="436"/>
                  </a:lnTo>
                  <a:lnTo>
                    <a:pt x="36" y="434"/>
                  </a:lnTo>
                  <a:lnTo>
                    <a:pt x="40" y="430"/>
                  </a:lnTo>
                  <a:lnTo>
                    <a:pt x="38" y="424"/>
                  </a:lnTo>
                  <a:lnTo>
                    <a:pt x="32" y="418"/>
                  </a:lnTo>
                  <a:lnTo>
                    <a:pt x="36" y="412"/>
                  </a:lnTo>
                  <a:lnTo>
                    <a:pt x="36" y="406"/>
                  </a:lnTo>
                  <a:lnTo>
                    <a:pt x="38" y="398"/>
                  </a:lnTo>
                  <a:lnTo>
                    <a:pt x="38" y="392"/>
                  </a:lnTo>
                  <a:lnTo>
                    <a:pt x="40" y="390"/>
                  </a:lnTo>
                  <a:lnTo>
                    <a:pt x="42" y="390"/>
                  </a:lnTo>
                  <a:lnTo>
                    <a:pt x="38" y="386"/>
                  </a:lnTo>
                  <a:lnTo>
                    <a:pt x="40" y="384"/>
                  </a:lnTo>
                  <a:lnTo>
                    <a:pt x="42" y="384"/>
                  </a:lnTo>
                  <a:lnTo>
                    <a:pt x="44" y="388"/>
                  </a:lnTo>
                  <a:lnTo>
                    <a:pt x="42" y="380"/>
                  </a:lnTo>
                  <a:lnTo>
                    <a:pt x="38" y="380"/>
                  </a:lnTo>
                  <a:lnTo>
                    <a:pt x="40" y="376"/>
                  </a:lnTo>
                  <a:lnTo>
                    <a:pt x="44" y="374"/>
                  </a:lnTo>
                  <a:lnTo>
                    <a:pt x="40" y="374"/>
                  </a:lnTo>
                  <a:lnTo>
                    <a:pt x="36" y="372"/>
                  </a:lnTo>
                  <a:lnTo>
                    <a:pt x="32" y="374"/>
                  </a:lnTo>
                  <a:lnTo>
                    <a:pt x="30" y="376"/>
                  </a:lnTo>
                  <a:lnTo>
                    <a:pt x="26" y="374"/>
                  </a:lnTo>
                  <a:lnTo>
                    <a:pt x="24" y="370"/>
                  </a:lnTo>
                  <a:lnTo>
                    <a:pt x="26" y="342"/>
                  </a:lnTo>
                  <a:lnTo>
                    <a:pt x="28" y="342"/>
                  </a:lnTo>
                  <a:lnTo>
                    <a:pt x="30" y="336"/>
                  </a:lnTo>
                  <a:lnTo>
                    <a:pt x="30" y="328"/>
                  </a:lnTo>
                  <a:lnTo>
                    <a:pt x="28" y="320"/>
                  </a:lnTo>
                  <a:lnTo>
                    <a:pt x="28" y="312"/>
                  </a:lnTo>
                  <a:lnTo>
                    <a:pt x="26" y="306"/>
                  </a:lnTo>
                  <a:lnTo>
                    <a:pt x="26" y="298"/>
                  </a:lnTo>
                  <a:lnTo>
                    <a:pt x="28" y="296"/>
                  </a:lnTo>
                  <a:lnTo>
                    <a:pt x="32" y="296"/>
                  </a:lnTo>
                  <a:lnTo>
                    <a:pt x="32" y="288"/>
                  </a:lnTo>
                  <a:lnTo>
                    <a:pt x="36" y="288"/>
                  </a:lnTo>
                  <a:lnTo>
                    <a:pt x="42" y="268"/>
                  </a:lnTo>
                  <a:lnTo>
                    <a:pt x="46" y="262"/>
                  </a:lnTo>
                  <a:lnTo>
                    <a:pt x="50" y="242"/>
                  </a:lnTo>
                  <a:lnTo>
                    <a:pt x="52" y="240"/>
                  </a:lnTo>
                  <a:lnTo>
                    <a:pt x="52" y="230"/>
                  </a:lnTo>
                  <a:lnTo>
                    <a:pt x="54" y="226"/>
                  </a:lnTo>
                  <a:lnTo>
                    <a:pt x="54" y="220"/>
                  </a:lnTo>
                  <a:lnTo>
                    <a:pt x="52" y="192"/>
                  </a:lnTo>
                  <a:lnTo>
                    <a:pt x="52" y="186"/>
                  </a:lnTo>
                  <a:lnTo>
                    <a:pt x="56" y="184"/>
                  </a:lnTo>
                  <a:lnTo>
                    <a:pt x="56" y="180"/>
                  </a:lnTo>
                  <a:lnTo>
                    <a:pt x="54" y="168"/>
                  </a:lnTo>
                  <a:lnTo>
                    <a:pt x="54" y="164"/>
                  </a:lnTo>
                  <a:lnTo>
                    <a:pt x="58" y="162"/>
                  </a:lnTo>
                  <a:lnTo>
                    <a:pt x="60" y="146"/>
                  </a:lnTo>
                  <a:lnTo>
                    <a:pt x="62" y="144"/>
                  </a:lnTo>
                  <a:lnTo>
                    <a:pt x="62" y="138"/>
                  </a:lnTo>
                  <a:lnTo>
                    <a:pt x="64" y="134"/>
                  </a:lnTo>
                  <a:lnTo>
                    <a:pt x="64" y="118"/>
                  </a:lnTo>
                  <a:lnTo>
                    <a:pt x="68" y="110"/>
                  </a:lnTo>
                  <a:lnTo>
                    <a:pt x="68" y="84"/>
                  </a:lnTo>
                  <a:lnTo>
                    <a:pt x="68" y="82"/>
                  </a:lnTo>
                  <a:lnTo>
                    <a:pt x="70" y="74"/>
                  </a:lnTo>
                  <a:lnTo>
                    <a:pt x="74" y="56"/>
                  </a:lnTo>
                  <a:lnTo>
                    <a:pt x="72" y="46"/>
                  </a:lnTo>
                  <a:lnTo>
                    <a:pt x="72" y="34"/>
                  </a:lnTo>
                  <a:lnTo>
                    <a:pt x="68" y="8"/>
                  </a:lnTo>
                  <a:lnTo>
                    <a:pt x="70" y="6"/>
                  </a:lnTo>
                  <a:lnTo>
                    <a:pt x="76" y="6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47" name="Google Shape;2047;p112"/>
            <p:cNvSpPr/>
            <p:nvPr/>
          </p:nvSpPr>
          <p:spPr>
            <a:xfrm>
              <a:off x="2169420" y="4350795"/>
              <a:ext cx="39186" cy="54641"/>
            </a:xfrm>
            <a:custGeom>
              <a:avLst/>
              <a:gdLst/>
              <a:ahLst/>
              <a:cxnLst/>
              <a:rect l="l" t="t" r="r" b="b"/>
              <a:pathLst>
                <a:path w="36" h="58" extrusionOk="0">
                  <a:moveTo>
                    <a:pt x="36" y="54"/>
                  </a:moveTo>
                  <a:lnTo>
                    <a:pt x="30" y="58"/>
                  </a:lnTo>
                  <a:lnTo>
                    <a:pt x="24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4" y="44"/>
                  </a:lnTo>
                  <a:lnTo>
                    <a:pt x="26" y="42"/>
                  </a:lnTo>
                  <a:lnTo>
                    <a:pt x="18" y="38"/>
                  </a:lnTo>
                  <a:lnTo>
                    <a:pt x="16" y="30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16" y="2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28" y="4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6" y="54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48" name="Google Shape;2048;p112"/>
            <p:cNvSpPr/>
            <p:nvPr/>
          </p:nvSpPr>
          <p:spPr>
            <a:xfrm>
              <a:off x="3595332" y="2875510"/>
              <a:ext cx="50070" cy="54641"/>
            </a:xfrm>
            <a:custGeom>
              <a:avLst/>
              <a:gdLst/>
              <a:ahLst/>
              <a:cxnLst/>
              <a:rect l="l" t="t" r="r" b="b"/>
              <a:pathLst>
                <a:path w="46" h="58" extrusionOk="0">
                  <a:moveTo>
                    <a:pt x="22" y="50"/>
                  </a:moveTo>
                  <a:lnTo>
                    <a:pt x="22" y="58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44" y="40"/>
                  </a:lnTo>
                  <a:lnTo>
                    <a:pt x="46" y="32"/>
                  </a:lnTo>
                  <a:lnTo>
                    <a:pt x="40" y="30"/>
                  </a:lnTo>
                  <a:lnTo>
                    <a:pt x="38" y="22"/>
                  </a:lnTo>
                  <a:lnTo>
                    <a:pt x="34" y="18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22" y="6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20" y="34"/>
                  </a:lnTo>
                  <a:lnTo>
                    <a:pt x="22" y="50"/>
                  </a:lnTo>
                  <a:lnTo>
                    <a:pt x="22" y="5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49" name="Google Shape;2049;p112"/>
            <p:cNvSpPr/>
            <p:nvPr/>
          </p:nvSpPr>
          <p:spPr>
            <a:xfrm>
              <a:off x="3503899" y="2881161"/>
              <a:ext cx="137148" cy="82903"/>
            </a:xfrm>
            <a:custGeom>
              <a:avLst/>
              <a:gdLst/>
              <a:ahLst/>
              <a:cxnLst/>
              <a:rect l="l" t="t" r="r" b="b"/>
              <a:pathLst>
                <a:path w="126" h="88" extrusionOk="0">
                  <a:moveTo>
                    <a:pt x="104" y="28"/>
                  </a:moveTo>
                  <a:lnTo>
                    <a:pt x="96" y="12"/>
                  </a:lnTo>
                  <a:lnTo>
                    <a:pt x="94" y="8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62" y="8"/>
                  </a:lnTo>
                  <a:lnTo>
                    <a:pt x="58" y="4"/>
                  </a:lnTo>
                  <a:lnTo>
                    <a:pt x="34" y="6"/>
                  </a:lnTo>
                  <a:lnTo>
                    <a:pt x="24" y="14"/>
                  </a:lnTo>
                  <a:lnTo>
                    <a:pt x="20" y="20"/>
                  </a:lnTo>
                  <a:lnTo>
                    <a:pt x="12" y="38"/>
                  </a:lnTo>
                  <a:lnTo>
                    <a:pt x="0" y="42"/>
                  </a:lnTo>
                  <a:lnTo>
                    <a:pt x="6" y="46"/>
                  </a:lnTo>
                  <a:lnTo>
                    <a:pt x="10" y="58"/>
                  </a:lnTo>
                  <a:lnTo>
                    <a:pt x="16" y="60"/>
                  </a:lnTo>
                  <a:lnTo>
                    <a:pt x="16" y="66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2" y="72"/>
                  </a:lnTo>
                  <a:lnTo>
                    <a:pt x="28" y="74"/>
                  </a:lnTo>
                  <a:lnTo>
                    <a:pt x="30" y="78"/>
                  </a:lnTo>
                  <a:lnTo>
                    <a:pt x="34" y="78"/>
                  </a:lnTo>
                  <a:lnTo>
                    <a:pt x="36" y="80"/>
                  </a:lnTo>
                  <a:lnTo>
                    <a:pt x="34" y="84"/>
                  </a:lnTo>
                  <a:lnTo>
                    <a:pt x="38" y="86"/>
                  </a:lnTo>
                  <a:lnTo>
                    <a:pt x="70" y="88"/>
                  </a:lnTo>
                  <a:lnTo>
                    <a:pt x="90" y="80"/>
                  </a:lnTo>
                  <a:lnTo>
                    <a:pt x="94" y="80"/>
                  </a:lnTo>
                  <a:lnTo>
                    <a:pt x="104" y="82"/>
                  </a:lnTo>
                  <a:lnTo>
                    <a:pt x="108" y="86"/>
                  </a:lnTo>
                  <a:lnTo>
                    <a:pt x="112" y="86"/>
                  </a:lnTo>
                  <a:lnTo>
                    <a:pt x="112" y="76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8" y="66"/>
                  </a:lnTo>
                  <a:lnTo>
                    <a:pt x="114" y="72"/>
                  </a:lnTo>
                  <a:lnTo>
                    <a:pt x="116" y="74"/>
                  </a:lnTo>
                  <a:lnTo>
                    <a:pt x="124" y="66"/>
                  </a:lnTo>
                  <a:lnTo>
                    <a:pt x="126" y="66"/>
                  </a:lnTo>
                  <a:lnTo>
                    <a:pt x="126" y="62"/>
                  </a:lnTo>
                  <a:lnTo>
                    <a:pt x="126" y="56"/>
                  </a:lnTo>
                  <a:lnTo>
                    <a:pt x="122" y="54"/>
                  </a:lnTo>
                  <a:lnTo>
                    <a:pt x="112" y="58"/>
                  </a:lnTo>
                  <a:lnTo>
                    <a:pt x="108" y="54"/>
                  </a:lnTo>
                  <a:lnTo>
                    <a:pt x="106" y="54"/>
                  </a:lnTo>
                  <a:lnTo>
                    <a:pt x="106" y="52"/>
                  </a:lnTo>
                  <a:lnTo>
                    <a:pt x="106" y="44"/>
                  </a:lnTo>
                  <a:lnTo>
                    <a:pt x="104" y="28"/>
                  </a:lnTo>
                  <a:lnTo>
                    <a:pt x="104" y="2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50" name="Google Shape;2050;p112"/>
            <p:cNvSpPr/>
            <p:nvPr/>
          </p:nvSpPr>
          <p:spPr>
            <a:xfrm>
              <a:off x="3092453" y="2737966"/>
              <a:ext cx="37009" cy="28262"/>
            </a:xfrm>
            <a:custGeom>
              <a:avLst/>
              <a:gdLst/>
              <a:ahLst/>
              <a:cxnLst/>
              <a:rect l="l" t="t" r="r" b="b"/>
              <a:pathLst>
                <a:path w="34" h="30" extrusionOk="0">
                  <a:moveTo>
                    <a:pt x="26" y="30"/>
                  </a:moveTo>
                  <a:lnTo>
                    <a:pt x="28" y="28"/>
                  </a:lnTo>
                  <a:lnTo>
                    <a:pt x="30" y="26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2" y="1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12" y="22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51" name="Google Shape;2051;p112"/>
            <p:cNvSpPr/>
            <p:nvPr/>
          </p:nvSpPr>
          <p:spPr>
            <a:xfrm>
              <a:off x="3342804" y="3133638"/>
              <a:ext cx="230758" cy="192182"/>
            </a:xfrm>
            <a:custGeom>
              <a:avLst/>
              <a:gdLst/>
              <a:ahLst/>
              <a:cxnLst/>
              <a:rect l="l" t="t" r="r" b="b"/>
              <a:pathLst>
                <a:path w="212" h="204" extrusionOk="0">
                  <a:moveTo>
                    <a:pt x="198" y="204"/>
                  </a:moveTo>
                  <a:lnTo>
                    <a:pt x="186" y="196"/>
                  </a:lnTo>
                  <a:lnTo>
                    <a:pt x="172" y="190"/>
                  </a:lnTo>
                  <a:lnTo>
                    <a:pt x="158" y="182"/>
                  </a:lnTo>
                  <a:lnTo>
                    <a:pt x="146" y="176"/>
                  </a:lnTo>
                  <a:lnTo>
                    <a:pt x="132" y="168"/>
                  </a:lnTo>
                  <a:lnTo>
                    <a:pt x="118" y="162"/>
                  </a:lnTo>
                  <a:lnTo>
                    <a:pt x="106" y="154"/>
                  </a:lnTo>
                  <a:lnTo>
                    <a:pt x="92" y="148"/>
                  </a:lnTo>
                  <a:lnTo>
                    <a:pt x="78" y="152"/>
                  </a:lnTo>
                  <a:lnTo>
                    <a:pt x="74" y="154"/>
                  </a:lnTo>
                  <a:lnTo>
                    <a:pt x="72" y="150"/>
                  </a:lnTo>
                  <a:lnTo>
                    <a:pt x="64" y="146"/>
                  </a:lnTo>
                  <a:lnTo>
                    <a:pt x="34" y="146"/>
                  </a:lnTo>
                  <a:lnTo>
                    <a:pt x="28" y="134"/>
                  </a:lnTo>
                  <a:lnTo>
                    <a:pt x="20" y="130"/>
                  </a:lnTo>
                  <a:lnTo>
                    <a:pt x="14" y="130"/>
                  </a:lnTo>
                  <a:lnTo>
                    <a:pt x="10" y="126"/>
                  </a:lnTo>
                  <a:lnTo>
                    <a:pt x="8" y="118"/>
                  </a:lnTo>
                  <a:lnTo>
                    <a:pt x="0" y="106"/>
                  </a:lnTo>
                  <a:lnTo>
                    <a:pt x="2" y="104"/>
                  </a:lnTo>
                  <a:lnTo>
                    <a:pt x="6" y="102"/>
                  </a:lnTo>
                  <a:lnTo>
                    <a:pt x="8" y="82"/>
                  </a:lnTo>
                  <a:lnTo>
                    <a:pt x="4" y="60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8" y="42"/>
                  </a:lnTo>
                  <a:lnTo>
                    <a:pt x="12" y="38"/>
                  </a:lnTo>
                  <a:lnTo>
                    <a:pt x="10" y="28"/>
                  </a:lnTo>
                  <a:lnTo>
                    <a:pt x="12" y="2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40" y="6"/>
                  </a:lnTo>
                  <a:lnTo>
                    <a:pt x="50" y="4"/>
                  </a:lnTo>
                  <a:lnTo>
                    <a:pt x="60" y="6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80" y="20"/>
                  </a:lnTo>
                  <a:lnTo>
                    <a:pt x="86" y="28"/>
                  </a:lnTo>
                  <a:lnTo>
                    <a:pt x="90" y="30"/>
                  </a:lnTo>
                  <a:lnTo>
                    <a:pt x="112" y="34"/>
                  </a:lnTo>
                  <a:lnTo>
                    <a:pt x="120" y="38"/>
                  </a:lnTo>
                  <a:lnTo>
                    <a:pt x="124" y="44"/>
                  </a:lnTo>
                  <a:lnTo>
                    <a:pt x="128" y="44"/>
                  </a:lnTo>
                  <a:lnTo>
                    <a:pt x="136" y="42"/>
                  </a:lnTo>
                  <a:lnTo>
                    <a:pt x="142" y="38"/>
                  </a:lnTo>
                  <a:lnTo>
                    <a:pt x="144" y="32"/>
                  </a:lnTo>
                  <a:lnTo>
                    <a:pt x="142" y="24"/>
                  </a:lnTo>
                  <a:lnTo>
                    <a:pt x="142" y="16"/>
                  </a:lnTo>
                  <a:lnTo>
                    <a:pt x="156" y="6"/>
                  </a:lnTo>
                  <a:lnTo>
                    <a:pt x="170" y="4"/>
                  </a:lnTo>
                  <a:lnTo>
                    <a:pt x="182" y="8"/>
                  </a:lnTo>
                  <a:lnTo>
                    <a:pt x="184" y="8"/>
                  </a:lnTo>
                  <a:lnTo>
                    <a:pt x="184" y="12"/>
                  </a:lnTo>
                  <a:lnTo>
                    <a:pt x="186" y="14"/>
                  </a:lnTo>
                  <a:lnTo>
                    <a:pt x="194" y="16"/>
                  </a:lnTo>
                  <a:lnTo>
                    <a:pt x="208" y="18"/>
                  </a:lnTo>
                  <a:lnTo>
                    <a:pt x="212" y="24"/>
                  </a:lnTo>
                  <a:lnTo>
                    <a:pt x="210" y="24"/>
                  </a:lnTo>
                  <a:lnTo>
                    <a:pt x="208" y="28"/>
                  </a:lnTo>
                  <a:lnTo>
                    <a:pt x="210" y="44"/>
                  </a:lnTo>
                  <a:lnTo>
                    <a:pt x="206" y="48"/>
                  </a:lnTo>
                  <a:lnTo>
                    <a:pt x="206" y="52"/>
                  </a:lnTo>
                  <a:lnTo>
                    <a:pt x="208" y="56"/>
                  </a:lnTo>
                  <a:lnTo>
                    <a:pt x="208" y="60"/>
                  </a:lnTo>
                  <a:lnTo>
                    <a:pt x="212" y="64"/>
                  </a:lnTo>
                  <a:lnTo>
                    <a:pt x="212" y="76"/>
                  </a:lnTo>
                  <a:lnTo>
                    <a:pt x="212" y="90"/>
                  </a:lnTo>
                  <a:lnTo>
                    <a:pt x="212" y="104"/>
                  </a:lnTo>
                  <a:lnTo>
                    <a:pt x="212" y="116"/>
                  </a:lnTo>
                  <a:lnTo>
                    <a:pt x="212" y="130"/>
                  </a:lnTo>
                  <a:lnTo>
                    <a:pt x="212" y="142"/>
                  </a:lnTo>
                  <a:lnTo>
                    <a:pt x="212" y="156"/>
                  </a:lnTo>
                  <a:lnTo>
                    <a:pt x="212" y="168"/>
                  </a:lnTo>
                  <a:lnTo>
                    <a:pt x="212" y="180"/>
                  </a:lnTo>
                  <a:lnTo>
                    <a:pt x="212" y="196"/>
                  </a:lnTo>
                  <a:lnTo>
                    <a:pt x="198" y="196"/>
                  </a:lnTo>
                  <a:lnTo>
                    <a:pt x="198" y="204"/>
                  </a:lnTo>
                  <a:lnTo>
                    <a:pt x="198" y="20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52" name="Google Shape;2052;p112"/>
            <p:cNvSpPr/>
            <p:nvPr/>
          </p:nvSpPr>
          <p:spPr>
            <a:xfrm>
              <a:off x="3403759" y="3273063"/>
              <a:ext cx="154565" cy="207256"/>
            </a:xfrm>
            <a:custGeom>
              <a:avLst/>
              <a:gdLst/>
              <a:ahLst/>
              <a:cxnLst/>
              <a:rect l="l" t="t" r="r" b="b"/>
              <a:pathLst>
                <a:path w="142" h="220" extrusionOk="0">
                  <a:moveTo>
                    <a:pt x="142" y="56"/>
                  </a:moveTo>
                  <a:lnTo>
                    <a:pt x="142" y="68"/>
                  </a:lnTo>
                  <a:lnTo>
                    <a:pt x="142" y="82"/>
                  </a:lnTo>
                  <a:lnTo>
                    <a:pt x="142" y="94"/>
                  </a:lnTo>
                  <a:lnTo>
                    <a:pt x="142" y="108"/>
                  </a:lnTo>
                  <a:lnTo>
                    <a:pt x="128" y="108"/>
                  </a:lnTo>
                  <a:lnTo>
                    <a:pt x="126" y="116"/>
                  </a:lnTo>
                  <a:lnTo>
                    <a:pt x="120" y="124"/>
                  </a:lnTo>
                  <a:lnTo>
                    <a:pt x="120" y="130"/>
                  </a:lnTo>
                  <a:lnTo>
                    <a:pt x="116" y="134"/>
                  </a:lnTo>
                  <a:lnTo>
                    <a:pt x="116" y="140"/>
                  </a:lnTo>
                  <a:lnTo>
                    <a:pt x="114" y="146"/>
                  </a:lnTo>
                  <a:lnTo>
                    <a:pt x="114" y="150"/>
                  </a:lnTo>
                  <a:lnTo>
                    <a:pt x="120" y="148"/>
                  </a:lnTo>
                  <a:lnTo>
                    <a:pt x="120" y="156"/>
                  </a:lnTo>
                  <a:lnTo>
                    <a:pt x="128" y="168"/>
                  </a:lnTo>
                  <a:lnTo>
                    <a:pt x="128" y="170"/>
                  </a:lnTo>
                  <a:lnTo>
                    <a:pt x="126" y="172"/>
                  </a:lnTo>
                  <a:lnTo>
                    <a:pt x="114" y="174"/>
                  </a:lnTo>
                  <a:lnTo>
                    <a:pt x="112" y="178"/>
                  </a:lnTo>
                  <a:lnTo>
                    <a:pt x="112" y="182"/>
                  </a:lnTo>
                  <a:lnTo>
                    <a:pt x="102" y="190"/>
                  </a:lnTo>
                  <a:lnTo>
                    <a:pt x="102" y="194"/>
                  </a:lnTo>
                  <a:lnTo>
                    <a:pt x="96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4" y="202"/>
                  </a:lnTo>
                  <a:lnTo>
                    <a:pt x="76" y="206"/>
                  </a:lnTo>
                  <a:lnTo>
                    <a:pt x="70" y="212"/>
                  </a:lnTo>
                  <a:lnTo>
                    <a:pt x="60" y="214"/>
                  </a:lnTo>
                  <a:lnTo>
                    <a:pt x="46" y="220"/>
                  </a:lnTo>
                  <a:lnTo>
                    <a:pt x="42" y="216"/>
                  </a:lnTo>
                  <a:lnTo>
                    <a:pt x="40" y="218"/>
                  </a:lnTo>
                  <a:lnTo>
                    <a:pt x="34" y="220"/>
                  </a:lnTo>
                  <a:lnTo>
                    <a:pt x="26" y="220"/>
                  </a:lnTo>
                  <a:lnTo>
                    <a:pt x="22" y="204"/>
                  </a:lnTo>
                  <a:lnTo>
                    <a:pt x="18" y="202"/>
                  </a:lnTo>
                  <a:lnTo>
                    <a:pt x="12" y="198"/>
                  </a:lnTo>
                  <a:lnTo>
                    <a:pt x="8" y="192"/>
                  </a:lnTo>
                  <a:lnTo>
                    <a:pt x="10" y="188"/>
                  </a:lnTo>
                  <a:lnTo>
                    <a:pt x="12" y="186"/>
                  </a:lnTo>
                  <a:lnTo>
                    <a:pt x="24" y="188"/>
                  </a:lnTo>
                  <a:lnTo>
                    <a:pt x="26" y="186"/>
                  </a:lnTo>
                  <a:lnTo>
                    <a:pt x="24" y="182"/>
                  </a:lnTo>
                  <a:lnTo>
                    <a:pt x="18" y="172"/>
                  </a:lnTo>
                  <a:lnTo>
                    <a:pt x="20" y="160"/>
                  </a:lnTo>
                  <a:lnTo>
                    <a:pt x="16" y="148"/>
                  </a:lnTo>
                  <a:lnTo>
                    <a:pt x="14" y="146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2" y="134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2"/>
                  </a:lnTo>
                  <a:lnTo>
                    <a:pt x="4" y="116"/>
                  </a:lnTo>
                  <a:lnTo>
                    <a:pt x="26" y="92"/>
                  </a:lnTo>
                  <a:lnTo>
                    <a:pt x="28" y="68"/>
                  </a:lnTo>
                  <a:lnTo>
                    <a:pt x="32" y="48"/>
                  </a:lnTo>
                  <a:lnTo>
                    <a:pt x="34" y="42"/>
                  </a:lnTo>
                  <a:lnTo>
                    <a:pt x="26" y="36"/>
                  </a:lnTo>
                  <a:lnTo>
                    <a:pt x="22" y="26"/>
                  </a:lnTo>
                  <a:lnTo>
                    <a:pt x="22" y="4"/>
                  </a:lnTo>
                  <a:lnTo>
                    <a:pt x="36" y="0"/>
                  </a:lnTo>
                  <a:lnTo>
                    <a:pt x="50" y="6"/>
                  </a:lnTo>
                  <a:lnTo>
                    <a:pt x="62" y="14"/>
                  </a:lnTo>
                  <a:lnTo>
                    <a:pt x="76" y="20"/>
                  </a:lnTo>
                  <a:lnTo>
                    <a:pt x="90" y="28"/>
                  </a:lnTo>
                  <a:lnTo>
                    <a:pt x="102" y="34"/>
                  </a:lnTo>
                  <a:lnTo>
                    <a:pt x="116" y="42"/>
                  </a:lnTo>
                  <a:lnTo>
                    <a:pt x="130" y="48"/>
                  </a:lnTo>
                  <a:lnTo>
                    <a:pt x="142" y="56"/>
                  </a:lnTo>
                  <a:lnTo>
                    <a:pt x="142" y="5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53" name="Google Shape;2053;p112"/>
            <p:cNvSpPr/>
            <p:nvPr/>
          </p:nvSpPr>
          <p:spPr>
            <a:xfrm>
              <a:off x="3020614" y="3092186"/>
              <a:ext cx="174157" cy="120585"/>
            </a:xfrm>
            <a:custGeom>
              <a:avLst/>
              <a:gdLst/>
              <a:ahLst/>
              <a:cxnLst/>
              <a:rect l="l" t="t" r="r" b="b"/>
              <a:pathLst>
                <a:path w="160" h="128" extrusionOk="0">
                  <a:moveTo>
                    <a:pt x="58" y="128"/>
                  </a:moveTo>
                  <a:lnTo>
                    <a:pt x="44" y="128"/>
                  </a:lnTo>
                  <a:lnTo>
                    <a:pt x="28" y="128"/>
                  </a:lnTo>
                  <a:lnTo>
                    <a:pt x="14" y="128"/>
                  </a:lnTo>
                  <a:lnTo>
                    <a:pt x="0" y="128"/>
                  </a:lnTo>
                  <a:lnTo>
                    <a:pt x="0" y="124"/>
                  </a:lnTo>
                  <a:lnTo>
                    <a:pt x="18" y="120"/>
                  </a:lnTo>
                  <a:lnTo>
                    <a:pt x="24" y="114"/>
                  </a:lnTo>
                  <a:lnTo>
                    <a:pt x="36" y="106"/>
                  </a:lnTo>
                  <a:lnTo>
                    <a:pt x="40" y="100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2" y="82"/>
                  </a:lnTo>
                  <a:lnTo>
                    <a:pt x="42" y="72"/>
                  </a:lnTo>
                  <a:lnTo>
                    <a:pt x="46" y="64"/>
                  </a:lnTo>
                  <a:lnTo>
                    <a:pt x="50" y="62"/>
                  </a:lnTo>
                  <a:lnTo>
                    <a:pt x="52" y="54"/>
                  </a:lnTo>
                  <a:lnTo>
                    <a:pt x="62" y="42"/>
                  </a:lnTo>
                  <a:lnTo>
                    <a:pt x="76" y="36"/>
                  </a:lnTo>
                  <a:lnTo>
                    <a:pt x="84" y="28"/>
                  </a:lnTo>
                  <a:lnTo>
                    <a:pt x="88" y="20"/>
                  </a:lnTo>
                  <a:lnTo>
                    <a:pt x="96" y="2"/>
                  </a:lnTo>
                  <a:lnTo>
                    <a:pt x="102" y="0"/>
                  </a:lnTo>
                  <a:lnTo>
                    <a:pt x="108" y="8"/>
                  </a:lnTo>
                  <a:lnTo>
                    <a:pt x="116" y="12"/>
                  </a:lnTo>
                  <a:lnTo>
                    <a:pt x="134" y="8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50" y="18"/>
                  </a:lnTo>
                  <a:lnTo>
                    <a:pt x="148" y="18"/>
                  </a:lnTo>
                  <a:lnTo>
                    <a:pt x="150" y="22"/>
                  </a:lnTo>
                  <a:lnTo>
                    <a:pt x="150" y="22"/>
                  </a:lnTo>
                  <a:lnTo>
                    <a:pt x="150" y="28"/>
                  </a:lnTo>
                  <a:lnTo>
                    <a:pt x="150" y="34"/>
                  </a:lnTo>
                  <a:lnTo>
                    <a:pt x="152" y="36"/>
                  </a:lnTo>
                  <a:lnTo>
                    <a:pt x="152" y="40"/>
                  </a:lnTo>
                  <a:lnTo>
                    <a:pt x="152" y="46"/>
                  </a:lnTo>
                  <a:lnTo>
                    <a:pt x="154" y="50"/>
                  </a:lnTo>
                  <a:lnTo>
                    <a:pt x="160" y="52"/>
                  </a:lnTo>
                  <a:lnTo>
                    <a:pt x="156" y="56"/>
                  </a:lnTo>
                  <a:lnTo>
                    <a:pt x="158" y="60"/>
                  </a:lnTo>
                  <a:lnTo>
                    <a:pt x="134" y="60"/>
                  </a:lnTo>
                  <a:lnTo>
                    <a:pt x="134" y="64"/>
                  </a:lnTo>
                  <a:lnTo>
                    <a:pt x="122" y="66"/>
                  </a:lnTo>
                  <a:lnTo>
                    <a:pt x="122" y="70"/>
                  </a:lnTo>
                  <a:lnTo>
                    <a:pt x="124" y="70"/>
                  </a:lnTo>
                  <a:lnTo>
                    <a:pt x="122" y="74"/>
                  </a:lnTo>
                  <a:lnTo>
                    <a:pt x="126" y="76"/>
                  </a:lnTo>
                  <a:lnTo>
                    <a:pt x="124" y="78"/>
                  </a:lnTo>
                  <a:lnTo>
                    <a:pt x="108" y="84"/>
                  </a:lnTo>
                  <a:lnTo>
                    <a:pt x="104" y="90"/>
                  </a:lnTo>
                  <a:lnTo>
                    <a:pt x="98" y="94"/>
                  </a:lnTo>
                  <a:lnTo>
                    <a:pt x="86" y="94"/>
                  </a:lnTo>
                  <a:lnTo>
                    <a:pt x="84" y="98"/>
                  </a:lnTo>
                  <a:lnTo>
                    <a:pt x="78" y="98"/>
                  </a:lnTo>
                  <a:lnTo>
                    <a:pt x="72" y="102"/>
                  </a:lnTo>
                  <a:lnTo>
                    <a:pt x="70" y="102"/>
                  </a:lnTo>
                  <a:lnTo>
                    <a:pt x="64" y="106"/>
                  </a:lnTo>
                  <a:lnTo>
                    <a:pt x="58" y="110"/>
                  </a:lnTo>
                  <a:lnTo>
                    <a:pt x="58" y="128"/>
                  </a:lnTo>
                  <a:lnTo>
                    <a:pt x="58" y="12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54" name="Google Shape;2054;p112"/>
            <p:cNvSpPr/>
            <p:nvPr/>
          </p:nvSpPr>
          <p:spPr>
            <a:xfrm>
              <a:off x="2961835" y="3218424"/>
              <a:ext cx="176334" cy="167689"/>
            </a:xfrm>
            <a:custGeom>
              <a:avLst/>
              <a:gdLst/>
              <a:ahLst/>
              <a:cxnLst/>
              <a:rect l="l" t="t" r="r" b="b"/>
              <a:pathLst>
                <a:path w="162" h="178" extrusionOk="0">
                  <a:moveTo>
                    <a:pt x="92" y="168"/>
                  </a:moveTo>
                  <a:lnTo>
                    <a:pt x="108" y="168"/>
                  </a:lnTo>
                  <a:lnTo>
                    <a:pt x="122" y="168"/>
                  </a:lnTo>
                  <a:lnTo>
                    <a:pt x="138" y="168"/>
                  </a:lnTo>
                  <a:lnTo>
                    <a:pt x="152" y="170"/>
                  </a:lnTo>
                  <a:lnTo>
                    <a:pt x="156" y="158"/>
                  </a:lnTo>
                  <a:lnTo>
                    <a:pt x="150" y="156"/>
                  </a:lnTo>
                  <a:lnTo>
                    <a:pt x="148" y="142"/>
                  </a:lnTo>
                  <a:lnTo>
                    <a:pt x="148" y="126"/>
                  </a:lnTo>
                  <a:lnTo>
                    <a:pt x="146" y="112"/>
                  </a:lnTo>
                  <a:lnTo>
                    <a:pt x="144" y="96"/>
                  </a:lnTo>
                  <a:lnTo>
                    <a:pt x="142" y="80"/>
                  </a:lnTo>
                  <a:lnTo>
                    <a:pt x="142" y="66"/>
                  </a:lnTo>
                  <a:lnTo>
                    <a:pt x="140" y="50"/>
                  </a:lnTo>
                  <a:lnTo>
                    <a:pt x="138" y="34"/>
                  </a:lnTo>
                  <a:lnTo>
                    <a:pt x="150" y="34"/>
                  </a:lnTo>
                  <a:lnTo>
                    <a:pt x="162" y="34"/>
                  </a:lnTo>
                  <a:lnTo>
                    <a:pt x="150" y="26"/>
                  </a:lnTo>
                  <a:lnTo>
                    <a:pt x="138" y="18"/>
                  </a:lnTo>
                  <a:lnTo>
                    <a:pt x="124" y="8"/>
                  </a:lnTo>
                  <a:lnTo>
                    <a:pt x="112" y="0"/>
                  </a:lnTo>
                  <a:lnTo>
                    <a:pt x="112" y="18"/>
                  </a:lnTo>
                  <a:lnTo>
                    <a:pt x="100" y="18"/>
                  </a:lnTo>
                  <a:lnTo>
                    <a:pt x="90" y="18"/>
                  </a:lnTo>
                  <a:lnTo>
                    <a:pt x="80" y="18"/>
                  </a:lnTo>
                  <a:lnTo>
                    <a:pt x="70" y="18"/>
                  </a:lnTo>
                  <a:lnTo>
                    <a:pt x="68" y="30"/>
                  </a:lnTo>
                  <a:lnTo>
                    <a:pt x="68" y="42"/>
                  </a:lnTo>
                  <a:lnTo>
                    <a:pt x="68" y="56"/>
                  </a:lnTo>
                  <a:lnTo>
                    <a:pt x="56" y="58"/>
                  </a:lnTo>
                  <a:lnTo>
                    <a:pt x="52" y="64"/>
                  </a:lnTo>
                  <a:lnTo>
                    <a:pt x="54" y="74"/>
                  </a:lnTo>
                  <a:lnTo>
                    <a:pt x="54" y="86"/>
                  </a:lnTo>
                  <a:lnTo>
                    <a:pt x="42" y="86"/>
                  </a:lnTo>
                  <a:lnTo>
                    <a:pt x="30" y="86"/>
                  </a:lnTo>
                  <a:lnTo>
                    <a:pt x="16" y="86"/>
                  </a:lnTo>
                  <a:lnTo>
                    <a:pt x="4" y="86"/>
                  </a:lnTo>
                  <a:lnTo>
                    <a:pt x="0" y="92"/>
                  </a:lnTo>
                  <a:lnTo>
                    <a:pt x="2" y="90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102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6" y="114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2" y="138"/>
                  </a:lnTo>
                  <a:lnTo>
                    <a:pt x="6" y="160"/>
                  </a:lnTo>
                  <a:lnTo>
                    <a:pt x="8" y="154"/>
                  </a:lnTo>
                  <a:lnTo>
                    <a:pt x="16" y="154"/>
                  </a:lnTo>
                  <a:lnTo>
                    <a:pt x="24" y="152"/>
                  </a:lnTo>
                  <a:lnTo>
                    <a:pt x="34" y="152"/>
                  </a:lnTo>
                  <a:lnTo>
                    <a:pt x="42" y="160"/>
                  </a:lnTo>
                  <a:lnTo>
                    <a:pt x="46" y="160"/>
                  </a:lnTo>
                  <a:lnTo>
                    <a:pt x="50" y="166"/>
                  </a:lnTo>
                  <a:lnTo>
                    <a:pt x="54" y="168"/>
                  </a:lnTo>
                  <a:lnTo>
                    <a:pt x="56" y="172"/>
                  </a:lnTo>
                  <a:lnTo>
                    <a:pt x="54" y="172"/>
                  </a:lnTo>
                  <a:lnTo>
                    <a:pt x="64" y="178"/>
                  </a:lnTo>
                  <a:lnTo>
                    <a:pt x="70" y="174"/>
                  </a:lnTo>
                  <a:lnTo>
                    <a:pt x="74" y="164"/>
                  </a:lnTo>
                  <a:lnTo>
                    <a:pt x="78" y="164"/>
                  </a:lnTo>
                  <a:lnTo>
                    <a:pt x="82" y="172"/>
                  </a:lnTo>
                  <a:lnTo>
                    <a:pt x="86" y="174"/>
                  </a:lnTo>
                  <a:lnTo>
                    <a:pt x="92" y="168"/>
                  </a:lnTo>
                  <a:lnTo>
                    <a:pt x="92" y="16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55" name="Google Shape;2055;p112"/>
            <p:cNvSpPr/>
            <p:nvPr/>
          </p:nvSpPr>
          <p:spPr>
            <a:xfrm>
              <a:off x="2961835" y="3212771"/>
              <a:ext cx="121910" cy="92323"/>
            </a:xfrm>
            <a:custGeom>
              <a:avLst/>
              <a:gdLst/>
              <a:ahLst/>
              <a:cxnLst/>
              <a:rect l="l" t="t" r="r" b="b"/>
              <a:pathLst>
                <a:path w="112" h="98" extrusionOk="0">
                  <a:moveTo>
                    <a:pt x="112" y="24"/>
                  </a:moveTo>
                  <a:lnTo>
                    <a:pt x="100" y="24"/>
                  </a:lnTo>
                  <a:lnTo>
                    <a:pt x="90" y="24"/>
                  </a:lnTo>
                  <a:lnTo>
                    <a:pt x="80" y="24"/>
                  </a:lnTo>
                  <a:lnTo>
                    <a:pt x="70" y="24"/>
                  </a:lnTo>
                  <a:lnTo>
                    <a:pt x="68" y="36"/>
                  </a:lnTo>
                  <a:lnTo>
                    <a:pt x="68" y="48"/>
                  </a:lnTo>
                  <a:lnTo>
                    <a:pt x="68" y="62"/>
                  </a:lnTo>
                  <a:lnTo>
                    <a:pt x="56" y="64"/>
                  </a:lnTo>
                  <a:lnTo>
                    <a:pt x="52" y="70"/>
                  </a:lnTo>
                  <a:lnTo>
                    <a:pt x="54" y="80"/>
                  </a:lnTo>
                  <a:lnTo>
                    <a:pt x="54" y="92"/>
                  </a:lnTo>
                  <a:lnTo>
                    <a:pt x="42" y="92"/>
                  </a:lnTo>
                  <a:lnTo>
                    <a:pt x="30" y="92"/>
                  </a:lnTo>
                  <a:lnTo>
                    <a:pt x="16" y="92"/>
                  </a:lnTo>
                  <a:lnTo>
                    <a:pt x="4" y="92"/>
                  </a:lnTo>
                  <a:lnTo>
                    <a:pt x="0" y="98"/>
                  </a:lnTo>
                  <a:lnTo>
                    <a:pt x="2" y="86"/>
                  </a:lnTo>
                  <a:lnTo>
                    <a:pt x="4" y="80"/>
                  </a:lnTo>
                  <a:lnTo>
                    <a:pt x="6" y="78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8" y="56"/>
                  </a:lnTo>
                  <a:lnTo>
                    <a:pt x="30" y="40"/>
                  </a:lnTo>
                  <a:lnTo>
                    <a:pt x="34" y="24"/>
                  </a:lnTo>
                  <a:lnTo>
                    <a:pt x="38" y="18"/>
                  </a:lnTo>
                  <a:lnTo>
                    <a:pt x="46" y="14"/>
                  </a:lnTo>
                  <a:lnTo>
                    <a:pt x="50" y="8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12" y="6"/>
                  </a:lnTo>
                  <a:lnTo>
                    <a:pt x="112" y="24"/>
                  </a:lnTo>
                  <a:lnTo>
                    <a:pt x="112" y="2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56" name="Google Shape;2056;p112"/>
            <p:cNvSpPr/>
            <p:nvPr/>
          </p:nvSpPr>
          <p:spPr>
            <a:xfrm>
              <a:off x="3083744" y="3071460"/>
              <a:ext cx="296067" cy="260012"/>
            </a:xfrm>
            <a:custGeom>
              <a:avLst/>
              <a:gdLst/>
              <a:ahLst/>
              <a:cxnLst/>
              <a:rect l="l" t="t" r="r" b="b"/>
              <a:pathLst>
                <a:path w="272" h="276" extrusionOk="0">
                  <a:moveTo>
                    <a:pt x="0" y="156"/>
                  </a:moveTo>
                  <a:lnTo>
                    <a:pt x="12" y="164"/>
                  </a:lnTo>
                  <a:lnTo>
                    <a:pt x="26" y="174"/>
                  </a:lnTo>
                  <a:lnTo>
                    <a:pt x="38" y="182"/>
                  </a:lnTo>
                  <a:lnTo>
                    <a:pt x="50" y="190"/>
                  </a:lnTo>
                  <a:lnTo>
                    <a:pt x="60" y="196"/>
                  </a:lnTo>
                  <a:lnTo>
                    <a:pt x="70" y="204"/>
                  </a:lnTo>
                  <a:lnTo>
                    <a:pt x="80" y="210"/>
                  </a:lnTo>
                  <a:lnTo>
                    <a:pt x="90" y="218"/>
                  </a:lnTo>
                  <a:lnTo>
                    <a:pt x="100" y="224"/>
                  </a:lnTo>
                  <a:lnTo>
                    <a:pt x="110" y="232"/>
                  </a:lnTo>
                  <a:lnTo>
                    <a:pt x="120" y="238"/>
                  </a:lnTo>
                  <a:lnTo>
                    <a:pt x="130" y="244"/>
                  </a:lnTo>
                  <a:lnTo>
                    <a:pt x="130" y="250"/>
                  </a:lnTo>
                  <a:lnTo>
                    <a:pt x="136" y="252"/>
                  </a:lnTo>
                  <a:lnTo>
                    <a:pt x="140" y="258"/>
                  </a:lnTo>
                  <a:lnTo>
                    <a:pt x="144" y="258"/>
                  </a:lnTo>
                  <a:lnTo>
                    <a:pt x="148" y="260"/>
                  </a:lnTo>
                  <a:lnTo>
                    <a:pt x="158" y="264"/>
                  </a:lnTo>
                  <a:lnTo>
                    <a:pt x="158" y="270"/>
                  </a:lnTo>
                  <a:lnTo>
                    <a:pt x="156" y="274"/>
                  </a:lnTo>
                  <a:lnTo>
                    <a:pt x="158" y="276"/>
                  </a:lnTo>
                  <a:lnTo>
                    <a:pt x="170" y="274"/>
                  </a:lnTo>
                  <a:lnTo>
                    <a:pt x="180" y="272"/>
                  </a:lnTo>
                  <a:lnTo>
                    <a:pt x="190" y="268"/>
                  </a:lnTo>
                  <a:lnTo>
                    <a:pt x="198" y="262"/>
                  </a:lnTo>
                  <a:lnTo>
                    <a:pt x="206" y="258"/>
                  </a:lnTo>
                  <a:lnTo>
                    <a:pt x="214" y="252"/>
                  </a:lnTo>
                  <a:lnTo>
                    <a:pt x="220" y="246"/>
                  </a:lnTo>
                  <a:lnTo>
                    <a:pt x="226" y="242"/>
                  </a:lnTo>
                  <a:lnTo>
                    <a:pt x="234" y="238"/>
                  </a:lnTo>
                  <a:lnTo>
                    <a:pt x="240" y="234"/>
                  </a:lnTo>
                  <a:lnTo>
                    <a:pt x="246" y="228"/>
                  </a:lnTo>
                  <a:lnTo>
                    <a:pt x="252" y="224"/>
                  </a:lnTo>
                  <a:lnTo>
                    <a:pt x="258" y="220"/>
                  </a:lnTo>
                  <a:lnTo>
                    <a:pt x="266" y="216"/>
                  </a:lnTo>
                  <a:lnTo>
                    <a:pt x="272" y="212"/>
                  </a:lnTo>
                  <a:lnTo>
                    <a:pt x="266" y="200"/>
                  </a:lnTo>
                  <a:lnTo>
                    <a:pt x="258" y="196"/>
                  </a:lnTo>
                  <a:lnTo>
                    <a:pt x="252" y="196"/>
                  </a:lnTo>
                  <a:lnTo>
                    <a:pt x="248" y="192"/>
                  </a:lnTo>
                  <a:lnTo>
                    <a:pt x="246" y="184"/>
                  </a:lnTo>
                  <a:lnTo>
                    <a:pt x="238" y="172"/>
                  </a:lnTo>
                  <a:lnTo>
                    <a:pt x="240" y="170"/>
                  </a:lnTo>
                  <a:lnTo>
                    <a:pt x="244" y="168"/>
                  </a:lnTo>
                  <a:lnTo>
                    <a:pt x="246" y="148"/>
                  </a:lnTo>
                  <a:lnTo>
                    <a:pt x="242" y="126"/>
                  </a:lnTo>
                  <a:lnTo>
                    <a:pt x="238" y="116"/>
                  </a:lnTo>
                  <a:lnTo>
                    <a:pt x="238" y="112"/>
                  </a:lnTo>
                  <a:lnTo>
                    <a:pt x="240" y="110"/>
                  </a:lnTo>
                  <a:lnTo>
                    <a:pt x="236" y="82"/>
                  </a:lnTo>
                  <a:lnTo>
                    <a:pt x="224" y="76"/>
                  </a:lnTo>
                  <a:lnTo>
                    <a:pt x="224" y="72"/>
                  </a:lnTo>
                  <a:lnTo>
                    <a:pt x="222" y="66"/>
                  </a:lnTo>
                  <a:lnTo>
                    <a:pt x="216" y="64"/>
                  </a:lnTo>
                  <a:lnTo>
                    <a:pt x="214" y="52"/>
                  </a:lnTo>
                  <a:lnTo>
                    <a:pt x="226" y="42"/>
                  </a:lnTo>
                  <a:lnTo>
                    <a:pt x="228" y="34"/>
                  </a:lnTo>
                  <a:lnTo>
                    <a:pt x="226" y="22"/>
                  </a:lnTo>
                  <a:lnTo>
                    <a:pt x="228" y="12"/>
                  </a:lnTo>
                  <a:lnTo>
                    <a:pt x="226" y="10"/>
                  </a:lnTo>
                  <a:lnTo>
                    <a:pt x="232" y="4"/>
                  </a:lnTo>
                  <a:lnTo>
                    <a:pt x="220" y="4"/>
                  </a:lnTo>
                  <a:lnTo>
                    <a:pt x="212" y="2"/>
                  </a:lnTo>
                  <a:lnTo>
                    <a:pt x="208" y="4"/>
                  </a:lnTo>
                  <a:lnTo>
                    <a:pt x="200" y="0"/>
                  </a:lnTo>
                  <a:lnTo>
                    <a:pt x="198" y="4"/>
                  </a:lnTo>
                  <a:lnTo>
                    <a:pt x="186" y="8"/>
                  </a:lnTo>
                  <a:lnTo>
                    <a:pt x="182" y="4"/>
                  </a:lnTo>
                  <a:lnTo>
                    <a:pt x="168" y="4"/>
                  </a:lnTo>
                  <a:lnTo>
                    <a:pt x="162" y="6"/>
                  </a:lnTo>
                  <a:lnTo>
                    <a:pt x="156" y="6"/>
                  </a:lnTo>
                  <a:lnTo>
                    <a:pt x="152" y="10"/>
                  </a:lnTo>
                  <a:lnTo>
                    <a:pt x="132" y="10"/>
                  </a:lnTo>
                  <a:lnTo>
                    <a:pt x="120" y="16"/>
                  </a:lnTo>
                  <a:lnTo>
                    <a:pt x="118" y="18"/>
                  </a:lnTo>
                  <a:lnTo>
                    <a:pt x="116" y="22"/>
                  </a:lnTo>
                  <a:lnTo>
                    <a:pt x="104" y="24"/>
                  </a:lnTo>
                  <a:lnTo>
                    <a:pt x="98" y="30"/>
                  </a:lnTo>
                  <a:lnTo>
                    <a:pt x="88" y="34"/>
                  </a:lnTo>
                  <a:lnTo>
                    <a:pt x="88" y="36"/>
                  </a:lnTo>
                  <a:lnTo>
                    <a:pt x="88" y="38"/>
                  </a:lnTo>
                  <a:lnTo>
                    <a:pt x="92" y="40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50"/>
                  </a:lnTo>
                  <a:lnTo>
                    <a:pt x="92" y="56"/>
                  </a:lnTo>
                  <a:lnTo>
                    <a:pt x="94" y="58"/>
                  </a:lnTo>
                  <a:lnTo>
                    <a:pt x="94" y="62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102" y="74"/>
                  </a:lnTo>
                  <a:lnTo>
                    <a:pt x="98" y="78"/>
                  </a:lnTo>
                  <a:lnTo>
                    <a:pt x="100" y="82"/>
                  </a:lnTo>
                  <a:lnTo>
                    <a:pt x="76" y="82"/>
                  </a:lnTo>
                  <a:lnTo>
                    <a:pt x="76" y="86"/>
                  </a:lnTo>
                  <a:lnTo>
                    <a:pt x="64" y="88"/>
                  </a:lnTo>
                  <a:lnTo>
                    <a:pt x="64" y="92"/>
                  </a:lnTo>
                  <a:lnTo>
                    <a:pt x="66" y="92"/>
                  </a:lnTo>
                  <a:lnTo>
                    <a:pt x="64" y="96"/>
                  </a:lnTo>
                  <a:lnTo>
                    <a:pt x="68" y="98"/>
                  </a:lnTo>
                  <a:lnTo>
                    <a:pt x="66" y="100"/>
                  </a:lnTo>
                  <a:lnTo>
                    <a:pt x="50" y="106"/>
                  </a:lnTo>
                  <a:lnTo>
                    <a:pt x="46" y="112"/>
                  </a:lnTo>
                  <a:lnTo>
                    <a:pt x="40" y="116"/>
                  </a:lnTo>
                  <a:lnTo>
                    <a:pt x="28" y="116"/>
                  </a:lnTo>
                  <a:lnTo>
                    <a:pt x="26" y="120"/>
                  </a:lnTo>
                  <a:lnTo>
                    <a:pt x="20" y="120"/>
                  </a:lnTo>
                  <a:lnTo>
                    <a:pt x="14" y="124"/>
                  </a:lnTo>
                  <a:lnTo>
                    <a:pt x="12" y="124"/>
                  </a:lnTo>
                  <a:lnTo>
                    <a:pt x="6" y="128"/>
                  </a:lnTo>
                  <a:lnTo>
                    <a:pt x="0" y="132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57" name="Google Shape;2057;p112"/>
            <p:cNvSpPr/>
            <p:nvPr/>
          </p:nvSpPr>
          <p:spPr>
            <a:xfrm>
              <a:off x="3031498" y="3250454"/>
              <a:ext cx="237289" cy="195951"/>
            </a:xfrm>
            <a:custGeom>
              <a:avLst/>
              <a:gdLst/>
              <a:ahLst/>
              <a:cxnLst/>
              <a:rect l="l" t="t" r="r" b="b"/>
              <a:pathLst>
                <a:path w="218" h="208" extrusionOk="0">
                  <a:moveTo>
                    <a:pt x="28" y="134"/>
                  </a:moveTo>
                  <a:lnTo>
                    <a:pt x="44" y="134"/>
                  </a:lnTo>
                  <a:lnTo>
                    <a:pt x="58" y="134"/>
                  </a:lnTo>
                  <a:lnTo>
                    <a:pt x="74" y="134"/>
                  </a:lnTo>
                  <a:lnTo>
                    <a:pt x="88" y="136"/>
                  </a:lnTo>
                  <a:lnTo>
                    <a:pt x="92" y="124"/>
                  </a:lnTo>
                  <a:lnTo>
                    <a:pt x="86" y="122"/>
                  </a:lnTo>
                  <a:lnTo>
                    <a:pt x="84" y="108"/>
                  </a:lnTo>
                  <a:lnTo>
                    <a:pt x="84" y="92"/>
                  </a:lnTo>
                  <a:lnTo>
                    <a:pt x="82" y="78"/>
                  </a:lnTo>
                  <a:lnTo>
                    <a:pt x="80" y="62"/>
                  </a:lnTo>
                  <a:lnTo>
                    <a:pt x="78" y="46"/>
                  </a:lnTo>
                  <a:lnTo>
                    <a:pt x="78" y="32"/>
                  </a:lnTo>
                  <a:lnTo>
                    <a:pt x="76" y="16"/>
                  </a:lnTo>
                  <a:lnTo>
                    <a:pt x="74" y="0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108" y="6"/>
                  </a:lnTo>
                  <a:lnTo>
                    <a:pt x="118" y="14"/>
                  </a:lnTo>
                  <a:lnTo>
                    <a:pt x="128" y="20"/>
                  </a:lnTo>
                  <a:lnTo>
                    <a:pt x="138" y="28"/>
                  </a:lnTo>
                  <a:lnTo>
                    <a:pt x="148" y="34"/>
                  </a:lnTo>
                  <a:lnTo>
                    <a:pt x="158" y="42"/>
                  </a:lnTo>
                  <a:lnTo>
                    <a:pt x="168" y="48"/>
                  </a:lnTo>
                  <a:lnTo>
                    <a:pt x="178" y="54"/>
                  </a:lnTo>
                  <a:lnTo>
                    <a:pt x="178" y="60"/>
                  </a:lnTo>
                  <a:lnTo>
                    <a:pt x="184" y="62"/>
                  </a:lnTo>
                  <a:lnTo>
                    <a:pt x="188" y="68"/>
                  </a:lnTo>
                  <a:lnTo>
                    <a:pt x="192" y="68"/>
                  </a:lnTo>
                  <a:lnTo>
                    <a:pt x="196" y="70"/>
                  </a:lnTo>
                  <a:lnTo>
                    <a:pt x="206" y="74"/>
                  </a:lnTo>
                  <a:lnTo>
                    <a:pt x="206" y="80"/>
                  </a:lnTo>
                  <a:lnTo>
                    <a:pt x="204" y="84"/>
                  </a:lnTo>
                  <a:lnTo>
                    <a:pt x="206" y="86"/>
                  </a:lnTo>
                  <a:lnTo>
                    <a:pt x="218" y="84"/>
                  </a:lnTo>
                  <a:lnTo>
                    <a:pt x="218" y="94"/>
                  </a:lnTo>
                  <a:lnTo>
                    <a:pt x="218" y="106"/>
                  </a:lnTo>
                  <a:lnTo>
                    <a:pt x="218" y="116"/>
                  </a:lnTo>
                  <a:lnTo>
                    <a:pt x="218" y="128"/>
                  </a:lnTo>
                  <a:lnTo>
                    <a:pt x="214" y="128"/>
                  </a:lnTo>
                  <a:lnTo>
                    <a:pt x="210" y="136"/>
                  </a:lnTo>
                  <a:lnTo>
                    <a:pt x="194" y="136"/>
                  </a:lnTo>
                  <a:lnTo>
                    <a:pt x="180" y="138"/>
                  </a:lnTo>
                  <a:lnTo>
                    <a:pt x="174" y="142"/>
                  </a:lnTo>
                  <a:lnTo>
                    <a:pt x="166" y="142"/>
                  </a:lnTo>
                  <a:lnTo>
                    <a:pt x="152" y="144"/>
                  </a:lnTo>
                  <a:lnTo>
                    <a:pt x="130" y="160"/>
                  </a:lnTo>
                  <a:lnTo>
                    <a:pt x="112" y="166"/>
                  </a:lnTo>
                  <a:lnTo>
                    <a:pt x="106" y="180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4" y="206"/>
                  </a:lnTo>
                  <a:lnTo>
                    <a:pt x="90" y="206"/>
                  </a:lnTo>
                  <a:lnTo>
                    <a:pt x="88" y="204"/>
                  </a:lnTo>
                  <a:lnTo>
                    <a:pt x="86" y="204"/>
                  </a:lnTo>
                  <a:lnTo>
                    <a:pt x="82" y="206"/>
                  </a:lnTo>
                  <a:lnTo>
                    <a:pt x="80" y="206"/>
                  </a:lnTo>
                  <a:lnTo>
                    <a:pt x="80" y="200"/>
                  </a:lnTo>
                  <a:lnTo>
                    <a:pt x="78" y="200"/>
                  </a:lnTo>
                  <a:lnTo>
                    <a:pt x="76" y="202"/>
                  </a:lnTo>
                  <a:lnTo>
                    <a:pt x="74" y="200"/>
                  </a:lnTo>
                  <a:lnTo>
                    <a:pt x="74" y="204"/>
                  </a:lnTo>
                  <a:lnTo>
                    <a:pt x="70" y="206"/>
                  </a:lnTo>
                  <a:lnTo>
                    <a:pt x="68" y="208"/>
                  </a:lnTo>
                  <a:lnTo>
                    <a:pt x="66" y="206"/>
                  </a:lnTo>
                  <a:lnTo>
                    <a:pt x="64" y="206"/>
                  </a:lnTo>
                  <a:lnTo>
                    <a:pt x="62" y="204"/>
                  </a:lnTo>
                  <a:lnTo>
                    <a:pt x="56" y="208"/>
                  </a:lnTo>
                  <a:lnTo>
                    <a:pt x="52" y="202"/>
                  </a:lnTo>
                  <a:lnTo>
                    <a:pt x="52" y="196"/>
                  </a:lnTo>
                  <a:lnTo>
                    <a:pt x="50" y="196"/>
                  </a:lnTo>
                  <a:lnTo>
                    <a:pt x="48" y="198"/>
                  </a:lnTo>
                  <a:lnTo>
                    <a:pt x="48" y="196"/>
                  </a:lnTo>
                  <a:lnTo>
                    <a:pt x="52" y="192"/>
                  </a:lnTo>
                  <a:lnTo>
                    <a:pt x="50" y="190"/>
                  </a:lnTo>
                  <a:lnTo>
                    <a:pt x="48" y="190"/>
                  </a:lnTo>
                  <a:lnTo>
                    <a:pt x="46" y="186"/>
                  </a:lnTo>
                  <a:lnTo>
                    <a:pt x="46" y="188"/>
                  </a:lnTo>
                  <a:lnTo>
                    <a:pt x="46" y="182"/>
                  </a:lnTo>
                  <a:lnTo>
                    <a:pt x="44" y="180"/>
                  </a:lnTo>
                  <a:lnTo>
                    <a:pt x="42" y="180"/>
                  </a:lnTo>
                  <a:lnTo>
                    <a:pt x="42" y="176"/>
                  </a:lnTo>
                  <a:lnTo>
                    <a:pt x="38" y="176"/>
                  </a:lnTo>
                  <a:lnTo>
                    <a:pt x="38" y="178"/>
                  </a:lnTo>
                  <a:lnTo>
                    <a:pt x="34" y="180"/>
                  </a:lnTo>
                  <a:lnTo>
                    <a:pt x="34" y="182"/>
                  </a:lnTo>
                  <a:lnTo>
                    <a:pt x="26" y="180"/>
                  </a:lnTo>
                  <a:lnTo>
                    <a:pt x="20" y="184"/>
                  </a:lnTo>
                  <a:lnTo>
                    <a:pt x="16" y="180"/>
                  </a:lnTo>
                  <a:lnTo>
                    <a:pt x="14" y="182"/>
                  </a:lnTo>
                  <a:lnTo>
                    <a:pt x="10" y="182"/>
                  </a:lnTo>
                  <a:lnTo>
                    <a:pt x="10" y="180"/>
                  </a:lnTo>
                  <a:lnTo>
                    <a:pt x="12" y="176"/>
                  </a:lnTo>
                  <a:lnTo>
                    <a:pt x="12" y="170"/>
                  </a:lnTo>
                  <a:lnTo>
                    <a:pt x="8" y="164"/>
                  </a:lnTo>
                  <a:lnTo>
                    <a:pt x="4" y="164"/>
                  </a:lnTo>
                  <a:lnTo>
                    <a:pt x="2" y="160"/>
                  </a:lnTo>
                  <a:lnTo>
                    <a:pt x="4" y="156"/>
                  </a:lnTo>
                  <a:lnTo>
                    <a:pt x="2" y="152"/>
                  </a:lnTo>
                  <a:lnTo>
                    <a:pt x="0" y="150"/>
                  </a:lnTo>
                  <a:lnTo>
                    <a:pt x="0" y="144"/>
                  </a:lnTo>
                  <a:lnTo>
                    <a:pt x="6" y="140"/>
                  </a:lnTo>
                  <a:lnTo>
                    <a:pt x="10" y="130"/>
                  </a:lnTo>
                  <a:lnTo>
                    <a:pt x="14" y="130"/>
                  </a:lnTo>
                  <a:lnTo>
                    <a:pt x="18" y="138"/>
                  </a:lnTo>
                  <a:lnTo>
                    <a:pt x="22" y="140"/>
                  </a:lnTo>
                  <a:lnTo>
                    <a:pt x="28" y="134"/>
                  </a:lnTo>
                  <a:lnTo>
                    <a:pt x="28" y="1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58" name="Google Shape;2058;p112"/>
            <p:cNvSpPr/>
            <p:nvPr/>
          </p:nvSpPr>
          <p:spPr>
            <a:xfrm>
              <a:off x="3133815" y="3384228"/>
              <a:ext cx="108847" cy="69713"/>
            </a:xfrm>
            <a:custGeom>
              <a:avLst/>
              <a:gdLst/>
              <a:ahLst/>
              <a:cxnLst/>
              <a:rect l="l" t="t" r="r" b="b"/>
              <a:pathLst>
                <a:path w="100" h="74" extrusionOk="0">
                  <a:moveTo>
                    <a:pt x="34" y="74"/>
                  </a:moveTo>
                  <a:lnTo>
                    <a:pt x="32" y="64"/>
                  </a:lnTo>
                  <a:lnTo>
                    <a:pt x="30" y="58"/>
                  </a:lnTo>
                  <a:lnTo>
                    <a:pt x="32" y="54"/>
                  </a:lnTo>
                  <a:lnTo>
                    <a:pt x="58" y="56"/>
                  </a:lnTo>
                  <a:lnTo>
                    <a:pt x="68" y="54"/>
                  </a:lnTo>
                  <a:lnTo>
                    <a:pt x="72" y="56"/>
                  </a:lnTo>
                  <a:lnTo>
                    <a:pt x="76" y="56"/>
                  </a:lnTo>
                  <a:lnTo>
                    <a:pt x="80" y="54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0" y="42"/>
                  </a:lnTo>
                  <a:lnTo>
                    <a:pt x="96" y="38"/>
                  </a:lnTo>
                  <a:lnTo>
                    <a:pt x="96" y="36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4" y="30"/>
                  </a:lnTo>
                  <a:lnTo>
                    <a:pt x="92" y="32"/>
                  </a:lnTo>
                  <a:lnTo>
                    <a:pt x="86" y="30"/>
                  </a:lnTo>
                  <a:lnTo>
                    <a:pt x="80" y="20"/>
                  </a:lnTo>
                  <a:lnTo>
                    <a:pt x="74" y="14"/>
                  </a:lnTo>
                  <a:lnTo>
                    <a:pt x="72" y="8"/>
                  </a:lnTo>
                  <a:lnTo>
                    <a:pt x="70" y="6"/>
                  </a:lnTo>
                  <a:lnTo>
                    <a:pt x="72" y="0"/>
                  </a:lnTo>
                  <a:lnTo>
                    <a:pt x="58" y="2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12" y="38"/>
                  </a:lnTo>
                  <a:lnTo>
                    <a:pt x="2" y="48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8" y="70"/>
                  </a:lnTo>
                  <a:lnTo>
                    <a:pt x="10" y="72"/>
                  </a:lnTo>
                  <a:lnTo>
                    <a:pt x="12" y="70"/>
                  </a:lnTo>
                  <a:lnTo>
                    <a:pt x="20" y="68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4" y="7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59" name="Google Shape;2059;p112"/>
            <p:cNvSpPr/>
            <p:nvPr/>
          </p:nvSpPr>
          <p:spPr>
            <a:xfrm>
              <a:off x="3643225" y="3523655"/>
              <a:ext cx="76193" cy="67829"/>
            </a:xfrm>
            <a:custGeom>
              <a:avLst/>
              <a:gdLst/>
              <a:ahLst/>
              <a:cxnLst/>
              <a:rect l="l" t="t" r="r" b="b"/>
              <a:pathLst>
                <a:path w="70" h="72" extrusionOk="0">
                  <a:moveTo>
                    <a:pt x="10" y="38"/>
                  </a:moveTo>
                  <a:lnTo>
                    <a:pt x="10" y="40"/>
                  </a:lnTo>
                  <a:lnTo>
                    <a:pt x="12" y="40"/>
                  </a:lnTo>
                  <a:lnTo>
                    <a:pt x="16" y="34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6" y="22"/>
                  </a:lnTo>
                  <a:lnTo>
                    <a:pt x="14" y="18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40" y="4"/>
                  </a:lnTo>
                  <a:lnTo>
                    <a:pt x="50" y="4"/>
                  </a:lnTo>
                  <a:lnTo>
                    <a:pt x="56" y="0"/>
                  </a:lnTo>
                  <a:lnTo>
                    <a:pt x="60" y="2"/>
                  </a:lnTo>
                  <a:lnTo>
                    <a:pt x="64" y="12"/>
                  </a:lnTo>
                  <a:lnTo>
                    <a:pt x="68" y="16"/>
                  </a:lnTo>
                  <a:lnTo>
                    <a:pt x="70" y="26"/>
                  </a:lnTo>
                  <a:lnTo>
                    <a:pt x="68" y="34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48" y="50"/>
                  </a:lnTo>
                  <a:lnTo>
                    <a:pt x="46" y="50"/>
                  </a:lnTo>
                  <a:lnTo>
                    <a:pt x="44" y="54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6" y="54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10" y="68"/>
                  </a:lnTo>
                  <a:lnTo>
                    <a:pt x="6" y="68"/>
                  </a:lnTo>
                  <a:lnTo>
                    <a:pt x="4" y="72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10" y="38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0" name="Google Shape;2060;p112"/>
            <p:cNvSpPr/>
            <p:nvPr/>
          </p:nvSpPr>
          <p:spPr>
            <a:xfrm>
              <a:off x="3527844" y="3276832"/>
              <a:ext cx="241644" cy="252476"/>
            </a:xfrm>
            <a:custGeom>
              <a:avLst/>
              <a:gdLst/>
              <a:ahLst/>
              <a:cxnLst/>
              <a:rect l="l" t="t" r="r" b="b"/>
              <a:pathLst>
                <a:path w="222" h="268" extrusionOk="0">
                  <a:moveTo>
                    <a:pt x="28" y="52"/>
                  </a:moveTo>
                  <a:lnTo>
                    <a:pt x="28" y="64"/>
                  </a:lnTo>
                  <a:lnTo>
                    <a:pt x="28" y="78"/>
                  </a:lnTo>
                  <a:lnTo>
                    <a:pt x="28" y="90"/>
                  </a:lnTo>
                  <a:lnTo>
                    <a:pt x="28" y="104"/>
                  </a:lnTo>
                  <a:lnTo>
                    <a:pt x="14" y="104"/>
                  </a:lnTo>
                  <a:lnTo>
                    <a:pt x="12" y="112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2" y="130"/>
                  </a:lnTo>
                  <a:lnTo>
                    <a:pt x="2" y="136"/>
                  </a:lnTo>
                  <a:lnTo>
                    <a:pt x="0" y="142"/>
                  </a:lnTo>
                  <a:lnTo>
                    <a:pt x="0" y="146"/>
                  </a:lnTo>
                  <a:lnTo>
                    <a:pt x="6" y="144"/>
                  </a:lnTo>
                  <a:lnTo>
                    <a:pt x="6" y="152"/>
                  </a:lnTo>
                  <a:lnTo>
                    <a:pt x="14" y="164"/>
                  </a:lnTo>
                  <a:lnTo>
                    <a:pt x="14" y="166"/>
                  </a:lnTo>
                  <a:lnTo>
                    <a:pt x="12" y="168"/>
                  </a:lnTo>
                  <a:lnTo>
                    <a:pt x="22" y="182"/>
                  </a:lnTo>
                  <a:lnTo>
                    <a:pt x="22" y="186"/>
                  </a:lnTo>
                  <a:lnTo>
                    <a:pt x="22" y="196"/>
                  </a:lnTo>
                  <a:lnTo>
                    <a:pt x="24" y="200"/>
                  </a:lnTo>
                  <a:lnTo>
                    <a:pt x="30" y="200"/>
                  </a:lnTo>
                  <a:lnTo>
                    <a:pt x="32" y="204"/>
                  </a:lnTo>
                  <a:lnTo>
                    <a:pt x="40" y="206"/>
                  </a:lnTo>
                  <a:lnTo>
                    <a:pt x="44" y="208"/>
                  </a:lnTo>
                  <a:lnTo>
                    <a:pt x="46" y="214"/>
                  </a:lnTo>
                  <a:lnTo>
                    <a:pt x="58" y="224"/>
                  </a:lnTo>
                  <a:lnTo>
                    <a:pt x="64" y="234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4" y="256"/>
                  </a:lnTo>
                  <a:lnTo>
                    <a:pt x="88" y="258"/>
                  </a:lnTo>
                  <a:lnTo>
                    <a:pt x="92" y="256"/>
                  </a:lnTo>
                  <a:lnTo>
                    <a:pt x="102" y="256"/>
                  </a:lnTo>
                  <a:lnTo>
                    <a:pt x="104" y="254"/>
                  </a:lnTo>
                  <a:lnTo>
                    <a:pt x="120" y="268"/>
                  </a:lnTo>
                  <a:lnTo>
                    <a:pt x="122" y="268"/>
                  </a:lnTo>
                  <a:lnTo>
                    <a:pt x="124" y="266"/>
                  </a:lnTo>
                  <a:lnTo>
                    <a:pt x="134" y="266"/>
                  </a:lnTo>
                  <a:lnTo>
                    <a:pt x="136" y="268"/>
                  </a:lnTo>
                  <a:lnTo>
                    <a:pt x="146" y="266"/>
                  </a:lnTo>
                  <a:lnTo>
                    <a:pt x="156" y="266"/>
                  </a:lnTo>
                  <a:lnTo>
                    <a:pt x="162" y="262"/>
                  </a:lnTo>
                  <a:lnTo>
                    <a:pt x="168" y="254"/>
                  </a:lnTo>
                  <a:lnTo>
                    <a:pt x="186" y="254"/>
                  </a:lnTo>
                  <a:lnTo>
                    <a:pt x="188" y="246"/>
                  </a:lnTo>
                  <a:lnTo>
                    <a:pt x="178" y="242"/>
                  </a:lnTo>
                  <a:lnTo>
                    <a:pt x="172" y="228"/>
                  </a:lnTo>
                  <a:lnTo>
                    <a:pt x="164" y="222"/>
                  </a:lnTo>
                  <a:lnTo>
                    <a:pt x="160" y="214"/>
                  </a:lnTo>
                  <a:lnTo>
                    <a:pt x="148" y="210"/>
                  </a:lnTo>
                  <a:lnTo>
                    <a:pt x="152" y="208"/>
                  </a:lnTo>
                  <a:lnTo>
                    <a:pt x="152" y="204"/>
                  </a:lnTo>
                  <a:lnTo>
                    <a:pt x="160" y="204"/>
                  </a:lnTo>
                  <a:lnTo>
                    <a:pt x="164" y="200"/>
                  </a:lnTo>
                  <a:lnTo>
                    <a:pt x="166" y="176"/>
                  </a:lnTo>
                  <a:lnTo>
                    <a:pt x="166" y="176"/>
                  </a:lnTo>
                  <a:lnTo>
                    <a:pt x="168" y="172"/>
                  </a:lnTo>
                  <a:lnTo>
                    <a:pt x="174" y="168"/>
                  </a:lnTo>
                  <a:lnTo>
                    <a:pt x="176" y="158"/>
                  </a:lnTo>
                  <a:lnTo>
                    <a:pt x="186" y="146"/>
                  </a:lnTo>
                  <a:lnTo>
                    <a:pt x="192" y="142"/>
                  </a:lnTo>
                  <a:lnTo>
                    <a:pt x="196" y="128"/>
                  </a:lnTo>
                  <a:lnTo>
                    <a:pt x="196" y="124"/>
                  </a:lnTo>
                  <a:lnTo>
                    <a:pt x="194" y="116"/>
                  </a:lnTo>
                  <a:lnTo>
                    <a:pt x="202" y="86"/>
                  </a:lnTo>
                  <a:lnTo>
                    <a:pt x="206" y="84"/>
                  </a:lnTo>
                  <a:lnTo>
                    <a:pt x="210" y="82"/>
                  </a:lnTo>
                  <a:lnTo>
                    <a:pt x="220" y="78"/>
                  </a:lnTo>
                  <a:lnTo>
                    <a:pt x="222" y="72"/>
                  </a:lnTo>
                  <a:lnTo>
                    <a:pt x="220" y="68"/>
                  </a:lnTo>
                  <a:lnTo>
                    <a:pt x="218" y="68"/>
                  </a:lnTo>
                  <a:lnTo>
                    <a:pt x="216" y="64"/>
                  </a:lnTo>
                  <a:lnTo>
                    <a:pt x="210" y="62"/>
                  </a:lnTo>
                  <a:lnTo>
                    <a:pt x="206" y="60"/>
                  </a:lnTo>
                  <a:lnTo>
                    <a:pt x="204" y="46"/>
                  </a:lnTo>
                  <a:lnTo>
                    <a:pt x="204" y="28"/>
                  </a:lnTo>
                  <a:lnTo>
                    <a:pt x="200" y="22"/>
                  </a:lnTo>
                  <a:lnTo>
                    <a:pt x="200" y="16"/>
                  </a:lnTo>
                  <a:lnTo>
                    <a:pt x="192" y="8"/>
                  </a:lnTo>
                  <a:lnTo>
                    <a:pt x="186" y="4"/>
                  </a:lnTo>
                  <a:lnTo>
                    <a:pt x="184" y="0"/>
                  </a:lnTo>
                  <a:lnTo>
                    <a:pt x="178" y="4"/>
                  </a:lnTo>
                  <a:lnTo>
                    <a:pt x="174" y="4"/>
                  </a:lnTo>
                  <a:lnTo>
                    <a:pt x="172" y="10"/>
                  </a:lnTo>
                  <a:lnTo>
                    <a:pt x="164" y="12"/>
                  </a:lnTo>
                  <a:lnTo>
                    <a:pt x="162" y="18"/>
                  </a:lnTo>
                  <a:lnTo>
                    <a:pt x="156" y="20"/>
                  </a:lnTo>
                  <a:lnTo>
                    <a:pt x="152" y="16"/>
                  </a:lnTo>
                  <a:lnTo>
                    <a:pt x="140" y="16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26" y="12"/>
                  </a:lnTo>
                  <a:lnTo>
                    <a:pt x="126" y="16"/>
                  </a:lnTo>
                  <a:lnTo>
                    <a:pt x="114" y="16"/>
                  </a:lnTo>
                  <a:lnTo>
                    <a:pt x="104" y="16"/>
                  </a:lnTo>
                  <a:lnTo>
                    <a:pt x="94" y="16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2" y="16"/>
                  </a:lnTo>
                  <a:lnTo>
                    <a:pt x="52" y="16"/>
                  </a:lnTo>
                  <a:lnTo>
                    <a:pt x="42" y="16"/>
                  </a:lnTo>
                  <a:lnTo>
                    <a:pt x="42" y="28"/>
                  </a:lnTo>
                  <a:lnTo>
                    <a:pt x="42" y="44"/>
                  </a:lnTo>
                  <a:lnTo>
                    <a:pt x="28" y="44"/>
                  </a:lnTo>
                  <a:lnTo>
                    <a:pt x="28" y="52"/>
                  </a:lnTo>
                  <a:lnTo>
                    <a:pt x="28" y="5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1" name="Google Shape;2061;p112"/>
            <p:cNvSpPr/>
            <p:nvPr/>
          </p:nvSpPr>
          <p:spPr>
            <a:xfrm>
              <a:off x="3806497" y="3423795"/>
              <a:ext cx="150210" cy="171457"/>
            </a:xfrm>
            <a:custGeom>
              <a:avLst/>
              <a:gdLst/>
              <a:ahLst/>
              <a:cxnLst/>
              <a:rect l="l" t="t" r="r" b="b"/>
              <a:pathLst>
                <a:path w="138" h="182" extrusionOk="0">
                  <a:moveTo>
                    <a:pt x="92" y="56"/>
                  </a:moveTo>
                  <a:lnTo>
                    <a:pt x="82" y="66"/>
                  </a:lnTo>
                  <a:lnTo>
                    <a:pt x="72" y="74"/>
                  </a:lnTo>
                  <a:lnTo>
                    <a:pt x="64" y="84"/>
                  </a:lnTo>
                  <a:lnTo>
                    <a:pt x="54" y="94"/>
                  </a:lnTo>
                  <a:lnTo>
                    <a:pt x="38" y="94"/>
                  </a:lnTo>
                  <a:lnTo>
                    <a:pt x="32" y="96"/>
                  </a:lnTo>
                  <a:lnTo>
                    <a:pt x="26" y="102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2" y="108"/>
                  </a:lnTo>
                  <a:lnTo>
                    <a:pt x="6" y="116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0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82"/>
                  </a:lnTo>
                  <a:lnTo>
                    <a:pt x="20" y="168"/>
                  </a:lnTo>
                  <a:lnTo>
                    <a:pt x="22" y="162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52" y="136"/>
                  </a:lnTo>
                  <a:lnTo>
                    <a:pt x="64" y="130"/>
                  </a:lnTo>
                  <a:lnTo>
                    <a:pt x="72" y="122"/>
                  </a:lnTo>
                  <a:lnTo>
                    <a:pt x="88" y="106"/>
                  </a:lnTo>
                  <a:lnTo>
                    <a:pt x="96" y="94"/>
                  </a:lnTo>
                  <a:lnTo>
                    <a:pt x="106" y="84"/>
                  </a:lnTo>
                  <a:lnTo>
                    <a:pt x="110" y="74"/>
                  </a:lnTo>
                  <a:lnTo>
                    <a:pt x="118" y="58"/>
                  </a:lnTo>
                  <a:lnTo>
                    <a:pt x="118" y="54"/>
                  </a:lnTo>
                  <a:lnTo>
                    <a:pt x="122" y="50"/>
                  </a:lnTo>
                  <a:lnTo>
                    <a:pt x="130" y="38"/>
                  </a:lnTo>
                  <a:lnTo>
                    <a:pt x="132" y="24"/>
                  </a:lnTo>
                  <a:lnTo>
                    <a:pt x="138" y="22"/>
                  </a:lnTo>
                  <a:lnTo>
                    <a:pt x="136" y="20"/>
                  </a:lnTo>
                  <a:lnTo>
                    <a:pt x="134" y="22"/>
                  </a:lnTo>
                  <a:lnTo>
                    <a:pt x="136" y="20"/>
                  </a:lnTo>
                  <a:lnTo>
                    <a:pt x="136" y="12"/>
                  </a:lnTo>
                  <a:lnTo>
                    <a:pt x="134" y="8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2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0" y="8"/>
                  </a:lnTo>
                  <a:lnTo>
                    <a:pt x="96" y="12"/>
                  </a:lnTo>
                  <a:lnTo>
                    <a:pt x="84" y="12"/>
                  </a:lnTo>
                  <a:lnTo>
                    <a:pt x="74" y="18"/>
                  </a:lnTo>
                  <a:lnTo>
                    <a:pt x="64" y="16"/>
                  </a:lnTo>
                  <a:lnTo>
                    <a:pt x="52" y="22"/>
                  </a:lnTo>
                  <a:lnTo>
                    <a:pt x="46" y="22"/>
                  </a:lnTo>
                  <a:lnTo>
                    <a:pt x="40" y="18"/>
                  </a:lnTo>
                  <a:lnTo>
                    <a:pt x="30" y="6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26" y="22"/>
                  </a:lnTo>
                  <a:lnTo>
                    <a:pt x="34" y="34"/>
                  </a:lnTo>
                  <a:lnTo>
                    <a:pt x="40" y="38"/>
                  </a:lnTo>
                  <a:lnTo>
                    <a:pt x="50" y="42"/>
                  </a:lnTo>
                  <a:lnTo>
                    <a:pt x="60" y="46"/>
                  </a:lnTo>
                  <a:lnTo>
                    <a:pt x="72" y="50"/>
                  </a:lnTo>
                  <a:lnTo>
                    <a:pt x="82" y="52"/>
                  </a:lnTo>
                  <a:lnTo>
                    <a:pt x="94" y="52"/>
                  </a:lnTo>
                  <a:lnTo>
                    <a:pt x="92" y="56"/>
                  </a:lnTo>
                  <a:lnTo>
                    <a:pt x="92" y="5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2" name="Google Shape;2062;p112"/>
            <p:cNvSpPr/>
            <p:nvPr/>
          </p:nvSpPr>
          <p:spPr>
            <a:xfrm>
              <a:off x="3688941" y="3386112"/>
              <a:ext cx="219874" cy="145079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200" y="96"/>
                  </a:moveTo>
                  <a:lnTo>
                    <a:pt x="190" y="106"/>
                  </a:lnTo>
                  <a:lnTo>
                    <a:pt x="180" y="114"/>
                  </a:lnTo>
                  <a:lnTo>
                    <a:pt x="172" y="124"/>
                  </a:lnTo>
                  <a:lnTo>
                    <a:pt x="162" y="134"/>
                  </a:lnTo>
                  <a:lnTo>
                    <a:pt x="146" y="134"/>
                  </a:lnTo>
                  <a:lnTo>
                    <a:pt x="140" y="136"/>
                  </a:lnTo>
                  <a:lnTo>
                    <a:pt x="134" y="142"/>
                  </a:lnTo>
                  <a:lnTo>
                    <a:pt x="124" y="144"/>
                  </a:lnTo>
                  <a:lnTo>
                    <a:pt x="124" y="144"/>
                  </a:lnTo>
                  <a:lnTo>
                    <a:pt x="120" y="148"/>
                  </a:lnTo>
                  <a:lnTo>
                    <a:pt x="114" y="148"/>
                  </a:lnTo>
                  <a:lnTo>
                    <a:pt x="106" y="144"/>
                  </a:lnTo>
                  <a:lnTo>
                    <a:pt x="96" y="146"/>
                  </a:lnTo>
                  <a:lnTo>
                    <a:pt x="92" y="150"/>
                  </a:lnTo>
                  <a:lnTo>
                    <a:pt x="86" y="154"/>
                  </a:lnTo>
                  <a:lnTo>
                    <a:pt x="80" y="154"/>
                  </a:lnTo>
                  <a:lnTo>
                    <a:pt x="66" y="150"/>
                  </a:lnTo>
                  <a:lnTo>
                    <a:pt x="50" y="140"/>
                  </a:lnTo>
                  <a:lnTo>
                    <a:pt x="38" y="138"/>
                  </a:lnTo>
                  <a:lnTo>
                    <a:pt x="40" y="130"/>
                  </a:lnTo>
                  <a:lnTo>
                    <a:pt x="30" y="126"/>
                  </a:lnTo>
                  <a:lnTo>
                    <a:pt x="24" y="112"/>
                  </a:lnTo>
                  <a:lnTo>
                    <a:pt x="16" y="106"/>
                  </a:lnTo>
                  <a:lnTo>
                    <a:pt x="12" y="98"/>
                  </a:lnTo>
                  <a:lnTo>
                    <a:pt x="0" y="94"/>
                  </a:lnTo>
                  <a:lnTo>
                    <a:pt x="4" y="92"/>
                  </a:lnTo>
                  <a:lnTo>
                    <a:pt x="4" y="88"/>
                  </a:lnTo>
                  <a:lnTo>
                    <a:pt x="12" y="88"/>
                  </a:lnTo>
                  <a:lnTo>
                    <a:pt x="16" y="8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0" y="56"/>
                  </a:lnTo>
                  <a:lnTo>
                    <a:pt x="26" y="52"/>
                  </a:lnTo>
                  <a:lnTo>
                    <a:pt x="28" y="42"/>
                  </a:lnTo>
                  <a:lnTo>
                    <a:pt x="38" y="30"/>
                  </a:lnTo>
                  <a:lnTo>
                    <a:pt x="44" y="26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54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10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4"/>
                  </a:lnTo>
                  <a:lnTo>
                    <a:pt x="92" y="6"/>
                  </a:lnTo>
                  <a:lnTo>
                    <a:pt x="96" y="6"/>
                  </a:lnTo>
                  <a:lnTo>
                    <a:pt x="104" y="10"/>
                  </a:lnTo>
                  <a:lnTo>
                    <a:pt x="110" y="18"/>
                  </a:lnTo>
                  <a:lnTo>
                    <a:pt x="116" y="22"/>
                  </a:lnTo>
                  <a:lnTo>
                    <a:pt x="120" y="28"/>
                  </a:lnTo>
                  <a:lnTo>
                    <a:pt x="126" y="34"/>
                  </a:lnTo>
                  <a:lnTo>
                    <a:pt x="124" y="36"/>
                  </a:lnTo>
                  <a:lnTo>
                    <a:pt x="122" y="44"/>
                  </a:lnTo>
                  <a:lnTo>
                    <a:pt x="118" y="50"/>
                  </a:lnTo>
                  <a:lnTo>
                    <a:pt x="120" y="54"/>
                  </a:lnTo>
                  <a:lnTo>
                    <a:pt x="126" y="54"/>
                  </a:lnTo>
                  <a:lnTo>
                    <a:pt x="130" y="52"/>
                  </a:lnTo>
                  <a:lnTo>
                    <a:pt x="134" y="54"/>
                  </a:lnTo>
                  <a:lnTo>
                    <a:pt x="132" y="56"/>
                  </a:lnTo>
                  <a:lnTo>
                    <a:pt x="134" y="62"/>
                  </a:lnTo>
                  <a:lnTo>
                    <a:pt x="142" y="74"/>
                  </a:lnTo>
                  <a:lnTo>
                    <a:pt x="148" y="78"/>
                  </a:lnTo>
                  <a:lnTo>
                    <a:pt x="158" y="82"/>
                  </a:lnTo>
                  <a:lnTo>
                    <a:pt x="168" y="86"/>
                  </a:lnTo>
                  <a:lnTo>
                    <a:pt x="180" y="90"/>
                  </a:lnTo>
                  <a:lnTo>
                    <a:pt x="190" y="92"/>
                  </a:lnTo>
                  <a:lnTo>
                    <a:pt x="202" y="92"/>
                  </a:lnTo>
                  <a:lnTo>
                    <a:pt x="200" y="9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3" name="Google Shape;2063;p112"/>
            <p:cNvSpPr/>
            <p:nvPr/>
          </p:nvSpPr>
          <p:spPr>
            <a:xfrm>
              <a:off x="3712887" y="3146825"/>
              <a:ext cx="306952" cy="229866"/>
            </a:xfrm>
            <a:custGeom>
              <a:avLst/>
              <a:gdLst/>
              <a:ahLst/>
              <a:cxnLst/>
              <a:rect l="l" t="t" r="r" b="b"/>
              <a:pathLst>
                <a:path w="282" h="244" extrusionOk="0">
                  <a:moveTo>
                    <a:pt x="274" y="146"/>
                  </a:moveTo>
                  <a:lnTo>
                    <a:pt x="264" y="144"/>
                  </a:lnTo>
                  <a:lnTo>
                    <a:pt x="254" y="144"/>
                  </a:lnTo>
                  <a:lnTo>
                    <a:pt x="244" y="142"/>
                  </a:lnTo>
                  <a:lnTo>
                    <a:pt x="232" y="140"/>
                  </a:lnTo>
                  <a:lnTo>
                    <a:pt x="228" y="128"/>
                  </a:lnTo>
                  <a:lnTo>
                    <a:pt x="220" y="120"/>
                  </a:lnTo>
                  <a:lnTo>
                    <a:pt x="220" y="118"/>
                  </a:lnTo>
                  <a:lnTo>
                    <a:pt x="216" y="114"/>
                  </a:lnTo>
                  <a:lnTo>
                    <a:pt x="214" y="108"/>
                  </a:lnTo>
                  <a:lnTo>
                    <a:pt x="212" y="104"/>
                  </a:lnTo>
                  <a:lnTo>
                    <a:pt x="208" y="98"/>
                  </a:lnTo>
                  <a:lnTo>
                    <a:pt x="208" y="92"/>
                  </a:lnTo>
                  <a:lnTo>
                    <a:pt x="206" y="88"/>
                  </a:lnTo>
                  <a:lnTo>
                    <a:pt x="206" y="84"/>
                  </a:lnTo>
                  <a:lnTo>
                    <a:pt x="198" y="78"/>
                  </a:lnTo>
                  <a:lnTo>
                    <a:pt x="196" y="74"/>
                  </a:lnTo>
                  <a:lnTo>
                    <a:pt x="190" y="68"/>
                  </a:lnTo>
                  <a:lnTo>
                    <a:pt x="184" y="58"/>
                  </a:lnTo>
                  <a:lnTo>
                    <a:pt x="176" y="56"/>
                  </a:lnTo>
                  <a:lnTo>
                    <a:pt x="172" y="52"/>
                  </a:lnTo>
                  <a:lnTo>
                    <a:pt x="160" y="48"/>
                  </a:lnTo>
                  <a:lnTo>
                    <a:pt x="136" y="46"/>
                  </a:lnTo>
                  <a:lnTo>
                    <a:pt x="122" y="40"/>
                  </a:lnTo>
                  <a:lnTo>
                    <a:pt x="120" y="30"/>
                  </a:lnTo>
                  <a:lnTo>
                    <a:pt x="114" y="28"/>
                  </a:lnTo>
                  <a:lnTo>
                    <a:pt x="110" y="22"/>
                  </a:lnTo>
                  <a:lnTo>
                    <a:pt x="96" y="18"/>
                  </a:lnTo>
                  <a:lnTo>
                    <a:pt x="80" y="6"/>
                  </a:lnTo>
                  <a:lnTo>
                    <a:pt x="60" y="0"/>
                  </a:lnTo>
                  <a:lnTo>
                    <a:pt x="56" y="6"/>
                  </a:lnTo>
                  <a:lnTo>
                    <a:pt x="30" y="10"/>
                  </a:lnTo>
                  <a:lnTo>
                    <a:pt x="46" y="26"/>
                  </a:lnTo>
                  <a:lnTo>
                    <a:pt x="40" y="28"/>
                  </a:lnTo>
                  <a:lnTo>
                    <a:pt x="38" y="36"/>
                  </a:lnTo>
                  <a:lnTo>
                    <a:pt x="28" y="36"/>
                  </a:lnTo>
                  <a:lnTo>
                    <a:pt x="24" y="44"/>
                  </a:lnTo>
                  <a:lnTo>
                    <a:pt x="20" y="48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8" y="64"/>
                  </a:lnTo>
                  <a:lnTo>
                    <a:pt x="14" y="78"/>
                  </a:lnTo>
                  <a:lnTo>
                    <a:pt x="22" y="86"/>
                  </a:lnTo>
                  <a:lnTo>
                    <a:pt x="26" y="98"/>
                  </a:lnTo>
                  <a:lnTo>
                    <a:pt x="32" y="104"/>
                  </a:lnTo>
                  <a:lnTo>
                    <a:pt x="34" y="114"/>
                  </a:lnTo>
                  <a:lnTo>
                    <a:pt x="38" y="120"/>
                  </a:lnTo>
                  <a:lnTo>
                    <a:pt x="42" y="120"/>
                  </a:lnTo>
                  <a:lnTo>
                    <a:pt x="50" y="128"/>
                  </a:lnTo>
                  <a:lnTo>
                    <a:pt x="60" y="148"/>
                  </a:lnTo>
                  <a:lnTo>
                    <a:pt x="58" y="154"/>
                  </a:lnTo>
                  <a:lnTo>
                    <a:pt x="64" y="172"/>
                  </a:lnTo>
                  <a:lnTo>
                    <a:pt x="78" y="182"/>
                  </a:lnTo>
                  <a:lnTo>
                    <a:pt x="84" y="190"/>
                  </a:lnTo>
                  <a:lnTo>
                    <a:pt x="88" y="200"/>
                  </a:lnTo>
                  <a:lnTo>
                    <a:pt x="94" y="210"/>
                  </a:lnTo>
                  <a:lnTo>
                    <a:pt x="102" y="218"/>
                  </a:lnTo>
                  <a:lnTo>
                    <a:pt x="102" y="222"/>
                  </a:lnTo>
                  <a:lnTo>
                    <a:pt x="108" y="228"/>
                  </a:lnTo>
                  <a:lnTo>
                    <a:pt x="108" y="232"/>
                  </a:lnTo>
                  <a:lnTo>
                    <a:pt x="112" y="232"/>
                  </a:lnTo>
                  <a:lnTo>
                    <a:pt x="112" y="228"/>
                  </a:lnTo>
                  <a:lnTo>
                    <a:pt x="118" y="224"/>
                  </a:lnTo>
                  <a:lnTo>
                    <a:pt x="132" y="220"/>
                  </a:lnTo>
                  <a:lnTo>
                    <a:pt x="144" y="224"/>
                  </a:lnTo>
                  <a:lnTo>
                    <a:pt x="156" y="228"/>
                  </a:lnTo>
                  <a:lnTo>
                    <a:pt x="156" y="244"/>
                  </a:lnTo>
                  <a:lnTo>
                    <a:pt x="164" y="234"/>
                  </a:lnTo>
                  <a:lnTo>
                    <a:pt x="174" y="226"/>
                  </a:lnTo>
                  <a:lnTo>
                    <a:pt x="182" y="216"/>
                  </a:lnTo>
                  <a:lnTo>
                    <a:pt x="190" y="206"/>
                  </a:lnTo>
                  <a:lnTo>
                    <a:pt x="200" y="204"/>
                  </a:lnTo>
                  <a:lnTo>
                    <a:pt x="212" y="202"/>
                  </a:lnTo>
                  <a:lnTo>
                    <a:pt x="222" y="198"/>
                  </a:lnTo>
                  <a:lnTo>
                    <a:pt x="232" y="196"/>
                  </a:lnTo>
                  <a:lnTo>
                    <a:pt x="242" y="192"/>
                  </a:lnTo>
                  <a:lnTo>
                    <a:pt x="254" y="190"/>
                  </a:lnTo>
                  <a:lnTo>
                    <a:pt x="264" y="186"/>
                  </a:lnTo>
                  <a:lnTo>
                    <a:pt x="274" y="182"/>
                  </a:lnTo>
                  <a:lnTo>
                    <a:pt x="276" y="176"/>
                  </a:lnTo>
                  <a:lnTo>
                    <a:pt x="278" y="168"/>
                  </a:lnTo>
                  <a:lnTo>
                    <a:pt x="280" y="162"/>
                  </a:lnTo>
                  <a:lnTo>
                    <a:pt x="282" y="154"/>
                  </a:lnTo>
                  <a:lnTo>
                    <a:pt x="276" y="144"/>
                  </a:lnTo>
                  <a:lnTo>
                    <a:pt x="274" y="146"/>
                  </a:lnTo>
                  <a:lnTo>
                    <a:pt x="274" y="14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4" name="Google Shape;2064;p112"/>
            <p:cNvSpPr/>
            <p:nvPr/>
          </p:nvSpPr>
          <p:spPr>
            <a:xfrm>
              <a:off x="4024193" y="2928265"/>
              <a:ext cx="250351" cy="141311"/>
            </a:xfrm>
            <a:custGeom>
              <a:avLst/>
              <a:gdLst/>
              <a:ahLst/>
              <a:cxnLst/>
              <a:rect l="l" t="t" r="r" b="b"/>
              <a:pathLst>
                <a:path w="230" h="150" extrusionOk="0">
                  <a:moveTo>
                    <a:pt x="120" y="36"/>
                  </a:moveTo>
                  <a:lnTo>
                    <a:pt x="110" y="36"/>
                  </a:lnTo>
                  <a:lnTo>
                    <a:pt x="100" y="38"/>
                  </a:lnTo>
                  <a:lnTo>
                    <a:pt x="90" y="38"/>
                  </a:lnTo>
                  <a:lnTo>
                    <a:pt x="80" y="40"/>
                  </a:lnTo>
                  <a:lnTo>
                    <a:pt x="74" y="32"/>
                  </a:lnTo>
                  <a:lnTo>
                    <a:pt x="68" y="26"/>
                  </a:lnTo>
                  <a:lnTo>
                    <a:pt x="62" y="20"/>
                  </a:lnTo>
                  <a:lnTo>
                    <a:pt x="54" y="12"/>
                  </a:lnTo>
                  <a:lnTo>
                    <a:pt x="42" y="4"/>
                  </a:lnTo>
                  <a:lnTo>
                    <a:pt x="34" y="0"/>
                  </a:lnTo>
                  <a:lnTo>
                    <a:pt x="26" y="4"/>
                  </a:lnTo>
                  <a:lnTo>
                    <a:pt x="18" y="6"/>
                  </a:lnTo>
                  <a:lnTo>
                    <a:pt x="8" y="10"/>
                  </a:lnTo>
                  <a:lnTo>
                    <a:pt x="0" y="12"/>
                  </a:lnTo>
                  <a:lnTo>
                    <a:pt x="0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14" y="80"/>
                  </a:lnTo>
                  <a:lnTo>
                    <a:pt x="16" y="80"/>
                  </a:lnTo>
                  <a:lnTo>
                    <a:pt x="12" y="70"/>
                  </a:lnTo>
                  <a:lnTo>
                    <a:pt x="14" y="68"/>
                  </a:lnTo>
                  <a:lnTo>
                    <a:pt x="18" y="64"/>
                  </a:lnTo>
                  <a:lnTo>
                    <a:pt x="26" y="62"/>
                  </a:lnTo>
                  <a:lnTo>
                    <a:pt x="26" y="60"/>
                  </a:lnTo>
                  <a:lnTo>
                    <a:pt x="28" y="58"/>
                  </a:lnTo>
                  <a:lnTo>
                    <a:pt x="32" y="60"/>
                  </a:lnTo>
                  <a:lnTo>
                    <a:pt x="30" y="56"/>
                  </a:lnTo>
                  <a:lnTo>
                    <a:pt x="34" y="56"/>
                  </a:lnTo>
                  <a:lnTo>
                    <a:pt x="36" y="52"/>
                  </a:lnTo>
                  <a:lnTo>
                    <a:pt x="44" y="62"/>
                  </a:lnTo>
                  <a:lnTo>
                    <a:pt x="52" y="62"/>
                  </a:lnTo>
                  <a:lnTo>
                    <a:pt x="54" y="68"/>
                  </a:lnTo>
                  <a:lnTo>
                    <a:pt x="56" y="70"/>
                  </a:lnTo>
                  <a:lnTo>
                    <a:pt x="54" y="70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72" y="82"/>
                  </a:lnTo>
                  <a:lnTo>
                    <a:pt x="74" y="78"/>
                  </a:lnTo>
                  <a:lnTo>
                    <a:pt x="80" y="82"/>
                  </a:lnTo>
                  <a:lnTo>
                    <a:pt x="82" y="90"/>
                  </a:lnTo>
                  <a:lnTo>
                    <a:pt x="86" y="94"/>
                  </a:lnTo>
                  <a:lnTo>
                    <a:pt x="86" y="100"/>
                  </a:lnTo>
                  <a:lnTo>
                    <a:pt x="90" y="106"/>
                  </a:lnTo>
                  <a:lnTo>
                    <a:pt x="102" y="112"/>
                  </a:lnTo>
                  <a:lnTo>
                    <a:pt x="108" y="120"/>
                  </a:lnTo>
                  <a:lnTo>
                    <a:pt x="116" y="122"/>
                  </a:lnTo>
                  <a:lnTo>
                    <a:pt x="128" y="132"/>
                  </a:lnTo>
                  <a:lnTo>
                    <a:pt x="132" y="132"/>
                  </a:lnTo>
                  <a:lnTo>
                    <a:pt x="142" y="136"/>
                  </a:lnTo>
                  <a:lnTo>
                    <a:pt x="142" y="138"/>
                  </a:lnTo>
                  <a:lnTo>
                    <a:pt x="142" y="140"/>
                  </a:lnTo>
                  <a:lnTo>
                    <a:pt x="142" y="148"/>
                  </a:lnTo>
                  <a:lnTo>
                    <a:pt x="158" y="150"/>
                  </a:lnTo>
                  <a:lnTo>
                    <a:pt x="158" y="148"/>
                  </a:lnTo>
                  <a:lnTo>
                    <a:pt x="158" y="146"/>
                  </a:lnTo>
                  <a:lnTo>
                    <a:pt x="160" y="142"/>
                  </a:lnTo>
                  <a:lnTo>
                    <a:pt x="166" y="134"/>
                  </a:lnTo>
                  <a:lnTo>
                    <a:pt x="162" y="126"/>
                  </a:lnTo>
                  <a:lnTo>
                    <a:pt x="162" y="120"/>
                  </a:lnTo>
                  <a:lnTo>
                    <a:pt x="156" y="118"/>
                  </a:lnTo>
                  <a:lnTo>
                    <a:pt x="152" y="114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68" y="110"/>
                  </a:lnTo>
                  <a:lnTo>
                    <a:pt x="170" y="102"/>
                  </a:lnTo>
                  <a:lnTo>
                    <a:pt x="178" y="100"/>
                  </a:lnTo>
                  <a:lnTo>
                    <a:pt x="178" y="94"/>
                  </a:lnTo>
                  <a:lnTo>
                    <a:pt x="180" y="90"/>
                  </a:lnTo>
                  <a:lnTo>
                    <a:pt x="184" y="90"/>
                  </a:lnTo>
                  <a:lnTo>
                    <a:pt x="194" y="84"/>
                  </a:lnTo>
                  <a:lnTo>
                    <a:pt x="196" y="84"/>
                  </a:lnTo>
                  <a:lnTo>
                    <a:pt x="198" y="90"/>
                  </a:lnTo>
                  <a:lnTo>
                    <a:pt x="194" y="94"/>
                  </a:lnTo>
                  <a:lnTo>
                    <a:pt x="194" y="96"/>
                  </a:lnTo>
                  <a:lnTo>
                    <a:pt x="196" y="98"/>
                  </a:lnTo>
                  <a:lnTo>
                    <a:pt x="200" y="98"/>
                  </a:lnTo>
                  <a:lnTo>
                    <a:pt x="212" y="98"/>
                  </a:lnTo>
                  <a:lnTo>
                    <a:pt x="216" y="94"/>
                  </a:lnTo>
                  <a:lnTo>
                    <a:pt x="222" y="94"/>
                  </a:lnTo>
                  <a:lnTo>
                    <a:pt x="230" y="88"/>
                  </a:lnTo>
                  <a:lnTo>
                    <a:pt x="218" y="84"/>
                  </a:lnTo>
                  <a:lnTo>
                    <a:pt x="212" y="80"/>
                  </a:lnTo>
                  <a:lnTo>
                    <a:pt x="212" y="78"/>
                  </a:lnTo>
                  <a:lnTo>
                    <a:pt x="210" y="76"/>
                  </a:lnTo>
                  <a:lnTo>
                    <a:pt x="206" y="82"/>
                  </a:lnTo>
                  <a:lnTo>
                    <a:pt x="198" y="80"/>
                  </a:lnTo>
                  <a:lnTo>
                    <a:pt x="196" y="76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204" y="64"/>
                  </a:lnTo>
                  <a:lnTo>
                    <a:pt x="204" y="62"/>
                  </a:lnTo>
                  <a:lnTo>
                    <a:pt x="200" y="60"/>
                  </a:lnTo>
                  <a:lnTo>
                    <a:pt x="196" y="66"/>
                  </a:lnTo>
                  <a:lnTo>
                    <a:pt x="192" y="66"/>
                  </a:lnTo>
                  <a:lnTo>
                    <a:pt x="190" y="70"/>
                  </a:lnTo>
                  <a:lnTo>
                    <a:pt x="180" y="74"/>
                  </a:lnTo>
                  <a:lnTo>
                    <a:pt x="170" y="84"/>
                  </a:lnTo>
                  <a:lnTo>
                    <a:pt x="160" y="80"/>
                  </a:lnTo>
                  <a:lnTo>
                    <a:pt x="146" y="82"/>
                  </a:lnTo>
                  <a:lnTo>
                    <a:pt x="144" y="70"/>
                  </a:lnTo>
                  <a:lnTo>
                    <a:pt x="136" y="68"/>
                  </a:lnTo>
                  <a:lnTo>
                    <a:pt x="136" y="62"/>
                  </a:lnTo>
                  <a:lnTo>
                    <a:pt x="138" y="60"/>
                  </a:lnTo>
                  <a:lnTo>
                    <a:pt x="136" y="50"/>
                  </a:lnTo>
                  <a:lnTo>
                    <a:pt x="134" y="50"/>
                  </a:lnTo>
                  <a:lnTo>
                    <a:pt x="130" y="42"/>
                  </a:lnTo>
                  <a:lnTo>
                    <a:pt x="120" y="36"/>
                  </a:lnTo>
                  <a:lnTo>
                    <a:pt x="120" y="3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5" name="Google Shape;2065;p112"/>
            <p:cNvSpPr/>
            <p:nvPr/>
          </p:nvSpPr>
          <p:spPr>
            <a:xfrm>
              <a:off x="4370330" y="3450173"/>
              <a:ext cx="30478" cy="48988"/>
            </a:xfrm>
            <a:custGeom>
              <a:avLst/>
              <a:gdLst/>
              <a:ahLst/>
              <a:cxnLst/>
              <a:rect l="l" t="t" r="r" b="b"/>
              <a:pathLst>
                <a:path w="28" h="52" extrusionOk="0">
                  <a:moveTo>
                    <a:pt x="4" y="0"/>
                  </a:moveTo>
                  <a:lnTo>
                    <a:pt x="4" y="2"/>
                  </a:lnTo>
                  <a:lnTo>
                    <a:pt x="8" y="6"/>
                  </a:lnTo>
                  <a:lnTo>
                    <a:pt x="6" y="6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42"/>
                  </a:lnTo>
                  <a:lnTo>
                    <a:pt x="6" y="52"/>
                  </a:lnTo>
                  <a:lnTo>
                    <a:pt x="14" y="52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28" y="32"/>
                  </a:lnTo>
                  <a:lnTo>
                    <a:pt x="22" y="20"/>
                  </a:lnTo>
                  <a:lnTo>
                    <a:pt x="16" y="10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6" name="Google Shape;2066;p112"/>
            <p:cNvSpPr/>
            <p:nvPr/>
          </p:nvSpPr>
          <p:spPr>
            <a:xfrm>
              <a:off x="3910990" y="2342296"/>
              <a:ext cx="30478" cy="30146"/>
            </a:xfrm>
            <a:custGeom>
              <a:avLst/>
              <a:gdLst/>
              <a:ahLst/>
              <a:cxnLst/>
              <a:rect l="l" t="t" r="r" b="b"/>
              <a:pathLst>
                <a:path w="28" h="32" extrusionOk="0">
                  <a:moveTo>
                    <a:pt x="6" y="2"/>
                  </a:moveTo>
                  <a:lnTo>
                    <a:pt x="14" y="0"/>
                  </a:lnTo>
                  <a:lnTo>
                    <a:pt x="24" y="14"/>
                  </a:lnTo>
                  <a:lnTo>
                    <a:pt x="26" y="10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6" y="16"/>
                  </a:lnTo>
                  <a:lnTo>
                    <a:pt x="18" y="26"/>
                  </a:lnTo>
                  <a:lnTo>
                    <a:pt x="12" y="30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1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7" name="Google Shape;2067;p112"/>
            <p:cNvSpPr/>
            <p:nvPr/>
          </p:nvSpPr>
          <p:spPr>
            <a:xfrm>
              <a:off x="3958884" y="2189682"/>
              <a:ext cx="89256" cy="116817"/>
            </a:xfrm>
            <a:custGeom>
              <a:avLst/>
              <a:gdLst/>
              <a:ahLst/>
              <a:cxnLst/>
              <a:rect l="l" t="t" r="r" b="b"/>
              <a:pathLst>
                <a:path w="82" h="124" extrusionOk="0">
                  <a:moveTo>
                    <a:pt x="30" y="4"/>
                  </a:moveTo>
                  <a:lnTo>
                    <a:pt x="48" y="0"/>
                  </a:lnTo>
                  <a:lnTo>
                    <a:pt x="68" y="10"/>
                  </a:lnTo>
                  <a:lnTo>
                    <a:pt x="60" y="16"/>
                  </a:lnTo>
                  <a:lnTo>
                    <a:pt x="66" y="18"/>
                  </a:lnTo>
                  <a:lnTo>
                    <a:pt x="64" y="20"/>
                  </a:lnTo>
                  <a:lnTo>
                    <a:pt x="64" y="24"/>
                  </a:lnTo>
                  <a:lnTo>
                    <a:pt x="54" y="30"/>
                  </a:lnTo>
                  <a:lnTo>
                    <a:pt x="60" y="32"/>
                  </a:lnTo>
                  <a:lnTo>
                    <a:pt x="54" y="42"/>
                  </a:lnTo>
                  <a:lnTo>
                    <a:pt x="54" y="54"/>
                  </a:lnTo>
                  <a:lnTo>
                    <a:pt x="54" y="64"/>
                  </a:lnTo>
                  <a:lnTo>
                    <a:pt x="56" y="80"/>
                  </a:lnTo>
                  <a:lnTo>
                    <a:pt x="62" y="96"/>
                  </a:lnTo>
                  <a:lnTo>
                    <a:pt x="82" y="116"/>
                  </a:lnTo>
                  <a:lnTo>
                    <a:pt x="78" y="122"/>
                  </a:lnTo>
                  <a:lnTo>
                    <a:pt x="76" y="124"/>
                  </a:lnTo>
                  <a:lnTo>
                    <a:pt x="68" y="118"/>
                  </a:lnTo>
                  <a:lnTo>
                    <a:pt x="70" y="114"/>
                  </a:lnTo>
                  <a:lnTo>
                    <a:pt x="64" y="118"/>
                  </a:lnTo>
                  <a:lnTo>
                    <a:pt x="68" y="122"/>
                  </a:lnTo>
                  <a:lnTo>
                    <a:pt x="54" y="116"/>
                  </a:lnTo>
                  <a:lnTo>
                    <a:pt x="50" y="122"/>
                  </a:lnTo>
                  <a:lnTo>
                    <a:pt x="44" y="114"/>
                  </a:lnTo>
                  <a:lnTo>
                    <a:pt x="32" y="112"/>
                  </a:lnTo>
                  <a:lnTo>
                    <a:pt x="30" y="104"/>
                  </a:lnTo>
                  <a:lnTo>
                    <a:pt x="38" y="100"/>
                  </a:lnTo>
                  <a:lnTo>
                    <a:pt x="28" y="94"/>
                  </a:lnTo>
                  <a:lnTo>
                    <a:pt x="34" y="84"/>
                  </a:lnTo>
                  <a:lnTo>
                    <a:pt x="26" y="92"/>
                  </a:lnTo>
                  <a:lnTo>
                    <a:pt x="26" y="82"/>
                  </a:lnTo>
                  <a:lnTo>
                    <a:pt x="18" y="86"/>
                  </a:lnTo>
                  <a:lnTo>
                    <a:pt x="18" y="80"/>
                  </a:lnTo>
                  <a:lnTo>
                    <a:pt x="16" y="78"/>
                  </a:lnTo>
                  <a:lnTo>
                    <a:pt x="14" y="84"/>
                  </a:lnTo>
                  <a:lnTo>
                    <a:pt x="12" y="80"/>
                  </a:lnTo>
                  <a:lnTo>
                    <a:pt x="8" y="84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2" y="60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46"/>
                  </a:lnTo>
                  <a:lnTo>
                    <a:pt x="22" y="36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2" y="30"/>
                  </a:lnTo>
                  <a:lnTo>
                    <a:pt x="14" y="26"/>
                  </a:lnTo>
                  <a:lnTo>
                    <a:pt x="26" y="20"/>
                  </a:lnTo>
                  <a:lnTo>
                    <a:pt x="22" y="20"/>
                  </a:lnTo>
                  <a:lnTo>
                    <a:pt x="24" y="18"/>
                  </a:lnTo>
                  <a:lnTo>
                    <a:pt x="22" y="12"/>
                  </a:lnTo>
                  <a:lnTo>
                    <a:pt x="30" y="4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8" name="Google Shape;2068;p112"/>
            <p:cNvSpPr/>
            <p:nvPr/>
          </p:nvSpPr>
          <p:spPr>
            <a:xfrm>
              <a:off x="3991539" y="2012570"/>
              <a:ext cx="224227" cy="182762"/>
            </a:xfrm>
            <a:custGeom>
              <a:avLst/>
              <a:gdLst/>
              <a:ahLst/>
              <a:cxnLst/>
              <a:rect l="l" t="t" r="r" b="b"/>
              <a:pathLst>
                <a:path w="206" h="194" extrusionOk="0">
                  <a:moveTo>
                    <a:pt x="0" y="168"/>
                  </a:moveTo>
                  <a:lnTo>
                    <a:pt x="14" y="160"/>
                  </a:lnTo>
                  <a:lnTo>
                    <a:pt x="12" y="160"/>
                  </a:lnTo>
                  <a:lnTo>
                    <a:pt x="14" y="156"/>
                  </a:lnTo>
                  <a:lnTo>
                    <a:pt x="18" y="152"/>
                  </a:lnTo>
                  <a:lnTo>
                    <a:pt x="18" y="148"/>
                  </a:lnTo>
                  <a:lnTo>
                    <a:pt x="26" y="144"/>
                  </a:lnTo>
                  <a:lnTo>
                    <a:pt x="20" y="140"/>
                  </a:lnTo>
                  <a:lnTo>
                    <a:pt x="30" y="138"/>
                  </a:lnTo>
                  <a:lnTo>
                    <a:pt x="24" y="134"/>
                  </a:lnTo>
                  <a:lnTo>
                    <a:pt x="24" y="126"/>
                  </a:lnTo>
                  <a:lnTo>
                    <a:pt x="26" y="122"/>
                  </a:lnTo>
                  <a:lnTo>
                    <a:pt x="30" y="112"/>
                  </a:lnTo>
                  <a:lnTo>
                    <a:pt x="24" y="112"/>
                  </a:lnTo>
                  <a:lnTo>
                    <a:pt x="24" y="106"/>
                  </a:lnTo>
                  <a:lnTo>
                    <a:pt x="26" y="100"/>
                  </a:lnTo>
                  <a:lnTo>
                    <a:pt x="32" y="106"/>
                  </a:lnTo>
                  <a:lnTo>
                    <a:pt x="36" y="102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56" y="88"/>
                  </a:lnTo>
                  <a:lnTo>
                    <a:pt x="54" y="82"/>
                  </a:lnTo>
                  <a:lnTo>
                    <a:pt x="56" y="78"/>
                  </a:lnTo>
                  <a:lnTo>
                    <a:pt x="66" y="74"/>
                  </a:lnTo>
                  <a:lnTo>
                    <a:pt x="68" y="66"/>
                  </a:lnTo>
                  <a:lnTo>
                    <a:pt x="90" y="48"/>
                  </a:lnTo>
                  <a:lnTo>
                    <a:pt x="94" y="48"/>
                  </a:lnTo>
                  <a:lnTo>
                    <a:pt x="90" y="56"/>
                  </a:lnTo>
                  <a:lnTo>
                    <a:pt x="98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100" y="40"/>
                  </a:lnTo>
                  <a:lnTo>
                    <a:pt x="98" y="38"/>
                  </a:lnTo>
                  <a:lnTo>
                    <a:pt x="114" y="40"/>
                  </a:lnTo>
                  <a:lnTo>
                    <a:pt x="114" y="46"/>
                  </a:lnTo>
                  <a:lnTo>
                    <a:pt x="118" y="46"/>
                  </a:lnTo>
                  <a:lnTo>
                    <a:pt x="142" y="38"/>
                  </a:lnTo>
                  <a:lnTo>
                    <a:pt x="160" y="26"/>
                  </a:lnTo>
                  <a:lnTo>
                    <a:pt x="162" y="24"/>
                  </a:lnTo>
                  <a:lnTo>
                    <a:pt x="162" y="16"/>
                  </a:lnTo>
                  <a:lnTo>
                    <a:pt x="162" y="14"/>
                  </a:lnTo>
                  <a:lnTo>
                    <a:pt x="182" y="0"/>
                  </a:lnTo>
                  <a:lnTo>
                    <a:pt x="198" y="2"/>
                  </a:lnTo>
                  <a:lnTo>
                    <a:pt x="202" y="8"/>
                  </a:lnTo>
                  <a:lnTo>
                    <a:pt x="206" y="18"/>
                  </a:lnTo>
                  <a:lnTo>
                    <a:pt x="202" y="26"/>
                  </a:lnTo>
                  <a:lnTo>
                    <a:pt x="206" y="28"/>
                  </a:lnTo>
                  <a:lnTo>
                    <a:pt x="194" y="42"/>
                  </a:lnTo>
                  <a:lnTo>
                    <a:pt x="196" y="46"/>
                  </a:lnTo>
                  <a:lnTo>
                    <a:pt x="190" y="44"/>
                  </a:lnTo>
                  <a:lnTo>
                    <a:pt x="178" y="54"/>
                  </a:lnTo>
                  <a:lnTo>
                    <a:pt x="158" y="60"/>
                  </a:lnTo>
                  <a:lnTo>
                    <a:pt x="136" y="76"/>
                  </a:lnTo>
                  <a:lnTo>
                    <a:pt x="132" y="70"/>
                  </a:lnTo>
                  <a:lnTo>
                    <a:pt x="130" y="78"/>
                  </a:lnTo>
                  <a:lnTo>
                    <a:pt x="114" y="88"/>
                  </a:lnTo>
                  <a:lnTo>
                    <a:pt x="102" y="104"/>
                  </a:lnTo>
                  <a:lnTo>
                    <a:pt x="90" y="104"/>
                  </a:lnTo>
                  <a:lnTo>
                    <a:pt x="90" y="108"/>
                  </a:lnTo>
                  <a:lnTo>
                    <a:pt x="94" y="114"/>
                  </a:lnTo>
                  <a:lnTo>
                    <a:pt x="88" y="120"/>
                  </a:lnTo>
                  <a:lnTo>
                    <a:pt x="86" y="124"/>
                  </a:lnTo>
                  <a:lnTo>
                    <a:pt x="76" y="122"/>
                  </a:lnTo>
                  <a:lnTo>
                    <a:pt x="82" y="132"/>
                  </a:lnTo>
                  <a:lnTo>
                    <a:pt x="72" y="126"/>
                  </a:lnTo>
                  <a:lnTo>
                    <a:pt x="74" y="134"/>
                  </a:lnTo>
                  <a:lnTo>
                    <a:pt x="72" y="132"/>
                  </a:lnTo>
                  <a:lnTo>
                    <a:pt x="72" y="138"/>
                  </a:lnTo>
                  <a:lnTo>
                    <a:pt x="68" y="140"/>
                  </a:lnTo>
                  <a:lnTo>
                    <a:pt x="60" y="132"/>
                  </a:lnTo>
                  <a:lnTo>
                    <a:pt x="68" y="148"/>
                  </a:lnTo>
                  <a:lnTo>
                    <a:pt x="64" y="150"/>
                  </a:lnTo>
                  <a:lnTo>
                    <a:pt x="64" y="154"/>
                  </a:lnTo>
                  <a:lnTo>
                    <a:pt x="64" y="154"/>
                  </a:lnTo>
                  <a:lnTo>
                    <a:pt x="60" y="152"/>
                  </a:lnTo>
                  <a:lnTo>
                    <a:pt x="62" y="158"/>
                  </a:lnTo>
                  <a:lnTo>
                    <a:pt x="60" y="160"/>
                  </a:lnTo>
                  <a:lnTo>
                    <a:pt x="52" y="146"/>
                  </a:lnTo>
                  <a:lnTo>
                    <a:pt x="50" y="152"/>
                  </a:lnTo>
                  <a:lnTo>
                    <a:pt x="50" y="154"/>
                  </a:lnTo>
                  <a:lnTo>
                    <a:pt x="48" y="156"/>
                  </a:lnTo>
                  <a:lnTo>
                    <a:pt x="56" y="162"/>
                  </a:lnTo>
                  <a:lnTo>
                    <a:pt x="54" y="164"/>
                  </a:lnTo>
                  <a:lnTo>
                    <a:pt x="54" y="170"/>
                  </a:lnTo>
                  <a:lnTo>
                    <a:pt x="46" y="168"/>
                  </a:lnTo>
                  <a:lnTo>
                    <a:pt x="50" y="176"/>
                  </a:lnTo>
                  <a:lnTo>
                    <a:pt x="48" y="180"/>
                  </a:lnTo>
                  <a:lnTo>
                    <a:pt x="42" y="174"/>
                  </a:lnTo>
                  <a:lnTo>
                    <a:pt x="46" y="186"/>
                  </a:lnTo>
                  <a:lnTo>
                    <a:pt x="40" y="194"/>
                  </a:lnTo>
                  <a:lnTo>
                    <a:pt x="20" y="186"/>
                  </a:lnTo>
                  <a:lnTo>
                    <a:pt x="6" y="190"/>
                  </a:lnTo>
                  <a:lnTo>
                    <a:pt x="10" y="184"/>
                  </a:lnTo>
                  <a:lnTo>
                    <a:pt x="8" y="184"/>
                  </a:lnTo>
                  <a:lnTo>
                    <a:pt x="8" y="180"/>
                  </a:lnTo>
                  <a:lnTo>
                    <a:pt x="18" y="174"/>
                  </a:lnTo>
                  <a:lnTo>
                    <a:pt x="4" y="176"/>
                  </a:lnTo>
                  <a:lnTo>
                    <a:pt x="0" y="168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9" name="Google Shape;2069;p112"/>
            <p:cNvSpPr/>
            <p:nvPr/>
          </p:nvSpPr>
          <p:spPr>
            <a:xfrm>
              <a:off x="3971947" y="2274467"/>
              <a:ext cx="13063" cy="16957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0" y="2"/>
                  </a:moveTo>
                  <a:lnTo>
                    <a:pt x="8" y="0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6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0" name="Google Shape;2070;p112"/>
            <p:cNvSpPr/>
            <p:nvPr/>
          </p:nvSpPr>
          <p:spPr>
            <a:xfrm>
              <a:off x="4061201" y="2308381"/>
              <a:ext cx="30478" cy="28262"/>
            </a:xfrm>
            <a:custGeom>
              <a:avLst/>
              <a:gdLst/>
              <a:ahLst/>
              <a:cxnLst/>
              <a:rect l="l" t="t" r="r" b="b"/>
              <a:pathLst>
                <a:path w="28" h="30" extrusionOk="0">
                  <a:moveTo>
                    <a:pt x="4" y="18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2" y="6"/>
                  </a:lnTo>
                  <a:lnTo>
                    <a:pt x="8" y="0"/>
                  </a:lnTo>
                  <a:lnTo>
                    <a:pt x="28" y="26"/>
                  </a:lnTo>
                  <a:lnTo>
                    <a:pt x="26" y="30"/>
                  </a:lnTo>
                  <a:lnTo>
                    <a:pt x="18" y="30"/>
                  </a:lnTo>
                  <a:lnTo>
                    <a:pt x="6" y="20"/>
                  </a:lnTo>
                  <a:lnTo>
                    <a:pt x="10" y="28"/>
                  </a:lnTo>
                  <a:lnTo>
                    <a:pt x="4" y="18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1" name="Google Shape;2071;p112"/>
            <p:cNvSpPr/>
            <p:nvPr/>
          </p:nvSpPr>
          <p:spPr>
            <a:xfrm>
              <a:off x="4231005" y="2185912"/>
              <a:ext cx="21770" cy="18842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2" y="20"/>
                  </a:moveTo>
                  <a:lnTo>
                    <a:pt x="0" y="20"/>
                  </a:lnTo>
                  <a:lnTo>
                    <a:pt x="2" y="14"/>
                  </a:lnTo>
                  <a:lnTo>
                    <a:pt x="2" y="8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2" y="10"/>
                  </a:lnTo>
                  <a:lnTo>
                    <a:pt x="20" y="12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2" name="Google Shape;2072;p112"/>
            <p:cNvSpPr/>
            <p:nvPr/>
          </p:nvSpPr>
          <p:spPr>
            <a:xfrm>
              <a:off x="4355092" y="2204754"/>
              <a:ext cx="13063" cy="13189"/>
            </a:xfrm>
            <a:custGeom>
              <a:avLst/>
              <a:gdLst/>
              <a:ahLst/>
              <a:cxnLst/>
              <a:rect l="l" t="t" r="r" b="b"/>
              <a:pathLst>
                <a:path w="12" h="14" extrusionOk="0">
                  <a:moveTo>
                    <a:pt x="8" y="0"/>
                  </a:moveTo>
                  <a:lnTo>
                    <a:pt x="12" y="6"/>
                  </a:lnTo>
                  <a:lnTo>
                    <a:pt x="12" y="14"/>
                  </a:lnTo>
                  <a:lnTo>
                    <a:pt x="0" y="1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3" name="Google Shape;2073;p112"/>
            <p:cNvSpPr/>
            <p:nvPr/>
          </p:nvSpPr>
          <p:spPr>
            <a:xfrm>
              <a:off x="4331145" y="2223594"/>
              <a:ext cx="19592" cy="13189"/>
            </a:xfrm>
            <a:custGeom>
              <a:avLst/>
              <a:gdLst/>
              <a:ahLst/>
              <a:cxnLst/>
              <a:rect l="l" t="t" r="r" b="b"/>
              <a:pathLst>
                <a:path w="18" h="14" extrusionOk="0">
                  <a:moveTo>
                    <a:pt x="4" y="4"/>
                  </a:moveTo>
                  <a:lnTo>
                    <a:pt x="8" y="0"/>
                  </a:lnTo>
                  <a:lnTo>
                    <a:pt x="18" y="4"/>
                  </a:lnTo>
                  <a:lnTo>
                    <a:pt x="12" y="12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4" name="Google Shape;2074;p112"/>
            <p:cNvSpPr/>
            <p:nvPr/>
          </p:nvSpPr>
          <p:spPr>
            <a:xfrm>
              <a:off x="4396454" y="2087936"/>
              <a:ext cx="10885" cy="16957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0" y="6"/>
                  </a:moveTo>
                  <a:lnTo>
                    <a:pt x="10" y="10"/>
                  </a:lnTo>
                  <a:lnTo>
                    <a:pt x="8" y="8"/>
                  </a:lnTo>
                  <a:lnTo>
                    <a:pt x="8" y="18"/>
                  </a:lnTo>
                  <a:lnTo>
                    <a:pt x="6" y="8"/>
                  </a:lnTo>
                  <a:lnTo>
                    <a:pt x="2" y="8"/>
                  </a:lnTo>
                  <a:lnTo>
                    <a:pt x="2" y="16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5" name="Google Shape;2075;p112"/>
            <p:cNvSpPr/>
            <p:nvPr/>
          </p:nvSpPr>
          <p:spPr>
            <a:xfrm>
              <a:off x="4409515" y="2304613"/>
              <a:ext cx="6531" cy="13189"/>
            </a:xfrm>
            <a:custGeom>
              <a:avLst/>
              <a:gdLst/>
              <a:ahLst/>
              <a:cxnLst/>
              <a:rect l="l" t="t" r="r" b="b"/>
              <a:pathLst>
                <a:path w="6" h="14" extrusionOk="0">
                  <a:moveTo>
                    <a:pt x="0" y="6"/>
                  </a:moveTo>
                  <a:lnTo>
                    <a:pt x="2" y="0"/>
                  </a:lnTo>
                  <a:lnTo>
                    <a:pt x="6" y="12"/>
                  </a:lnTo>
                  <a:lnTo>
                    <a:pt x="2" y="1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6" name="Google Shape;2076;p112"/>
            <p:cNvSpPr/>
            <p:nvPr/>
          </p:nvSpPr>
          <p:spPr>
            <a:xfrm>
              <a:off x="4015485" y="3224075"/>
              <a:ext cx="10885" cy="5653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10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7" name="Google Shape;2077;p112"/>
            <p:cNvSpPr/>
            <p:nvPr/>
          </p:nvSpPr>
          <p:spPr>
            <a:xfrm>
              <a:off x="4063378" y="3308862"/>
              <a:ext cx="4355" cy="5653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0" y="6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8" name="Google Shape;2078;p112"/>
            <p:cNvSpPr/>
            <p:nvPr/>
          </p:nvSpPr>
          <p:spPr>
            <a:xfrm>
              <a:off x="3989362" y="3259875"/>
              <a:ext cx="4355" cy="1884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9" name="Google Shape;2079;p112"/>
            <p:cNvSpPr/>
            <p:nvPr/>
          </p:nvSpPr>
          <p:spPr>
            <a:xfrm>
              <a:off x="3830444" y="3401185"/>
              <a:ext cx="1089" cy="1884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0" name="Google Shape;2080;p112"/>
            <p:cNvSpPr/>
            <p:nvPr/>
          </p:nvSpPr>
          <p:spPr>
            <a:xfrm>
              <a:off x="3830444" y="3397417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1" name="Google Shape;2081;p112"/>
            <p:cNvSpPr/>
            <p:nvPr/>
          </p:nvSpPr>
          <p:spPr>
            <a:xfrm>
              <a:off x="3817382" y="3359735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2" name="Google Shape;2082;p112"/>
            <p:cNvSpPr/>
            <p:nvPr/>
          </p:nvSpPr>
          <p:spPr>
            <a:xfrm>
              <a:off x="3817382" y="3359735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3" name="Google Shape;2083;p112"/>
            <p:cNvSpPr/>
            <p:nvPr/>
          </p:nvSpPr>
          <p:spPr>
            <a:xfrm>
              <a:off x="3819558" y="3361619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4" name="Google Shape;2084;p112"/>
            <p:cNvSpPr/>
            <p:nvPr/>
          </p:nvSpPr>
          <p:spPr>
            <a:xfrm>
              <a:off x="3586624" y="3035661"/>
              <a:ext cx="10885" cy="5653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8" y="6"/>
                  </a:moveTo>
                  <a:lnTo>
                    <a:pt x="10" y="6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5" name="Google Shape;2085;p112"/>
            <p:cNvSpPr/>
            <p:nvPr/>
          </p:nvSpPr>
          <p:spPr>
            <a:xfrm>
              <a:off x="3586624" y="3048850"/>
              <a:ext cx="2177" cy="5653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0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6" name="Google Shape;2086;p112"/>
            <p:cNvSpPr/>
            <p:nvPr/>
          </p:nvSpPr>
          <p:spPr>
            <a:xfrm>
              <a:off x="3612747" y="3082765"/>
              <a:ext cx="8708" cy="7537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6" y="6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7" name="Google Shape;2087;p112"/>
            <p:cNvSpPr/>
            <p:nvPr/>
          </p:nvSpPr>
          <p:spPr>
            <a:xfrm>
              <a:off x="3680233" y="3094071"/>
              <a:ext cx="32655" cy="16957"/>
            </a:xfrm>
            <a:custGeom>
              <a:avLst/>
              <a:gdLst/>
              <a:ahLst/>
              <a:cxnLst/>
              <a:rect l="l" t="t" r="r" b="b"/>
              <a:pathLst>
                <a:path w="30" h="18" extrusionOk="0">
                  <a:moveTo>
                    <a:pt x="22" y="4"/>
                  </a:moveTo>
                  <a:lnTo>
                    <a:pt x="30" y="0"/>
                  </a:lnTo>
                  <a:lnTo>
                    <a:pt x="26" y="6"/>
                  </a:lnTo>
                  <a:lnTo>
                    <a:pt x="22" y="12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22" y="4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8" name="Google Shape;2088;p112"/>
            <p:cNvSpPr/>
            <p:nvPr/>
          </p:nvSpPr>
          <p:spPr>
            <a:xfrm>
              <a:off x="3567031" y="3013052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2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9" name="Google Shape;2089;p112"/>
            <p:cNvSpPr/>
            <p:nvPr/>
          </p:nvSpPr>
          <p:spPr>
            <a:xfrm>
              <a:off x="3573562" y="3026241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0" name="Google Shape;2090;p112"/>
            <p:cNvSpPr/>
            <p:nvPr/>
          </p:nvSpPr>
          <p:spPr>
            <a:xfrm>
              <a:off x="3551792" y="3095954"/>
              <a:ext cx="39186" cy="11306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20" y="4"/>
                  </a:moveTo>
                  <a:lnTo>
                    <a:pt x="12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12" y="8"/>
                  </a:lnTo>
                  <a:lnTo>
                    <a:pt x="18" y="12"/>
                  </a:lnTo>
                  <a:lnTo>
                    <a:pt x="32" y="10"/>
                  </a:lnTo>
                  <a:lnTo>
                    <a:pt x="36" y="10"/>
                  </a:lnTo>
                  <a:lnTo>
                    <a:pt x="36" y="6"/>
                  </a:lnTo>
                  <a:lnTo>
                    <a:pt x="32" y="8"/>
                  </a:lnTo>
                  <a:lnTo>
                    <a:pt x="28" y="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1" name="Google Shape;2091;p112"/>
            <p:cNvSpPr/>
            <p:nvPr/>
          </p:nvSpPr>
          <p:spPr>
            <a:xfrm>
              <a:off x="3569208" y="3058271"/>
              <a:ext cx="4355" cy="5653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2" y="6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2" name="Google Shape;2092;p112"/>
            <p:cNvSpPr/>
            <p:nvPr/>
          </p:nvSpPr>
          <p:spPr>
            <a:xfrm>
              <a:off x="3577916" y="3071460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2" y="4"/>
                  </a:moveTo>
                  <a:lnTo>
                    <a:pt x="2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3" name="Google Shape;2093;p112"/>
            <p:cNvSpPr/>
            <p:nvPr/>
          </p:nvSpPr>
          <p:spPr>
            <a:xfrm>
              <a:off x="3516960" y="3054503"/>
              <a:ext cx="34831" cy="28262"/>
            </a:xfrm>
            <a:custGeom>
              <a:avLst/>
              <a:gdLst/>
              <a:ahLst/>
              <a:cxnLst/>
              <a:rect l="l" t="t" r="r" b="b"/>
              <a:pathLst>
                <a:path w="32" h="30" extrusionOk="0">
                  <a:moveTo>
                    <a:pt x="12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8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2" y="20"/>
                  </a:lnTo>
                  <a:lnTo>
                    <a:pt x="14" y="24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6" y="30"/>
                  </a:lnTo>
                  <a:lnTo>
                    <a:pt x="24" y="18"/>
                  </a:lnTo>
                  <a:lnTo>
                    <a:pt x="22" y="12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4" name="Google Shape;2094;p112"/>
            <p:cNvSpPr/>
            <p:nvPr/>
          </p:nvSpPr>
          <p:spPr>
            <a:xfrm>
              <a:off x="3506076" y="3052620"/>
              <a:ext cx="4355" cy="5653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4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5" name="Google Shape;2095;p112"/>
            <p:cNvSpPr/>
            <p:nvPr/>
          </p:nvSpPr>
          <p:spPr>
            <a:xfrm>
              <a:off x="3543084" y="3041314"/>
              <a:ext cx="23946" cy="18842"/>
            </a:xfrm>
            <a:custGeom>
              <a:avLst/>
              <a:gdLst/>
              <a:ahLst/>
              <a:cxnLst/>
              <a:rect l="l" t="t" r="r" b="b"/>
              <a:pathLst>
                <a:path w="22" h="20" extrusionOk="0">
                  <a:moveTo>
                    <a:pt x="22" y="18"/>
                  </a:moveTo>
                  <a:lnTo>
                    <a:pt x="22" y="16"/>
                  </a:lnTo>
                  <a:lnTo>
                    <a:pt x="18" y="14"/>
                  </a:lnTo>
                  <a:lnTo>
                    <a:pt x="16" y="8"/>
                  </a:lnTo>
                  <a:lnTo>
                    <a:pt x="10" y="6"/>
                  </a:lnTo>
                  <a:lnTo>
                    <a:pt x="6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8" y="10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6" name="Google Shape;2096;p112"/>
            <p:cNvSpPr/>
            <p:nvPr/>
          </p:nvSpPr>
          <p:spPr>
            <a:xfrm>
              <a:off x="3495190" y="3030009"/>
              <a:ext cx="6531" cy="5653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6" y="6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7" name="Google Shape;2097;p112"/>
            <p:cNvSpPr/>
            <p:nvPr/>
          </p:nvSpPr>
          <p:spPr>
            <a:xfrm>
              <a:off x="3418997" y="2935801"/>
              <a:ext cx="4355" cy="5653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2" y="0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8" name="Google Shape;2098;p112"/>
            <p:cNvSpPr/>
            <p:nvPr/>
          </p:nvSpPr>
          <p:spPr>
            <a:xfrm>
              <a:off x="3416821" y="2937686"/>
              <a:ext cx="2177" cy="9421"/>
            </a:xfrm>
            <a:custGeom>
              <a:avLst/>
              <a:gdLst/>
              <a:ahLst/>
              <a:cxnLst/>
              <a:rect l="l" t="t" r="r" b="b"/>
              <a:pathLst>
                <a:path w="2" h="10" extrusionOk="0">
                  <a:moveTo>
                    <a:pt x="0" y="0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9" name="Google Shape;2099;p112"/>
            <p:cNvSpPr/>
            <p:nvPr/>
          </p:nvSpPr>
          <p:spPr>
            <a:xfrm>
              <a:off x="3447298" y="2967832"/>
              <a:ext cx="6531" cy="3769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0" y="0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0" name="Google Shape;2100;p112"/>
            <p:cNvSpPr/>
            <p:nvPr/>
          </p:nvSpPr>
          <p:spPr>
            <a:xfrm>
              <a:off x="3390697" y="3052620"/>
              <a:ext cx="45716" cy="26378"/>
            </a:xfrm>
            <a:custGeom>
              <a:avLst/>
              <a:gdLst/>
              <a:ahLst/>
              <a:cxnLst/>
              <a:rect l="l" t="t" r="r" b="b"/>
              <a:pathLst>
                <a:path w="42" h="28" extrusionOk="0">
                  <a:moveTo>
                    <a:pt x="42" y="0"/>
                  </a:moveTo>
                  <a:lnTo>
                    <a:pt x="34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28" y="28"/>
                  </a:lnTo>
                  <a:lnTo>
                    <a:pt x="24" y="2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6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1" name="Google Shape;2101;p112"/>
            <p:cNvSpPr/>
            <p:nvPr/>
          </p:nvSpPr>
          <p:spPr>
            <a:xfrm>
              <a:off x="3327565" y="3003631"/>
              <a:ext cx="21770" cy="41451"/>
            </a:xfrm>
            <a:custGeom>
              <a:avLst/>
              <a:gdLst/>
              <a:ahLst/>
              <a:cxnLst/>
              <a:rect l="l" t="t" r="r" b="b"/>
              <a:pathLst>
                <a:path w="20" h="44" extrusionOk="0">
                  <a:moveTo>
                    <a:pt x="14" y="0"/>
                  </a:moveTo>
                  <a:lnTo>
                    <a:pt x="18" y="4"/>
                  </a:lnTo>
                  <a:lnTo>
                    <a:pt x="20" y="12"/>
                  </a:lnTo>
                  <a:lnTo>
                    <a:pt x="20" y="34"/>
                  </a:lnTo>
                  <a:lnTo>
                    <a:pt x="18" y="38"/>
                  </a:lnTo>
                  <a:lnTo>
                    <a:pt x="14" y="38"/>
                  </a:lnTo>
                  <a:lnTo>
                    <a:pt x="12" y="40"/>
                  </a:lnTo>
                  <a:lnTo>
                    <a:pt x="8" y="44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6" y="2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6" y="8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2" name="Google Shape;2102;p112"/>
            <p:cNvSpPr/>
            <p:nvPr/>
          </p:nvSpPr>
          <p:spPr>
            <a:xfrm>
              <a:off x="3334096" y="2975369"/>
              <a:ext cx="13063" cy="28262"/>
            </a:xfrm>
            <a:custGeom>
              <a:avLst/>
              <a:gdLst/>
              <a:ahLst/>
              <a:cxnLst/>
              <a:rect l="l" t="t" r="r" b="b"/>
              <a:pathLst>
                <a:path w="12" h="30" extrusionOk="0">
                  <a:moveTo>
                    <a:pt x="10" y="0"/>
                  </a:moveTo>
                  <a:lnTo>
                    <a:pt x="12" y="0"/>
                  </a:lnTo>
                  <a:lnTo>
                    <a:pt x="12" y="14"/>
                  </a:lnTo>
                  <a:lnTo>
                    <a:pt x="8" y="30"/>
                  </a:lnTo>
                  <a:lnTo>
                    <a:pt x="2" y="22"/>
                  </a:lnTo>
                  <a:lnTo>
                    <a:pt x="0" y="10"/>
                  </a:lnTo>
                  <a:lnTo>
                    <a:pt x="2" y="8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3" name="Google Shape;2103;p112"/>
            <p:cNvSpPr/>
            <p:nvPr/>
          </p:nvSpPr>
          <p:spPr>
            <a:xfrm>
              <a:off x="3227426" y="3041314"/>
              <a:ext cx="6531" cy="1884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4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4" name="Google Shape;2104;p112"/>
            <p:cNvSpPr/>
            <p:nvPr/>
          </p:nvSpPr>
          <p:spPr>
            <a:xfrm>
              <a:off x="3244840" y="3026241"/>
              <a:ext cx="15238" cy="11306"/>
            </a:xfrm>
            <a:custGeom>
              <a:avLst/>
              <a:gdLst/>
              <a:ahLst/>
              <a:cxnLst/>
              <a:rect l="l" t="t" r="r" b="b"/>
              <a:pathLst>
                <a:path w="14" h="12" extrusionOk="0">
                  <a:moveTo>
                    <a:pt x="10" y="0"/>
                  </a:moveTo>
                  <a:lnTo>
                    <a:pt x="10" y="4"/>
                  </a:lnTo>
                  <a:lnTo>
                    <a:pt x="14" y="6"/>
                  </a:lnTo>
                  <a:lnTo>
                    <a:pt x="10" y="12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5" name="Google Shape;2105;p112"/>
            <p:cNvSpPr/>
            <p:nvPr/>
          </p:nvSpPr>
          <p:spPr>
            <a:xfrm>
              <a:off x="3266610" y="3026241"/>
              <a:ext cx="6531" cy="1884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4" y="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6" name="Google Shape;2106;p112"/>
            <p:cNvSpPr/>
            <p:nvPr/>
          </p:nvSpPr>
          <p:spPr>
            <a:xfrm>
              <a:off x="3229601" y="2982905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2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7" name="Google Shape;2107;p112"/>
            <p:cNvSpPr/>
            <p:nvPr/>
          </p:nvSpPr>
          <p:spPr>
            <a:xfrm>
              <a:off x="3277495" y="2783186"/>
              <a:ext cx="4355" cy="5653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4" y="0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8" name="Google Shape;2108;p112"/>
            <p:cNvSpPr/>
            <p:nvPr/>
          </p:nvSpPr>
          <p:spPr>
            <a:xfrm>
              <a:off x="3262256" y="2817101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9" name="Google Shape;2109;p112"/>
            <p:cNvSpPr/>
            <p:nvPr/>
          </p:nvSpPr>
          <p:spPr>
            <a:xfrm>
              <a:off x="3445121" y="2690863"/>
              <a:ext cx="10885" cy="24493"/>
            </a:xfrm>
            <a:custGeom>
              <a:avLst/>
              <a:gdLst/>
              <a:ahLst/>
              <a:cxnLst/>
              <a:rect l="l" t="t" r="r" b="b"/>
              <a:pathLst>
                <a:path w="10" h="26" extrusionOk="0">
                  <a:moveTo>
                    <a:pt x="0" y="26"/>
                  </a:moveTo>
                  <a:lnTo>
                    <a:pt x="4" y="22"/>
                  </a:lnTo>
                  <a:lnTo>
                    <a:pt x="10" y="0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10" name="Google Shape;2110;p112"/>
            <p:cNvSpPr/>
            <p:nvPr/>
          </p:nvSpPr>
          <p:spPr>
            <a:xfrm>
              <a:off x="3471245" y="2677674"/>
              <a:ext cx="13063" cy="22609"/>
            </a:xfrm>
            <a:custGeom>
              <a:avLst/>
              <a:gdLst/>
              <a:ahLst/>
              <a:cxnLst/>
              <a:rect l="l" t="t" r="r" b="b"/>
              <a:pathLst>
                <a:path w="12" h="24" extrusionOk="0">
                  <a:moveTo>
                    <a:pt x="0" y="24"/>
                  </a:moveTo>
                  <a:lnTo>
                    <a:pt x="10" y="12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11" name="Google Shape;2111;p112"/>
            <p:cNvSpPr/>
            <p:nvPr/>
          </p:nvSpPr>
          <p:spPr>
            <a:xfrm>
              <a:off x="3495190" y="2617381"/>
              <a:ext cx="6531" cy="9421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12" name="Google Shape;2112;p112"/>
            <p:cNvSpPr/>
            <p:nvPr/>
          </p:nvSpPr>
          <p:spPr>
            <a:xfrm>
              <a:off x="3421174" y="2737966"/>
              <a:ext cx="6531" cy="5653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6" y="6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13" name="Google Shape;2113;p112"/>
            <p:cNvSpPr/>
            <p:nvPr/>
          </p:nvSpPr>
          <p:spPr>
            <a:xfrm>
              <a:off x="3368928" y="2719126"/>
              <a:ext cx="26123" cy="24493"/>
            </a:xfrm>
            <a:custGeom>
              <a:avLst/>
              <a:gdLst/>
              <a:ahLst/>
              <a:cxnLst/>
              <a:rect l="l" t="t" r="r" b="b"/>
              <a:pathLst>
                <a:path w="24" h="26" extrusionOk="0">
                  <a:moveTo>
                    <a:pt x="6" y="4"/>
                  </a:moveTo>
                  <a:lnTo>
                    <a:pt x="12" y="4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14" name="Google Shape;2114;p112"/>
            <p:cNvSpPr/>
            <p:nvPr/>
          </p:nvSpPr>
          <p:spPr>
            <a:xfrm>
              <a:off x="3379812" y="2745502"/>
              <a:ext cx="6531" cy="7537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2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15" name="Google Shape;2115;p112"/>
            <p:cNvSpPr/>
            <p:nvPr/>
          </p:nvSpPr>
          <p:spPr>
            <a:xfrm>
              <a:off x="3368928" y="2745502"/>
              <a:ext cx="13063" cy="5653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4" y="0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16" name="Google Shape;2116;p112"/>
            <p:cNvSpPr/>
            <p:nvPr/>
          </p:nvSpPr>
          <p:spPr>
            <a:xfrm>
              <a:off x="3351512" y="2730430"/>
              <a:ext cx="15238" cy="11306"/>
            </a:xfrm>
            <a:custGeom>
              <a:avLst/>
              <a:gdLst/>
              <a:ahLst/>
              <a:cxnLst/>
              <a:rect l="l" t="t" r="r" b="b"/>
              <a:pathLst>
                <a:path w="14" h="12" extrusionOk="0">
                  <a:moveTo>
                    <a:pt x="4" y="2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17" name="Google Shape;2117;p112"/>
            <p:cNvSpPr/>
            <p:nvPr/>
          </p:nvSpPr>
          <p:spPr>
            <a:xfrm>
              <a:off x="3364573" y="2739850"/>
              <a:ext cx="4355" cy="9421"/>
            </a:xfrm>
            <a:custGeom>
              <a:avLst/>
              <a:gdLst/>
              <a:ahLst/>
              <a:cxnLst/>
              <a:rect l="l" t="t" r="r" b="b"/>
              <a:pathLst>
                <a:path w="4" h="10" extrusionOk="0">
                  <a:moveTo>
                    <a:pt x="2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18" name="Google Shape;2118;p112"/>
            <p:cNvSpPr/>
            <p:nvPr/>
          </p:nvSpPr>
          <p:spPr>
            <a:xfrm>
              <a:off x="3399405" y="2751156"/>
              <a:ext cx="6531" cy="7537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6" y="4"/>
                  </a:moveTo>
                  <a:lnTo>
                    <a:pt x="6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19" name="Google Shape;2119;p112"/>
            <p:cNvSpPr/>
            <p:nvPr/>
          </p:nvSpPr>
          <p:spPr>
            <a:xfrm>
              <a:off x="3523491" y="2621150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20" name="Google Shape;2120;p112"/>
            <p:cNvSpPr/>
            <p:nvPr/>
          </p:nvSpPr>
          <p:spPr>
            <a:xfrm>
              <a:off x="3532199" y="2619266"/>
              <a:ext cx="6531" cy="5653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4" y="6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21" name="Google Shape;2121;p112"/>
            <p:cNvSpPr/>
            <p:nvPr/>
          </p:nvSpPr>
          <p:spPr>
            <a:xfrm>
              <a:off x="3527844" y="2660716"/>
              <a:ext cx="19592" cy="15073"/>
            </a:xfrm>
            <a:custGeom>
              <a:avLst/>
              <a:gdLst/>
              <a:ahLst/>
              <a:cxnLst/>
              <a:rect l="l" t="t" r="r" b="b"/>
              <a:pathLst>
                <a:path w="18" h="16" extrusionOk="0">
                  <a:moveTo>
                    <a:pt x="14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22" name="Google Shape;2122;p112"/>
            <p:cNvSpPr/>
            <p:nvPr/>
          </p:nvSpPr>
          <p:spPr>
            <a:xfrm>
              <a:off x="3530023" y="2649412"/>
              <a:ext cx="13063" cy="9421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8" y="2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10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23" name="Google Shape;2123;p112"/>
            <p:cNvSpPr/>
            <p:nvPr/>
          </p:nvSpPr>
          <p:spPr>
            <a:xfrm>
              <a:off x="3416821" y="2363022"/>
              <a:ext cx="32655" cy="24493"/>
            </a:xfrm>
            <a:custGeom>
              <a:avLst/>
              <a:gdLst/>
              <a:ahLst/>
              <a:cxnLst/>
              <a:rect l="l" t="t" r="r" b="b"/>
              <a:pathLst>
                <a:path w="30" h="26" extrusionOk="0">
                  <a:moveTo>
                    <a:pt x="18" y="0"/>
                  </a:moveTo>
                  <a:lnTo>
                    <a:pt x="20" y="0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2" y="16"/>
                  </a:lnTo>
                  <a:lnTo>
                    <a:pt x="18" y="24"/>
                  </a:lnTo>
                  <a:lnTo>
                    <a:pt x="16" y="18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12" y="1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24" name="Google Shape;2124;p112"/>
            <p:cNvSpPr/>
            <p:nvPr/>
          </p:nvSpPr>
          <p:spPr>
            <a:xfrm>
              <a:off x="3418997" y="2363022"/>
              <a:ext cx="13063" cy="13189"/>
            </a:xfrm>
            <a:custGeom>
              <a:avLst/>
              <a:gdLst/>
              <a:ahLst/>
              <a:cxnLst/>
              <a:rect l="l" t="t" r="r" b="b"/>
              <a:pathLst>
                <a:path w="12" h="14" extrusionOk="0">
                  <a:moveTo>
                    <a:pt x="0" y="1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25" name="Google Shape;2125;p112"/>
            <p:cNvSpPr/>
            <p:nvPr/>
          </p:nvSpPr>
          <p:spPr>
            <a:xfrm>
              <a:off x="3434237" y="2349832"/>
              <a:ext cx="10885" cy="11306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4" y="4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26" name="Google Shape;2126;p112"/>
            <p:cNvSpPr/>
            <p:nvPr/>
          </p:nvSpPr>
          <p:spPr>
            <a:xfrm>
              <a:off x="3423352" y="2398820"/>
              <a:ext cx="8708" cy="7537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2" y="4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27" name="Google Shape;2127;p112"/>
            <p:cNvSpPr/>
            <p:nvPr/>
          </p:nvSpPr>
          <p:spPr>
            <a:xfrm>
              <a:off x="3453829" y="2340412"/>
              <a:ext cx="17415" cy="18842"/>
            </a:xfrm>
            <a:custGeom>
              <a:avLst/>
              <a:gdLst/>
              <a:ahLst/>
              <a:cxnLst/>
              <a:rect l="l" t="t" r="r" b="b"/>
              <a:pathLst>
                <a:path w="16" h="20" extrusionOk="0">
                  <a:moveTo>
                    <a:pt x="2" y="14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28" name="Google Shape;2128;p112"/>
            <p:cNvSpPr/>
            <p:nvPr/>
          </p:nvSpPr>
          <p:spPr>
            <a:xfrm>
              <a:off x="3471245" y="2330991"/>
              <a:ext cx="15238" cy="11306"/>
            </a:xfrm>
            <a:custGeom>
              <a:avLst/>
              <a:gdLst/>
              <a:ahLst/>
              <a:cxnLst/>
              <a:rect l="l" t="t" r="r" b="b"/>
              <a:pathLst>
                <a:path w="14" h="12" extrusionOk="0">
                  <a:moveTo>
                    <a:pt x="4" y="6"/>
                  </a:moveTo>
                  <a:lnTo>
                    <a:pt x="10" y="4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0" y="8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29" name="Google Shape;2129;p112"/>
            <p:cNvSpPr/>
            <p:nvPr/>
          </p:nvSpPr>
          <p:spPr>
            <a:xfrm>
              <a:off x="3484306" y="2323455"/>
              <a:ext cx="8708" cy="9421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0" y="0"/>
                  </a:moveTo>
                  <a:lnTo>
                    <a:pt x="8" y="2"/>
                  </a:lnTo>
                  <a:lnTo>
                    <a:pt x="4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30" name="Google Shape;2130;p112"/>
            <p:cNvSpPr/>
            <p:nvPr/>
          </p:nvSpPr>
          <p:spPr>
            <a:xfrm>
              <a:off x="3493015" y="2315918"/>
              <a:ext cx="8708" cy="5653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4" y="4"/>
                  </a:moveTo>
                  <a:lnTo>
                    <a:pt x="8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31" name="Google Shape;2131;p112"/>
            <p:cNvSpPr/>
            <p:nvPr/>
          </p:nvSpPr>
          <p:spPr>
            <a:xfrm>
              <a:off x="3506076" y="2315918"/>
              <a:ext cx="6531" cy="7537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4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32" name="Google Shape;2132;p112"/>
            <p:cNvSpPr/>
            <p:nvPr/>
          </p:nvSpPr>
          <p:spPr>
            <a:xfrm>
              <a:off x="3536554" y="2312151"/>
              <a:ext cx="6531" cy="3769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33" name="Google Shape;2133;p112"/>
            <p:cNvSpPr/>
            <p:nvPr/>
          </p:nvSpPr>
          <p:spPr>
            <a:xfrm>
              <a:off x="3530023" y="2298960"/>
              <a:ext cx="15238" cy="9421"/>
            </a:xfrm>
            <a:custGeom>
              <a:avLst/>
              <a:gdLst/>
              <a:ahLst/>
              <a:cxnLst/>
              <a:rect l="l" t="t" r="r" b="b"/>
              <a:pathLst>
                <a:path w="14" h="10" extrusionOk="0">
                  <a:moveTo>
                    <a:pt x="4" y="2"/>
                  </a:moveTo>
                  <a:lnTo>
                    <a:pt x="12" y="0"/>
                  </a:lnTo>
                  <a:lnTo>
                    <a:pt x="14" y="2"/>
                  </a:lnTo>
                  <a:lnTo>
                    <a:pt x="12" y="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34" name="Google Shape;2134;p112"/>
            <p:cNvSpPr/>
            <p:nvPr/>
          </p:nvSpPr>
          <p:spPr>
            <a:xfrm>
              <a:off x="3543084" y="2304613"/>
              <a:ext cx="8708" cy="9421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6" y="8"/>
                  </a:moveTo>
                  <a:lnTo>
                    <a:pt x="2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35" name="Google Shape;2135;p112"/>
            <p:cNvSpPr/>
            <p:nvPr/>
          </p:nvSpPr>
          <p:spPr>
            <a:xfrm>
              <a:off x="3553969" y="2298960"/>
              <a:ext cx="4355" cy="7537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6"/>
                  </a:moveTo>
                  <a:lnTo>
                    <a:pt x="2" y="8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36" name="Google Shape;2136;p112"/>
            <p:cNvSpPr/>
            <p:nvPr/>
          </p:nvSpPr>
          <p:spPr>
            <a:xfrm>
              <a:off x="3577916" y="2282004"/>
              <a:ext cx="8708" cy="7537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6" y="2"/>
                  </a:moveTo>
                  <a:lnTo>
                    <a:pt x="8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37" name="Google Shape;2137;p112"/>
            <p:cNvSpPr/>
            <p:nvPr/>
          </p:nvSpPr>
          <p:spPr>
            <a:xfrm>
              <a:off x="3331919" y="2528827"/>
              <a:ext cx="10885" cy="5653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0" y="4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38" name="Google Shape;2138;p112"/>
            <p:cNvSpPr/>
            <p:nvPr/>
          </p:nvSpPr>
          <p:spPr>
            <a:xfrm>
              <a:off x="3292734" y="2564626"/>
              <a:ext cx="2177" cy="376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39" name="Google Shape;2139;p112"/>
            <p:cNvSpPr/>
            <p:nvPr/>
          </p:nvSpPr>
          <p:spPr>
            <a:xfrm>
              <a:off x="3286203" y="2628686"/>
              <a:ext cx="2177" cy="376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40" name="Google Shape;2140;p112"/>
            <p:cNvSpPr/>
            <p:nvPr/>
          </p:nvSpPr>
          <p:spPr>
            <a:xfrm>
              <a:off x="3284025" y="2643759"/>
              <a:ext cx="2177" cy="376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41" name="Google Shape;2141;p112"/>
            <p:cNvSpPr/>
            <p:nvPr/>
          </p:nvSpPr>
          <p:spPr>
            <a:xfrm>
              <a:off x="3362396" y="3122332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42" name="Google Shape;2142;p112"/>
            <p:cNvSpPr/>
            <p:nvPr/>
          </p:nvSpPr>
          <p:spPr>
            <a:xfrm>
              <a:off x="3791258" y="3371039"/>
              <a:ext cx="2177" cy="942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43" name="Google Shape;2143;p112"/>
            <p:cNvSpPr/>
            <p:nvPr/>
          </p:nvSpPr>
          <p:spPr>
            <a:xfrm>
              <a:off x="3789081" y="3372923"/>
              <a:ext cx="8708" cy="3769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8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44" name="Google Shape;2144;p112"/>
            <p:cNvSpPr/>
            <p:nvPr/>
          </p:nvSpPr>
          <p:spPr>
            <a:xfrm>
              <a:off x="3789081" y="3636704"/>
              <a:ext cx="2177" cy="5653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2" y="2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45" name="Google Shape;2145;p112"/>
            <p:cNvSpPr/>
            <p:nvPr/>
          </p:nvSpPr>
          <p:spPr>
            <a:xfrm>
              <a:off x="3782551" y="3646124"/>
              <a:ext cx="4355" cy="9421"/>
            </a:xfrm>
            <a:custGeom>
              <a:avLst/>
              <a:gdLst/>
              <a:ahLst/>
              <a:cxnLst/>
              <a:rect l="l" t="t" r="r" b="b"/>
              <a:pathLst>
                <a:path w="4" h="10" extrusionOk="0">
                  <a:moveTo>
                    <a:pt x="0" y="0"/>
                  </a:moveTo>
                  <a:lnTo>
                    <a:pt x="4" y="10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46" name="Google Shape;2146;p112"/>
            <p:cNvSpPr/>
            <p:nvPr/>
          </p:nvSpPr>
          <p:spPr>
            <a:xfrm>
              <a:off x="3836974" y="3729026"/>
              <a:ext cx="104494" cy="177110"/>
            </a:xfrm>
            <a:custGeom>
              <a:avLst/>
              <a:gdLst/>
              <a:ahLst/>
              <a:cxnLst/>
              <a:rect l="l" t="t" r="r" b="b"/>
              <a:pathLst>
                <a:path w="96" h="188" extrusionOk="0">
                  <a:moveTo>
                    <a:pt x="16" y="56"/>
                  </a:moveTo>
                  <a:lnTo>
                    <a:pt x="18" y="54"/>
                  </a:lnTo>
                  <a:lnTo>
                    <a:pt x="22" y="54"/>
                  </a:lnTo>
                  <a:lnTo>
                    <a:pt x="26" y="52"/>
                  </a:lnTo>
                  <a:lnTo>
                    <a:pt x="28" y="54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2" y="48"/>
                  </a:lnTo>
                  <a:lnTo>
                    <a:pt x="36" y="50"/>
                  </a:lnTo>
                  <a:lnTo>
                    <a:pt x="38" y="48"/>
                  </a:lnTo>
                  <a:lnTo>
                    <a:pt x="42" y="52"/>
                  </a:lnTo>
                  <a:lnTo>
                    <a:pt x="46" y="52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6"/>
                  </a:lnTo>
                  <a:lnTo>
                    <a:pt x="54" y="44"/>
                  </a:lnTo>
                  <a:lnTo>
                    <a:pt x="52" y="40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60" y="34"/>
                  </a:lnTo>
                  <a:lnTo>
                    <a:pt x="64" y="34"/>
                  </a:lnTo>
                  <a:lnTo>
                    <a:pt x="60" y="30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62" y="18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2" y="16"/>
                  </a:lnTo>
                  <a:lnTo>
                    <a:pt x="74" y="14"/>
                  </a:lnTo>
                  <a:lnTo>
                    <a:pt x="76" y="6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80" y="0"/>
                  </a:lnTo>
                  <a:lnTo>
                    <a:pt x="88" y="10"/>
                  </a:lnTo>
                  <a:lnTo>
                    <a:pt x="96" y="44"/>
                  </a:lnTo>
                  <a:lnTo>
                    <a:pt x="94" y="50"/>
                  </a:lnTo>
                  <a:lnTo>
                    <a:pt x="92" y="50"/>
                  </a:lnTo>
                  <a:lnTo>
                    <a:pt x="90" y="44"/>
                  </a:lnTo>
                  <a:lnTo>
                    <a:pt x="88" y="44"/>
                  </a:lnTo>
                  <a:lnTo>
                    <a:pt x="86" y="54"/>
                  </a:lnTo>
                  <a:lnTo>
                    <a:pt x="88" y="60"/>
                  </a:lnTo>
                  <a:lnTo>
                    <a:pt x="84" y="68"/>
                  </a:lnTo>
                  <a:lnTo>
                    <a:pt x="80" y="88"/>
                  </a:lnTo>
                  <a:lnTo>
                    <a:pt x="70" y="118"/>
                  </a:lnTo>
                  <a:lnTo>
                    <a:pt x="58" y="166"/>
                  </a:lnTo>
                  <a:lnTo>
                    <a:pt x="54" y="174"/>
                  </a:lnTo>
                  <a:lnTo>
                    <a:pt x="52" y="178"/>
                  </a:lnTo>
                  <a:lnTo>
                    <a:pt x="48" y="182"/>
                  </a:lnTo>
                  <a:lnTo>
                    <a:pt x="38" y="184"/>
                  </a:lnTo>
                  <a:lnTo>
                    <a:pt x="26" y="188"/>
                  </a:lnTo>
                  <a:lnTo>
                    <a:pt x="12" y="178"/>
                  </a:lnTo>
                  <a:lnTo>
                    <a:pt x="8" y="174"/>
                  </a:lnTo>
                  <a:lnTo>
                    <a:pt x="6" y="164"/>
                  </a:lnTo>
                  <a:lnTo>
                    <a:pt x="8" y="158"/>
                  </a:lnTo>
                  <a:lnTo>
                    <a:pt x="4" y="152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4" y="128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10" y="118"/>
                  </a:lnTo>
                  <a:lnTo>
                    <a:pt x="18" y="106"/>
                  </a:lnTo>
                  <a:lnTo>
                    <a:pt x="18" y="102"/>
                  </a:lnTo>
                  <a:lnTo>
                    <a:pt x="14" y="90"/>
                  </a:lnTo>
                  <a:lnTo>
                    <a:pt x="12" y="76"/>
                  </a:lnTo>
                  <a:lnTo>
                    <a:pt x="10" y="72"/>
                  </a:lnTo>
                  <a:lnTo>
                    <a:pt x="16" y="60"/>
                  </a:lnTo>
                  <a:lnTo>
                    <a:pt x="16" y="56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47" name="Google Shape;2147;p112"/>
            <p:cNvSpPr/>
            <p:nvPr/>
          </p:nvSpPr>
          <p:spPr>
            <a:xfrm>
              <a:off x="3331919" y="3525539"/>
              <a:ext cx="6531" cy="7537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6" y="2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48" name="Google Shape;2148;p112"/>
            <p:cNvSpPr/>
            <p:nvPr/>
          </p:nvSpPr>
          <p:spPr>
            <a:xfrm>
              <a:off x="3314503" y="3551917"/>
              <a:ext cx="2177" cy="376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0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49" name="Google Shape;2149;p112"/>
            <p:cNvSpPr/>
            <p:nvPr/>
          </p:nvSpPr>
          <p:spPr>
            <a:xfrm>
              <a:off x="3301442" y="3568873"/>
              <a:ext cx="6531" cy="3769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4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50" name="Google Shape;2150;p112"/>
            <p:cNvSpPr/>
            <p:nvPr/>
          </p:nvSpPr>
          <p:spPr>
            <a:xfrm>
              <a:off x="3290556" y="3591484"/>
              <a:ext cx="1089" cy="1884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51" name="Google Shape;2151;p112"/>
            <p:cNvSpPr/>
            <p:nvPr/>
          </p:nvSpPr>
          <p:spPr>
            <a:xfrm>
              <a:off x="3186062" y="2609845"/>
              <a:ext cx="6531" cy="20726"/>
            </a:xfrm>
            <a:custGeom>
              <a:avLst/>
              <a:gdLst/>
              <a:ahLst/>
              <a:cxnLst/>
              <a:rect l="l" t="t" r="r" b="b"/>
              <a:pathLst>
                <a:path w="6" h="22" extrusionOk="0">
                  <a:moveTo>
                    <a:pt x="4" y="0"/>
                  </a:move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52" name="Google Shape;2152;p112"/>
            <p:cNvSpPr/>
            <p:nvPr/>
          </p:nvSpPr>
          <p:spPr>
            <a:xfrm>
              <a:off x="3107692" y="2664484"/>
              <a:ext cx="13063" cy="16957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0" y="0"/>
                  </a:moveTo>
                  <a:lnTo>
                    <a:pt x="2" y="6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1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53" name="Google Shape;2153;p112"/>
            <p:cNvSpPr/>
            <p:nvPr/>
          </p:nvSpPr>
          <p:spPr>
            <a:xfrm>
              <a:off x="3101160" y="2685210"/>
              <a:ext cx="4355" cy="1884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54" name="Google Shape;2154;p112"/>
            <p:cNvSpPr/>
            <p:nvPr/>
          </p:nvSpPr>
          <p:spPr>
            <a:xfrm>
              <a:off x="3162116" y="2647529"/>
              <a:ext cx="8708" cy="5653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8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55" name="Google Shape;2155;p112"/>
            <p:cNvSpPr/>
            <p:nvPr/>
          </p:nvSpPr>
          <p:spPr>
            <a:xfrm>
              <a:off x="3159939" y="2653180"/>
              <a:ext cx="4355" cy="1884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4" y="2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56" name="Google Shape;2156;p112"/>
            <p:cNvSpPr/>
            <p:nvPr/>
          </p:nvSpPr>
          <p:spPr>
            <a:xfrm>
              <a:off x="3120753" y="2660716"/>
              <a:ext cx="115379" cy="186529"/>
            </a:xfrm>
            <a:custGeom>
              <a:avLst/>
              <a:gdLst/>
              <a:ahLst/>
              <a:cxnLst/>
              <a:rect l="l" t="t" r="r" b="b"/>
              <a:pathLst>
                <a:path w="106" h="198" extrusionOk="0">
                  <a:moveTo>
                    <a:pt x="48" y="188"/>
                  </a:moveTo>
                  <a:lnTo>
                    <a:pt x="56" y="186"/>
                  </a:lnTo>
                  <a:lnTo>
                    <a:pt x="56" y="184"/>
                  </a:lnTo>
                  <a:lnTo>
                    <a:pt x="62" y="184"/>
                  </a:lnTo>
                  <a:lnTo>
                    <a:pt x="64" y="182"/>
                  </a:lnTo>
                  <a:lnTo>
                    <a:pt x="64" y="180"/>
                  </a:lnTo>
                  <a:lnTo>
                    <a:pt x="72" y="184"/>
                  </a:lnTo>
                  <a:lnTo>
                    <a:pt x="94" y="180"/>
                  </a:lnTo>
                  <a:lnTo>
                    <a:pt x="100" y="174"/>
                  </a:lnTo>
                  <a:lnTo>
                    <a:pt x="102" y="172"/>
                  </a:lnTo>
                  <a:lnTo>
                    <a:pt x="92" y="170"/>
                  </a:lnTo>
                  <a:lnTo>
                    <a:pt x="90" y="166"/>
                  </a:lnTo>
                  <a:lnTo>
                    <a:pt x="94" y="164"/>
                  </a:lnTo>
                  <a:lnTo>
                    <a:pt x="92" y="162"/>
                  </a:lnTo>
                  <a:lnTo>
                    <a:pt x="98" y="160"/>
                  </a:lnTo>
                  <a:lnTo>
                    <a:pt x="98" y="156"/>
                  </a:lnTo>
                  <a:lnTo>
                    <a:pt x="104" y="154"/>
                  </a:lnTo>
                  <a:lnTo>
                    <a:pt x="106" y="144"/>
                  </a:lnTo>
                  <a:lnTo>
                    <a:pt x="104" y="140"/>
                  </a:lnTo>
                  <a:lnTo>
                    <a:pt x="98" y="136"/>
                  </a:lnTo>
                  <a:lnTo>
                    <a:pt x="90" y="136"/>
                  </a:lnTo>
                  <a:lnTo>
                    <a:pt x="86" y="140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6" y="128"/>
                  </a:lnTo>
                  <a:lnTo>
                    <a:pt x="78" y="118"/>
                  </a:lnTo>
                  <a:lnTo>
                    <a:pt x="84" y="120"/>
                  </a:lnTo>
                  <a:lnTo>
                    <a:pt x="84" y="116"/>
                  </a:lnTo>
                  <a:lnTo>
                    <a:pt x="74" y="100"/>
                  </a:lnTo>
                  <a:lnTo>
                    <a:pt x="66" y="98"/>
                  </a:lnTo>
                  <a:lnTo>
                    <a:pt x="62" y="86"/>
                  </a:lnTo>
                  <a:lnTo>
                    <a:pt x="60" y="76"/>
                  </a:lnTo>
                  <a:lnTo>
                    <a:pt x="54" y="68"/>
                  </a:lnTo>
                  <a:lnTo>
                    <a:pt x="48" y="66"/>
                  </a:lnTo>
                  <a:lnTo>
                    <a:pt x="38" y="66"/>
                  </a:lnTo>
                  <a:lnTo>
                    <a:pt x="40" y="62"/>
                  </a:lnTo>
                  <a:lnTo>
                    <a:pt x="46" y="60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52" y="44"/>
                  </a:lnTo>
                  <a:lnTo>
                    <a:pt x="54" y="36"/>
                  </a:lnTo>
                  <a:lnTo>
                    <a:pt x="58" y="32"/>
                  </a:lnTo>
                  <a:lnTo>
                    <a:pt x="56" y="24"/>
                  </a:lnTo>
                  <a:lnTo>
                    <a:pt x="38" y="24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30" y="22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40" y="8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16" y="2"/>
                  </a:lnTo>
                  <a:lnTo>
                    <a:pt x="14" y="10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4" y="46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12" y="50"/>
                  </a:lnTo>
                  <a:lnTo>
                    <a:pt x="6" y="68"/>
                  </a:lnTo>
                  <a:lnTo>
                    <a:pt x="8" y="72"/>
                  </a:lnTo>
                  <a:lnTo>
                    <a:pt x="4" y="82"/>
                  </a:lnTo>
                  <a:lnTo>
                    <a:pt x="8" y="80"/>
                  </a:lnTo>
                  <a:lnTo>
                    <a:pt x="10" y="72"/>
                  </a:lnTo>
                  <a:lnTo>
                    <a:pt x="10" y="66"/>
                  </a:lnTo>
                  <a:lnTo>
                    <a:pt x="14" y="60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20" y="66"/>
                  </a:lnTo>
                  <a:lnTo>
                    <a:pt x="18" y="68"/>
                  </a:lnTo>
                  <a:lnTo>
                    <a:pt x="16" y="74"/>
                  </a:lnTo>
                  <a:lnTo>
                    <a:pt x="20" y="78"/>
                  </a:lnTo>
                  <a:lnTo>
                    <a:pt x="14" y="90"/>
                  </a:lnTo>
                  <a:lnTo>
                    <a:pt x="12" y="90"/>
                  </a:lnTo>
                  <a:lnTo>
                    <a:pt x="14" y="96"/>
                  </a:lnTo>
                  <a:lnTo>
                    <a:pt x="16" y="98"/>
                  </a:lnTo>
                  <a:lnTo>
                    <a:pt x="18" y="92"/>
                  </a:lnTo>
                  <a:lnTo>
                    <a:pt x="22" y="96"/>
                  </a:lnTo>
                  <a:lnTo>
                    <a:pt x="24" y="92"/>
                  </a:lnTo>
                  <a:lnTo>
                    <a:pt x="40" y="90"/>
                  </a:lnTo>
                  <a:lnTo>
                    <a:pt x="36" y="92"/>
                  </a:lnTo>
                  <a:lnTo>
                    <a:pt x="34" y="102"/>
                  </a:lnTo>
                  <a:lnTo>
                    <a:pt x="38" y="110"/>
                  </a:lnTo>
                  <a:lnTo>
                    <a:pt x="46" y="108"/>
                  </a:lnTo>
                  <a:lnTo>
                    <a:pt x="42" y="116"/>
                  </a:lnTo>
                  <a:lnTo>
                    <a:pt x="44" y="118"/>
                  </a:lnTo>
                  <a:lnTo>
                    <a:pt x="42" y="124"/>
                  </a:lnTo>
                  <a:lnTo>
                    <a:pt x="44" y="126"/>
                  </a:lnTo>
                  <a:lnTo>
                    <a:pt x="42" y="128"/>
                  </a:lnTo>
                  <a:lnTo>
                    <a:pt x="32" y="128"/>
                  </a:lnTo>
                  <a:lnTo>
                    <a:pt x="20" y="138"/>
                  </a:lnTo>
                  <a:lnTo>
                    <a:pt x="26" y="136"/>
                  </a:lnTo>
                  <a:lnTo>
                    <a:pt x="28" y="142"/>
                  </a:lnTo>
                  <a:lnTo>
                    <a:pt x="30" y="144"/>
                  </a:lnTo>
                  <a:lnTo>
                    <a:pt x="26" y="150"/>
                  </a:lnTo>
                  <a:lnTo>
                    <a:pt x="12" y="160"/>
                  </a:lnTo>
                  <a:lnTo>
                    <a:pt x="14" y="164"/>
                  </a:lnTo>
                  <a:lnTo>
                    <a:pt x="22" y="162"/>
                  </a:lnTo>
                  <a:lnTo>
                    <a:pt x="24" y="166"/>
                  </a:lnTo>
                  <a:lnTo>
                    <a:pt x="30" y="164"/>
                  </a:lnTo>
                  <a:lnTo>
                    <a:pt x="36" y="170"/>
                  </a:lnTo>
                  <a:lnTo>
                    <a:pt x="48" y="162"/>
                  </a:lnTo>
                  <a:lnTo>
                    <a:pt x="48" y="164"/>
                  </a:lnTo>
                  <a:lnTo>
                    <a:pt x="42" y="174"/>
                  </a:lnTo>
                  <a:lnTo>
                    <a:pt x="26" y="174"/>
                  </a:lnTo>
                  <a:lnTo>
                    <a:pt x="8" y="196"/>
                  </a:lnTo>
                  <a:lnTo>
                    <a:pt x="8" y="198"/>
                  </a:lnTo>
                  <a:lnTo>
                    <a:pt x="8" y="196"/>
                  </a:lnTo>
                  <a:lnTo>
                    <a:pt x="14" y="198"/>
                  </a:lnTo>
                  <a:lnTo>
                    <a:pt x="20" y="192"/>
                  </a:lnTo>
                  <a:lnTo>
                    <a:pt x="34" y="194"/>
                  </a:lnTo>
                  <a:lnTo>
                    <a:pt x="36" y="186"/>
                  </a:lnTo>
                  <a:lnTo>
                    <a:pt x="44" y="184"/>
                  </a:lnTo>
                  <a:lnTo>
                    <a:pt x="48" y="188"/>
                  </a:lnTo>
                  <a:lnTo>
                    <a:pt x="48" y="18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57" name="Google Shape;2157;p112"/>
            <p:cNvSpPr/>
            <p:nvPr/>
          </p:nvSpPr>
          <p:spPr>
            <a:xfrm>
              <a:off x="3188240" y="2834057"/>
              <a:ext cx="6531" cy="1884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4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58" name="Google Shape;2158;p112"/>
            <p:cNvSpPr/>
            <p:nvPr/>
          </p:nvSpPr>
          <p:spPr>
            <a:xfrm>
              <a:off x="3146877" y="2779417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2" y="4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59" name="Google Shape;2159;p112"/>
            <p:cNvSpPr/>
            <p:nvPr/>
          </p:nvSpPr>
          <p:spPr>
            <a:xfrm>
              <a:off x="3140346" y="2758692"/>
              <a:ext cx="6531" cy="5653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6" y="0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60" name="Google Shape;2160;p112"/>
            <p:cNvSpPr/>
            <p:nvPr/>
          </p:nvSpPr>
          <p:spPr>
            <a:xfrm>
              <a:off x="3131639" y="2730430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61" name="Google Shape;2161;p112"/>
            <p:cNvSpPr/>
            <p:nvPr/>
          </p:nvSpPr>
          <p:spPr>
            <a:xfrm>
              <a:off x="3116399" y="2724777"/>
              <a:ext cx="4355" cy="5653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62" name="Google Shape;2162;p112"/>
            <p:cNvSpPr/>
            <p:nvPr/>
          </p:nvSpPr>
          <p:spPr>
            <a:xfrm>
              <a:off x="3122930" y="2721010"/>
              <a:ext cx="4355" cy="5653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4" y="0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63" name="Google Shape;2163;p112"/>
            <p:cNvSpPr/>
            <p:nvPr/>
          </p:nvSpPr>
          <p:spPr>
            <a:xfrm>
              <a:off x="3118576" y="2707820"/>
              <a:ext cx="8708" cy="7537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8"/>
                  </a:moveTo>
                  <a:lnTo>
                    <a:pt x="8" y="6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64" name="Google Shape;2164;p112"/>
            <p:cNvSpPr/>
            <p:nvPr/>
          </p:nvSpPr>
          <p:spPr>
            <a:xfrm>
              <a:off x="3112044" y="2683327"/>
              <a:ext cx="15238" cy="15073"/>
            </a:xfrm>
            <a:custGeom>
              <a:avLst/>
              <a:gdLst/>
              <a:ahLst/>
              <a:cxnLst/>
              <a:rect l="l" t="t" r="r" b="b"/>
              <a:pathLst>
                <a:path w="14" h="16" extrusionOk="0">
                  <a:moveTo>
                    <a:pt x="6" y="0"/>
                  </a:moveTo>
                  <a:lnTo>
                    <a:pt x="4" y="6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14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8" y="1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65" name="Google Shape;2165;p112"/>
            <p:cNvSpPr/>
            <p:nvPr/>
          </p:nvSpPr>
          <p:spPr>
            <a:xfrm>
              <a:off x="2204252" y="1986194"/>
              <a:ext cx="43539" cy="13189"/>
            </a:xfrm>
            <a:custGeom>
              <a:avLst/>
              <a:gdLst/>
              <a:ahLst/>
              <a:cxnLst/>
              <a:rect l="l" t="t" r="r" b="b"/>
              <a:pathLst>
                <a:path w="40" h="14" extrusionOk="0">
                  <a:moveTo>
                    <a:pt x="0" y="8"/>
                  </a:moveTo>
                  <a:lnTo>
                    <a:pt x="6" y="2"/>
                  </a:lnTo>
                  <a:lnTo>
                    <a:pt x="22" y="0"/>
                  </a:lnTo>
                  <a:lnTo>
                    <a:pt x="40" y="10"/>
                  </a:lnTo>
                  <a:lnTo>
                    <a:pt x="30" y="1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66" name="Google Shape;2166;p112"/>
            <p:cNvSpPr/>
            <p:nvPr/>
          </p:nvSpPr>
          <p:spPr>
            <a:xfrm>
              <a:off x="2421949" y="1626322"/>
              <a:ext cx="32655" cy="32031"/>
            </a:xfrm>
            <a:custGeom>
              <a:avLst/>
              <a:gdLst/>
              <a:ahLst/>
              <a:cxnLst/>
              <a:rect l="l" t="t" r="r" b="b"/>
              <a:pathLst>
                <a:path w="30" h="34" extrusionOk="0">
                  <a:moveTo>
                    <a:pt x="4" y="0"/>
                  </a:moveTo>
                  <a:lnTo>
                    <a:pt x="30" y="34"/>
                  </a:lnTo>
                  <a:lnTo>
                    <a:pt x="6" y="24"/>
                  </a:lnTo>
                  <a:lnTo>
                    <a:pt x="0" y="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67" name="Google Shape;2167;p112"/>
            <p:cNvSpPr/>
            <p:nvPr/>
          </p:nvSpPr>
          <p:spPr>
            <a:xfrm>
              <a:off x="2502496" y="1594291"/>
              <a:ext cx="45716" cy="60293"/>
            </a:xfrm>
            <a:custGeom>
              <a:avLst/>
              <a:gdLst/>
              <a:ahLst/>
              <a:cxnLst/>
              <a:rect l="l" t="t" r="r" b="b"/>
              <a:pathLst>
                <a:path w="42" h="64" extrusionOk="0">
                  <a:moveTo>
                    <a:pt x="0" y="4"/>
                  </a:moveTo>
                  <a:lnTo>
                    <a:pt x="20" y="0"/>
                  </a:lnTo>
                  <a:lnTo>
                    <a:pt x="42" y="34"/>
                  </a:lnTo>
                  <a:lnTo>
                    <a:pt x="34" y="46"/>
                  </a:lnTo>
                  <a:lnTo>
                    <a:pt x="36" y="64"/>
                  </a:lnTo>
                  <a:lnTo>
                    <a:pt x="10" y="3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68" name="Google Shape;2168;p112"/>
            <p:cNvSpPr/>
            <p:nvPr/>
          </p:nvSpPr>
          <p:spPr>
            <a:xfrm>
              <a:off x="2515558" y="1552840"/>
              <a:ext cx="23946" cy="22609"/>
            </a:xfrm>
            <a:custGeom>
              <a:avLst/>
              <a:gdLst/>
              <a:ahLst/>
              <a:cxnLst/>
              <a:rect l="l" t="t" r="r" b="b"/>
              <a:pathLst>
                <a:path w="22" h="24" extrusionOk="0">
                  <a:moveTo>
                    <a:pt x="8" y="18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22" y="24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69" name="Google Shape;2169;p112"/>
            <p:cNvSpPr/>
            <p:nvPr/>
          </p:nvSpPr>
          <p:spPr>
            <a:xfrm>
              <a:off x="2602637" y="1545303"/>
              <a:ext cx="17415" cy="18842"/>
            </a:xfrm>
            <a:custGeom>
              <a:avLst/>
              <a:gdLst/>
              <a:ahLst/>
              <a:cxnLst/>
              <a:rect l="l" t="t" r="r" b="b"/>
              <a:pathLst>
                <a:path w="16" h="20" extrusionOk="0">
                  <a:moveTo>
                    <a:pt x="0" y="0"/>
                  </a:moveTo>
                  <a:lnTo>
                    <a:pt x="16" y="10"/>
                  </a:lnTo>
                  <a:lnTo>
                    <a:pt x="12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70" name="Google Shape;2170;p112"/>
            <p:cNvSpPr/>
            <p:nvPr/>
          </p:nvSpPr>
          <p:spPr>
            <a:xfrm>
              <a:off x="2600460" y="1520809"/>
              <a:ext cx="26123" cy="28262"/>
            </a:xfrm>
            <a:custGeom>
              <a:avLst/>
              <a:gdLst/>
              <a:ahLst/>
              <a:cxnLst/>
              <a:rect l="l" t="t" r="r" b="b"/>
              <a:pathLst>
                <a:path w="24" h="30" extrusionOk="0">
                  <a:moveTo>
                    <a:pt x="2" y="0"/>
                  </a:moveTo>
                  <a:lnTo>
                    <a:pt x="24" y="30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71" name="Google Shape;2171;p112"/>
            <p:cNvSpPr/>
            <p:nvPr/>
          </p:nvSpPr>
          <p:spPr>
            <a:xfrm>
              <a:off x="2896527" y="1643278"/>
              <a:ext cx="19592" cy="28262"/>
            </a:xfrm>
            <a:custGeom>
              <a:avLst/>
              <a:gdLst/>
              <a:ahLst/>
              <a:cxnLst/>
              <a:rect l="l" t="t" r="r" b="b"/>
              <a:pathLst>
                <a:path w="18" h="30" extrusionOk="0">
                  <a:moveTo>
                    <a:pt x="4" y="0"/>
                  </a:moveTo>
                  <a:lnTo>
                    <a:pt x="18" y="30"/>
                  </a:lnTo>
                  <a:lnTo>
                    <a:pt x="2" y="12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72" name="Google Shape;2172;p112"/>
            <p:cNvSpPr/>
            <p:nvPr/>
          </p:nvSpPr>
          <p:spPr>
            <a:xfrm>
              <a:off x="2918296" y="1801546"/>
              <a:ext cx="13063" cy="15073"/>
            </a:xfrm>
            <a:custGeom>
              <a:avLst/>
              <a:gdLst/>
              <a:ahLst/>
              <a:cxnLst/>
              <a:rect l="l" t="t" r="r" b="b"/>
              <a:pathLst>
                <a:path w="12" h="16" extrusionOk="0">
                  <a:moveTo>
                    <a:pt x="4" y="0"/>
                  </a:moveTo>
                  <a:lnTo>
                    <a:pt x="12" y="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73" name="Google Shape;2173;p112"/>
            <p:cNvSpPr/>
            <p:nvPr/>
          </p:nvSpPr>
          <p:spPr>
            <a:xfrm>
              <a:off x="2946597" y="1875028"/>
              <a:ext cx="6531" cy="13189"/>
            </a:xfrm>
            <a:custGeom>
              <a:avLst/>
              <a:gdLst/>
              <a:ahLst/>
              <a:cxnLst/>
              <a:rect l="l" t="t" r="r" b="b"/>
              <a:pathLst>
                <a:path w="6" h="14" extrusionOk="0">
                  <a:moveTo>
                    <a:pt x="4" y="0"/>
                  </a:moveTo>
                  <a:lnTo>
                    <a:pt x="6" y="6"/>
                  </a:lnTo>
                  <a:lnTo>
                    <a:pt x="0" y="14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74" name="Google Shape;2174;p112"/>
            <p:cNvSpPr/>
            <p:nvPr/>
          </p:nvSpPr>
          <p:spPr>
            <a:xfrm>
              <a:off x="2944420" y="1956047"/>
              <a:ext cx="8708" cy="16957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6" y="0"/>
                  </a:moveTo>
                  <a:lnTo>
                    <a:pt x="8" y="4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75" name="Google Shape;2175;p112"/>
            <p:cNvSpPr/>
            <p:nvPr/>
          </p:nvSpPr>
          <p:spPr>
            <a:xfrm>
              <a:off x="2408887" y="2312151"/>
              <a:ext cx="43539" cy="3768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8" y="0"/>
                  </a:moveTo>
                  <a:lnTo>
                    <a:pt x="22" y="6"/>
                  </a:lnTo>
                  <a:lnTo>
                    <a:pt x="32" y="20"/>
                  </a:lnTo>
                  <a:lnTo>
                    <a:pt x="40" y="24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22" y="40"/>
                  </a:lnTo>
                  <a:lnTo>
                    <a:pt x="10" y="38"/>
                  </a:lnTo>
                  <a:lnTo>
                    <a:pt x="18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6" y="26"/>
                  </a:lnTo>
                  <a:lnTo>
                    <a:pt x="0" y="20"/>
                  </a:lnTo>
                  <a:lnTo>
                    <a:pt x="8" y="18"/>
                  </a:lnTo>
                  <a:lnTo>
                    <a:pt x="2" y="8"/>
                  </a:lnTo>
                  <a:lnTo>
                    <a:pt x="2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76" name="Google Shape;2176;p112"/>
            <p:cNvSpPr/>
            <p:nvPr/>
          </p:nvSpPr>
          <p:spPr>
            <a:xfrm>
              <a:off x="2929180" y="2023875"/>
              <a:ext cx="6531" cy="43335"/>
            </a:xfrm>
            <a:custGeom>
              <a:avLst/>
              <a:gdLst/>
              <a:ahLst/>
              <a:cxnLst/>
              <a:rect l="l" t="t" r="r" b="b"/>
              <a:pathLst>
                <a:path w="6" h="46" extrusionOk="0">
                  <a:moveTo>
                    <a:pt x="6" y="14"/>
                  </a:moveTo>
                  <a:lnTo>
                    <a:pt x="6" y="46"/>
                  </a:lnTo>
                  <a:lnTo>
                    <a:pt x="4" y="2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0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77" name="Google Shape;2177;p112"/>
            <p:cNvSpPr/>
            <p:nvPr/>
          </p:nvSpPr>
          <p:spPr>
            <a:xfrm>
              <a:off x="2933535" y="2095472"/>
              <a:ext cx="19592" cy="22609"/>
            </a:xfrm>
            <a:custGeom>
              <a:avLst/>
              <a:gdLst/>
              <a:ahLst/>
              <a:cxnLst/>
              <a:rect l="l" t="t" r="r" b="b"/>
              <a:pathLst>
                <a:path w="18" h="24" extrusionOk="0">
                  <a:moveTo>
                    <a:pt x="12" y="4"/>
                  </a:moveTo>
                  <a:lnTo>
                    <a:pt x="10" y="10"/>
                  </a:lnTo>
                  <a:lnTo>
                    <a:pt x="12" y="16"/>
                  </a:lnTo>
                  <a:lnTo>
                    <a:pt x="18" y="12"/>
                  </a:lnTo>
                  <a:lnTo>
                    <a:pt x="16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78" name="Google Shape;2178;p112"/>
            <p:cNvSpPr/>
            <p:nvPr/>
          </p:nvSpPr>
          <p:spPr>
            <a:xfrm>
              <a:off x="2887819" y="2142578"/>
              <a:ext cx="26123" cy="15073"/>
            </a:xfrm>
            <a:custGeom>
              <a:avLst/>
              <a:gdLst/>
              <a:ahLst/>
              <a:cxnLst/>
              <a:rect l="l" t="t" r="r" b="b"/>
              <a:pathLst>
                <a:path w="24" h="16" extrusionOk="0">
                  <a:moveTo>
                    <a:pt x="4" y="2"/>
                  </a:moveTo>
                  <a:lnTo>
                    <a:pt x="0" y="10"/>
                  </a:lnTo>
                  <a:lnTo>
                    <a:pt x="10" y="16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79" name="Google Shape;2179;p112"/>
            <p:cNvSpPr/>
            <p:nvPr/>
          </p:nvSpPr>
          <p:spPr>
            <a:xfrm>
              <a:off x="2833395" y="2187796"/>
              <a:ext cx="39186" cy="15073"/>
            </a:xfrm>
            <a:custGeom>
              <a:avLst/>
              <a:gdLst/>
              <a:ahLst/>
              <a:cxnLst/>
              <a:rect l="l" t="t" r="r" b="b"/>
              <a:pathLst>
                <a:path w="36" h="16" extrusionOk="0">
                  <a:moveTo>
                    <a:pt x="2" y="10"/>
                  </a:moveTo>
                  <a:lnTo>
                    <a:pt x="0" y="14"/>
                  </a:lnTo>
                  <a:lnTo>
                    <a:pt x="18" y="16"/>
                  </a:lnTo>
                  <a:lnTo>
                    <a:pt x="36" y="12"/>
                  </a:lnTo>
                  <a:lnTo>
                    <a:pt x="32" y="8"/>
                  </a:lnTo>
                  <a:lnTo>
                    <a:pt x="8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80" name="Google Shape;2180;p112"/>
            <p:cNvSpPr/>
            <p:nvPr/>
          </p:nvSpPr>
          <p:spPr>
            <a:xfrm>
              <a:off x="2848633" y="2202869"/>
              <a:ext cx="39186" cy="15073"/>
            </a:xfrm>
            <a:custGeom>
              <a:avLst/>
              <a:gdLst/>
              <a:ahLst/>
              <a:cxnLst/>
              <a:rect l="l" t="t" r="r" b="b"/>
              <a:pathLst>
                <a:path w="36" h="16" extrusionOk="0">
                  <a:moveTo>
                    <a:pt x="36" y="8"/>
                  </a:moveTo>
                  <a:lnTo>
                    <a:pt x="32" y="12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18" y="8"/>
                  </a:lnTo>
                  <a:lnTo>
                    <a:pt x="6" y="8"/>
                  </a:lnTo>
                  <a:lnTo>
                    <a:pt x="0" y="4"/>
                  </a:lnTo>
                  <a:lnTo>
                    <a:pt x="18" y="0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81" name="Google Shape;2181;p112"/>
            <p:cNvSpPr/>
            <p:nvPr/>
          </p:nvSpPr>
          <p:spPr>
            <a:xfrm>
              <a:off x="2850809" y="2212290"/>
              <a:ext cx="37009" cy="30146"/>
            </a:xfrm>
            <a:custGeom>
              <a:avLst/>
              <a:gdLst/>
              <a:ahLst/>
              <a:cxnLst/>
              <a:rect l="l" t="t" r="r" b="b"/>
              <a:pathLst>
                <a:path w="34" h="32" extrusionOk="0">
                  <a:moveTo>
                    <a:pt x="20" y="6"/>
                  </a:moveTo>
                  <a:lnTo>
                    <a:pt x="34" y="14"/>
                  </a:lnTo>
                  <a:lnTo>
                    <a:pt x="34" y="20"/>
                  </a:lnTo>
                  <a:lnTo>
                    <a:pt x="24" y="22"/>
                  </a:lnTo>
                  <a:lnTo>
                    <a:pt x="32" y="26"/>
                  </a:lnTo>
                  <a:lnTo>
                    <a:pt x="32" y="32"/>
                  </a:lnTo>
                  <a:lnTo>
                    <a:pt x="30" y="32"/>
                  </a:lnTo>
                  <a:lnTo>
                    <a:pt x="8" y="18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0" y="6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82" name="Google Shape;2182;p112"/>
            <p:cNvSpPr/>
            <p:nvPr/>
          </p:nvSpPr>
          <p:spPr>
            <a:xfrm>
              <a:off x="2798563" y="2285772"/>
              <a:ext cx="39186" cy="22609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36" y="6"/>
                  </a:moveTo>
                  <a:lnTo>
                    <a:pt x="36" y="16"/>
                  </a:lnTo>
                  <a:lnTo>
                    <a:pt x="34" y="18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14" y="8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83" name="Google Shape;2183;p112"/>
            <p:cNvSpPr/>
            <p:nvPr/>
          </p:nvSpPr>
          <p:spPr>
            <a:xfrm>
              <a:off x="3075038" y="2280119"/>
              <a:ext cx="17415" cy="13189"/>
            </a:xfrm>
            <a:custGeom>
              <a:avLst/>
              <a:gdLst/>
              <a:ahLst/>
              <a:cxnLst/>
              <a:rect l="l" t="t" r="r" b="b"/>
              <a:pathLst>
                <a:path w="16" h="14" extrusionOk="0">
                  <a:moveTo>
                    <a:pt x="10" y="4"/>
                  </a:moveTo>
                  <a:lnTo>
                    <a:pt x="0" y="14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84" name="Google Shape;2184;p112"/>
            <p:cNvSpPr/>
            <p:nvPr/>
          </p:nvSpPr>
          <p:spPr>
            <a:xfrm>
              <a:off x="2850809" y="2442156"/>
              <a:ext cx="161096" cy="94207"/>
            </a:xfrm>
            <a:custGeom>
              <a:avLst/>
              <a:gdLst/>
              <a:ahLst/>
              <a:cxnLst/>
              <a:rect l="l" t="t" r="r" b="b"/>
              <a:pathLst>
                <a:path w="148" h="100" extrusionOk="0">
                  <a:moveTo>
                    <a:pt x="62" y="96"/>
                  </a:moveTo>
                  <a:lnTo>
                    <a:pt x="44" y="86"/>
                  </a:lnTo>
                  <a:lnTo>
                    <a:pt x="26" y="88"/>
                  </a:lnTo>
                  <a:lnTo>
                    <a:pt x="24" y="80"/>
                  </a:lnTo>
                  <a:lnTo>
                    <a:pt x="28" y="82"/>
                  </a:lnTo>
                  <a:lnTo>
                    <a:pt x="36" y="76"/>
                  </a:lnTo>
                  <a:lnTo>
                    <a:pt x="36" y="72"/>
                  </a:lnTo>
                  <a:lnTo>
                    <a:pt x="32" y="72"/>
                  </a:lnTo>
                  <a:lnTo>
                    <a:pt x="36" y="64"/>
                  </a:lnTo>
                  <a:lnTo>
                    <a:pt x="32" y="68"/>
                  </a:lnTo>
                  <a:lnTo>
                    <a:pt x="26" y="56"/>
                  </a:lnTo>
                  <a:lnTo>
                    <a:pt x="8" y="58"/>
                  </a:lnTo>
                  <a:lnTo>
                    <a:pt x="8" y="54"/>
                  </a:lnTo>
                  <a:lnTo>
                    <a:pt x="24" y="50"/>
                  </a:lnTo>
                  <a:lnTo>
                    <a:pt x="36" y="50"/>
                  </a:lnTo>
                  <a:lnTo>
                    <a:pt x="38" y="44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8" y="32"/>
                  </a:lnTo>
                  <a:lnTo>
                    <a:pt x="22" y="30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6" y="24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0" y="16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6" y="24"/>
                  </a:lnTo>
                  <a:lnTo>
                    <a:pt x="26" y="20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28" y="16"/>
                  </a:lnTo>
                  <a:lnTo>
                    <a:pt x="22" y="12"/>
                  </a:lnTo>
                  <a:lnTo>
                    <a:pt x="24" y="8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18" y="8"/>
                  </a:lnTo>
                  <a:lnTo>
                    <a:pt x="20" y="4"/>
                  </a:lnTo>
                  <a:lnTo>
                    <a:pt x="28" y="4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2"/>
                  </a:lnTo>
                  <a:lnTo>
                    <a:pt x="44" y="36"/>
                  </a:lnTo>
                  <a:lnTo>
                    <a:pt x="42" y="36"/>
                  </a:lnTo>
                  <a:lnTo>
                    <a:pt x="44" y="38"/>
                  </a:lnTo>
                  <a:lnTo>
                    <a:pt x="44" y="44"/>
                  </a:lnTo>
                  <a:lnTo>
                    <a:pt x="46" y="38"/>
                  </a:lnTo>
                  <a:lnTo>
                    <a:pt x="50" y="38"/>
                  </a:lnTo>
                  <a:lnTo>
                    <a:pt x="50" y="30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4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68" y="26"/>
                  </a:lnTo>
                  <a:lnTo>
                    <a:pt x="70" y="22"/>
                  </a:lnTo>
                  <a:lnTo>
                    <a:pt x="68" y="16"/>
                  </a:lnTo>
                  <a:lnTo>
                    <a:pt x="78" y="12"/>
                  </a:lnTo>
                  <a:lnTo>
                    <a:pt x="86" y="30"/>
                  </a:lnTo>
                  <a:lnTo>
                    <a:pt x="86" y="22"/>
                  </a:lnTo>
                  <a:lnTo>
                    <a:pt x="84" y="14"/>
                  </a:lnTo>
                  <a:lnTo>
                    <a:pt x="88" y="14"/>
                  </a:lnTo>
                  <a:lnTo>
                    <a:pt x="92" y="18"/>
                  </a:lnTo>
                  <a:lnTo>
                    <a:pt x="96" y="16"/>
                  </a:lnTo>
                  <a:lnTo>
                    <a:pt x="98" y="12"/>
                  </a:lnTo>
                  <a:lnTo>
                    <a:pt x="108" y="14"/>
                  </a:lnTo>
                  <a:lnTo>
                    <a:pt x="106" y="2"/>
                  </a:lnTo>
                  <a:lnTo>
                    <a:pt x="112" y="0"/>
                  </a:lnTo>
                  <a:lnTo>
                    <a:pt x="118" y="6"/>
                  </a:lnTo>
                  <a:lnTo>
                    <a:pt x="118" y="10"/>
                  </a:lnTo>
                  <a:lnTo>
                    <a:pt x="122" y="12"/>
                  </a:lnTo>
                  <a:lnTo>
                    <a:pt x="132" y="6"/>
                  </a:lnTo>
                  <a:lnTo>
                    <a:pt x="134" y="6"/>
                  </a:lnTo>
                  <a:lnTo>
                    <a:pt x="126" y="16"/>
                  </a:lnTo>
                  <a:lnTo>
                    <a:pt x="126" y="18"/>
                  </a:lnTo>
                  <a:lnTo>
                    <a:pt x="132" y="16"/>
                  </a:lnTo>
                  <a:lnTo>
                    <a:pt x="132" y="22"/>
                  </a:lnTo>
                  <a:lnTo>
                    <a:pt x="132" y="28"/>
                  </a:lnTo>
                  <a:lnTo>
                    <a:pt x="136" y="26"/>
                  </a:lnTo>
                  <a:lnTo>
                    <a:pt x="136" y="30"/>
                  </a:lnTo>
                  <a:lnTo>
                    <a:pt x="140" y="32"/>
                  </a:lnTo>
                  <a:lnTo>
                    <a:pt x="142" y="28"/>
                  </a:lnTo>
                  <a:lnTo>
                    <a:pt x="146" y="36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8" y="44"/>
                  </a:lnTo>
                  <a:lnTo>
                    <a:pt x="148" y="48"/>
                  </a:lnTo>
                  <a:lnTo>
                    <a:pt x="144" y="54"/>
                  </a:lnTo>
                  <a:lnTo>
                    <a:pt x="134" y="60"/>
                  </a:lnTo>
                  <a:lnTo>
                    <a:pt x="134" y="62"/>
                  </a:lnTo>
                  <a:lnTo>
                    <a:pt x="138" y="62"/>
                  </a:lnTo>
                  <a:lnTo>
                    <a:pt x="130" y="74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10" y="84"/>
                  </a:lnTo>
                  <a:lnTo>
                    <a:pt x="100" y="84"/>
                  </a:lnTo>
                  <a:lnTo>
                    <a:pt x="88" y="98"/>
                  </a:lnTo>
                  <a:lnTo>
                    <a:pt x="80" y="100"/>
                  </a:lnTo>
                  <a:lnTo>
                    <a:pt x="62" y="96"/>
                  </a:lnTo>
                  <a:lnTo>
                    <a:pt x="62" y="9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85" name="Google Shape;2185;p112"/>
            <p:cNvSpPr/>
            <p:nvPr/>
          </p:nvSpPr>
          <p:spPr>
            <a:xfrm>
              <a:off x="2145474" y="1494431"/>
              <a:ext cx="883846" cy="1132371"/>
            </a:xfrm>
            <a:custGeom>
              <a:avLst/>
              <a:gdLst/>
              <a:ahLst/>
              <a:cxnLst/>
              <a:rect l="l" t="t" r="r" b="b"/>
              <a:pathLst>
                <a:path w="812" h="1202" extrusionOk="0">
                  <a:moveTo>
                    <a:pt x="418" y="1118"/>
                  </a:moveTo>
                  <a:lnTo>
                    <a:pt x="422" y="1118"/>
                  </a:lnTo>
                  <a:lnTo>
                    <a:pt x="422" y="1120"/>
                  </a:lnTo>
                  <a:lnTo>
                    <a:pt x="418" y="1122"/>
                  </a:lnTo>
                  <a:lnTo>
                    <a:pt x="408" y="1124"/>
                  </a:lnTo>
                  <a:lnTo>
                    <a:pt x="404" y="1128"/>
                  </a:lnTo>
                  <a:lnTo>
                    <a:pt x="408" y="1130"/>
                  </a:lnTo>
                  <a:lnTo>
                    <a:pt x="410" y="1134"/>
                  </a:lnTo>
                  <a:lnTo>
                    <a:pt x="414" y="1152"/>
                  </a:lnTo>
                  <a:lnTo>
                    <a:pt x="406" y="1168"/>
                  </a:lnTo>
                  <a:lnTo>
                    <a:pt x="404" y="1186"/>
                  </a:lnTo>
                  <a:lnTo>
                    <a:pt x="398" y="1190"/>
                  </a:lnTo>
                  <a:lnTo>
                    <a:pt x="400" y="1198"/>
                  </a:lnTo>
                  <a:lnTo>
                    <a:pt x="388" y="1198"/>
                  </a:lnTo>
                  <a:lnTo>
                    <a:pt x="386" y="1194"/>
                  </a:lnTo>
                  <a:lnTo>
                    <a:pt x="378" y="1202"/>
                  </a:lnTo>
                  <a:lnTo>
                    <a:pt x="372" y="1196"/>
                  </a:lnTo>
                  <a:lnTo>
                    <a:pt x="376" y="1186"/>
                  </a:lnTo>
                  <a:lnTo>
                    <a:pt x="372" y="1190"/>
                  </a:lnTo>
                  <a:lnTo>
                    <a:pt x="372" y="1184"/>
                  </a:lnTo>
                  <a:lnTo>
                    <a:pt x="370" y="1184"/>
                  </a:lnTo>
                  <a:lnTo>
                    <a:pt x="368" y="1190"/>
                  </a:lnTo>
                  <a:lnTo>
                    <a:pt x="364" y="1184"/>
                  </a:lnTo>
                  <a:lnTo>
                    <a:pt x="368" y="1180"/>
                  </a:lnTo>
                  <a:lnTo>
                    <a:pt x="368" y="1176"/>
                  </a:lnTo>
                  <a:lnTo>
                    <a:pt x="360" y="1182"/>
                  </a:lnTo>
                  <a:lnTo>
                    <a:pt x="358" y="1182"/>
                  </a:lnTo>
                  <a:lnTo>
                    <a:pt x="360" y="1180"/>
                  </a:lnTo>
                  <a:lnTo>
                    <a:pt x="366" y="1176"/>
                  </a:lnTo>
                  <a:lnTo>
                    <a:pt x="360" y="1176"/>
                  </a:lnTo>
                  <a:lnTo>
                    <a:pt x="362" y="1172"/>
                  </a:lnTo>
                  <a:lnTo>
                    <a:pt x="332" y="1180"/>
                  </a:lnTo>
                  <a:lnTo>
                    <a:pt x="340" y="1174"/>
                  </a:lnTo>
                  <a:lnTo>
                    <a:pt x="332" y="1168"/>
                  </a:lnTo>
                  <a:lnTo>
                    <a:pt x="328" y="1168"/>
                  </a:lnTo>
                  <a:lnTo>
                    <a:pt x="326" y="1168"/>
                  </a:lnTo>
                  <a:lnTo>
                    <a:pt x="326" y="1164"/>
                  </a:lnTo>
                  <a:lnTo>
                    <a:pt x="320" y="1164"/>
                  </a:lnTo>
                  <a:lnTo>
                    <a:pt x="332" y="1160"/>
                  </a:lnTo>
                  <a:lnTo>
                    <a:pt x="318" y="1160"/>
                  </a:lnTo>
                  <a:lnTo>
                    <a:pt x="322" y="1156"/>
                  </a:lnTo>
                  <a:lnTo>
                    <a:pt x="316" y="1150"/>
                  </a:lnTo>
                  <a:lnTo>
                    <a:pt x="322" y="1144"/>
                  </a:lnTo>
                  <a:lnTo>
                    <a:pt x="312" y="1146"/>
                  </a:lnTo>
                  <a:lnTo>
                    <a:pt x="312" y="1144"/>
                  </a:lnTo>
                  <a:lnTo>
                    <a:pt x="312" y="1142"/>
                  </a:lnTo>
                  <a:lnTo>
                    <a:pt x="312" y="1142"/>
                  </a:lnTo>
                  <a:lnTo>
                    <a:pt x="314" y="1140"/>
                  </a:lnTo>
                  <a:lnTo>
                    <a:pt x="310" y="1138"/>
                  </a:lnTo>
                  <a:lnTo>
                    <a:pt x="310" y="1134"/>
                  </a:lnTo>
                  <a:lnTo>
                    <a:pt x="304" y="1132"/>
                  </a:lnTo>
                  <a:lnTo>
                    <a:pt x="306" y="1124"/>
                  </a:lnTo>
                  <a:lnTo>
                    <a:pt x="304" y="1126"/>
                  </a:lnTo>
                  <a:lnTo>
                    <a:pt x="302" y="1118"/>
                  </a:lnTo>
                  <a:lnTo>
                    <a:pt x="298" y="1118"/>
                  </a:lnTo>
                  <a:lnTo>
                    <a:pt x="294" y="1110"/>
                  </a:lnTo>
                  <a:lnTo>
                    <a:pt x="292" y="1104"/>
                  </a:lnTo>
                  <a:lnTo>
                    <a:pt x="288" y="1100"/>
                  </a:lnTo>
                  <a:lnTo>
                    <a:pt x="290" y="1096"/>
                  </a:lnTo>
                  <a:lnTo>
                    <a:pt x="288" y="1096"/>
                  </a:lnTo>
                  <a:lnTo>
                    <a:pt x="288" y="1090"/>
                  </a:lnTo>
                  <a:lnTo>
                    <a:pt x="286" y="1086"/>
                  </a:lnTo>
                  <a:lnTo>
                    <a:pt x="294" y="1080"/>
                  </a:lnTo>
                  <a:lnTo>
                    <a:pt x="294" y="1078"/>
                  </a:lnTo>
                  <a:lnTo>
                    <a:pt x="304" y="1074"/>
                  </a:lnTo>
                  <a:lnTo>
                    <a:pt x="298" y="1070"/>
                  </a:lnTo>
                  <a:lnTo>
                    <a:pt x="300" y="1066"/>
                  </a:lnTo>
                  <a:lnTo>
                    <a:pt x="306" y="1068"/>
                  </a:lnTo>
                  <a:lnTo>
                    <a:pt x="306" y="1064"/>
                  </a:lnTo>
                  <a:lnTo>
                    <a:pt x="298" y="1062"/>
                  </a:lnTo>
                  <a:lnTo>
                    <a:pt x="296" y="1066"/>
                  </a:lnTo>
                  <a:lnTo>
                    <a:pt x="290" y="1068"/>
                  </a:lnTo>
                  <a:lnTo>
                    <a:pt x="284" y="1080"/>
                  </a:lnTo>
                  <a:lnTo>
                    <a:pt x="280" y="1080"/>
                  </a:lnTo>
                  <a:lnTo>
                    <a:pt x="280" y="1068"/>
                  </a:lnTo>
                  <a:lnTo>
                    <a:pt x="282" y="1062"/>
                  </a:lnTo>
                  <a:lnTo>
                    <a:pt x="280" y="1064"/>
                  </a:lnTo>
                  <a:lnTo>
                    <a:pt x="278" y="1056"/>
                  </a:lnTo>
                  <a:lnTo>
                    <a:pt x="276" y="1056"/>
                  </a:lnTo>
                  <a:lnTo>
                    <a:pt x="278" y="1050"/>
                  </a:lnTo>
                  <a:lnTo>
                    <a:pt x="278" y="1048"/>
                  </a:lnTo>
                  <a:lnTo>
                    <a:pt x="276" y="1050"/>
                  </a:lnTo>
                  <a:lnTo>
                    <a:pt x="274" y="1048"/>
                  </a:lnTo>
                  <a:lnTo>
                    <a:pt x="278" y="1044"/>
                  </a:lnTo>
                  <a:lnTo>
                    <a:pt x="272" y="1042"/>
                  </a:lnTo>
                  <a:lnTo>
                    <a:pt x="272" y="1034"/>
                  </a:lnTo>
                  <a:lnTo>
                    <a:pt x="266" y="1036"/>
                  </a:lnTo>
                  <a:lnTo>
                    <a:pt x="270" y="1028"/>
                  </a:lnTo>
                  <a:lnTo>
                    <a:pt x="266" y="1030"/>
                  </a:lnTo>
                  <a:lnTo>
                    <a:pt x="262" y="1024"/>
                  </a:lnTo>
                  <a:lnTo>
                    <a:pt x="268" y="1018"/>
                  </a:lnTo>
                  <a:lnTo>
                    <a:pt x="260" y="1018"/>
                  </a:lnTo>
                  <a:lnTo>
                    <a:pt x="264" y="1016"/>
                  </a:lnTo>
                  <a:lnTo>
                    <a:pt x="260" y="1014"/>
                  </a:lnTo>
                  <a:lnTo>
                    <a:pt x="260" y="1006"/>
                  </a:lnTo>
                  <a:lnTo>
                    <a:pt x="266" y="1008"/>
                  </a:lnTo>
                  <a:lnTo>
                    <a:pt x="262" y="1004"/>
                  </a:lnTo>
                  <a:lnTo>
                    <a:pt x="266" y="1000"/>
                  </a:lnTo>
                  <a:lnTo>
                    <a:pt x="266" y="994"/>
                  </a:lnTo>
                  <a:lnTo>
                    <a:pt x="260" y="994"/>
                  </a:lnTo>
                  <a:lnTo>
                    <a:pt x="260" y="992"/>
                  </a:lnTo>
                  <a:lnTo>
                    <a:pt x="256" y="988"/>
                  </a:lnTo>
                  <a:lnTo>
                    <a:pt x="256" y="982"/>
                  </a:lnTo>
                  <a:lnTo>
                    <a:pt x="258" y="978"/>
                  </a:lnTo>
                  <a:lnTo>
                    <a:pt x="258" y="976"/>
                  </a:lnTo>
                  <a:lnTo>
                    <a:pt x="262" y="972"/>
                  </a:lnTo>
                  <a:lnTo>
                    <a:pt x="258" y="972"/>
                  </a:lnTo>
                  <a:lnTo>
                    <a:pt x="260" y="968"/>
                  </a:lnTo>
                  <a:lnTo>
                    <a:pt x="260" y="960"/>
                  </a:lnTo>
                  <a:lnTo>
                    <a:pt x="266" y="958"/>
                  </a:lnTo>
                  <a:lnTo>
                    <a:pt x="262" y="952"/>
                  </a:lnTo>
                  <a:lnTo>
                    <a:pt x="294" y="952"/>
                  </a:lnTo>
                  <a:lnTo>
                    <a:pt x="288" y="946"/>
                  </a:lnTo>
                  <a:lnTo>
                    <a:pt x="290" y="944"/>
                  </a:lnTo>
                  <a:lnTo>
                    <a:pt x="292" y="940"/>
                  </a:lnTo>
                  <a:lnTo>
                    <a:pt x="286" y="940"/>
                  </a:lnTo>
                  <a:lnTo>
                    <a:pt x="288" y="944"/>
                  </a:lnTo>
                  <a:lnTo>
                    <a:pt x="276" y="948"/>
                  </a:lnTo>
                  <a:lnTo>
                    <a:pt x="270" y="948"/>
                  </a:lnTo>
                  <a:lnTo>
                    <a:pt x="268" y="942"/>
                  </a:lnTo>
                  <a:lnTo>
                    <a:pt x="274" y="936"/>
                  </a:lnTo>
                  <a:lnTo>
                    <a:pt x="292" y="936"/>
                  </a:lnTo>
                  <a:lnTo>
                    <a:pt x="294" y="928"/>
                  </a:lnTo>
                  <a:lnTo>
                    <a:pt x="290" y="928"/>
                  </a:lnTo>
                  <a:lnTo>
                    <a:pt x="294" y="924"/>
                  </a:lnTo>
                  <a:lnTo>
                    <a:pt x="292" y="922"/>
                  </a:lnTo>
                  <a:lnTo>
                    <a:pt x="292" y="916"/>
                  </a:lnTo>
                  <a:lnTo>
                    <a:pt x="302" y="918"/>
                  </a:lnTo>
                  <a:lnTo>
                    <a:pt x="300" y="914"/>
                  </a:lnTo>
                  <a:lnTo>
                    <a:pt x="304" y="912"/>
                  </a:lnTo>
                  <a:lnTo>
                    <a:pt x="302" y="908"/>
                  </a:lnTo>
                  <a:lnTo>
                    <a:pt x="298" y="912"/>
                  </a:lnTo>
                  <a:lnTo>
                    <a:pt x="294" y="908"/>
                  </a:lnTo>
                  <a:lnTo>
                    <a:pt x="294" y="902"/>
                  </a:lnTo>
                  <a:lnTo>
                    <a:pt x="298" y="902"/>
                  </a:lnTo>
                  <a:lnTo>
                    <a:pt x="296" y="896"/>
                  </a:lnTo>
                  <a:lnTo>
                    <a:pt x="300" y="894"/>
                  </a:lnTo>
                  <a:lnTo>
                    <a:pt x="298" y="890"/>
                  </a:lnTo>
                  <a:lnTo>
                    <a:pt x="302" y="888"/>
                  </a:lnTo>
                  <a:lnTo>
                    <a:pt x="302" y="884"/>
                  </a:lnTo>
                  <a:lnTo>
                    <a:pt x="302" y="882"/>
                  </a:lnTo>
                  <a:lnTo>
                    <a:pt x="276" y="878"/>
                  </a:lnTo>
                  <a:lnTo>
                    <a:pt x="270" y="872"/>
                  </a:lnTo>
                  <a:lnTo>
                    <a:pt x="254" y="866"/>
                  </a:lnTo>
                  <a:lnTo>
                    <a:pt x="248" y="854"/>
                  </a:lnTo>
                  <a:lnTo>
                    <a:pt x="254" y="850"/>
                  </a:lnTo>
                  <a:lnTo>
                    <a:pt x="270" y="852"/>
                  </a:lnTo>
                  <a:lnTo>
                    <a:pt x="284" y="864"/>
                  </a:lnTo>
                  <a:lnTo>
                    <a:pt x="298" y="868"/>
                  </a:lnTo>
                  <a:lnTo>
                    <a:pt x="298" y="862"/>
                  </a:lnTo>
                  <a:lnTo>
                    <a:pt x="294" y="864"/>
                  </a:lnTo>
                  <a:lnTo>
                    <a:pt x="290" y="858"/>
                  </a:lnTo>
                  <a:lnTo>
                    <a:pt x="294" y="860"/>
                  </a:lnTo>
                  <a:lnTo>
                    <a:pt x="294" y="858"/>
                  </a:lnTo>
                  <a:lnTo>
                    <a:pt x="296" y="854"/>
                  </a:lnTo>
                  <a:lnTo>
                    <a:pt x="298" y="854"/>
                  </a:lnTo>
                  <a:lnTo>
                    <a:pt x="296" y="850"/>
                  </a:lnTo>
                  <a:lnTo>
                    <a:pt x="282" y="840"/>
                  </a:lnTo>
                  <a:lnTo>
                    <a:pt x="288" y="842"/>
                  </a:lnTo>
                  <a:lnTo>
                    <a:pt x="290" y="840"/>
                  </a:lnTo>
                  <a:lnTo>
                    <a:pt x="288" y="838"/>
                  </a:lnTo>
                  <a:lnTo>
                    <a:pt x="288" y="836"/>
                  </a:lnTo>
                  <a:lnTo>
                    <a:pt x="278" y="836"/>
                  </a:lnTo>
                  <a:lnTo>
                    <a:pt x="284" y="828"/>
                  </a:lnTo>
                  <a:lnTo>
                    <a:pt x="274" y="834"/>
                  </a:lnTo>
                  <a:lnTo>
                    <a:pt x="276" y="826"/>
                  </a:lnTo>
                  <a:lnTo>
                    <a:pt x="282" y="822"/>
                  </a:lnTo>
                  <a:lnTo>
                    <a:pt x="268" y="824"/>
                  </a:lnTo>
                  <a:lnTo>
                    <a:pt x="282" y="814"/>
                  </a:lnTo>
                  <a:lnTo>
                    <a:pt x="266" y="812"/>
                  </a:lnTo>
                  <a:lnTo>
                    <a:pt x="268" y="804"/>
                  </a:lnTo>
                  <a:lnTo>
                    <a:pt x="264" y="808"/>
                  </a:lnTo>
                  <a:lnTo>
                    <a:pt x="260" y="800"/>
                  </a:lnTo>
                  <a:lnTo>
                    <a:pt x="260" y="806"/>
                  </a:lnTo>
                  <a:lnTo>
                    <a:pt x="252" y="816"/>
                  </a:lnTo>
                  <a:lnTo>
                    <a:pt x="254" y="818"/>
                  </a:lnTo>
                  <a:lnTo>
                    <a:pt x="254" y="822"/>
                  </a:lnTo>
                  <a:lnTo>
                    <a:pt x="246" y="826"/>
                  </a:lnTo>
                  <a:lnTo>
                    <a:pt x="238" y="822"/>
                  </a:lnTo>
                  <a:lnTo>
                    <a:pt x="236" y="824"/>
                  </a:lnTo>
                  <a:lnTo>
                    <a:pt x="232" y="816"/>
                  </a:lnTo>
                  <a:lnTo>
                    <a:pt x="230" y="814"/>
                  </a:lnTo>
                  <a:lnTo>
                    <a:pt x="232" y="810"/>
                  </a:lnTo>
                  <a:lnTo>
                    <a:pt x="238" y="802"/>
                  </a:lnTo>
                  <a:lnTo>
                    <a:pt x="234" y="798"/>
                  </a:lnTo>
                  <a:lnTo>
                    <a:pt x="244" y="784"/>
                  </a:lnTo>
                  <a:lnTo>
                    <a:pt x="242" y="780"/>
                  </a:lnTo>
                  <a:lnTo>
                    <a:pt x="246" y="778"/>
                  </a:lnTo>
                  <a:lnTo>
                    <a:pt x="244" y="770"/>
                  </a:lnTo>
                  <a:lnTo>
                    <a:pt x="246" y="762"/>
                  </a:lnTo>
                  <a:lnTo>
                    <a:pt x="232" y="752"/>
                  </a:lnTo>
                  <a:lnTo>
                    <a:pt x="238" y="746"/>
                  </a:lnTo>
                  <a:lnTo>
                    <a:pt x="236" y="744"/>
                  </a:lnTo>
                  <a:lnTo>
                    <a:pt x="238" y="736"/>
                  </a:lnTo>
                  <a:lnTo>
                    <a:pt x="232" y="740"/>
                  </a:lnTo>
                  <a:lnTo>
                    <a:pt x="234" y="732"/>
                  </a:lnTo>
                  <a:lnTo>
                    <a:pt x="228" y="726"/>
                  </a:lnTo>
                  <a:lnTo>
                    <a:pt x="228" y="720"/>
                  </a:lnTo>
                  <a:lnTo>
                    <a:pt x="230" y="722"/>
                  </a:lnTo>
                  <a:lnTo>
                    <a:pt x="230" y="716"/>
                  </a:lnTo>
                  <a:lnTo>
                    <a:pt x="226" y="710"/>
                  </a:lnTo>
                  <a:lnTo>
                    <a:pt x="228" y="708"/>
                  </a:lnTo>
                  <a:lnTo>
                    <a:pt x="222" y="706"/>
                  </a:lnTo>
                  <a:lnTo>
                    <a:pt x="224" y="696"/>
                  </a:lnTo>
                  <a:lnTo>
                    <a:pt x="218" y="692"/>
                  </a:lnTo>
                  <a:lnTo>
                    <a:pt x="216" y="686"/>
                  </a:lnTo>
                  <a:lnTo>
                    <a:pt x="224" y="684"/>
                  </a:lnTo>
                  <a:lnTo>
                    <a:pt x="214" y="674"/>
                  </a:lnTo>
                  <a:lnTo>
                    <a:pt x="212" y="670"/>
                  </a:lnTo>
                  <a:lnTo>
                    <a:pt x="214" y="664"/>
                  </a:lnTo>
                  <a:lnTo>
                    <a:pt x="200" y="652"/>
                  </a:lnTo>
                  <a:lnTo>
                    <a:pt x="196" y="636"/>
                  </a:lnTo>
                  <a:lnTo>
                    <a:pt x="194" y="640"/>
                  </a:lnTo>
                  <a:lnTo>
                    <a:pt x="196" y="630"/>
                  </a:lnTo>
                  <a:lnTo>
                    <a:pt x="192" y="620"/>
                  </a:lnTo>
                  <a:lnTo>
                    <a:pt x="188" y="620"/>
                  </a:lnTo>
                  <a:lnTo>
                    <a:pt x="184" y="612"/>
                  </a:lnTo>
                  <a:lnTo>
                    <a:pt x="178" y="616"/>
                  </a:lnTo>
                  <a:lnTo>
                    <a:pt x="178" y="608"/>
                  </a:lnTo>
                  <a:lnTo>
                    <a:pt x="164" y="602"/>
                  </a:lnTo>
                  <a:lnTo>
                    <a:pt x="164" y="606"/>
                  </a:lnTo>
                  <a:lnTo>
                    <a:pt x="160" y="598"/>
                  </a:lnTo>
                  <a:lnTo>
                    <a:pt x="130" y="586"/>
                  </a:lnTo>
                  <a:lnTo>
                    <a:pt x="124" y="598"/>
                  </a:lnTo>
                  <a:lnTo>
                    <a:pt x="120" y="588"/>
                  </a:lnTo>
                  <a:lnTo>
                    <a:pt x="102" y="606"/>
                  </a:lnTo>
                  <a:lnTo>
                    <a:pt x="98" y="602"/>
                  </a:lnTo>
                  <a:lnTo>
                    <a:pt x="100" y="592"/>
                  </a:lnTo>
                  <a:lnTo>
                    <a:pt x="94" y="590"/>
                  </a:lnTo>
                  <a:lnTo>
                    <a:pt x="90" y="598"/>
                  </a:lnTo>
                  <a:lnTo>
                    <a:pt x="80" y="592"/>
                  </a:lnTo>
                  <a:lnTo>
                    <a:pt x="76" y="598"/>
                  </a:lnTo>
                  <a:lnTo>
                    <a:pt x="88" y="612"/>
                  </a:lnTo>
                  <a:lnTo>
                    <a:pt x="64" y="604"/>
                  </a:lnTo>
                  <a:lnTo>
                    <a:pt x="46" y="582"/>
                  </a:lnTo>
                  <a:lnTo>
                    <a:pt x="64" y="566"/>
                  </a:lnTo>
                  <a:lnTo>
                    <a:pt x="40" y="562"/>
                  </a:lnTo>
                  <a:lnTo>
                    <a:pt x="40" y="556"/>
                  </a:lnTo>
                  <a:lnTo>
                    <a:pt x="44" y="548"/>
                  </a:lnTo>
                  <a:lnTo>
                    <a:pt x="42" y="546"/>
                  </a:lnTo>
                  <a:lnTo>
                    <a:pt x="36" y="558"/>
                  </a:lnTo>
                  <a:lnTo>
                    <a:pt x="32" y="560"/>
                  </a:lnTo>
                  <a:lnTo>
                    <a:pt x="20" y="548"/>
                  </a:lnTo>
                  <a:lnTo>
                    <a:pt x="22" y="546"/>
                  </a:lnTo>
                  <a:lnTo>
                    <a:pt x="36" y="532"/>
                  </a:lnTo>
                  <a:lnTo>
                    <a:pt x="88" y="540"/>
                  </a:lnTo>
                  <a:lnTo>
                    <a:pt x="98" y="534"/>
                  </a:lnTo>
                  <a:lnTo>
                    <a:pt x="88" y="520"/>
                  </a:lnTo>
                  <a:lnTo>
                    <a:pt x="96" y="516"/>
                  </a:lnTo>
                  <a:lnTo>
                    <a:pt x="96" y="512"/>
                  </a:lnTo>
                  <a:lnTo>
                    <a:pt x="92" y="504"/>
                  </a:lnTo>
                  <a:lnTo>
                    <a:pt x="84" y="508"/>
                  </a:lnTo>
                  <a:lnTo>
                    <a:pt x="84" y="506"/>
                  </a:lnTo>
                  <a:lnTo>
                    <a:pt x="84" y="502"/>
                  </a:lnTo>
                  <a:lnTo>
                    <a:pt x="70" y="514"/>
                  </a:lnTo>
                  <a:lnTo>
                    <a:pt x="56" y="506"/>
                  </a:lnTo>
                  <a:lnTo>
                    <a:pt x="58" y="514"/>
                  </a:lnTo>
                  <a:lnTo>
                    <a:pt x="52" y="518"/>
                  </a:lnTo>
                  <a:lnTo>
                    <a:pt x="40" y="514"/>
                  </a:lnTo>
                  <a:lnTo>
                    <a:pt x="38" y="510"/>
                  </a:lnTo>
                  <a:lnTo>
                    <a:pt x="44" y="502"/>
                  </a:lnTo>
                  <a:lnTo>
                    <a:pt x="32" y="504"/>
                  </a:lnTo>
                  <a:lnTo>
                    <a:pt x="38" y="494"/>
                  </a:lnTo>
                  <a:lnTo>
                    <a:pt x="22" y="498"/>
                  </a:lnTo>
                  <a:lnTo>
                    <a:pt x="22" y="496"/>
                  </a:lnTo>
                  <a:lnTo>
                    <a:pt x="22" y="492"/>
                  </a:lnTo>
                  <a:lnTo>
                    <a:pt x="10" y="488"/>
                  </a:lnTo>
                  <a:lnTo>
                    <a:pt x="8" y="480"/>
                  </a:lnTo>
                  <a:lnTo>
                    <a:pt x="0" y="474"/>
                  </a:lnTo>
                  <a:lnTo>
                    <a:pt x="6" y="466"/>
                  </a:lnTo>
                  <a:lnTo>
                    <a:pt x="2" y="462"/>
                  </a:lnTo>
                  <a:lnTo>
                    <a:pt x="4" y="452"/>
                  </a:lnTo>
                  <a:lnTo>
                    <a:pt x="16" y="444"/>
                  </a:lnTo>
                  <a:lnTo>
                    <a:pt x="26" y="444"/>
                  </a:lnTo>
                  <a:lnTo>
                    <a:pt x="28" y="436"/>
                  </a:lnTo>
                  <a:lnTo>
                    <a:pt x="54" y="428"/>
                  </a:lnTo>
                  <a:lnTo>
                    <a:pt x="48" y="420"/>
                  </a:lnTo>
                  <a:lnTo>
                    <a:pt x="56" y="414"/>
                  </a:lnTo>
                  <a:lnTo>
                    <a:pt x="76" y="406"/>
                  </a:lnTo>
                  <a:lnTo>
                    <a:pt x="92" y="412"/>
                  </a:lnTo>
                  <a:lnTo>
                    <a:pt x="108" y="382"/>
                  </a:lnTo>
                  <a:lnTo>
                    <a:pt x="108" y="372"/>
                  </a:lnTo>
                  <a:lnTo>
                    <a:pt x="104" y="366"/>
                  </a:lnTo>
                  <a:lnTo>
                    <a:pt x="104" y="358"/>
                  </a:lnTo>
                  <a:lnTo>
                    <a:pt x="114" y="356"/>
                  </a:lnTo>
                  <a:lnTo>
                    <a:pt x="106" y="348"/>
                  </a:lnTo>
                  <a:lnTo>
                    <a:pt x="124" y="334"/>
                  </a:lnTo>
                  <a:lnTo>
                    <a:pt x="116" y="324"/>
                  </a:lnTo>
                  <a:lnTo>
                    <a:pt x="112" y="338"/>
                  </a:lnTo>
                  <a:lnTo>
                    <a:pt x="102" y="338"/>
                  </a:lnTo>
                  <a:lnTo>
                    <a:pt x="94" y="348"/>
                  </a:lnTo>
                  <a:lnTo>
                    <a:pt x="86" y="338"/>
                  </a:lnTo>
                  <a:lnTo>
                    <a:pt x="76" y="340"/>
                  </a:lnTo>
                  <a:lnTo>
                    <a:pt x="72" y="332"/>
                  </a:lnTo>
                  <a:lnTo>
                    <a:pt x="70" y="320"/>
                  </a:lnTo>
                  <a:lnTo>
                    <a:pt x="80" y="312"/>
                  </a:lnTo>
                  <a:lnTo>
                    <a:pt x="84" y="300"/>
                  </a:lnTo>
                  <a:lnTo>
                    <a:pt x="100" y="296"/>
                  </a:lnTo>
                  <a:lnTo>
                    <a:pt x="98" y="286"/>
                  </a:lnTo>
                  <a:lnTo>
                    <a:pt x="118" y="252"/>
                  </a:lnTo>
                  <a:lnTo>
                    <a:pt x="128" y="246"/>
                  </a:lnTo>
                  <a:lnTo>
                    <a:pt x="146" y="256"/>
                  </a:lnTo>
                  <a:lnTo>
                    <a:pt x="152" y="250"/>
                  </a:lnTo>
                  <a:lnTo>
                    <a:pt x="150" y="232"/>
                  </a:lnTo>
                  <a:lnTo>
                    <a:pt x="156" y="218"/>
                  </a:lnTo>
                  <a:lnTo>
                    <a:pt x="148" y="198"/>
                  </a:lnTo>
                  <a:lnTo>
                    <a:pt x="164" y="180"/>
                  </a:lnTo>
                  <a:lnTo>
                    <a:pt x="178" y="188"/>
                  </a:lnTo>
                  <a:lnTo>
                    <a:pt x="182" y="204"/>
                  </a:lnTo>
                  <a:lnTo>
                    <a:pt x="204" y="228"/>
                  </a:lnTo>
                  <a:lnTo>
                    <a:pt x="206" y="226"/>
                  </a:lnTo>
                  <a:lnTo>
                    <a:pt x="204" y="216"/>
                  </a:lnTo>
                  <a:lnTo>
                    <a:pt x="172" y="176"/>
                  </a:lnTo>
                  <a:lnTo>
                    <a:pt x="238" y="138"/>
                  </a:lnTo>
                  <a:lnTo>
                    <a:pt x="250" y="160"/>
                  </a:lnTo>
                  <a:lnTo>
                    <a:pt x="252" y="178"/>
                  </a:lnTo>
                  <a:lnTo>
                    <a:pt x="250" y="206"/>
                  </a:lnTo>
                  <a:lnTo>
                    <a:pt x="250" y="216"/>
                  </a:lnTo>
                  <a:lnTo>
                    <a:pt x="256" y="212"/>
                  </a:lnTo>
                  <a:lnTo>
                    <a:pt x="254" y="202"/>
                  </a:lnTo>
                  <a:lnTo>
                    <a:pt x="260" y="188"/>
                  </a:lnTo>
                  <a:lnTo>
                    <a:pt x="260" y="172"/>
                  </a:lnTo>
                  <a:lnTo>
                    <a:pt x="298" y="202"/>
                  </a:lnTo>
                  <a:lnTo>
                    <a:pt x="286" y="178"/>
                  </a:lnTo>
                  <a:lnTo>
                    <a:pt x="304" y="182"/>
                  </a:lnTo>
                  <a:lnTo>
                    <a:pt x="288" y="152"/>
                  </a:lnTo>
                  <a:lnTo>
                    <a:pt x="286" y="136"/>
                  </a:lnTo>
                  <a:lnTo>
                    <a:pt x="282" y="124"/>
                  </a:lnTo>
                  <a:lnTo>
                    <a:pt x="284" y="122"/>
                  </a:lnTo>
                  <a:lnTo>
                    <a:pt x="308" y="126"/>
                  </a:lnTo>
                  <a:lnTo>
                    <a:pt x="328" y="156"/>
                  </a:lnTo>
                  <a:lnTo>
                    <a:pt x="342" y="164"/>
                  </a:lnTo>
                  <a:lnTo>
                    <a:pt x="368" y="196"/>
                  </a:lnTo>
                  <a:lnTo>
                    <a:pt x="374" y="188"/>
                  </a:lnTo>
                  <a:lnTo>
                    <a:pt x="364" y="172"/>
                  </a:lnTo>
                  <a:lnTo>
                    <a:pt x="368" y="146"/>
                  </a:lnTo>
                  <a:lnTo>
                    <a:pt x="378" y="140"/>
                  </a:lnTo>
                  <a:lnTo>
                    <a:pt x="380" y="134"/>
                  </a:lnTo>
                  <a:lnTo>
                    <a:pt x="354" y="94"/>
                  </a:lnTo>
                  <a:lnTo>
                    <a:pt x="402" y="104"/>
                  </a:lnTo>
                  <a:lnTo>
                    <a:pt x="404" y="126"/>
                  </a:lnTo>
                  <a:lnTo>
                    <a:pt x="406" y="122"/>
                  </a:lnTo>
                  <a:lnTo>
                    <a:pt x="402" y="98"/>
                  </a:lnTo>
                  <a:lnTo>
                    <a:pt x="404" y="96"/>
                  </a:lnTo>
                  <a:lnTo>
                    <a:pt x="428" y="134"/>
                  </a:lnTo>
                  <a:lnTo>
                    <a:pt x="430" y="124"/>
                  </a:lnTo>
                  <a:lnTo>
                    <a:pt x="426" y="118"/>
                  </a:lnTo>
                  <a:lnTo>
                    <a:pt x="428" y="106"/>
                  </a:lnTo>
                  <a:lnTo>
                    <a:pt x="412" y="94"/>
                  </a:lnTo>
                  <a:lnTo>
                    <a:pt x="368" y="88"/>
                  </a:lnTo>
                  <a:lnTo>
                    <a:pt x="364" y="80"/>
                  </a:lnTo>
                  <a:lnTo>
                    <a:pt x="364" y="76"/>
                  </a:lnTo>
                  <a:lnTo>
                    <a:pt x="358" y="68"/>
                  </a:lnTo>
                  <a:lnTo>
                    <a:pt x="354" y="58"/>
                  </a:lnTo>
                  <a:lnTo>
                    <a:pt x="356" y="54"/>
                  </a:lnTo>
                  <a:lnTo>
                    <a:pt x="376" y="48"/>
                  </a:lnTo>
                  <a:lnTo>
                    <a:pt x="390" y="40"/>
                  </a:lnTo>
                  <a:lnTo>
                    <a:pt x="402" y="50"/>
                  </a:lnTo>
                  <a:lnTo>
                    <a:pt x="400" y="60"/>
                  </a:lnTo>
                  <a:lnTo>
                    <a:pt x="436" y="76"/>
                  </a:lnTo>
                  <a:lnTo>
                    <a:pt x="444" y="96"/>
                  </a:lnTo>
                  <a:lnTo>
                    <a:pt x="446" y="90"/>
                  </a:lnTo>
                  <a:lnTo>
                    <a:pt x="438" y="72"/>
                  </a:lnTo>
                  <a:lnTo>
                    <a:pt x="442" y="64"/>
                  </a:lnTo>
                  <a:lnTo>
                    <a:pt x="464" y="54"/>
                  </a:lnTo>
                  <a:lnTo>
                    <a:pt x="442" y="48"/>
                  </a:lnTo>
                  <a:lnTo>
                    <a:pt x="440" y="44"/>
                  </a:lnTo>
                  <a:lnTo>
                    <a:pt x="442" y="38"/>
                  </a:lnTo>
                  <a:lnTo>
                    <a:pt x="440" y="28"/>
                  </a:lnTo>
                  <a:lnTo>
                    <a:pt x="442" y="26"/>
                  </a:lnTo>
                  <a:lnTo>
                    <a:pt x="442" y="20"/>
                  </a:lnTo>
                  <a:lnTo>
                    <a:pt x="452" y="22"/>
                  </a:lnTo>
                  <a:lnTo>
                    <a:pt x="456" y="12"/>
                  </a:lnTo>
                  <a:lnTo>
                    <a:pt x="474" y="30"/>
                  </a:lnTo>
                  <a:lnTo>
                    <a:pt x="466" y="10"/>
                  </a:lnTo>
                  <a:lnTo>
                    <a:pt x="474" y="6"/>
                  </a:lnTo>
                  <a:lnTo>
                    <a:pt x="496" y="2"/>
                  </a:lnTo>
                  <a:lnTo>
                    <a:pt x="506" y="16"/>
                  </a:lnTo>
                  <a:lnTo>
                    <a:pt x="504" y="6"/>
                  </a:lnTo>
                  <a:lnTo>
                    <a:pt x="510" y="0"/>
                  </a:lnTo>
                  <a:lnTo>
                    <a:pt x="550" y="2"/>
                  </a:lnTo>
                  <a:lnTo>
                    <a:pt x="576" y="12"/>
                  </a:lnTo>
                  <a:lnTo>
                    <a:pt x="572" y="16"/>
                  </a:lnTo>
                  <a:lnTo>
                    <a:pt x="574" y="24"/>
                  </a:lnTo>
                  <a:lnTo>
                    <a:pt x="606" y="22"/>
                  </a:lnTo>
                  <a:lnTo>
                    <a:pt x="618" y="36"/>
                  </a:lnTo>
                  <a:lnTo>
                    <a:pt x="612" y="48"/>
                  </a:lnTo>
                  <a:lnTo>
                    <a:pt x="550" y="52"/>
                  </a:lnTo>
                  <a:lnTo>
                    <a:pt x="532" y="64"/>
                  </a:lnTo>
                  <a:lnTo>
                    <a:pt x="524" y="66"/>
                  </a:lnTo>
                  <a:lnTo>
                    <a:pt x="488" y="82"/>
                  </a:lnTo>
                  <a:lnTo>
                    <a:pt x="488" y="90"/>
                  </a:lnTo>
                  <a:lnTo>
                    <a:pt x="498" y="80"/>
                  </a:lnTo>
                  <a:lnTo>
                    <a:pt x="504" y="82"/>
                  </a:lnTo>
                  <a:lnTo>
                    <a:pt x="506" y="92"/>
                  </a:lnTo>
                  <a:lnTo>
                    <a:pt x="512" y="78"/>
                  </a:lnTo>
                  <a:lnTo>
                    <a:pt x="534" y="80"/>
                  </a:lnTo>
                  <a:lnTo>
                    <a:pt x="560" y="58"/>
                  </a:lnTo>
                  <a:lnTo>
                    <a:pt x="580" y="62"/>
                  </a:lnTo>
                  <a:lnTo>
                    <a:pt x="580" y="70"/>
                  </a:lnTo>
                  <a:lnTo>
                    <a:pt x="626" y="54"/>
                  </a:lnTo>
                  <a:lnTo>
                    <a:pt x="632" y="60"/>
                  </a:lnTo>
                  <a:lnTo>
                    <a:pt x="630" y="62"/>
                  </a:lnTo>
                  <a:lnTo>
                    <a:pt x="632" y="72"/>
                  </a:lnTo>
                  <a:lnTo>
                    <a:pt x="632" y="76"/>
                  </a:lnTo>
                  <a:lnTo>
                    <a:pt x="612" y="98"/>
                  </a:lnTo>
                  <a:lnTo>
                    <a:pt x="644" y="82"/>
                  </a:lnTo>
                  <a:lnTo>
                    <a:pt x="646" y="98"/>
                  </a:lnTo>
                  <a:lnTo>
                    <a:pt x="654" y="88"/>
                  </a:lnTo>
                  <a:lnTo>
                    <a:pt x="666" y="92"/>
                  </a:lnTo>
                  <a:lnTo>
                    <a:pt x="682" y="116"/>
                  </a:lnTo>
                  <a:lnTo>
                    <a:pt x="662" y="142"/>
                  </a:lnTo>
                  <a:lnTo>
                    <a:pt x="626" y="160"/>
                  </a:lnTo>
                  <a:lnTo>
                    <a:pt x="556" y="168"/>
                  </a:lnTo>
                  <a:lnTo>
                    <a:pt x="520" y="188"/>
                  </a:lnTo>
                  <a:lnTo>
                    <a:pt x="520" y="196"/>
                  </a:lnTo>
                  <a:lnTo>
                    <a:pt x="520" y="206"/>
                  </a:lnTo>
                  <a:lnTo>
                    <a:pt x="576" y="176"/>
                  </a:lnTo>
                  <a:lnTo>
                    <a:pt x="620" y="174"/>
                  </a:lnTo>
                  <a:lnTo>
                    <a:pt x="626" y="180"/>
                  </a:lnTo>
                  <a:lnTo>
                    <a:pt x="626" y="192"/>
                  </a:lnTo>
                  <a:lnTo>
                    <a:pt x="600" y="218"/>
                  </a:lnTo>
                  <a:lnTo>
                    <a:pt x="598" y="224"/>
                  </a:lnTo>
                  <a:lnTo>
                    <a:pt x="606" y="228"/>
                  </a:lnTo>
                  <a:lnTo>
                    <a:pt x="644" y="200"/>
                  </a:lnTo>
                  <a:lnTo>
                    <a:pt x="648" y="198"/>
                  </a:lnTo>
                  <a:lnTo>
                    <a:pt x="644" y="182"/>
                  </a:lnTo>
                  <a:lnTo>
                    <a:pt x="648" y="174"/>
                  </a:lnTo>
                  <a:lnTo>
                    <a:pt x="670" y="168"/>
                  </a:lnTo>
                  <a:lnTo>
                    <a:pt x="676" y="190"/>
                  </a:lnTo>
                  <a:lnTo>
                    <a:pt x="674" y="220"/>
                  </a:lnTo>
                  <a:lnTo>
                    <a:pt x="668" y="236"/>
                  </a:lnTo>
                  <a:lnTo>
                    <a:pt x="666" y="240"/>
                  </a:lnTo>
                  <a:lnTo>
                    <a:pt x="642" y="310"/>
                  </a:lnTo>
                  <a:lnTo>
                    <a:pt x="656" y="288"/>
                  </a:lnTo>
                  <a:lnTo>
                    <a:pt x="660" y="278"/>
                  </a:lnTo>
                  <a:lnTo>
                    <a:pt x="658" y="274"/>
                  </a:lnTo>
                  <a:lnTo>
                    <a:pt x="666" y="268"/>
                  </a:lnTo>
                  <a:lnTo>
                    <a:pt x="692" y="218"/>
                  </a:lnTo>
                  <a:lnTo>
                    <a:pt x="704" y="206"/>
                  </a:lnTo>
                  <a:lnTo>
                    <a:pt x="704" y="226"/>
                  </a:lnTo>
                  <a:lnTo>
                    <a:pt x="712" y="216"/>
                  </a:lnTo>
                  <a:lnTo>
                    <a:pt x="732" y="222"/>
                  </a:lnTo>
                  <a:lnTo>
                    <a:pt x="732" y="214"/>
                  </a:lnTo>
                  <a:lnTo>
                    <a:pt x="738" y="212"/>
                  </a:lnTo>
                  <a:lnTo>
                    <a:pt x="734" y="200"/>
                  </a:lnTo>
                  <a:lnTo>
                    <a:pt x="740" y="200"/>
                  </a:lnTo>
                  <a:lnTo>
                    <a:pt x="740" y="188"/>
                  </a:lnTo>
                  <a:lnTo>
                    <a:pt x="774" y="182"/>
                  </a:lnTo>
                  <a:lnTo>
                    <a:pt x="804" y="196"/>
                  </a:lnTo>
                  <a:lnTo>
                    <a:pt x="812" y="212"/>
                  </a:lnTo>
                  <a:lnTo>
                    <a:pt x="788" y="254"/>
                  </a:lnTo>
                  <a:lnTo>
                    <a:pt x="774" y="256"/>
                  </a:lnTo>
                  <a:lnTo>
                    <a:pt x="780" y="270"/>
                  </a:lnTo>
                  <a:lnTo>
                    <a:pt x="776" y="276"/>
                  </a:lnTo>
                  <a:lnTo>
                    <a:pt x="758" y="288"/>
                  </a:lnTo>
                  <a:lnTo>
                    <a:pt x="736" y="282"/>
                  </a:lnTo>
                  <a:lnTo>
                    <a:pt x="728" y="294"/>
                  </a:lnTo>
                  <a:lnTo>
                    <a:pt x="708" y="290"/>
                  </a:lnTo>
                  <a:lnTo>
                    <a:pt x="688" y="300"/>
                  </a:lnTo>
                  <a:lnTo>
                    <a:pt x="698" y="306"/>
                  </a:lnTo>
                  <a:lnTo>
                    <a:pt x="708" y="294"/>
                  </a:lnTo>
                  <a:lnTo>
                    <a:pt x="758" y="302"/>
                  </a:lnTo>
                  <a:lnTo>
                    <a:pt x="748" y="326"/>
                  </a:lnTo>
                  <a:lnTo>
                    <a:pt x="710" y="322"/>
                  </a:lnTo>
                  <a:lnTo>
                    <a:pt x="704" y="338"/>
                  </a:lnTo>
                  <a:lnTo>
                    <a:pt x="700" y="356"/>
                  </a:lnTo>
                  <a:lnTo>
                    <a:pt x="706" y="362"/>
                  </a:lnTo>
                  <a:lnTo>
                    <a:pt x="708" y="358"/>
                  </a:lnTo>
                  <a:lnTo>
                    <a:pt x="708" y="350"/>
                  </a:lnTo>
                  <a:lnTo>
                    <a:pt x="716" y="342"/>
                  </a:lnTo>
                  <a:lnTo>
                    <a:pt x="736" y="334"/>
                  </a:lnTo>
                  <a:lnTo>
                    <a:pt x="742" y="342"/>
                  </a:lnTo>
                  <a:lnTo>
                    <a:pt x="734" y="362"/>
                  </a:lnTo>
                  <a:lnTo>
                    <a:pt x="720" y="362"/>
                  </a:lnTo>
                  <a:lnTo>
                    <a:pt x="714" y="370"/>
                  </a:lnTo>
                  <a:lnTo>
                    <a:pt x="710" y="408"/>
                  </a:lnTo>
                  <a:lnTo>
                    <a:pt x="714" y="396"/>
                  </a:lnTo>
                  <a:lnTo>
                    <a:pt x="722" y="396"/>
                  </a:lnTo>
                  <a:lnTo>
                    <a:pt x="718" y="404"/>
                  </a:lnTo>
                  <a:lnTo>
                    <a:pt x="716" y="400"/>
                  </a:lnTo>
                  <a:lnTo>
                    <a:pt x="714" y="410"/>
                  </a:lnTo>
                  <a:lnTo>
                    <a:pt x="710" y="410"/>
                  </a:lnTo>
                  <a:lnTo>
                    <a:pt x="710" y="426"/>
                  </a:lnTo>
                  <a:lnTo>
                    <a:pt x="694" y="434"/>
                  </a:lnTo>
                  <a:lnTo>
                    <a:pt x="694" y="442"/>
                  </a:lnTo>
                  <a:lnTo>
                    <a:pt x="696" y="444"/>
                  </a:lnTo>
                  <a:lnTo>
                    <a:pt x="692" y="460"/>
                  </a:lnTo>
                  <a:lnTo>
                    <a:pt x="690" y="474"/>
                  </a:lnTo>
                  <a:lnTo>
                    <a:pt x="692" y="478"/>
                  </a:lnTo>
                  <a:lnTo>
                    <a:pt x="686" y="490"/>
                  </a:lnTo>
                  <a:lnTo>
                    <a:pt x="686" y="496"/>
                  </a:lnTo>
                  <a:lnTo>
                    <a:pt x="684" y="502"/>
                  </a:lnTo>
                  <a:lnTo>
                    <a:pt x="690" y="506"/>
                  </a:lnTo>
                  <a:lnTo>
                    <a:pt x="698" y="486"/>
                  </a:lnTo>
                  <a:lnTo>
                    <a:pt x="720" y="502"/>
                  </a:lnTo>
                  <a:lnTo>
                    <a:pt x="722" y="510"/>
                  </a:lnTo>
                  <a:lnTo>
                    <a:pt x="718" y="512"/>
                  </a:lnTo>
                  <a:lnTo>
                    <a:pt x="700" y="502"/>
                  </a:lnTo>
                  <a:lnTo>
                    <a:pt x="698" y="506"/>
                  </a:lnTo>
                  <a:lnTo>
                    <a:pt x="706" y="514"/>
                  </a:lnTo>
                  <a:lnTo>
                    <a:pt x="700" y="516"/>
                  </a:lnTo>
                  <a:lnTo>
                    <a:pt x="706" y="522"/>
                  </a:lnTo>
                  <a:lnTo>
                    <a:pt x="712" y="524"/>
                  </a:lnTo>
                  <a:lnTo>
                    <a:pt x="720" y="534"/>
                  </a:lnTo>
                  <a:lnTo>
                    <a:pt x="724" y="524"/>
                  </a:lnTo>
                  <a:lnTo>
                    <a:pt x="732" y="528"/>
                  </a:lnTo>
                  <a:lnTo>
                    <a:pt x="734" y="548"/>
                  </a:lnTo>
                  <a:lnTo>
                    <a:pt x="730" y="560"/>
                  </a:lnTo>
                  <a:lnTo>
                    <a:pt x="698" y="552"/>
                  </a:lnTo>
                  <a:lnTo>
                    <a:pt x="698" y="558"/>
                  </a:lnTo>
                  <a:lnTo>
                    <a:pt x="686" y="568"/>
                  </a:lnTo>
                  <a:lnTo>
                    <a:pt x="680" y="558"/>
                  </a:lnTo>
                  <a:lnTo>
                    <a:pt x="672" y="566"/>
                  </a:lnTo>
                  <a:lnTo>
                    <a:pt x="676" y="574"/>
                  </a:lnTo>
                  <a:lnTo>
                    <a:pt x="678" y="572"/>
                  </a:lnTo>
                  <a:lnTo>
                    <a:pt x="684" y="580"/>
                  </a:lnTo>
                  <a:lnTo>
                    <a:pt x="686" y="582"/>
                  </a:lnTo>
                  <a:lnTo>
                    <a:pt x="686" y="592"/>
                  </a:lnTo>
                  <a:lnTo>
                    <a:pt x="700" y="596"/>
                  </a:lnTo>
                  <a:lnTo>
                    <a:pt x="694" y="588"/>
                  </a:lnTo>
                  <a:lnTo>
                    <a:pt x="710" y="592"/>
                  </a:lnTo>
                  <a:lnTo>
                    <a:pt x="712" y="600"/>
                  </a:lnTo>
                  <a:lnTo>
                    <a:pt x="694" y="606"/>
                  </a:lnTo>
                  <a:lnTo>
                    <a:pt x="708" y="610"/>
                  </a:lnTo>
                  <a:lnTo>
                    <a:pt x="714" y="620"/>
                  </a:lnTo>
                  <a:lnTo>
                    <a:pt x="716" y="644"/>
                  </a:lnTo>
                  <a:lnTo>
                    <a:pt x="714" y="650"/>
                  </a:lnTo>
                  <a:lnTo>
                    <a:pt x="708" y="650"/>
                  </a:lnTo>
                  <a:lnTo>
                    <a:pt x="706" y="640"/>
                  </a:lnTo>
                  <a:lnTo>
                    <a:pt x="688" y="634"/>
                  </a:lnTo>
                  <a:lnTo>
                    <a:pt x="680" y="634"/>
                  </a:lnTo>
                  <a:lnTo>
                    <a:pt x="700" y="648"/>
                  </a:lnTo>
                  <a:lnTo>
                    <a:pt x="700" y="652"/>
                  </a:lnTo>
                  <a:lnTo>
                    <a:pt x="698" y="658"/>
                  </a:lnTo>
                  <a:lnTo>
                    <a:pt x="698" y="674"/>
                  </a:lnTo>
                  <a:lnTo>
                    <a:pt x="716" y="676"/>
                  </a:lnTo>
                  <a:lnTo>
                    <a:pt x="720" y="688"/>
                  </a:lnTo>
                  <a:lnTo>
                    <a:pt x="714" y="696"/>
                  </a:lnTo>
                  <a:lnTo>
                    <a:pt x="708" y="696"/>
                  </a:lnTo>
                  <a:lnTo>
                    <a:pt x="700" y="686"/>
                  </a:lnTo>
                  <a:lnTo>
                    <a:pt x="680" y="682"/>
                  </a:lnTo>
                  <a:lnTo>
                    <a:pt x="682" y="690"/>
                  </a:lnTo>
                  <a:lnTo>
                    <a:pt x="680" y="694"/>
                  </a:lnTo>
                  <a:lnTo>
                    <a:pt x="676" y="706"/>
                  </a:lnTo>
                  <a:lnTo>
                    <a:pt x="686" y="706"/>
                  </a:lnTo>
                  <a:lnTo>
                    <a:pt x="704" y="716"/>
                  </a:lnTo>
                  <a:lnTo>
                    <a:pt x="702" y="722"/>
                  </a:lnTo>
                  <a:lnTo>
                    <a:pt x="702" y="732"/>
                  </a:lnTo>
                  <a:lnTo>
                    <a:pt x="690" y="732"/>
                  </a:lnTo>
                  <a:lnTo>
                    <a:pt x="676" y="744"/>
                  </a:lnTo>
                  <a:lnTo>
                    <a:pt x="658" y="732"/>
                  </a:lnTo>
                  <a:lnTo>
                    <a:pt x="652" y="718"/>
                  </a:lnTo>
                  <a:lnTo>
                    <a:pt x="650" y="720"/>
                  </a:lnTo>
                  <a:lnTo>
                    <a:pt x="648" y="730"/>
                  </a:lnTo>
                  <a:lnTo>
                    <a:pt x="642" y="726"/>
                  </a:lnTo>
                  <a:lnTo>
                    <a:pt x="644" y="732"/>
                  </a:lnTo>
                  <a:lnTo>
                    <a:pt x="640" y="732"/>
                  </a:lnTo>
                  <a:lnTo>
                    <a:pt x="630" y="744"/>
                  </a:lnTo>
                  <a:lnTo>
                    <a:pt x="622" y="744"/>
                  </a:lnTo>
                  <a:lnTo>
                    <a:pt x="614" y="748"/>
                  </a:lnTo>
                  <a:lnTo>
                    <a:pt x="618" y="750"/>
                  </a:lnTo>
                  <a:lnTo>
                    <a:pt x="626" y="746"/>
                  </a:lnTo>
                  <a:lnTo>
                    <a:pt x="632" y="752"/>
                  </a:lnTo>
                  <a:lnTo>
                    <a:pt x="642" y="754"/>
                  </a:lnTo>
                  <a:lnTo>
                    <a:pt x="630" y="764"/>
                  </a:lnTo>
                  <a:lnTo>
                    <a:pt x="618" y="764"/>
                  </a:lnTo>
                  <a:lnTo>
                    <a:pt x="618" y="770"/>
                  </a:lnTo>
                  <a:lnTo>
                    <a:pt x="622" y="768"/>
                  </a:lnTo>
                  <a:lnTo>
                    <a:pt x="622" y="772"/>
                  </a:lnTo>
                  <a:lnTo>
                    <a:pt x="636" y="764"/>
                  </a:lnTo>
                  <a:lnTo>
                    <a:pt x="644" y="770"/>
                  </a:lnTo>
                  <a:lnTo>
                    <a:pt x="644" y="778"/>
                  </a:lnTo>
                  <a:lnTo>
                    <a:pt x="634" y="780"/>
                  </a:lnTo>
                  <a:lnTo>
                    <a:pt x="636" y="784"/>
                  </a:lnTo>
                  <a:lnTo>
                    <a:pt x="634" y="796"/>
                  </a:lnTo>
                  <a:lnTo>
                    <a:pt x="640" y="784"/>
                  </a:lnTo>
                  <a:lnTo>
                    <a:pt x="646" y="782"/>
                  </a:lnTo>
                  <a:lnTo>
                    <a:pt x="658" y="794"/>
                  </a:lnTo>
                  <a:lnTo>
                    <a:pt x="674" y="804"/>
                  </a:lnTo>
                  <a:lnTo>
                    <a:pt x="676" y="810"/>
                  </a:lnTo>
                  <a:lnTo>
                    <a:pt x="680" y="812"/>
                  </a:lnTo>
                  <a:lnTo>
                    <a:pt x="674" y="822"/>
                  </a:lnTo>
                  <a:lnTo>
                    <a:pt x="674" y="830"/>
                  </a:lnTo>
                  <a:lnTo>
                    <a:pt x="678" y="824"/>
                  </a:lnTo>
                  <a:lnTo>
                    <a:pt x="684" y="822"/>
                  </a:lnTo>
                  <a:lnTo>
                    <a:pt x="684" y="838"/>
                  </a:lnTo>
                  <a:lnTo>
                    <a:pt x="680" y="840"/>
                  </a:lnTo>
                  <a:lnTo>
                    <a:pt x="684" y="842"/>
                  </a:lnTo>
                  <a:lnTo>
                    <a:pt x="684" y="848"/>
                  </a:lnTo>
                  <a:lnTo>
                    <a:pt x="684" y="850"/>
                  </a:lnTo>
                  <a:lnTo>
                    <a:pt x="684" y="858"/>
                  </a:lnTo>
                  <a:lnTo>
                    <a:pt x="688" y="858"/>
                  </a:lnTo>
                  <a:lnTo>
                    <a:pt x="686" y="864"/>
                  </a:lnTo>
                  <a:lnTo>
                    <a:pt x="678" y="862"/>
                  </a:lnTo>
                  <a:lnTo>
                    <a:pt x="676" y="850"/>
                  </a:lnTo>
                  <a:lnTo>
                    <a:pt x="674" y="850"/>
                  </a:lnTo>
                  <a:lnTo>
                    <a:pt x="674" y="864"/>
                  </a:lnTo>
                  <a:lnTo>
                    <a:pt x="662" y="862"/>
                  </a:lnTo>
                  <a:lnTo>
                    <a:pt x="654" y="852"/>
                  </a:lnTo>
                  <a:lnTo>
                    <a:pt x="652" y="838"/>
                  </a:lnTo>
                  <a:lnTo>
                    <a:pt x="644" y="828"/>
                  </a:lnTo>
                  <a:lnTo>
                    <a:pt x="640" y="828"/>
                  </a:lnTo>
                  <a:lnTo>
                    <a:pt x="624" y="816"/>
                  </a:lnTo>
                  <a:lnTo>
                    <a:pt x="616" y="818"/>
                  </a:lnTo>
                  <a:lnTo>
                    <a:pt x="606" y="808"/>
                  </a:lnTo>
                  <a:lnTo>
                    <a:pt x="608" y="814"/>
                  </a:lnTo>
                  <a:lnTo>
                    <a:pt x="604" y="816"/>
                  </a:lnTo>
                  <a:lnTo>
                    <a:pt x="612" y="818"/>
                  </a:lnTo>
                  <a:lnTo>
                    <a:pt x="610" y="822"/>
                  </a:lnTo>
                  <a:lnTo>
                    <a:pt x="630" y="822"/>
                  </a:lnTo>
                  <a:lnTo>
                    <a:pt x="634" y="826"/>
                  </a:lnTo>
                  <a:lnTo>
                    <a:pt x="634" y="832"/>
                  </a:lnTo>
                  <a:lnTo>
                    <a:pt x="630" y="830"/>
                  </a:lnTo>
                  <a:lnTo>
                    <a:pt x="632" y="834"/>
                  </a:lnTo>
                  <a:lnTo>
                    <a:pt x="620" y="844"/>
                  </a:lnTo>
                  <a:lnTo>
                    <a:pt x="610" y="844"/>
                  </a:lnTo>
                  <a:lnTo>
                    <a:pt x="606" y="840"/>
                  </a:lnTo>
                  <a:lnTo>
                    <a:pt x="606" y="844"/>
                  </a:lnTo>
                  <a:lnTo>
                    <a:pt x="598" y="844"/>
                  </a:lnTo>
                  <a:lnTo>
                    <a:pt x="598" y="846"/>
                  </a:lnTo>
                  <a:lnTo>
                    <a:pt x="600" y="850"/>
                  </a:lnTo>
                  <a:lnTo>
                    <a:pt x="598" y="856"/>
                  </a:lnTo>
                  <a:lnTo>
                    <a:pt x="588" y="864"/>
                  </a:lnTo>
                  <a:lnTo>
                    <a:pt x="600" y="868"/>
                  </a:lnTo>
                  <a:lnTo>
                    <a:pt x="620" y="866"/>
                  </a:lnTo>
                  <a:lnTo>
                    <a:pt x="622" y="868"/>
                  </a:lnTo>
                  <a:lnTo>
                    <a:pt x="594" y="880"/>
                  </a:lnTo>
                  <a:lnTo>
                    <a:pt x="602" y="882"/>
                  </a:lnTo>
                  <a:lnTo>
                    <a:pt x="610" y="882"/>
                  </a:lnTo>
                  <a:lnTo>
                    <a:pt x="612" y="874"/>
                  </a:lnTo>
                  <a:lnTo>
                    <a:pt x="622" y="874"/>
                  </a:lnTo>
                  <a:lnTo>
                    <a:pt x="636" y="866"/>
                  </a:lnTo>
                  <a:lnTo>
                    <a:pt x="658" y="878"/>
                  </a:lnTo>
                  <a:lnTo>
                    <a:pt x="680" y="876"/>
                  </a:lnTo>
                  <a:lnTo>
                    <a:pt x="676" y="884"/>
                  </a:lnTo>
                  <a:lnTo>
                    <a:pt x="666" y="884"/>
                  </a:lnTo>
                  <a:lnTo>
                    <a:pt x="666" y="886"/>
                  </a:lnTo>
                  <a:lnTo>
                    <a:pt x="664" y="888"/>
                  </a:lnTo>
                  <a:lnTo>
                    <a:pt x="656" y="892"/>
                  </a:lnTo>
                  <a:lnTo>
                    <a:pt x="660" y="896"/>
                  </a:lnTo>
                  <a:lnTo>
                    <a:pt x="658" y="900"/>
                  </a:lnTo>
                  <a:lnTo>
                    <a:pt x="650" y="898"/>
                  </a:lnTo>
                  <a:lnTo>
                    <a:pt x="654" y="904"/>
                  </a:lnTo>
                  <a:lnTo>
                    <a:pt x="650" y="902"/>
                  </a:lnTo>
                  <a:lnTo>
                    <a:pt x="644" y="912"/>
                  </a:lnTo>
                  <a:lnTo>
                    <a:pt x="640" y="912"/>
                  </a:lnTo>
                  <a:lnTo>
                    <a:pt x="640" y="916"/>
                  </a:lnTo>
                  <a:lnTo>
                    <a:pt x="632" y="916"/>
                  </a:lnTo>
                  <a:lnTo>
                    <a:pt x="636" y="922"/>
                  </a:lnTo>
                  <a:lnTo>
                    <a:pt x="624" y="928"/>
                  </a:lnTo>
                  <a:lnTo>
                    <a:pt x="624" y="932"/>
                  </a:lnTo>
                  <a:lnTo>
                    <a:pt x="616" y="932"/>
                  </a:lnTo>
                  <a:lnTo>
                    <a:pt x="614" y="936"/>
                  </a:lnTo>
                  <a:lnTo>
                    <a:pt x="604" y="940"/>
                  </a:lnTo>
                  <a:lnTo>
                    <a:pt x="602" y="936"/>
                  </a:lnTo>
                  <a:lnTo>
                    <a:pt x="582" y="948"/>
                  </a:lnTo>
                  <a:lnTo>
                    <a:pt x="576" y="942"/>
                  </a:lnTo>
                  <a:lnTo>
                    <a:pt x="574" y="944"/>
                  </a:lnTo>
                  <a:lnTo>
                    <a:pt x="574" y="948"/>
                  </a:lnTo>
                  <a:lnTo>
                    <a:pt x="572" y="948"/>
                  </a:lnTo>
                  <a:lnTo>
                    <a:pt x="574" y="950"/>
                  </a:lnTo>
                  <a:lnTo>
                    <a:pt x="572" y="952"/>
                  </a:lnTo>
                  <a:lnTo>
                    <a:pt x="570" y="948"/>
                  </a:lnTo>
                  <a:lnTo>
                    <a:pt x="564" y="946"/>
                  </a:lnTo>
                  <a:lnTo>
                    <a:pt x="568" y="954"/>
                  </a:lnTo>
                  <a:lnTo>
                    <a:pt x="560" y="950"/>
                  </a:lnTo>
                  <a:lnTo>
                    <a:pt x="560" y="952"/>
                  </a:lnTo>
                  <a:lnTo>
                    <a:pt x="562" y="954"/>
                  </a:lnTo>
                  <a:lnTo>
                    <a:pt x="552" y="954"/>
                  </a:lnTo>
                  <a:lnTo>
                    <a:pt x="550" y="948"/>
                  </a:lnTo>
                  <a:lnTo>
                    <a:pt x="552" y="948"/>
                  </a:lnTo>
                  <a:lnTo>
                    <a:pt x="548" y="946"/>
                  </a:lnTo>
                  <a:lnTo>
                    <a:pt x="544" y="938"/>
                  </a:lnTo>
                  <a:lnTo>
                    <a:pt x="544" y="942"/>
                  </a:lnTo>
                  <a:lnTo>
                    <a:pt x="542" y="936"/>
                  </a:lnTo>
                  <a:lnTo>
                    <a:pt x="540" y="934"/>
                  </a:lnTo>
                  <a:lnTo>
                    <a:pt x="540" y="936"/>
                  </a:lnTo>
                  <a:lnTo>
                    <a:pt x="538" y="938"/>
                  </a:lnTo>
                  <a:lnTo>
                    <a:pt x="544" y="948"/>
                  </a:lnTo>
                  <a:lnTo>
                    <a:pt x="542" y="948"/>
                  </a:lnTo>
                  <a:lnTo>
                    <a:pt x="548" y="954"/>
                  </a:lnTo>
                  <a:lnTo>
                    <a:pt x="546" y="954"/>
                  </a:lnTo>
                  <a:lnTo>
                    <a:pt x="544" y="960"/>
                  </a:lnTo>
                  <a:lnTo>
                    <a:pt x="542" y="960"/>
                  </a:lnTo>
                  <a:lnTo>
                    <a:pt x="536" y="966"/>
                  </a:lnTo>
                  <a:lnTo>
                    <a:pt x="532" y="966"/>
                  </a:lnTo>
                  <a:lnTo>
                    <a:pt x="532" y="972"/>
                  </a:lnTo>
                  <a:lnTo>
                    <a:pt x="530" y="972"/>
                  </a:lnTo>
                  <a:lnTo>
                    <a:pt x="528" y="978"/>
                  </a:lnTo>
                  <a:lnTo>
                    <a:pt x="526" y="978"/>
                  </a:lnTo>
                  <a:lnTo>
                    <a:pt x="528" y="982"/>
                  </a:lnTo>
                  <a:lnTo>
                    <a:pt x="526" y="988"/>
                  </a:lnTo>
                  <a:lnTo>
                    <a:pt x="522" y="994"/>
                  </a:lnTo>
                  <a:lnTo>
                    <a:pt x="522" y="998"/>
                  </a:lnTo>
                  <a:lnTo>
                    <a:pt x="520" y="996"/>
                  </a:lnTo>
                  <a:lnTo>
                    <a:pt x="518" y="1004"/>
                  </a:lnTo>
                  <a:lnTo>
                    <a:pt x="516" y="1000"/>
                  </a:lnTo>
                  <a:lnTo>
                    <a:pt x="512" y="1012"/>
                  </a:lnTo>
                  <a:lnTo>
                    <a:pt x="508" y="1014"/>
                  </a:lnTo>
                  <a:lnTo>
                    <a:pt x="506" y="1010"/>
                  </a:lnTo>
                  <a:lnTo>
                    <a:pt x="504" y="1014"/>
                  </a:lnTo>
                  <a:lnTo>
                    <a:pt x="506" y="1016"/>
                  </a:lnTo>
                  <a:lnTo>
                    <a:pt x="504" y="1016"/>
                  </a:lnTo>
                  <a:lnTo>
                    <a:pt x="496" y="1010"/>
                  </a:lnTo>
                  <a:lnTo>
                    <a:pt x="496" y="1012"/>
                  </a:lnTo>
                  <a:lnTo>
                    <a:pt x="500" y="1018"/>
                  </a:lnTo>
                  <a:lnTo>
                    <a:pt x="494" y="1028"/>
                  </a:lnTo>
                  <a:lnTo>
                    <a:pt x="490" y="1026"/>
                  </a:lnTo>
                  <a:lnTo>
                    <a:pt x="490" y="1022"/>
                  </a:lnTo>
                  <a:lnTo>
                    <a:pt x="488" y="1024"/>
                  </a:lnTo>
                  <a:lnTo>
                    <a:pt x="486" y="1030"/>
                  </a:lnTo>
                  <a:lnTo>
                    <a:pt x="478" y="1022"/>
                  </a:lnTo>
                  <a:lnTo>
                    <a:pt x="478" y="1028"/>
                  </a:lnTo>
                  <a:lnTo>
                    <a:pt x="476" y="1026"/>
                  </a:lnTo>
                  <a:lnTo>
                    <a:pt x="478" y="1030"/>
                  </a:lnTo>
                  <a:lnTo>
                    <a:pt x="470" y="1024"/>
                  </a:lnTo>
                  <a:lnTo>
                    <a:pt x="480" y="1014"/>
                  </a:lnTo>
                  <a:lnTo>
                    <a:pt x="472" y="1014"/>
                  </a:lnTo>
                  <a:lnTo>
                    <a:pt x="470" y="1010"/>
                  </a:lnTo>
                  <a:lnTo>
                    <a:pt x="468" y="1014"/>
                  </a:lnTo>
                  <a:lnTo>
                    <a:pt x="466" y="1012"/>
                  </a:lnTo>
                  <a:lnTo>
                    <a:pt x="470" y="1016"/>
                  </a:lnTo>
                  <a:lnTo>
                    <a:pt x="466" y="1022"/>
                  </a:lnTo>
                  <a:lnTo>
                    <a:pt x="468" y="1024"/>
                  </a:lnTo>
                  <a:lnTo>
                    <a:pt x="468" y="1026"/>
                  </a:lnTo>
                  <a:lnTo>
                    <a:pt x="462" y="1024"/>
                  </a:lnTo>
                  <a:lnTo>
                    <a:pt x="462" y="1028"/>
                  </a:lnTo>
                  <a:lnTo>
                    <a:pt x="466" y="1032"/>
                  </a:lnTo>
                  <a:lnTo>
                    <a:pt x="464" y="1036"/>
                  </a:lnTo>
                  <a:lnTo>
                    <a:pt x="458" y="1036"/>
                  </a:lnTo>
                  <a:lnTo>
                    <a:pt x="460" y="1038"/>
                  </a:lnTo>
                  <a:lnTo>
                    <a:pt x="454" y="1038"/>
                  </a:lnTo>
                  <a:lnTo>
                    <a:pt x="450" y="1034"/>
                  </a:lnTo>
                  <a:lnTo>
                    <a:pt x="448" y="1038"/>
                  </a:lnTo>
                  <a:lnTo>
                    <a:pt x="444" y="1036"/>
                  </a:lnTo>
                  <a:lnTo>
                    <a:pt x="442" y="1040"/>
                  </a:lnTo>
                  <a:lnTo>
                    <a:pt x="438" y="1040"/>
                  </a:lnTo>
                  <a:lnTo>
                    <a:pt x="442" y="1044"/>
                  </a:lnTo>
                  <a:lnTo>
                    <a:pt x="444" y="1048"/>
                  </a:lnTo>
                  <a:lnTo>
                    <a:pt x="438" y="1056"/>
                  </a:lnTo>
                  <a:lnTo>
                    <a:pt x="426" y="1054"/>
                  </a:lnTo>
                  <a:lnTo>
                    <a:pt x="424" y="1060"/>
                  </a:lnTo>
                  <a:lnTo>
                    <a:pt x="426" y="1058"/>
                  </a:lnTo>
                  <a:lnTo>
                    <a:pt x="432" y="1068"/>
                  </a:lnTo>
                  <a:lnTo>
                    <a:pt x="432" y="1074"/>
                  </a:lnTo>
                  <a:lnTo>
                    <a:pt x="436" y="1076"/>
                  </a:lnTo>
                  <a:lnTo>
                    <a:pt x="422" y="1078"/>
                  </a:lnTo>
                  <a:lnTo>
                    <a:pt x="422" y="1082"/>
                  </a:lnTo>
                  <a:lnTo>
                    <a:pt x="432" y="1082"/>
                  </a:lnTo>
                  <a:lnTo>
                    <a:pt x="432" y="1086"/>
                  </a:lnTo>
                  <a:lnTo>
                    <a:pt x="430" y="1088"/>
                  </a:lnTo>
                  <a:lnTo>
                    <a:pt x="434" y="1096"/>
                  </a:lnTo>
                  <a:lnTo>
                    <a:pt x="422" y="1094"/>
                  </a:lnTo>
                  <a:lnTo>
                    <a:pt x="430" y="1098"/>
                  </a:lnTo>
                  <a:lnTo>
                    <a:pt x="432" y="1102"/>
                  </a:lnTo>
                  <a:lnTo>
                    <a:pt x="430" y="1106"/>
                  </a:lnTo>
                  <a:lnTo>
                    <a:pt x="426" y="1106"/>
                  </a:lnTo>
                  <a:lnTo>
                    <a:pt x="426" y="1108"/>
                  </a:lnTo>
                  <a:lnTo>
                    <a:pt x="424" y="1108"/>
                  </a:lnTo>
                  <a:lnTo>
                    <a:pt x="426" y="1110"/>
                  </a:lnTo>
                  <a:lnTo>
                    <a:pt x="420" y="1108"/>
                  </a:lnTo>
                  <a:lnTo>
                    <a:pt x="422" y="1110"/>
                  </a:lnTo>
                  <a:lnTo>
                    <a:pt x="418" y="1112"/>
                  </a:lnTo>
                  <a:lnTo>
                    <a:pt x="420" y="1114"/>
                  </a:lnTo>
                  <a:lnTo>
                    <a:pt x="422" y="1116"/>
                  </a:lnTo>
                  <a:lnTo>
                    <a:pt x="412" y="1114"/>
                  </a:lnTo>
                  <a:lnTo>
                    <a:pt x="418" y="1118"/>
                  </a:lnTo>
                  <a:lnTo>
                    <a:pt x="418" y="11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86" name="Google Shape;2186;p112"/>
            <p:cNvSpPr/>
            <p:nvPr/>
          </p:nvSpPr>
          <p:spPr>
            <a:xfrm>
              <a:off x="2567805" y="2628686"/>
              <a:ext cx="4355" cy="1884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87" name="Google Shape;2187;p112"/>
            <p:cNvSpPr/>
            <p:nvPr/>
          </p:nvSpPr>
          <p:spPr>
            <a:xfrm>
              <a:off x="2567805" y="2624918"/>
              <a:ext cx="10885" cy="1884"/>
            </a:xfrm>
            <a:custGeom>
              <a:avLst/>
              <a:gdLst/>
              <a:ahLst/>
              <a:cxnLst/>
              <a:rect l="l" t="t" r="r" b="b"/>
              <a:pathLst>
                <a:path w="10" h="2" extrusionOk="0">
                  <a:moveTo>
                    <a:pt x="1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88" name="Google Shape;2188;p112"/>
            <p:cNvSpPr/>
            <p:nvPr/>
          </p:nvSpPr>
          <p:spPr>
            <a:xfrm>
              <a:off x="3103338" y="2566510"/>
              <a:ext cx="6531" cy="9421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6" y="10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89" name="Google Shape;2189;p112"/>
            <p:cNvSpPr/>
            <p:nvPr/>
          </p:nvSpPr>
          <p:spPr>
            <a:xfrm>
              <a:off x="3109869" y="2577814"/>
              <a:ext cx="2177" cy="376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90" name="Google Shape;2190;p112"/>
            <p:cNvSpPr/>
            <p:nvPr/>
          </p:nvSpPr>
          <p:spPr>
            <a:xfrm>
              <a:off x="3107692" y="2585351"/>
              <a:ext cx="2177" cy="5653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91" name="Google Shape;2191;p112"/>
            <p:cNvSpPr/>
            <p:nvPr/>
          </p:nvSpPr>
          <p:spPr>
            <a:xfrm>
              <a:off x="1235503" y="2334759"/>
              <a:ext cx="21770" cy="24493"/>
            </a:xfrm>
            <a:custGeom>
              <a:avLst/>
              <a:gdLst/>
              <a:ahLst/>
              <a:cxnLst/>
              <a:rect l="l" t="t" r="r" b="b"/>
              <a:pathLst>
                <a:path w="20" h="26" extrusionOk="0">
                  <a:moveTo>
                    <a:pt x="4" y="14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92" name="Google Shape;2192;p112"/>
            <p:cNvSpPr/>
            <p:nvPr/>
          </p:nvSpPr>
          <p:spPr>
            <a:xfrm>
              <a:off x="1226795" y="2349832"/>
              <a:ext cx="13063" cy="13189"/>
            </a:xfrm>
            <a:custGeom>
              <a:avLst/>
              <a:gdLst/>
              <a:ahLst/>
              <a:cxnLst/>
              <a:rect l="l" t="t" r="r" b="b"/>
              <a:pathLst>
                <a:path w="12" h="14" extrusionOk="0">
                  <a:moveTo>
                    <a:pt x="0" y="2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12" y="1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93" name="Google Shape;2193;p112"/>
            <p:cNvSpPr/>
            <p:nvPr/>
          </p:nvSpPr>
          <p:spPr>
            <a:xfrm>
              <a:off x="1372653" y="2133156"/>
              <a:ext cx="154565" cy="150731"/>
            </a:xfrm>
            <a:custGeom>
              <a:avLst/>
              <a:gdLst/>
              <a:ahLst/>
              <a:cxnLst/>
              <a:rect l="l" t="t" r="r" b="b"/>
              <a:pathLst>
                <a:path w="142" h="160" extrusionOk="0">
                  <a:moveTo>
                    <a:pt x="22" y="28"/>
                  </a:moveTo>
                  <a:lnTo>
                    <a:pt x="28" y="36"/>
                  </a:lnTo>
                  <a:lnTo>
                    <a:pt x="24" y="46"/>
                  </a:lnTo>
                  <a:lnTo>
                    <a:pt x="14" y="70"/>
                  </a:lnTo>
                  <a:lnTo>
                    <a:pt x="18" y="78"/>
                  </a:lnTo>
                  <a:lnTo>
                    <a:pt x="10" y="80"/>
                  </a:lnTo>
                  <a:lnTo>
                    <a:pt x="12" y="88"/>
                  </a:lnTo>
                  <a:lnTo>
                    <a:pt x="10" y="92"/>
                  </a:lnTo>
                  <a:lnTo>
                    <a:pt x="12" y="94"/>
                  </a:lnTo>
                  <a:lnTo>
                    <a:pt x="10" y="100"/>
                  </a:lnTo>
                  <a:lnTo>
                    <a:pt x="6" y="102"/>
                  </a:lnTo>
                  <a:lnTo>
                    <a:pt x="4" y="106"/>
                  </a:lnTo>
                  <a:lnTo>
                    <a:pt x="8" y="110"/>
                  </a:lnTo>
                  <a:lnTo>
                    <a:pt x="2" y="110"/>
                  </a:lnTo>
                  <a:lnTo>
                    <a:pt x="4" y="114"/>
                  </a:lnTo>
                  <a:lnTo>
                    <a:pt x="2" y="116"/>
                  </a:lnTo>
                  <a:lnTo>
                    <a:pt x="4" y="118"/>
                  </a:lnTo>
                  <a:lnTo>
                    <a:pt x="0" y="122"/>
                  </a:lnTo>
                  <a:lnTo>
                    <a:pt x="10" y="124"/>
                  </a:lnTo>
                  <a:lnTo>
                    <a:pt x="16" y="130"/>
                  </a:lnTo>
                  <a:lnTo>
                    <a:pt x="18" y="128"/>
                  </a:lnTo>
                  <a:lnTo>
                    <a:pt x="24" y="132"/>
                  </a:lnTo>
                  <a:lnTo>
                    <a:pt x="36" y="160"/>
                  </a:lnTo>
                  <a:lnTo>
                    <a:pt x="56" y="142"/>
                  </a:lnTo>
                  <a:lnTo>
                    <a:pt x="60" y="146"/>
                  </a:lnTo>
                  <a:lnTo>
                    <a:pt x="70" y="140"/>
                  </a:lnTo>
                  <a:lnTo>
                    <a:pt x="74" y="132"/>
                  </a:lnTo>
                  <a:lnTo>
                    <a:pt x="72" y="122"/>
                  </a:lnTo>
                  <a:lnTo>
                    <a:pt x="76" y="110"/>
                  </a:lnTo>
                  <a:lnTo>
                    <a:pt x="88" y="106"/>
                  </a:lnTo>
                  <a:lnTo>
                    <a:pt x="90" y="94"/>
                  </a:lnTo>
                  <a:lnTo>
                    <a:pt x="92" y="90"/>
                  </a:lnTo>
                  <a:lnTo>
                    <a:pt x="142" y="54"/>
                  </a:lnTo>
                  <a:lnTo>
                    <a:pt x="142" y="50"/>
                  </a:lnTo>
                  <a:lnTo>
                    <a:pt x="112" y="16"/>
                  </a:lnTo>
                  <a:lnTo>
                    <a:pt x="96" y="18"/>
                  </a:lnTo>
                  <a:lnTo>
                    <a:pt x="92" y="22"/>
                  </a:lnTo>
                  <a:lnTo>
                    <a:pt x="94" y="24"/>
                  </a:lnTo>
                  <a:lnTo>
                    <a:pt x="92" y="28"/>
                  </a:lnTo>
                  <a:lnTo>
                    <a:pt x="90" y="30"/>
                  </a:lnTo>
                  <a:lnTo>
                    <a:pt x="90" y="18"/>
                  </a:lnTo>
                  <a:lnTo>
                    <a:pt x="88" y="18"/>
                  </a:lnTo>
                  <a:lnTo>
                    <a:pt x="82" y="28"/>
                  </a:lnTo>
                  <a:lnTo>
                    <a:pt x="82" y="22"/>
                  </a:lnTo>
                  <a:lnTo>
                    <a:pt x="84" y="18"/>
                  </a:lnTo>
                  <a:lnTo>
                    <a:pt x="60" y="0"/>
                  </a:lnTo>
                  <a:lnTo>
                    <a:pt x="38" y="4"/>
                  </a:lnTo>
                  <a:lnTo>
                    <a:pt x="38" y="12"/>
                  </a:lnTo>
                  <a:lnTo>
                    <a:pt x="36" y="4"/>
                  </a:lnTo>
                  <a:lnTo>
                    <a:pt x="16" y="10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94" name="Google Shape;2194;p112"/>
            <p:cNvSpPr/>
            <p:nvPr/>
          </p:nvSpPr>
          <p:spPr>
            <a:xfrm>
              <a:off x="1472793" y="2189682"/>
              <a:ext cx="265590" cy="188415"/>
            </a:xfrm>
            <a:custGeom>
              <a:avLst/>
              <a:gdLst/>
              <a:ahLst/>
              <a:cxnLst/>
              <a:rect l="l" t="t" r="r" b="b"/>
              <a:pathLst>
                <a:path w="244" h="200" extrusionOk="0">
                  <a:moveTo>
                    <a:pt x="56" y="170"/>
                  </a:moveTo>
                  <a:lnTo>
                    <a:pt x="42" y="170"/>
                  </a:lnTo>
                  <a:lnTo>
                    <a:pt x="34" y="164"/>
                  </a:lnTo>
                  <a:lnTo>
                    <a:pt x="30" y="160"/>
                  </a:lnTo>
                  <a:lnTo>
                    <a:pt x="22" y="142"/>
                  </a:lnTo>
                  <a:lnTo>
                    <a:pt x="62" y="13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8"/>
                  </a:lnTo>
                  <a:lnTo>
                    <a:pt x="70" y="116"/>
                  </a:lnTo>
                  <a:lnTo>
                    <a:pt x="48" y="122"/>
                  </a:lnTo>
                  <a:lnTo>
                    <a:pt x="38" y="118"/>
                  </a:lnTo>
                  <a:lnTo>
                    <a:pt x="20" y="118"/>
                  </a:lnTo>
                  <a:lnTo>
                    <a:pt x="10" y="102"/>
                  </a:lnTo>
                  <a:lnTo>
                    <a:pt x="20" y="94"/>
                  </a:lnTo>
                  <a:lnTo>
                    <a:pt x="34" y="92"/>
                  </a:lnTo>
                  <a:lnTo>
                    <a:pt x="44" y="88"/>
                  </a:lnTo>
                  <a:lnTo>
                    <a:pt x="40" y="86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8" y="82"/>
                  </a:lnTo>
                  <a:lnTo>
                    <a:pt x="16" y="76"/>
                  </a:lnTo>
                  <a:lnTo>
                    <a:pt x="2" y="76"/>
                  </a:lnTo>
                  <a:lnTo>
                    <a:pt x="0" y="66"/>
                  </a:lnTo>
                  <a:lnTo>
                    <a:pt x="8" y="54"/>
                  </a:lnTo>
                  <a:lnTo>
                    <a:pt x="14" y="52"/>
                  </a:lnTo>
                  <a:lnTo>
                    <a:pt x="12" y="46"/>
                  </a:lnTo>
                  <a:lnTo>
                    <a:pt x="8" y="44"/>
                  </a:lnTo>
                  <a:lnTo>
                    <a:pt x="8" y="38"/>
                  </a:lnTo>
                  <a:lnTo>
                    <a:pt x="12" y="34"/>
                  </a:lnTo>
                  <a:lnTo>
                    <a:pt x="36" y="12"/>
                  </a:lnTo>
                  <a:lnTo>
                    <a:pt x="58" y="0"/>
                  </a:lnTo>
                  <a:lnTo>
                    <a:pt x="64" y="4"/>
                  </a:lnTo>
                  <a:lnTo>
                    <a:pt x="68" y="18"/>
                  </a:lnTo>
                  <a:lnTo>
                    <a:pt x="66" y="24"/>
                  </a:lnTo>
                  <a:lnTo>
                    <a:pt x="58" y="32"/>
                  </a:lnTo>
                  <a:lnTo>
                    <a:pt x="60" y="36"/>
                  </a:lnTo>
                  <a:lnTo>
                    <a:pt x="72" y="32"/>
                  </a:lnTo>
                  <a:lnTo>
                    <a:pt x="74" y="28"/>
                  </a:lnTo>
                  <a:lnTo>
                    <a:pt x="72" y="24"/>
                  </a:lnTo>
                  <a:lnTo>
                    <a:pt x="74" y="20"/>
                  </a:lnTo>
                  <a:lnTo>
                    <a:pt x="80" y="16"/>
                  </a:lnTo>
                  <a:lnTo>
                    <a:pt x="104" y="32"/>
                  </a:lnTo>
                  <a:lnTo>
                    <a:pt x="104" y="36"/>
                  </a:lnTo>
                  <a:lnTo>
                    <a:pt x="96" y="48"/>
                  </a:lnTo>
                  <a:lnTo>
                    <a:pt x="104" y="42"/>
                  </a:lnTo>
                  <a:lnTo>
                    <a:pt x="102" y="46"/>
                  </a:lnTo>
                  <a:lnTo>
                    <a:pt x="106" y="48"/>
                  </a:lnTo>
                  <a:lnTo>
                    <a:pt x="110" y="36"/>
                  </a:lnTo>
                  <a:lnTo>
                    <a:pt x="118" y="40"/>
                  </a:lnTo>
                  <a:lnTo>
                    <a:pt x="118" y="36"/>
                  </a:lnTo>
                  <a:lnTo>
                    <a:pt x="122" y="36"/>
                  </a:lnTo>
                  <a:lnTo>
                    <a:pt x="118" y="30"/>
                  </a:lnTo>
                  <a:lnTo>
                    <a:pt x="122" y="30"/>
                  </a:lnTo>
                  <a:lnTo>
                    <a:pt x="114" y="18"/>
                  </a:lnTo>
                  <a:lnTo>
                    <a:pt x="126" y="22"/>
                  </a:lnTo>
                  <a:lnTo>
                    <a:pt x="140" y="38"/>
                  </a:lnTo>
                  <a:lnTo>
                    <a:pt x="138" y="46"/>
                  </a:lnTo>
                  <a:lnTo>
                    <a:pt x="142" y="60"/>
                  </a:lnTo>
                  <a:lnTo>
                    <a:pt x="144" y="64"/>
                  </a:lnTo>
                  <a:lnTo>
                    <a:pt x="144" y="66"/>
                  </a:lnTo>
                  <a:lnTo>
                    <a:pt x="144" y="72"/>
                  </a:lnTo>
                  <a:lnTo>
                    <a:pt x="146" y="76"/>
                  </a:lnTo>
                  <a:lnTo>
                    <a:pt x="152" y="72"/>
                  </a:lnTo>
                  <a:lnTo>
                    <a:pt x="156" y="64"/>
                  </a:lnTo>
                  <a:lnTo>
                    <a:pt x="154" y="6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46" y="16"/>
                  </a:lnTo>
                  <a:lnTo>
                    <a:pt x="146" y="12"/>
                  </a:lnTo>
                  <a:lnTo>
                    <a:pt x="144" y="10"/>
                  </a:lnTo>
                  <a:lnTo>
                    <a:pt x="148" y="6"/>
                  </a:lnTo>
                  <a:lnTo>
                    <a:pt x="146" y="2"/>
                  </a:lnTo>
                  <a:lnTo>
                    <a:pt x="154" y="2"/>
                  </a:lnTo>
                  <a:lnTo>
                    <a:pt x="162" y="10"/>
                  </a:lnTo>
                  <a:lnTo>
                    <a:pt x="164" y="8"/>
                  </a:lnTo>
                  <a:lnTo>
                    <a:pt x="162" y="4"/>
                  </a:lnTo>
                  <a:lnTo>
                    <a:pt x="166" y="4"/>
                  </a:lnTo>
                  <a:lnTo>
                    <a:pt x="184" y="26"/>
                  </a:lnTo>
                  <a:lnTo>
                    <a:pt x="182" y="30"/>
                  </a:lnTo>
                  <a:lnTo>
                    <a:pt x="186" y="34"/>
                  </a:lnTo>
                  <a:lnTo>
                    <a:pt x="188" y="60"/>
                  </a:lnTo>
                  <a:lnTo>
                    <a:pt x="196" y="78"/>
                  </a:lnTo>
                  <a:lnTo>
                    <a:pt x="198" y="86"/>
                  </a:lnTo>
                  <a:lnTo>
                    <a:pt x="194" y="88"/>
                  </a:lnTo>
                  <a:lnTo>
                    <a:pt x="194" y="96"/>
                  </a:lnTo>
                  <a:lnTo>
                    <a:pt x="196" y="100"/>
                  </a:lnTo>
                  <a:lnTo>
                    <a:pt x="210" y="118"/>
                  </a:lnTo>
                  <a:lnTo>
                    <a:pt x="218" y="118"/>
                  </a:lnTo>
                  <a:lnTo>
                    <a:pt x="230" y="130"/>
                  </a:lnTo>
                  <a:lnTo>
                    <a:pt x="234" y="132"/>
                  </a:lnTo>
                  <a:lnTo>
                    <a:pt x="236" y="138"/>
                  </a:lnTo>
                  <a:lnTo>
                    <a:pt x="244" y="138"/>
                  </a:lnTo>
                  <a:lnTo>
                    <a:pt x="244" y="142"/>
                  </a:lnTo>
                  <a:lnTo>
                    <a:pt x="242" y="156"/>
                  </a:lnTo>
                  <a:lnTo>
                    <a:pt x="238" y="156"/>
                  </a:lnTo>
                  <a:lnTo>
                    <a:pt x="236" y="152"/>
                  </a:lnTo>
                  <a:lnTo>
                    <a:pt x="236" y="146"/>
                  </a:lnTo>
                  <a:lnTo>
                    <a:pt x="234" y="156"/>
                  </a:lnTo>
                  <a:lnTo>
                    <a:pt x="230" y="154"/>
                  </a:lnTo>
                  <a:lnTo>
                    <a:pt x="228" y="146"/>
                  </a:lnTo>
                  <a:lnTo>
                    <a:pt x="220" y="152"/>
                  </a:lnTo>
                  <a:lnTo>
                    <a:pt x="222" y="160"/>
                  </a:lnTo>
                  <a:lnTo>
                    <a:pt x="214" y="160"/>
                  </a:lnTo>
                  <a:lnTo>
                    <a:pt x="214" y="172"/>
                  </a:lnTo>
                  <a:lnTo>
                    <a:pt x="222" y="162"/>
                  </a:lnTo>
                  <a:lnTo>
                    <a:pt x="228" y="162"/>
                  </a:lnTo>
                  <a:lnTo>
                    <a:pt x="230" y="164"/>
                  </a:lnTo>
                  <a:lnTo>
                    <a:pt x="226" y="170"/>
                  </a:lnTo>
                  <a:lnTo>
                    <a:pt x="226" y="174"/>
                  </a:lnTo>
                  <a:lnTo>
                    <a:pt x="228" y="172"/>
                  </a:lnTo>
                  <a:lnTo>
                    <a:pt x="236" y="176"/>
                  </a:lnTo>
                  <a:lnTo>
                    <a:pt x="230" y="182"/>
                  </a:lnTo>
                  <a:lnTo>
                    <a:pt x="218" y="186"/>
                  </a:lnTo>
                  <a:lnTo>
                    <a:pt x="216" y="190"/>
                  </a:lnTo>
                  <a:lnTo>
                    <a:pt x="186" y="184"/>
                  </a:lnTo>
                  <a:lnTo>
                    <a:pt x="188" y="178"/>
                  </a:lnTo>
                  <a:lnTo>
                    <a:pt x="170" y="174"/>
                  </a:lnTo>
                  <a:lnTo>
                    <a:pt x="170" y="166"/>
                  </a:lnTo>
                  <a:lnTo>
                    <a:pt x="166" y="162"/>
                  </a:lnTo>
                  <a:lnTo>
                    <a:pt x="162" y="168"/>
                  </a:lnTo>
                  <a:lnTo>
                    <a:pt x="162" y="174"/>
                  </a:lnTo>
                  <a:lnTo>
                    <a:pt x="156" y="182"/>
                  </a:lnTo>
                  <a:lnTo>
                    <a:pt x="142" y="184"/>
                  </a:lnTo>
                  <a:lnTo>
                    <a:pt x="138" y="188"/>
                  </a:lnTo>
                  <a:lnTo>
                    <a:pt x="128" y="194"/>
                  </a:lnTo>
                  <a:lnTo>
                    <a:pt x="78" y="200"/>
                  </a:lnTo>
                  <a:lnTo>
                    <a:pt x="82" y="198"/>
                  </a:lnTo>
                  <a:lnTo>
                    <a:pt x="74" y="192"/>
                  </a:lnTo>
                  <a:lnTo>
                    <a:pt x="72" y="186"/>
                  </a:lnTo>
                  <a:lnTo>
                    <a:pt x="74" y="178"/>
                  </a:lnTo>
                  <a:lnTo>
                    <a:pt x="68" y="172"/>
                  </a:lnTo>
                  <a:lnTo>
                    <a:pt x="56" y="170"/>
                  </a:lnTo>
                  <a:lnTo>
                    <a:pt x="56" y="17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95" name="Google Shape;2195;p112"/>
            <p:cNvSpPr/>
            <p:nvPr/>
          </p:nvSpPr>
          <p:spPr>
            <a:xfrm>
              <a:off x="1649127" y="2172723"/>
              <a:ext cx="34831" cy="37683"/>
            </a:xfrm>
            <a:custGeom>
              <a:avLst/>
              <a:gdLst/>
              <a:ahLst/>
              <a:cxnLst/>
              <a:rect l="l" t="t" r="r" b="b"/>
              <a:pathLst>
                <a:path w="32" h="40" extrusionOk="0">
                  <a:moveTo>
                    <a:pt x="28" y="30"/>
                  </a:moveTo>
                  <a:lnTo>
                    <a:pt x="32" y="8"/>
                  </a:lnTo>
                  <a:lnTo>
                    <a:pt x="28" y="2"/>
                  </a:lnTo>
                  <a:lnTo>
                    <a:pt x="8" y="0"/>
                  </a:lnTo>
                  <a:lnTo>
                    <a:pt x="0" y="14"/>
                  </a:lnTo>
                  <a:lnTo>
                    <a:pt x="10" y="22"/>
                  </a:lnTo>
                  <a:lnTo>
                    <a:pt x="22" y="40"/>
                  </a:lnTo>
                  <a:lnTo>
                    <a:pt x="28" y="30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96" name="Google Shape;2196;p112"/>
            <p:cNvSpPr/>
            <p:nvPr/>
          </p:nvSpPr>
          <p:spPr>
            <a:xfrm>
              <a:off x="1716613" y="2167070"/>
              <a:ext cx="87079" cy="109280"/>
            </a:xfrm>
            <a:custGeom>
              <a:avLst/>
              <a:gdLst/>
              <a:ahLst/>
              <a:cxnLst/>
              <a:rect l="l" t="t" r="r" b="b"/>
              <a:pathLst>
                <a:path w="80" h="116" extrusionOk="0">
                  <a:moveTo>
                    <a:pt x="32" y="90"/>
                  </a:moveTo>
                  <a:lnTo>
                    <a:pt x="28" y="82"/>
                  </a:lnTo>
                  <a:lnTo>
                    <a:pt x="24" y="82"/>
                  </a:lnTo>
                  <a:lnTo>
                    <a:pt x="20" y="76"/>
                  </a:lnTo>
                  <a:lnTo>
                    <a:pt x="12" y="7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6" y="42"/>
                  </a:lnTo>
                  <a:lnTo>
                    <a:pt x="14" y="52"/>
                  </a:lnTo>
                  <a:lnTo>
                    <a:pt x="16" y="58"/>
                  </a:lnTo>
                  <a:lnTo>
                    <a:pt x="30" y="54"/>
                  </a:lnTo>
                  <a:lnTo>
                    <a:pt x="28" y="46"/>
                  </a:lnTo>
                  <a:lnTo>
                    <a:pt x="30" y="50"/>
                  </a:lnTo>
                  <a:lnTo>
                    <a:pt x="32" y="46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34" y="34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18" y="28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4" y="22"/>
                  </a:lnTo>
                  <a:lnTo>
                    <a:pt x="22" y="16"/>
                  </a:lnTo>
                  <a:lnTo>
                    <a:pt x="16" y="10"/>
                  </a:lnTo>
                  <a:lnTo>
                    <a:pt x="22" y="4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46" y="8"/>
                  </a:lnTo>
                  <a:lnTo>
                    <a:pt x="66" y="0"/>
                  </a:lnTo>
                  <a:lnTo>
                    <a:pt x="72" y="6"/>
                  </a:lnTo>
                  <a:lnTo>
                    <a:pt x="70" y="12"/>
                  </a:lnTo>
                  <a:lnTo>
                    <a:pt x="64" y="18"/>
                  </a:lnTo>
                  <a:lnTo>
                    <a:pt x="68" y="20"/>
                  </a:lnTo>
                  <a:lnTo>
                    <a:pt x="68" y="26"/>
                  </a:lnTo>
                  <a:lnTo>
                    <a:pt x="60" y="30"/>
                  </a:lnTo>
                  <a:lnTo>
                    <a:pt x="54" y="42"/>
                  </a:lnTo>
                  <a:lnTo>
                    <a:pt x="52" y="46"/>
                  </a:lnTo>
                  <a:lnTo>
                    <a:pt x="64" y="42"/>
                  </a:lnTo>
                  <a:lnTo>
                    <a:pt x="70" y="54"/>
                  </a:lnTo>
                  <a:lnTo>
                    <a:pt x="70" y="60"/>
                  </a:lnTo>
                  <a:lnTo>
                    <a:pt x="76" y="54"/>
                  </a:lnTo>
                  <a:lnTo>
                    <a:pt x="80" y="66"/>
                  </a:lnTo>
                  <a:lnTo>
                    <a:pt x="76" y="72"/>
                  </a:lnTo>
                  <a:lnTo>
                    <a:pt x="78" y="82"/>
                  </a:lnTo>
                  <a:lnTo>
                    <a:pt x="76" y="86"/>
                  </a:lnTo>
                  <a:lnTo>
                    <a:pt x="78" y="86"/>
                  </a:lnTo>
                  <a:lnTo>
                    <a:pt x="78" y="94"/>
                  </a:lnTo>
                  <a:lnTo>
                    <a:pt x="68" y="104"/>
                  </a:lnTo>
                  <a:lnTo>
                    <a:pt x="58" y="102"/>
                  </a:lnTo>
                  <a:lnTo>
                    <a:pt x="60" y="110"/>
                  </a:lnTo>
                  <a:lnTo>
                    <a:pt x="54" y="116"/>
                  </a:lnTo>
                  <a:lnTo>
                    <a:pt x="50" y="112"/>
                  </a:lnTo>
                  <a:lnTo>
                    <a:pt x="44" y="114"/>
                  </a:lnTo>
                  <a:lnTo>
                    <a:pt x="40" y="98"/>
                  </a:lnTo>
                  <a:lnTo>
                    <a:pt x="32" y="90"/>
                  </a:lnTo>
                  <a:lnTo>
                    <a:pt x="32" y="9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97" name="Google Shape;2197;p112"/>
            <p:cNvSpPr/>
            <p:nvPr/>
          </p:nvSpPr>
          <p:spPr>
            <a:xfrm>
              <a:off x="1790628" y="2199101"/>
              <a:ext cx="10885" cy="11306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8" y="8"/>
                  </a:moveTo>
                  <a:lnTo>
                    <a:pt x="10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4" y="12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98" name="Google Shape;2198;p112"/>
            <p:cNvSpPr/>
            <p:nvPr/>
          </p:nvSpPr>
          <p:spPr>
            <a:xfrm>
              <a:off x="1760152" y="2157651"/>
              <a:ext cx="21770" cy="13189"/>
            </a:xfrm>
            <a:custGeom>
              <a:avLst/>
              <a:gdLst/>
              <a:ahLst/>
              <a:cxnLst/>
              <a:rect l="l" t="t" r="r" b="b"/>
              <a:pathLst>
                <a:path w="20" h="14" extrusionOk="0">
                  <a:moveTo>
                    <a:pt x="10" y="14"/>
                  </a:moveTo>
                  <a:lnTo>
                    <a:pt x="18" y="8"/>
                  </a:lnTo>
                  <a:lnTo>
                    <a:pt x="20" y="0"/>
                  </a:lnTo>
                  <a:lnTo>
                    <a:pt x="0" y="10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99" name="Google Shape;2199;p112"/>
            <p:cNvSpPr/>
            <p:nvPr/>
          </p:nvSpPr>
          <p:spPr>
            <a:xfrm>
              <a:off x="1757974" y="2329107"/>
              <a:ext cx="63132" cy="48988"/>
            </a:xfrm>
            <a:custGeom>
              <a:avLst/>
              <a:gdLst/>
              <a:ahLst/>
              <a:cxnLst/>
              <a:rect l="l" t="t" r="r" b="b"/>
              <a:pathLst>
                <a:path w="58" h="52" extrusionOk="0">
                  <a:moveTo>
                    <a:pt x="34" y="14"/>
                  </a:moveTo>
                  <a:lnTo>
                    <a:pt x="30" y="8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6" y="10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6" y="40"/>
                  </a:lnTo>
                  <a:lnTo>
                    <a:pt x="8" y="38"/>
                  </a:lnTo>
                  <a:lnTo>
                    <a:pt x="28" y="50"/>
                  </a:lnTo>
                  <a:lnTo>
                    <a:pt x="44" y="52"/>
                  </a:lnTo>
                  <a:lnTo>
                    <a:pt x="46" y="48"/>
                  </a:lnTo>
                  <a:lnTo>
                    <a:pt x="56" y="44"/>
                  </a:lnTo>
                  <a:lnTo>
                    <a:pt x="58" y="40"/>
                  </a:lnTo>
                  <a:lnTo>
                    <a:pt x="54" y="42"/>
                  </a:lnTo>
                  <a:lnTo>
                    <a:pt x="46" y="26"/>
                  </a:lnTo>
                  <a:lnTo>
                    <a:pt x="34" y="14"/>
                  </a:lnTo>
                  <a:lnTo>
                    <a:pt x="34" y="1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0" name="Google Shape;2200;p112"/>
            <p:cNvSpPr/>
            <p:nvPr/>
          </p:nvSpPr>
          <p:spPr>
            <a:xfrm>
              <a:off x="1792806" y="2078516"/>
              <a:ext cx="15238" cy="15073"/>
            </a:xfrm>
            <a:custGeom>
              <a:avLst/>
              <a:gdLst/>
              <a:ahLst/>
              <a:cxnLst/>
              <a:rect l="l" t="t" r="r" b="b"/>
              <a:pathLst>
                <a:path w="14" h="16" extrusionOk="0">
                  <a:moveTo>
                    <a:pt x="10" y="4"/>
                  </a:moveTo>
                  <a:lnTo>
                    <a:pt x="4" y="16"/>
                  </a:lnTo>
                  <a:lnTo>
                    <a:pt x="2" y="1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1" name="Google Shape;2201;p112"/>
            <p:cNvSpPr/>
            <p:nvPr/>
          </p:nvSpPr>
          <p:spPr>
            <a:xfrm>
              <a:off x="1710082" y="2025759"/>
              <a:ext cx="78371" cy="88556"/>
            </a:xfrm>
            <a:custGeom>
              <a:avLst/>
              <a:gdLst/>
              <a:ahLst/>
              <a:cxnLst/>
              <a:rect l="l" t="t" r="r" b="b"/>
              <a:pathLst>
                <a:path w="72" h="94" extrusionOk="0">
                  <a:moveTo>
                    <a:pt x="68" y="40"/>
                  </a:moveTo>
                  <a:lnTo>
                    <a:pt x="68" y="46"/>
                  </a:lnTo>
                  <a:lnTo>
                    <a:pt x="64" y="50"/>
                  </a:lnTo>
                  <a:lnTo>
                    <a:pt x="70" y="52"/>
                  </a:lnTo>
                  <a:lnTo>
                    <a:pt x="72" y="70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66" y="64"/>
                  </a:lnTo>
                  <a:lnTo>
                    <a:pt x="62" y="66"/>
                  </a:lnTo>
                  <a:lnTo>
                    <a:pt x="64" y="68"/>
                  </a:lnTo>
                  <a:lnTo>
                    <a:pt x="60" y="74"/>
                  </a:lnTo>
                  <a:lnTo>
                    <a:pt x="66" y="86"/>
                  </a:lnTo>
                  <a:lnTo>
                    <a:pt x="60" y="82"/>
                  </a:lnTo>
                  <a:lnTo>
                    <a:pt x="62" y="90"/>
                  </a:lnTo>
                  <a:lnTo>
                    <a:pt x="44" y="92"/>
                  </a:lnTo>
                  <a:lnTo>
                    <a:pt x="44" y="86"/>
                  </a:lnTo>
                  <a:lnTo>
                    <a:pt x="40" y="94"/>
                  </a:lnTo>
                  <a:lnTo>
                    <a:pt x="34" y="94"/>
                  </a:lnTo>
                  <a:lnTo>
                    <a:pt x="30" y="90"/>
                  </a:lnTo>
                  <a:lnTo>
                    <a:pt x="30" y="80"/>
                  </a:lnTo>
                  <a:lnTo>
                    <a:pt x="28" y="74"/>
                  </a:lnTo>
                  <a:lnTo>
                    <a:pt x="28" y="68"/>
                  </a:lnTo>
                  <a:lnTo>
                    <a:pt x="34" y="66"/>
                  </a:lnTo>
                  <a:lnTo>
                    <a:pt x="42" y="60"/>
                  </a:lnTo>
                  <a:lnTo>
                    <a:pt x="40" y="56"/>
                  </a:lnTo>
                  <a:lnTo>
                    <a:pt x="4" y="64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10" y="46"/>
                  </a:lnTo>
                  <a:lnTo>
                    <a:pt x="18" y="52"/>
                  </a:lnTo>
                  <a:lnTo>
                    <a:pt x="20" y="50"/>
                  </a:lnTo>
                  <a:lnTo>
                    <a:pt x="16" y="44"/>
                  </a:lnTo>
                  <a:lnTo>
                    <a:pt x="18" y="38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8" y="34"/>
                  </a:lnTo>
                  <a:lnTo>
                    <a:pt x="30" y="32"/>
                  </a:lnTo>
                  <a:lnTo>
                    <a:pt x="30" y="34"/>
                  </a:lnTo>
                  <a:lnTo>
                    <a:pt x="42" y="40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32" y="2"/>
                  </a:lnTo>
                  <a:lnTo>
                    <a:pt x="40" y="2"/>
                  </a:lnTo>
                  <a:lnTo>
                    <a:pt x="50" y="10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2" y="4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8" y="12"/>
                  </a:lnTo>
                  <a:lnTo>
                    <a:pt x="66" y="22"/>
                  </a:lnTo>
                  <a:lnTo>
                    <a:pt x="70" y="30"/>
                  </a:lnTo>
                  <a:lnTo>
                    <a:pt x="68" y="40"/>
                  </a:lnTo>
                  <a:lnTo>
                    <a:pt x="68" y="4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2" name="Google Shape;2202;p112"/>
            <p:cNvSpPr/>
            <p:nvPr/>
          </p:nvSpPr>
          <p:spPr>
            <a:xfrm>
              <a:off x="1775390" y="1891984"/>
              <a:ext cx="52246" cy="73481"/>
            </a:xfrm>
            <a:custGeom>
              <a:avLst/>
              <a:gdLst/>
              <a:ahLst/>
              <a:cxnLst/>
              <a:rect l="l" t="t" r="r" b="b"/>
              <a:pathLst>
                <a:path w="48" h="78" extrusionOk="0">
                  <a:moveTo>
                    <a:pt x="44" y="66"/>
                  </a:moveTo>
                  <a:lnTo>
                    <a:pt x="26" y="6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8" y="70"/>
                  </a:lnTo>
                  <a:lnTo>
                    <a:pt x="8" y="58"/>
                  </a:lnTo>
                  <a:lnTo>
                    <a:pt x="18" y="56"/>
                  </a:lnTo>
                  <a:lnTo>
                    <a:pt x="22" y="54"/>
                  </a:lnTo>
                  <a:lnTo>
                    <a:pt x="20" y="50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0" y="4"/>
                  </a:lnTo>
                  <a:lnTo>
                    <a:pt x="6" y="0"/>
                  </a:lnTo>
                  <a:lnTo>
                    <a:pt x="30" y="16"/>
                  </a:lnTo>
                  <a:lnTo>
                    <a:pt x="32" y="18"/>
                  </a:lnTo>
                  <a:lnTo>
                    <a:pt x="30" y="26"/>
                  </a:lnTo>
                  <a:lnTo>
                    <a:pt x="38" y="26"/>
                  </a:lnTo>
                  <a:lnTo>
                    <a:pt x="48" y="38"/>
                  </a:lnTo>
                  <a:lnTo>
                    <a:pt x="44" y="44"/>
                  </a:lnTo>
                  <a:lnTo>
                    <a:pt x="44" y="54"/>
                  </a:lnTo>
                  <a:lnTo>
                    <a:pt x="48" y="62"/>
                  </a:lnTo>
                  <a:lnTo>
                    <a:pt x="44" y="66"/>
                  </a:lnTo>
                  <a:lnTo>
                    <a:pt x="44" y="6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3" name="Google Shape;2203;p112"/>
            <p:cNvSpPr/>
            <p:nvPr/>
          </p:nvSpPr>
          <p:spPr>
            <a:xfrm>
              <a:off x="1666542" y="1865608"/>
              <a:ext cx="97964" cy="97976"/>
            </a:xfrm>
            <a:custGeom>
              <a:avLst/>
              <a:gdLst/>
              <a:ahLst/>
              <a:cxnLst/>
              <a:rect l="l" t="t" r="r" b="b"/>
              <a:pathLst>
                <a:path w="90" h="104" extrusionOk="0">
                  <a:moveTo>
                    <a:pt x="78" y="42"/>
                  </a:moveTo>
                  <a:lnTo>
                    <a:pt x="82" y="48"/>
                  </a:lnTo>
                  <a:lnTo>
                    <a:pt x="78" y="58"/>
                  </a:lnTo>
                  <a:lnTo>
                    <a:pt x="78" y="66"/>
                  </a:lnTo>
                  <a:lnTo>
                    <a:pt x="90" y="86"/>
                  </a:lnTo>
                  <a:lnTo>
                    <a:pt x="88" y="98"/>
                  </a:lnTo>
                  <a:lnTo>
                    <a:pt x="78" y="104"/>
                  </a:lnTo>
                  <a:lnTo>
                    <a:pt x="68" y="96"/>
                  </a:lnTo>
                  <a:lnTo>
                    <a:pt x="62" y="76"/>
                  </a:lnTo>
                  <a:lnTo>
                    <a:pt x="42" y="72"/>
                  </a:lnTo>
                  <a:lnTo>
                    <a:pt x="40" y="66"/>
                  </a:lnTo>
                  <a:lnTo>
                    <a:pt x="26" y="74"/>
                  </a:lnTo>
                  <a:lnTo>
                    <a:pt x="14" y="70"/>
                  </a:lnTo>
                  <a:lnTo>
                    <a:pt x="12" y="64"/>
                  </a:lnTo>
                  <a:lnTo>
                    <a:pt x="10" y="56"/>
                  </a:lnTo>
                  <a:lnTo>
                    <a:pt x="30" y="58"/>
                  </a:lnTo>
                  <a:lnTo>
                    <a:pt x="32" y="52"/>
                  </a:lnTo>
                  <a:lnTo>
                    <a:pt x="24" y="50"/>
                  </a:lnTo>
                  <a:lnTo>
                    <a:pt x="30" y="40"/>
                  </a:lnTo>
                  <a:lnTo>
                    <a:pt x="22" y="40"/>
                  </a:lnTo>
                  <a:lnTo>
                    <a:pt x="24" y="30"/>
                  </a:lnTo>
                  <a:lnTo>
                    <a:pt x="20" y="26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4" y="22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4" y="2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2" y="22"/>
                  </a:lnTo>
                  <a:lnTo>
                    <a:pt x="36" y="26"/>
                  </a:lnTo>
                  <a:lnTo>
                    <a:pt x="38" y="14"/>
                  </a:lnTo>
                  <a:lnTo>
                    <a:pt x="44" y="10"/>
                  </a:lnTo>
                  <a:lnTo>
                    <a:pt x="58" y="20"/>
                  </a:lnTo>
                  <a:lnTo>
                    <a:pt x="56" y="30"/>
                  </a:lnTo>
                  <a:lnTo>
                    <a:pt x="58" y="34"/>
                  </a:lnTo>
                  <a:lnTo>
                    <a:pt x="66" y="28"/>
                  </a:lnTo>
                  <a:lnTo>
                    <a:pt x="78" y="42"/>
                  </a:lnTo>
                  <a:lnTo>
                    <a:pt x="78" y="4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4" name="Google Shape;2204;p112"/>
            <p:cNvSpPr/>
            <p:nvPr/>
          </p:nvSpPr>
          <p:spPr>
            <a:xfrm>
              <a:off x="1712258" y="1954163"/>
              <a:ext cx="26123" cy="11306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10" y="0"/>
                  </a:moveTo>
                  <a:lnTo>
                    <a:pt x="24" y="10"/>
                  </a:lnTo>
                  <a:lnTo>
                    <a:pt x="8" y="12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5" name="Google Shape;2205;p112"/>
            <p:cNvSpPr/>
            <p:nvPr/>
          </p:nvSpPr>
          <p:spPr>
            <a:xfrm>
              <a:off x="1664366" y="1967351"/>
              <a:ext cx="23946" cy="35799"/>
            </a:xfrm>
            <a:custGeom>
              <a:avLst/>
              <a:gdLst/>
              <a:ahLst/>
              <a:cxnLst/>
              <a:rect l="l" t="t" r="r" b="b"/>
              <a:pathLst>
                <a:path w="22" h="38" extrusionOk="0">
                  <a:moveTo>
                    <a:pt x="12" y="10"/>
                  </a:moveTo>
                  <a:lnTo>
                    <a:pt x="14" y="18"/>
                  </a:lnTo>
                  <a:lnTo>
                    <a:pt x="22" y="26"/>
                  </a:lnTo>
                  <a:lnTo>
                    <a:pt x="18" y="28"/>
                  </a:lnTo>
                  <a:lnTo>
                    <a:pt x="22" y="32"/>
                  </a:lnTo>
                  <a:lnTo>
                    <a:pt x="18" y="38"/>
                  </a:lnTo>
                  <a:lnTo>
                    <a:pt x="12" y="3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6" name="Google Shape;2206;p112"/>
            <p:cNvSpPr/>
            <p:nvPr/>
          </p:nvSpPr>
          <p:spPr>
            <a:xfrm>
              <a:off x="1681781" y="2027645"/>
              <a:ext cx="23946" cy="18842"/>
            </a:xfrm>
            <a:custGeom>
              <a:avLst/>
              <a:gdLst/>
              <a:ahLst/>
              <a:cxnLst/>
              <a:rect l="l" t="t" r="r" b="b"/>
              <a:pathLst>
                <a:path w="22" h="20" extrusionOk="0">
                  <a:moveTo>
                    <a:pt x="10" y="4"/>
                  </a:moveTo>
                  <a:lnTo>
                    <a:pt x="22" y="14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7" name="Google Shape;2207;p112"/>
            <p:cNvSpPr/>
            <p:nvPr/>
          </p:nvSpPr>
          <p:spPr>
            <a:xfrm>
              <a:off x="1686134" y="2046485"/>
              <a:ext cx="28300" cy="13189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20" y="0"/>
                  </a:moveTo>
                  <a:lnTo>
                    <a:pt x="26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8" name="Google Shape;2208;p112"/>
            <p:cNvSpPr/>
            <p:nvPr/>
          </p:nvSpPr>
          <p:spPr>
            <a:xfrm>
              <a:off x="1694843" y="2059674"/>
              <a:ext cx="21770" cy="7537"/>
            </a:xfrm>
            <a:custGeom>
              <a:avLst/>
              <a:gdLst/>
              <a:ahLst/>
              <a:cxnLst/>
              <a:rect l="l" t="t" r="r" b="b"/>
              <a:pathLst>
                <a:path w="20" h="8" extrusionOk="0">
                  <a:moveTo>
                    <a:pt x="10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9" name="Google Shape;2209;p112"/>
            <p:cNvSpPr/>
            <p:nvPr/>
          </p:nvSpPr>
          <p:spPr>
            <a:xfrm>
              <a:off x="1701373" y="2065327"/>
              <a:ext cx="19592" cy="11306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4" y="2"/>
                  </a:moveTo>
                  <a:lnTo>
                    <a:pt x="18" y="0"/>
                  </a:lnTo>
                  <a:lnTo>
                    <a:pt x="10" y="10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0" name="Google Shape;2210;p112"/>
            <p:cNvSpPr/>
            <p:nvPr/>
          </p:nvSpPr>
          <p:spPr>
            <a:xfrm>
              <a:off x="1679604" y="2091705"/>
              <a:ext cx="19592" cy="18842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2" y="0"/>
                  </a:moveTo>
                  <a:lnTo>
                    <a:pt x="18" y="14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0" y="14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1" name="Google Shape;2211;p112"/>
            <p:cNvSpPr/>
            <p:nvPr/>
          </p:nvSpPr>
          <p:spPr>
            <a:xfrm>
              <a:off x="1492385" y="2018222"/>
              <a:ext cx="178511" cy="122469"/>
            </a:xfrm>
            <a:custGeom>
              <a:avLst/>
              <a:gdLst/>
              <a:ahLst/>
              <a:cxnLst/>
              <a:rect l="l" t="t" r="r" b="b"/>
              <a:pathLst>
                <a:path w="164" h="130" extrusionOk="0">
                  <a:moveTo>
                    <a:pt x="104" y="20"/>
                  </a:moveTo>
                  <a:lnTo>
                    <a:pt x="108" y="16"/>
                  </a:lnTo>
                  <a:lnTo>
                    <a:pt x="112" y="2"/>
                  </a:lnTo>
                  <a:lnTo>
                    <a:pt x="120" y="0"/>
                  </a:lnTo>
                  <a:lnTo>
                    <a:pt x="124" y="6"/>
                  </a:lnTo>
                  <a:lnTo>
                    <a:pt x="120" y="10"/>
                  </a:lnTo>
                  <a:lnTo>
                    <a:pt x="124" y="16"/>
                  </a:lnTo>
                  <a:lnTo>
                    <a:pt x="124" y="22"/>
                  </a:lnTo>
                  <a:lnTo>
                    <a:pt x="130" y="30"/>
                  </a:lnTo>
                  <a:lnTo>
                    <a:pt x="122" y="42"/>
                  </a:lnTo>
                  <a:lnTo>
                    <a:pt x="136" y="48"/>
                  </a:lnTo>
                  <a:lnTo>
                    <a:pt x="130" y="58"/>
                  </a:lnTo>
                  <a:lnTo>
                    <a:pt x="142" y="52"/>
                  </a:lnTo>
                  <a:lnTo>
                    <a:pt x="146" y="64"/>
                  </a:lnTo>
                  <a:lnTo>
                    <a:pt x="148" y="58"/>
                  </a:lnTo>
                  <a:lnTo>
                    <a:pt x="146" y="50"/>
                  </a:lnTo>
                  <a:lnTo>
                    <a:pt x="148" y="44"/>
                  </a:lnTo>
                  <a:lnTo>
                    <a:pt x="162" y="52"/>
                  </a:lnTo>
                  <a:lnTo>
                    <a:pt x="164" y="58"/>
                  </a:lnTo>
                  <a:lnTo>
                    <a:pt x="164" y="68"/>
                  </a:lnTo>
                  <a:lnTo>
                    <a:pt x="156" y="98"/>
                  </a:lnTo>
                  <a:lnTo>
                    <a:pt x="142" y="104"/>
                  </a:lnTo>
                  <a:lnTo>
                    <a:pt x="136" y="100"/>
                  </a:lnTo>
                  <a:lnTo>
                    <a:pt x="134" y="96"/>
                  </a:lnTo>
                  <a:lnTo>
                    <a:pt x="124" y="104"/>
                  </a:lnTo>
                  <a:lnTo>
                    <a:pt x="120" y="102"/>
                  </a:lnTo>
                  <a:lnTo>
                    <a:pt x="122" y="100"/>
                  </a:lnTo>
                  <a:lnTo>
                    <a:pt x="120" y="94"/>
                  </a:lnTo>
                  <a:lnTo>
                    <a:pt x="110" y="106"/>
                  </a:lnTo>
                  <a:lnTo>
                    <a:pt x="94" y="110"/>
                  </a:lnTo>
                  <a:lnTo>
                    <a:pt x="92" y="118"/>
                  </a:lnTo>
                  <a:lnTo>
                    <a:pt x="68" y="130"/>
                  </a:lnTo>
                  <a:lnTo>
                    <a:pt x="50" y="124"/>
                  </a:lnTo>
                  <a:lnTo>
                    <a:pt x="44" y="118"/>
                  </a:lnTo>
                  <a:lnTo>
                    <a:pt x="44" y="112"/>
                  </a:lnTo>
                  <a:lnTo>
                    <a:pt x="58" y="108"/>
                  </a:lnTo>
                  <a:lnTo>
                    <a:pt x="62" y="100"/>
                  </a:lnTo>
                  <a:lnTo>
                    <a:pt x="80" y="102"/>
                  </a:lnTo>
                  <a:lnTo>
                    <a:pt x="90" y="86"/>
                  </a:lnTo>
                  <a:lnTo>
                    <a:pt x="72" y="92"/>
                  </a:lnTo>
                  <a:lnTo>
                    <a:pt x="72" y="88"/>
                  </a:lnTo>
                  <a:lnTo>
                    <a:pt x="68" y="86"/>
                  </a:lnTo>
                  <a:lnTo>
                    <a:pt x="64" y="94"/>
                  </a:lnTo>
                  <a:lnTo>
                    <a:pt x="60" y="92"/>
                  </a:lnTo>
                  <a:lnTo>
                    <a:pt x="52" y="98"/>
                  </a:lnTo>
                  <a:lnTo>
                    <a:pt x="50" y="96"/>
                  </a:lnTo>
                  <a:lnTo>
                    <a:pt x="54" y="90"/>
                  </a:lnTo>
                  <a:lnTo>
                    <a:pt x="52" y="82"/>
                  </a:lnTo>
                  <a:lnTo>
                    <a:pt x="58" y="76"/>
                  </a:lnTo>
                  <a:lnTo>
                    <a:pt x="50" y="78"/>
                  </a:lnTo>
                  <a:lnTo>
                    <a:pt x="48" y="88"/>
                  </a:lnTo>
                  <a:lnTo>
                    <a:pt x="42" y="84"/>
                  </a:lnTo>
                  <a:lnTo>
                    <a:pt x="44" y="96"/>
                  </a:lnTo>
                  <a:lnTo>
                    <a:pt x="38" y="100"/>
                  </a:lnTo>
                  <a:lnTo>
                    <a:pt x="36" y="100"/>
                  </a:lnTo>
                  <a:lnTo>
                    <a:pt x="34" y="92"/>
                  </a:lnTo>
                  <a:lnTo>
                    <a:pt x="28" y="94"/>
                  </a:lnTo>
                  <a:lnTo>
                    <a:pt x="28" y="102"/>
                  </a:lnTo>
                  <a:lnTo>
                    <a:pt x="20" y="96"/>
                  </a:lnTo>
                  <a:lnTo>
                    <a:pt x="22" y="94"/>
                  </a:lnTo>
                  <a:lnTo>
                    <a:pt x="20" y="90"/>
                  </a:lnTo>
                  <a:lnTo>
                    <a:pt x="14" y="94"/>
                  </a:lnTo>
                  <a:lnTo>
                    <a:pt x="0" y="86"/>
                  </a:lnTo>
                  <a:lnTo>
                    <a:pt x="6" y="74"/>
                  </a:lnTo>
                  <a:lnTo>
                    <a:pt x="22" y="74"/>
                  </a:lnTo>
                  <a:lnTo>
                    <a:pt x="34" y="62"/>
                  </a:lnTo>
                  <a:lnTo>
                    <a:pt x="16" y="72"/>
                  </a:lnTo>
                  <a:lnTo>
                    <a:pt x="6" y="70"/>
                  </a:lnTo>
                  <a:lnTo>
                    <a:pt x="6" y="66"/>
                  </a:lnTo>
                  <a:lnTo>
                    <a:pt x="8" y="58"/>
                  </a:lnTo>
                  <a:lnTo>
                    <a:pt x="12" y="54"/>
                  </a:lnTo>
                  <a:lnTo>
                    <a:pt x="16" y="48"/>
                  </a:lnTo>
                  <a:lnTo>
                    <a:pt x="12" y="42"/>
                  </a:lnTo>
                  <a:lnTo>
                    <a:pt x="16" y="38"/>
                  </a:lnTo>
                  <a:lnTo>
                    <a:pt x="24" y="30"/>
                  </a:lnTo>
                  <a:lnTo>
                    <a:pt x="28" y="20"/>
                  </a:lnTo>
                  <a:lnTo>
                    <a:pt x="36" y="18"/>
                  </a:lnTo>
                  <a:lnTo>
                    <a:pt x="48" y="22"/>
                  </a:lnTo>
                  <a:lnTo>
                    <a:pt x="46" y="30"/>
                  </a:lnTo>
                  <a:lnTo>
                    <a:pt x="48" y="34"/>
                  </a:lnTo>
                  <a:lnTo>
                    <a:pt x="64" y="32"/>
                  </a:lnTo>
                  <a:lnTo>
                    <a:pt x="70" y="36"/>
                  </a:lnTo>
                  <a:lnTo>
                    <a:pt x="78" y="50"/>
                  </a:lnTo>
                  <a:lnTo>
                    <a:pt x="74" y="56"/>
                  </a:lnTo>
                  <a:lnTo>
                    <a:pt x="82" y="54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6" y="72"/>
                  </a:lnTo>
                  <a:lnTo>
                    <a:pt x="118" y="72"/>
                  </a:lnTo>
                  <a:lnTo>
                    <a:pt x="118" y="62"/>
                  </a:lnTo>
                  <a:lnTo>
                    <a:pt x="104" y="52"/>
                  </a:lnTo>
                  <a:lnTo>
                    <a:pt x="114" y="46"/>
                  </a:lnTo>
                  <a:lnTo>
                    <a:pt x="110" y="36"/>
                  </a:lnTo>
                  <a:lnTo>
                    <a:pt x="98" y="28"/>
                  </a:lnTo>
                  <a:lnTo>
                    <a:pt x="98" y="22"/>
                  </a:lnTo>
                  <a:lnTo>
                    <a:pt x="104" y="20"/>
                  </a:lnTo>
                  <a:lnTo>
                    <a:pt x="104" y="2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2" name="Google Shape;2212;p112"/>
            <p:cNvSpPr/>
            <p:nvPr/>
          </p:nvSpPr>
          <p:spPr>
            <a:xfrm>
              <a:off x="1468438" y="2055907"/>
              <a:ext cx="26123" cy="32031"/>
            </a:xfrm>
            <a:custGeom>
              <a:avLst/>
              <a:gdLst/>
              <a:ahLst/>
              <a:cxnLst/>
              <a:rect l="l" t="t" r="r" b="b"/>
              <a:pathLst>
                <a:path w="24" h="34" extrusionOk="0">
                  <a:moveTo>
                    <a:pt x="18" y="6"/>
                  </a:moveTo>
                  <a:lnTo>
                    <a:pt x="22" y="0"/>
                  </a:lnTo>
                  <a:lnTo>
                    <a:pt x="24" y="6"/>
                  </a:lnTo>
                  <a:lnTo>
                    <a:pt x="12" y="34"/>
                  </a:lnTo>
                  <a:lnTo>
                    <a:pt x="0" y="24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3" name="Google Shape;2213;p112"/>
            <p:cNvSpPr/>
            <p:nvPr/>
          </p:nvSpPr>
          <p:spPr>
            <a:xfrm>
              <a:off x="1416192" y="1978656"/>
              <a:ext cx="106671" cy="94207"/>
            </a:xfrm>
            <a:custGeom>
              <a:avLst/>
              <a:gdLst/>
              <a:ahLst/>
              <a:cxnLst/>
              <a:rect l="l" t="t" r="r" b="b"/>
              <a:pathLst>
                <a:path w="98" h="100" extrusionOk="0">
                  <a:moveTo>
                    <a:pt x="38" y="32"/>
                  </a:moveTo>
                  <a:lnTo>
                    <a:pt x="56" y="10"/>
                  </a:lnTo>
                  <a:lnTo>
                    <a:pt x="66" y="10"/>
                  </a:lnTo>
                  <a:lnTo>
                    <a:pt x="66" y="18"/>
                  </a:lnTo>
                  <a:lnTo>
                    <a:pt x="68" y="10"/>
                  </a:lnTo>
                  <a:lnTo>
                    <a:pt x="78" y="14"/>
                  </a:lnTo>
                  <a:lnTo>
                    <a:pt x="82" y="10"/>
                  </a:lnTo>
                  <a:lnTo>
                    <a:pt x="76" y="4"/>
                  </a:lnTo>
                  <a:lnTo>
                    <a:pt x="84" y="0"/>
                  </a:lnTo>
                  <a:lnTo>
                    <a:pt x="98" y="16"/>
                  </a:lnTo>
                  <a:lnTo>
                    <a:pt x="86" y="24"/>
                  </a:lnTo>
                  <a:lnTo>
                    <a:pt x="92" y="36"/>
                  </a:lnTo>
                  <a:lnTo>
                    <a:pt x="86" y="38"/>
                  </a:lnTo>
                  <a:lnTo>
                    <a:pt x="92" y="50"/>
                  </a:lnTo>
                  <a:lnTo>
                    <a:pt x="78" y="58"/>
                  </a:lnTo>
                  <a:lnTo>
                    <a:pt x="78" y="74"/>
                  </a:lnTo>
                  <a:lnTo>
                    <a:pt x="72" y="74"/>
                  </a:lnTo>
                  <a:lnTo>
                    <a:pt x="66" y="64"/>
                  </a:lnTo>
                  <a:lnTo>
                    <a:pt x="68" y="44"/>
                  </a:lnTo>
                  <a:lnTo>
                    <a:pt x="60" y="46"/>
                  </a:lnTo>
                  <a:lnTo>
                    <a:pt x="58" y="52"/>
                  </a:lnTo>
                  <a:lnTo>
                    <a:pt x="60" y="58"/>
                  </a:lnTo>
                  <a:lnTo>
                    <a:pt x="52" y="62"/>
                  </a:lnTo>
                  <a:lnTo>
                    <a:pt x="58" y="70"/>
                  </a:lnTo>
                  <a:lnTo>
                    <a:pt x="54" y="76"/>
                  </a:lnTo>
                  <a:lnTo>
                    <a:pt x="52" y="82"/>
                  </a:lnTo>
                  <a:lnTo>
                    <a:pt x="50" y="84"/>
                  </a:lnTo>
                  <a:lnTo>
                    <a:pt x="46" y="70"/>
                  </a:lnTo>
                  <a:lnTo>
                    <a:pt x="44" y="70"/>
                  </a:lnTo>
                  <a:lnTo>
                    <a:pt x="44" y="78"/>
                  </a:lnTo>
                  <a:lnTo>
                    <a:pt x="44" y="80"/>
                  </a:lnTo>
                  <a:lnTo>
                    <a:pt x="40" y="84"/>
                  </a:lnTo>
                  <a:lnTo>
                    <a:pt x="46" y="90"/>
                  </a:lnTo>
                  <a:lnTo>
                    <a:pt x="40" y="96"/>
                  </a:lnTo>
                  <a:lnTo>
                    <a:pt x="36" y="94"/>
                  </a:lnTo>
                  <a:lnTo>
                    <a:pt x="34" y="100"/>
                  </a:lnTo>
                  <a:lnTo>
                    <a:pt x="32" y="88"/>
                  </a:lnTo>
                  <a:lnTo>
                    <a:pt x="28" y="8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2" y="92"/>
                  </a:lnTo>
                  <a:lnTo>
                    <a:pt x="14" y="86"/>
                  </a:lnTo>
                  <a:lnTo>
                    <a:pt x="14" y="80"/>
                  </a:lnTo>
                  <a:lnTo>
                    <a:pt x="6" y="92"/>
                  </a:lnTo>
                  <a:lnTo>
                    <a:pt x="4" y="90"/>
                  </a:lnTo>
                  <a:lnTo>
                    <a:pt x="6" y="80"/>
                  </a:lnTo>
                  <a:lnTo>
                    <a:pt x="2" y="84"/>
                  </a:lnTo>
                  <a:lnTo>
                    <a:pt x="0" y="78"/>
                  </a:lnTo>
                  <a:lnTo>
                    <a:pt x="8" y="66"/>
                  </a:lnTo>
                  <a:lnTo>
                    <a:pt x="18" y="66"/>
                  </a:lnTo>
                  <a:lnTo>
                    <a:pt x="22" y="56"/>
                  </a:lnTo>
                  <a:lnTo>
                    <a:pt x="22" y="50"/>
                  </a:lnTo>
                  <a:lnTo>
                    <a:pt x="34" y="40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4" name="Google Shape;2214;p112"/>
            <p:cNvSpPr/>
            <p:nvPr/>
          </p:nvSpPr>
          <p:spPr>
            <a:xfrm>
              <a:off x="1533748" y="2014456"/>
              <a:ext cx="17415" cy="9421"/>
            </a:xfrm>
            <a:custGeom>
              <a:avLst/>
              <a:gdLst/>
              <a:ahLst/>
              <a:cxnLst/>
              <a:rect l="l" t="t" r="r" b="b"/>
              <a:pathLst>
                <a:path w="16" h="10" extrusionOk="0">
                  <a:moveTo>
                    <a:pt x="10" y="0"/>
                  </a:moveTo>
                  <a:lnTo>
                    <a:pt x="16" y="6"/>
                  </a:lnTo>
                  <a:lnTo>
                    <a:pt x="16" y="10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5" name="Google Shape;2215;p112"/>
            <p:cNvSpPr/>
            <p:nvPr/>
          </p:nvSpPr>
          <p:spPr>
            <a:xfrm>
              <a:off x="1555517" y="1944741"/>
              <a:ext cx="52246" cy="45219"/>
            </a:xfrm>
            <a:custGeom>
              <a:avLst/>
              <a:gdLst/>
              <a:ahLst/>
              <a:cxnLst/>
              <a:rect l="l" t="t" r="r" b="b"/>
              <a:pathLst>
                <a:path w="48" h="48" extrusionOk="0">
                  <a:moveTo>
                    <a:pt x="18" y="4"/>
                  </a:moveTo>
                  <a:lnTo>
                    <a:pt x="42" y="0"/>
                  </a:lnTo>
                  <a:lnTo>
                    <a:pt x="48" y="4"/>
                  </a:lnTo>
                  <a:lnTo>
                    <a:pt x="46" y="12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40" y="38"/>
                  </a:lnTo>
                  <a:lnTo>
                    <a:pt x="14" y="48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6" name="Google Shape;2216;p112"/>
            <p:cNvSpPr/>
            <p:nvPr/>
          </p:nvSpPr>
          <p:spPr>
            <a:xfrm>
              <a:off x="1531570" y="1948510"/>
              <a:ext cx="19592" cy="20726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0" y="6"/>
                  </a:moveTo>
                  <a:lnTo>
                    <a:pt x="8" y="0"/>
                  </a:lnTo>
                  <a:lnTo>
                    <a:pt x="18" y="16"/>
                  </a:lnTo>
                  <a:lnTo>
                    <a:pt x="10" y="2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7" name="Google Shape;2217;p112"/>
            <p:cNvSpPr/>
            <p:nvPr/>
          </p:nvSpPr>
          <p:spPr>
            <a:xfrm>
              <a:off x="1555517" y="1905175"/>
              <a:ext cx="56601" cy="30146"/>
            </a:xfrm>
            <a:custGeom>
              <a:avLst/>
              <a:gdLst/>
              <a:ahLst/>
              <a:cxnLst/>
              <a:rect l="l" t="t" r="r" b="b"/>
              <a:pathLst>
                <a:path w="52" h="32" extrusionOk="0">
                  <a:moveTo>
                    <a:pt x="44" y="6"/>
                  </a:moveTo>
                  <a:lnTo>
                    <a:pt x="52" y="14"/>
                  </a:lnTo>
                  <a:lnTo>
                    <a:pt x="52" y="24"/>
                  </a:lnTo>
                  <a:lnTo>
                    <a:pt x="50" y="28"/>
                  </a:lnTo>
                  <a:lnTo>
                    <a:pt x="36" y="30"/>
                  </a:lnTo>
                  <a:lnTo>
                    <a:pt x="26" y="22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12" y="24"/>
                  </a:lnTo>
                  <a:lnTo>
                    <a:pt x="6" y="32"/>
                  </a:lnTo>
                  <a:lnTo>
                    <a:pt x="0" y="28"/>
                  </a:lnTo>
                  <a:lnTo>
                    <a:pt x="4" y="18"/>
                  </a:lnTo>
                  <a:lnTo>
                    <a:pt x="34" y="0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8" name="Google Shape;2218;p112"/>
            <p:cNvSpPr/>
            <p:nvPr/>
          </p:nvSpPr>
          <p:spPr>
            <a:xfrm>
              <a:off x="1757974" y="1812851"/>
              <a:ext cx="19592" cy="32031"/>
            </a:xfrm>
            <a:custGeom>
              <a:avLst/>
              <a:gdLst/>
              <a:ahLst/>
              <a:cxnLst/>
              <a:rect l="l" t="t" r="r" b="b"/>
              <a:pathLst>
                <a:path w="18" h="34" extrusionOk="0">
                  <a:moveTo>
                    <a:pt x="6" y="0"/>
                  </a:moveTo>
                  <a:lnTo>
                    <a:pt x="16" y="4"/>
                  </a:lnTo>
                  <a:lnTo>
                    <a:pt x="18" y="22"/>
                  </a:lnTo>
                  <a:lnTo>
                    <a:pt x="14" y="34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9" name="Google Shape;2219;p112"/>
            <p:cNvSpPr/>
            <p:nvPr/>
          </p:nvSpPr>
          <p:spPr>
            <a:xfrm>
              <a:off x="1805869" y="1716760"/>
              <a:ext cx="163272" cy="229866"/>
            </a:xfrm>
            <a:custGeom>
              <a:avLst/>
              <a:gdLst/>
              <a:ahLst/>
              <a:cxnLst/>
              <a:rect l="l" t="t" r="r" b="b"/>
              <a:pathLst>
                <a:path w="150" h="244" extrusionOk="0">
                  <a:moveTo>
                    <a:pt x="14" y="62"/>
                  </a:moveTo>
                  <a:lnTo>
                    <a:pt x="36" y="68"/>
                  </a:lnTo>
                  <a:lnTo>
                    <a:pt x="26" y="56"/>
                  </a:lnTo>
                  <a:lnTo>
                    <a:pt x="18" y="46"/>
                  </a:lnTo>
                  <a:lnTo>
                    <a:pt x="18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22" y="26"/>
                  </a:lnTo>
                  <a:lnTo>
                    <a:pt x="28" y="32"/>
                  </a:lnTo>
                  <a:lnTo>
                    <a:pt x="30" y="22"/>
                  </a:lnTo>
                  <a:lnTo>
                    <a:pt x="48" y="16"/>
                  </a:lnTo>
                  <a:lnTo>
                    <a:pt x="26" y="12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54" y="4"/>
                  </a:lnTo>
                  <a:lnTo>
                    <a:pt x="62" y="18"/>
                  </a:lnTo>
                  <a:lnTo>
                    <a:pt x="62" y="26"/>
                  </a:lnTo>
                  <a:lnTo>
                    <a:pt x="76" y="60"/>
                  </a:lnTo>
                  <a:lnTo>
                    <a:pt x="74" y="68"/>
                  </a:lnTo>
                  <a:lnTo>
                    <a:pt x="78" y="62"/>
                  </a:lnTo>
                  <a:lnTo>
                    <a:pt x="96" y="70"/>
                  </a:lnTo>
                  <a:lnTo>
                    <a:pt x="98" y="76"/>
                  </a:lnTo>
                  <a:lnTo>
                    <a:pt x="96" y="78"/>
                  </a:lnTo>
                  <a:lnTo>
                    <a:pt x="98" y="84"/>
                  </a:lnTo>
                  <a:lnTo>
                    <a:pt x="98" y="92"/>
                  </a:lnTo>
                  <a:lnTo>
                    <a:pt x="102" y="102"/>
                  </a:lnTo>
                  <a:lnTo>
                    <a:pt x="108" y="100"/>
                  </a:lnTo>
                  <a:lnTo>
                    <a:pt x="102" y="88"/>
                  </a:lnTo>
                  <a:lnTo>
                    <a:pt x="104" y="76"/>
                  </a:lnTo>
                  <a:lnTo>
                    <a:pt x="116" y="80"/>
                  </a:lnTo>
                  <a:lnTo>
                    <a:pt x="116" y="94"/>
                  </a:lnTo>
                  <a:lnTo>
                    <a:pt x="110" y="102"/>
                  </a:lnTo>
                  <a:lnTo>
                    <a:pt x="120" y="104"/>
                  </a:lnTo>
                  <a:lnTo>
                    <a:pt x="122" y="112"/>
                  </a:lnTo>
                  <a:lnTo>
                    <a:pt x="124" y="116"/>
                  </a:lnTo>
                  <a:lnTo>
                    <a:pt x="116" y="140"/>
                  </a:lnTo>
                  <a:lnTo>
                    <a:pt x="126" y="130"/>
                  </a:lnTo>
                  <a:lnTo>
                    <a:pt x="134" y="140"/>
                  </a:lnTo>
                  <a:lnTo>
                    <a:pt x="134" y="148"/>
                  </a:lnTo>
                  <a:lnTo>
                    <a:pt x="140" y="138"/>
                  </a:lnTo>
                  <a:lnTo>
                    <a:pt x="150" y="158"/>
                  </a:lnTo>
                  <a:lnTo>
                    <a:pt x="150" y="164"/>
                  </a:lnTo>
                  <a:lnTo>
                    <a:pt x="128" y="180"/>
                  </a:lnTo>
                  <a:lnTo>
                    <a:pt x="128" y="184"/>
                  </a:lnTo>
                  <a:lnTo>
                    <a:pt x="124" y="188"/>
                  </a:lnTo>
                  <a:lnTo>
                    <a:pt x="122" y="178"/>
                  </a:lnTo>
                  <a:lnTo>
                    <a:pt x="122" y="192"/>
                  </a:lnTo>
                  <a:lnTo>
                    <a:pt x="114" y="208"/>
                  </a:lnTo>
                  <a:lnTo>
                    <a:pt x="110" y="200"/>
                  </a:lnTo>
                  <a:lnTo>
                    <a:pt x="108" y="178"/>
                  </a:lnTo>
                  <a:lnTo>
                    <a:pt x="104" y="196"/>
                  </a:lnTo>
                  <a:lnTo>
                    <a:pt x="106" y="208"/>
                  </a:lnTo>
                  <a:lnTo>
                    <a:pt x="110" y="214"/>
                  </a:lnTo>
                  <a:lnTo>
                    <a:pt x="108" y="220"/>
                  </a:lnTo>
                  <a:lnTo>
                    <a:pt x="100" y="210"/>
                  </a:lnTo>
                  <a:lnTo>
                    <a:pt x="98" y="218"/>
                  </a:lnTo>
                  <a:lnTo>
                    <a:pt x="102" y="226"/>
                  </a:lnTo>
                  <a:lnTo>
                    <a:pt x="100" y="242"/>
                  </a:lnTo>
                  <a:lnTo>
                    <a:pt x="82" y="212"/>
                  </a:lnTo>
                  <a:lnTo>
                    <a:pt x="80" y="216"/>
                  </a:lnTo>
                  <a:lnTo>
                    <a:pt x="92" y="242"/>
                  </a:lnTo>
                  <a:lnTo>
                    <a:pt x="82" y="232"/>
                  </a:lnTo>
                  <a:lnTo>
                    <a:pt x="76" y="232"/>
                  </a:lnTo>
                  <a:lnTo>
                    <a:pt x="82" y="238"/>
                  </a:lnTo>
                  <a:lnTo>
                    <a:pt x="82" y="244"/>
                  </a:lnTo>
                  <a:lnTo>
                    <a:pt x="56" y="238"/>
                  </a:lnTo>
                  <a:lnTo>
                    <a:pt x="54" y="234"/>
                  </a:lnTo>
                  <a:lnTo>
                    <a:pt x="54" y="230"/>
                  </a:lnTo>
                  <a:lnTo>
                    <a:pt x="50" y="232"/>
                  </a:lnTo>
                  <a:lnTo>
                    <a:pt x="46" y="220"/>
                  </a:lnTo>
                  <a:lnTo>
                    <a:pt x="62" y="216"/>
                  </a:lnTo>
                  <a:lnTo>
                    <a:pt x="44" y="212"/>
                  </a:lnTo>
                  <a:lnTo>
                    <a:pt x="40" y="200"/>
                  </a:lnTo>
                  <a:lnTo>
                    <a:pt x="38" y="196"/>
                  </a:lnTo>
                  <a:lnTo>
                    <a:pt x="34" y="184"/>
                  </a:lnTo>
                  <a:lnTo>
                    <a:pt x="44" y="172"/>
                  </a:lnTo>
                  <a:lnTo>
                    <a:pt x="58" y="168"/>
                  </a:lnTo>
                  <a:lnTo>
                    <a:pt x="54" y="162"/>
                  </a:lnTo>
                  <a:lnTo>
                    <a:pt x="58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44" y="160"/>
                  </a:lnTo>
                  <a:lnTo>
                    <a:pt x="44" y="158"/>
                  </a:lnTo>
                  <a:lnTo>
                    <a:pt x="46" y="150"/>
                  </a:lnTo>
                  <a:lnTo>
                    <a:pt x="38" y="166"/>
                  </a:lnTo>
                  <a:lnTo>
                    <a:pt x="34" y="164"/>
                  </a:lnTo>
                  <a:lnTo>
                    <a:pt x="38" y="154"/>
                  </a:lnTo>
                  <a:lnTo>
                    <a:pt x="30" y="152"/>
                  </a:lnTo>
                  <a:lnTo>
                    <a:pt x="22" y="166"/>
                  </a:lnTo>
                  <a:lnTo>
                    <a:pt x="20" y="154"/>
                  </a:lnTo>
                  <a:lnTo>
                    <a:pt x="12" y="152"/>
                  </a:lnTo>
                  <a:lnTo>
                    <a:pt x="14" y="144"/>
                  </a:lnTo>
                  <a:lnTo>
                    <a:pt x="28" y="142"/>
                  </a:lnTo>
                  <a:lnTo>
                    <a:pt x="32" y="134"/>
                  </a:lnTo>
                  <a:lnTo>
                    <a:pt x="28" y="138"/>
                  </a:lnTo>
                  <a:lnTo>
                    <a:pt x="10" y="134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6"/>
                  </a:lnTo>
                  <a:lnTo>
                    <a:pt x="0" y="98"/>
                  </a:lnTo>
                  <a:lnTo>
                    <a:pt x="30" y="112"/>
                  </a:lnTo>
                  <a:lnTo>
                    <a:pt x="26" y="102"/>
                  </a:lnTo>
                  <a:lnTo>
                    <a:pt x="36" y="98"/>
                  </a:lnTo>
                  <a:lnTo>
                    <a:pt x="28" y="94"/>
                  </a:lnTo>
                  <a:lnTo>
                    <a:pt x="20" y="102"/>
                  </a:lnTo>
                  <a:lnTo>
                    <a:pt x="12" y="96"/>
                  </a:lnTo>
                  <a:lnTo>
                    <a:pt x="2" y="88"/>
                  </a:lnTo>
                  <a:lnTo>
                    <a:pt x="0" y="82"/>
                  </a:lnTo>
                  <a:lnTo>
                    <a:pt x="2" y="80"/>
                  </a:lnTo>
                  <a:lnTo>
                    <a:pt x="18" y="80"/>
                  </a:lnTo>
                  <a:lnTo>
                    <a:pt x="6" y="72"/>
                  </a:lnTo>
                  <a:lnTo>
                    <a:pt x="8" y="70"/>
                  </a:lnTo>
                  <a:lnTo>
                    <a:pt x="6" y="62"/>
                  </a:lnTo>
                  <a:lnTo>
                    <a:pt x="14" y="62"/>
                  </a:lnTo>
                  <a:lnTo>
                    <a:pt x="14" y="6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0" name="Google Shape;2220;p112"/>
            <p:cNvSpPr/>
            <p:nvPr/>
          </p:nvSpPr>
          <p:spPr>
            <a:xfrm>
              <a:off x="1805869" y="1963583"/>
              <a:ext cx="43539" cy="22609"/>
            </a:xfrm>
            <a:custGeom>
              <a:avLst/>
              <a:gdLst/>
              <a:ahLst/>
              <a:cxnLst/>
              <a:rect l="l" t="t" r="r" b="b"/>
              <a:pathLst>
                <a:path w="40" h="24" extrusionOk="0">
                  <a:moveTo>
                    <a:pt x="16" y="4"/>
                  </a:moveTo>
                  <a:lnTo>
                    <a:pt x="34" y="4"/>
                  </a:lnTo>
                  <a:lnTo>
                    <a:pt x="40" y="10"/>
                  </a:lnTo>
                  <a:lnTo>
                    <a:pt x="36" y="14"/>
                  </a:lnTo>
                  <a:lnTo>
                    <a:pt x="38" y="22"/>
                  </a:lnTo>
                  <a:lnTo>
                    <a:pt x="36" y="24"/>
                  </a:lnTo>
                  <a:lnTo>
                    <a:pt x="16" y="24"/>
                  </a:lnTo>
                  <a:lnTo>
                    <a:pt x="4" y="18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1" name="Google Shape;2221;p112"/>
            <p:cNvSpPr/>
            <p:nvPr/>
          </p:nvSpPr>
          <p:spPr>
            <a:xfrm>
              <a:off x="1794984" y="2006919"/>
              <a:ext cx="250351" cy="133775"/>
            </a:xfrm>
            <a:custGeom>
              <a:avLst/>
              <a:gdLst/>
              <a:ahLst/>
              <a:cxnLst/>
              <a:rect l="l" t="t" r="r" b="b"/>
              <a:pathLst>
                <a:path w="230" h="142" extrusionOk="0">
                  <a:moveTo>
                    <a:pt x="26" y="0"/>
                  </a:moveTo>
                  <a:lnTo>
                    <a:pt x="6" y="0"/>
                  </a:lnTo>
                  <a:lnTo>
                    <a:pt x="2" y="6"/>
                  </a:lnTo>
                  <a:lnTo>
                    <a:pt x="10" y="1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12" y="26"/>
                  </a:lnTo>
                  <a:lnTo>
                    <a:pt x="18" y="38"/>
                  </a:lnTo>
                  <a:lnTo>
                    <a:pt x="24" y="40"/>
                  </a:lnTo>
                  <a:lnTo>
                    <a:pt x="26" y="48"/>
                  </a:lnTo>
                  <a:lnTo>
                    <a:pt x="28" y="44"/>
                  </a:lnTo>
                  <a:lnTo>
                    <a:pt x="40" y="48"/>
                  </a:lnTo>
                  <a:lnTo>
                    <a:pt x="50" y="42"/>
                  </a:lnTo>
                  <a:lnTo>
                    <a:pt x="54" y="54"/>
                  </a:lnTo>
                  <a:lnTo>
                    <a:pt x="56" y="62"/>
                  </a:lnTo>
                  <a:lnTo>
                    <a:pt x="62" y="7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58" y="94"/>
                  </a:lnTo>
                  <a:lnTo>
                    <a:pt x="60" y="94"/>
                  </a:lnTo>
                  <a:lnTo>
                    <a:pt x="58" y="104"/>
                  </a:lnTo>
                  <a:lnTo>
                    <a:pt x="68" y="110"/>
                  </a:lnTo>
                  <a:lnTo>
                    <a:pt x="62" y="114"/>
                  </a:lnTo>
                  <a:lnTo>
                    <a:pt x="62" y="124"/>
                  </a:lnTo>
                  <a:lnTo>
                    <a:pt x="68" y="130"/>
                  </a:lnTo>
                  <a:lnTo>
                    <a:pt x="70" y="134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80" y="124"/>
                  </a:lnTo>
                  <a:lnTo>
                    <a:pt x="78" y="128"/>
                  </a:lnTo>
                  <a:lnTo>
                    <a:pt x="82" y="134"/>
                  </a:lnTo>
                  <a:lnTo>
                    <a:pt x="82" y="128"/>
                  </a:lnTo>
                  <a:lnTo>
                    <a:pt x="86" y="134"/>
                  </a:lnTo>
                  <a:lnTo>
                    <a:pt x="86" y="136"/>
                  </a:lnTo>
                  <a:lnTo>
                    <a:pt x="96" y="138"/>
                  </a:lnTo>
                  <a:lnTo>
                    <a:pt x="102" y="134"/>
                  </a:lnTo>
                  <a:lnTo>
                    <a:pt x="98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6" y="132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12" y="126"/>
                  </a:lnTo>
                  <a:lnTo>
                    <a:pt x="110" y="140"/>
                  </a:lnTo>
                  <a:lnTo>
                    <a:pt x="114" y="142"/>
                  </a:lnTo>
                  <a:lnTo>
                    <a:pt x="124" y="142"/>
                  </a:lnTo>
                  <a:lnTo>
                    <a:pt x="136" y="142"/>
                  </a:lnTo>
                  <a:lnTo>
                    <a:pt x="136" y="140"/>
                  </a:lnTo>
                  <a:lnTo>
                    <a:pt x="134" y="136"/>
                  </a:lnTo>
                  <a:lnTo>
                    <a:pt x="140" y="140"/>
                  </a:lnTo>
                  <a:lnTo>
                    <a:pt x="142" y="136"/>
                  </a:lnTo>
                  <a:lnTo>
                    <a:pt x="144" y="142"/>
                  </a:lnTo>
                  <a:lnTo>
                    <a:pt x="152" y="138"/>
                  </a:lnTo>
                  <a:lnTo>
                    <a:pt x="152" y="132"/>
                  </a:lnTo>
                  <a:lnTo>
                    <a:pt x="156" y="140"/>
                  </a:lnTo>
                  <a:lnTo>
                    <a:pt x="158" y="136"/>
                  </a:lnTo>
                  <a:lnTo>
                    <a:pt x="158" y="130"/>
                  </a:lnTo>
                  <a:lnTo>
                    <a:pt x="160" y="138"/>
                  </a:lnTo>
                  <a:lnTo>
                    <a:pt x="178" y="136"/>
                  </a:lnTo>
                  <a:lnTo>
                    <a:pt x="182" y="126"/>
                  </a:lnTo>
                  <a:lnTo>
                    <a:pt x="174" y="118"/>
                  </a:lnTo>
                  <a:lnTo>
                    <a:pt x="178" y="118"/>
                  </a:lnTo>
                  <a:lnTo>
                    <a:pt x="184" y="124"/>
                  </a:lnTo>
                  <a:lnTo>
                    <a:pt x="184" y="134"/>
                  </a:lnTo>
                  <a:lnTo>
                    <a:pt x="190" y="140"/>
                  </a:lnTo>
                  <a:lnTo>
                    <a:pt x="192" y="136"/>
                  </a:lnTo>
                  <a:lnTo>
                    <a:pt x="202" y="142"/>
                  </a:lnTo>
                  <a:lnTo>
                    <a:pt x="224" y="136"/>
                  </a:lnTo>
                  <a:lnTo>
                    <a:pt x="224" y="128"/>
                  </a:lnTo>
                  <a:lnTo>
                    <a:pt x="224" y="124"/>
                  </a:lnTo>
                  <a:lnTo>
                    <a:pt x="218" y="118"/>
                  </a:lnTo>
                  <a:lnTo>
                    <a:pt x="218" y="112"/>
                  </a:lnTo>
                  <a:lnTo>
                    <a:pt x="230" y="98"/>
                  </a:lnTo>
                  <a:lnTo>
                    <a:pt x="230" y="90"/>
                  </a:lnTo>
                  <a:lnTo>
                    <a:pt x="228" y="86"/>
                  </a:lnTo>
                  <a:lnTo>
                    <a:pt x="220" y="86"/>
                  </a:lnTo>
                  <a:lnTo>
                    <a:pt x="222" y="84"/>
                  </a:lnTo>
                  <a:lnTo>
                    <a:pt x="222" y="80"/>
                  </a:lnTo>
                  <a:lnTo>
                    <a:pt x="210" y="78"/>
                  </a:lnTo>
                  <a:lnTo>
                    <a:pt x="210" y="70"/>
                  </a:lnTo>
                  <a:lnTo>
                    <a:pt x="194" y="68"/>
                  </a:lnTo>
                  <a:lnTo>
                    <a:pt x="184" y="74"/>
                  </a:lnTo>
                  <a:lnTo>
                    <a:pt x="174" y="70"/>
                  </a:lnTo>
                  <a:lnTo>
                    <a:pt x="164" y="80"/>
                  </a:lnTo>
                  <a:lnTo>
                    <a:pt x="158" y="80"/>
                  </a:lnTo>
                  <a:lnTo>
                    <a:pt x="156" y="82"/>
                  </a:lnTo>
                  <a:lnTo>
                    <a:pt x="156" y="86"/>
                  </a:lnTo>
                  <a:lnTo>
                    <a:pt x="152" y="82"/>
                  </a:lnTo>
                  <a:lnTo>
                    <a:pt x="142" y="88"/>
                  </a:lnTo>
                  <a:lnTo>
                    <a:pt x="150" y="94"/>
                  </a:lnTo>
                  <a:lnTo>
                    <a:pt x="136" y="96"/>
                  </a:lnTo>
                  <a:lnTo>
                    <a:pt x="138" y="94"/>
                  </a:lnTo>
                  <a:lnTo>
                    <a:pt x="124" y="82"/>
                  </a:lnTo>
                  <a:lnTo>
                    <a:pt x="122" y="92"/>
                  </a:lnTo>
                  <a:lnTo>
                    <a:pt x="120" y="84"/>
                  </a:lnTo>
                  <a:lnTo>
                    <a:pt x="114" y="90"/>
                  </a:lnTo>
                  <a:lnTo>
                    <a:pt x="114" y="86"/>
                  </a:lnTo>
                  <a:lnTo>
                    <a:pt x="108" y="80"/>
                  </a:lnTo>
                  <a:lnTo>
                    <a:pt x="106" y="82"/>
                  </a:lnTo>
                  <a:lnTo>
                    <a:pt x="106" y="90"/>
                  </a:lnTo>
                  <a:lnTo>
                    <a:pt x="106" y="94"/>
                  </a:lnTo>
                  <a:lnTo>
                    <a:pt x="102" y="86"/>
                  </a:lnTo>
                  <a:lnTo>
                    <a:pt x="100" y="82"/>
                  </a:lnTo>
                  <a:lnTo>
                    <a:pt x="102" y="74"/>
                  </a:lnTo>
                  <a:lnTo>
                    <a:pt x="100" y="70"/>
                  </a:lnTo>
                  <a:lnTo>
                    <a:pt x="92" y="72"/>
                  </a:lnTo>
                  <a:lnTo>
                    <a:pt x="94" y="70"/>
                  </a:lnTo>
                  <a:lnTo>
                    <a:pt x="92" y="64"/>
                  </a:lnTo>
                  <a:lnTo>
                    <a:pt x="74" y="74"/>
                  </a:lnTo>
                  <a:lnTo>
                    <a:pt x="76" y="64"/>
                  </a:lnTo>
                  <a:lnTo>
                    <a:pt x="86" y="62"/>
                  </a:lnTo>
                  <a:lnTo>
                    <a:pt x="70" y="54"/>
                  </a:lnTo>
                  <a:lnTo>
                    <a:pt x="72" y="48"/>
                  </a:lnTo>
                  <a:lnTo>
                    <a:pt x="86" y="56"/>
                  </a:lnTo>
                  <a:lnTo>
                    <a:pt x="98" y="54"/>
                  </a:lnTo>
                  <a:lnTo>
                    <a:pt x="102" y="52"/>
                  </a:lnTo>
                  <a:lnTo>
                    <a:pt x="102" y="44"/>
                  </a:lnTo>
                  <a:lnTo>
                    <a:pt x="86" y="36"/>
                  </a:lnTo>
                  <a:lnTo>
                    <a:pt x="84" y="28"/>
                  </a:lnTo>
                  <a:lnTo>
                    <a:pt x="72" y="20"/>
                  </a:lnTo>
                  <a:lnTo>
                    <a:pt x="52" y="26"/>
                  </a:lnTo>
                  <a:lnTo>
                    <a:pt x="44" y="38"/>
                  </a:lnTo>
                  <a:lnTo>
                    <a:pt x="46" y="28"/>
                  </a:lnTo>
                  <a:lnTo>
                    <a:pt x="48" y="18"/>
                  </a:lnTo>
                  <a:lnTo>
                    <a:pt x="46" y="14"/>
                  </a:lnTo>
                  <a:lnTo>
                    <a:pt x="42" y="6"/>
                  </a:lnTo>
                  <a:lnTo>
                    <a:pt x="34" y="8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2" name="Google Shape;2222;p112"/>
            <p:cNvSpPr/>
            <p:nvPr/>
          </p:nvSpPr>
          <p:spPr>
            <a:xfrm>
              <a:off x="2043157" y="2059674"/>
              <a:ext cx="13063" cy="13189"/>
            </a:xfrm>
            <a:custGeom>
              <a:avLst/>
              <a:gdLst/>
              <a:ahLst/>
              <a:cxnLst/>
              <a:rect l="l" t="t" r="r" b="b"/>
              <a:pathLst>
                <a:path w="12" h="14" extrusionOk="0">
                  <a:moveTo>
                    <a:pt x="10" y="2"/>
                  </a:moveTo>
                  <a:lnTo>
                    <a:pt x="8" y="8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3" name="Google Shape;2223;p112"/>
            <p:cNvSpPr/>
            <p:nvPr/>
          </p:nvSpPr>
          <p:spPr>
            <a:xfrm>
              <a:off x="2034448" y="2112431"/>
              <a:ext cx="15238" cy="11306"/>
            </a:xfrm>
            <a:custGeom>
              <a:avLst/>
              <a:gdLst/>
              <a:ahLst/>
              <a:cxnLst/>
              <a:rect l="l" t="t" r="r" b="b"/>
              <a:pathLst>
                <a:path w="14" h="12" extrusionOk="0">
                  <a:moveTo>
                    <a:pt x="12" y="10"/>
                  </a:moveTo>
                  <a:lnTo>
                    <a:pt x="14" y="6"/>
                  </a:lnTo>
                  <a:lnTo>
                    <a:pt x="12" y="0"/>
                  </a:lnTo>
                  <a:lnTo>
                    <a:pt x="0" y="4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4" name="Google Shape;2224;p112"/>
            <p:cNvSpPr/>
            <p:nvPr/>
          </p:nvSpPr>
          <p:spPr>
            <a:xfrm>
              <a:off x="1801514" y="2080400"/>
              <a:ext cx="43539" cy="50872"/>
            </a:xfrm>
            <a:custGeom>
              <a:avLst/>
              <a:gdLst/>
              <a:ahLst/>
              <a:cxnLst/>
              <a:rect l="l" t="t" r="r" b="b"/>
              <a:pathLst>
                <a:path w="40" h="54" extrusionOk="0">
                  <a:moveTo>
                    <a:pt x="20" y="0"/>
                  </a:moveTo>
                  <a:lnTo>
                    <a:pt x="40" y="24"/>
                  </a:lnTo>
                  <a:lnTo>
                    <a:pt x="38" y="26"/>
                  </a:lnTo>
                  <a:lnTo>
                    <a:pt x="40" y="50"/>
                  </a:lnTo>
                  <a:lnTo>
                    <a:pt x="24" y="54"/>
                  </a:lnTo>
                  <a:lnTo>
                    <a:pt x="16" y="44"/>
                  </a:lnTo>
                  <a:lnTo>
                    <a:pt x="8" y="42"/>
                  </a:lnTo>
                  <a:lnTo>
                    <a:pt x="6" y="38"/>
                  </a:lnTo>
                  <a:lnTo>
                    <a:pt x="8" y="34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5" name="Google Shape;2225;p112"/>
            <p:cNvSpPr/>
            <p:nvPr/>
          </p:nvSpPr>
          <p:spPr>
            <a:xfrm>
              <a:off x="1814575" y="2153882"/>
              <a:ext cx="78371" cy="94207"/>
            </a:xfrm>
            <a:custGeom>
              <a:avLst/>
              <a:gdLst/>
              <a:ahLst/>
              <a:cxnLst/>
              <a:rect l="l" t="t" r="r" b="b"/>
              <a:pathLst>
                <a:path w="72" h="100" extrusionOk="0">
                  <a:moveTo>
                    <a:pt x="8" y="4"/>
                  </a:moveTo>
                  <a:lnTo>
                    <a:pt x="28" y="0"/>
                  </a:lnTo>
                  <a:lnTo>
                    <a:pt x="42" y="4"/>
                  </a:lnTo>
                  <a:lnTo>
                    <a:pt x="44" y="10"/>
                  </a:lnTo>
                  <a:lnTo>
                    <a:pt x="54" y="6"/>
                  </a:lnTo>
                  <a:lnTo>
                    <a:pt x="72" y="12"/>
                  </a:lnTo>
                  <a:lnTo>
                    <a:pt x="66" y="28"/>
                  </a:lnTo>
                  <a:lnTo>
                    <a:pt x="60" y="28"/>
                  </a:lnTo>
                  <a:lnTo>
                    <a:pt x="62" y="34"/>
                  </a:lnTo>
                  <a:lnTo>
                    <a:pt x="60" y="42"/>
                  </a:lnTo>
                  <a:lnTo>
                    <a:pt x="54" y="44"/>
                  </a:lnTo>
                  <a:lnTo>
                    <a:pt x="56" y="46"/>
                  </a:lnTo>
                  <a:lnTo>
                    <a:pt x="56" y="50"/>
                  </a:lnTo>
                  <a:lnTo>
                    <a:pt x="46" y="68"/>
                  </a:lnTo>
                  <a:lnTo>
                    <a:pt x="32" y="64"/>
                  </a:lnTo>
                  <a:lnTo>
                    <a:pt x="16" y="66"/>
                  </a:lnTo>
                  <a:lnTo>
                    <a:pt x="24" y="70"/>
                  </a:lnTo>
                  <a:lnTo>
                    <a:pt x="28" y="78"/>
                  </a:lnTo>
                  <a:lnTo>
                    <a:pt x="20" y="96"/>
                  </a:lnTo>
                  <a:lnTo>
                    <a:pt x="8" y="100"/>
                  </a:lnTo>
                  <a:lnTo>
                    <a:pt x="6" y="98"/>
                  </a:lnTo>
                  <a:lnTo>
                    <a:pt x="10" y="92"/>
                  </a:lnTo>
                  <a:lnTo>
                    <a:pt x="6" y="92"/>
                  </a:lnTo>
                  <a:lnTo>
                    <a:pt x="6" y="82"/>
                  </a:lnTo>
                  <a:lnTo>
                    <a:pt x="10" y="74"/>
                  </a:lnTo>
                  <a:lnTo>
                    <a:pt x="6" y="76"/>
                  </a:lnTo>
                  <a:lnTo>
                    <a:pt x="0" y="68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6" name="Google Shape;2226;p112"/>
            <p:cNvSpPr/>
            <p:nvPr/>
          </p:nvSpPr>
          <p:spPr>
            <a:xfrm>
              <a:off x="1940839" y="2383747"/>
              <a:ext cx="6531" cy="18842"/>
            </a:xfrm>
            <a:custGeom>
              <a:avLst/>
              <a:gdLst/>
              <a:ahLst/>
              <a:cxnLst/>
              <a:rect l="l" t="t" r="r" b="b"/>
              <a:pathLst>
                <a:path w="6" h="20" extrusionOk="0">
                  <a:moveTo>
                    <a:pt x="4" y="2"/>
                  </a:moveTo>
                  <a:lnTo>
                    <a:pt x="6" y="16"/>
                  </a:lnTo>
                  <a:lnTo>
                    <a:pt x="6" y="20"/>
                  </a:lnTo>
                  <a:lnTo>
                    <a:pt x="0" y="1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7" name="Google Shape;2227;p112"/>
            <p:cNvSpPr/>
            <p:nvPr/>
          </p:nvSpPr>
          <p:spPr>
            <a:xfrm>
              <a:off x="1936485" y="2462881"/>
              <a:ext cx="102318" cy="81018"/>
            </a:xfrm>
            <a:custGeom>
              <a:avLst/>
              <a:gdLst/>
              <a:ahLst/>
              <a:cxnLst/>
              <a:rect l="l" t="t" r="r" b="b"/>
              <a:pathLst>
                <a:path w="94" h="86" extrusionOk="0">
                  <a:moveTo>
                    <a:pt x="20" y="4"/>
                  </a:moveTo>
                  <a:lnTo>
                    <a:pt x="22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30" y="10"/>
                  </a:lnTo>
                  <a:lnTo>
                    <a:pt x="28" y="12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6" y="14"/>
                  </a:lnTo>
                  <a:lnTo>
                    <a:pt x="38" y="14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52" y="24"/>
                  </a:lnTo>
                  <a:lnTo>
                    <a:pt x="60" y="36"/>
                  </a:lnTo>
                  <a:lnTo>
                    <a:pt x="70" y="40"/>
                  </a:lnTo>
                  <a:lnTo>
                    <a:pt x="76" y="54"/>
                  </a:lnTo>
                  <a:lnTo>
                    <a:pt x="74" y="58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90" y="60"/>
                  </a:lnTo>
                  <a:lnTo>
                    <a:pt x="90" y="64"/>
                  </a:lnTo>
                  <a:lnTo>
                    <a:pt x="94" y="66"/>
                  </a:lnTo>
                  <a:lnTo>
                    <a:pt x="82" y="76"/>
                  </a:lnTo>
                  <a:lnTo>
                    <a:pt x="70" y="68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58" y="54"/>
                  </a:lnTo>
                  <a:lnTo>
                    <a:pt x="48" y="58"/>
                  </a:lnTo>
                  <a:lnTo>
                    <a:pt x="48" y="66"/>
                  </a:lnTo>
                  <a:lnTo>
                    <a:pt x="40" y="72"/>
                  </a:lnTo>
                  <a:lnTo>
                    <a:pt x="34" y="82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2" y="80"/>
                  </a:lnTo>
                  <a:lnTo>
                    <a:pt x="20" y="64"/>
                  </a:lnTo>
                  <a:lnTo>
                    <a:pt x="20" y="68"/>
                  </a:lnTo>
                  <a:lnTo>
                    <a:pt x="2" y="74"/>
                  </a:lnTo>
                  <a:lnTo>
                    <a:pt x="0" y="70"/>
                  </a:lnTo>
                  <a:lnTo>
                    <a:pt x="4" y="62"/>
                  </a:lnTo>
                  <a:lnTo>
                    <a:pt x="14" y="54"/>
                  </a:lnTo>
                  <a:lnTo>
                    <a:pt x="12" y="42"/>
                  </a:lnTo>
                  <a:lnTo>
                    <a:pt x="14" y="28"/>
                  </a:lnTo>
                  <a:lnTo>
                    <a:pt x="14" y="1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8" name="Google Shape;2228;p112"/>
            <p:cNvSpPr/>
            <p:nvPr/>
          </p:nvSpPr>
          <p:spPr>
            <a:xfrm>
              <a:off x="1977848" y="2455344"/>
              <a:ext cx="15238" cy="15073"/>
            </a:xfrm>
            <a:custGeom>
              <a:avLst/>
              <a:gdLst/>
              <a:ahLst/>
              <a:cxnLst/>
              <a:rect l="l" t="t" r="r" b="b"/>
              <a:pathLst>
                <a:path w="14" h="16" extrusionOk="0">
                  <a:moveTo>
                    <a:pt x="8" y="6"/>
                  </a:moveTo>
                  <a:lnTo>
                    <a:pt x="14" y="16"/>
                  </a:lnTo>
                  <a:lnTo>
                    <a:pt x="10" y="16"/>
                  </a:lnTo>
                  <a:lnTo>
                    <a:pt x="4" y="12"/>
                  </a:lnTo>
                  <a:lnTo>
                    <a:pt x="0" y="0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9" name="Google Shape;2229;p112"/>
            <p:cNvSpPr/>
            <p:nvPr/>
          </p:nvSpPr>
          <p:spPr>
            <a:xfrm>
              <a:off x="2082342" y="2385631"/>
              <a:ext cx="30478" cy="33915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2" y="0"/>
                  </a:moveTo>
                  <a:lnTo>
                    <a:pt x="26" y="2"/>
                  </a:lnTo>
                  <a:lnTo>
                    <a:pt x="28" y="10"/>
                  </a:lnTo>
                  <a:lnTo>
                    <a:pt x="28" y="28"/>
                  </a:lnTo>
                  <a:lnTo>
                    <a:pt x="20" y="36"/>
                  </a:lnTo>
                  <a:lnTo>
                    <a:pt x="4" y="36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0" name="Google Shape;2230;p112"/>
            <p:cNvSpPr/>
            <p:nvPr/>
          </p:nvSpPr>
          <p:spPr>
            <a:xfrm>
              <a:off x="2119350" y="2389400"/>
              <a:ext cx="17415" cy="13189"/>
            </a:xfrm>
            <a:custGeom>
              <a:avLst/>
              <a:gdLst/>
              <a:ahLst/>
              <a:cxnLst/>
              <a:rect l="l" t="t" r="r" b="b"/>
              <a:pathLst>
                <a:path w="16" h="14" extrusionOk="0">
                  <a:moveTo>
                    <a:pt x="0" y="6"/>
                  </a:moveTo>
                  <a:lnTo>
                    <a:pt x="4" y="0"/>
                  </a:lnTo>
                  <a:lnTo>
                    <a:pt x="14" y="8"/>
                  </a:lnTo>
                  <a:lnTo>
                    <a:pt x="16" y="14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1" name="Google Shape;2231;p112"/>
            <p:cNvSpPr/>
            <p:nvPr/>
          </p:nvSpPr>
          <p:spPr>
            <a:xfrm>
              <a:off x="2049688" y="2347948"/>
              <a:ext cx="17415" cy="16957"/>
            </a:xfrm>
            <a:custGeom>
              <a:avLst/>
              <a:gdLst/>
              <a:ahLst/>
              <a:cxnLst/>
              <a:rect l="l" t="t" r="r" b="b"/>
              <a:pathLst>
                <a:path w="16" h="18" extrusionOk="0">
                  <a:moveTo>
                    <a:pt x="12" y="6"/>
                  </a:moveTo>
                  <a:lnTo>
                    <a:pt x="8" y="16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2" name="Google Shape;2232;p112"/>
            <p:cNvSpPr/>
            <p:nvPr/>
          </p:nvSpPr>
          <p:spPr>
            <a:xfrm>
              <a:off x="2034448" y="2332875"/>
              <a:ext cx="17415" cy="11306"/>
            </a:xfrm>
            <a:custGeom>
              <a:avLst/>
              <a:gdLst/>
              <a:ahLst/>
              <a:cxnLst/>
              <a:rect l="l" t="t" r="r" b="b"/>
              <a:pathLst>
                <a:path w="16" h="12" extrusionOk="0">
                  <a:moveTo>
                    <a:pt x="4" y="0"/>
                  </a:moveTo>
                  <a:lnTo>
                    <a:pt x="16" y="2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3" name="Google Shape;2233;p112"/>
            <p:cNvSpPr/>
            <p:nvPr/>
          </p:nvSpPr>
          <p:spPr>
            <a:xfrm>
              <a:off x="2064927" y="2536363"/>
              <a:ext cx="13063" cy="9421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0" y="0"/>
                  </a:moveTo>
                  <a:lnTo>
                    <a:pt x="10" y="0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4" name="Google Shape;2234;p112"/>
            <p:cNvSpPr/>
            <p:nvPr/>
          </p:nvSpPr>
          <p:spPr>
            <a:xfrm>
              <a:off x="2080164" y="2528827"/>
              <a:ext cx="10885" cy="7537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0" y="0"/>
                  </a:moveTo>
                  <a:lnTo>
                    <a:pt x="8" y="4"/>
                  </a:lnTo>
                  <a:lnTo>
                    <a:pt x="10" y="8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5" name="Google Shape;2235;p112"/>
            <p:cNvSpPr/>
            <p:nvPr/>
          </p:nvSpPr>
          <p:spPr>
            <a:xfrm>
              <a:off x="1866824" y="1549071"/>
              <a:ext cx="450631" cy="508719"/>
            </a:xfrm>
            <a:custGeom>
              <a:avLst/>
              <a:gdLst/>
              <a:ahLst/>
              <a:cxnLst/>
              <a:rect l="l" t="t" r="r" b="b"/>
              <a:pathLst>
                <a:path w="414" h="540" extrusionOk="0">
                  <a:moveTo>
                    <a:pt x="70" y="526"/>
                  </a:moveTo>
                  <a:lnTo>
                    <a:pt x="88" y="534"/>
                  </a:lnTo>
                  <a:lnTo>
                    <a:pt x="98" y="532"/>
                  </a:lnTo>
                  <a:lnTo>
                    <a:pt x="92" y="522"/>
                  </a:lnTo>
                  <a:lnTo>
                    <a:pt x="90" y="516"/>
                  </a:lnTo>
                  <a:lnTo>
                    <a:pt x="98" y="524"/>
                  </a:lnTo>
                  <a:lnTo>
                    <a:pt x="102" y="520"/>
                  </a:lnTo>
                  <a:lnTo>
                    <a:pt x="102" y="512"/>
                  </a:lnTo>
                  <a:lnTo>
                    <a:pt x="112" y="524"/>
                  </a:lnTo>
                  <a:lnTo>
                    <a:pt x="116" y="522"/>
                  </a:lnTo>
                  <a:lnTo>
                    <a:pt x="116" y="516"/>
                  </a:lnTo>
                  <a:lnTo>
                    <a:pt x="120" y="524"/>
                  </a:lnTo>
                  <a:lnTo>
                    <a:pt x="122" y="526"/>
                  </a:lnTo>
                  <a:lnTo>
                    <a:pt x="130" y="524"/>
                  </a:lnTo>
                  <a:lnTo>
                    <a:pt x="132" y="518"/>
                  </a:lnTo>
                  <a:lnTo>
                    <a:pt x="126" y="508"/>
                  </a:lnTo>
                  <a:lnTo>
                    <a:pt x="132" y="512"/>
                  </a:lnTo>
                  <a:lnTo>
                    <a:pt x="134" y="520"/>
                  </a:lnTo>
                  <a:lnTo>
                    <a:pt x="146" y="520"/>
                  </a:lnTo>
                  <a:lnTo>
                    <a:pt x="148" y="528"/>
                  </a:lnTo>
                  <a:lnTo>
                    <a:pt x="146" y="536"/>
                  </a:lnTo>
                  <a:lnTo>
                    <a:pt x="146" y="540"/>
                  </a:lnTo>
                  <a:lnTo>
                    <a:pt x="164" y="532"/>
                  </a:lnTo>
                  <a:lnTo>
                    <a:pt x="174" y="516"/>
                  </a:lnTo>
                  <a:lnTo>
                    <a:pt x="176" y="524"/>
                  </a:lnTo>
                  <a:lnTo>
                    <a:pt x="186" y="514"/>
                  </a:lnTo>
                  <a:lnTo>
                    <a:pt x="188" y="504"/>
                  </a:lnTo>
                  <a:lnTo>
                    <a:pt x="184" y="492"/>
                  </a:lnTo>
                  <a:lnTo>
                    <a:pt x="176" y="500"/>
                  </a:lnTo>
                  <a:lnTo>
                    <a:pt x="168" y="494"/>
                  </a:lnTo>
                  <a:lnTo>
                    <a:pt x="170" y="490"/>
                  </a:lnTo>
                  <a:lnTo>
                    <a:pt x="174" y="486"/>
                  </a:lnTo>
                  <a:lnTo>
                    <a:pt x="168" y="478"/>
                  </a:lnTo>
                  <a:lnTo>
                    <a:pt x="156" y="486"/>
                  </a:lnTo>
                  <a:lnTo>
                    <a:pt x="156" y="486"/>
                  </a:lnTo>
                  <a:lnTo>
                    <a:pt x="158" y="478"/>
                  </a:lnTo>
                  <a:lnTo>
                    <a:pt x="148" y="476"/>
                  </a:lnTo>
                  <a:lnTo>
                    <a:pt x="136" y="486"/>
                  </a:lnTo>
                  <a:lnTo>
                    <a:pt x="134" y="476"/>
                  </a:lnTo>
                  <a:lnTo>
                    <a:pt x="144" y="474"/>
                  </a:lnTo>
                  <a:lnTo>
                    <a:pt x="140" y="468"/>
                  </a:lnTo>
                  <a:lnTo>
                    <a:pt x="138" y="462"/>
                  </a:lnTo>
                  <a:lnTo>
                    <a:pt x="154" y="474"/>
                  </a:lnTo>
                  <a:lnTo>
                    <a:pt x="184" y="470"/>
                  </a:lnTo>
                  <a:lnTo>
                    <a:pt x="188" y="458"/>
                  </a:lnTo>
                  <a:lnTo>
                    <a:pt x="192" y="454"/>
                  </a:lnTo>
                  <a:lnTo>
                    <a:pt x="186" y="450"/>
                  </a:lnTo>
                  <a:lnTo>
                    <a:pt x="188" y="444"/>
                  </a:lnTo>
                  <a:lnTo>
                    <a:pt x="184" y="438"/>
                  </a:lnTo>
                  <a:lnTo>
                    <a:pt x="184" y="432"/>
                  </a:lnTo>
                  <a:lnTo>
                    <a:pt x="214" y="432"/>
                  </a:lnTo>
                  <a:lnTo>
                    <a:pt x="220" y="422"/>
                  </a:lnTo>
                  <a:lnTo>
                    <a:pt x="218" y="418"/>
                  </a:lnTo>
                  <a:lnTo>
                    <a:pt x="226" y="406"/>
                  </a:lnTo>
                  <a:lnTo>
                    <a:pt x="210" y="396"/>
                  </a:lnTo>
                  <a:lnTo>
                    <a:pt x="232" y="388"/>
                  </a:lnTo>
                  <a:lnTo>
                    <a:pt x="230" y="386"/>
                  </a:lnTo>
                  <a:lnTo>
                    <a:pt x="230" y="372"/>
                  </a:lnTo>
                  <a:lnTo>
                    <a:pt x="228" y="370"/>
                  </a:lnTo>
                  <a:lnTo>
                    <a:pt x="212" y="370"/>
                  </a:lnTo>
                  <a:lnTo>
                    <a:pt x="216" y="364"/>
                  </a:lnTo>
                  <a:lnTo>
                    <a:pt x="214" y="360"/>
                  </a:lnTo>
                  <a:lnTo>
                    <a:pt x="190" y="366"/>
                  </a:lnTo>
                  <a:lnTo>
                    <a:pt x="192" y="360"/>
                  </a:lnTo>
                  <a:lnTo>
                    <a:pt x="190" y="358"/>
                  </a:lnTo>
                  <a:lnTo>
                    <a:pt x="190" y="350"/>
                  </a:lnTo>
                  <a:lnTo>
                    <a:pt x="210" y="346"/>
                  </a:lnTo>
                  <a:lnTo>
                    <a:pt x="218" y="356"/>
                  </a:lnTo>
                  <a:lnTo>
                    <a:pt x="232" y="360"/>
                  </a:lnTo>
                  <a:lnTo>
                    <a:pt x="234" y="352"/>
                  </a:lnTo>
                  <a:lnTo>
                    <a:pt x="230" y="348"/>
                  </a:lnTo>
                  <a:lnTo>
                    <a:pt x="234" y="344"/>
                  </a:lnTo>
                  <a:lnTo>
                    <a:pt x="196" y="342"/>
                  </a:lnTo>
                  <a:lnTo>
                    <a:pt x="198" y="338"/>
                  </a:lnTo>
                  <a:lnTo>
                    <a:pt x="196" y="330"/>
                  </a:lnTo>
                  <a:lnTo>
                    <a:pt x="198" y="330"/>
                  </a:lnTo>
                  <a:lnTo>
                    <a:pt x="200" y="324"/>
                  </a:lnTo>
                  <a:lnTo>
                    <a:pt x="226" y="334"/>
                  </a:lnTo>
                  <a:lnTo>
                    <a:pt x="228" y="332"/>
                  </a:lnTo>
                  <a:lnTo>
                    <a:pt x="226" y="328"/>
                  </a:lnTo>
                  <a:lnTo>
                    <a:pt x="246" y="324"/>
                  </a:lnTo>
                  <a:lnTo>
                    <a:pt x="248" y="320"/>
                  </a:lnTo>
                  <a:lnTo>
                    <a:pt x="244" y="308"/>
                  </a:lnTo>
                  <a:lnTo>
                    <a:pt x="248" y="306"/>
                  </a:lnTo>
                  <a:lnTo>
                    <a:pt x="248" y="312"/>
                  </a:lnTo>
                  <a:lnTo>
                    <a:pt x="252" y="314"/>
                  </a:lnTo>
                  <a:lnTo>
                    <a:pt x="266" y="312"/>
                  </a:lnTo>
                  <a:lnTo>
                    <a:pt x="278" y="300"/>
                  </a:lnTo>
                  <a:lnTo>
                    <a:pt x="272" y="296"/>
                  </a:lnTo>
                  <a:lnTo>
                    <a:pt x="284" y="282"/>
                  </a:lnTo>
                  <a:lnTo>
                    <a:pt x="260" y="286"/>
                  </a:lnTo>
                  <a:lnTo>
                    <a:pt x="264" y="280"/>
                  </a:lnTo>
                  <a:lnTo>
                    <a:pt x="290" y="276"/>
                  </a:lnTo>
                  <a:lnTo>
                    <a:pt x="284" y="262"/>
                  </a:lnTo>
                  <a:lnTo>
                    <a:pt x="286" y="254"/>
                  </a:lnTo>
                  <a:lnTo>
                    <a:pt x="288" y="264"/>
                  </a:lnTo>
                  <a:lnTo>
                    <a:pt x="298" y="260"/>
                  </a:lnTo>
                  <a:lnTo>
                    <a:pt x="304" y="242"/>
                  </a:lnTo>
                  <a:lnTo>
                    <a:pt x="314" y="230"/>
                  </a:lnTo>
                  <a:lnTo>
                    <a:pt x="368" y="168"/>
                  </a:lnTo>
                  <a:lnTo>
                    <a:pt x="368" y="158"/>
                  </a:lnTo>
                  <a:lnTo>
                    <a:pt x="354" y="162"/>
                  </a:lnTo>
                  <a:lnTo>
                    <a:pt x="292" y="200"/>
                  </a:lnTo>
                  <a:lnTo>
                    <a:pt x="294" y="194"/>
                  </a:lnTo>
                  <a:lnTo>
                    <a:pt x="292" y="192"/>
                  </a:lnTo>
                  <a:lnTo>
                    <a:pt x="334" y="160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6"/>
                  </a:lnTo>
                  <a:lnTo>
                    <a:pt x="316" y="156"/>
                  </a:lnTo>
                  <a:lnTo>
                    <a:pt x="374" y="138"/>
                  </a:lnTo>
                  <a:lnTo>
                    <a:pt x="412" y="94"/>
                  </a:lnTo>
                  <a:lnTo>
                    <a:pt x="414" y="80"/>
                  </a:lnTo>
                  <a:lnTo>
                    <a:pt x="410" y="72"/>
                  </a:lnTo>
                  <a:lnTo>
                    <a:pt x="398" y="64"/>
                  </a:lnTo>
                  <a:lnTo>
                    <a:pt x="384" y="72"/>
                  </a:lnTo>
                  <a:lnTo>
                    <a:pt x="388" y="58"/>
                  </a:lnTo>
                  <a:lnTo>
                    <a:pt x="376" y="40"/>
                  </a:lnTo>
                  <a:lnTo>
                    <a:pt x="380" y="38"/>
                  </a:lnTo>
                  <a:lnTo>
                    <a:pt x="378" y="26"/>
                  </a:lnTo>
                  <a:lnTo>
                    <a:pt x="368" y="34"/>
                  </a:lnTo>
                  <a:lnTo>
                    <a:pt x="362" y="20"/>
                  </a:lnTo>
                  <a:lnTo>
                    <a:pt x="352" y="32"/>
                  </a:lnTo>
                  <a:lnTo>
                    <a:pt x="356" y="38"/>
                  </a:lnTo>
                  <a:lnTo>
                    <a:pt x="354" y="40"/>
                  </a:lnTo>
                  <a:lnTo>
                    <a:pt x="348" y="28"/>
                  </a:lnTo>
                  <a:lnTo>
                    <a:pt x="308" y="54"/>
                  </a:lnTo>
                  <a:lnTo>
                    <a:pt x="338" y="16"/>
                  </a:lnTo>
                  <a:lnTo>
                    <a:pt x="300" y="16"/>
                  </a:lnTo>
                  <a:lnTo>
                    <a:pt x="286" y="0"/>
                  </a:lnTo>
                  <a:lnTo>
                    <a:pt x="266" y="12"/>
                  </a:lnTo>
                  <a:lnTo>
                    <a:pt x="256" y="0"/>
                  </a:lnTo>
                  <a:lnTo>
                    <a:pt x="246" y="2"/>
                  </a:lnTo>
                  <a:lnTo>
                    <a:pt x="238" y="18"/>
                  </a:lnTo>
                  <a:lnTo>
                    <a:pt x="244" y="38"/>
                  </a:lnTo>
                  <a:lnTo>
                    <a:pt x="226" y="10"/>
                  </a:lnTo>
                  <a:lnTo>
                    <a:pt x="184" y="10"/>
                  </a:lnTo>
                  <a:lnTo>
                    <a:pt x="216" y="60"/>
                  </a:lnTo>
                  <a:lnTo>
                    <a:pt x="204" y="72"/>
                  </a:lnTo>
                  <a:lnTo>
                    <a:pt x="206" y="62"/>
                  </a:lnTo>
                  <a:lnTo>
                    <a:pt x="206" y="56"/>
                  </a:lnTo>
                  <a:lnTo>
                    <a:pt x="190" y="26"/>
                  </a:lnTo>
                  <a:lnTo>
                    <a:pt x="150" y="18"/>
                  </a:lnTo>
                  <a:lnTo>
                    <a:pt x="146" y="24"/>
                  </a:lnTo>
                  <a:lnTo>
                    <a:pt x="158" y="44"/>
                  </a:lnTo>
                  <a:lnTo>
                    <a:pt x="130" y="36"/>
                  </a:lnTo>
                  <a:lnTo>
                    <a:pt x="144" y="66"/>
                  </a:lnTo>
                  <a:lnTo>
                    <a:pt x="122" y="52"/>
                  </a:lnTo>
                  <a:lnTo>
                    <a:pt x="118" y="60"/>
                  </a:lnTo>
                  <a:lnTo>
                    <a:pt x="128" y="68"/>
                  </a:lnTo>
                  <a:lnTo>
                    <a:pt x="114" y="74"/>
                  </a:lnTo>
                  <a:lnTo>
                    <a:pt x="116" y="84"/>
                  </a:lnTo>
                  <a:lnTo>
                    <a:pt x="142" y="104"/>
                  </a:lnTo>
                  <a:lnTo>
                    <a:pt x="140" y="110"/>
                  </a:lnTo>
                  <a:lnTo>
                    <a:pt x="116" y="90"/>
                  </a:lnTo>
                  <a:lnTo>
                    <a:pt x="110" y="92"/>
                  </a:lnTo>
                  <a:lnTo>
                    <a:pt x="118" y="108"/>
                  </a:lnTo>
                  <a:lnTo>
                    <a:pt x="110" y="106"/>
                  </a:lnTo>
                  <a:lnTo>
                    <a:pt x="110" y="100"/>
                  </a:lnTo>
                  <a:lnTo>
                    <a:pt x="106" y="86"/>
                  </a:lnTo>
                  <a:lnTo>
                    <a:pt x="82" y="70"/>
                  </a:lnTo>
                  <a:lnTo>
                    <a:pt x="74" y="74"/>
                  </a:lnTo>
                  <a:lnTo>
                    <a:pt x="80" y="84"/>
                  </a:lnTo>
                  <a:lnTo>
                    <a:pt x="78" y="90"/>
                  </a:lnTo>
                  <a:lnTo>
                    <a:pt x="64" y="100"/>
                  </a:lnTo>
                  <a:lnTo>
                    <a:pt x="92" y="112"/>
                  </a:lnTo>
                  <a:lnTo>
                    <a:pt x="88" y="114"/>
                  </a:lnTo>
                  <a:lnTo>
                    <a:pt x="90" y="120"/>
                  </a:lnTo>
                  <a:lnTo>
                    <a:pt x="80" y="114"/>
                  </a:lnTo>
                  <a:lnTo>
                    <a:pt x="82" y="124"/>
                  </a:lnTo>
                  <a:lnTo>
                    <a:pt x="70" y="110"/>
                  </a:lnTo>
                  <a:lnTo>
                    <a:pt x="64" y="110"/>
                  </a:lnTo>
                  <a:lnTo>
                    <a:pt x="62" y="116"/>
                  </a:lnTo>
                  <a:lnTo>
                    <a:pt x="64" y="122"/>
                  </a:lnTo>
                  <a:lnTo>
                    <a:pt x="60" y="110"/>
                  </a:lnTo>
                  <a:lnTo>
                    <a:pt x="46" y="104"/>
                  </a:lnTo>
                  <a:lnTo>
                    <a:pt x="34" y="118"/>
                  </a:lnTo>
                  <a:lnTo>
                    <a:pt x="38" y="128"/>
                  </a:lnTo>
                  <a:lnTo>
                    <a:pt x="32" y="122"/>
                  </a:lnTo>
                  <a:lnTo>
                    <a:pt x="32" y="134"/>
                  </a:lnTo>
                  <a:lnTo>
                    <a:pt x="26" y="124"/>
                  </a:lnTo>
                  <a:lnTo>
                    <a:pt x="4" y="140"/>
                  </a:lnTo>
                  <a:lnTo>
                    <a:pt x="0" y="150"/>
                  </a:lnTo>
                  <a:lnTo>
                    <a:pt x="10" y="160"/>
                  </a:lnTo>
                  <a:lnTo>
                    <a:pt x="28" y="146"/>
                  </a:lnTo>
                  <a:lnTo>
                    <a:pt x="36" y="152"/>
                  </a:lnTo>
                  <a:lnTo>
                    <a:pt x="18" y="168"/>
                  </a:lnTo>
                  <a:lnTo>
                    <a:pt x="24" y="176"/>
                  </a:lnTo>
                  <a:lnTo>
                    <a:pt x="54" y="156"/>
                  </a:lnTo>
                  <a:lnTo>
                    <a:pt x="52" y="160"/>
                  </a:lnTo>
                  <a:lnTo>
                    <a:pt x="30" y="178"/>
                  </a:lnTo>
                  <a:lnTo>
                    <a:pt x="44" y="184"/>
                  </a:lnTo>
                  <a:lnTo>
                    <a:pt x="30" y="188"/>
                  </a:lnTo>
                  <a:lnTo>
                    <a:pt x="28" y="200"/>
                  </a:lnTo>
                  <a:lnTo>
                    <a:pt x="34" y="206"/>
                  </a:lnTo>
                  <a:lnTo>
                    <a:pt x="64" y="202"/>
                  </a:lnTo>
                  <a:lnTo>
                    <a:pt x="74" y="208"/>
                  </a:lnTo>
                  <a:lnTo>
                    <a:pt x="36" y="216"/>
                  </a:lnTo>
                  <a:lnTo>
                    <a:pt x="68" y="242"/>
                  </a:lnTo>
                  <a:lnTo>
                    <a:pt x="76" y="218"/>
                  </a:lnTo>
                  <a:lnTo>
                    <a:pt x="88" y="204"/>
                  </a:lnTo>
                  <a:lnTo>
                    <a:pt x="88" y="212"/>
                  </a:lnTo>
                  <a:lnTo>
                    <a:pt x="76" y="236"/>
                  </a:lnTo>
                  <a:lnTo>
                    <a:pt x="76" y="242"/>
                  </a:lnTo>
                  <a:lnTo>
                    <a:pt x="82" y="246"/>
                  </a:lnTo>
                  <a:lnTo>
                    <a:pt x="92" y="240"/>
                  </a:lnTo>
                  <a:lnTo>
                    <a:pt x="90" y="248"/>
                  </a:lnTo>
                  <a:lnTo>
                    <a:pt x="104" y="250"/>
                  </a:lnTo>
                  <a:lnTo>
                    <a:pt x="106" y="242"/>
                  </a:lnTo>
                  <a:lnTo>
                    <a:pt x="106" y="234"/>
                  </a:lnTo>
                  <a:lnTo>
                    <a:pt x="112" y="226"/>
                  </a:lnTo>
                  <a:lnTo>
                    <a:pt x="108" y="238"/>
                  </a:lnTo>
                  <a:lnTo>
                    <a:pt x="114" y="238"/>
                  </a:lnTo>
                  <a:lnTo>
                    <a:pt x="132" y="214"/>
                  </a:lnTo>
                  <a:lnTo>
                    <a:pt x="130" y="218"/>
                  </a:lnTo>
                  <a:lnTo>
                    <a:pt x="132" y="224"/>
                  </a:lnTo>
                  <a:lnTo>
                    <a:pt x="134" y="224"/>
                  </a:lnTo>
                  <a:lnTo>
                    <a:pt x="114" y="242"/>
                  </a:lnTo>
                  <a:lnTo>
                    <a:pt x="118" y="250"/>
                  </a:lnTo>
                  <a:lnTo>
                    <a:pt x="162" y="222"/>
                  </a:lnTo>
                  <a:lnTo>
                    <a:pt x="166" y="212"/>
                  </a:lnTo>
                  <a:lnTo>
                    <a:pt x="162" y="210"/>
                  </a:lnTo>
                  <a:lnTo>
                    <a:pt x="164" y="200"/>
                  </a:lnTo>
                  <a:lnTo>
                    <a:pt x="160" y="190"/>
                  </a:lnTo>
                  <a:lnTo>
                    <a:pt x="168" y="198"/>
                  </a:lnTo>
                  <a:lnTo>
                    <a:pt x="176" y="180"/>
                  </a:lnTo>
                  <a:lnTo>
                    <a:pt x="192" y="164"/>
                  </a:lnTo>
                  <a:lnTo>
                    <a:pt x="174" y="190"/>
                  </a:lnTo>
                  <a:lnTo>
                    <a:pt x="168" y="208"/>
                  </a:lnTo>
                  <a:lnTo>
                    <a:pt x="168" y="216"/>
                  </a:lnTo>
                  <a:lnTo>
                    <a:pt x="206" y="216"/>
                  </a:lnTo>
                  <a:lnTo>
                    <a:pt x="208" y="222"/>
                  </a:lnTo>
                  <a:lnTo>
                    <a:pt x="186" y="222"/>
                  </a:lnTo>
                  <a:lnTo>
                    <a:pt x="158" y="236"/>
                  </a:lnTo>
                  <a:lnTo>
                    <a:pt x="116" y="262"/>
                  </a:lnTo>
                  <a:lnTo>
                    <a:pt x="128" y="286"/>
                  </a:lnTo>
                  <a:lnTo>
                    <a:pt x="140" y="292"/>
                  </a:lnTo>
                  <a:lnTo>
                    <a:pt x="136" y="296"/>
                  </a:lnTo>
                  <a:lnTo>
                    <a:pt x="140" y="310"/>
                  </a:lnTo>
                  <a:lnTo>
                    <a:pt x="160" y="312"/>
                  </a:lnTo>
                  <a:lnTo>
                    <a:pt x="148" y="324"/>
                  </a:lnTo>
                  <a:lnTo>
                    <a:pt x="136" y="320"/>
                  </a:lnTo>
                  <a:lnTo>
                    <a:pt x="130" y="302"/>
                  </a:lnTo>
                  <a:lnTo>
                    <a:pt x="106" y="268"/>
                  </a:lnTo>
                  <a:lnTo>
                    <a:pt x="76" y="260"/>
                  </a:lnTo>
                  <a:lnTo>
                    <a:pt x="72" y="266"/>
                  </a:lnTo>
                  <a:lnTo>
                    <a:pt x="72" y="276"/>
                  </a:lnTo>
                  <a:lnTo>
                    <a:pt x="72" y="284"/>
                  </a:lnTo>
                  <a:lnTo>
                    <a:pt x="74" y="288"/>
                  </a:lnTo>
                  <a:lnTo>
                    <a:pt x="74" y="288"/>
                  </a:lnTo>
                  <a:lnTo>
                    <a:pt x="74" y="300"/>
                  </a:lnTo>
                  <a:lnTo>
                    <a:pt x="92" y="312"/>
                  </a:lnTo>
                  <a:lnTo>
                    <a:pt x="100" y="330"/>
                  </a:lnTo>
                  <a:lnTo>
                    <a:pt x="102" y="348"/>
                  </a:lnTo>
                  <a:lnTo>
                    <a:pt x="108" y="344"/>
                  </a:lnTo>
                  <a:lnTo>
                    <a:pt x="106" y="350"/>
                  </a:lnTo>
                  <a:lnTo>
                    <a:pt x="100" y="352"/>
                  </a:lnTo>
                  <a:lnTo>
                    <a:pt x="96" y="356"/>
                  </a:lnTo>
                  <a:lnTo>
                    <a:pt x="96" y="360"/>
                  </a:lnTo>
                  <a:lnTo>
                    <a:pt x="124" y="370"/>
                  </a:lnTo>
                  <a:lnTo>
                    <a:pt x="140" y="364"/>
                  </a:lnTo>
                  <a:lnTo>
                    <a:pt x="134" y="376"/>
                  </a:lnTo>
                  <a:lnTo>
                    <a:pt x="130" y="382"/>
                  </a:lnTo>
                  <a:lnTo>
                    <a:pt x="126" y="384"/>
                  </a:lnTo>
                  <a:lnTo>
                    <a:pt x="130" y="392"/>
                  </a:lnTo>
                  <a:lnTo>
                    <a:pt x="108" y="372"/>
                  </a:lnTo>
                  <a:lnTo>
                    <a:pt x="92" y="366"/>
                  </a:lnTo>
                  <a:lnTo>
                    <a:pt x="70" y="376"/>
                  </a:lnTo>
                  <a:lnTo>
                    <a:pt x="66" y="390"/>
                  </a:lnTo>
                  <a:lnTo>
                    <a:pt x="68" y="390"/>
                  </a:lnTo>
                  <a:lnTo>
                    <a:pt x="58" y="402"/>
                  </a:lnTo>
                  <a:lnTo>
                    <a:pt x="60" y="416"/>
                  </a:lnTo>
                  <a:lnTo>
                    <a:pt x="60" y="420"/>
                  </a:lnTo>
                  <a:lnTo>
                    <a:pt x="74" y="420"/>
                  </a:lnTo>
                  <a:lnTo>
                    <a:pt x="82" y="404"/>
                  </a:lnTo>
                  <a:lnTo>
                    <a:pt x="78" y="418"/>
                  </a:lnTo>
                  <a:lnTo>
                    <a:pt x="78" y="422"/>
                  </a:lnTo>
                  <a:lnTo>
                    <a:pt x="88" y="422"/>
                  </a:lnTo>
                  <a:lnTo>
                    <a:pt x="92" y="414"/>
                  </a:lnTo>
                  <a:lnTo>
                    <a:pt x="98" y="390"/>
                  </a:lnTo>
                  <a:lnTo>
                    <a:pt x="96" y="404"/>
                  </a:lnTo>
                  <a:lnTo>
                    <a:pt x="100" y="404"/>
                  </a:lnTo>
                  <a:lnTo>
                    <a:pt x="96" y="416"/>
                  </a:lnTo>
                  <a:lnTo>
                    <a:pt x="94" y="420"/>
                  </a:lnTo>
                  <a:lnTo>
                    <a:pt x="92" y="426"/>
                  </a:lnTo>
                  <a:lnTo>
                    <a:pt x="94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2" y="438"/>
                  </a:lnTo>
                  <a:lnTo>
                    <a:pt x="90" y="446"/>
                  </a:lnTo>
                  <a:lnTo>
                    <a:pt x="94" y="452"/>
                  </a:lnTo>
                  <a:lnTo>
                    <a:pt x="98" y="444"/>
                  </a:lnTo>
                  <a:lnTo>
                    <a:pt x="96" y="458"/>
                  </a:lnTo>
                  <a:lnTo>
                    <a:pt x="114" y="456"/>
                  </a:lnTo>
                  <a:lnTo>
                    <a:pt x="124" y="428"/>
                  </a:lnTo>
                  <a:lnTo>
                    <a:pt x="128" y="426"/>
                  </a:lnTo>
                  <a:lnTo>
                    <a:pt x="120" y="450"/>
                  </a:lnTo>
                  <a:lnTo>
                    <a:pt x="110" y="462"/>
                  </a:lnTo>
                  <a:lnTo>
                    <a:pt x="114" y="466"/>
                  </a:lnTo>
                  <a:lnTo>
                    <a:pt x="100" y="466"/>
                  </a:lnTo>
                  <a:lnTo>
                    <a:pt x="102" y="470"/>
                  </a:lnTo>
                  <a:lnTo>
                    <a:pt x="84" y="464"/>
                  </a:lnTo>
                  <a:lnTo>
                    <a:pt x="82" y="454"/>
                  </a:lnTo>
                  <a:lnTo>
                    <a:pt x="74" y="438"/>
                  </a:lnTo>
                  <a:lnTo>
                    <a:pt x="48" y="442"/>
                  </a:lnTo>
                  <a:lnTo>
                    <a:pt x="50" y="452"/>
                  </a:lnTo>
                  <a:lnTo>
                    <a:pt x="56" y="460"/>
                  </a:lnTo>
                  <a:lnTo>
                    <a:pt x="58" y="470"/>
                  </a:lnTo>
                  <a:lnTo>
                    <a:pt x="68" y="468"/>
                  </a:lnTo>
                  <a:lnTo>
                    <a:pt x="62" y="474"/>
                  </a:lnTo>
                  <a:lnTo>
                    <a:pt x="66" y="474"/>
                  </a:lnTo>
                  <a:lnTo>
                    <a:pt x="64" y="478"/>
                  </a:lnTo>
                  <a:lnTo>
                    <a:pt x="46" y="488"/>
                  </a:lnTo>
                  <a:lnTo>
                    <a:pt x="32" y="504"/>
                  </a:lnTo>
                  <a:lnTo>
                    <a:pt x="32" y="516"/>
                  </a:lnTo>
                  <a:lnTo>
                    <a:pt x="36" y="524"/>
                  </a:lnTo>
                  <a:lnTo>
                    <a:pt x="42" y="516"/>
                  </a:lnTo>
                  <a:lnTo>
                    <a:pt x="44" y="522"/>
                  </a:lnTo>
                  <a:lnTo>
                    <a:pt x="46" y="516"/>
                  </a:lnTo>
                  <a:lnTo>
                    <a:pt x="44" y="506"/>
                  </a:lnTo>
                  <a:lnTo>
                    <a:pt x="44" y="502"/>
                  </a:lnTo>
                  <a:lnTo>
                    <a:pt x="46" y="524"/>
                  </a:lnTo>
                  <a:lnTo>
                    <a:pt x="52" y="528"/>
                  </a:lnTo>
                  <a:lnTo>
                    <a:pt x="56" y="526"/>
                  </a:lnTo>
                  <a:lnTo>
                    <a:pt x="56" y="516"/>
                  </a:lnTo>
                  <a:lnTo>
                    <a:pt x="66" y="528"/>
                  </a:lnTo>
                  <a:lnTo>
                    <a:pt x="70" y="520"/>
                  </a:lnTo>
                  <a:lnTo>
                    <a:pt x="70" y="514"/>
                  </a:lnTo>
                  <a:lnTo>
                    <a:pt x="72" y="520"/>
                  </a:lnTo>
                  <a:lnTo>
                    <a:pt x="70" y="526"/>
                  </a:lnTo>
                  <a:lnTo>
                    <a:pt x="70" y="52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6" name="Google Shape;2236;p112"/>
            <p:cNvSpPr/>
            <p:nvPr/>
          </p:nvSpPr>
          <p:spPr>
            <a:xfrm>
              <a:off x="2027918" y="2174606"/>
              <a:ext cx="71840" cy="43335"/>
            </a:xfrm>
            <a:custGeom>
              <a:avLst/>
              <a:gdLst/>
              <a:ahLst/>
              <a:cxnLst/>
              <a:rect l="l" t="t" r="r" b="b"/>
              <a:pathLst>
                <a:path w="66" h="46" extrusionOk="0">
                  <a:moveTo>
                    <a:pt x="28" y="4"/>
                  </a:moveTo>
                  <a:lnTo>
                    <a:pt x="38" y="4"/>
                  </a:lnTo>
                  <a:lnTo>
                    <a:pt x="50" y="10"/>
                  </a:lnTo>
                  <a:lnTo>
                    <a:pt x="66" y="38"/>
                  </a:lnTo>
                  <a:lnTo>
                    <a:pt x="58" y="42"/>
                  </a:lnTo>
                  <a:lnTo>
                    <a:pt x="36" y="38"/>
                  </a:lnTo>
                  <a:lnTo>
                    <a:pt x="22" y="46"/>
                  </a:lnTo>
                  <a:lnTo>
                    <a:pt x="12" y="40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2" y="4"/>
                  </a:lnTo>
                  <a:lnTo>
                    <a:pt x="8" y="0"/>
                  </a:lnTo>
                  <a:lnTo>
                    <a:pt x="28" y="4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7" name="Google Shape;2237;p112"/>
            <p:cNvSpPr/>
            <p:nvPr/>
          </p:nvSpPr>
          <p:spPr>
            <a:xfrm>
              <a:off x="1986555" y="2549553"/>
              <a:ext cx="26123" cy="22609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8" y="0"/>
                  </a:moveTo>
                  <a:lnTo>
                    <a:pt x="8" y="6"/>
                  </a:lnTo>
                  <a:lnTo>
                    <a:pt x="0" y="24"/>
                  </a:lnTo>
                  <a:lnTo>
                    <a:pt x="8" y="22"/>
                  </a:lnTo>
                  <a:lnTo>
                    <a:pt x="14" y="18"/>
                  </a:lnTo>
                  <a:lnTo>
                    <a:pt x="14" y="12"/>
                  </a:lnTo>
                  <a:lnTo>
                    <a:pt x="22" y="8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8" name="Google Shape;2238;p112"/>
            <p:cNvSpPr/>
            <p:nvPr/>
          </p:nvSpPr>
          <p:spPr>
            <a:xfrm>
              <a:off x="2036625" y="2564625"/>
              <a:ext cx="15238" cy="22609"/>
            </a:xfrm>
            <a:custGeom>
              <a:avLst/>
              <a:gdLst/>
              <a:ahLst/>
              <a:cxnLst/>
              <a:rect l="l" t="t" r="r" b="b"/>
              <a:pathLst>
                <a:path w="14" h="24" extrusionOk="0">
                  <a:moveTo>
                    <a:pt x="4" y="0"/>
                  </a:moveTo>
                  <a:lnTo>
                    <a:pt x="2" y="4"/>
                  </a:lnTo>
                  <a:lnTo>
                    <a:pt x="0" y="18"/>
                  </a:lnTo>
                  <a:lnTo>
                    <a:pt x="8" y="24"/>
                  </a:lnTo>
                  <a:lnTo>
                    <a:pt x="1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9" name="Google Shape;2239;p112"/>
            <p:cNvSpPr/>
            <p:nvPr/>
          </p:nvSpPr>
          <p:spPr>
            <a:xfrm>
              <a:off x="2212959" y="2611729"/>
              <a:ext cx="6531" cy="7537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2" y="2"/>
                  </a:moveTo>
                  <a:lnTo>
                    <a:pt x="0" y="8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0" name="Google Shape;2240;p112"/>
            <p:cNvSpPr/>
            <p:nvPr/>
          </p:nvSpPr>
          <p:spPr>
            <a:xfrm>
              <a:off x="2254323" y="2583465"/>
              <a:ext cx="10885" cy="7537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6" y="0"/>
                  </a:moveTo>
                  <a:lnTo>
                    <a:pt x="10" y="2"/>
                  </a:lnTo>
                  <a:lnTo>
                    <a:pt x="1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1" name="Google Shape;2241;p112"/>
            <p:cNvSpPr/>
            <p:nvPr/>
          </p:nvSpPr>
          <p:spPr>
            <a:xfrm>
              <a:off x="1895123" y="2168953"/>
              <a:ext cx="420154" cy="408859"/>
            </a:xfrm>
            <a:custGeom>
              <a:avLst/>
              <a:gdLst/>
              <a:ahLst/>
              <a:cxnLst/>
              <a:rect l="l" t="t" r="r" b="b"/>
              <a:pathLst>
                <a:path w="386" h="434" extrusionOk="0">
                  <a:moveTo>
                    <a:pt x="68" y="4"/>
                  </a:moveTo>
                  <a:lnTo>
                    <a:pt x="50" y="0"/>
                  </a:lnTo>
                  <a:lnTo>
                    <a:pt x="34" y="6"/>
                  </a:lnTo>
                  <a:lnTo>
                    <a:pt x="18" y="18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8" y="48"/>
                  </a:lnTo>
                  <a:lnTo>
                    <a:pt x="6" y="50"/>
                  </a:lnTo>
                  <a:lnTo>
                    <a:pt x="0" y="68"/>
                  </a:lnTo>
                  <a:lnTo>
                    <a:pt x="2" y="76"/>
                  </a:lnTo>
                  <a:lnTo>
                    <a:pt x="6" y="76"/>
                  </a:lnTo>
                  <a:lnTo>
                    <a:pt x="0" y="84"/>
                  </a:lnTo>
                  <a:lnTo>
                    <a:pt x="2" y="94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2" y="112"/>
                  </a:lnTo>
                  <a:lnTo>
                    <a:pt x="28" y="116"/>
                  </a:lnTo>
                  <a:lnTo>
                    <a:pt x="38" y="126"/>
                  </a:lnTo>
                  <a:lnTo>
                    <a:pt x="26" y="130"/>
                  </a:lnTo>
                  <a:lnTo>
                    <a:pt x="8" y="124"/>
                  </a:lnTo>
                  <a:lnTo>
                    <a:pt x="8" y="130"/>
                  </a:lnTo>
                  <a:lnTo>
                    <a:pt x="20" y="148"/>
                  </a:lnTo>
                  <a:lnTo>
                    <a:pt x="24" y="154"/>
                  </a:lnTo>
                  <a:lnTo>
                    <a:pt x="40" y="154"/>
                  </a:lnTo>
                  <a:lnTo>
                    <a:pt x="44" y="154"/>
                  </a:lnTo>
                  <a:lnTo>
                    <a:pt x="46" y="148"/>
                  </a:lnTo>
                  <a:lnTo>
                    <a:pt x="48" y="156"/>
                  </a:lnTo>
                  <a:lnTo>
                    <a:pt x="54" y="164"/>
                  </a:lnTo>
                  <a:lnTo>
                    <a:pt x="64" y="166"/>
                  </a:lnTo>
                  <a:lnTo>
                    <a:pt x="64" y="164"/>
                  </a:lnTo>
                  <a:lnTo>
                    <a:pt x="86" y="170"/>
                  </a:lnTo>
                  <a:lnTo>
                    <a:pt x="92" y="166"/>
                  </a:lnTo>
                  <a:lnTo>
                    <a:pt x="108" y="174"/>
                  </a:lnTo>
                  <a:lnTo>
                    <a:pt x="114" y="168"/>
                  </a:lnTo>
                  <a:lnTo>
                    <a:pt x="120" y="176"/>
                  </a:lnTo>
                  <a:lnTo>
                    <a:pt x="122" y="176"/>
                  </a:lnTo>
                  <a:lnTo>
                    <a:pt x="122" y="172"/>
                  </a:lnTo>
                  <a:lnTo>
                    <a:pt x="112" y="164"/>
                  </a:lnTo>
                  <a:lnTo>
                    <a:pt x="112" y="162"/>
                  </a:lnTo>
                  <a:lnTo>
                    <a:pt x="136" y="166"/>
                  </a:lnTo>
                  <a:lnTo>
                    <a:pt x="138" y="172"/>
                  </a:lnTo>
                  <a:lnTo>
                    <a:pt x="150" y="170"/>
                  </a:lnTo>
                  <a:lnTo>
                    <a:pt x="152" y="168"/>
                  </a:lnTo>
                  <a:lnTo>
                    <a:pt x="146" y="152"/>
                  </a:lnTo>
                  <a:lnTo>
                    <a:pt x="150" y="150"/>
                  </a:lnTo>
                  <a:lnTo>
                    <a:pt x="158" y="158"/>
                  </a:lnTo>
                  <a:lnTo>
                    <a:pt x="166" y="158"/>
                  </a:lnTo>
                  <a:lnTo>
                    <a:pt x="166" y="172"/>
                  </a:lnTo>
                  <a:lnTo>
                    <a:pt x="176" y="172"/>
                  </a:lnTo>
                  <a:lnTo>
                    <a:pt x="176" y="178"/>
                  </a:lnTo>
                  <a:lnTo>
                    <a:pt x="174" y="180"/>
                  </a:lnTo>
                  <a:lnTo>
                    <a:pt x="192" y="194"/>
                  </a:lnTo>
                  <a:lnTo>
                    <a:pt x="192" y="200"/>
                  </a:lnTo>
                  <a:lnTo>
                    <a:pt x="188" y="204"/>
                  </a:lnTo>
                  <a:lnTo>
                    <a:pt x="180" y="202"/>
                  </a:lnTo>
                  <a:lnTo>
                    <a:pt x="180" y="208"/>
                  </a:lnTo>
                  <a:lnTo>
                    <a:pt x="180" y="216"/>
                  </a:lnTo>
                  <a:lnTo>
                    <a:pt x="194" y="206"/>
                  </a:lnTo>
                  <a:lnTo>
                    <a:pt x="204" y="206"/>
                  </a:lnTo>
                  <a:lnTo>
                    <a:pt x="204" y="208"/>
                  </a:lnTo>
                  <a:lnTo>
                    <a:pt x="204" y="210"/>
                  </a:lnTo>
                  <a:lnTo>
                    <a:pt x="212" y="222"/>
                  </a:lnTo>
                  <a:lnTo>
                    <a:pt x="214" y="220"/>
                  </a:lnTo>
                  <a:lnTo>
                    <a:pt x="212" y="214"/>
                  </a:lnTo>
                  <a:lnTo>
                    <a:pt x="216" y="216"/>
                  </a:lnTo>
                  <a:lnTo>
                    <a:pt x="216" y="224"/>
                  </a:lnTo>
                  <a:lnTo>
                    <a:pt x="218" y="228"/>
                  </a:lnTo>
                  <a:lnTo>
                    <a:pt x="226" y="230"/>
                  </a:lnTo>
                  <a:lnTo>
                    <a:pt x="228" y="236"/>
                  </a:lnTo>
                  <a:lnTo>
                    <a:pt x="236" y="266"/>
                  </a:lnTo>
                  <a:lnTo>
                    <a:pt x="238" y="266"/>
                  </a:lnTo>
                  <a:lnTo>
                    <a:pt x="230" y="276"/>
                  </a:lnTo>
                  <a:lnTo>
                    <a:pt x="230" y="284"/>
                  </a:lnTo>
                  <a:lnTo>
                    <a:pt x="224" y="286"/>
                  </a:lnTo>
                  <a:lnTo>
                    <a:pt x="210" y="304"/>
                  </a:lnTo>
                  <a:lnTo>
                    <a:pt x="220" y="320"/>
                  </a:lnTo>
                  <a:lnTo>
                    <a:pt x="220" y="326"/>
                  </a:lnTo>
                  <a:lnTo>
                    <a:pt x="212" y="324"/>
                  </a:lnTo>
                  <a:lnTo>
                    <a:pt x="206" y="328"/>
                  </a:lnTo>
                  <a:lnTo>
                    <a:pt x="200" y="328"/>
                  </a:lnTo>
                  <a:lnTo>
                    <a:pt x="200" y="332"/>
                  </a:lnTo>
                  <a:lnTo>
                    <a:pt x="198" y="334"/>
                  </a:lnTo>
                  <a:lnTo>
                    <a:pt x="170" y="328"/>
                  </a:lnTo>
                  <a:lnTo>
                    <a:pt x="172" y="330"/>
                  </a:lnTo>
                  <a:lnTo>
                    <a:pt x="170" y="330"/>
                  </a:lnTo>
                  <a:lnTo>
                    <a:pt x="170" y="336"/>
                  </a:lnTo>
                  <a:lnTo>
                    <a:pt x="162" y="340"/>
                  </a:lnTo>
                  <a:lnTo>
                    <a:pt x="160" y="344"/>
                  </a:lnTo>
                  <a:lnTo>
                    <a:pt x="160" y="352"/>
                  </a:lnTo>
                  <a:lnTo>
                    <a:pt x="166" y="360"/>
                  </a:lnTo>
                  <a:lnTo>
                    <a:pt x="178" y="366"/>
                  </a:lnTo>
                  <a:lnTo>
                    <a:pt x="190" y="360"/>
                  </a:lnTo>
                  <a:lnTo>
                    <a:pt x="190" y="354"/>
                  </a:lnTo>
                  <a:lnTo>
                    <a:pt x="192" y="354"/>
                  </a:lnTo>
                  <a:lnTo>
                    <a:pt x="196" y="354"/>
                  </a:lnTo>
                  <a:lnTo>
                    <a:pt x="198" y="358"/>
                  </a:lnTo>
                  <a:lnTo>
                    <a:pt x="206" y="360"/>
                  </a:lnTo>
                  <a:lnTo>
                    <a:pt x="206" y="356"/>
                  </a:lnTo>
                  <a:lnTo>
                    <a:pt x="208" y="356"/>
                  </a:lnTo>
                  <a:lnTo>
                    <a:pt x="204" y="350"/>
                  </a:lnTo>
                  <a:lnTo>
                    <a:pt x="202" y="348"/>
                  </a:lnTo>
                  <a:lnTo>
                    <a:pt x="208" y="346"/>
                  </a:lnTo>
                  <a:lnTo>
                    <a:pt x="208" y="350"/>
                  </a:lnTo>
                  <a:lnTo>
                    <a:pt x="210" y="348"/>
                  </a:lnTo>
                  <a:lnTo>
                    <a:pt x="212" y="352"/>
                  </a:lnTo>
                  <a:lnTo>
                    <a:pt x="216" y="350"/>
                  </a:lnTo>
                  <a:lnTo>
                    <a:pt x="218" y="354"/>
                  </a:lnTo>
                  <a:lnTo>
                    <a:pt x="222" y="354"/>
                  </a:lnTo>
                  <a:lnTo>
                    <a:pt x="224" y="362"/>
                  </a:lnTo>
                  <a:lnTo>
                    <a:pt x="228" y="366"/>
                  </a:lnTo>
                  <a:lnTo>
                    <a:pt x="230" y="374"/>
                  </a:lnTo>
                  <a:lnTo>
                    <a:pt x="238" y="376"/>
                  </a:lnTo>
                  <a:lnTo>
                    <a:pt x="242" y="382"/>
                  </a:lnTo>
                  <a:lnTo>
                    <a:pt x="244" y="376"/>
                  </a:lnTo>
                  <a:lnTo>
                    <a:pt x="248" y="384"/>
                  </a:lnTo>
                  <a:lnTo>
                    <a:pt x="252" y="384"/>
                  </a:lnTo>
                  <a:lnTo>
                    <a:pt x="244" y="388"/>
                  </a:lnTo>
                  <a:lnTo>
                    <a:pt x="242" y="386"/>
                  </a:lnTo>
                  <a:lnTo>
                    <a:pt x="246" y="398"/>
                  </a:lnTo>
                  <a:lnTo>
                    <a:pt x="252" y="402"/>
                  </a:lnTo>
                  <a:lnTo>
                    <a:pt x="266" y="408"/>
                  </a:lnTo>
                  <a:lnTo>
                    <a:pt x="270" y="404"/>
                  </a:lnTo>
                  <a:lnTo>
                    <a:pt x="270" y="408"/>
                  </a:lnTo>
                  <a:lnTo>
                    <a:pt x="272" y="410"/>
                  </a:lnTo>
                  <a:lnTo>
                    <a:pt x="276" y="408"/>
                  </a:lnTo>
                  <a:lnTo>
                    <a:pt x="278" y="412"/>
                  </a:lnTo>
                  <a:lnTo>
                    <a:pt x="280" y="414"/>
                  </a:lnTo>
                  <a:lnTo>
                    <a:pt x="282" y="420"/>
                  </a:lnTo>
                  <a:lnTo>
                    <a:pt x="284" y="420"/>
                  </a:lnTo>
                  <a:lnTo>
                    <a:pt x="286" y="416"/>
                  </a:lnTo>
                  <a:lnTo>
                    <a:pt x="286" y="420"/>
                  </a:lnTo>
                  <a:lnTo>
                    <a:pt x="288" y="422"/>
                  </a:lnTo>
                  <a:lnTo>
                    <a:pt x="300" y="426"/>
                  </a:lnTo>
                  <a:lnTo>
                    <a:pt x="306" y="430"/>
                  </a:lnTo>
                  <a:lnTo>
                    <a:pt x="312" y="428"/>
                  </a:lnTo>
                  <a:lnTo>
                    <a:pt x="318" y="434"/>
                  </a:lnTo>
                  <a:lnTo>
                    <a:pt x="322" y="434"/>
                  </a:lnTo>
                  <a:lnTo>
                    <a:pt x="320" y="430"/>
                  </a:lnTo>
                  <a:lnTo>
                    <a:pt x="322" y="422"/>
                  </a:lnTo>
                  <a:lnTo>
                    <a:pt x="300" y="402"/>
                  </a:lnTo>
                  <a:lnTo>
                    <a:pt x="300" y="398"/>
                  </a:lnTo>
                  <a:lnTo>
                    <a:pt x="298" y="400"/>
                  </a:lnTo>
                  <a:lnTo>
                    <a:pt x="286" y="386"/>
                  </a:lnTo>
                  <a:lnTo>
                    <a:pt x="284" y="380"/>
                  </a:lnTo>
                  <a:lnTo>
                    <a:pt x="288" y="380"/>
                  </a:lnTo>
                  <a:lnTo>
                    <a:pt x="296" y="388"/>
                  </a:lnTo>
                  <a:lnTo>
                    <a:pt x="300" y="388"/>
                  </a:lnTo>
                  <a:lnTo>
                    <a:pt x="298" y="386"/>
                  </a:lnTo>
                  <a:lnTo>
                    <a:pt x="300" y="384"/>
                  </a:lnTo>
                  <a:lnTo>
                    <a:pt x="306" y="394"/>
                  </a:lnTo>
                  <a:lnTo>
                    <a:pt x="312" y="396"/>
                  </a:lnTo>
                  <a:lnTo>
                    <a:pt x="314" y="400"/>
                  </a:lnTo>
                  <a:lnTo>
                    <a:pt x="320" y="400"/>
                  </a:lnTo>
                  <a:lnTo>
                    <a:pt x="324" y="404"/>
                  </a:lnTo>
                  <a:lnTo>
                    <a:pt x="330" y="402"/>
                  </a:lnTo>
                  <a:lnTo>
                    <a:pt x="332" y="408"/>
                  </a:lnTo>
                  <a:lnTo>
                    <a:pt x="334" y="406"/>
                  </a:lnTo>
                  <a:lnTo>
                    <a:pt x="334" y="412"/>
                  </a:lnTo>
                  <a:lnTo>
                    <a:pt x="338" y="416"/>
                  </a:lnTo>
                  <a:lnTo>
                    <a:pt x="340" y="414"/>
                  </a:lnTo>
                  <a:lnTo>
                    <a:pt x="336" y="406"/>
                  </a:lnTo>
                  <a:lnTo>
                    <a:pt x="344" y="406"/>
                  </a:lnTo>
                  <a:lnTo>
                    <a:pt x="344" y="404"/>
                  </a:lnTo>
                  <a:lnTo>
                    <a:pt x="342" y="402"/>
                  </a:lnTo>
                  <a:lnTo>
                    <a:pt x="340" y="402"/>
                  </a:lnTo>
                  <a:lnTo>
                    <a:pt x="336" y="394"/>
                  </a:lnTo>
                  <a:lnTo>
                    <a:pt x="336" y="388"/>
                  </a:lnTo>
                  <a:lnTo>
                    <a:pt x="342" y="394"/>
                  </a:lnTo>
                  <a:lnTo>
                    <a:pt x="342" y="388"/>
                  </a:lnTo>
                  <a:lnTo>
                    <a:pt x="344" y="380"/>
                  </a:lnTo>
                  <a:lnTo>
                    <a:pt x="342" y="372"/>
                  </a:lnTo>
                  <a:lnTo>
                    <a:pt x="334" y="368"/>
                  </a:lnTo>
                  <a:lnTo>
                    <a:pt x="332" y="362"/>
                  </a:lnTo>
                  <a:lnTo>
                    <a:pt x="336" y="362"/>
                  </a:lnTo>
                  <a:lnTo>
                    <a:pt x="336" y="358"/>
                  </a:lnTo>
                  <a:lnTo>
                    <a:pt x="336" y="354"/>
                  </a:lnTo>
                  <a:lnTo>
                    <a:pt x="334" y="354"/>
                  </a:lnTo>
                  <a:lnTo>
                    <a:pt x="332" y="350"/>
                  </a:lnTo>
                  <a:lnTo>
                    <a:pt x="328" y="354"/>
                  </a:lnTo>
                  <a:lnTo>
                    <a:pt x="328" y="346"/>
                  </a:lnTo>
                  <a:lnTo>
                    <a:pt x="318" y="348"/>
                  </a:lnTo>
                  <a:lnTo>
                    <a:pt x="322" y="342"/>
                  </a:lnTo>
                  <a:lnTo>
                    <a:pt x="314" y="342"/>
                  </a:lnTo>
                  <a:lnTo>
                    <a:pt x="314" y="348"/>
                  </a:lnTo>
                  <a:lnTo>
                    <a:pt x="310" y="334"/>
                  </a:lnTo>
                  <a:lnTo>
                    <a:pt x="306" y="334"/>
                  </a:lnTo>
                  <a:lnTo>
                    <a:pt x="308" y="330"/>
                  </a:lnTo>
                  <a:lnTo>
                    <a:pt x="306" y="328"/>
                  </a:lnTo>
                  <a:lnTo>
                    <a:pt x="308" y="328"/>
                  </a:lnTo>
                  <a:lnTo>
                    <a:pt x="306" y="326"/>
                  </a:lnTo>
                  <a:lnTo>
                    <a:pt x="306" y="322"/>
                  </a:lnTo>
                  <a:lnTo>
                    <a:pt x="298" y="322"/>
                  </a:lnTo>
                  <a:lnTo>
                    <a:pt x="298" y="312"/>
                  </a:lnTo>
                  <a:lnTo>
                    <a:pt x="308" y="310"/>
                  </a:lnTo>
                  <a:lnTo>
                    <a:pt x="302" y="302"/>
                  </a:lnTo>
                  <a:lnTo>
                    <a:pt x="296" y="300"/>
                  </a:lnTo>
                  <a:lnTo>
                    <a:pt x="294" y="296"/>
                  </a:lnTo>
                  <a:lnTo>
                    <a:pt x="298" y="296"/>
                  </a:lnTo>
                  <a:lnTo>
                    <a:pt x="298" y="294"/>
                  </a:lnTo>
                  <a:lnTo>
                    <a:pt x="300" y="294"/>
                  </a:lnTo>
                  <a:lnTo>
                    <a:pt x="306" y="298"/>
                  </a:lnTo>
                  <a:lnTo>
                    <a:pt x="304" y="294"/>
                  </a:lnTo>
                  <a:lnTo>
                    <a:pt x="306" y="294"/>
                  </a:lnTo>
                  <a:lnTo>
                    <a:pt x="304" y="292"/>
                  </a:lnTo>
                  <a:lnTo>
                    <a:pt x="306" y="288"/>
                  </a:lnTo>
                  <a:lnTo>
                    <a:pt x="310" y="292"/>
                  </a:lnTo>
                  <a:lnTo>
                    <a:pt x="310" y="298"/>
                  </a:lnTo>
                  <a:lnTo>
                    <a:pt x="324" y="306"/>
                  </a:lnTo>
                  <a:lnTo>
                    <a:pt x="324" y="310"/>
                  </a:lnTo>
                  <a:lnTo>
                    <a:pt x="332" y="310"/>
                  </a:lnTo>
                  <a:lnTo>
                    <a:pt x="330" y="314"/>
                  </a:lnTo>
                  <a:lnTo>
                    <a:pt x="332" y="318"/>
                  </a:lnTo>
                  <a:lnTo>
                    <a:pt x="338" y="328"/>
                  </a:lnTo>
                  <a:lnTo>
                    <a:pt x="340" y="326"/>
                  </a:lnTo>
                  <a:lnTo>
                    <a:pt x="342" y="328"/>
                  </a:lnTo>
                  <a:lnTo>
                    <a:pt x="340" y="332"/>
                  </a:lnTo>
                  <a:lnTo>
                    <a:pt x="342" y="336"/>
                  </a:lnTo>
                  <a:lnTo>
                    <a:pt x="346" y="334"/>
                  </a:lnTo>
                  <a:lnTo>
                    <a:pt x="348" y="340"/>
                  </a:lnTo>
                  <a:lnTo>
                    <a:pt x="352" y="338"/>
                  </a:lnTo>
                  <a:lnTo>
                    <a:pt x="356" y="344"/>
                  </a:lnTo>
                  <a:lnTo>
                    <a:pt x="358" y="332"/>
                  </a:lnTo>
                  <a:lnTo>
                    <a:pt x="360" y="332"/>
                  </a:lnTo>
                  <a:lnTo>
                    <a:pt x="358" y="316"/>
                  </a:lnTo>
                  <a:lnTo>
                    <a:pt x="366" y="322"/>
                  </a:lnTo>
                  <a:lnTo>
                    <a:pt x="368" y="318"/>
                  </a:lnTo>
                  <a:lnTo>
                    <a:pt x="372" y="316"/>
                  </a:lnTo>
                  <a:lnTo>
                    <a:pt x="372" y="310"/>
                  </a:lnTo>
                  <a:lnTo>
                    <a:pt x="376" y="308"/>
                  </a:lnTo>
                  <a:lnTo>
                    <a:pt x="374" y="306"/>
                  </a:lnTo>
                  <a:lnTo>
                    <a:pt x="368" y="306"/>
                  </a:lnTo>
                  <a:lnTo>
                    <a:pt x="372" y="300"/>
                  </a:lnTo>
                  <a:lnTo>
                    <a:pt x="380" y="300"/>
                  </a:lnTo>
                  <a:lnTo>
                    <a:pt x="382" y="298"/>
                  </a:lnTo>
                  <a:lnTo>
                    <a:pt x="380" y="296"/>
                  </a:lnTo>
                  <a:lnTo>
                    <a:pt x="386" y="288"/>
                  </a:lnTo>
                  <a:lnTo>
                    <a:pt x="374" y="276"/>
                  </a:lnTo>
                  <a:lnTo>
                    <a:pt x="360" y="280"/>
                  </a:lnTo>
                  <a:lnTo>
                    <a:pt x="362" y="266"/>
                  </a:lnTo>
                  <a:lnTo>
                    <a:pt x="348" y="268"/>
                  </a:lnTo>
                  <a:lnTo>
                    <a:pt x="346" y="266"/>
                  </a:lnTo>
                  <a:lnTo>
                    <a:pt x="350" y="262"/>
                  </a:lnTo>
                  <a:lnTo>
                    <a:pt x="344" y="248"/>
                  </a:lnTo>
                  <a:lnTo>
                    <a:pt x="334" y="246"/>
                  </a:lnTo>
                  <a:lnTo>
                    <a:pt x="336" y="238"/>
                  </a:lnTo>
                  <a:lnTo>
                    <a:pt x="324" y="244"/>
                  </a:lnTo>
                  <a:lnTo>
                    <a:pt x="320" y="240"/>
                  </a:lnTo>
                  <a:lnTo>
                    <a:pt x="322" y="236"/>
                  </a:lnTo>
                  <a:lnTo>
                    <a:pt x="320" y="232"/>
                  </a:lnTo>
                  <a:lnTo>
                    <a:pt x="312" y="232"/>
                  </a:lnTo>
                  <a:lnTo>
                    <a:pt x="314" y="226"/>
                  </a:lnTo>
                  <a:lnTo>
                    <a:pt x="292" y="218"/>
                  </a:lnTo>
                  <a:lnTo>
                    <a:pt x="300" y="216"/>
                  </a:lnTo>
                  <a:lnTo>
                    <a:pt x="294" y="208"/>
                  </a:lnTo>
                  <a:lnTo>
                    <a:pt x="300" y="204"/>
                  </a:lnTo>
                  <a:lnTo>
                    <a:pt x="288" y="198"/>
                  </a:lnTo>
                  <a:lnTo>
                    <a:pt x="296" y="196"/>
                  </a:lnTo>
                  <a:lnTo>
                    <a:pt x="296" y="194"/>
                  </a:lnTo>
                  <a:lnTo>
                    <a:pt x="304" y="198"/>
                  </a:lnTo>
                  <a:lnTo>
                    <a:pt x="316" y="198"/>
                  </a:lnTo>
                  <a:lnTo>
                    <a:pt x="316" y="194"/>
                  </a:lnTo>
                  <a:lnTo>
                    <a:pt x="310" y="188"/>
                  </a:lnTo>
                  <a:lnTo>
                    <a:pt x="294" y="186"/>
                  </a:lnTo>
                  <a:lnTo>
                    <a:pt x="294" y="188"/>
                  </a:lnTo>
                  <a:lnTo>
                    <a:pt x="286" y="182"/>
                  </a:lnTo>
                  <a:lnTo>
                    <a:pt x="284" y="184"/>
                  </a:lnTo>
                  <a:lnTo>
                    <a:pt x="298" y="176"/>
                  </a:lnTo>
                  <a:lnTo>
                    <a:pt x="306" y="176"/>
                  </a:lnTo>
                  <a:lnTo>
                    <a:pt x="308" y="172"/>
                  </a:lnTo>
                  <a:lnTo>
                    <a:pt x="308" y="168"/>
                  </a:lnTo>
                  <a:lnTo>
                    <a:pt x="298" y="156"/>
                  </a:lnTo>
                  <a:lnTo>
                    <a:pt x="294" y="154"/>
                  </a:lnTo>
                  <a:lnTo>
                    <a:pt x="292" y="158"/>
                  </a:lnTo>
                  <a:lnTo>
                    <a:pt x="292" y="162"/>
                  </a:lnTo>
                  <a:lnTo>
                    <a:pt x="286" y="168"/>
                  </a:lnTo>
                  <a:lnTo>
                    <a:pt x="282" y="168"/>
                  </a:lnTo>
                  <a:lnTo>
                    <a:pt x="286" y="158"/>
                  </a:lnTo>
                  <a:lnTo>
                    <a:pt x="274" y="160"/>
                  </a:lnTo>
                  <a:lnTo>
                    <a:pt x="284" y="154"/>
                  </a:lnTo>
                  <a:lnTo>
                    <a:pt x="286" y="148"/>
                  </a:lnTo>
                  <a:lnTo>
                    <a:pt x="290" y="152"/>
                  </a:lnTo>
                  <a:lnTo>
                    <a:pt x="290" y="142"/>
                  </a:lnTo>
                  <a:lnTo>
                    <a:pt x="276" y="136"/>
                  </a:lnTo>
                  <a:lnTo>
                    <a:pt x="264" y="146"/>
                  </a:lnTo>
                  <a:lnTo>
                    <a:pt x="270" y="132"/>
                  </a:lnTo>
                  <a:lnTo>
                    <a:pt x="258" y="140"/>
                  </a:lnTo>
                  <a:lnTo>
                    <a:pt x="262" y="130"/>
                  </a:lnTo>
                  <a:lnTo>
                    <a:pt x="260" y="124"/>
                  </a:lnTo>
                  <a:lnTo>
                    <a:pt x="250" y="128"/>
                  </a:lnTo>
                  <a:lnTo>
                    <a:pt x="242" y="124"/>
                  </a:lnTo>
                  <a:lnTo>
                    <a:pt x="254" y="120"/>
                  </a:lnTo>
                  <a:lnTo>
                    <a:pt x="254" y="116"/>
                  </a:lnTo>
                  <a:lnTo>
                    <a:pt x="250" y="106"/>
                  </a:lnTo>
                  <a:lnTo>
                    <a:pt x="234" y="96"/>
                  </a:lnTo>
                  <a:lnTo>
                    <a:pt x="230" y="104"/>
                  </a:lnTo>
                  <a:lnTo>
                    <a:pt x="224" y="104"/>
                  </a:lnTo>
                  <a:lnTo>
                    <a:pt x="226" y="114"/>
                  </a:lnTo>
                  <a:lnTo>
                    <a:pt x="220" y="108"/>
                  </a:lnTo>
                  <a:lnTo>
                    <a:pt x="220" y="102"/>
                  </a:lnTo>
                  <a:lnTo>
                    <a:pt x="214" y="106"/>
                  </a:lnTo>
                  <a:lnTo>
                    <a:pt x="222" y="92"/>
                  </a:lnTo>
                  <a:lnTo>
                    <a:pt x="210" y="94"/>
                  </a:lnTo>
                  <a:lnTo>
                    <a:pt x="206" y="100"/>
                  </a:lnTo>
                  <a:lnTo>
                    <a:pt x="206" y="96"/>
                  </a:lnTo>
                  <a:lnTo>
                    <a:pt x="210" y="90"/>
                  </a:lnTo>
                  <a:lnTo>
                    <a:pt x="212" y="88"/>
                  </a:lnTo>
                  <a:lnTo>
                    <a:pt x="210" y="82"/>
                  </a:lnTo>
                  <a:lnTo>
                    <a:pt x="200" y="78"/>
                  </a:lnTo>
                  <a:lnTo>
                    <a:pt x="202" y="74"/>
                  </a:lnTo>
                  <a:lnTo>
                    <a:pt x="202" y="70"/>
                  </a:lnTo>
                  <a:lnTo>
                    <a:pt x="196" y="64"/>
                  </a:lnTo>
                  <a:lnTo>
                    <a:pt x="198" y="62"/>
                  </a:lnTo>
                  <a:lnTo>
                    <a:pt x="192" y="58"/>
                  </a:lnTo>
                  <a:lnTo>
                    <a:pt x="166" y="50"/>
                  </a:lnTo>
                  <a:lnTo>
                    <a:pt x="154" y="60"/>
                  </a:lnTo>
                  <a:lnTo>
                    <a:pt x="154" y="64"/>
                  </a:lnTo>
                  <a:lnTo>
                    <a:pt x="156" y="68"/>
                  </a:lnTo>
                  <a:lnTo>
                    <a:pt x="148" y="74"/>
                  </a:lnTo>
                  <a:lnTo>
                    <a:pt x="142" y="68"/>
                  </a:lnTo>
                  <a:lnTo>
                    <a:pt x="138" y="70"/>
                  </a:lnTo>
                  <a:lnTo>
                    <a:pt x="136" y="62"/>
                  </a:lnTo>
                  <a:lnTo>
                    <a:pt x="132" y="74"/>
                  </a:lnTo>
                  <a:lnTo>
                    <a:pt x="130" y="74"/>
                  </a:lnTo>
                  <a:lnTo>
                    <a:pt x="122" y="88"/>
                  </a:lnTo>
                  <a:lnTo>
                    <a:pt x="120" y="82"/>
                  </a:lnTo>
                  <a:lnTo>
                    <a:pt x="126" y="80"/>
                  </a:lnTo>
                  <a:lnTo>
                    <a:pt x="122" y="76"/>
                  </a:lnTo>
                  <a:lnTo>
                    <a:pt x="130" y="52"/>
                  </a:lnTo>
                  <a:lnTo>
                    <a:pt x="124" y="44"/>
                  </a:lnTo>
                  <a:lnTo>
                    <a:pt x="126" y="36"/>
                  </a:lnTo>
                  <a:lnTo>
                    <a:pt x="116" y="28"/>
                  </a:lnTo>
                  <a:lnTo>
                    <a:pt x="118" y="24"/>
                  </a:lnTo>
                  <a:lnTo>
                    <a:pt x="118" y="12"/>
                  </a:lnTo>
                  <a:lnTo>
                    <a:pt x="114" y="6"/>
                  </a:lnTo>
                  <a:lnTo>
                    <a:pt x="98" y="6"/>
                  </a:lnTo>
                  <a:lnTo>
                    <a:pt x="86" y="12"/>
                  </a:lnTo>
                  <a:lnTo>
                    <a:pt x="82" y="16"/>
                  </a:lnTo>
                  <a:lnTo>
                    <a:pt x="86" y="20"/>
                  </a:lnTo>
                  <a:lnTo>
                    <a:pt x="84" y="26"/>
                  </a:lnTo>
                  <a:lnTo>
                    <a:pt x="82" y="20"/>
                  </a:lnTo>
                  <a:lnTo>
                    <a:pt x="74" y="20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66" y="24"/>
                  </a:lnTo>
                  <a:lnTo>
                    <a:pt x="66" y="28"/>
                  </a:lnTo>
                  <a:lnTo>
                    <a:pt x="68" y="32"/>
                  </a:lnTo>
                  <a:lnTo>
                    <a:pt x="60" y="36"/>
                  </a:lnTo>
                  <a:lnTo>
                    <a:pt x="68" y="44"/>
                  </a:lnTo>
                  <a:lnTo>
                    <a:pt x="58" y="44"/>
                  </a:lnTo>
                  <a:lnTo>
                    <a:pt x="60" y="58"/>
                  </a:lnTo>
                  <a:lnTo>
                    <a:pt x="58" y="60"/>
                  </a:lnTo>
                  <a:lnTo>
                    <a:pt x="60" y="64"/>
                  </a:lnTo>
                  <a:lnTo>
                    <a:pt x="70" y="66"/>
                  </a:lnTo>
                  <a:lnTo>
                    <a:pt x="54" y="84"/>
                  </a:lnTo>
                  <a:lnTo>
                    <a:pt x="62" y="98"/>
                  </a:lnTo>
                  <a:lnTo>
                    <a:pt x="72" y="100"/>
                  </a:lnTo>
                  <a:lnTo>
                    <a:pt x="72" y="102"/>
                  </a:lnTo>
                  <a:lnTo>
                    <a:pt x="70" y="112"/>
                  </a:lnTo>
                  <a:lnTo>
                    <a:pt x="70" y="124"/>
                  </a:lnTo>
                  <a:lnTo>
                    <a:pt x="68" y="128"/>
                  </a:lnTo>
                  <a:lnTo>
                    <a:pt x="66" y="126"/>
                  </a:lnTo>
                  <a:lnTo>
                    <a:pt x="68" y="120"/>
                  </a:lnTo>
                  <a:lnTo>
                    <a:pt x="66" y="118"/>
                  </a:lnTo>
                  <a:lnTo>
                    <a:pt x="46" y="126"/>
                  </a:lnTo>
                  <a:lnTo>
                    <a:pt x="54" y="118"/>
                  </a:lnTo>
                  <a:lnTo>
                    <a:pt x="68" y="114"/>
                  </a:lnTo>
                  <a:lnTo>
                    <a:pt x="66" y="106"/>
                  </a:lnTo>
                  <a:lnTo>
                    <a:pt x="62" y="106"/>
                  </a:lnTo>
                  <a:lnTo>
                    <a:pt x="50" y="88"/>
                  </a:lnTo>
                  <a:lnTo>
                    <a:pt x="48" y="82"/>
                  </a:lnTo>
                  <a:lnTo>
                    <a:pt x="50" y="68"/>
                  </a:lnTo>
                  <a:lnTo>
                    <a:pt x="44" y="56"/>
                  </a:lnTo>
                  <a:lnTo>
                    <a:pt x="44" y="48"/>
                  </a:lnTo>
                  <a:lnTo>
                    <a:pt x="50" y="38"/>
                  </a:lnTo>
                  <a:lnTo>
                    <a:pt x="50" y="30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8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2" name="Google Shape;2242;p112"/>
            <p:cNvSpPr/>
            <p:nvPr/>
          </p:nvSpPr>
          <p:spPr>
            <a:xfrm>
              <a:off x="2173774" y="2553319"/>
              <a:ext cx="8708" cy="5653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0" y="0"/>
                  </a:moveTo>
                  <a:lnTo>
                    <a:pt x="8" y="4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3" name="Google Shape;2243;p112"/>
            <p:cNvSpPr/>
            <p:nvPr/>
          </p:nvSpPr>
          <p:spPr>
            <a:xfrm>
              <a:off x="1481500" y="3135521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4" name="Google Shape;2244;p112"/>
            <p:cNvSpPr/>
            <p:nvPr/>
          </p:nvSpPr>
          <p:spPr>
            <a:xfrm>
              <a:off x="2265208" y="3144941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5" name="Google Shape;2245;p112"/>
            <p:cNvSpPr/>
            <p:nvPr/>
          </p:nvSpPr>
          <p:spPr>
            <a:xfrm>
              <a:off x="2056218" y="3225959"/>
              <a:ext cx="17415" cy="1884"/>
            </a:xfrm>
            <a:custGeom>
              <a:avLst/>
              <a:gdLst/>
              <a:ahLst/>
              <a:cxnLst/>
              <a:rect l="l" t="t" r="r" b="b"/>
              <a:pathLst>
                <a:path w="16" h="2" extrusionOk="0">
                  <a:moveTo>
                    <a:pt x="14" y="0"/>
                  </a:move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6" name="Google Shape;2246;p112"/>
            <p:cNvSpPr/>
            <p:nvPr/>
          </p:nvSpPr>
          <p:spPr>
            <a:xfrm>
              <a:off x="2080164" y="3227843"/>
              <a:ext cx="4355" cy="9421"/>
            </a:xfrm>
            <a:custGeom>
              <a:avLst/>
              <a:gdLst/>
              <a:ahLst/>
              <a:cxnLst/>
              <a:rect l="l" t="t" r="r" b="b"/>
              <a:pathLst>
                <a:path w="4" h="10" extrusionOk="0">
                  <a:moveTo>
                    <a:pt x="4" y="4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7" name="Google Shape;2247;p112"/>
            <p:cNvSpPr/>
            <p:nvPr/>
          </p:nvSpPr>
          <p:spPr>
            <a:xfrm>
              <a:off x="2077989" y="3248569"/>
              <a:ext cx="4355" cy="1884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2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8" name="Google Shape;2248;p112"/>
            <p:cNvSpPr/>
            <p:nvPr/>
          </p:nvSpPr>
          <p:spPr>
            <a:xfrm>
              <a:off x="2064927" y="3248569"/>
              <a:ext cx="8708" cy="11306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4" y="2"/>
                  </a:moveTo>
                  <a:lnTo>
                    <a:pt x="8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9" name="Google Shape;2249;p112"/>
            <p:cNvSpPr/>
            <p:nvPr/>
          </p:nvSpPr>
          <p:spPr>
            <a:xfrm>
              <a:off x="2073634" y="3259874"/>
              <a:ext cx="2177" cy="376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0" name="Google Shape;2250;p112"/>
            <p:cNvSpPr/>
            <p:nvPr/>
          </p:nvSpPr>
          <p:spPr>
            <a:xfrm>
              <a:off x="2073634" y="3261758"/>
              <a:ext cx="4355" cy="5653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0" y="2"/>
                  </a:moveTo>
                  <a:lnTo>
                    <a:pt x="2" y="0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1" name="Google Shape;2251;p112"/>
            <p:cNvSpPr/>
            <p:nvPr/>
          </p:nvSpPr>
          <p:spPr>
            <a:xfrm>
              <a:off x="2095404" y="3248569"/>
              <a:ext cx="2177" cy="5653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2" y="0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2" name="Google Shape;2252;p112"/>
            <p:cNvSpPr/>
            <p:nvPr/>
          </p:nvSpPr>
          <p:spPr>
            <a:xfrm>
              <a:off x="2104113" y="3254222"/>
              <a:ext cx="6531" cy="7537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4" y="6"/>
                  </a:move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3" name="Google Shape;2253;p112"/>
            <p:cNvSpPr/>
            <p:nvPr/>
          </p:nvSpPr>
          <p:spPr>
            <a:xfrm>
              <a:off x="2121528" y="3261758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4" name="Google Shape;2254;p112"/>
            <p:cNvSpPr/>
            <p:nvPr/>
          </p:nvSpPr>
          <p:spPr>
            <a:xfrm>
              <a:off x="2110643" y="3269294"/>
              <a:ext cx="6531" cy="9421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0" y="0"/>
                  </a:moveTo>
                  <a:lnTo>
                    <a:pt x="6" y="10"/>
                  </a:lnTo>
                  <a:lnTo>
                    <a:pt x="2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5" name="Google Shape;2255;p112"/>
            <p:cNvSpPr/>
            <p:nvPr/>
          </p:nvSpPr>
          <p:spPr>
            <a:xfrm>
              <a:off x="2123704" y="3280599"/>
              <a:ext cx="6531" cy="7537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4" y="2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6" name="Google Shape;2256;p112"/>
            <p:cNvSpPr/>
            <p:nvPr/>
          </p:nvSpPr>
          <p:spPr>
            <a:xfrm>
              <a:off x="2143298" y="3286252"/>
              <a:ext cx="4355" cy="942"/>
            </a:xfrm>
            <a:custGeom>
              <a:avLst/>
              <a:gdLst/>
              <a:ahLst/>
              <a:cxnLst/>
              <a:rect l="l" t="t" r="r" b="b"/>
              <a:pathLst>
                <a:path w="4" h="120000" extrusionOk="0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7" name="Google Shape;2257;p112"/>
            <p:cNvSpPr/>
            <p:nvPr/>
          </p:nvSpPr>
          <p:spPr>
            <a:xfrm>
              <a:off x="2154183" y="3291905"/>
              <a:ext cx="10885" cy="3769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2" y="0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8" name="Google Shape;2258;p112"/>
            <p:cNvSpPr/>
            <p:nvPr/>
          </p:nvSpPr>
          <p:spPr>
            <a:xfrm>
              <a:off x="2134589" y="3299441"/>
              <a:ext cx="8708" cy="5653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8" y="0"/>
                  </a:moveTo>
                  <a:lnTo>
                    <a:pt x="8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6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9" name="Google Shape;2259;p112"/>
            <p:cNvSpPr/>
            <p:nvPr/>
          </p:nvSpPr>
          <p:spPr>
            <a:xfrm>
              <a:off x="1971317" y="3274947"/>
              <a:ext cx="154565" cy="45219"/>
            </a:xfrm>
            <a:custGeom>
              <a:avLst/>
              <a:gdLst/>
              <a:ahLst/>
              <a:cxnLst/>
              <a:rect l="l" t="t" r="r" b="b"/>
              <a:pathLst>
                <a:path w="142" h="48" extrusionOk="0">
                  <a:moveTo>
                    <a:pt x="102" y="22"/>
                  </a:moveTo>
                  <a:lnTo>
                    <a:pt x="108" y="28"/>
                  </a:lnTo>
                  <a:lnTo>
                    <a:pt x="118" y="30"/>
                  </a:lnTo>
                  <a:lnTo>
                    <a:pt x="122" y="30"/>
                  </a:lnTo>
                  <a:lnTo>
                    <a:pt x="122" y="36"/>
                  </a:lnTo>
                  <a:lnTo>
                    <a:pt x="134" y="36"/>
                  </a:lnTo>
                  <a:lnTo>
                    <a:pt x="138" y="42"/>
                  </a:lnTo>
                  <a:lnTo>
                    <a:pt x="142" y="42"/>
                  </a:lnTo>
                  <a:lnTo>
                    <a:pt x="142" y="44"/>
                  </a:lnTo>
                  <a:lnTo>
                    <a:pt x="128" y="48"/>
                  </a:lnTo>
                  <a:lnTo>
                    <a:pt x="108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92" y="36"/>
                  </a:lnTo>
                  <a:lnTo>
                    <a:pt x="86" y="32"/>
                  </a:lnTo>
                  <a:lnTo>
                    <a:pt x="82" y="24"/>
                  </a:lnTo>
                  <a:lnTo>
                    <a:pt x="66" y="22"/>
                  </a:lnTo>
                  <a:lnTo>
                    <a:pt x="58" y="18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28" y="8"/>
                  </a:lnTo>
                  <a:lnTo>
                    <a:pt x="22" y="14"/>
                  </a:lnTo>
                  <a:lnTo>
                    <a:pt x="14" y="16"/>
                  </a:lnTo>
                  <a:lnTo>
                    <a:pt x="6" y="22"/>
                  </a:lnTo>
                  <a:lnTo>
                    <a:pt x="0" y="20"/>
                  </a:lnTo>
                  <a:lnTo>
                    <a:pt x="6" y="18"/>
                  </a:lnTo>
                  <a:lnTo>
                    <a:pt x="6" y="10"/>
                  </a:lnTo>
                  <a:lnTo>
                    <a:pt x="14" y="6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64" y="4"/>
                  </a:lnTo>
                  <a:lnTo>
                    <a:pt x="72" y="10"/>
                  </a:lnTo>
                  <a:lnTo>
                    <a:pt x="84" y="12"/>
                  </a:lnTo>
                  <a:lnTo>
                    <a:pt x="84" y="14"/>
                  </a:lnTo>
                  <a:lnTo>
                    <a:pt x="90" y="16"/>
                  </a:lnTo>
                  <a:lnTo>
                    <a:pt x="92" y="20"/>
                  </a:lnTo>
                  <a:lnTo>
                    <a:pt x="102" y="22"/>
                  </a:lnTo>
                  <a:lnTo>
                    <a:pt x="102" y="2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0" name="Google Shape;2260;p112"/>
            <p:cNvSpPr/>
            <p:nvPr/>
          </p:nvSpPr>
          <p:spPr>
            <a:xfrm>
              <a:off x="1995262" y="3293788"/>
              <a:ext cx="8708" cy="5653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6" y="0"/>
                  </a:moveTo>
                  <a:lnTo>
                    <a:pt x="8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1" name="Google Shape;2261;p112"/>
            <p:cNvSpPr/>
            <p:nvPr/>
          </p:nvSpPr>
          <p:spPr>
            <a:xfrm>
              <a:off x="2060573" y="3284369"/>
              <a:ext cx="15238" cy="7537"/>
            </a:xfrm>
            <a:custGeom>
              <a:avLst/>
              <a:gdLst/>
              <a:ahLst/>
              <a:cxnLst/>
              <a:rect l="l" t="t" r="r" b="b"/>
              <a:pathLst>
                <a:path w="14" h="8" extrusionOk="0">
                  <a:moveTo>
                    <a:pt x="10" y="4"/>
                  </a:moveTo>
                  <a:lnTo>
                    <a:pt x="14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2" name="Google Shape;2262;p112"/>
            <p:cNvSpPr/>
            <p:nvPr/>
          </p:nvSpPr>
          <p:spPr>
            <a:xfrm>
              <a:off x="2067104" y="3337125"/>
              <a:ext cx="30478" cy="11306"/>
            </a:xfrm>
            <a:custGeom>
              <a:avLst/>
              <a:gdLst/>
              <a:ahLst/>
              <a:cxnLst/>
              <a:rect l="l" t="t" r="r" b="b"/>
              <a:pathLst>
                <a:path w="28" h="12" extrusionOk="0">
                  <a:moveTo>
                    <a:pt x="16" y="2"/>
                  </a:moveTo>
                  <a:lnTo>
                    <a:pt x="20" y="4"/>
                  </a:lnTo>
                  <a:lnTo>
                    <a:pt x="26" y="4"/>
                  </a:lnTo>
                  <a:lnTo>
                    <a:pt x="28" y="10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8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3" name="Google Shape;2263;p112"/>
            <p:cNvSpPr/>
            <p:nvPr/>
          </p:nvSpPr>
          <p:spPr>
            <a:xfrm>
              <a:off x="2138943" y="3331473"/>
              <a:ext cx="8708" cy="3769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4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4" name="Google Shape;2264;p112"/>
            <p:cNvSpPr/>
            <p:nvPr/>
          </p:nvSpPr>
          <p:spPr>
            <a:xfrm>
              <a:off x="2145474" y="3316397"/>
              <a:ext cx="4355" cy="1884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2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5" name="Google Shape;2265;p112"/>
            <p:cNvSpPr/>
            <p:nvPr/>
          </p:nvSpPr>
          <p:spPr>
            <a:xfrm>
              <a:off x="2228199" y="3339009"/>
              <a:ext cx="21770" cy="7537"/>
            </a:xfrm>
            <a:custGeom>
              <a:avLst/>
              <a:gdLst/>
              <a:ahLst/>
              <a:cxnLst/>
              <a:rect l="l" t="t" r="r" b="b"/>
              <a:pathLst>
                <a:path w="20" h="8" extrusionOk="0">
                  <a:moveTo>
                    <a:pt x="20" y="0"/>
                  </a:moveTo>
                  <a:lnTo>
                    <a:pt x="20" y="4"/>
                  </a:lnTo>
                  <a:lnTo>
                    <a:pt x="18" y="6"/>
                  </a:lnTo>
                  <a:lnTo>
                    <a:pt x="12" y="8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6" name="Google Shape;2266;p112"/>
            <p:cNvSpPr/>
            <p:nvPr/>
          </p:nvSpPr>
          <p:spPr>
            <a:xfrm>
              <a:off x="2260853" y="3339009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7" name="Google Shape;2267;p112"/>
            <p:cNvSpPr/>
            <p:nvPr/>
          </p:nvSpPr>
          <p:spPr>
            <a:xfrm>
              <a:off x="2263029" y="3348428"/>
              <a:ext cx="2177" cy="942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8" name="Google Shape;2268;p112"/>
            <p:cNvSpPr/>
            <p:nvPr/>
          </p:nvSpPr>
          <p:spPr>
            <a:xfrm>
              <a:off x="2202075" y="3418142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9" name="Google Shape;2269;p112"/>
            <p:cNvSpPr/>
            <p:nvPr/>
          </p:nvSpPr>
          <p:spPr>
            <a:xfrm>
              <a:off x="2212959" y="3420027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70" name="Google Shape;2270;p112"/>
            <p:cNvSpPr/>
            <p:nvPr/>
          </p:nvSpPr>
          <p:spPr>
            <a:xfrm>
              <a:off x="2269560" y="3433216"/>
              <a:ext cx="8708" cy="3769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71" name="Google Shape;2271;p112"/>
            <p:cNvSpPr/>
            <p:nvPr/>
          </p:nvSpPr>
          <p:spPr>
            <a:xfrm>
              <a:off x="2308747" y="3420027"/>
              <a:ext cx="2177" cy="376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72" name="Google Shape;2272;p112"/>
            <p:cNvSpPr/>
            <p:nvPr/>
          </p:nvSpPr>
          <p:spPr>
            <a:xfrm>
              <a:off x="2317453" y="3406837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73" name="Google Shape;2273;p112"/>
            <p:cNvSpPr/>
            <p:nvPr/>
          </p:nvSpPr>
          <p:spPr>
            <a:xfrm>
              <a:off x="2319631" y="3397416"/>
              <a:ext cx="2177" cy="376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74" name="Google Shape;2274;p112"/>
            <p:cNvSpPr/>
            <p:nvPr/>
          </p:nvSpPr>
          <p:spPr>
            <a:xfrm>
              <a:off x="2317453" y="3386112"/>
              <a:ext cx="4355" cy="5653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0" y="0"/>
                  </a:moveTo>
                  <a:lnTo>
                    <a:pt x="2" y="2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75" name="Google Shape;2275;p112"/>
            <p:cNvSpPr/>
            <p:nvPr/>
          </p:nvSpPr>
          <p:spPr>
            <a:xfrm>
              <a:off x="2313100" y="3376691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76" name="Google Shape;2276;p112"/>
            <p:cNvSpPr/>
            <p:nvPr/>
          </p:nvSpPr>
          <p:spPr>
            <a:xfrm>
              <a:off x="2308747" y="3365385"/>
              <a:ext cx="6531" cy="5653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4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77" name="Google Shape;2277;p112"/>
            <p:cNvSpPr/>
            <p:nvPr/>
          </p:nvSpPr>
          <p:spPr>
            <a:xfrm>
              <a:off x="2306569" y="3355965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78" name="Google Shape;2278;p112"/>
            <p:cNvSpPr/>
            <p:nvPr/>
          </p:nvSpPr>
          <p:spPr>
            <a:xfrm>
              <a:off x="2291330" y="3352197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79" name="Google Shape;2279;p112"/>
            <p:cNvSpPr/>
            <p:nvPr/>
          </p:nvSpPr>
          <p:spPr>
            <a:xfrm>
              <a:off x="2321808" y="3431331"/>
              <a:ext cx="4355" cy="1884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4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0" name="Google Shape;2280;p112"/>
            <p:cNvSpPr/>
            <p:nvPr/>
          </p:nvSpPr>
          <p:spPr>
            <a:xfrm>
              <a:off x="2306569" y="3438869"/>
              <a:ext cx="13063" cy="9421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12" y="0"/>
                  </a:moveTo>
                  <a:lnTo>
                    <a:pt x="12" y="4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1" name="Google Shape;2281;p112"/>
            <p:cNvSpPr/>
            <p:nvPr/>
          </p:nvSpPr>
          <p:spPr>
            <a:xfrm>
              <a:off x="1788452" y="3246685"/>
              <a:ext cx="2177" cy="376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2" name="Google Shape;2282;p112"/>
            <p:cNvSpPr/>
            <p:nvPr/>
          </p:nvSpPr>
          <p:spPr>
            <a:xfrm>
              <a:off x="2014857" y="3478434"/>
              <a:ext cx="2177" cy="376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3" name="Google Shape;2283;p112"/>
            <p:cNvSpPr/>
            <p:nvPr/>
          </p:nvSpPr>
          <p:spPr>
            <a:xfrm>
              <a:off x="1940839" y="3310747"/>
              <a:ext cx="2177" cy="376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4" name="Google Shape;2284;p112"/>
            <p:cNvSpPr/>
            <p:nvPr/>
          </p:nvSpPr>
          <p:spPr>
            <a:xfrm>
              <a:off x="2474195" y="3568873"/>
              <a:ext cx="8708" cy="5653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2" y="0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5" name="Google Shape;2285;p112"/>
            <p:cNvSpPr/>
            <p:nvPr/>
          </p:nvSpPr>
          <p:spPr>
            <a:xfrm>
              <a:off x="2485079" y="3574526"/>
              <a:ext cx="4355" cy="1884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4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6" name="Google Shape;2286;p112"/>
            <p:cNvSpPr/>
            <p:nvPr/>
          </p:nvSpPr>
          <p:spPr>
            <a:xfrm>
              <a:off x="2472019" y="3576410"/>
              <a:ext cx="30478" cy="20726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28" y="2"/>
                  </a:moveTo>
                  <a:lnTo>
                    <a:pt x="28" y="10"/>
                  </a:lnTo>
                  <a:lnTo>
                    <a:pt x="20" y="18"/>
                  </a:lnTo>
                  <a:lnTo>
                    <a:pt x="10" y="22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0" y="4"/>
                  </a:lnTo>
                  <a:lnTo>
                    <a:pt x="4" y="2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7" name="Google Shape;2287;p112"/>
            <p:cNvSpPr/>
            <p:nvPr/>
          </p:nvSpPr>
          <p:spPr>
            <a:xfrm>
              <a:off x="2463310" y="3574526"/>
              <a:ext cx="8708" cy="9421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8" y="4"/>
                  </a:move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4" y="2"/>
                  </a:lnTo>
                  <a:lnTo>
                    <a:pt x="8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8" name="Google Shape;2288;p112"/>
            <p:cNvSpPr/>
            <p:nvPr/>
          </p:nvSpPr>
          <p:spPr>
            <a:xfrm>
              <a:off x="2474195" y="3574526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9" name="Google Shape;2289;p112"/>
            <p:cNvSpPr/>
            <p:nvPr/>
          </p:nvSpPr>
          <p:spPr>
            <a:xfrm>
              <a:off x="2212959" y="4403550"/>
              <a:ext cx="19592" cy="7537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2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6" y="0"/>
                  </a:lnTo>
                  <a:lnTo>
                    <a:pt x="18" y="6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6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0" name="Google Shape;2290;p112"/>
            <p:cNvSpPr/>
            <p:nvPr/>
          </p:nvSpPr>
          <p:spPr>
            <a:xfrm>
              <a:off x="2267384" y="4399781"/>
              <a:ext cx="13063" cy="3769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2" y="0"/>
                  </a:moveTo>
                  <a:lnTo>
                    <a:pt x="12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1" name="Google Shape;2291;p112"/>
            <p:cNvSpPr/>
            <p:nvPr/>
          </p:nvSpPr>
          <p:spPr>
            <a:xfrm>
              <a:off x="2123704" y="4151076"/>
              <a:ext cx="15238" cy="30146"/>
            </a:xfrm>
            <a:custGeom>
              <a:avLst/>
              <a:gdLst/>
              <a:ahLst/>
              <a:cxnLst/>
              <a:rect l="l" t="t" r="r" b="b"/>
              <a:pathLst>
                <a:path w="14" h="32" extrusionOk="0">
                  <a:moveTo>
                    <a:pt x="8" y="0"/>
                  </a:moveTo>
                  <a:lnTo>
                    <a:pt x="8" y="4"/>
                  </a:lnTo>
                  <a:lnTo>
                    <a:pt x="12" y="4"/>
                  </a:lnTo>
                  <a:lnTo>
                    <a:pt x="14" y="12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8" y="32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2" name="Google Shape;2292;p112"/>
            <p:cNvSpPr/>
            <p:nvPr/>
          </p:nvSpPr>
          <p:spPr>
            <a:xfrm>
              <a:off x="2138943" y="4198178"/>
              <a:ext cx="8708" cy="9421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6" y="0"/>
                  </a:moveTo>
                  <a:lnTo>
                    <a:pt x="8" y="2"/>
                  </a:lnTo>
                  <a:lnTo>
                    <a:pt x="8" y="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3" name="Google Shape;2293;p112"/>
            <p:cNvSpPr/>
            <p:nvPr/>
          </p:nvSpPr>
          <p:spPr>
            <a:xfrm>
              <a:off x="2125882" y="4201946"/>
              <a:ext cx="4355" cy="1884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4" name="Google Shape;2294;p112"/>
            <p:cNvSpPr/>
            <p:nvPr/>
          </p:nvSpPr>
          <p:spPr>
            <a:xfrm>
              <a:off x="2125882" y="4207599"/>
              <a:ext cx="4355" cy="1884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5" name="Google Shape;2295;p112"/>
            <p:cNvSpPr/>
            <p:nvPr/>
          </p:nvSpPr>
          <p:spPr>
            <a:xfrm>
              <a:off x="2128059" y="4209482"/>
              <a:ext cx="6531" cy="3769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6" name="Google Shape;2296;p112"/>
            <p:cNvSpPr/>
            <p:nvPr/>
          </p:nvSpPr>
          <p:spPr>
            <a:xfrm>
              <a:off x="2128059" y="4213252"/>
              <a:ext cx="4355" cy="1884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7" name="Google Shape;2297;p112"/>
            <p:cNvSpPr/>
            <p:nvPr/>
          </p:nvSpPr>
          <p:spPr>
            <a:xfrm>
              <a:off x="2132413" y="4222672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8" name="Google Shape;2298;p112"/>
            <p:cNvSpPr/>
            <p:nvPr/>
          </p:nvSpPr>
          <p:spPr>
            <a:xfrm>
              <a:off x="2121528" y="4254703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9" name="Google Shape;2299;p112"/>
            <p:cNvSpPr/>
            <p:nvPr/>
          </p:nvSpPr>
          <p:spPr>
            <a:xfrm>
              <a:off x="2110643" y="4256586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4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0" name="Google Shape;2300;p112"/>
            <p:cNvSpPr/>
            <p:nvPr/>
          </p:nvSpPr>
          <p:spPr>
            <a:xfrm>
              <a:off x="2112819" y="4264123"/>
              <a:ext cx="6531" cy="5653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0" y="0"/>
                  </a:moveTo>
                  <a:lnTo>
                    <a:pt x="4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1" name="Google Shape;2301;p112"/>
            <p:cNvSpPr/>
            <p:nvPr/>
          </p:nvSpPr>
          <p:spPr>
            <a:xfrm>
              <a:off x="2108464" y="4264123"/>
              <a:ext cx="6531" cy="9421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2" name="Google Shape;2302;p112"/>
            <p:cNvSpPr/>
            <p:nvPr/>
          </p:nvSpPr>
          <p:spPr>
            <a:xfrm>
              <a:off x="2117173" y="4269776"/>
              <a:ext cx="6531" cy="5653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0" y="0"/>
                  </a:moveTo>
                  <a:lnTo>
                    <a:pt x="2" y="2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3" name="Google Shape;2303;p112"/>
            <p:cNvSpPr/>
            <p:nvPr/>
          </p:nvSpPr>
          <p:spPr>
            <a:xfrm>
              <a:off x="2108464" y="4271660"/>
              <a:ext cx="2177" cy="5653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4" name="Google Shape;2304;p112"/>
            <p:cNvSpPr/>
            <p:nvPr/>
          </p:nvSpPr>
          <p:spPr>
            <a:xfrm>
              <a:off x="2112819" y="4275428"/>
              <a:ext cx="10885" cy="26378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2" y="6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5" name="Google Shape;2305;p112"/>
            <p:cNvSpPr/>
            <p:nvPr/>
          </p:nvSpPr>
          <p:spPr>
            <a:xfrm>
              <a:off x="2108464" y="4294269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2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6" name="Google Shape;2306;p112"/>
            <p:cNvSpPr/>
            <p:nvPr/>
          </p:nvSpPr>
          <p:spPr>
            <a:xfrm>
              <a:off x="2110643" y="4305575"/>
              <a:ext cx="6531" cy="5653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0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7" name="Google Shape;2307;p112"/>
            <p:cNvSpPr/>
            <p:nvPr/>
          </p:nvSpPr>
          <p:spPr>
            <a:xfrm>
              <a:off x="2119350" y="4309343"/>
              <a:ext cx="8708" cy="7537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4" y="6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6" y="4"/>
                  </a:lnTo>
                  <a:lnTo>
                    <a:pt x="8" y="8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8" name="Google Shape;2308;p112"/>
            <p:cNvSpPr/>
            <p:nvPr/>
          </p:nvSpPr>
          <p:spPr>
            <a:xfrm>
              <a:off x="2117173" y="4314996"/>
              <a:ext cx="6531" cy="9421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6" y="6"/>
                  </a:moveTo>
                  <a:lnTo>
                    <a:pt x="6" y="10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9" name="Google Shape;2309;p112"/>
            <p:cNvSpPr/>
            <p:nvPr/>
          </p:nvSpPr>
          <p:spPr>
            <a:xfrm>
              <a:off x="2117173" y="4324415"/>
              <a:ext cx="4355" cy="5653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0" y="6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10" name="Google Shape;2310;p112"/>
            <p:cNvSpPr/>
            <p:nvPr/>
          </p:nvSpPr>
          <p:spPr>
            <a:xfrm>
              <a:off x="2114997" y="4335720"/>
              <a:ext cx="4355" cy="7537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2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11" name="Google Shape;2311;p112"/>
            <p:cNvSpPr/>
            <p:nvPr/>
          </p:nvSpPr>
          <p:spPr>
            <a:xfrm>
              <a:off x="2128059" y="4333836"/>
              <a:ext cx="4355" cy="5653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2" y="0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12" name="Google Shape;2312;p112"/>
            <p:cNvSpPr/>
            <p:nvPr/>
          </p:nvSpPr>
          <p:spPr>
            <a:xfrm>
              <a:off x="2132413" y="4330068"/>
              <a:ext cx="2177" cy="5653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2" y="2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13" name="Google Shape;2313;p112"/>
            <p:cNvSpPr/>
            <p:nvPr/>
          </p:nvSpPr>
          <p:spPr>
            <a:xfrm>
              <a:off x="2136766" y="4341373"/>
              <a:ext cx="30478" cy="32031"/>
            </a:xfrm>
            <a:custGeom>
              <a:avLst/>
              <a:gdLst/>
              <a:ahLst/>
              <a:cxnLst/>
              <a:rect l="l" t="t" r="r" b="b"/>
              <a:pathLst>
                <a:path w="28" h="34" extrusionOk="0">
                  <a:moveTo>
                    <a:pt x="0" y="4"/>
                  </a:moveTo>
                  <a:lnTo>
                    <a:pt x="6" y="2"/>
                  </a:lnTo>
                  <a:lnTo>
                    <a:pt x="8" y="8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8"/>
                  </a:lnTo>
                  <a:lnTo>
                    <a:pt x="8" y="14"/>
                  </a:lnTo>
                  <a:lnTo>
                    <a:pt x="14" y="20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28" y="20"/>
                  </a:lnTo>
                  <a:lnTo>
                    <a:pt x="14" y="28"/>
                  </a:lnTo>
                  <a:lnTo>
                    <a:pt x="14" y="34"/>
                  </a:lnTo>
                  <a:lnTo>
                    <a:pt x="12" y="32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14" name="Google Shape;2314;p112"/>
            <p:cNvSpPr/>
            <p:nvPr/>
          </p:nvSpPr>
          <p:spPr>
            <a:xfrm>
              <a:off x="2130235" y="4350794"/>
              <a:ext cx="4355" cy="5653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4" y="0"/>
                  </a:moveTo>
                  <a:lnTo>
                    <a:pt x="4" y="4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15" name="Google Shape;2315;p112"/>
            <p:cNvSpPr/>
            <p:nvPr/>
          </p:nvSpPr>
          <p:spPr>
            <a:xfrm>
              <a:off x="2119350" y="4356446"/>
              <a:ext cx="23946" cy="13189"/>
            </a:xfrm>
            <a:custGeom>
              <a:avLst/>
              <a:gdLst/>
              <a:ahLst/>
              <a:cxnLst/>
              <a:rect l="l" t="t" r="r" b="b"/>
              <a:pathLst>
                <a:path w="22" h="14" extrusionOk="0">
                  <a:moveTo>
                    <a:pt x="0" y="0"/>
                  </a:moveTo>
                  <a:lnTo>
                    <a:pt x="22" y="14"/>
                  </a:lnTo>
                  <a:lnTo>
                    <a:pt x="16" y="14"/>
                  </a:lnTo>
                  <a:lnTo>
                    <a:pt x="12" y="10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16" name="Google Shape;2316;p112"/>
            <p:cNvSpPr/>
            <p:nvPr/>
          </p:nvSpPr>
          <p:spPr>
            <a:xfrm>
              <a:off x="2119350" y="4335720"/>
              <a:ext cx="2177" cy="7537"/>
            </a:xfrm>
            <a:custGeom>
              <a:avLst/>
              <a:gdLst/>
              <a:ahLst/>
              <a:cxnLst/>
              <a:rect l="l" t="t" r="r" b="b"/>
              <a:pathLst>
                <a:path w="2" h="8" extrusionOk="0">
                  <a:moveTo>
                    <a:pt x="2" y="0"/>
                  </a:moveTo>
                  <a:lnTo>
                    <a:pt x="2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17" name="Google Shape;2317;p112"/>
            <p:cNvSpPr/>
            <p:nvPr/>
          </p:nvSpPr>
          <p:spPr>
            <a:xfrm>
              <a:off x="2134589" y="4369635"/>
              <a:ext cx="21770" cy="16957"/>
            </a:xfrm>
            <a:custGeom>
              <a:avLst/>
              <a:gdLst/>
              <a:ahLst/>
              <a:cxnLst/>
              <a:rect l="l" t="t" r="r" b="b"/>
              <a:pathLst>
                <a:path w="20" h="18" extrusionOk="0">
                  <a:moveTo>
                    <a:pt x="2" y="0"/>
                  </a:moveTo>
                  <a:lnTo>
                    <a:pt x="8" y="4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4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18" name="Google Shape;2318;p112"/>
            <p:cNvSpPr/>
            <p:nvPr/>
          </p:nvSpPr>
          <p:spPr>
            <a:xfrm>
              <a:off x="2156358" y="4380940"/>
              <a:ext cx="17415" cy="9421"/>
            </a:xfrm>
            <a:custGeom>
              <a:avLst/>
              <a:gdLst/>
              <a:ahLst/>
              <a:cxnLst/>
              <a:rect l="l" t="t" r="r" b="b"/>
              <a:pathLst>
                <a:path w="16" h="10" extrusionOk="0">
                  <a:moveTo>
                    <a:pt x="4" y="0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8" y="8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19" name="Google Shape;2319;p112"/>
            <p:cNvSpPr/>
            <p:nvPr/>
          </p:nvSpPr>
          <p:spPr>
            <a:xfrm>
              <a:off x="2175952" y="4375288"/>
              <a:ext cx="8708" cy="13189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4" y="0"/>
                  </a:moveTo>
                  <a:lnTo>
                    <a:pt x="6" y="10"/>
                  </a:lnTo>
                  <a:lnTo>
                    <a:pt x="2" y="8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0" name="Google Shape;2320;p112"/>
            <p:cNvSpPr/>
            <p:nvPr/>
          </p:nvSpPr>
          <p:spPr>
            <a:xfrm>
              <a:off x="2173774" y="4403550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1" name="Google Shape;2321;p112"/>
            <p:cNvSpPr/>
            <p:nvPr/>
          </p:nvSpPr>
          <p:spPr>
            <a:xfrm>
              <a:off x="2180305" y="4407318"/>
              <a:ext cx="2177" cy="376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2" name="Google Shape;2322;p112"/>
            <p:cNvSpPr/>
            <p:nvPr/>
          </p:nvSpPr>
          <p:spPr>
            <a:xfrm>
              <a:off x="2191190" y="4403550"/>
              <a:ext cx="8708" cy="3769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3" name="Google Shape;2323;p112"/>
            <p:cNvSpPr/>
            <p:nvPr/>
          </p:nvSpPr>
          <p:spPr>
            <a:xfrm>
              <a:off x="2189014" y="4403550"/>
              <a:ext cx="30478" cy="16957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0" y="6"/>
                  </a:moveTo>
                  <a:lnTo>
                    <a:pt x="20" y="0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8" y="18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2" y="8"/>
                  </a:lnTo>
                  <a:lnTo>
                    <a:pt x="8" y="8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0"/>
                  </a:lnTo>
                  <a:lnTo>
                    <a:pt x="8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4" name="Google Shape;2324;p112"/>
            <p:cNvSpPr/>
            <p:nvPr/>
          </p:nvSpPr>
          <p:spPr>
            <a:xfrm>
              <a:off x="3458183" y="2973485"/>
              <a:ext cx="19592" cy="11306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6" y="4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5" name="Google Shape;2325;p112"/>
            <p:cNvSpPr/>
            <p:nvPr/>
          </p:nvSpPr>
          <p:spPr>
            <a:xfrm>
              <a:off x="2130235" y="3005515"/>
              <a:ext cx="30478" cy="11306"/>
            </a:xfrm>
            <a:custGeom>
              <a:avLst/>
              <a:gdLst/>
              <a:ahLst/>
              <a:cxnLst/>
              <a:rect l="l" t="t" r="r" b="b"/>
              <a:pathLst>
                <a:path w="28" h="12" extrusionOk="0">
                  <a:moveTo>
                    <a:pt x="24" y="2"/>
                  </a:moveTo>
                  <a:lnTo>
                    <a:pt x="24" y="0"/>
                  </a:lnTo>
                  <a:lnTo>
                    <a:pt x="18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24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6" name="Google Shape;2326;p112"/>
            <p:cNvSpPr/>
            <p:nvPr/>
          </p:nvSpPr>
          <p:spPr>
            <a:xfrm>
              <a:off x="2012680" y="2783185"/>
              <a:ext cx="19592" cy="9421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2"/>
                  </a:moveTo>
                  <a:lnTo>
                    <a:pt x="6" y="0"/>
                  </a:lnTo>
                  <a:lnTo>
                    <a:pt x="12" y="2"/>
                  </a:lnTo>
                  <a:lnTo>
                    <a:pt x="18" y="10"/>
                  </a:lnTo>
                  <a:lnTo>
                    <a:pt x="12" y="10"/>
                  </a:lnTo>
                  <a:lnTo>
                    <a:pt x="8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7" name="Google Shape;2327;p112"/>
            <p:cNvSpPr/>
            <p:nvPr/>
          </p:nvSpPr>
          <p:spPr>
            <a:xfrm>
              <a:off x="2269560" y="2849131"/>
              <a:ext cx="39186" cy="15073"/>
            </a:xfrm>
            <a:custGeom>
              <a:avLst/>
              <a:gdLst/>
              <a:ahLst/>
              <a:cxnLst/>
              <a:rect l="l" t="t" r="r" b="b"/>
              <a:pathLst>
                <a:path w="36" h="16" extrusionOk="0">
                  <a:moveTo>
                    <a:pt x="6" y="0"/>
                  </a:moveTo>
                  <a:lnTo>
                    <a:pt x="26" y="6"/>
                  </a:lnTo>
                  <a:lnTo>
                    <a:pt x="30" y="10"/>
                  </a:lnTo>
                  <a:lnTo>
                    <a:pt x="34" y="10"/>
                  </a:lnTo>
                  <a:lnTo>
                    <a:pt x="36" y="16"/>
                  </a:lnTo>
                  <a:lnTo>
                    <a:pt x="30" y="16"/>
                  </a:lnTo>
                  <a:lnTo>
                    <a:pt x="14" y="12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8" name="Google Shape;2328;p112"/>
            <p:cNvSpPr/>
            <p:nvPr/>
          </p:nvSpPr>
          <p:spPr>
            <a:xfrm>
              <a:off x="2271738" y="2901886"/>
              <a:ext cx="32655" cy="20726"/>
            </a:xfrm>
            <a:custGeom>
              <a:avLst/>
              <a:gdLst/>
              <a:ahLst/>
              <a:cxnLst/>
              <a:rect l="l" t="t" r="r" b="b"/>
              <a:pathLst>
                <a:path w="30" h="22" extrusionOk="0">
                  <a:moveTo>
                    <a:pt x="4" y="4"/>
                  </a:moveTo>
                  <a:lnTo>
                    <a:pt x="4" y="6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8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9" name="Google Shape;2329;p112"/>
            <p:cNvSpPr/>
            <p:nvPr/>
          </p:nvSpPr>
          <p:spPr>
            <a:xfrm>
              <a:off x="2313100" y="2903771"/>
              <a:ext cx="23946" cy="26378"/>
            </a:xfrm>
            <a:custGeom>
              <a:avLst/>
              <a:gdLst/>
              <a:ahLst/>
              <a:cxnLst/>
              <a:rect l="l" t="t" r="r" b="b"/>
              <a:pathLst>
                <a:path w="22" h="28" extrusionOk="0">
                  <a:moveTo>
                    <a:pt x="12" y="0"/>
                  </a:moveTo>
                  <a:lnTo>
                    <a:pt x="12" y="0"/>
                  </a:lnTo>
                  <a:lnTo>
                    <a:pt x="10" y="2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14" y="26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0" name="Google Shape;2330;p112"/>
            <p:cNvSpPr/>
            <p:nvPr/>
          </p:nvSpPr>
          <p:spPr>
            <a:xfrm>
              <a:off x="2343578" y="2815216"/>
              <a:ext cx="97964" cy="96092"/>
            </a:xfrm>
            <a:custGeom>
              <a:avLst/>
              <a:gdLst/>
              <a:ahLst/>
              <a:cxnLst/>
              <a:rect l="l" t="t" r="r" b="b"/>
              <a:pathLst>
                <a:path w="90" h="102" extrusionOk="0">
                  <a:moveTo>
                    <a:pt x="80" y="50"/>
                  </a:moveTo>
                  <a:lnTo>
                    <a:pt x="78" y="48"/>
                  </a:lnTo>
                  <a:lnTo>
                    <a:pt x="72" y="46"/>
                  </a:lnTo>
                  <a:lnTo>
                    <a:pt x="68" y="46"/>
                  </a:lnTo>
                  <a:lnTo>
                    <a:pt x="66" y="44"/>
                  </a:lnTo>
                  <a:lnTo>
                    <a:pt x="54" y="50"/>
                  </a:lnTo>
                  <a:lnTo>
                    <a:pt x="56" y="44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52" y="36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36" y="42"/>
                  </a:lnTo>
                  <a:lnTo>
                    <a:pt x="34" y="38"/>
                  </a:lnTo>
                  <a:lnTo>
                    <a:pt x="36" y="34"/>
                  </a:lnTo>
                  <a:lnTo>
                    <a:pt x="42" y="22"/>
                  </a:lnTo>
                  <a:lnTo>
                    <a:pt x="42" y="16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6" y="6"/>
                  </a:lnTo>
                  <a:lnTo>
                    <a:pt x="34" y="10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26" y="20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8" y="30"/>
                  </a:lnTo>
                  <a:lnTo>
                    <a:pt x="24" y="32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18" y="54"/>
                  </a:lnTo>
                  <a:lnTo>
                    <a:pt x="14" y="54"/>
                  </a:lnTo>
                  <a:lnTo>
                    <a:pt x="10" y="62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4" y="64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18" y="82"/>
                  </a:lnTo>
                  <a:lnTo>
                    <a:pt x="36" y="84"/>
                  </a:lnTo>
                  <a:lnTo>
                    <a:pt x="42" y="82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44" y="86"/>
                  </a:lnTo>
                  <a:lnTo>
                    <a:pt x="52" y="86"/>
                  </a:lnTo>
                  <a:lnTo>
                    <a:pt x="54" y="82"/>
                  </a:lnTo>
                  <a:lnTo>
                    <a:pt x="62" y="84"/>
                  </a:lnTo>
                  <a:lnTo>
                    <a:pt x="56" y="88"/>
                  </a:lnTo>
                  <a:lnTo>
                    <a:pt x="52" y="92"/>
                  </a:lnTo>
                  <a:lnTo>
                    <a:pt x="48" y="94"/>
                  </a:lnTo>
                  <a:lnTo>
                    <a:pt x="46" y="96"/>
                  </a:lnTo>
                  <a:lnTo>
                    <a:pt x="50" y="98"/>
                  </a:lnTo>
                  <a:lnTo>
                    <a:pt x="56" y="96"/>
                  </a:lnTo>
                  <a:lnTo>
                    <a:pt x="62" y="88"/>
                  </a:lnTo>
                  <a:lnTo>
                    <a:pt x="66" y="86"/>
                  </a:lnTo>
                  <a:lnTo>
                    <a:pt x="70" y="76"/>
                  </a:lnTo>
                  <a:lnTo>
                    <a:pt x="72" y="76"/>
                  </a:lnTo>
                  <a:lnTo>
                    <a:pt x="74" y="88"/>
                  </a:lnTo>
                  <a:lnTo>
                    <a:pt x="70" y="98"/>
                  </a:lnTo>
                  <a:lnTo>
                    <a:pt x="72" y="98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100"/>
                  </a:lnTo>
                  <a:lnTo>
                    <a:pt x="78" y="102"/>
                  </a:lnTo>
                  <a:lnTo>
                    <a:pt x="82" y="100"/>
                  </a:lnTo>
                  <a:lnTo>
                    <a:pt x="84" y="100"/>
                  </a:lnTo>
                  <a:lnTo>
                    <a:pt x="90" y="86"/>
                  </a:lnTo>
                  <a:lnTo>
                    <a:pt x="90" y="80"/>
                  </a:lnTo>
                  <a:lnTo>
                    <a:pt x="88" y="80"/>
                  </a:lnTo>
                  <a:lnTo>
                    <a:pt x="84" y="86"/>
                  </a:lnTo>
                  <a:lnTo>
                    <a:pt x="84" y="84"/>
                  </a:lnTo>
                  <a:lnTo>
                    <a:pt x="84" y="80"/>
                  </a:lnTo>
                  <a:lnTo>
                    <a:pt x="86" y="72"/>
                  </a:lnTo>
                  <a:lnTo>
                    <a:pt x="82" y="74"/>
                  </a:lnTo>
                  <a:lnTo>
                    <a:pt x="78" y="82"/>
                  </a:lnTo>
                  <a:lnTo>
                    <a:pt x="76" y="82"/>
                  </a:lnTo>
                  <a:lnTo>
                    <a:pt x="74" y="80"/>
                  </a:lnTo>
                  <a:lnTo>
                    <a:pt x="76" y="74"/>
                  </a:lnTo>
                  <a:lnTo>
                    <a:pt x="74" y="70"/>
                  </a:lnTo>
                  <a:lnTo>
                    <a:pt x="82" y="66"/>
                  </a:lnTo>
                  <a:lnTo>
                    <a:pt x="84" y="62"/>
                  </a:lnTo>
                  <a:lnTo>
                    <a:pt x="78" y="64"/>
                  </a:lnTo>
                  <a:lnTo>
                    <a:pt x="72" y="66"/>
                  </a:lnTo>
                  <a:lnTo>
                    <a:pt x="74" y="60"/>
                  </a:lnTo>
                  <a:lnTo>
                    <a:pt x="72" y="58"/>
                  </a:lnTo>
                  <a:lnTo>
                    <a:pt x="80" y="50"/>
                  </a:lnTo>
                  <a:lnTo>
                    <a:pt x="80" y="5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1" name="Google Shape;2331;p112"/>
            <p:cNvSpPr/>
            <p:nvPr/>
          </p:nvSpPr>
          <p:spPr>
            <a:xfrm>
              <a:off x="2104113" y="3088417"/>
              <a:ext cx="4355" cy="13189"/>
            </a:xfrm>
            <a:custGeom>
              <a:avLst/>
              <a:gdLst/>
              <a:ahLst/>
              <a:cxnLst/>
              <a:rect l="l" t="t" r="r" b="b"/>
              <a:pathLst>
                <a:path w="4" h="14" extrusionOk="0">
                  <a:moveTo>
                    <a:pt x="0" y="14"/>
                  </a:moveTo>
                  <a:lnTo>
                    <a:pt x="4" y="14"/>
                  </a:lnTo>
                  <a:lnTo>
                    <a:pt x="4" y="8"/>
                  </a:lnTo>
                  <a:lnTo>
                    <a:pt x="0" y="0"/>
                  </a:lnTo>
                  <a:lnTo>
                    <a:pt x="4" y="8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2" name="Google Shape;2332;p112"/>
            <p:cNvSpPr/>
            <p:nvPr/>
          </p:nvSpPr>
          <p:spPr>
            <a:xfrm>
              <a:off x="2034448" y="3248569"/>
              <a:ext cx="2177" cy="376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3" name="Google Shape;2333;p112"/>
            <p:cNvSpPr/>
            <p:nvPr/>
          </p:nvSpPr>
          <p:spPr>
            <a:xfrm>
              <a:off x="2030095" y="3252337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4" name="Google Shape;2334;p112"/>
            <p:cNvSpPr/>
            <p:nvPr/>
          </p:nvSpPr>
          <p:spPr>
            <a:xfrm>
              <a:off x="2014857" y="3254222"/>
              <a:ext cx="8708" cy="1884"/>
            </a:xfrm>
            <a:custGeom>
              <a:avLst/>
              <a:gdLst/>
              <a:ahLst/>
              <a:cxnLst/>
              <a:rect l="l" t="t" r="r" b="b"/>
              <a:pathLst>
                <a:path w="8" h="2" extrusionOk="0">
                  <a:moveTo>
                    <a:pt x="8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5" name="Google Shape;2335;p112"/>
            <p:cNvSpPr/>
            <p:nvPr/>
          </p:nvSpPr>
          <p:spPr>
            <a:xfrm>
              <a:off x="1461907" y="3120448"/>
              <a:ext cx="6531" cy="1884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0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6" name="Google Shape;2336;p112"/>
            <p:cNvSpPr/>
            <p:nvPr/>
          </p:nvSpPr>
          <p:spPr>
            <a:xfrm>
              <a:off x="2175952" y="3001747"/>
              <a:ext cx="4355" cy="1884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7" name="Google Shape;2337;p112"/>
            <p:cNvSpPr/>
            <p:nvPr/>
          </p:nvSpPr>
          <p:spPr>
            <a:xfrm>
              <a:off x="2184659" y="3003630"/>
              <a:ext cx="4355" cy="1884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8" name="Google Shape;2338;p112"/>
            <p:cNvSpPr/>
            <p:nvPr/>
          </p:nvSpPr>
          <p:spPr>
            <a:xfrm>
              <a:off x="2204252" y="2954643"/>
              <a:ext cx="2177" cy="376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0" y="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9" name="Google Shape;2339;p112"/>
            <p:cNvSpPr/>
            <p:nvPr/>
          </p:nvSpPr>
          <p:spPr>
            <a:xfrm>
              <a:off x="2206428" y="2952759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40" name="Google Shape;2340;p112"/>
            <p:cNvSpPr/>
            <p:nvPr/>
          </p:nvSpPr>
          <p:spPr>
            <a:xfrm>
              <a:off x="2208606" y="2956526"/>
              <a:ext cx="1089" cy="1884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41" name="Google Shape;2341;p112"/>
            <p:cNvSpPr/>
            <p:nvPr/>
          </p:nvSpPr>
          <p:spPr>
            <a:xfrm>
              <a:off x="2232553" y="2943337"/>
              <a:ext cx="2177" cy="376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42" name="Google Shape;2342;p112"/>
            <p:cNvSpPr/>
            <p:nvPr/>
          </p:nvSpPr>
          <p:spPr>
            <a:xfrm>
              <a:off x="1794984" y="3205234"/>
              <a:ext cx="8708" cy="7537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2" y="4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43" name="Google Shape;2343;p112"/>
            <p:cNvSpPr/>
            <p:nvPr/>
          </p:nvSpPr>
          <p:spPr>
            <a:xfrm>
              <a:off x="1235503" y="2334759"/>
              <a:ext cx="21770" cy="24493"/>
            </a:xfrm>
            <a:custGeom>
              <a:avLst/>
              <a:gdLst/>
              <a:ahLst/>
              <a:cxnLst/>
              <a:rect l="l" t="t" r="r" b="b"/>
              <a:pathLst>
                <a:path w="20" h="26" extrusionOk="0">
                  <a:moveTo>
                    <a:pt x="4" y="14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44" name="Google Shape;2344;p112"/>
            <p:cNvSpPr/>
            <p:nvPr/>
          </p:nvSpPr>
          <p:spPr>
            <a:xfrm>
              <a:off x="1226795" y="2349832"/>
              <a:ext cx="13063" cy="13189"/>
            </a:xfrm>
            <a:custGeom>
              <a:avLst/>
              <a:gdLst/>
              <a:ahLst/>
              <a:cxnLst/>
              <a:rect l="l" t="t" r="r" b="b"/>
              <a:pathLst>
                <a:path w="12" h="14" extrusionOk="0">
                  <a:moveTo>
                    <a:pt x="0" y="2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12" y="1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45" name="Google Shape;2345;p112"/>
            <p:cNvSpPr/>
            <p:nvPr/>
          </p:nvSpPr>
          <p:spPr>
            <a:xfrm>
              <a:off x="1457554" y="3120448"/>
              <a:ext cx="4355" cy="1884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46" name="Google Shape;2346;p112"/>
            <p:cNvSpPr/>
            <p:nvPr/>
          </p:nvSpPr>
          <p:spPr>
            <a:xfrm>
              <a:off x="1483679" y="3129868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47" name="Google Shape;2347;p112"/>
            <p:cNvSpPr/>
            <p:nvPr/>
          </p:nvSpPr>
          <p:spPr>
            <a:xfrm>
              <a:off x="1788452" y="3246685"/>
              <a:ext cx="2177" cy="376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48" name="Google Shape;2348;p112"/>
            <p:cNvSpPr/>
            <p:nvPr/>
          </p:nvSpPr>
          <p:spPr>
            <a:xfrm>
              <a:off x="1305167" y="2764344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49" name="Google Shape;2349;p112"/>
            <p:cNvSpPr/>
            <p:nvPr/>
          </p:nvSpPr>
          <p:spPr>
            <a:xfrm>
              <a:off x="1305167" y="2773765"/>
              <a:ext cx="10885" cy="9421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0"/>
                  </a:moveTo>
                  <a:lnTo>
                    <a:pt x="8" y="2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50" name="Google Shape;2350;p112"/>
            <p:cNvSpPr/>
            <p:nvPr/>
          </p:nvSpPr>
          <p:spPr>
            <a:xfrm>
              <a:off x="1309520" y="2768113"/>
              <a:ext cx="10885" cy="15073"/>
            </a:xfrm>
            <a:custGeom>
              <a:avLst/>
              <a:gdLst/>
              <a:ahLst/>
              <a:cxnLst/>
              <a:rect l="l" t="t" r="r" b="b"/>
              <a:pathLst>
                <a:path w="10" h="16" extrusionOk="0">
                  <a:moveTo>
                    <a:pt x="6" y="6"/>
                  </a:moveTo>
                  <a:lnTo>
                    <a:pt x="10" y="10"/>
                  </a:lnTo>
                  <a:lnTo>
                    <a:pt x="10" y="16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51" name="Google Shape;2351;p112"/>
            <p:cNvSpPr/>
            <p:nvPr/>
          </p:nvSpPr>
          <p:spPr>
            <a:xfrm>
              <a:off x="1324759" y="2788838"/>
              <a:ext cx="4355" cy="7537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0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52" name="Google Shape;2352;p112"/>
            <p:cNvSpPr/>
            <p:nvPr/>
          </p:nvSpPr>
          <p:spPr>
            <a:xfrm>
              <a:off x="1337821" y="2830289"/>
              <a:ext cx="74016" cy="48988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12" y="10"/>
                  </a:moveTo>
                  <a:lnTo>
                    <a:pt x="12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36" y="10"/>
                  </a:lnTo>
                  <a:lnTo>
                    <a:pt x="46" y="24"/>
                  </a:lnTo>
                  <a:lnTo>
                    <a:pt x="48" y="28"/>
                  </a:lnTo>
                  <a:lnTo>
                    <a:pt x="62" y="36"/>
                  </a:lnTo>
                  <a:lnTo>
                    <a:pt x="64" y="46"/>
                  </a:lnTo>
                  <a:lnTo>
                    <a:pt x="66" y="46"/>
                  </a:lnTo>
                  <a:lnTo>
                    <a:pt x="68" y="48"/>
                  </a:lnTo>
                  <a:lnTo>
                    <a:pt x="64" y="52"/>
                  </a:lnTo>
                  <a:lnTo>
                    <a:pt x="48" y="46"/>
                  </a:lnTo>
                  <a:lnTo>
                    <a:pt x="50" y="42"/>
                  </a:lnTo>
                  <a:lnTo>
                    <a:pt x="46" y="44"/>
                  </a:lnTo>
                  <a:lnTo>
                    <a:pt x="44" y="42"/>
                  </a:lnTo>
                  <a:lnTo>
                    <a:pt x="46" y="38"/>
                  </a:lnTo>
                  <a:lnTo>
                    <a:pt x="38" y="40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36" y="32"/>
                  </a:lnTo>
                  <a:lnTo>
                    <a:pt x="26" y="30"/>
                  </a:lnTo>
                  <a:lnTo>
                    <a:pt x="24" y="26"/>
                  </a:lnTo>
                  <a:lnTo>
                    <a:pt x="32" y="26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6" y="8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53" name="Google Shape;2353;p112"/>
            <p:cNvSpPr/>
            <p:nvPr/>
          </p:nvSpPr>
          <p:spPr>
            <a:xfrm>
              <a:off x="839297" y="2428967"/>
              <a:ext cx="8708" cy="7537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2" y="2"/>
                  </a:moveTo>
                  <a:lnTo>
                    <a:pt x="4" y="0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54" name="Google Shape;2354;p112"/>
            <p:cNvSpPr/>
            <p:nvPr/>
          </p:nvSpPr>
          <p:spPr>
            <a:xfrm>
              <a:off x="1231150" y="2687094"/>
              <a:ext cx="15238" cy="30146"/>
            </a:xfrm>
            <a:custGeom>
              <a:avLst/>
              <a:gdLst/>
              <a:ahLst/>
              <a:cxnLst/>
              <a:rect l="l" t="t" r="r" b="b"/>
              <a:pathLst>
                <a:path w="14" h="32" extrusionOk="0">
                  <a:moveTo>
                    <a:pt x="10" y="6"/>
                  </a:moveTo>
                  <a:lnTo>
                    <a:pt x="14" y="22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8" y="22"/>
                  </a:lnTo>
                  <a:lnTo>
                    <a:pt x="10" y="16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0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55" name="Google Shape;2355;p112"/>
            <p:cNvSpPr/>
            <p:nvPr/>
          </p:nvSpPr>
          <p:spPr>
            <a:xfrm>
              <a:off x="1244211" y="2672021"/>
              <a:ext cx="13063" cy="24493"/>
            </a:xfrm>
            <a:custGeom>
              <a:avLst/>
              <a:gdLst/>
              <a:ahLst/>
              <a:cxnLst/>
              <a:rect l="l" t="t" r="r" b="b"/>
              <a:pathLst>
                <a:path w="12" h="26" extrusionOk="0">
                  <a:moveTo>
                    <a:pt x="2" y="1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2" y="14"/>
                  </a:lnTo>
                  <a:lnTo>
                    <a:pt x="6" y="2"/>
                  </a:lnTo>
                  <a:lnTo>
                    <a:pt x="6" y="8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56" name="Google Shape;2356;p112"/>
            <p:cNvSpPr/>
            <p:nvPr/>
          </p:nvSpPr>
          <p:spPr>
            <a:xfrm>
              <a:off x="1248566" y="2700283"/>
              <a:ext cx="8708" cy="18842"/>
            </a:xfrm>
            <a:custGeom>
              <a:avLst/>
              <a:gdLst/>
              <a:ahLst/>
              <a:cxnLst/>
              <a:rect l="l" t="t" r="r" b="b"/>
              <a:pathLst>
                <a:path w="8" h="20" extrusionOk="0">
                  <a:moveTo>
                    <a:pt x="4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6" y="10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57" name="Google Shape;2357;p112"/>
            <p:cNvSpPr/>
            <p:nvPr/>
          </p:nvSpPr>
          <p:spPr>
            <a:xfrm>
              <a:off x="1255096" y="2696514"/>
              <a:ext cx="15238" cy="15073"/>
            </a:xfrm>
            <a:custGeom>
              <a:avLst/>
              <a:gdLst/>
              <a:ahLst/>
              <a:cxnLst/>
              <a:rect l="l" t="t" r="r" b="b"/>
              <a:pathLst>
                <a:path w="14" h="16" extrusionOk="0">
                  <a:moveTo>
                    <a:pt x="0" y="0"/>
                  </a:moveTo>
                  <a:lnTo>
                    <a:pt x="2" y="0"/>
                  </a:lnTo>
                  <a:lnTo>
                    <a:pt x="12" y="2"/>
                  </a:lnTo>
                  <a:lnTo>
                    <a:pt x="14" y="10"/>
                  </a:lnTo>
                  <a:lnTo>
                    <a:pt x="8" y="6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58" name="Google Shape;2358;p112"/>
            <p:cNvSpPr/>
            <p:nvPr/>
          </p:nvSpPr>
          <p:spPr>
            <a:xfrm>
              <a:off x="1270334" y="2702167"/>
              <a:ext cx="4355" cy="5653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2" y="2"/>
                  </a:moveTo>
                  <a:lnTo>
                    <a:pt x="4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59" name="Google Shape;2359;p112"/>
            <p:cNvSpPr/>
            <p:nvPr/>
          </p:nvSpPr>
          <p:spPr>
            <a:xfrm>
              <a:off x="1268158" y="2711588"/>
              <a:ext cx="6531" cy="3769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6" y="0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60" name="Google Shape;2360;p112"/>
            <p:cNvSpPr/>
            <p:nvPr/>
          </p:nvSpPr>
          <p:spPr>
            <a:xfrm>
              <a:off x="1220265" y="2668252"/>
              <a:ext cx="19592" cy="20726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6"/>
                  </a:moveTo>
                  <a:lnTo>
                    <a:pt x="18" y="10"/>
                  </a:lnTo>
                  <a:lnTo>
                    <a:pt x="16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20"/>
                  </a:lnTo>
                  <a:lnTo>
                    <a:pt x="8" y="12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4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61" name="Google Shape;2361;p112"/>
            <p:cNvSpPr/>
            <p:nvPr/>
          </p:nvSpPr>
          <p:spPr>
            <a:xfrm>
              <a:off x="1259450" y="2713472"/>
              <a:ext cx="23946" cy="35799"/>
            </a:xfrm>
            <a:custGeom>
              <a:avLst/>
              <a:gdLst/>
              <a:ahLst/>
              <a:cxnLst/>
              <a:rect l="l" t="t" r="r" b="b"/>
              <a:pathLst>
                <a:path w="22" h="38" extrusionOk="0">
                  <a:moveTo>
                    <a:pt x="12" y="8"/>
                  </a:moveTo>
                  <a:lnTo>
                    <a:pt x="16" y="14"/>
                  </a:lnTo>
                  <a:lnTo>
                    <a:pt x="16" y="16"/>
                  </a:lnTo>
                  <a:lnTo>
                    <a:pt x="20" y="22"/>
                  </a:lnTo>
                  <a:lnTo>
                    <a:pt x="16" y="18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6" y="24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62" name="Google Shape;2362;p112"/>
            <p:cNvSpPr/>
            <p:nvPr/>
          </p:nvSpPr>
          <p:spPr>
            <a:xfrm>
              <a:off x="1287751" y="2722893"/>
              <a:ext cx="13063" cy="16957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6" y="16"/>
                  </a:moveTo>
                  <a:lnTo>
                    <a:pt x="6" y="14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10" y="8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63" name="Google Shape;2363;p112"/>
            <p:cNvSpPr/>
            <p:nvPr/>
          </p:nvSpPr>
          <p:spPr>
            <a:xfrm>
              <a:off x="1265981" y="2737965"/>
              <a:ext cx="6531" cy="11306"/>
            </a:xfrm>
            <a:custGeom>
              <a:avLst/>
              <a:gdLst/>
              <a:ahLst/>
              <a:cxnLst/>
              <a:rect l="l" t="t" r="r" b="b"/>
              <a:pathLst>
                <a:path w="6" h="12" extrusionOk="0">
                  <a:moveTo>
                    <a:pt x="4" y="6"/>
                  </a:moveTo>
                  <a:lnTo>
                    <a:pt x="6" y="12"/>
                  </a:lnTo>
                  <a:lnTo>
                    <a:pt x="4" y="12"/>
                  </a:lnTo>
                  <a:lnTo>
                    <a:pt x="2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64" name="Google Shape;2364;p112"/>
            <p:cNvSpPr/>
            <p:nvPr/>
          </p:nvSpPr>
          <p:spPr>
            <a:xfrm>
              <a:off x="1289927" y="2737965"/>
              <a:ext cx="4355" cy="5653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0" y="0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65" name="Google Shape;2365;p112"/>
            <p:cNvSpPr/>
            <p:nvPr/>
          </p:nvSpPr>
          <p:spPr>
            <a:xfrm>
              <a:off x="1268158" y="2762460"/>
              <a:ext cx="19592" cy="20726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4" y="2"/>
                  </a:moveTo>
                  <a:lnTo>
                    <a:pt x="18" y="0"/>
                  </a:lnTo>
                  <a:lnTo>
                    <a:pt x="18" y="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4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66" name="Google Shape;2366;p112"/>
            <p:cNvSpPr/>
            <p:nvPr/>
          </p:nvSpPr>
          <p:spPr>
            <a:xfrm>
              <a:off x="1279042" y="2781301"/>
              <a:ext cx="17415" cy="22609"/>
            </a:xfrm>
            <a:custGeom>
              <a:avLst/>
              <a:gdLst/>
              <a:ahLst/>
              <a:cxnLst/>
              <a:rect l="l" t="t" r="r" b="b"/>
              <a:pathLst>
                <a:path w="16" h="24" extrusionOk="0">
                  <a:moveTo>
                    <a:pt x="4" y="12"/>
                  </a:move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4"/>
                  </a:lnTo>
                  <a:lnTo>
                    <a:pt x="6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6" y="24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67" name="Google Shape;2367;p112"/>
            <p:cNvSpPr/>
            <p:nvPr/>
          </p:nvSpPr>
          <p:spPr>
            <a:xfrm>
              <a:off x="1305167" y="2764344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68" name="Google Shape;2368;p112"/>
            <p:cNvSpPr/>
            <p:nvPr/>
          </p:nvSpPr>
          <p:spPr>
            <a:xfrm>
              <a:off x="1305167" y="2773765"/>
              <a:ext cx="10885" cy="9421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0"/>
                  </a:moveTo>
                  <a:lnTo>
                    <a:pt x="8" y="2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69" name="Google Shape;2369;p112"/>
            <p:cNvSpPr/>
            <p:nvPr/>
          </p:nvSpPr>
          <p:spPr>
            <a:xfrm>
              <a:off x="1309520" y="2768113"/>
              <a:ext cx="10885" cy="15073"/>
            </a:xfrm>
            <a:custGeom>
              <a:avLst/>
              <a:gdLst/>
              <a:ahLst/>
              <a:cxnLst/>
              <a:rect l="l" t="t" r="r" b="b"/>
              <a:pathLst>
                <a:path w="10" h="16" extrusionOk="0">
                  <a:moveTo>
                    <a:pt x="6" y="6"/>
                  </a:moveTo>
                  <a:lnTo>
                    <a:pt x="10" y="10"/>
                  </a:lnTo>
                  <a:lnTo>
                    <a:pt x="10" y="16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70" name="Google Shape;2370;p112"/>
            <p:cNvSpPr/>
            <p:nvPr/>
          </p:nvSpPr>
          <p:spPr>
            <a:xfrm>
              <a:off x="1324759" y="2788838"/>
              <a:ext cx="4355" cy="7537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0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71" name="Google Shape;2371;p112"/>
            <p:cNvSpPr/>
            <p:nvPr/>
          </p:nvSpPr>
          <p:spPr>
            <a:xfrm>
              <a:off x="741334" y="2775649"/>
              <a:ext cx="17415" cy="15073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0" y="16"/>
                  </a:moveTo>
                  <a:lnTo>
                    <a:pt x="6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72" name="Google Shape;2372;p112"/>
            <p:cNvSpPr/>
            <p:nvPr/>
          </p:nvSpPr>
          <p:spPr>
            <a:xfrm>
              <a:off x="760925" y="2764344"/>
              <a:ext cx="21770" cy="15073"/>
            </a:xfrm>
            <a:custGeom>
              <a:avLst/>
              <a:gdLst/>
              <a:ahLst/>
              <a:cxnLst/>
              <a:rect l="l" t="t" r="r" b="b"/>
              <a:pathLst>
                <a:path w="20" h="16" extrusionOk="0">
                  <a:moveTo>
                    <a:pt x="2" y="16"/>
                  </a:moveTo>
                  <a:lnTo>
                    <a:pt x="0" y="16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2" y="14"/>
                  </a:lnTo>
                  <a:lnTo>
                    <a:pt x="2" y="16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73" name="Google Shape;2373;p112"/>
            <p:cNvSpPr/>
            <p:nvPr/>
          </p:nvSpPr>
          <p:spPr>
            <a:xfrm>
              <a:off x="787049" y="2760576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74" name="Google Shape;2374;p112"/>
            <p:cNvSpPr/>
            <p:nvPr/>
          </p:nvSpPr>
          <p:spPr>
            <a:xfrm>
              <a:off x="834943" y="2754923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75" name="Google Shape;2375;p112"/>
            <p:cNvSpPr/>
            <p:nvPr/>
          </p:nvSpPr>
          <p:spPr>
            <a:xfrm>
              <a:off x="863243" y="2734198"/>
              <a:ext cx="4355" cy="5653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2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76" name="Google Shape;2376;p112"/>
            <p:cNvSpPr/>
            <p:nvPr/>
          </p:nvSpPr>
          <p:spPr>
            <a:xfrm>
              <a:off x="952498" y="2707819"/>
              <a:ext cx="2177" cy="3769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77" name="Google Shape;2377;p112"/>
            <p:cNvSpPr/>
            <p:nvPr/>
          </p:nvSpPr>
          <p:spPr>
            <a:xfrm>
              <a:off x="959028" y="2707819"/>
              <a:ext cx="2177" cy="188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78" name="Google Shape;2378;p112"/>
            <p:cNvSpPr/>
            <p:nvPr/>
          </p:nvSpPr>
          <p:spPr>
            <a:xfrm>
              <a:off x="952498" y="2675790"/>
              <a:ext cx="37009" cy="28262"/>
            </a:xfrm>
            <a:custGeom>
              <a:avLst/>
              <a:gdLst/>
              <a:ahLst/>
              <a:cxnLst/>
              <a:rect l="l" t="t" r="r" b="b"/>
              <a:pathLst>
                <a:path w="34" h="30" extrusionOk="0">
                  <a:moveTo>
                    <a:pt x="0" y="16"/>
                  </a:moveTo>
                  <a:lnTo>
                    <a:pt x="4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22" y="4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30" y="10"/>
                  </a:lnTo>
                  <a:lnTo>
                    <a:pt x="34" y="10"/>
                  </a:lnTo>
                  <a:lnTo>
                    <a:pt x="32" y="12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2" y="16"/>
                  </a:lnTo>
                  <a:lnTo>
                    <a:pt x="24" y="18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79" name="Google Shape;2379;p112"/>
            <p:cNvSpPr/>
            <p:nvPr/>
          </p:nvSpPr>
          <p:spPr>
            <a:xfrm>
              <a:off x="976445" y="2664484"/>
              <a:ext cx="15238" cy="9421"/>
            </a:xfrm>
            <a:custGeom>
              <a:avLst/>
              <a:gdLst/>
              <a:ahLst/>
              <a:cxnLst/>
              <a:rect l="l" t="t" r="r" b="b"/>
              <a:pathLst>
                <a:path w="14" h="10" extrusionOk="0">
                  <a:moveTo>
                    <a:pt x="4" y="4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80" name="Google Shape;2380;p112"/>
            <p:cNvSpPr/>
            <p:nvPr/>
          </p:nvSpPr>
          <p:spPr>
            <a:xfrm>
              <a:off x="982976" y="2660715"/>
              <a:ext cx="4355" cy="1884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81" name="Google Shape;2381;p112"/>
            <p:cNvSpPr/>
            <p:nvPr/>
          </p:nvSpPr>
          <p:spPr>
            <a:xfrm>
              <a:off x="1052639" y="2617380"/>
              <a:ext cx="13063" cy="13189"/>
            </a:xfrm>
            <a:custGeom>
              <a:avLst/>
              <a:gdLst/>
              <a:ahLst/>
              <a:cxnLst/>
              <a:rect l="l" t="t" r="r" b="b"/>
              <a:pathLst>
                <a:path w="12" h="14" extrusionOk="0">
                  <a:moveTo>
                    <a:pt x="2" y="10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82" name="Google Shape;2382;p112"/>
            <p:cNvSpPr/>
            <p:nvPr/>
          </p:nvSpPr>
          <p:spPr>
            <a:xfrm>
              <a:off x="1070055" y="2613612"/>
              <a:ext cx="6531" cy="5653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0" y="4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83" name="Google Shape;2383;p112"/>
            <p:cNvSpPr/>
            <p:nvPr/>
          </p:nvSpPr>
          <p:spPr>
            <a:xfrm>
              <a:off x="858889" y="2655063"/>
              <a:ext cx="4355" cy="5653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4" y="0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84" name="Google Shape;2384;p112"/>
            <p:cNvSpPr/>
            <p:nvPr/>
          </p:nvSpPr>
          <p:spPr>
            <a:xfrm>
              <a:off x="767457" y="2617380"/>
              <a:ext cx="26123" cy="15073"/>
            </a:xfrm>
            <a:custGeom>
              <a:avLst/>
              <a:gdLst/>
              <a:ahLst/>
              <a:cxnLst/>
              <a:rect l="l" t="t" r="r" b="b"/>
              <a:pathLst>
                <a:path w="24" h="16" extrusionOk="0">
                  <a:moveTo>
                    <a:pt x="0" y="2"/>
                  </a:moveTo>
                  <a:lnTo>
                    <a:pt x="16" y="0"/>
                  </a:lnTo>
                  <a:lnTo>
                    <a:pt x="24" y="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8" y="16"/>
                  </a:lnTo>
                  <a:lnTo>
                    <a:pt x="4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85" name="Google Shape;2385;p112"/>
            <p:cNvSpPr/>
            <p:nvPr/>
          </p:nvSpPr>
          <p:spPr>
            <a:xfrm>
              <a:off x="797934" y="2604191"/>
              <a:ext cx="15238" cy="13189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0" y="6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6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86" name="Google Shape;2386;p112"/>
            <p:cNvSpPr/>
            <p:nvPr/>
          </p:nvSpPr>
          <p:spPr>
            <a:xfrm>
              <a:off x="1997440" y="2924497"/>
              <a:ext cx="21770" cy="7537"/>
            </a:xfrm>
            <a:custGeom>
              <a:avLst/>
              <a:gdLst/>
              <a:ahLst/>
              <a:cxnLst/>
              <a:rect l="l" t="t" r="r" b="b"/>
              <a:pathLst>
                <a:path w="20" h="8" extrusionOk="0">
                  <a:moveTo>
                    <a:pt x="14" y="0"/>
                  </a:moveTo>
                  <a:lnTo>
                    <a:pt x="0" y="0"/>
                  </a:lnTo>
                  <a:lnTo>
                    <a:pt x="8" y="4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87" name="Google Shape;2387;p112"/>
            <p:cNvSpPr/>
            <p:nvPr/>
          </p:nvSpPr>
          <p:spPr>
            <a:xfrm>
              <a:off x="2202075" y="2815216"/>
              <a:ext cx="10885" cy="9421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6" y="10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88" name="Google Shape;2388;p112"/>
            <p:cNvSpPr/>
            <p:nvPr/>
          </p:nvSpPr>
          <p:spPr>
            <a:xfrm>
              <a:off x="1581640" y="2557089"/>
              <a:ext cx="13063" cy="5653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4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89" name="Google Shape;2389;p112"/>
            <p:cNvSpPr/>
            <p:nvPr/>
          </p:nvSpPr>
          <p:spPr>
            <a:xfrm>
              <a:off x="1562047" y="2575929"/>
              <a:ext cx="13063" cy="7537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0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0" name="Google Shape;2390;p112"/>
            <p:cNvSpPr/>
            <p:nvPr/>
          </p:nvSpPr>
          <p:spPr>
            <a:xfrm>
              <a:off x="1509801" y="2594771"/>
              <a:ext cx="6531" cy="7537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2" y="2"/>
                  </a:moveTo>
                  <a:lnTo>
                    <a:pt x="6" y="4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1" name="Google Shape;2391;p112"/>
            <p:cNvSpPr/>
            <p:nvPr/>
          </p:nvSpPr>
          <p:spPr>
            <a:xfrm>
              <a:off x="3288379" y="2624918"/>
              <a:ext cx="4355" cy="376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2" name="Google Shape;2392;p112"/>
            <p:cNvSpPr/>
            <p:nvPr/>
          </p:nvSpPr>
          <p:spPr>
            <a:xfrm>
              <a:off x="736979" y="2538246"/>
              <a:ext cx="10885" cy="7537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0" y="0"/>
                  </a:moveTo>
                  <a:lnTo>
                    <a:pt x="10" y="0"/>
                  </a:lnTo>
                  <a:lnTo>
                    <a:pt x="10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3" name="Google Shape;2393;p112"/>
            <p:cNvSpPr/>
            <p:nvPr/>
          </p:nvSpPr>
          <p:spPr>
            <a:xfrm>
              <a:off x="1932132" y="3384227"/>
              <a:ext cx="63132" cy="54641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54" y="0"/>
                  </a:moveTo>
                  <a:lnTo>
                    <a:pt x="44" y="6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24" y="16"/>
                  </a:lnTo>
                  <a:lnTo>
                    <a:pt x="20" y="14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4" y="54"/>
                  </a:lnTo>
                  <a:lnTo>
                    <a:pt x="26" y="52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8" y="4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6" y="58"/>
                  </a:lnTo>
                  <a:lnTo>
                    <a:pt x="52" y="56"/>
                  </a:lnTo>
                  <a:lnTo>
                    <a:pt x="50" y="48"/>
                  </a:lnTo>
                  <a:lnTo>
                    <a:pt x="52" y="44"/>
                  </a:lnTo>
                  <a:lnTo>
                    <a:pt x="54" y="20"/>
                  </a:lnTo>
                  <a:lnTo>
                    <a:pt x="56" y="10"/>
                  </a:lnTo>
                  <a:lnTo>
                    <a:pt x="58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4" name="Google Shape;2394;p112"/>
            <p:cNvSpPr/>
            <p:nvPr/>
          </p:nvSpPr>
          <p:spPr>
            <a:xfrm>
              <a:off x="2023563" y="3576410"/>
              <a:ext cx="182865" cy="229866"/>
            </a:xfrm>
            <a:custGeom>
              <a:avLst/>
              <a:gdLst/>
              <a:ahLst/>
              <a:cxnLst/>
              <a:rect l="l" t="t" r="r" b="b"/>
              <a:pathLst>
                <a:path w="168" h="244" extrusionOk="0">
                  <a:moveTo>
                    <a:pt x="164" y="220"/>
                  </a:moveTo>
                  <a:lnTo>
                    <a:pt x="162" y="220"/>
                  </a:lnTo>
                  <a:lnTo>
                    <a:pt x="156" y="216"/>
                  </a:lnTo>
                  <a:lnTo>
                    <a:pt x="154" y="214"/>
                  </a:lnTo>
                  <a:lnTo>
                    <a:pt x="152" y="210"/>
                  </a:lnTo>
                  <a:lnTo>
                    <a:pt x="156" y="208"/>
                  </a:lnTo>
                  <a:lnTo>
                    <a:pt x="158" y="208"/>
                  </a:lnTo>
                  <a:lnTo>
                    <a:pt x="160" y="210"/>
                  </a:lnTo>
                  <a:lnTo>
                    <a:pt x="160" y="208"/>
                  </a:lnTo>
                  <a:lnTo>
                    <a:pt x="162" y="202"/>
                  </a:lnTo>
                  <a:lnTo>
                    <a:pt x="160" y="196"/>
                  </a:lnTo>
                  <a:lnTo>
                    <a:pt x="164" y="192"/>
                  </a:lnTo>
                  <a:lnTo>
                    <a:pt x="164" y="170"/>
                  </a:lnTo>
                  <a:lnTo>
                    <a:pt x="168" y="164"/>
                  </a:lnTo>
                  <a:lnTo>
                    <a:pt x="156" y="144"/>
                  </a:lnTo>
                  <a:lnTo>
                    <a:pt x="148" y="146"/>
                  </a:lnTo>
                  <a:lnTo>
                    <a:pt x="144" y="144"/>
                  </a:lnTo>
                  <a:lnTo>
                    <a:pt x="144" y="122"/>
                  </a:lnTo>
                  <a:lnTo>
                    <a:pt x="136" y="128"/>
                  </a:lnTo>
                  <a:lnTo>
                    <a:pt x="130" y="132"/>
                  </a:lnTo>
                  <a:lnTo>
                    <a:pt x="122" y="130"/>
                  </a:lnTo>
                  <a:lnTo>
                    <a:pt x="120" y="124"/>
                  </a:lnTo>
                  <a:lnTo>
                    <a:pt x="112" y="124"/>
                  </a:lnTo>
                  <a:lnTo>
                    <a:pt x="112" y="118"/>
                  </a:lnTo>
                  <a:lnTo>
                    <a:pt x="104" y="108"/>
                  </a:lnTo>
                  <a:lnTo>
                    <a:pt x="100" y="100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0" y="76"/>
                  </a:lnTo>
                  <a:lnTo>
                    <a:pt x="118" y="66"/>
                  </a:lnTo>
                  <a:lnTo>
                    <a:pt x="130" y="60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46" y="50"/>
                  </a:lnTo>
                  <a:lnTo>
                    <a:pt x="144" y="48"/>
                  </a:lnTo>
                  <a:lnTo>
                    <a:pt x="144" y="46"/>
                  </a:lnTo>
                  <a:lnTo>
                    <a:pt x="150" y="36"/>
                  </a:lnTo>
                  <a:lnTo>
                    <a:pt x="148" y="32"/>
                  </a:lnTo>
                  <a:lnTo>
                    <a:pt x="138" y="28"/>
                  </a:lnTo>
                  <a:lnTo>
                    <a:pt x="134" y="30"/>
                  </a:lnTo>
                  <a:lnTo>
                    <a:pt x="126" y="28"/>
                  </a:lnTo>
                  <a:lnTo>
                    <a:pt x="120" y="32"/>
                  </a:lnTo>
                  <a:lnTo>
                    <a:pt x="110" y="30"/>
                  </a:lnTo>
                  <a:lnTo>
                    <a:pt x="108" y="28"/>
                  </a:lnTo>
                  <a:lnTo>
                    <a:pt x="108" y="24"/>
                  </a:lnTo>
                  <a:lnTo>
                    <a:pt x="104" y="22"/>
                  </a:lnTo>
                  <a:lnTo>
                    <a:pt x="102" y="14"/>
                  </a:lnTo>
                  <a:lnTo>
                    <a:pt x="96" y="12"/>
                  </a:lnTo>
                  <a:lnTo>
                    <a:pt x="92" y="6"/>
                  </a:lnTo>
                  <a:lnTo>
                    <a:pt x="88" y="2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6" y="2"/>
                  </a:lnTo>
                  <a:lnTo>
                    <a:pt x="82" y="12"/>
                  </a:lnTo>
                  <a:lnTo>
                    <a:pt x="80" y="12"/>
                  </a:lnTo>
                  <a:lnTo>
                    <a:pt x="74" y="22"/>
                  </a:lnTo>
                  <a:lnTo>
                    <a:pt x="62" y="32"/>
                  </a:lnTo>
                  <a:lnTo>
                    <a:pt x="44" y="40"/>
                  </a:lnTo>
                  <a:lnTo>
                    <a:pt x="42" y="46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4" y="60"/>
                  </a:lnTo>
                  <a:lnTo>
                    <a:pt x="30" y="64"/>
                  </a:lnTo>
                  <a:lnTo>
                    <a:pt x="24" y="64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6" y="58"/>
                  </a:lnTo>
                  <a:lnTo>
                    <a:pt x="10" y="58"/>
                  </a:lnTo>
                  <a:lnTo>
                    <a:pt x="10" y="54"/>
                  </a:lnTo>
                  <a:lnTo>
                    <a:pt x="14" y="50"/>
                  </a:lnTo>
                  <a:lnTo>
                    <a:pt x="12" y="44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6" y="72"/>
                  </a:lnTo>
                  <a:lnTo>
                    <a:pt x="2" y="76"/>
                  </a:lnTo>
                  <a:lnTo>
                    <a:pt x="18" y="88"/>
                  </a:lnTo>
                  <a:lnTo>
                    <a:pt x="22" y="94"/>
                  </a:lnTo>
                  <a:lnTo>
                    <a:pt x="26" y="102"/>
                  </a:lnTo>
                  <a:lnTo>
                    <a:pt x="32" y="110"/>
                  </a:lnTo>
                  <a:lnTo>
                    <a:pt x="42" y="134"/>
                  </a:lnTo>
                  <a:lnTo>
                    <a:pt x="46" y="140"/>
                  </a:lnTo>
                  <a:lnTo>
                    <a:pt x="48" y="152"/>
                  </a:lnTo>
                  <a:lnTo>
                    <a:pt x="54" y="156"/>
                  </a:lnTo>
                  <a:lnTo>
                    <a:pt x="62" y="172"/>
                  </a:lnTo>
                  <a:lnTo>
                    <a:pt x="66" y="176"/>
                  </a:lnTo>
                  <a:lnTo>
                    <a:pt x="68" y="184"/>
                  </a:lnTo>
                  <a:lnTo>
                    <a:pt x="66" y="186"/>
                  </a:lnTo>
                  <a:lnTo>
                    <a:pt x="66" y="190"/>
                  </a:lnTo>
                  <a:lnTo>
                    <a:pt x="82" y="204"/>
                  </a:lnTo>
                  <a:lnTo>
                    <a:pt x="100" y="216"/>
                  </a:lnTo>
                  <a:lnTo>
                    <a:pt x="120" y="224"/>
                  </a:lnTo>
                  <a:lnTo>
                    <a:pt x="128" y="230"/>
                  </a:lnTo>
                  <a:lnTo>
                    <a:pt x="138" y="240"/>
                  </a:lnTo>
                  <a:lnTo>
                    <a:pt x="144" y="244"/>
                  </a:lnTo>
                  <a:lnTo>
                    <a:pt x="146" y="242"/>
                  </a:lnTo>
                  <a:lnTo>
                    <a:pt x="152" y="242"/>
                  </a:lnTo>
                  <a:lnTo>
                    <a:pt x="156" y="236"/>
                  </a:lnTo>
                  <a:lnTo>
                    <a:pt x="156" y="232"/>
                  </a:lnTo>
                  <a:lnTo>
                    <a:pt x="164" y="220"/>
                  </a:lnTo>
                  <a:lnTo>
                    <a:pt x="164" y="22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5" name="Google Shape;2395;p112"/>
            <p:cNvSpPr/>
            <p:nvPr/>
          </p:nvSpPr>
          <p:spPr>
            <a:xfrm>
              <a:off x="2450249" y="3973965"/>
              <a:ext cx="23946" cy="30146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14" y="0"/>
                  </a:moveTo>
                  <a:lnTo>
                    <a:pt x="16" y="6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12" y="8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6" name="Google Shape;2396;p112"/>
            <p:cNvSpPr/>
            <p:nvPr/>
          </p:nvSpPr>
          <p:spPr>
            <a:xfrm>
              <a:off x="3181709" y="3463362"/>
              <a:ext cx="28300" cy="35799"/>
            </a:xfrm>
            <a:custGeom>
              <a:avLst/>
              <a:gdLst/>
              <a:ahLst/>
              <a:cxnLst/>
              <a:rect l="l" t="t" r="r" b="b"/>
              <a:pathLst>
                <a:path w="26" h="38" extrusionOk="0">
                  <a:moveTo>
                    <a:pt x="20" y="10"/>
                  </a:moveTo>
                  <a:lnTo>
                    <a:pt x="16" y="10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6"/>
                  </a:lnTo>
                  <a:lnTo>
                    <a:pt x="4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24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4" y="30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7" name="Google Shape;2397;p112"/>
            <p:cNvSpPr/>
            <p:nvPr/>
          </p:nvSpPr>
          <p:spPr>
            <a:xfrm>
              <a:off x="3395050" y="3395532"/>
              <a:ext cx="30478" cy="22609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20" y="20"/>
                  </a:moveTo>
                  <a:lnTo>
                    <a:pt x="16" y="22"/>
                  </a:lnTo>
                  <a:lnTo>
                    <a:pt x="14" y="24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6" y="1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4" y="10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8" name="Google Shape;2398;p112"/>
            <p:cNvSpPr/>
            <p:nvPr/>
          </p:nvSpPr>
          <p:spPr>
            <a:xfrm>
              <a:off x="3704179" y="3516118"/>
              <a:ext cx="115379" cy="116817"/>
            </a:xfrm>
            <a:custGeom>
              <a:avLst/>
              <a:gdLst/>
              <a:ahLst/>
              <a:cxnLst/>
              <a:rect l="l" t="t" r="r" b="b"/>
              <a:pathLst>
                <a:path w="106" h="124" extrusionOk="0">
                  <a:moveTo>
                    <a:pt x="94" y="24"/>
                  </a:moveTo>
                  <a:lnTo>
                    <a:pt x="100" y="18"/>
                  </a:lnTo>
                  <a:lnTo>
                    <a:pt x="106" y="10"/>
                  </a:lnTo>
                  <a:lnTo>
                    <a:pt x="100" y="10"/>
                  </a:lnTo>
                  <a:lnTo>
                    <a:pt x="92" y="6"/>
                  </a:lnTo>
                  <a:lnTo>
                    <a:pt x="82" y="8"/>
                  </a:lnTo>
                  <a:lnTo>
                    <a:pt x="78" y="12"/>
                  </a:lnTo>
                  <a:lnTo>
                    <a:pt x="72" y="16"/>
                  </a:lnTo>
                  <a:lnTo>
                    <a:pt x="66" y="16"/>
                  </a:lnTo>
                  <a:lnTo>
                    <a:pt x="52" y="12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20"/>
                  </a:lnTo>
                  <a:lnTo>
                    <a:pt x="12" y="24"/>
                  </a:lnTo>
                  <a:lnTo>
                    <a:pt x="14" y="34"/>
                  </a:lnTo>
                  <a:lnTo>
                    <a:pt x="12" y="42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8" y="66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8" y="68"/>
                  </a:lnTo>
                  <a:lnTo>
                    <a:pt x="6" y="70"/>
                  </a:lnTo>
                  <a:lnTo>
                    <a:pt x="4" y="70"/>
                  </a:lnTo>
                  <a:lnTo>
                    <a:pt x="2" y="72"/>
                  </a:lnTo>
                  <a:lnTo>
                    <a:pt x="4" y="74"/>
                  </a:lnTo>
                  <a:lnTo>
                    <a:pt x="50" y="102"/>
                  </a:lnTo>
                  <a:lnTo>
                    <a:pt x="54" y="112"/>
                  </a:lnTo>
                  <a:lnTo>
                    <a:pt x="72" y="124"/>
                  </a:lnTo>
                  <a:lnTo>
                    <a:pt x="76" y="120"/>
                  </a:lnTo>
                  <a:lnTo>
                    <a:pt x="86" y="98"/>
                  </a:lnTo>
                  <a:lnTo>
                    <a:pt x="88" y="96"/>
                  </a:lnTo>
                  <a:lnTo>
                    <a:pt x="92" y="94"/>
                  </a:lnTo>
                  <a:lnTo>
                    <a:pt x="94" y="88"/>
                  </a:lnTo>
                  <a:lnTo>
                    <a:pt x="98" y="88"/>
                  </a:lnTo>
                  <a:lnTo>
                    <a:pt x="102" y="84"/>
                  </a:lnTo>
                  <a:lnTo>
                    <a:pt x="94" y="74"/>
                  </a:lnTo>
                  <a:lnTo>
                    <a:pt x="94" y="24"/>
                  </a:lnTo>
                  <a:close/>
                  <a:moveTo>
                    <a:pt x="34" y="34"/>
                  </a:moveTo>
                  <a:lnTo>
                    <a:pt x="32" y="30"/>
                  </a:lnTo>
                  <a:lnTo>
                    <a:pt x="26" y="24"/>
                  </a:lnTo>
                  <a:lnTo>
                    <a:pt x="22" y="1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30" y="24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9" name="Google Shape;2399;p112"/>
            <p:cNvSpPr/>
            <p:nvPr/>
          </p:nvSpPr>
          <p:spPr>
            <a:xfrm>
              <a:off x="4276721" y="2909422"/>
              <a:ext cx="84901" cy="35799"/>
            </a:xfrm>
            <a:custGeom>
              <a:avLst/>
              <a:gdLst/>
              <a:ahLst/>
              <a:cxnLst/>
              <a:rect l="l" t="t" r="r" b="b"/>
              <a:pathLst>
                <a:path w="78" h="38" extrusionOk="0">
                  <a:moveTo>
                    <a:pt x="22" y="0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52" y="4"/>
                  </a:lnTo>
                  <a:lnTo>
                    <a:pt x="60" y="2"/>
                  </a:lnTo>
                  <a:lnTo>
                    <a:pt x="66" y="6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78" y="4"/>
                  </a:lnTo>
                  <a:lnTo>
                    <a:pt x="74" y="8"/>
                  </a:lnTo>
                  <a:lnTo>
                    <a:pt x="70" y="6"/>
                  </a:lnTo>
                  <a:lnTo>
                    <a:pt x="68" y="8"/>
                  </a:lnTo>
                  <a:lnTo>
                    <a:pt x="62" y="8"/>
                  </a:lnTo>
                  <a:lnTo>
                    <a:pt x="54" y="6"/>
                  </a:lnTo>
                  <a:lnTo>
                    <a:pt x="50" y="6"/>
                  </a:lnTo>
                  <a:lnTo>
                    <a:pt x="30" y="6"/>
                  </a:lnTo>
                  <a:lnTo>
                    <a:pt x="26" y="2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6" y="28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0" name="Google Shape;2400;p112"/>
            <p:cNvSpPr/>
            <p:nvPr/>
          </p:nvSpPr>
          <p:spPr>
            <a:xfrm>
              <a:off x="2193368" y="3696994"/>
              <a:ext cx="174157" cy="173342"/>
            </a:xfrm>
            <a:custGeom>
              <a:avLst/>
              <a:gdLst/>
              <a:ahLst/>
              <a:cxnLst/>
              <a:rect l="l" t="t" r="r" b="b"/>
              <a:pathLst>
                <a:path w="160" h="184" extrusionOk="0">
                  <a:moveTo>
                    <a:pt x="160" y="116"/>
                  </a:moveTo>
                  <a:lnTo>
                    <a:pt x="156" y="104"/>
                  </a:lnTo>
                  <a:lnTo>
                    <a:pt x="150" y="102"/>
                  </a:lnTo>
                  <a:lnTo>
                    <a:pt x="150" y="98"/>
                  </a:lnTo>
                  <a:lnTo>
                    <a:pt x="150" y="90"/>
                  </a:lnTo>
                  <a:lnTo>
                    <a:pt x="128" y="88"/>
                  </a:lnTo>
                  <a:lnTo>
                    <a:pt x="122" y="76"/>
                  </a:lnTo>
                  <a:lnTo>
                    <a:pt x="124" y="74"/>
                  </a:lnTo>
                  <a:lnTo>
                    <a:pt x="124" y="68"/>
                  </a:lnTo>
                  <a:lnTo>
                    <a:pt x="122" y="58"/>
                  </a:lnTo>
                  <a:lnTo>
                    <a:pt x="118" y="54"/>
                  </a:lnTo>
                  <a:lnTo>
                    <a:pt x="114" y="50"/>
                  </a:lnTo>
                  <a:lnTo>
                    <a:pt x="104" y="50"/>
                  </a:lnTo>
                  <a:lnTo>
                    <a:pt x="100" y="46"/>
                  </a:lnTo>
                  <a:lnTo>
                    <a:pt x="88" y="42"/>
                  </a:lnTo>
                  <a:lnTo>
                    <a:pt x="84" y="38"/>
                  </a:lnTo>
                  <a:lnTo>
                    <a:pt x="68" y="36"/>
                  </a:lnTo>
                  <a:lnTo>
                    <a:pt x="60" y="30"/>
                  </a:lnTo>
                  <a:lnTo>
                    <a:pt x="56" y="20"/>
                  </a:lnTo>
                  <a:lnTo>
                    <a:pt x="58" y="14"/>
                  </a:lnTo>
                  <a:lnTo>
                    <a:pt x="58" y="6"/>
                  </a:lnTo>
                  <a:lnTo>
                    <a:pt x="58" y="2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28" y="12"/>
                  </a:lnTo>
                  <a:lnTo>
                    <a:pt x="16" y="18"/>
                  </a:lnTo>
                  <a:lnTo>
                    <a:pt x="0" y="16"/>
                  </a:lnTo>
                  <a:lnTo>
                    <a:pt x="12" y="36"/>
                  </a:lnTo>
                  <a:lnTo>
                    <a:pt x="8" y="42"/>
                  </a:lnTo>
                  <a:lnTo>
                    <a:pt x="8" y="64"/>
                  </a:lnTo>
                  <a:lnTo>
                    <a:pt x="4" y="68"/>
                  </a:lnTo>
                  <a:lnTo>
                    <a:pt x="6" y="74"/>
                  </a:lnTo>
                  <a:lnTo>
                    <a:pt x="4" y="80"/>
                  </a:lnTo>
                  <a:lnTo>
                    <a:pt x="4" y="84"/>
                  </a:lnTo>
                  <a:lnTo>
                    <a:pt x="8" y="90"/>
                  </a:lnTo>
                  <a:lnTo>
                    <a:pt x="8" y="92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6" y="114"/>
                  </a:lnTo>
                  <a:lnTo>
                    <a:pt x="8" y="126"/>
                  </a:lnTo>
                  <a:lnTo>
                    <a:pt x="14" y="132"/>
                  </a:lnTo>
                  <a:lnTo>
                    <a:pt x="14" y="138"/>
                  </a:lnTo>
                  <a:lnTo>
                    <a:pt x="12" y="140"/>
                  </a:lnTo>
                  <a:lnTo>
                    <a:pt x="10" y="144"/>
                  </a:lnTo>
                  <a:lnTo>
                    <a:pt x="14" y="146"/>
                  </a:lnTo>
                  <a:lnTo>
                    <a:pt x="14" y="150"/>
                  </a:lnTo>
                  <a:lnTo>
                    <a:pt x="18" y="154"/>
                  </a:lnTo>
                  <a:lnTo>
                    <a:pt x="22" y="182"/>
                  </a:lnTo>
                  <a:lnTo>
                    <a:pt x="26" y="184"/>
                  </a:lnTo>
                  <a:lnTo>
                    <a:pt x="32" y="182"/>
                  </a:lnTo>
                  <a:lnTo>
                    <a:pt x="46" y="168"/>
                  </a:lnTo>
                  <a:lnTo>
                    <a:pt x="50" y="172"/>
                  </a:lnTo>
                  <a:lnTo>
                    <a:pt x="66" y="174"/>
                  </a:lnTo>
                  <a:lnTo>
                    <a:pt x="70" y="180"/>
                  </a:lnTo>
                  <a:lnTo>
                    <a:pt x="74" y="170"/>
                  </a:lnTo>
                  <a:lnTo>
                    <a:pt x="88" y="172"/>
                  </a:lnTo>
                  <a:lnTo>
                    <a:pt x="92" y="174"/>
                  </a:lnTo>
                  <a:lnTo>
                    <a:pt x="98" y="162"/>
                  </a:lnTo>
                  <a:lnTo>
                    <a:pt x="98" y="152"/>
                  </a:lnTo>
                  <a:lnTo>
                    <a:pt x="102" y="144"/>
                  </a:lnTo>
                  <a:lnTo>
                    <a:pt x="104" y="138"/>
                  </a:lnTo>
                  <a:lnTo>
                    <a:pt x="130" y="130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56" y="144"/>
                  </a:lnTo>
                  <a:lnTo>
                    <a:pt x="158" y="142"/>
                  </a:lnTo>
                  <a:lnTo>
                    <a:pt x="156" y="136"/>
                  </a:lnTo>
                  <a:lnTo>
                    <a:pt x="160" y="128"/>
                  </a:lnTo>
                  <a:lnTo>
                    <a:pt x="160" y="116"/>
                  </a:lnTo>
                  <a:close/>
                  <a:moveTo>
                    <a:pt x="42" y="136"/>
                  </a:moveTo>
                  <a:lnTo>
                    <a:pt x="36" y="132"/>
                  </a:lnTo>
                  <a:lnTo>
                    <a:pt x="36" y="124"/>
                  </a:lnTo>
                  <a:lnTo>
                    <a:pt x="40" y="124"/>
                  </a:lnTo>
                  <a:lnTo>
                    <a:pt x="42" y="128"/>
                  </a:lnTo>
                  <a:lnTo>
                    <a:pt x="44" y="132"/>
                  </a:lnTo>
                  <a:lnTo>
                    <a:pt x="42" y="13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1" name="Google Shape;2401;p112"/>
            <p:cNvSpPr/>
            <p:nvPr/>
          </p:nvSpPr>
          <p:spPr>
            <a:xfrm>
              <a:off x="2356639" y="3970197"/>
              <a:ext cx="78371" cy="71597"/>
            </a:xfrm>
            <a:custGeom>
              <a:avLst/>
              <a:gdLst/>
              <a:ahLst/>
              <a:cxnLst/>
              <a:rect l="l" t="t" r="r" b="b"/>
              <a:pathLst>
                <a:path w="72" h="76" extrusionOk="0">
                  <a:moveTo>
                    <a:pt x="66" y="48"/>
                  </a:moveTo>
                  <a:lnTo>
                    <a:pt x="72" y="42"/>
                  </a:lnTo>
                  <a:lnTo>
                    <a:pt x="64" y="36"/>
                  </a:lnTo>
                  <a:lnTo>
                    <a:pt x="62" y="30"/>
                  </a:lnTo>
                  <a:lnTo>
                    <a:pt x="56" y="26"/>
                  </a:lnTo>
                  <a:lnTo>
                    <a:pt x="52" y="22"/>
                  </a:lnTo>
                  <a:lnTo>
                    <a:pt x="44" y="18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8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2"/>
                  </a:lnTo>
                  <a:lnTo>
                    <a:pt x="8" y="6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4" y="44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6" y="68"/>
                  </a:lnTo>
                  <a:lnTo>
                    <a:pt x="16" y="70"/>
                  </a:lnTo>
                  <a:lnTo>
                    <a:pt x="30" y="76"/>
                  </a:lnTo>
                  <a:lnTo>
                    <a:pt x="40" y="74"/>
                  </a:lnTo>
                  <a:lnTo>
                    <a:pt x="48" y="76"/>
                  </a:lnTo>
                  <a:lnTo>
                    <a:pt x="58" y="72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48"/>
                  </a:lnTo>
                  <a:close/>
                  <a:moveTo>
                    <a:pt x="42" y="46"/>
                  </a:moveTo>
                  <a:lnTo>
                    <a:pt x="38" y="48"/>
                  </a:lnTo>
                  <a:lnTo>
                    <a:pt x="28" y="52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8" y="40"/>
                  </a:lnTo>
                  <a:lnTo>
                    <a:pt x="42" y="42"/>
                  </a:lnTo>
                  <a:lnTo>
                    <a:pt x="42" y="4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2" name="Google Shape;2402;p112"/>
            <p:cNvSpPr/>
            <p:nvPr/>
          </p:nvSpPr>
          <p:spPr>
            <a:xfrm>
              <a:off x="4418223" y="2854783"/>
              <a:ext cx="21770" cy="37683"/>
            </a:xfrm>
            <a:custGeom>
              <a:avLst/>
              <a:gdLst/>
              <a:ahLst/>
              <a:cxnLst/>
              <a:rect l="l" t="t" r="r" b="b"/>
              <a:pathLst>
                <a:path w="20" h="40" extrusionOk="0">
                  <a:moveTo>
                    <a:pt x="4" y="0"/>
                  </a:moveTo>
                  <a:lnTo>
                    <a:pt x="8" y="6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8" y="1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3" name="Google Shape;2403;p112"/>
            <p:cNvSpPr/>
            <p:nvPr/>
          </p:nvSpPr>
          <p:spPr>
            <a:xfrm>
              <a:off x="3508253" y="2323454"/>
              <a:ext cx="158918" cy="307115"/>
            </a:xfrm>
            <a:custGeom>
              <a:avLst/>
              <a:gdLst/>
              <a:ahLst/>
              <a:cxnLst/>
              <a:rect l="l" t="t" r="r" b="b"/>
              <a:pathLst>
                <a:path w="146" h="326" extrusionOk="0">
                  <a:moveTo>
                    <a:pt x="130" y="216"/>
                  </a:moveTo>
                  <a:lnTo>
                    <a:pt x="134" y="200"/>
                  </a:lnTo>
                  <a:lnTo>
                    <a:pt x="128" y="192"/>
                  </a:lnTo>
                  <a:lnTo>
                    <a:pt x="128" y="182"/>
                  </a:lnTo>
                  <a:lnTo>
                    <a:pt x="124" y="182"/>
                  </a:lnTo>
                  <a:lnTo>
                    <a:pt x="124" y="168"/>
                  </a:lnTo>
                  <a:lnTo>
                    <a:pt x="128" y="152"/>
                  </a:lnTo>
                  <a:lnTo>
                    <a:pt x="116" y="114"/>
                  </a:lnTo>
                  <a:lnTo>
                    <a:pt x="126" y="90"/>
                  </a:lnTo>
                  <a:lnTo>
                    <a:pt x="126" y="86"/>
                  </a:lnTo>
                  <a:lnTo>
                    <a:pt x="118" y="72"/>
                  </a:lnTo>
                  <a:lnTo>
                    <a:pt x="110" y="68"/>
                  </a:lnTo>
                  <a:lnTo>
                    <a:pt x="106" y="54"/>
                  </a:lnTo>
                  <a:lnTo>
                    <a:pt x="114" y="38"/>
                  </a:lnTo>
                  <a:lnTo>
                    <a:pt x="112" y="32"/>
                  </a:lnTo>
                  <a:lnTo>
                    <a:pt x="118" y="24"/>
                  </a:lnTo>
                  <a:lnTo>
                    <a:pt x="116" y="14"/>
                  </a:lnTo>
                  <a:lnTo>
                    <a:pt x="100" y="0"/>
                  </a:lnTo>
                  <a:lnTo>
                    <a:pt x="86" y="4"/>
                  </a:lnTo>
                  <a:lnTo>
                    <a:pt x="74" y="10"/>
                  </a:lnTo>
                  <a:lnTo>
                    <a:pt x="70" y="18"/>
                  </a:lnTo>
                  <a:lnTo>
                    <a:pt x="70" y="40"/>
                  </a:lnTo>
                  <a:lnTo>
                    <a:pt x="54" y="52"/>
                  </a:lnTo>
                  <a:lnTo>
                    <a:pt x="46" y="44"/>
                  </a:lnTo>
                  <a:lnTo>
                    <a:pt x="38" y="52"/>
                  </a:lnTo>
                  <a:lnTo>
                    <a:pt x="26" y="48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0" y="38"/>
                  </a:lnTo>
                  <a:lnTo>
                    <a:pt x="20" y="58"/>
                  </a:lnTo>
                  <a:lnTo>
                    <a:pt x="32" y="64"/>
                  </a:lnTo>
                  <a:lnTo>
                    <a:pt x="40" y="78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0" y="106"/>
                  </a:lnTo>
                  <a:lnTo>
                    <a:pt x="46" y="120"/>
                  </a:lnTo>
                  <a:lnTo>
                    <a:pt x="46" y="126"/>
                  </a:lnTo>
                  <a:lnTo>
                    <a:pt x="42" y="134"/>
                  </a:lnTo>
                  <a:lnTo>
                    <a:pt x="46" y="146"/>
                  </a:lnTo>
                  <a:lnTo>
                    <a:pt x="54" y="150"/>
                  </a:lnTo>
                  <a:lnTo>
                    <a:pt x="54" y="152"/>
                  </a:lnTo>
                  <a:lnTo>
                    <a:pt x="64" y="162"/>
                  </a:lnTo>
                  <a:lnTo>
                    <a:pt x="64" y="166"/>
                  </a:lnTo>
                  <a:lnTo>
                    <a:pt x="64" y="174"/>
                  </a:lnTo>
                  <a:lnTo>
                    <a:pt x="66" y="178"/>
                  </a:lnTo>
                  <a:lnTo>
                    <a:pt x="64" y="178"/>
                  </a:lnTo>
                  <a:lnTo>
                    <a:pt x="64" y="182"/>
                  </a:lnTo>
                  <a:lnTo>
                    <a:pt x="54" y="182"/>
                  </a:lnTo>
                  <a:lnTo>
                    <a:pt x="52" y="192"/>
                  </a:lnTo>
                  <a:lnTo>
                    <a:pt x="38" y="208"/>
                  </a:lnTo>
                  <a:lnTo>
                    <a:pt x="30" y="224"/>
                  </a:lnTo>
                  <a:lnTo>
                    <a:pt x="22" y="230"/>
                  </a:lnTo>
                  <a:lnTo>
                    <a:pt x="16" y="230"/>
                  </a:lnTo>
                  <a:lnTo>
                    <a:pt x="14" y="234"/>
                  </a:lnTo>
                  <a:lnTo>
                    <a:pt x="16" y="236"/>
                  </a:lnTo>
                  <a:lnTo>
                    <a:pt x="14" y="236"/>
                  </a:lnTo>
                  <a:lnTo>
                    <a:pt x="10" y="238"/>
                  </a:lnTo>
                  <a:lnTo>
                    <a:pt x="6" y="248"/>
                  </a:lnTo>
                  <a:lnTo>
                    <a:pt x="8" y="258"/>
                  </a:lnTo>
                  <a:lnTo>
                    <a:pt x="8" y="266"/>
                  </a:lnTo>
                  <a:lnTo>
                    <a:pt x="14" y="280"/>
                  </a:lnTo>
                  <a:lnTo>
                    <a:pt x="10" y="280"/>
                  </a:lnTo>
                  <a:lnTo>
                    <a:pt x="10" y="288"/>
                  </a:lnTo>
                  <a:lnTo>
                    <a:pt x="8" y="294"/>
                  </a:lnTo>
                  <a:lnTo>
                    <a:pt x="10" y="300"/>
                  </a:lnTo>
                  <a:lnTo>
                    <a:pt x="12" y="300"/>
                  </a:lnTo>
                  <a:lnTo>
                    <a:pt x="10" y="304"/>
                  </a:lnTo>
                  <a:lnTo>
                    <a:pt x="24" y="310"/>
                  </a:lnTo>
                  <a:lnTo>
                    <a:pt x="24" y="312"/>
                  </a:lnTo>
                  <a:lnTo>
                    <a:pt x="26" y="314"/>
                  </a:lnTo>
                  <a:lnTo>
                    <a:pt x="30" y="312"/>
                  </a:lnTo>
                  <a:lnTo>
                    <a:pt x="30" y="316"/>
                  </a:lnTo>
                  <a:lnTo>
                    <a:pt x="34" y="322"/>
                  </a:lnTo>
                  <a:lnTo>
                    <a:pt x="30" y="326"/>
                  </a:lnTo>
                  <a:lnTo>
                    <a:pt x="34" y="324"/>
                  </a:lnTo>
                  <a:lnTo>
                    <a:pt x="38" y="320"/>
                  </a:lnTo>
                  <a:lnTo>
                    <a:pt x="38" y="324"/>
                  </a:lnTo>
                  <a:lnTo>
                    <a:pt x="50" y="320"/>
                  </a:lnTo>
                  <a:lnTo>
                    <a:pt x="54" y="316"/>
                  </a:lnTo>
                  <a:lnTo>
                    <a:pt x="64" y="314"/>
                  </a:lnTo>
                  <a:lnTo>
                    <a:pt x="66" y="310"/>
                  </a:lnTo>
                  <a:lnTo>
                    <a:pt x="66" y="314"/>
                  </a:lnTo>
                  <a:lnTo>
                    <a:pt x="72" y="312"/>
                  </a:lnTo>
                  <a:lnTo>
                    <a:pt x="70" y="308"/>
                  </a:lnTo>
                  <a:lnTo>
                    <a:pt x="94" y="306"/>
                  </a:lnTo>
                  <a:lnTo>
                    <a:pt x="126" y="276"/>
                  </a:lnTo>
                  <a:lnTo>
                    <a:pt x="146" y="246"/>
                  </a:lnTo>
                  <a:lnTo>
                    <a:pt x="146" y="236"/>
                  </a:lnTo>
                  <a:lnTo>
                    <a:pt x="130" y="216"/>
                  </a:lnTo>
                  <a:close/>
                  <a:moveTo>
                    <a:pt x="70" y="294"/>
                  </a:moveTo>
                  <a:lnTo>
                    <a:pt x="66" y="292"/>
                  </a:lnTo>
                  <a:lnTo>
                    <a:pt x="68" y="290"/>
                  </a:lnTo>
                  <a:lnTo>
                    <a:pt x="66" y="280"/>
                  </a:lnTo>
                  <a:lnTo>
                    <a:pt x="68" y="258"/>
                  </a:lnTo>
                  <a:lnTo>
                    <a:pt x="70" y="260"/>
                  </a:lnTo>
                  <a:lnTo>
                    <a:pt x="70" y="266"/>
                  </a:lnTo>
                  <a:lnTo>
                    <a:pt x="68" y="272"/>
                  </a:lnTo>
                  <a:lnTo>
                    <a:pt x="68" y="284"/>
                  </a:lnTo>
                  <a:lnTo>
                    <a:pt x="70" y="292"/>
                  </a:lnTo>
                  <a:lnTo>
                    <a:pt x="70" y="294"/>
                  </a:lnTo>
                  <a:close/>
                  <a:moveTo>
                    <a:pt x="98" y="234"/>
                  </a:moveTo>
                  <a:lnTo>
                    <a:pt x="98" y="226"/>
                  </a:lnTo>
                  <a:lnTo>
                    <a:pt x="94" y="220"/>
                  </a:lnTo>
                  <a:lnTo>
                    <a:pt x="96" y="218"/>
                  </a:lnTo>
                  <a:lnTo>
                    <a:pt x="100" y="222"/>
                  </a:lnTo>
                  <a:lnTo>
                    <a:pt x="100" y="226"/>
                  </a:lnTo>
                  <a:lnTo>
                    <a:pt x="104" y="234"/>
                  </a:lnTo>
                  <a:lnTo>
                    <a:pt x="104" y="238"/>
                  </a:lnTo>
                  <a:lnTo>
                    <a:pt x="102" y="238"/>
                  </a:lnTo>
                  <a:lnTo>
                    <a:pt x="100" y="230"/>
                  </a:lnTo>
                  <a:lnTo>
                    <a:pt x="98" y="236"/>
                  </a:lnTo>
                  <a:lnTo>
                    <a:pt x="98" y="234"/>
                  </a:lnTo>
                  <a:close/>
                  <a:moveTo>
                    <a:pt x="118" y="264"/>
                  </a:moveTo>
                  <a:lnTo>
                    <a:pt x="116" y="262"/>
                  </a:lnTo>
                  <a:lnTo>
                    <a:pt x="116" y="250"/>
                  </a:lnTo>
                  <a:lnTo>
                    <a:pt x="114" y="250"/>
                  </a:lnTo>
                  <a:lnTo>
                    <a:pt x="116" y="258"/>
                  </a:lnTo>
                  <a:lnTo>
                    <a:pt x="114" y="266"/>
                  </a:lnTo>
                  <a:lnTo>
                    <a:pt x="112" y="270"/>
                  </a:lnTo>
                  <a:lnTo>
                    <a:pt x="110" y="266"/>
                  </a:lnTo>
                  <a:lnTo>
                    <a:pt x="110" y="274"/>
                  </a:lnTo>
                  <a:lnTo>
                    <a:pt x="108" y="274"/>
                  </a:lnTo>
                  <a:lnTo>
                    <a:pt x="106" y="276"/>
                  </a:lnTo>
                  <a:lnTo>
                    <a:pt x="110" y="280"/>
                  </a:lnTo>
                  <a:lnTo>
                    <a:pt x="106" y="288"/>
                  </a:lnTo>
                  <a:lnTo>
                    <a:pt x="106" y="288"/>
                  </a:lnTo>
                  <a:lnTo>
                    <a:pt x="104" y="284"/>
                  </a:lnTo>
                  <a:lnTo>
                    <a:pt x="106" y="284"/>
                  </a:lnTo>
                  <a:lnTo>
                    <a:pt x="102" y="282"/>
                  </a:lnTo>
                  <a:lnTo>
                    <a:pt x="102" y="278"/>
                  </a:lnTo>
                  <a:lnTo>
                    <a:pt x="100" y="274"/>
                  </a:lnTo>
                  <a:lnTo>
                    <a:pt x="100" y="272"/>
                  </a:lnTo>
                  <a:lnTo>
                    <a:pt x="102" y="274"/>
                  </a:lnTo>
                  <a:lnTo>
                    <a:pt x="102" y="268"/>
                  </a:lnTo>
                  <a:lnTo>
                    <a:pt x="106" y="274"/>
                  </a:lnTo>
                  <a:lnTo>
                    <a:pt x="106" y="264"/>
                  </a:lnTo>
                  <a:lnTo>
                    <a:pt x="110" y="262"/>
                  </a:lnTo>
                  <a:lnTo>
                    <a:pt x="104" y="252"/>
                  </a:lnTo>
                  <a:lnTo>
                    <a:pt x="104" y="254"/>
                  </a:lnTo>
                  <a:lnTo>
                    <a:pt x="102" y="244"/>
                  </a:lnTo>
                  <a:lnTo>
                    <a:pt x="104" y="246"/>
                  </a:lnTo>
                  <a:lnTo>
                    <a:pt x="102" y="248"/>
                  </a:lnTo>
                  <a:lnTo>
                    <a:pt x="106" y="248"/>
                  </a:lnTo>
                  <a:lnTo>
                    <a:pt x="108" y="246"/>
                  </a:lnTo>
                  <a:lnTo>
                    <a:pt x="110" y="252"/>
                  </a:lnTo>
                  <a:lnTo>
                    <a:pt x="112" y="250"/>
                  </a:lnTo>
                  <a:lnTo>
                    <a:pt x="112" y="240"/>
                  </a:lnTo>
                  <a:lnTo>
                    <a:pt x="114" y="242"/>
                  </a:lnTo>
                  <a:lnTo>
                    <a:pt x="114" y="236"/>
                  </a:lnTo>
                  <a:lnTo>
                    <a:pt x="114" y="236"/>
                  </a:lnTo>
                  <a:lnTo>
                    <a:pt x="116" y="240"/>
                  </a:lnTo>
                  <a:lnTo>
                    <a:pt x="114" y="246"/>
                  </a:lnTo>
                  <a:lnTo>
                    <a:pt x="118" y="250"/>
                  </a:lnTo>
                  <a:lnTo>
                    <a:pt x="120" y="262"/>
                  </a:lnTo>
                  <a:lnTo>
                    <a:pt x="118" y="264"/>
                  </a:lnTo>
                  <a:close/>
                  <a:moveTo>
                    <a:pt x="118" y="232"/>
                  </a:moveTo>
                  <a:lnTo>
                    <a:pt x="116" y="232"/>
                  </a:lnTo>
                  <a:lnTo>
                    <a:pt x="112" y="224"/>
                  </a:lnTo>
                  <a:lnTo>
                    <a:pt x="112" y="220"/>
                  </a:lnTo>
                  <a:lnTo>
                    <a:pt x="116" y="226"/>
                  </a:lnTo>
                  <a:lnTo>
                    <a:pt x="118" y="226"/>
                  </a:lnTo>
                  <a:lnTo>
                    <a:pt x="120" y="238"/>
                  </a:lnTo>
                  <a:lnTo>
                    <a:pt x="118" y="23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4" name="Google Shape;2404;p112"/>
            <p:cNvSpPr/>
            <p:nvPr/>
          </p:nvSpPr>
          <p:spPr>
            <a:xfrm>
              <a:off x="3386343" y="2636222"/>
              <a:ext cx="21770" cy="32031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2" y="34"/>
                  </a:moveTo>
                  <a:lnTo>
                    <a:pt x="6" y="28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6" y="20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20" y="14"/>
                  </a:lnTo>
                  <a:lnTo>
                    <a:pt x="16" y="10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8" y="1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5" name="Google Shape;2405;p112"/>
            <p:cNvSpPr/>
            <p:nvPr/>
          </p:nvSpPr>
          <p:spPr>
            <a:xfrm>
              <a:off x="3410289" y="2656947"/>
              <a:ext cx="8708" cy="30146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2" y="6"/>
                  </a:moveTo>
                  <a:lnTo>
                    <a:pt x="2" y="10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6" y="6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6" name="Google Shape;2406;p112"/>
            <p:cNvSpPr/>
            <p:nvPr/>
          </p:nvSpPr>
          <p:spPr>
            <a:xfrm>
              <a:off x="3377635" y="3789319"/>
              <a:ext cx="198103" cy="165804"/>
            </a:xfrm>
            <a:custGeom>
              <a:avLst/>
              <a:gdLst/>
              <a:ahLst/>
              <a:cxnLst/>
              <a:rect l="l" t="t" r="r" b="b"/>
              <a:pathLst>
                <a:path w="182" h="176" extrusionOk="0">
                  <a:moveTo>
                    <a:pt x="176" y="8"/>
                  </a:moveTo>
                  <a:lnTo>
                    <a:pt x="168" y="6"/>
                  </a:lnTo>
                  <a:lnTo>
                    <a:pt x="156" y="10"/>
                  </a:lnTo>
                  <a:lnTo>
                    <a:pt x="132" y="16"/>
                  </a:lnTo>
                  <a:lnTo>
                    <a:pt x="112" y="12"/>
                  </a:lnTo>
                  <a:lnTo>
                    <a:pt x="100" y="12"/>
                  </a:lnTo>
                  <a:lnTo>
                    <a:pt x="96" y="12"/>
                  </a:lnTo>
                  <a:lnTo>
                    <a:pt x="90" y="6"/>
                  </a:lnTo>
                  <a:lnTo>
                    <a:pt x="74" y="6"/>
                  </a:lnTo>
                  <a:lnTo>
                    <a:pt x="30" y="6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4"/>
                  </a:lnTo>
                  <a:lnTo>
                    <a:pt x="6" y="2"/>
                  </a:lnTo>
                  <a:lnTo>
                    <a:pt x="0" y="6"/>
                  </a:lnTo>
                  <a:lnTo>
                    <a:pt x="2" y="18"/>
                  </a:lnTo>
                  <a:lnTo>
                    <a:pt x="14" y="36"/>
                  </a:lnTo>
                  <a:lnTo>
                    <a:pt x="24" y="58"/>
                  </a:lnTo>
                  <a:lnTo>
                    <a:pt x="36" y="80"/>
                  </a:lnTo>
                  <a:lnTo>
                    <a:pt x="38" y="104"/>
                  </a:lnTo>
                  <a:lnTo>
                    <a:pt x="42" y="116"/>
                  </a:lnTo>
                  <a:lnTo>
                    <a:pt x="42" y="126"/>
                  </a:lnTo>
                  <a:lnTo>
                    <a:pt x="48" y="152"/>
                  </a:lnTo>
                  <a:lnTo>
                    <a:pt x="54" y="162"/>
                  </a:lnTo>
                  <a:lnTo>
                    <a:pt x="64" y="170"/>
                  </a:lnTo>
                  <a:lnTo>
                    <a:pt x="68" y="170"/>
                  </a:lnTo>
                  <a:lnTo>
                    <a:pt x="70" y="166"/>
                  </a:lnTo>
                  <a:lnTo>
                    <a:pt x="72" y="164"/>
                  </a:lnTo>
                  <a:lnTo>
                    <a:pt x="80" y="170"/>
                  </a:lnTo>
                  <a:lnTo>
                    <a:pt x="80" y="172"/>
                  </a:lnTo>
                  <a:lnTo>
                    <a:pt x="82" y="176"/>
                  </a:lnTo>
                  <a:lnTo>
                    <a:pt x="100" y="176"/>
                  </a:lnTo>
                  <a:lnTo>
                    <a:pt x="110" y="168"/>
                  </a:lnTo>
                  <a:lnTo>
                    <a:pt x="110" y="144"/>
                  </a:lnTo>
                  <a:lnTo>
                    <a:pt x="110" y="128"/>
                  </a:lnTo>
                  <a:lnTo>
                    <a:pt x="110" y="112"/>
                  </a:lnTo>
                  <a:lnTo>
                    <a:pt x="110" y="92"/>
                  </a:lnTo>
                  <a:lnTo>
                    <a:pt x="110" y="72"/>
                  </a:lnTo>
                  <a:lnTo>
                    <a:pt x="112" y="70"/>
                  </a:lnTo>
                  <a:lnTo>
                    <a:pt x="124" y="72"/>
                  </a:lnTo>
                  <a:lnTo>
                    <a:pt x="124" y="22"/>
                  </a:lnTo>
                  <a:lnTo>
                    <a:pt x="150" y="16"/>
                  </a:lnTo>
                  <a:lnTo>
                    <a:pt x="158" y="18"/>
                  </a:lnTo>
                  <a:lnTo>
                    <a:pt x="160" y="24"/>
                  </a:lnTo>
                  <a:lnTo>
                    <a:pt x="168" y="16"/>
                  </a:lnTo>
                  <a:lnTo>
                    <a:pt x="174" y="14"/>
                  </a:lnTo>
                  <a:lnTo>
                    <a:pt x="178" y="12"/>
                  </a:lnTo>
                  <a:lnTo>
                    <a:pt x="182" y="12"/>
                  </a:lnTo>
                  <a:lnTo>
                    <a:pt x="176" y="8"/>
                  </a:lnTo>
                  <a:close/>
                  <a:moveTo>
                    <a:pt x="68" y="32"/>
                  </a:moveTo>
                  <a:lnTo>
                    <a:pt x="56" y="34"/>
                  </a:lnTo>
                  <a:lnTo>
                    <a:pt x="54" y="36"/>
                  </a:lnTo>
                  <a:lnTo>
                    <a:pt x="54" y="32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0"/>
                  </a:lnTo>
                  <a:lnTo>
                    <a:pt x="60" y="26"/>
                  </a:lnTo>
                  <a:lnTo>
                    <a:pt x="64" y="26"/>
                  </a:lnTo>
                  <a:lnTo>
                    <a:pt x="70" y="30"/>
                  </a:lnTo>
                  <a:lnTo>
                    <a:pt x="68" y="3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7" name="Google Shape;2407;p112"/>
            <p:cNvSpPr/>
            <p:nvPr/>
          </p:nvSpPr>
          <p:spPr>
            <a:xfrm>
              <a:off x="3497368" y="3800623"/>
              <a:ext cx="139325" cy="122469"/>
            </a:xfrm>
            <a:custGeom>
              <a:avLst/>
              <a:gdLst/>
              <a:ahLst/>
              <a:cxnLst/>
              <a:rect l="l" t="t" r="r" b="b"/>
              <a:pathLst>
                <a:path w="128" h="130" extrusionOk="0">
                  <a:moveTo>
                    <a:pt x="118" y="58"/>
                  </a:moveTo>
                  <a:lnTo>
                    <a:pt x="112" y="56"/>
                  </a:lnTo>
                  <a:lnTo>
                    <a:pt x="108" y="54"/>
                  </a:lnTo>
                  <a:lnTo>
                    <a:pt x="106" y="40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4" y="22"/>
                  </a:lnTo>
                  <a:lnTo>
                    <a:pt x="78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4" y="2"/>
                  </a:lnTo>
                  <a:lnTo>
                    <a:pt x="58" y="4"/>
                  </a:lnTo>
                  <a:lnTo>
                    <a:pt x="50" y="12"/>
                  </a:lnTo>
                  <a:lnTo>
                    <a:pt x="48" y="6"/>
                  </a:lnTo>
                  <a:lnTo>
                    <a:pt x="40" y="4"/>
                  </a:lnTo>
                  <a:lnTo>
                    <a:pt x="14" y="10"/>
                  </a:lnTo>
                  <a:lnTo>
                    <a:pt x="14" y="60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80"/>
                  </a:lnTo>
                  <a:lnTo>
                    <a:pt x="0" y="100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0" y="126"/>
                  </a:lnTo>
                  <a:lnTo>
                    <a:pt x="12" y="128"/>
                  </a:lnTo>
                  <a:lnTo>
                    <a:pt x="22" y="130"/>
                  </a:lnTo>
                  <a:lnTo>
                    <a:pt x="32" y="128"/>
                  </a:lnTo>
                  <a:lnTo>
                    <a:pt x="46" y="110"/>
                  </a:lnTo>
                  <a:lnTo>
                    <a:pt x="54" y="110"/>
                  </a:lnTo>
                  <a:lnTo>
                    <a:pt x="66" y="114"/>
                  </a:lnTo>
                  <a:lnTo>
                    <a:pt x="76" y="112"/>
                  </a:lnTo>
                  <a:lnTo>
                    <a:pt x="80" y="102"/>
                  </a:lnTo>
                  <a:lnTo>
                    <a:pt x="90" y="92"/>
                  </a:lnTo>
                  <a:lnTo>
                    <a:pt x="96" y="86"/>
                  </a:lnTo>
                  <a:lnTo>
                    <a:pt x="102" y="78"/>
                  </a:lnTo>
                  <a:lnTo>
                    <a:pt x="112" y="70"/>
                  </a:lnTo>
                  <a:lnTo>
                    <a:pt x="128" y="62"/>
                  </a:lnTo>
                  <a:lnTo>
                    <a:pt x="118" y="58"/>
                  </a:lnTo>
                  <a:close/>
                  <a:moveTo>
                    <a:pt x="84" y="48"/>
                  </a:moveTo>
                  <a:lnTo>
                    <a:pt x="82" y="52"/>
                  </a:lnTo>
                  <a:lnTo>
                    <a:pt x="80" y="54"/>
                  </a:lnTo>
                  <a:lnTo>
                    <a:pt x="74" y="50"/>
                  </a:lnTo>
                  <a:lnTo>
                    <a:pt x="70" y="50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4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4" y="38"/>
                  </a:lnTo>
                  <a:lnTo>
                    <a:pt x="78" y="34"/>
                  </a:lnTo>
                  <a:lnTo>
                    <a:pt x="74" y="42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74" y="48"/>
                  </a:lnTo>
                  <a:lnTo>
                    <a:pt x="78" y="48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2" y="40"/>
                  </a:lnTo>
                  <a:lnTo>
                    <a:pt x="84" y="42"/>
                  </a:lnTo>
                  <a:lnTo>
                    <a:pt x="82" y="44"/>
                  </a:lnTo>
                  <a:lnTo>
                    <a:pt x="80" y="48"/>
                  </a:lnTo>
                  <a:lnTo>
                    <a:pt x="84" y="4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8" name="Google Shape;2408;p112"/>
            <p:cNvSpPr/>
            <p:nvPr/>
          </p:nvSpPr>
          <p:spPr>
            <a:xfrm>
              <a:off x="3601863" y="1969235"/>
              <a:ext cx="2379420" cy="1034396"/>
            </a:xfrm>
            <a:custGeom>
              <a:avLst/>
              <a:gdLst/>
              <a:ahLst/>
              <a:cxnLst/>
              <a:rect l="l" t="t" r="r" b="b"/>
              <a:pathLst>
                <a:path w="2186" h="1098" extrusionOk="0">
                  <a:moveTo>
                    <a:pt x="2180" y="516"/>
                  </a:moveTo>
                  <a:lnTo>
                    <a:pt x="2178" y="512"/>
                  </a:lnTo>
                  <a:lnTo>
                    <a:pt x="2174" y="514"/>
                  </a:lnTo>
                  <a:lnTo>
                    <a:pt x="2174" y="514"/>
                  </a:lnTo>
                  <a:lnTo>
                    <a:pt x="2176" y="512"/>
                  </a:lnTo>
                  <a:lnTo>
                    <a:pt x="2164" y="500"/>
                  </a:lnTo>
                  <a:lnTo>
                    <a:pt x="2158" y="490"/>
                  </a:lnTo>
                  <a:lnTo>
                    <a:pt x="2146" y="488"/>
                  </a:lnTo>
                  <a:lnTo>
                    <a:pt x="2146" y="492"/>
                  </a:lnTo>
                  <a:lnTo>
                    <a:pt x="2138" y="488"/>
                  </a:lnTo>
                  <a:lnTo>
                    <a:pt x="2140" y="492"/>
                  </a:lnTo>
                  <a:lnTo>
                    <a:pt x="2138" y="494"/>
                  </a:lnTo>
                  <a:lnTo>
                    <a:pt x="2136" y="490"/>
                  </a:lnTo>
                  <a:lnTo>
                    <a:pt x="2138" y="486"/>
                  </a:lnTo>
                  <a:lnTo>
                    <a:pt x="2132" y="484"/>
                  </a:lnTo>
                  <a:lnTo>
                    <a:pt x="2132" y="488"/>
                  </a:lnTo>
                  <a:lnTo>
                    <a:pt x="2126" y="486"/>
                  </a:lnTo>
                  <a:lnTo>
                    <a:pt x="2122" y="486"/>
                  </a:lnTo>
                  <a:lnTo>
                    <a:pt x="2124" y="488"/>
                  </a:lnTo>
                  <a:lnTo>
                    <a:pt x="2128" y="488"/>
                  </a:lnTo>
                  <a:lnTo>
                    <a:pt x="2126" y="500"/>
                  </a:lnTo>
                  <a:lnTo>
                    <a:pt x="2132" y="504"/>
                  </a:lnTo>
                  <a:lnTo>
                    <a:pt x="2132" y="508"/>
                  </a:lnTo>
                  <a:lnTo>
                    <a:pt x="2128" y="510"/>
                  </a:lnTo>
                  <a:lnTo>
                    <a:pt x="2128" y="504"/>
                  </a:lnTo>
                  <a:lnTo>
                    <a:pt x="2124" y="504"/>
                  </a:lnTo>
                  <a:lnTo>
                    <a:pt x="2124" y="500"/>
                  </a:lnTo>
                  <a:lnTo>
                    <a:pt x="2118" y="496"/>
                  </a:lnTo>
                  <a:lnTo>
                    <a:pt x="2120" y="490"/>
                  </a:lnTo>
                  <a:lnTo>
                    <a:pt x="2114" y="474"/>
                  </a:lnTo>
                  <a:lnTo>
                    <a:pt x="2118" y="478"/>
                  </a:lnTo>
                  <a:lnTo>
                    <a:pt x="2118" y="474"/>
                  </a:lnTo>
                  <a:lnTo>
                    <a:pt x="2112" y="470"/>
                  </a:lnTo>
                  <a:lnTo>
                    <a:pt x="2110" y="464"/>
                  </a:lnTo>
                  <a:lnTo>
                    <a:pt x="2102" y="462"/>
                  </a:lnTo>
                  <a:lnTo>
                    <a:pt x="2110" y="472"/>
                  </a:lnTo>
                  <a:lnTo>
                    <a:pt x="2096" y="464"/>
                  </a:lnTo>
                  <a:lnTo>
                    <a:pt x="2100" y="462"/>
                  </a:lnTo>
                  <a:lnTo>
                    <a:pt x="2100" y="458"/>
                  </a:lnTo>
                  <a:lnTo>
                    <a:pt x="2088" y="456"/>
                  </a:lnTo>
                  <a:lnTo>
                    <a:pt x="2090" y="452"/>
                  </a:lnTo>
                  <a:lnTo>
                    <a:pt x="2088" y="450"/>
                  </a:lnTo>
                  <a:lnTo>
                    <a:pt x="2084" y="450"/>
                  </a:lnTo>
                  <a:lnTo>
                    <a:pt x="2084" y="446"/>
                  </a:lnTo>
                  <a:lnTo>
                    <a:pt x="2078" y="442"/>
                  </a:lnTo>
                  <a:lnTo>
                    <a:pt x="2074" y="444"/>
                  </a:lnTo>
                  <a:lnTo>
                    <a:pt x="2072" y="438"/>
                  </a:lnTo>
                  <a:lnTo>
                    <a:pt x="2064" y="434"/>
                  </a:lnTo>
                  <a:lnTo>
                    <a:pt x="2062" y="426"/>
                  </a:lnTo>
                  <a:lnTo>
                    <a:pt x="2048" y="420"/>
                  </a:lnTo>
                  <a:lnTo>
                    <a:pt x="2048" y="420"/>
                  </a:lnTo>
                  <a:lnTo>
                    <a:pt x="2026" y="400"/>
                  </a:lnTo>
                  <a:lnTo>
                    <a:pt x="1994" y="384"/>
                  </a:lnTo>
                  <a:lnTo>
                    <a:pt x="1922" y="376"/>
                  </a:lnTo>
                  <a:lnTo>
                    <a:pt x="1920" y="378"/>
                  </a:lnTo>
                  <a:lnTo>
                    <a:pt x="1920" y="388"/>
                  </a:lnTo>
                  <a:lnTo>
                    <a:pt x="1916" y="394"/>
                  </a:lnTo>
                  <a:lnTo>
                    <a:pt x="1922" y="396"/>
                  </a:lnTo>
                  <a:lnTo>
                    <a:pt x="1928" y="414"/>
                  </a:lnTo>
                  <a:lnTo>
                    <a:pt x="1916" y="426"/>
                  </a:lnTo>
                  <a:lnTo>
                    <a:pt x="1892" y="408"/>
                  </a:lnTo>
                  <a:lnTo>
                    <a:pt x="1890" y="394"/>
                  </a:lnTo>
                  <a:lnTo>
                    <a:pt x="1884" y="388"/>
                  </a:lnTo>
                  <a:lnTo>
                    <a:pt x="1872" y="398"/>
                  </a:lnTo>
                  <a:lnTo>
                    <a:pt x="1838" y="394"/>
                  </a:lnTo>
                  <a:lnTo>
                    <a:pt x="1834" y="386"/>
                  </a:lnTo>
                  <a:lnTo>
                    <a:pt x="1798" y="402"/>
                  </a:lnTo>
                  <a:lnTo>
                    <a:pt x="1798" y="396"/>
                  </a:lnTo>
                  <a:lnTo>
                    <a:pt x="1784" y="390"/>
                  </a:lnTo>
                  <a:lnTo>
                    <a:pt x="1776" y="386"/>
                  </a:lnTo>
                  <a:lnTo>
                    <a:pt x="1780" y="362"/>
                  </a:lnTo>
                  <a:lnTo>
                    <a:pt x="1766" y="340"/>
                  </a:lnTo>
                  <a:lnTo>
                    <a:pt x="1710" y="340"/>
                  </a:lnTo>
                  <a:lnTo>
                    <a:pt x="1682" y="346"/>
                  </a:lnTo>
                  <a:lnTo>
                    <a:pt x="1670" y="340"/>
                  </a:lnTo>
                  <a:lnTo>
                    <a:pt x="1678" y="332"/>
                  </a:lnTo>
                  <a:lnTo>
                    <a:pt x="1668" y="320"/>
                  </a:lnTo>
                  <a:lnTo>
                    <a:pt x="1656" y="322"/>
                  </a:lnTo>
                  <a:lnTo>
                    <a:pt x="1650" y="312"/>
                  </a:lnTo>
                  <a:lnTo>
                    <a:pt x="1634" y="310"/>
                  </a:lnTo>
                  <a:lnTo>
                    <a:pt x="1640" y="300"/>
                  </a:lnTo>
                  <a:lnTo>
                    <a:pt x="1648" y="302"/>
                  </a:lnTo>
                  <a:lnTo>
                    <a:pt x="1644" y="290"/>
                  </a:lnTo>
                  <a:lnTo>
                    <a:pt x="1528" y="260"/>
                  </a:lnTo>
                  <a:lnTo>
                    <a:pt x="1524" y="264"/>
                  </a:lnTo>
                  <a:lnTo>
                    <a:pt x="1528" y="270"/>
                  </a:lnTo>
                  <a:lnTo>
                    <a:pt x="1510" y="296"/>
                  </a:lnTo>
                  <a:lnTo>
                    <a:pt x="1512" y="302"/>
                  </a:lnTo>
                  <a:lnTo>
                    <a:pt x="1510" y="308"/>
                  </a:lnTo>
                  <a:lnTo>
                    <a:pt x="1512" y="320"/>
                  </a:lnTo>
                  <a:lnTo>
                    <a:pt x="1506" y="316"/>
                  </a:lnTo>
                  <a:lnTo>
                    <a:pt x="1486" y="332"/>
                  </a:lnTo>
                  <a:lnTo>
                    <a:pt x="1464" y="318"/>
                  </a:lnTo>
                  <a:lnTo>
                    <a:pt x="1454" y="312"/>
                  </a:lnTo>
                  <a:lnTo>
                    <a:pt x="1428" y="322"/>
                  </a:lnTo>
                  <a:lnTo>
                    <a:pt x="1416" y="298"/>
                  </a:lnTo>
                  <a:lnTo>
                    <a:pt x="1396" y="350"/>
                  </a:lnTo>
                  <a:lnTo>
                    <a:pt x="1392" y="342"/>
                  </a:lnTo>
                  <a:lnTo>
                    <a:pt x="1378" y="336"/>
                  </a:lnTo>
                  <a:lnTo>
                    <a:pt x="1368" y="310"/>
                  </a:lnTo>
                  <a:lnTo>
                    <a:pt x="1364" y="312"/>
                  </a:lnTo>
                  <a:lnTo>
                    <a:pt x="1362" y="300"/>
                  </a:lnTo>
                  <a:lnTo>
                    <a:pt x="1372" y="290"/>
                  </a:lnTo>
                  <a:lnTo>
                    <a:pt x="1374" y="280"/>
                  </a:lnTo>
                  <a:lnTo>
                    <a:pt x="1368" y="270"/>
                  </a:lnTo>
                  <a:lnTo>
                    <a:pt x="1372" y="252"/>
                  </a:lnTo>
                  <a:lnTo>
                    <a:pt x="1354" y="230"/>
                  </a:lnTo>
                  <a:lnTo>
                    <a:pt x="1334" y="232"/>
                  </a:lnTo>
                  <a:lnTo>
                    <a:pt x="1296" y="212"/>
                  </a:lnTo>
                  <a:lnTo>
                    <a:pt x="1296" y="220"/>
                  </a:lnTo>
                  <a:lnTo>
                    <a:pt x="1290" y="216"/>
                  </a:lnTo>
                  <a:lnTo>
                    <a:pt x="1288" y="230"/>
                  </a:lnTo>
                  <a:lnTo>
                    <a:pt x="1292" y="246"/>
                  </a:lnTo>
                  <a:lnTo>
                    <a:pt x="1288" y="250"/>
                  </a:lnTo>
                  <a:lnTo>
                    <a:pt x="1244" y="254"/>
                  </a:lnTo>
                  <a:lnTo>
                    <a:pt x="1226" y="244"/>
                  </a:lnTo>
                  <a:lnTo>
                    <a:pt x="1230" y="230"/>
                  </a:lnTo>
                  <a:lnTo>
                    <a:pt x="1188" y="220"/>
                  </a:lnTo>
                  <a:lnTo>
                    <a:pt x="1158" y="228"/>
                  </a:lnTo>
                  <a:lnTo>
                    <a:pt x="1174" y="244"/>
                  </a:lnTo>
                  <a:lnTo>
                    <a:pt x="1162" y="238"/>
                  </a:lnTo>
                  <a:lnTo>
                    <a:pt x="1154" y="232"/>
                  </a:lnTo>
                  <a:lnTo>
                    <a:pt x="1156" y="222"/>
                  </a:lnTo>
                  <a:lnTo>
                    <a:pt x="1148" y="204"/>
                  </a:lnTo>
                  <a:lnTo>
                    <a:pt x="1150" y="216"/>
                  </a:lnTo>
                  <a:lnTo>
                    <a:pt x="1144" y="220"/>
                  </a:lnTo>
                  <a:lnTo>
                    <a:pt x="1128" y="214"/>
                  </a:lnTo>
                  <a:lnTo>
                    <a:pt x="1132" y="202"/>
                  </a:lnTo>
                  <a:lnTo>
                    <a:pt x="1122" y="210"/>
                  </a:lnTo>
                  <a:lnTo>
                    <a:pt x="1112" y="204"/>
                  </a:lnTo>
                  <a:lnTo>
                    <a:pt x="1104" y="214"/>
                  </a:lnTo>
                  <a:lnTo>
                    <a:pt x="1106" y="224"/>
                  </a:lnTo>
                  <a:lnTo>
                    <a:pt x="1122" y="220"/>
                  </a:lnTo>
                  <a:lnTo>
                    <a:pt x="1106" y="232"/>
                  </a:lnTo>
                  <a:lnTo>
                    <a:pt x="1100" y="226"/>
                  </a:lnTo>
                  <a:lnTo>
                    <a:pt x="1100" y="236"/>
                  </a:lnTo>
                  <a:lnTo>
                    <a:pt x="1078" y="246"/>
                  </a:lnTo>
                  <a:lnTo>
                    <a:pt x="1062" y="244"/>
                  </a:lnTo>
                  <a:lnTo>
                    <a:pt x="1060" y="246"/>
                  </a:lnTo>
                  <a:lnTo>
                    <a:pt x="1062" y="254"/>
                  </a:lnTo>
                  <a:lnTo>
                    <a:pt x="1050" y="258"/>
                  </a:lnTo>
                  <a:lnTo>
                    <a:pt x="1058" y="242"/>
                  </a:lnTo>
                  <a:lnTo>
                    <a:pt x="1072" y="224"/>
                  </a:lnTo>
                  <a:lnTo>
                    <a:pt x="1086" y="224"/>
                  </a:lnTo>
                  <a:lnTo>
                    <a:pt x="1116" y="180"/>
                  </a:lnTo>
                  <a:lnTo>
                    <a:pt x="1152" y="152"/>
                  </a:lnTo>
                  <a:lnTo>
                    <a:pt x="1160" y="140"/>
                  </a:lnTo>
                  <a:lnTo>
                    <a:pt x="1160" y="128"/>
                  </a:lnTo>
                  <a:lnTo>
                    <a:pt x="1158" y="120"/>
                  </a:lnTo>
                  <a:lnTo>
                    <a:pt x="1162" y="112"/>
                  </a:lnTo>
                  <a:lnTo>
                    <a:pt x="1154" y="88"/>
                  </a:lnTo>
                  <a:lnTo>
                    <a:pt x="1148" y="98"/>
                  </a:lnTo>
                  <a:lnTo>
                    <a:pt x="1144" y="90"/>
                  </a:lnTo>
                  <a:lnTo>
                    <a:pt x="1146" y="84"/>
                  </a:lnTo>
                  <a:lnTo>
                    <a:pt x="1126" y="60"/>
                  </a:lnTo>
                  <a:lnTo>
                    <a:pt x="1086" y="58"/>
                  </a:lnTo>
                  <a:lnTo>
                    <a:pt x="1076" y="76"/>
                  </a:lnTo>
                  <a:lnTo>
                    <a:pt x="1060" y="76"/>
                  </a:lnTo>
                  <a:lnTo>
                    <a:pt x="1072" y="58"/>
                  </a:lnTo>
                  <a:lnTo>
                    <a:pt x="1074" y="46"/>
                  </a:lnTo>
                  <a:lnTo>
                    <a:pt x="1054" y="44"/>
                  </a:lnTo>
                  <a:lnTo>
                    <a:pt x="1054" y="36"/>
                  </a:lnTo>
                  <a:lnTo>
                    <a:pt x="1034" y="46"/>
                  </a:lnTo>
                  <a:lnTo>
                    <a:pt x="1058" y="24"/>
                  </a:lnTo>
                  <a:lnTo>
                    <a:pt x="1054" y="12"/>
                  </a:lnTo>
                  <a:lnTo>
                    <a:pt x="1032" y="0"/>
                  </a:lnTo>
                  <a:lnTo>
                    <a:pt x="1018" y="6"/>
                  </a:lnTo>
                  <a:lnTo>
                    <a:pt x="994" y="40"/>
                  </a:lnTo>
                  <a:lnTo>
                    <a:pt x="988" y="54"/>
                  </a:lnTo>
                  <a:lnTo>
                    <a:pt x="996" y="64"/>
                  </a:lnTo>
                  <a:lnTo>
                    <a:pt x="992" y="70"/>
                  </a:lnTo>
                  <a:lnTo>
                    <a:pt x="962" y="74"/>
                  </a:lnTo>
                  <a:lnTo>
                    <a:pt x="974" y="88"/>
                  </a:lnTo>
                  <a:lnTo>
                    <a:pt x="972" y="100"/>
                  </a:lnTo>
                  <a:lnTo>
                    <a:pt x="958" y="86"/>
                  </a:lnTo>
                  <a:lnTo>
                    <a:pt x="930" y="108"/>
                  </a:lnTo>
                  <a:lnTo>
                    <a:pt x="932" y="102"/>
                  </a:lnTo>
                  <a:lnTo>
                    <a:pt x="928" y="102"/>
                  </a:lnTo>
                  <a:lnTo>
                    <a:pt x="918" y="108"/>
                  </a:lnTo>
                  <a:lnTo>
                    <a:pt x="924" y="96"/>
                  </a:lnTo>
                  <a:lnTo>
                    <a:pt x="920" y="94"/>
                  </a:lnTo>
                  <a:lnTo>
                    <a:pt x="880" y="100"/>
                  </a:lnTo>
                  <a:lnTo>
                    <a:pt x="888" y="110"/>
                  </a:lnTo>
                  <a:lnTo>
                    <a:pt x="844" y="126"/>
                  </a:lnTo>
                  <a:lnTo>
                    <a:pt x="844" y="124"/>
                  </a:lnTo>
                  <a:lnTo>
                    <a:pt x="834" y="128"/>
                  </a:lnTo>
                  <a:lnTo>
                    <a:pt x="818" y="148"/>
                  </a:lnTo>
                  <a:lnTo>
                    <a:pt x="802" y="148"/>
                  </a:lnTo>
                  <a:lnTo>
                    <a:pt x="806" y="156"/>
                  </a:lnTo>
                  <a:lnTo>
                    <a:pt x="800" y="172"/>
                  </a:lnTo>
                  <a:lnTo>
                    <a:pt x="788" y="162"/>
                  </a:lnTo>
                  <a:lnTo>
                    <a:pt x="786" y="172"/>
                  </a:lnTo>
                  <a:lnTo>
                    <a:pt x="798" y="176"/>
                  </a:lnTo>
                  <a:lnTo>
                    <a:pt x="788" y="186"/>
                  </a:lnTo>
                  <a:lnTo>
                    <a:pt x="798" y="192"/>
                  </a:lnTo>
                  <a:lnTo>
                    <a:pt x="802" y="202"/>
                  </a:lnTo>
                  <a:lnTo>
                    <a:pt x="798" y="202"/>
                  </a:lnTo>
                  <a:lnTo>
                    <a:pt x="800" y="208"/>
                  </a:lnTo>
                  <a:lnTo>
                    <a:pt x="718" y="226"/>
                  </a:lnTo>
                  <a:lnTo>
                    <a:pt x="722" y="230"/>
                  </a:lnTo>
                  <a:lnTo>
                    <a:pt x="714" y="236"/>
                  </a:lnTo>
                  <a:lnTo>
                    <a:pt x="718" y="238"/>
                  </a:lnTo>
                  <a:lnTo>
                    <a:pt x="714" y="242"/>
                  </a:lnTo>
                  <a:lnTo>
                    <a:pt x="724" y="256"/>
                  </a:lnTo>
                  <a:lnTo>
                    <a:pt x="720" y="264"/>
                  </a:lnTo>
                  <a:lnTo>
                    <a:pt x="724" y="276"/>
                  </a:lnTo>
                  <a:lnTo>
                    <a:pt x="742" y="284"/>
                  </a:lnTo>
                  <a:lnTo>
                    <a:pt x="742" y="288"/>
                  </a:lnTo>
                  <a:lnTo>
                    <a:pt x="740" y="292"/>
                  </a:lnTo>
                  <a:lnTo>
                    <a:pt x="756" y="302"/>
                  </a:lnTo>
                  <a:lnTo>
                    <a:pt x="760" y="312"/>
                  </a:lnTo>
                  <a:lnTo>
                    <a:pt x="754" y="328"/>
                  </a:lnTo>
                  <a:lnTo>
                    <a:pt x="760" y="352"/>
                  </a:lnTo>
                  <a:lnTo>
                    <a:pt x="760" y="364"/>
                  </a:lnTo>
                  <a:lnTo>
                    <a:pt x="752" y="366"/>
                  </a:lnTo>
                  <a:lnTo>
                    <a:pt x="754" y="376"/>
                  </a:lnTo>
                  <a:lnTo>
                    <a:pt x="744" y="372"/>
                  </a:lnTo>
                  <a:lnTo>
                    <a:pt x="740" y="368"/>
                  </a:lnTo>
                  <a:lnTo>
                    <a:pt x="740" y="356"/>
                  </a:lnTo>
                  <a:lnTo>
                    <a:pt x="742" y="348"/>
                  </a:lnTo>
                  <a:lnTo>
                    <a:pt x="740" y="330"/>
                  </a:lnTo>
                  <a:lnTo>
                    <a:pt x="750" y="322"/>
                  </a:lnTo>
                  <a:lnTo>
                    <a:pt x="754" y="310"/>
                  </a:lnTo>
                  <a:lnTo>
                    <a:pt x="730" y="308"/>
                  </a:lnTo>
                  <a:lnTo>
                    <a:pt x="700" y="280"/>
                  </a:lnTo>
                  <a:lnTo>
                    <a:pt x="684" y="280"/>
                  </a:lnTo>
                  <a:lnTo>
                    <a:pt x="674" y="294"/>
                  </a:lnTo>
                  <a:lnTo>
                    <a:pt x="684" y="296"/>
                  </a:lnTo>
                  <a:lnTo>
                    <a:pt x="682" y="302"/>
                  </a:lnTo>
                  <a:lnTo>
                    <a:pt x="668" y="308"/>
                  </a:lnTo>
                  <a:lnTo>
                    <a:pt x="662" y="296"/>
                  </a:lnTo>
                  <a:lnTo>
                    <a:pt x="656" y="300"/>
                  </a:lnTo>
                  <a:lnTo>
                    <a:pt x="662" y="314"/>
                  </a:lnTo>
                  <a:lnTo>
                    <a:pt x="686" y="326"/>
                  </a:lnTo>
                  <a:lnTo>
                    <a:pt x="686" y="334"/>
                  </a:lnTo>
                  <a:lnTo>
                    <a:pt x="648" y="324"/>
                  </a:lnTo>
                  <a:lnTo>
                    <a:pt x="646" y="320"/>
                  </a:lnTo>
                  <a:lnTo>
                    <a:pt x="650" y="312"/>
                  </a:lnTo>
                  <a:lnTo>
                    <a:pt x="646" y="296"/>
                  </a:lnTo>
                  <a:lnTo>
                    <a:pt x="652" y="284"/>
                  </a:lnTo>
                  <a:lnTo>
                    <a:pt x="652" y="272"/>
                  </a:lnTo>
                  <a:lnTo>
                    <a:pt x="640" y="260"/>
                  </a:lnTo>
                  <a:lnTo>
                    <a:pt x="642" y="284"/>
                  </a:lnTo>
                  <a:lnTo>
                    <a:pt x="620" y="302"/>
                  </a:lnTo>
                  <a:lnTo>
                    <a:pt x="616" y="314"/>
                  </a:lnTo>
                  <a:lnTo>
                    <a:pt x="634" y="352"/>
                  </a:lnTo>
                  <a:lnTo>
                    <a:pt x="624" y="388"/>
                  </a:lnTo>
                  <a:lnTo>
                    <a:pt x="628" y="398"/>
                  </a:lnTo>
                  <a:lnTo>
                    <a:pt x="626" y="408"/>
                  </a:lnTo>
                  <a:lnTo>
                    <a:pt x="644" y="414"/>
                  </a:lnTo>
                  <a:lnTo>
                    <a:pt x="658" y="408"/>
                  </a:lnTo>
                  <a:lnTo>
                    <a:pt x="678" y="420"/>
                  </a:lnTo>
                  <a:lnTo>
                    <a:pt x="686" y="442"/>
                  </a:lnTo>
                  <a:lnTo>
                    <a:pt x="678" y="448"/>
                  </a:lnTo>
                  <a:lnTo>
                    <a:pt x="678" y="460"/>
                  </a:lnTo>
                  <a:lnTo>
                    <a:pt x="696" y="468"/>
                  </a:lnTo>
                  <a:lnTo>
                    <a:pt x="680" y="468"/>
                  </a:lnTo>
                  <a:lnTo>
                    <a:pt x="672" y="462"/>
                  </a:lnTo>
                  <a:lnTo>
                    <a:pt x="676" y="446"/>
                  </a:lnTo>
                  <a:lnTo>
                    <a:pt x="672" y="442"/>
                  </a:lnTo>
                  <a:lnTo>
                    <a:pt x="674" y="436"/>
                  </a:lnTo>
                  <a:lnTo>
                    <a:pt x="664" y="418"/>
                  </a:lnTo>
                  <a:lnTo>
                    <a:pt x="638" y="426"/>
                  </a:lnTo>
                  <a:lnTo>
                    <a:pt x="634" y="438"/>
                  </a:lnTo>
                  <a:lnTo>
                    <a:pt x="640" y="452"/>
                  </a:lnTo>
                  <a:lnTo>
                    <a:pt x="638" y="464"/>
                  </a:lnTo>
                  <a:lnTo>
                    <a:pt x="628" y="476"/>
                  </a:lnTo>
                  <a:lnTo>
                    <a:pt x="622" y="492"/>
                  </a:lnTo>
                  <a:lnTo>
                    <a:pt x="608" y="502"/>
                  </a:lnTo>
                  <a:lnTo>
                    <a:pt x="606" y="512"/>
                  </a:lnTo>
                  <a:lnTo>
                    <a:pt x="604" y="514"/>
                  </a:lnTo>
                  <a:lnTo>
                    <a:pt x="576" y="508"/>
                  </a:lnTo>
                  <a:lnTo>
                    <a:pt x="572" y="496"/>
                  </a:lnTo>
                  <a:lnTo>
                    <a:pt x="602" y="488"/>
                  </a:lnTo>
                  <a:lnTo>
                    <a:pt x="612" y="468"/>
                  </a:lnTo>
                  <a:lnTo>
                    <a:pt x="618" y="462"/>
                  </a:lnTo>
                  <a:lnTo>
                    <a:pt x="618" y="448"/>
                  </a:lnTo>
                  <a:lnTo>
                    <a:pt x="622" y="438"/>
                  </a:lnTo>
                  <a:lnTo>
                    <a:pt x="622" y="430"/>
                  </a:lnTo>
                  <a:lnTo>
                    <a:pt x="610" y="416"/>
                  </a:lnTo>
                  <a:lnTo>
                    <a:pt x="612" y="384"/>
                  </a:lnTo>
                  <a:lnTo>
                    <a:pt x="608" y="368"/>
                  </a:lnTo>
                  <a:lnTo>
                    <a:pt x="612" y="362"/>
                  </a:lnTo>
                  <a:lnTo>
                    <a:pt x="614" y="344"/>
                  </a:lnTo>
                  <a:lnTo>
                    <a:pt x="610" y="330"/>
                  </a:lnTo>
                  <a:lnTo>
                    <a:pt x="600" y="316"/>
                  </a:lnTo>
                  <a:lnTo>
                    <a:pt x="612" y="286"/>
                  </a:lnTo>
                  <a:lnTo>
                    <a:pt x="610" y="262"/>
                  </a:lnTo>
                  <a:lnTo>
                    <a:pt x="598" y="256"/>
                  </a:lnTo>
                  <a:lnTo>
                    <a:pt x="568" y="254"/>
                  </a:lnTo>
                  <a:lnTo>
                    <a:pt x="562" y="270"/>
                  </a:lnTo>
                  <a:lnTo>
                    <a:pt x="554" y="304"/>
                  </a:lnTo>
                  <a:lnTo>
                    <a:pt x="534" y="326"/>
                  </a:lnTo>
                  <a:lnTo>
                    <a:pt x="532" y="336"/>
                  </a:lnTo>
                  <a:lnTo>
                    <a:pt x="536" y="336"/>
                  </a:lnTo>
                  <a:lnTo>
                    <a:pt x="530" y="346"/>
                  </a:lnTo>
                  <a:lnTo>
                    <a:pt x="542" y="350"/>
                  </a:lnTo>
                  <a:lnTo>
                    <a:pt x="538" y="366"/>
                  </a:lnTo>
                  <a:lnTo>
                    <a:pt x="540" y="374"/>
                  </a:lnTo>
                  <a:lnTo>
                    <a:pt x="534" y="376"/>
                  </a:lnTo>
                  <a:lnTo>
                    <a:pt x="534" y="392"/>
                  </a:lnTo>
                  <a:lnTo>
                    <a:pt x="552" y="396"/>
                  </a:lnTo>
                  <a:lnTo>
                    <a:pt x="556" y="416"/>
                  </a:lnTo>
                  <a:lnTo>
                    <a:pt x="564" y="422"/>
                  </a:lnTo>
                  <a:lnTo>
                    <a:pt x="554" y="444"/>
                  </a:lnTo>
                  <a:lnTo>
                    <a:pt x="536" y="424"/>
                  </a:lnTo>
                  <a:lnTo>
                    <a:pt x="498" y="396"/>
                  </a:lnTo>
                  <a:lnTo>
                    <a:pt x="454" y="384"/>
                  </a:lnTo>
                  <a:lnTo>
                    <a:pt x="446" y="392"/>
                  </a:lnTo>
                  <a:lnTo>
                    <a:pt x="454" y="412"/>
                  </a:lnTo>
                  <a:lnTo>
                    <a:pt x="454" y="420"/>
                  </a:lnTo>
                  <a:lnTo>
                    <a:pt x="440" y="428"/>
                  </a:lnTo>
                  <a:lnTo>
                    <a:pt x="442" y="436"/>
                  </a:lnTo>
                  <a:lnTo>
                    <a:pt x="436" y="440"/>
                  </a:lnTo>
                  <a:lnTo>
                    <a:pt x="430" y="436"/>
                  </a:lnTo>
                  <a:lnTo>
                    <a:pt x="434" y="426"/>
                  </a:lnTo>
                  <a:lnTo>
                    <a:pt x="430" y="416"/>
                  </a:lnTo>
                  <a:lnTo>
                    <a:pt x="418" y="420"/>
                  </a:lnTo>
                  <a:lnTo>
                    <a:pt x="408" y="432"/>
                  </a:lnTo>
                  <a:lnTo>
                    <a:pt x="382" y="432"/>
                  </a:lnTo>
                  <a:lnTo>
                    <a:pt x="376" y="438"/>
                  </a:lnTo>
                  <a:lnTo>
                    <a:pt x="374" y="446"/>
                  </a:lnTo>
                  <a:lnTo>
                    <a:pt x="364" y="444"/>
                  </a:lnTo>
                  <a:lnTo>
                    <a:pt x="362" y="440"/>
                  </a:lnTo>
                  <a:lnTo>
                    <a:pt x="360" y="432"/>
                  </a:lnTo>
                  <a:lnTo>
                    <a:pt x="362" y="424"/>
                  </a:lnTo>
                  <a:lnTo>
                    <a:pt x="368" y="416"/>
                  </a:lnTo>
                  <a:lnTo>
                    <a:pt x="354" y="420"/>
                  </a:lnTo>
                  <a:lnTo>
                    <a:pt x="352" y="424"/>
                  </a:lnTo>
                  <a:lnTo>
                    <a:pt x="352" y="430"/>
                  </a:lnTo>
                  <a:lnTo>
                    <a:pt x="346" y="426"/>
                  </a:lnTo>
                  <a:lnTo>
                    <a:pt x="340" y="432"/>
                  </a:lnTo>
                  <a:lnTo>
                    <a:pt x="344" y="434"/>
                  </a:lnTo>
                  <a:lnTo>
                    <a:pt x="342" y="440"/>
                  </a:lnTo>
                  <a:lnTo>
                    <a:pt x="330" y="436"/>
                  </a:lnTo>
                  <a:lnTo>
                    <a:pt x="282" y="468"/>
                  </a:lnTo>
                  <a:lnTo>
                    <a:pt x="278" y="488"/>
                  </a:lnTo>
                  <a:lnTo>
                    <a:pt x="264" y="498"/>
                  </a:lnTo>
                  <a:lnTo>
                    <a:pt x="262" y="492"/>
                  </a:lnTo>
                  <a:lnTo>
                    <a:pt x="254" y="492"/>
                  </a:lnTo>
                  <a:lnTo>
                    <a:pt x="242" y="468"/>
                  </a:lnTo>
                  <a:lnTo>
                    <a:pt x="264" y="458"/>
                  </a:lnTo>
                  <a:lnTo>
                    <a:pt x="260" y="446"/>
                  </a:lnTo>
                  <a:lnTo>
                    <a:pt x="252" y="436"/>
                  </a:lnTo>
                  <a:lnTo>
                    <a:pt x="218" y="428"/>
                  </a:lnTo>
                  <a:lnTo>
                    <a:pt x="230" y="440"/>
                  </a:lnTo>
                  <a:lnTo>
                    <a:pt x="230" y="462"/>
                  </a:lnTo>
                  <a:lnTo>
                    <a:pt x="226" y="476"/>
                  </a:lnTo>
                  <a:lnTo>
                    <a:pt x="236" y="488"/>
                  </a:lnTo>
                  <a:lnTo>
                    <a:pt x="230" y="512"/>
                  </a:lnTo>
                  <a:lnTo>
                    <a:pt x="230" y="524"/>
                  </a:lnTo>
                  <a:lnTo>
                    <a:pt x="226" y="516"/>
                  </a:lnTo>
                  <a:lnTo>
                    <a:pt x="220" y="518"/>
                  </a:lnTo>
                  <a:lnTo>
                    <a:pt x="222" y="512"/>
                  </a:lnTo>
                  <a:lnTo>
                    <a:pt x="206" y="504"/>
                  </a:lnTo>
                  <a:lnTo>
                    <a:pt x="194" y="518"/>
                  </a:lnTo>
                  <a:lnTo>
                    <a:pt x="172" y="534"/>
                  </a:lnTo>
                  <a:lnTo>
                    <a:pt x="174" y="542"/>
                  </a:lnTo>
                  <a:lnTo>
                    <a:pt x="186" y="570"/>
                  </a:lnTo>
                  <a:lnTo>
                    <a:pt x="134" y="548"/>
                  </a:lnTo>
                  <a:lnTo>
                    <a:pt x="128" y="556"/>
                  </a:lnTo>
                  <a:lnTo>
                    <a:pt x="130" y="562"/>
                  </a:lnTo>
                  <a:lnTo>
                    <a:pt x="140" y="574"/>
                  </a:lnTo>
                  <a:lnTo>
                    <a:pt x="146" y="570"/>
                  </a:lnTo>
                  <a:lnTo>
                    <a:pt x="152" y="588"/>
                  </a:lnTo>
                  <a:lnTo>
                    <a:pt x="142" y="590"/>
                  </a:lnTo>
                  <a:lnTo>
                    <a:pt x="106" y="568"/>
                  </a:lnTo>
                  <a:lnTo>
                    <a:pt x="106" y="556"/>
                  </a:lnTo>
                  <a:lnTo>
                    <a:pt x="100" y="542"/>
                  </a:lnTo>
                  <a:lnTo>
                    <a:pt x="104" y="540"/>
                  </a:lnTo>
                  <a:lnTo>
                    <a:pt x="104" y="524"/>
                  </a:lnTo>
                  <a:lnTo>
                    <a:pt x="76" y="498"/>
                  </a:lnTo>
                  <a:lnTo>
                    <a:pt x="70" y="486"/>
                  </a:lnTo>
                  <a:lnTo>
                    <a:pt x="74" y="482"/>
                  </a:lnTo>
                  <a:lnTo>
                    <a:pt x="88" y="496"/>
                  </a:lnTo>
                  <a:lnTo>
                    <a:pt x="100" y="496"/>
                  </a:lnTo>
                  <a:lnTo>
                    <a:pt x="100" y="502"/>
                  </a:lnTo>
                  <a:lnTo>
                    <a:pt x="158" y="518"/>
                  </a:lnTo>
                  <a:lnTo>
                    <a:pt x="176" y="512"/>
                  </a:lnTo>
                  <a:lnTo>
                    <a:pt x="190" y="494"/>
                  </a:lnTo>
                  <a:lnTo>
                    <a:pt x="192" y="482"/>
                  </a:lnTo>
                  <a:lnTo>
                    <a:pt x="190" y="480"/>
                  </a:lnTo>
                  <a:lnTo>
                    <a:pt x="188" y="466"/>
                  </a:lnTo>
                  <a:lnTo>
                    <a:pt x="118" y="410"/>
                  </a:lnTo>
                  <a:lnTo>
                    <a:pt x="80" y="404"/>
                  </a:lnTo>
                  <a:lnTo>
                    <a:pt x="80" y="400"/>
                  </a:lnTo>
                  <a:lnTo>
                    <a:pt x="68" y="396"/>
                  </a:lnTo>
                  <a:lnTo>
                    <a:pt x="70" y="388"/>
                  </a:lnTo>
                  <a:lnTo>
                    <a:pt x="80" y="394"/>
                  </a:lnTo>
                  <a:lnTo>
                    <a:pt x="82" y="388"/>
                  </a:lnTo>
                  <a:lnTo>
                    <a:pt x="66" y="380"/>
                  </a:lnTo>
                  <a:lnTo>
                    <a:pt x="66" y="386"/>
                  </a:lnTo>
                  <a:lnTo>
                    <a:pt x="62" y="392"/>
                  </a:lnTo>
                  <a:lnTo>
                    <a:pt x="52" y="386"/>
                  </a:lnTo>
                  <a:lnTo>
                    <a:pt x="52" y="394"/>
                  </a:lnTo>
                  <a:lnTo>
                    <a:pt x="44" y="392"/>
                  </a:lnTo>
                  <a:lnTo>
                    <a:pt x="42" y="400"/>
                  </a:lnTo>
                  <a:lnTo>
                    <a:pt x="32" y="406"/>
                  </a:lnTo>
                  <a:lnTo>
                    <a:pt x="28" y="414"/>
                  </a:lnTo>
                  <a:lnTo>
                    <a:pt x="20" y="430"/>
                  </a:lnTo>
                  <a:lnTo>
                    <a:pt x="24" y="444"/>
                  </a:lnTo>
                  <a:lnTo>
                    <a:pt x="32" y="448"/>
                  </a:lnTo>
                  <a:lnTo>
                    <a:pt x="40" y="462"/>
                  </a:lnTo>
                  <a:lnTo>
                    <a:pt x="40" y="466"/>
                  </a:lnTo>
                  <a:lnTo>
                    <a:pt x="30" y="490"/>
                  </a:lnTo>
                  <a:lnTo>
                    <a:pt x="42" y="528"/>
                  </a:lnTo>
                  <a:lnTo>
                    <a:pt x="38" y="544"/>
                  </a:lnTo>
                  <a:lnTo>
                    <a:pt x="38" y="558"/>
                  </a:lnTo>
                  <a:lnTo>
                    <a:pt x="42" y="558"/>
                  </a:lnTo>
                  <a:lnTo>
                    <a:pt x="42" y="568"/>
                  </a:lnTo>
                  <a:lnTo>
                    <a:pt x="48" y="576"/>
                  </a:lnTo>
                  <a:lnTo>
                    <a:pt x="44" y="592"/>
                  </a:lnTo>
                  <a:lnTo>
                    <a:pt x="60" y="612"/>
                  </a:lnTo>
                  <a:lnTo>
                    <a:pt x="60" y="622"/>
                  </a:lnTo>
                  <a:lnTo>
                    <a:pt x="40" y="652"/>
                  </a:lnTo>
                  <a:lnTo>
                    <a:pt x="8" y="682"/>
                  </a:lnTo>
                  <a:lnTo>
                    <a:pt x="22" y="678"/>
                  </a:lnTo>
                  <a:lnTo>
                    <a:pt x="22" y="684"/>
                  </a:lnTo>
                  <a:lnTo>
                    <a:pt x="20" y="682"/>
                  </a:lnTo>
                  <a:lnTo>
                    <a:pt x="20" y="688"/>
                  </a:lnTo>
                  <a:lnTo>
                    <a:pt x="38" y="692"/>
                  </a:lnTo>
                  <a:lnTo>
                    <a:pt x="44" y="698"/>
                  </a:lnTo>
                  <a:lnTo>
                    <a:pt x="14" y="704"/>
                  </a:lnTo>
                  <a:lnTo>
                    <a:pt x="14" y="708"/>
                  </a:lnTo>
                  <a:lnTo>
                    <a:pt x="16" y="712"/>
                  </a:lnTo>
                  <a:lnTo>
                    <a:pt x="12" y="720"/>
                  </a:lnTo>
                  <a:lnTo>
                    <a:pt x="0" y="724"/>
                  </a:lnTo>
                  <a:lnTo>
                    <a:pt x="10" y="752"/>
                  </a:lnTo>
                  <a:lnTo>
                    <a:pt x="6" y="758"/>
                  </a:lnTo>
                  <a:lnTo>
                    <a:pt x="12" y="766"/>
                  </a:lnTo>
                  <a:lnTo>
                    <a:pt x="10" y="774"/>
                  </a:lnTo>
                  <a:lnTo>
                    <a:pt x="16" y="784"/>
                  </a:lnTo>
                  <a:lnTo>
                    <a:pt x="18" y="794"/>
                  </a:lnTo>
                  <a:lnTo>
                    <a:pt x="30" y="796"/>
                  </a:lnTo>
                  <a:lnTo>
                    <a:pt x="34" y="798"/>
                  </a:lnTo>
                  <a:lnTo>
                    <a:pt x="32" y="804"/>
                  </a:lnTo>
                  <a:lnTo>
                    <a:pt x="46" y="800"/>
                  </a:lnTo>
                  <a:lnTo>
                    <a:pt x="52" y="806"/>
                  </a:lnTo>
                  <a:lnTo>
                    <a:pt x="54" y="816"/>
                  </a:lnTo>
                  <a:lnTo>
                    <a:pt x="52" y="826"/>
                  </a:lnTo>
                  <a:lnTo>
                    <a:pt x="64" y="842"/>
                  </a:lnTo>
                  <a:lnTo>
                    <a:pt x="66" y="848"/>
                  </a:lnTo>
                  <a:lnTo>
                    <a:pt x="72" y="848"/>
                  </a:lnTo>
                  <a:lnTo>
                    <a:pt x="78" y="852"/>
                  </a:lnTo>
                  <a:lnTo>
                    <a:pt x="78" y="856"/>
                  </a:lnTo>
                  <a:lnTo>
                    <a:pt x="70" y="862"/>
                  </a:lnTo>
                  <a:lnTo>
                    <a:pt x="62" y="860"/>
                  </a:lnTo>
                  <a:lnTo>
                    <a:pt x="58" y="864"/>
                  </a:lnTo>
                  <a:lnTo>
                    <a:pt x="64" y="886"/>
                  </a:lnTo>
                  <a:lnTo>
                    <a:pt x="92" y="880"/>
                  </a:lnTo>
                  <a:lnTo>
                    <a:pt x="100" y="892"/>
                  </a:lnTo>
                  <a:lnTo>
                    <a:pt x="96" y="894"/>
                  </a:lnTo>
                  <a:lnTo>
                    <a:pt x="98" y="902"/>
                  </a:lnTo>
                  <a:lnTo>
                    <a:pt x="108" y="904"/>
                  </a:lnTo>
                  <a:lnTo>
                    <a:pt x="116" y="920"/>
                  </a:lnTo>
                  <a:lnTo>
                    <a:pt x="130" y="924"/>
                  </a:lnTo>
                  <a:lnTo>
                    <a:pt x="140" y="920"/>
                  </a:lnTo>
                  <a:lnTo>
                    <a:pt x="148" y="932"/>
                  </a:lnTo>
                  <a:lnTo>
                    <a:pt x="152" y="930"/>
                  </a:lnTo>
                  <a:lnTo>
                    <a:pt x="176" y="940"/>
                  </a:lnTo>
                  <a:lnTo>
                    <a:pt x="174" y="940"/>
                  </a:lnTo>
                  <a:lnTo>
                    <a:pt x="176" y="946"/>
                  </a:lnTo>
                  <a:lnTo>
                    <a:pt x="170" y="950"/>
                  </a:lnTo>
                  <a:lnTo>
                    <a:pt x="174" y="954"/>
                  </a:lnTo>
                  <a:lnTo>
                    <a:pt x="170" y="956"/>
                  </a:lnTo>
                  <a:lnTo>
                    <a:pt x="172" y="962"/>
                  </a:lnTo>
                  <a:lnTo>
                    <a:pt x="174" y="966"/>
                  </a:lnTo>
                  <a:lnTo>
                    <a:pt x="170" y="974"/>
                  </a:lnTo>
                  <a:lnTo>
                    <a:pt x="160" y="974"/>
                  </a:lnTo>
                  <a:lnTo>
                    <a:pt x="150" y="982"/>
                  </a:lnTo>
                  <a:lnTo>
                    <a:pt x="150" y="988"/>
                  </a:lnTo>
                  <a:lnTo>
                    <a:pt x="164" y="988"/>
                  </a:lnTo>
                  <a:lnTo>
                    <a:pt x="166" y="990"/>
                  </a:lnTo>
                  <a:lnTo>
                    <a:pt x="154" y="996"/>
                  </a:lnTo>
                  <a:lnTo>
                    <a:pt x="156" y="998"/>
                  </a:lnTo>
                  <a:lnTo>
                    <a:pt x="146" y="998"/>
                  </a:lnTo>
                  <a:lnTo>
                    <a:pt x="144" y="1000"/>
                  </a:lnTo>
                  <a:lnTo>
                    <a:pt x="154" y="1010"/>
                  </a:lnTo>
                  <a:lnTo>
                    <a:pt x="148" y="1012"/>
                  </a:lnTo>
                  <a:lnTo>
                    <a:pt x="140" y="1024"/>
                  </a:lnTo>
                  <a:lnTo>
                    <a:pt x="134" y="1022"/>
                  </a:lnTo>
                  <a:lnTo>
                    <a:pt x="130" y="1026"/>
                  </a:lnTo>
                  <a:lnTo>
                    <a:pt x="140" y="1036"/>
                  </a:lnTo>
                  <a:lnTo>
                    <a:pt x="158" y="1046"/>
                  </a:lnTo>
                  <a:lnTo>
                    <a:pt x="172" y="1058"/>
                  </a:lnTo>
                  <a:lnTo>
                    <a:pt x="182" y="1056"/>
                  </a:lnTo>
                  <a:lnTo>
                    <a:pt x="196" y="1062"/>
                  </a:lnTo>
                  <a:lnTo>
                    <a:pt x="212" y="1064"/>
                  </a:lnTo>
                  <a:lnTo>
                    <a:pt x="228" y="1074"/>
                  </a:lnTo>
                  <a:lnTo>
                    <a:pt x="244" y="1072"/>
                  </a:lnTo>
                  <a:lnTo>
                    <a:pt x="250" y="1076"/>
                  </a:lnTo>
                  <a:lnTo>
                    <a:pt x="250" y="1082"/>
                  </a:lnTo>
                  <a:lnTo>
                    <a:pt x="260" y="1086"/>
                  </a:lnTo>
                  <a:lnTo>
                    <a:pt x="270" y="1092"/>
                  </a:lnTo>
                  <a:lnTo>
                    <a:pt x="272" y="1098"/>
                  </a:lnTo>
                  <a:lnTo>
                    <a:pt x="278" y="1098"/>
                  </a:lnTo>
                  <a:lnTo>
                    <a:pt x="288" y="1088"/>
                  </a:lnTo>
                  <a:lnTo>
                    <a:pt x="276" y="1066"/>
                  </a:lnTo>
                  <a:lnTo>
                    <a:pt x="276" y="1050"/>
                  </a:lnTo>
                  <a:lnTo>
                    <a:pt x="274" y="1056"/>
                  </a:lnTo>
                  <a:lnTo>
                    <a:pt x="264" y="1038"/>
                  </a:lnTo>
                  <a:lnTo>
                    <a:pt x="272" y="1024"/>
                  </a:lnTo>
                  <a:lnTo>
                    <a:pt x="274" y="1016"/>
                  </a:lnTo>
                  <a:lnTo>
                    <a:pt x="276" y="1016"/>
                  </a:lnTo>
                  <a:lnTo>
                    <a:pt x="276" y="1008"/>
                  </a:lnTo>
                  <a:lnTo>
                    <a:pt x="274" y="1006"/>
                  </a:lnTo>
                  <a:lnTo>
                    <a:pt x="280" y="1006"/>
                  </a:lnTo>
                  <a:lnTo>
                    <a:pt x="282" y="1014"/>
                  </a:lnTo>
                  <a:lnTo>
                    <a:pt x="286" y="1014"/>
                  </a:lnTo>
                  <a:lnTo>
                    <a:pt x="292" y="1006"/>
                  </a:lnTo>
                  <a:lnTo>
                    <a:pt x="282" y="1000"/>
                  </a:lnTo>
                  <a:lnTo>
                    <a:pt x="284" y="996"/>
                  </a:lnTo>
                  <a:lnTo>
                    <a:pt x="290" y="996"/>
                  </a:lnTo>
                  <a:lnTo>
                    <a:pt x="288" y="982"/>
                  </a:lnTo>
                  <a:lnTo>
                    <a:pt x="282" y="976"/>
                  </a:lnTo>
                  <a:lnTo>
                    <a:pt x="272" y="978"/>
                  </a:lnTo>
                  <a:lnTo>
                    <a:pt x="268" y="966"/>
                  </a:lnTo>
                  <a:lnTo>
                    <a:pt x="262" y="964"/>
                  </a:lnTo>
                  <a:lnTo>
                    <a:pt x="264" y="952"/>
                  </a:lnTo>
                  <a:lnTo>
                    <a:pt x="268" y="948"/>
                  </a:lnTo>
                  <a:lnTo>
                    <a:pt x="266" y="944"/>
                  </a:lnTo>
                  <a:lnTo>
                    <a:pt x="268" y="934"/>
                  </a:lnTo>
                  <a:lnTo>
                    <a:pt x="272" y="930"/>
                  </a:lnTo>
                  <a:lnTo>
                    <a:pt x="274" y="920"/>
                  </a:lnTo>
                  <a:lnTo>
                    <a:pt x="286" y="936"/>
                  </a:lnTo>
                  <a:lnTo>
                    <a:pt x="292" y="930"/>
                  </a:lnTo>
                  <a:lnTo>
                    <a:pt x="288" y="918"/>
                  </a:lnTo>
                  <a:lnTo>
                    <a:pt x="300" y="912"/>
                  </a:lnTo>
                  <a:lnTo>
                    <a:pt x="300" y="908"/>
                  </a:lnTo>
                  <a:lnTo>
                    <a:pt x="310" y="904"/>
                  </a:lnTo>
                  <a:lnTo>
                    <a:pt x="316" y="896"/>
                  </a:lnTo>
                  <a:lnTo>
                    <a:pt x="324" y="894"/>
                  </a:lnTo>
                  <a:lnTo>
                    <a:pt x="330" y="900"/>
                  </a:lnTo>
                  <a:lnTo>
                    <a:pt x="334" y="894"/>
                  </a:lnTo>
                  <a:lnTo>
                    <a:pt x="340" y="894"/>
                  </a:lnTo>
                  <a:lnTo>
                    <a:pt x="342" y="898"/>
                  </a:lnTo>
                  <a:lnTo>
                    <a:pt x="356" y="898"/>
                  </a:lnTo>
                  <a:lnTo>
                    <a:pt x="364" y="908"/>
                  </a:lnTo>
                  <a:lnTo>
                    <a:pt x="368" y="918"/>
                  </a:lnTo>
                  <a:lnTo>
                    <a:pt x="370" y="918"/>
                  </a:lnTo>
                  <a:lnTo>
                    <a:pt x="370" y="910"/>
                  </a:lnTo>
                  <a:lnTo>
                    <a:pt x="372" y="910"/>
                  </a:lnTo>
                  <a:lnTo>
                    <a:pt x="384" y="918"/>
                  </a:lnTo>
                  <a:lnTo>
                    <a:pt x="398" y="908"/>
                  </a:lnTo>
                  <a:lnTo>
                    <a:pt x="408" y="912"/>
                  </a:lnTo>
                  <a:lnTo>
                    <a:pt x="412" y="910"/>
                  </a:lnTo>
                  <a:lnTo>
                    <a:pt x="418" y="908"/>
                  </a:lnTo>
                  <a:lnTo>
                    <a:pt x="426" y="918"/>
                  </a:lnTo>
                  <a:lnTo>
                    <a:pt x="434" y="920"/>
                  </a:lnTo>
                  <a:lnTo>
                    <a:pt x="442" y="914"/>
                  </a:lnTo>
                  <a:lnTo>
                    <a:pt x="456" y="916"/>
                  </a:lnTo>
                  <a:lnTo>
                    <a:pt x="460" y="914"/>
                  </a:lnTo>
                  <a:lnTo>
                    <a:pt x="464" y="904"/>
                  </a:lnTo>
                  <a:lnTo>
                    <a:pt x="464" y="902"/>
                  </a:lnTo>
                  <a:lnTo>
                    <a:pt x="456" y="900"/>
                  </a:lnTo>
                  <a:lnTo>
                    <a:pt x="448" y="896"/>
                  </a:lnTo>
                  <a:lnTo>
                    <a:pt x="442" y="888"/>
                  </a:lnTo>
                  <a:lnTo>
                    <a:pt x="454" y="882"/>
                  </a:lnTo>
                  <a:lnTo>
                    <a:pt x="456" y="878"/>
                  </a:lnTo>
                  <a:lnTo>
                    <a:pt x="452" y="872"/>
                  </a:lnTo>
                  <a:lnTo>
                    <a:pt x="456" y="866"/>
                  </a:lnTo>
                  <a:lnTo>
                    <a:pt x="472" y="864"/>
                  </a:lnTo>
                  <a:lnTo>
                    <a:pt x="458" y="860"/>
                  </a:lnTo>
                  <a:lnTo>
                    <a:pt x="458" y="856"/>
                  </a:lnTo>
                  <a:lnTo>
                    <a:pt x="462" y="854"/>
                  </a:lnTo>
                  <a:lnTo>
                    <a:pt x="456" y="854"/>
                  </a:lnTo>
                  <a:lnTo>
                    <a:pt x="458" y="848"/>
                  </a:lnTo>
                  <a:lnTo>
                    <a:pt x="454" y="844"/>
                  </a:lnTo>
                  <a:lnTo>
                    <a:pt x="476" y="846"/>
                  </a:lnTo>
                  <a:lnTo>
                    <a:pt x="490" y="838"/>
                  </a:lnTo>
                  <a:lnTo>
                    <a:pt x="496" y="840"/>
                  </a:lnTo>
                  <a:lnTo>
                    <a:pt x="506" y="834"/>
                  </a:lnTo>
                  <a:lnTo>
                    <a:pt x="514" y="830"/>
                  </a:lnTo>
                  <a:lnTo>
                    <a:pt x="552" y="822"/>
                  </a:lnTo>
                  <a:lnTo>
                    <a:pt x="552" y="816"/>
                  </a:lnTo>
                  <a:lnTo>
                    <a:pt x="562" y="812"/>
                  </a:lnTo>
                  <a:lnTo>
                    <a:pt x="588" y="816"/>
                  </a:lnTo>
                  <a:lnTo>
                    <a:pt x="590" y="826"/>
                  </a:lnTo>
                  <a:lnTo>
                    <a:pt x="592" y="828"/>
                  </a:lnTo>
                  <a:lnTo>
                    <a:pt x="590" y="838"/>
                  </a:lnTo>
                  <a:lnTo>
                    <a:pt x="592" y="842"/>
                  </a:lnTo>
                  <a:lnTo>
                    <a:pt x="604" y="840"/>
                  </a:lnTo>
                  <a:lnTo>
                    <a:pt x="604" y="836"/>
                  </a:lnTo>
                  <a:lnTo>
                    <a:pt x="608" y="840"/>
                  </a:lnTo>
                  <a:lnTo>
                    <a:pt x="608" y="844"/>
                  </a:lnTo>
                  <a:lnTo>
                    <a:pt x="612" y="846"/>
                  </a:lnTo>
                  <a:lnTo>
                    <a:pt x="610" y="842"/>
                  </a:lnTo>
                  <a:lnTo>
                    <a:pt x="612" y="842"/>
                  </a:lnTo>
                  <a:lnTo>
                    <a:pt x="620" y="846"/>
                  </a:lnTo>
                  <a:lnTo>
                    <a:pt x="624" y="842"/>
                  </a:lnTo>
                  <a:lnTo>
                    <a:pt x="626" y="846"/>
                  </a:lnTo>
                  <a:lnTo>
                    <a:pt x="620" y="852"/>
                  </a:lnTo>
                  <a:lnTo>
                    <a:pt x="622" y="856"/>
                  </a:lnTo>
                  <a:lnTo>
                    <a:pt x="636" y="854"/>
                  </a:lnTo>
                  <a:lnTo>
                    <a:pt x="650" y="840"/>
                  </a:lnTo>
                  <a:lnTo>
                    <a:pt x="666" y="834"/>
                  </a:lnTo>
                  <a:lnTo>
                    <a:pt x="668" y="838"/>
                  </a:lnTo>
                  <a:lnTo>
                    <a:pt x="662" y="840"/>
                  </a:lnTo>
                  <a:lnTo>
                    <a:pt x="664" y="844"/>
                  </a:lnTo>
                  <a:lnTo>
                    <a:pt x="682" y="860"/>
                  </a:lnTo>
                  <a:lnTo>
                    <a:pt x="712" y="914"/>
                  </a:lnTo>
                  <a:lnTo>
                    <a:pt x="720" y="904"/>
                  </a:lnTo>
                  <a:lnTo>
                    <a:pt x="726" y="908"/>
                  </a:lnTo>
                  <a:lnTo>
                    <a:pt x="728" y="916"/>
                  </a:lnTo>
                  <a:lnTo>
                    <a:pt x="744" y="916"/>
                  </a:lnTo>
                  <a:lnTo>
                    <a:pt x="756" y="910"/>
                  </a:lnTo>
                  <a:lnTo>
                    <a:pt x="780" y="938"/>
                  </a:lnTo>
                  <a:lnTo>
                    <a:pt x="794" y="942"/>
                  </a:lnTo>
                  <a:lnTo>
                    <a:pt x="798" y="938"/>
                  </a:lnTo>
                  <a:lnTo>
                    <a:pt x="806" y="948"/>
                  </a:lnTo>
                  <a:lnTo>
                    <a:pt x="804" y="956"/>
                  </a:lnTo>
                  <a:lnTo>
                    <a:pt x="810" y="958"/>
                  </a:lnTo>
                  <a:lnTo>
                    <a:pt x="814" y="954"/>
                  </a:lnTo>
                  <a:lnTo>
                    <a:pt x="822" y="944"/>
                  </a:lnTo>
                  <a:lnTo>
                    <a:pt x="844" y="932"/>
                  </a:lnTo>
                  <a:lnTo>
                    <a:pt x="844" y="934"/>
                  </a:lnTo>
                  <a:lnTo>
                    <a:pt x="868" y="920"/>
                  </a:lnTo>
                  <a:lnTo>
                    <a:pt x="900" y="924"/>
                  </a:lnTo>
                  <a:lnTo>
                    <a:pt x="908" y="934"/>
                  </a:lnTo>
                  <a:lnTo>
                    <a:pt x="948" y="932"/>
                  </a:lnTo>
                  <a:lnTo>
                    <a:pt x="950" y="932"/>
                  </a:lnTo>
                  <a:lnTo>
                    <a:pt x="950" y="924"/>
                  </a:lnTo>
                  <a:lnTo>
                    <a:pt x="952" y="920"/>
                  </a:lnTo>
                  <a:lnTo>
                    <a:pt x="950" y="902"/>
                  </a:lnTo>
                  <a:lnTo>
                    <a:pt x="966" y="888"/>
                  </a:lnTo>
                  <a:lnTo>
                    <a:pt x="1002" y="902"/>
                  </a:lnTo>
                  <a:lnTo>
                    <a:pt x="1006" y="918"/>
                  </a:lnTo>
                  <a:lnTo>
                    <a:pt x="1016" y="926"/>
                  </a:lnTo>
                  <a:lnTo>
                    <a:pt x="1026" y="928"/>
                  </a:lnTo>
                  <a:lnTo>
                    <a:pt x="1044" y="920"/>
                  </a:lnTo>
                  <a:lnTo>
                    <a:pt x="1052" y="922"/>
                  </a:lnTo>
                  <a:lnTo>
                    <a:pt x="1084" y="936"/>
                  </a:lnTo>
                  <a:lnTo>
                    <a:pt x="1094" y="946"/>
                  </a:lnTo>
                  <a:lnTo>
                    <a:pt x="1122" y="950"/>
                  </a:lnTo>
                  <a:lnTo>
                    <a:pt x="1150" y="942"/>
                  </a:lnTo>
                  <a:lnTo>
                    <a:pt x="1172" y="930"/>
                  </a:lnTo>
                  <a:lnTo>
                    <a:pt x="1188" y="936"/>
                  </a:lnTo>
                  <a:lnTo>
                    <a:pt x="1196" y="934"/>
                  </a:lnTo>
                  <a:lnTo>
                    <a:pt x="1216" y="942"/>
                  </a:lnTo>
                  <a:lnTo>
                    <a:pt x="1234" y="932"/>
                  </a:lnTo>
                  <a:lnTo>
                    <a:pt x="1244" y="900"/>
                  </a:lnTo>
                  <a:lnTo>
                    <a:pt x="1254" y="892"/>
                  </a:lnTo>
                  <a:lnTo>
                    <a:pt x="1254" y="882"/>
                  </a:lnTo>
                  <a:lnTo>
                    <a:pt x="1246" y="882"/>
                  </a:lnTo>
                  <a:lnTo>
                    <a:pt x="1246" y="878"/>
                  </a:lnTo>
                  <a:lnTo>
                    <a:pt x="1258" y="866"/>
                  </a:lnTo>
                  <a:lnTo>
                    <a:pt x="1266" y="864"/>
                  </a:lnTo>
                  <a:lnTo>
                    <a:pt x="1294" y="860"/>
                  </a:lnTo>
                  <a:lnTo>
                    <a:pt x="1304" y="868"/>
                  </a:lnTo>
                  <a:lnTo>
                    <a:pt x="1320" y="870"/>
                  </a:lnTo>
                  <a:lnTo>
                    <a:pt x="1330" y="884"/>
                  </a:lnTo>
                  <a:lnTo>
                    <a:pt x="1342" y="916"/>
                  </a:lnTo>
                  <a:lnTo>
                    <a:pt x="1346" y="936"/>
                  </a:lnTo>
                  <a:lnTo>
                    <a:pt x="1346" y="940"/>
                  </a:lnTo>
                  <a:lnTo>
                    <a:pt x="1368" y="944"/>
                  </a:lnTo>
                  <a:lnTo>
                    <a:pt x="1372" y="946"/>
                  </a:lnTo>
                  <a:lnTo>
                    <a:pt x="1386" y="956"/>
                  </a:lnTo>
                  <a:lnTo>
                    <a:pt x="1394" y="980"/>
                  </a:lnTo>
                  <a:lnTo>
                    <a:pt x="1408" y="980"/>
                  </a:lnTo>
                  <a:lnTo>
                    <a:pt x="1412" y="978"/>
                  </a:lnTo>
                  <a:lnTo>
                    <a:pt x="1444" y="964"/>
                  </a:lnTo>
                  <a:lnTo>
                    <a:pt x="1442" y="982"/>
                  </a:lnTo>
                  <a:lnTo>
                    <a:pt x="1436" y="988"/>
                  </a:lnTo>
                  <a:lnTo>
                    <a:pt x="1430" y="1012"/>
                  </a:lnTo>
                  <a:lnTo>
                    <a:pt x="1422" y="1030"/>
                  </a:lnTo>
                  <a:lnTo>
                    <a:pt x="1418" y="1032"/>
                  </a:lnTo>
                  <a:lnTo>
                    <a:pt x="1418" y="1032"/>
                  </a:lnTo>
                  <a:lnTo>
                    <a:pt x="1414" y="1036"/>
                  </a:lnTo>
                  <a:lnTo>
                    <a:pt x="1414" y="1038"/>
                  </a:lnTo>
                  <a:lnTo>
                    <a:pt x="1412" y="1042"/>
                  </a:lnTo>
                  <a:lnTo>
                    <a:pt x="1408" y="1038"/>
                  </a:lnTo>
                  <a:lnTo>
                    <a:pt x="1406" y="1036"/>
                  </a:lnTo>
                  <a:lnTo>
                    <a:pt x="1408" y="1034"/>
                  </a:lnTo>
                  <a:lnTo>
                    <a:pt x="1406" y="1028"/>
                  </a:lnTo>
                  <a:lnTo>
                    <a:pt x="1404" y="1028"/>
                  </a:lnTo>
                  <a:lnTo>
                    <a:pt x="1392" y="1038"/>
                  </a:lnTo>
                  <a:lnTo>
                    <a:pt x="1396" y="1048"/>
                  </a:lnTo>
                  <a:lnTo>
                    <a:pt x="1396" y="1062"/>
                  </a:lnTo>
                  <a:lnTo>
                    <a:pt x="1388" y="1072"/>
                  </a:lnTo>
                  <a:lnTo>
                    <a:pt x="1388" y="1078"/>
                  </a:lnTo>
                  <a:lnTo>
                    <a:pt x="1388" y="1080"/>
                  </a:lnTo>
                  <a:lnTo>
                    <a:pt x="1390" y="1080"/>
                  </a:lnTo>
                  <a:lnTo>
                    <a:pt x="1390" y="1076"/>
                  </a:lnTo>
                  <a:lnTo>
                    <a:pt x="1396" y="1076"/>
                  </a:lnTo>
                  <a:lnTo>
                    <a:pt x="1404" y="1062"/>
                  </a:lnTo>
                  <a:lnTo>
                    <a:pt x="1406" y="1068"/>
                  </a:lnTo>
                  <a:lnTo>
                    <a:pt x="1412" y="1064"/>
                  </a:lnTo>
                  <a:lnTo>
                    <a:pt x="1412" y="1072"/>
                  </a:lnTo>
                  <a:lnTo>
                    <a:pt x="1424" y="1076"/>
                  </a:lnTo>
                  <a:lnTo>
                    <a:pt x="1448" y="1062"/>
                  </a:lnTo>
                  <a:lnTo>
                    <a:pt x="1484" y="1016"/>
                  </a:lnTo>
                  <a:lnTo>
                    <a:pt x="1494" y="994"/>
                  </a:lnTo>
                  <a:lnTo>
                    <a:pt x="1516" y="964"/>
                  </a:lnTo>
                  <a:lnTo>
                    <a:pt x="1522" y="932"/>
                  </a:lnTo>
                  <a:lnTo>
                    <a:pt x="1520" y="918"/>
                  </a:lnTo>
                  <a:lnTo>
                    <a:pt x="1524" y="904"/>
                  </a:lnTo>
                  <a:lnTo>
                    <a:pt x="1532" y="888"/>
                  </a:lnTo>
                  <a:lnTo>
                    <a:pt x="1528" y="882"/>
                  </a:lnTo>
                  <a:lnTo>
                    <a:pt x="1530" y="878"/>
                  </a:lnTo>
                  <a:lnTo>
                    <a:pt x="1528" y="872"/>
                  </a:lnTo>
                  <a:lnTo>
                    <a:pt x="1512" y="864"/>
                  </a:lnTo>
                  <a:lnTo>
                    <a:pt x="1528" y="868"/>
                  </a:lnTo>
                  <a:lnTo>
                    <a:pt x="1532" y="862"/>
                  </a:lnTo>
                  <a:lnTo>
                    <a:pt x="1518" y="852"/>
                  </a:lnTo>
                  <a:lnTo>
                    <a:pt x="1510" y="840"/>
                  </a:lnTo>
                  <a:lnTo>
                    <a:pt x="1496" y="840"/>
                  </a:lnTo>
                  <a:lnTo>
                    <a:pt x="1496" y="852"/>
                  </a:lnTo>
                  <a:lnTo>
                    <a:pt x="1492" y="858"/>
                  </a:lnTo>
                  <a:lnTo>
                    <a:pt x="1492" y="848"/>
                  </a:lnTo>
                  <a:lnTo>
                    <a:pt x="1488" y="854"/>
                  </a:lnTo>
                  <a:lnTo>
                    <a:pt x="1476" y="856"/>
                  </a:lnTo>
                  <a:lnTo>
                    <a:pt x="1482" y="850"/>
                  </a:lnTo>
                  <a:lnTo>
                    <a:pt x="1478" y="844"/>
                  </a:lnTo>
                  <a:lnTo>
                    <a:pt x="1482" y="840"/>
                  </a:lnTo>
                  <a:lnTo>
                    <a:pt x="1476" y="842"/>
                  </a:lnTo>
                  <a:lnTo>
                    <a:pt x="1476" y="848"/>
                  </a:lnTo>
                  <a:lnTo>
                    <a:pt x="1470" y="852"/>
                  </a:lnTo>
                  <a:lnTo>
                    <a:pt x="1470" y="832"/>
                  </a:lnTo>
                  <a:lnTo>
                    <a:pt x="1456" y="834"/>
                  </a:lnTo>
                  <a:lnTo>
                    <a:pt x="1450" y="830"/>
                  </a:lnTo>
                  <a:lnTo>
                    <a:pt x="1450" y="826"/>
                  </a:lnTo>
                  <a:lnTo>
                    <a:pt x="1482" y="796"/>
                  </a:lnTo>
                  <a:lnTo>
                    <a:pt x="1492" y="780"/>
                  </a:lnTo>
                  <a:lnTo>
                    <a:pt x="1518" y="756"/>
                  </a:lnTo>
                  <a:lnTo>
                    <a:pt x="1524" y="744"/>
                  </a:lnTo>
                  <a:lnTo>
                    <a:pt x="1544" y="724"/>
                  </a:lnTo>
                  <a:lnTo>
                    <a:pt x="1556" y="716"/>
                  </a:lnTo>
                  <a:lnTo>
                    <a:pt x="1588" y="716"/>
                  </a:lnTo>
                  <a:lnTo>
                    <a:pt x="1594" y="722"/>
                  </a:lnTo>
                  <a:lnTo>
                    <a:pt x="1600" y="714"/>
                  </a:lnTo>
                  <a:lnTo>
                    <a:pt x="1614" y="720"/>
                  </a:lnTo>
                  <a:lnTo>
                    <a:pt x="1626" y="716"/>
                  </a:lnTo>
                  <a:lnTo>
                    <a:pt x="1628" y="720"/>
                  </a:lnTo>
                  <a:lnTo>
                    <a:pt x="1632" y="720"/>
                  </a:lnTo>
                  <a:lnTo>
                    <a:pt x="1630" y="714"/>
                  </a:lnTo>
                  <a:lnTo>
                    <a:pt x="1636" y="714"/>
                  </a:lnTo>
                  <a:lnTo>
                    <a:pt x="1634" y="708"/>
                  </a:lnTo>
                  <a:lnTo>
                    <a:pt x="1636" y="706"/>
                  </a:lnTo>
                  <a:lnTo>
                    <a:pt x="1660" y="714"/>
                  </a:lnTo>
                  <a:lnTo>
                    <a:pt x="1666" y="712"/>
                  </a:lnTo>
                  <a:lnTo>
                    <a:pt x="1676" y="718"/>
                  </a:lnTo>
                  <a:lnTo>
                    <a:pt x="1662" y="724"/>
                  </a:lnTo>
                  <a:lnTo>
                    <a:pt x="1666" y="730"/>
                  </a:lnTo>
                  <a:lnTo>
                    <a:pt x="1680" y="726"/>
                  </a:lnTo>
                  <a:lnTo>
                    <a:pt x="1686" y="728"/>
                  </a:lnTo>
                  <a:lnTo>
                    <a:pt x="1696" y="720"/>
                  </a:lnTo>
                  <a:lnTo>
                    <a:pt x="1712" y="722"/>
                  </a:lnTo>
                  <a:lnTo>
                    <a:pt x="1716" y="722"/>
                  </a:lnTo>
                  <a:lnTo>
                    <a:pt x="1716" y="716"/>
                  </a:lnTo>
                  <a:lnTo>
                    <a:pt x="1704" y="714"/>
                  </a:lnTo>
                  <a:lnTo>
                    <a:pt x="1706" y="710"/>
                  </a:lnTo>
                  <a:lnTo>
                    <a:pt x="1702" y="704"/>
                  </a:lnTo>
                  <a:lnTo>
                    <a:pt x="1744" y="652"/>
                  </a:lnTo>
                  <a:lnTo>
                    <a:pt x="1768" y="646"/>
                  </a:lnTo>
                  <a:lnTo>
                    <a:pt x="1778" y="652"/>
                  </a:lnTo>
                  <a:lnTo>
                    <a:pt x="1786" y="646"/>
                  </a:lnTo>
                  <a:lnTo>
                    <a:pt x="1780" y="664"/>
                  </a:lnTo>
                  <a:lnTo>
                    <a:pt x="1780" y="668"/>
                  </a:lnTo>
                  <a:lnTo>
                    <a:pt x="1778" y="672"/>
                  </a:lnTo>
                  <a:lnTo>
                    <a:pt x="1786" y="672"/>
                  </a:lnTo>
                  <a:lnTo>
                    <a:pt x="1784" y="684"/>
                  </a:lnTo>
                  <a:lnTo>
                    <a:pt x="1812" y="656"/>
                  </a:lnTo>
                  <a:lnTo>
                    <a:pt x="1818" y="652"/>
                  </a:lnTo>
                  <a:lnTo>
                    <a:pt x="1822" y="656"/>
                  </a:lnTo>
                  <a:lnTo>
                    <a:pt x="1824" y="652"/>
                  </a:lnTo>
                  <a:lnTo>
                    <a:pt x="1822" y="650"/>
                  </a:lnTo>
                  <a:lnTo>
                    <a:pt x="1826" y="632"/>
                  </a:lnTo>
                  <a:lnTo>
                    <a:pt x="1840" y="624"/>
                  </a:lnTo>
                  <a:lnTo>
                    <a:pt x="1848" y="628"/>
                  </a:lnTo>
                  <a:lnTo>
                    <a:pt x="1836" y="638"/>
                  </a:lnTo>
                  <a:lnTo>
                    <a:pt x="1832" y="664"/>
                  </a:lnTo>
                  <a:lnTo>
                    <a:pt x="1828" y="670"/>
                  </a:lnTo>
                  <a:lnTo>
                    <a:pt x="1830" y="676"/>
                  </a:lnTo>
                  <a:lnTo>
                    <a:pt x="1806" y="686"/>
                  </a:lnTo>
                  <a:lnTo>
                    <a:pt x="1806" y="694"/>
                  </a:lnTo>
                  <a:lnTo>
                    <a:pt x="1786" y="712"/>
                  </a:lnTo>
                  <a:lnTo>
                    <a:pt x="1760" y="750"/>
                  </a:lnTo>
                  <a:lnTo>
                    <a:pt x="1746" y="756"/>
                  </a:lnTo>
                  <a:lnTo>
                    <a:pt x="1740" y="756"/>
                  </a:lnTo>
                  <a:lnTo>
                    <a:pt x="1742" y="764"/>
                  </a:lnTo>
                  <a:lnTo>
                    <a:pt x="1738" y="774"/>
                  </a:lnTo>
                  <a:lnTo>
                    <a:pt x="1726" y="784"/>
                  </a:lnTo>
                  <a:lnTo>
                    <a:pt x="1722" y="802"/>
                  </a:lnTo>
                  <a:lnTo>
                    <a:pt x="1722" y="832"/>
                  </a:lnTo>
                  <a:lnTo>
                    <a:pt x="1738" y="914"/>
                  </a:lnTo>
                  <a:lnTo>
                    <a:pt x="1758" y="894"/>
                  </a:lnTo>
                  <a:lnTo>
                    <a:pt x="1760" y="878"/>
                  </a:lnTo>
                  <a:lnTo>
                    <a:pt x="1764" y="872"/>
                  </a:lnTo>
                  <a:lnTo>
                    <a:pt x="1776" y="864"/>
                  </a:lnTo>
                  <a:lnTo>
                    <a:pt x="1780" y="866"/>
                  </a:lnTo>
                  <a:lnTo>
                    <a:pt x="1780" y="846"/>
                  </a:lnTo>
                  <a:lnTo>
                    <a:pt x="1794" y="834"/>
                  </a:lnTo>
                  <a:lnTo>
                    <a:pt x="1802" y="836"/>
                  </a:lnTo>
                  <a:lnTo>
                    <a:pt x="1808" y="830"/>
                  </a:lnTo>
                  <a:lnTo>
                    <a:pt x="1802" y="812"/>
                  </a:lnTo>
                  <a:lnTo>
                    <a:pt x="1806" y="802"/>
                  </a:lnTo>
                  <a:lnTo>
                    <a:pt x="1812" y="796"/>
                  </a:lnTo>
                  <a:lnTo>
                    <a:pt x="1812" y="794"/>
                  </a:lnTo>
                  <a:lnTo>
                    <a:pt x="1810" y="792"/>
                  </a:lnTo>
                  <a:lnTo>
                    <a:pt x="1820" y="788"/>
                  </a:lnTo>
                  <a:lnTo>
                    <a:pt x="1816" y="794"/>
                  </a:lnTo>
                  <a:lnTo>
                    <a:pt x="1820" y="800"/>
                  </a:lnTo>
                  <a:lnTo>
                    <a:pt x="1824" y="794"/>
                  </a:lnTo>
                  <a:lnTo>
                    <a:pt x="1824" y="786"/>
                  </a:lnTo>
                  <a:lnTo>
                    <a:pt x="1818" y="782"/>
                  </a:lnTo>
                  <a:lnTo>
                    <a:pt x="1818" y="772"/>
                  </a:lnTo>
                  <a:lnTo>
                    <a:pt x="1824" y="756"/>
                  </a:lnTo>
                  <a:lnTo>
                    <a:pt x="1816" y="752"/>
                  </a:lnTo>
                  <a:lnTo>
                    <a:pt x="1812" y="758"/>
                  </a:lnTo>
                  <a:lnTo>
                    <a:pt x="1808" y="754"/>
                  </a:lnTo>
                  <a:lnTo>
                    <a:pt x="1812" y="738"/>
                  </a:lnTo>
                  <a:lnTo>
                    <a:pt x="1820" y="724"/>
                  </a:lnTo>
                  <a:lnTo>
                    <a:pt x="1822" y="724"/>
                  </a:lnTo>
                  <a:lnTo>
                    <a:pt x="1828" y="702"/>
                  </a:lnTo>
                  <a:lnTo>
                    <a:pt x="1842" y="698"/>
                  </a:lnTo>
                  <a:lnTo>
                    <a:pt x="1848" y="704"/>
                  </a:lnTo>
                  <a:lnTo>
                    <a:pt x="1848" y="698"/>
                  </a:lnTo>
                  <a:lnTo>
                    <a:pt x="1864" y="686"/>
                  </a:lnTo>
                  <a:lnTo>
                    <a:pt x="1864" y="704"/>
                  </a:lnTo>
                  <a:lnTo>
                    <a:pt x="1874" y="688"/>
                  </a:lnTo>
                  <a:lnTo>
                    <a:pt x="1890" y="682"/>
                  </a:lnTo>
                  <a:lnTo>
                    <a:pt x="1906" y="686"/>
                  </a:lnTo>
                  <a:lnTo>
                    <a:pt x="1918" y="700"/>
                  </a:lnTo>
                  <a:lnTo>
                    <a:pt x="1922" y="688"/>
                  </a:lnTo>
                  <a:lnTo>
                    <a:pt x="1946" y="672"/>
                  </a:lnTo>
                  <a:lnTo>
                    <a:pt x="1946" y="666"/>
                  </a:lnTo>
                  <a:lnTo>
                    <a:pt x="1956" y="660"/>
                  </a:lnTo>
                  <a:lnTo>
                    <a:pt x="1962" y="652"/>
                  </a:lnTo>
                  <a:lnTo>
                    <a:pt x="1966" y="654"/>
                  </a:lnTo>
                  <a:lnTo>
                    <a:pt x="1982" y="644"/>
                  </a:lnTo>
                  <a:lnTo>
                    <a:pt x="1982" y="640"/>
                  </a:lnTo>
                  <a:lnTo>
                    <a:pt x="2012" y="628"/>
                  </a:lnTo>
                  <a:lnTo>
                    <a:pt x="2014" y="628"/>
                  </a:lnTo>
                  <a:lnTo>
                    <a:pt x="2036" y="634"/>
                  </a:lnTo>
                  <a:lnTo>
                    <a:pt x="2042" y="622"/>
                  </a:lnTo>
                  <a:lnTo>
                    <a:pt x="2036" y="614"/>
                  </a:lnTo>
                  <a:lnTo>
                    <a:pt x="2040" y="612"/>
                  </a:lnTo>
                  <a:lnTo>
                    <a:pt x="2032" y="602"/>
                  </a:lnTo>
                  <a:lnTo>
                    <a:pt x="2030" y="586"/>
                  </a:lnTo>
                  <a:lnTo>
                    <a:pt x="2028" y="582"/>
                  </a:lnTo>
                  <a:lnTo>
                    <a:pt x="2026" y="574"/>
                  </a:lnTo>
                  <a:lnTo>
                    <a:pt x="2022" y="578"/>
                  </a:lnTo>
                  <a:lnTo>
                    <a:pt x="2016" y="574"/>
                  </a:lnTo>
                  <a:lnTo>
                    <a:pt x="2014" y="562"/>
                  </a:lnTo>
                  <a:lnTo>
                    <a:pt x="2030" y="566"/>
                  </a:lnTo>
                  <a:lnTo>
                    <a:pt x="2048" y="552"/>
                  </a:lnTo>
                  <a:lnTo>
                    <a:pt x="2048" y="552"/>
                  </a:lnTo>
                  <a:lnTo>
                    <a:pt x="2058" y="536"/>
                  </a:lnTo>
                  <a:lnTo>
                    <a:pt x="2058" y="534"/>
                  </a:lnTo>
                  <a:lnTo>
                    <a:pt x="2050" y="526"/>
                  </a:lnTo>
                  <a:lnTo>
                    <a:pt x="2048" y="518"/>
                  </a:lnTo>
                  <a:lnTo>
                    <a:pt x="2048" y="518"/>
                  </a:lnTo>
                  <a:lnTo>
                    <a:pt x="2058" y="516"/>
                  </a:lnTo>
                  <a:lnTo>
                    <a:pt x="2056" y="510"/>
                  </a:lnTo>
                  <a:lnTo>
                    <a:pt x="2060" y="510"/>
                  </a:lnTo>
                  <a:lnTo>
                    <a:pt x="2062" y="516"/>
                  </a:lnTo>
                  <a:lnTo>
                    <a:pt x="2068" y="510"/>
                  </a:lnTo>
                  <a:lnTo>
                    <a:pt x="2068" y="518"/>
                  </a:lnTo>
                  <a:lnTo>
                    <a:pt x="2062" y="520"/>
                  </a:lnTo>
                  <a:lnTo>
                    <a:pt x="2066" y="528"/>
                  </a:lnTo>
                  <a:lnTo>
                    <a:pt x="2068" y="528"/>
                  </a:lnTo>
                  <a:lnTo>
                    <a:pt x="2068" y="536"/>
                  </a:lnTo>
                  <a:lnTo>
                    <a:pt x="2078" y="538"/>
                  </a:lnTo>
                  <a:lnTo>
                    <a:pt x="2094" y="534"/>
                  </a:lnTo>
                  <a:lnTo>
                    <a:pt x="2102" y="540"/>
                  </a:lnTo>
                  <a:lnTo>
                    <a:pt x="2104" y="552"/>
                  </a:lnTo>
                  <a:lnTo>
                    <a:pt x="2110" y="560"/>
                  </a:lnTo>
                  <a:lnTo>
                    <a:pt x="2116" y="562"/>
                  </a:lnTo>
                  <a:lnTo>
                    <a:pt x="2116" y="558"/>
                  </a:lnTo>
                  <a:lnTo>
                    <a:pt x="2120" y="560"/>
                  </a:lnTo>
                  <a:lnTo>
                    <a:pt x="2120" y="556"/>
                  </a:lnTo>
                  <a:lnTo>
                    <a:pt x="2120" y="556"/>
                  </a:lnTo>
                  <a:lnTo>
                    <a:pt x="2120" y="560"/>
                  </a:lnTo>
                  <a:lnTo>
                    <a:pt x="2118" y="562"/>
                  </a:lnTo>
                  <a:lnTo>
                    <a:pt x="2126" y="566"/>
                  </a:lnTo>
                  <a:lnTo>
                    <a:pt x="2126" y="568"/>
                  </a:lnTo>
                  <a:lnTo>
                    <a:pt x="2128" y="572"/>
                  </a:lnTo>
                  <a:lnTo>
                    <a:pt x="2132" y="570"/>
                  </a:lnTo>
                  <a:lnTo>
                    <a:pt x="2132" y="574"/>
                  </a:lnTo>
                  <a:lnTo>
                    <a:pt x="2134" y="574"/>
                  </a:lnTo>
                  <a:lnTo>
                    <a:pt x="2136" y="574"/>
                  </a:lnTo>
                  <a:lnTo>
                    <a:pt x="2138" y="568"/>
                  </a:lnTo>
                  <a:lnTo>
                    <a:pt x="2140" y="568"/>
                  </a:lnTo>
                  <a:lnTo>
                    <a:pt x="2136" y="576"/>
                  </a:lnTo>
                  <a:lnTo>
                    <a:pt x="2142" y="578"/>
                  </a:lnTo>
                  <a:lnTo>
                    <a:pt x="2144" y="576"/>
                  </a:lnTo>
                  <a:lnTo>
                    <a:pt x="2144" y="572"/>
                  </a:lnTo>
                  <a:lnTo>
                    <a:pt x="2150" y="572"/>
                  </a:lnTo>
                  <a:lnTo>
                    <a:pt x="2148" y="564"/>
                  </a:lnTo>
                  <a:lnTo>
                    <a:pt x="2142" y="564"/>
                  </a:lnTo>
                  <a:lnTo>
                    <a:pt x="2146" y="562"/>
                  </a:lnTo>
                  <a:lnTo>
                    <a:pt x="2140" y="560"/>
                  </a:lnTo>
                  <a:lnTo>
                    <a:pt x="2154" y="552"/>
                  </a:lnTo>
                  <a:lnTo>
                    <a:pt x="2152" y="548"/>
                  </a:lnTo>
                  <a:lnTo>
                    <a:pt x="2154" y="546"/>
                  </a:lnTo>
                  <a:lnTo>
                    <a:pt x="2154" y="540"/>
                  </a:lnTo>
                  <a:lnTo>
                    <a:pt x="2158" y="538"/>
                  </a:lnTo>
                  <a:lnTo>
                    <a:pt x="2168" y="538"/>
                  </a:lnTo>
                  <a:lnTo>
                    <a:pt x="2168" y="538"/>
                  </a:lnTo>
                  <a:lnTo>
                    <a:pt x="2168" y="534"/>
                  </a:lnTo>
                  <a:lnTo>
                    <a:pt x="2164" y="532"/>
                  </a:lnTo>
                  <a:lnTo>
                    <a:pt x="2164" y="528"/>
                  </a:lnTo>
                  <a:lnTo>
                    <a:pt x="2164" y="526"/>
                  </a:lnTo>
                  <a:lnTo>
                    <a:pt x="2174" y="534"/>
                  </a:lnTo>
                  <a:lnTo>
                    <a:pt x="2176" y="524"/>
                  </a:lnTo>
                  <a:lnTo>
                    <a:pt x="2186" y="518"/>
                  </a:lnTo>
                  <a:lnTo>
                    <a:pt x="2180" y="516"/>
                  </a:lnTo>
                  <a:close/>
                  <a:moveTo>
                    <a:pt x="60" y="744"/>
                  </a:moveTo>
                  <a:lnTo>
                    <a:pt x="58" y="744"/>
                  </a:lnTo>
                  <a:lnTo>
                    <a:pt x="52" y="746"/>
                  </a:lnTo>
                  <a:lnTo>
                    <a:pt x="50" y="744"/>
                  </a:lnTo>
                  <a:lnTo>
                    <a:pt x="54" y="740"/>
                  </a:lnTo>
                  <a:lnTo>
                    <a:pt x="56" y="738"/>
                  </a:lnTo>
                  <a:lnTo>
                    <a:pt x="60" y="740"/>
                  </a:lnTo>
                  <a:lnTo>
                    <a:pt x="60" y="746"/>
                  </a:lnTo>
                  <a:lnTo>
                    <a:pt x="60" y="744"/>
                  </a:lnTo>
                  <a:close/>
                  <a:moveTo>
                    <a:pt x="74" y="684"/>
                  </a:moveTo>
                  <a:lnTo>
                    <a:pt x="72" y="688"/>
                  </a:lnTo>
                  <a:lnTo>
                    <a:pt x="70" y="692"/>
                  </a:lnTo>
                  <a:lnTo>
                    <a:pt x="62" y="692"/>
                  </a:lnTo>
                  <a:lnTo>
                    <a:pt x="58" y="694"/>
                  </a:lnTo>
                  <a:lnTo>
                    <a:pt x="56" y="700"/>
                  </a:lnTo>
                  <a:lnTo>
                    <a:pt x="52" y="700"/>
                  </a:lnTo>
                  <a:lnTo>
                    <a:pt x="50" y="686"/>
                  </a:lnTo>
                  <a:lnTo>
                    <a:pt x="44" y="678"/>
                  </a:lnTo>
                  <a:lnTo>
                    <a:pt x="44" y="676"/>
                  </a:lnTo>
                  <a:lnTo>
                    <a:pt x="42" y="670"/>
                  </a:lnTo>
                  <a:lnTo>
                    <a:pt x="38" y="670"/>
                  </a:lnTo>
                  <a:lnTo>
                    <a:pt x="38" y="662"/>
                  </a:lnTo>
                  <a:lnTo>
                    <a:pt x="44" y="654"/>
                  </a:lnTo>
                  <a:lnTo>
                    <a:pt x="50" y="652"/>
                  </a:lnTo>
                  <a:lnTo>
                    <a:pt x="56" y="654"/>
                  </a:lnTo>
                  <a:lnTo>
                    <a:pt x="62" y="662"/>
                  </a:lnTo>
                  <a:lnTo>
                    <a:pt x="70" y="664"/>
                  </a:lnTo>
                  <a:lnTo>
                    <a:pt x="72" y="674"/>
                  </a:lnTo>
                  <a:lnTo>
                    <a:pt x="74" y="674"/>
                  </a:lnTo>
                  <a:lnTo>
                    <a:pt x="74" y="682"/>
                  </a:lnTo>
                  <a:lnTo>
                    <a:pt x="74" y="684"/>
                  </a:lnTo>
                  <a:close/>
                  <a:moveTo>
                    <a:pt x="122" y="668"/>
                  </a:moveTo>
                  <a:lnTo>
                    <a:pt x="120" y="668"/>
                  </a:lnTo>
                  <a:lnTo>
                    <a:pt x="116" y="674"/>
                  </a:lnTo>
                  <a:lnTo>
                    <a:pt x="112" y="672"/>
                  </a:lnTo>
                  <a:lnTo>
                    <a:pt x="112" y="670"/>
                  </a:lnTo>
                  <a:lnTo>
                    <a:pt x="114" y="668"/>
                  </a:lnTo>
                  <a:lnTo>
                    <a:pt x="112" y="664"/>
                  </a:lnTo>
                  <a:lnTo>
                    <a:pt x="108" y="658"/>
                  </a:lnTo>
                  <a:lnTo>
                    <a:pt x="100" y="652"/>
                  </a:lnTo>
                  <a:lnTo>
                    <a:pt x="96" y="648"/>
                  </a:lnTo>
                  <a:lnTo>
                    <a:pt x="96" y="646"/>
                  </a:lnTo>
                  <a:lnTo>
                    <a:pt x="98" y="648"/>
                  </a:lnTo>
                  <a:lnTo>
                    <a:pt x="100" y="646"/>
                  </a:lnTo>
                  <a:lnTo>
                    <a:pt x="96" y="638"/>
                  </a:lnTo>
                  <a:lnTo>
                    <a:pt x="102" y="642"/>
                  </a:lnTo>
                  <a:lnTo>
                    <a:pt x="98" y="628"/>
                  </a:lnTo>
                  <a:lnTo>
                    <a:pt x="98" y="626"/>
                  </a:lnTo>
                  <a:lnTo>
                    <a:pt x="102" y="630"/>
                  </a:lnTo>
                  <a:lnTo>
                    <a:pt x="102" y="638"/>
                  </a:lnTo>
                  <a:lnTo>
                    <a:pt x="106" y="640"/>
                  </a:lnTo>
                  <a:lnTo>
                    <a:pt x="108" y="640"/>
                  </a:lnTo>
                  <a:lnTo>
                    <a:pt x="106" y="634"/>
                  </a:lnTo>
                  <a:lnTo>
                    <a:pt x="110" y="638"/>
                  </a:lnTo>
                  <a:lnTo>
                    <a:pt x="112" y="636"/>
                  </a:lnTo>
                  <a:lnTo>
                    <a:pt x="110" y="626"/>
                  </a:lnTo>
                  <a:lnTo>
                    <a:pt x="104" y="624"/>
                  </a:lnTo>
                  <a:lnTo>
                    <a:pt x="104" y="626"/>
                  </a:lnTo>
                  <a:lnTo>
                    <a:pt x="98" y="616"/>
                  </a:lnTo>
                  <a:lnTo>
                    <a:pt x="116" y="628"/>
                  </a:lnTo>
                  <a:lnTo>
                    <a:pt x="116" y="630"/>
                  </a:lnTo>
                  <a:lnTo>
                    <a:pt x="114" y="642"/>
                  </a:lnTo>
                  <a:lnTo>
                    <a:pt x="116" y="644"/>
                  </a:lnTo>
                  <a:lnTo>
                    <a:pt x="116" y="646"/>
                  </a:lnTo>
                  <a:lnTo>
                    <a:pt x="118" y="652"/>
                  </a:lnTo>
                  <a:lnTo>
                    <a:pt x="124" y="658"/>
                  </a:lnTo>
                  <a:lnTo>
                    <a:pt x="124" y="662"/>
                  </a:lnTo>
                  <a:lnTo>
                    <a:pt x="122" y="664"/>
                  </a:lnTo>
                  <a:lnTo>
                    <a:pt x="124" y="666"/>
                  </a:lnTo>
                  <a:lnTo>
                    <a:pt x="122" y="668"/>
                  </a:lnTo>
                  <a:close/>
                  <a:moveTo>
                    <a:pt x="136" y="690"/>
                  </a:moveTo>
                  <a:lnTo>
                    <a:pt x="144" y="688"/>
                  </a:lnTo>
                  <a:lnTo>
                    <a:pt x="146" y="694"/>
                  </a:lnTo>
                  <a:lnTo>
                    <a:pt x="144" y="696"/>
                  </a:lnTo>
                  <a:lnTo>
                    <a:pt x="138" y="696"/>
                  </a:lnTo>
                  <a:lnTo>
                    <a:pt x="136" y="696"/>
                  </a:lnTo>
                  <a:lnTo>
                    <a:pt x="134" y="692"/>
                  </a:lnTo>
                  <a:lnTo>
                    <a:pt x="136" y="690"/>
                  </a:lnTo>
                  <a:close/>
                  <a:moveTo>
                    <a:pt x="156" y="744"/>
                  </a:moveTo>
                  <a:lnTo>
                    <a:pt x="156" y="748"/>
                  </a:lnTo>
                  <a:lnTo>
                    <a:pt x="154" y="744"/>
                  </a:lnTo>
                  <a:lnTo>
                    <a:pt x="154" y="746"/>
                  </a:lnTo>
                  <a:lnTo>
                    <a:pt x="152" y="748"/>
                  </a:lnTo>
                  <a:lnTo>
                    <a:pt x="150" y="746"/>
                  </a:lnTo>
                  <a:lnTo>
                    <a:pt x="150" y="750"/>
                  </a:lnTo>
                  <a:lnTo>
                    <a:pt x="148" y="748"/>
                  </a:lnTo>
                  <a:lnTo>
                    <a:pt x="148" y="744"/>
                  </a:lnTo>
                  <a:lnTo>
                    <a:pt x="144" y="742"/>
                  </a:lnTo>
                  <a:lnTo>
                    <a:pt x="134" y="732"/>
                  </a:lnTo>
                  <a:lnTo>
                    <a:pt x="134" y="730"/>
                  </a:lnTo>
                  <a:lnTo>
                    <a:pt x="136" y="730"/>
                  </a:lnTo>
                  <a:lnTo>
                    <a:pt x="140" y="736"/>
                  </a:lnTo>
                  <a:lnTo>
                    <a:pt x="142" y="734"/>
                  </a:lnTo>
                  <a:lnTo>
                    <a:pt x="146" y="736"/>
                  </a:lnTo>
                  <a:lnTo>
                    <a:pt x="144" y="728"/>
                  </a:lnTo>
                  <a:lnTo>
                    <a:pt x="140" y="726"/>
                  </a:lnTo>
                  <a:lnTo>
                    <a:pt x="142" y="724"/>
                  </a:lnTo>
                  <a:lnTo>
                    <a:pt x="146" y="724"/>
                  </a:lnTo>
                  <a:lnTo>
                    <a:pt x="152" y="734"/>
                  </a:lnTo>
                  <a:lnTo>
                    <a:pt x="158" y="736"/>
                  </a:lnTo>
                  <a:lnTo>
                    <a:pt x="160" y="742"/>
                  </a:lnTo>
                  <a:lnTo>
                    <a:pt x="156" y="744"/>
                  </a:lnTo>
                  <a:close/>
                  <a:moveTo>
                    <a:pt x="306" y="816"/>
                  </a:moveTo>
                  <a:lnTo>
                    <a:pt x="300" y="820"/>
                  </a:lnTo>
                  <a:lnTo>
                    <a:pt x="298" y="820"/>
                  </a:lnTo>
                  <a:lnTo>
                    <a:pt x="298" y="822"/>
                  </a:lnTo>
                  <a:lnTo>
                    <a:pt x="292" y="824"/>
                  </a:lnTo>
                  <a:lnTo>
                    <a:pt x="292" y="826"/>
                  </a:lnTo>
                  <a:lnTo>
                    <a:pt x="294" y="828"/>
                  </a:lnTo>
                  <a:lnTo>
                    <a:pt x="292" y="834"/>
                  </a:lnTo>
                  <a:lnTo>
                    <a:pt x="286" y="838"/>
                  </a:lnTo>
                  <a:lnTo>
                    <a:pt x="286" y="842"/>
                  </a:lnTo>
                  <a:lnTo>
                    <a:pt x="292" y="848"/>
                  </a:lnTo>
                  <a:lnTo>
                    <a:pt x="302" y="842"/>
                  </a:lnTo>
                  <a:lnTo>
                    <a:pt x="296" y="846"/>
                  </a:lnTo>
                  <a:lnTo>
                    <a:pt x="296" y="852"/>
                  </a:lnTo>
                  <a:lnTo>
                    <a:pt x="294" y="850"/>
                  </a:lnTo>
                  <a:lnTo>
                    <a:pt x="294" y="856"/>
                  </a:lnTo>
                  <a:lnTo>
                    <a:pt x="300" y="858"/>
                  </a:lnTo>
                  <a:lnTo>
                    <a:pt x="292" y="860"/>
                  </a:lnTo>
                  <a:lnTo>
                    <a:pt x="294" y="858"/>
                  </a:lnTo>
                  <a:lnTo>
                    <a:pt x="290" y="856"/>
                  </a:lnTo>
                  <a:lnTo>
                    <a:pt x="292" y="850"/>
                  </a:lnTo>
                  <a:lnTo>
                    <a:pt x="290" y="846"/>
                  </a:lnTo>
                  <a:lnTo>
                    <a:pt x="284" y="842"/>
                  </a:lnTo>
                  <a:lnTo>
                    <a:pt x="286" y="832"/>
                  </a:lnTo>
                  <a:lnTo>
                    <a:pt x="286" y="830"/>
                  </a:lnTo>
                  <a:lnTo>
                    <a:pt x="290" y="830"/>
                  </a:lnTo>
                  <a:lnTo>
                    <a:pt x="292" y="822"/>
                  </a:lnTo>
                  <a:lnTo>
                    <a:pt x="296" y="820"/>
                  </a:lnTo>
                  <a:lnTo>
                    <a:pt x="294" y="814"/>
                  </a:lnTo>
                  <a:lnTo>
                    <a:pt x="294" y="812"/>
                  </a:lnTo>
                  <a:lnTo>
                    <a:pt x="296" y="816"/>
                  </a:lnTo>
                  <a:lnTo>
                    <a:pt x="302" y="812"/>
                  </a:lnTo>
                  <a:lnTo>
                    <a:pt x="304" y="814"/>
                  </a:lnTo>
                  <a:lnTo>
                    <a:pt x="308" y="812"/>
                  </a:lnTo>
                  <a:lnTo>
                    <a:pt x="314" y="812"/>
                  </a:lnTo>
                  <a:lnTo>
                    <a:pt x="314" y="814"/>
                  </a:lnTo>
                  <a:lnTo>
                    <a:pt x="306" y="816"/>
                  </a:lnTo>
                  <a:close/>
                  <a:moveTo>
                    <a:pt x="872" y="818"/>
                  </a:moveTo>
                  <a:lnTo>
                    <a:pt x="870" y="820"/>
                  </a:lnTo>
                  <a:lnTo>
                    <a:pt x="858" y="824"/>
                  </a:lnTo>
                  <a:lnTo>
                    <a:pt x="856" y="826"/>
                  </a:lnTo>
                  <a:lnTo>
                    <a:pt x="856" y="830"/>
                  </a:lnTo>
                  <a:lnTo>
                    <a:pt x="858" y="832"/>
                  </a:lnTo>
                  <a:lnTo>
                    <a:pt x="862" y="842"/>
                  </a:lnTo>
                  <a:lnTo>
                    <a:pt x="864" y="850"/>
                  </a:lnTo>
                  <a:lnTo>
                    <a:pt x="862" y="852"/>
                  </a:lnTo>
                  <a:lnTo>
                    <a:pt x="862" y="850"/>
                  </a:lnTo>
                  <a:lnTo>
                    <a:pt x="862" y="842"/>
                  </a:lnTo>
                  <a:lnTo>
                    <a:pt x="858" y="838"/>
                  </a:lnTo>
                  <a:lnTo>
                    <a:pt x="856" y="834"/>
                  </a:lnTo>
                  <a:lnTo>
                    <a:pt x="854" y="830"/>
                  </a:lnTo>
                  <a:lnTo>
                    <a:pt x="854" y="826"/>
                  </a:lnTo>
                  <a:lnTo>
                    <a:pt x="856" y="820"/>
                  </a:lnTo>
                  <a:lnTo>
                    <a:pt x="868" y="818"/>
                  </a:lnTo>
                  <a:lnTo>
                    <a:pt x="874" y="812"/>
                  </a:lnTo>
                  <a:lnTo>
                    <a:pt x="872" y="818"/>
                  </a:lnTo>
                  <a:close/>
                  <a:moveTo>
                    <a:pt x="1016" y="800"/>
                  </a:moveTo>
                  <a:lnTo>
                    <a:pt x="1014" y="796"/>
                  </a:lnTo>
                  <a:lnTo>
                    <a:pt x="1012" y="796"/>
                  </a:lnTo>
                  <a:lnTo>
                    <a:pt x="1004" y="798"/>
                  </a:lnTo>
                  <a:lnTo>
                    <a:pt x="1002" y="806"/>
                  </a:lnTo>
                  <a:lnTo>
                    <a:pt x="1008" y="810"/>
                  </a:lnTo>
                  <a:lnTo>
                    <a:pt x="1008" y="812"/>
                  </a:lnTo>
                  <a:lnTo>
                    <a:pt x="1002" y="810"/>
                  </a:lnTo>
                  <a:lnTo>
                    <a:pt x="1000" y="804"/>
                  </a:lnTo>
                  <a:lnTo>
                    <a:pt x="996" y="802"/>
                  </a:lnTo>
                  <a:lnTo>
                    <a:pt x="994" y="800"/>
                  </a:lnTo>
                  <a:lnTo>
                    <a:pt x="1000" y="800"/>
                  </a:lnTo>
                  <a:lnTo>
                    <a:pt x="998" y="796"/>
                  </a:lnTo>
                  <a:lnTo>
                    <a:pt x="1000" y="792"/>
                  </a:lnTo>
                  <a:lnTo>
                    <a:pt x="1002" y="794"/>
                  </a:lnTo>
                  <a:lnTo>
                    <a:pt x="1002" y="796"/>
                  </a:lnTo>
                  <a:lnTo>
                    <a:pt x="1010" y="792"/>
                  </a:lnTo>
                  <a:lnTo>
                    <a:pt x="1016" y="796"/>
                  </a:lnTo>
                  <a:lnTo>
                    <a:pt x="1016" y="798"/>
                  </a:lnTo>
                  <a:lnTo>
                    <a:pt x="1016" y="800"/>
                  </a:lnTo>
                  <a:close/>
                  <a:moveTo>
                    <a:pt x="1104" y="844"/>
                  </a:moveTo>
                  <a:lnTo>
                    <a:pt x="1102" y="848"/>
                  </a:lnTo>
                  <a:lnTo>
                    <a:pt x="1098" y="856"/>
                  </a:lnTo>
                  <a:lnTo>
                    <a:pt x="1098" y="852"/>
                  </a:lnTo>
                  <a:lnTo>
                    <a:pt x="1094" y="854"/>
                  </a:lnTo>
                  <a:lnTo>
                    <a:pt x="1092" y="858"/>
                  </a:lnTo>
                  <a:lnTo>
                    <a:pt x="1096" y="858"/>
                  </a:lnTo>
                  <a:lnTo>
                    <a:pt x="1096" y="862"/>
                  </a:lnTo>
                  <a:lnTo>
                    <a:pt x="1090" y="866"/>
                  </a:lnTo>
                  <a:lnTo>
                    <a:pt x="1084" y="876"/>
                  </a:lnTo>
                  <a:lnTo>
                    <a:pt x="1072" y="880"/>
                  </a:lnTo>
                  <a:lnTo>
                    <a:pt x="1070" y="884"/>
                  </a:lnTo>
                  <a:lnTo>
                    <a:pt x="1064" y="886"/>
                  </a:lnTo>
                  <a:lnTo>
                    <a:pt x="1058" y="896"/>
                  </a:lnTo>
                  <a:lnTo>
                    <a:pt x="1052" y="900"/>
                  </a:lnTo>
                  <a:lnTo>
                    <a:pt x="1040" y="904"/>
                  </a:lnTo>
                  <a:lnTo>
                    <a:pt x="1030" y="902"/>
                  </a:lnTo>
                  <a:lnTo>
                    <a:pt x="1028" y="900"/>
                  </a:lnTo>
                  <a:lnTo>
                    <a:pt x="1028" y="898"/>
                  </a:lnTo>
                  <a:lnTo>
                    <a:pt x="1032" y="898"/>
                  </a:lnTo>
                  <a:lnTo>
                    <a:pt x="1042" y="894"/>
                  </a:lnTo>
                  <a:lnTo>
                    <a:pt x="1046" y="894"/>
                  </a:lnTo>
                  <a:lnTo>
                    <a:pt x="1050" y="892"/>
                  </a:lnTo>
                  <a:lnTo>
                    <a:pt x="1058" y="880"/>
                  </a:lnTo>
                  <a:lnTo>
                    <a:pt x="1078" y="864"/>
                  </a:lnTo>
                  <a:lnTo>
                    <a:pt x="1080" y="862"/>
                  </a:lnTo>
                  <a:lnTo>
                    <a:pt x="1070" y="868"/>
                  </a:lnTo>
                  <a:lnTo>
                    <a:pt x="1072" y="864"/>
                  </a:lnTo>
                  <a:lnTo>
                    <a:pt x="1076" y="862"/>
                  </a:lnTo>
                  <a:lnTo>
                    <a:pt x="1086" y="850"/>
                  </a:lnTo>
                  <a:lnTo>
                    <a:pt x="1100" y="818"/>
                  </a:lnTo>
                  <a:lnTo>
                    <a:pt x="1102" y="810"/>
                  </a:lnTo>
                  <a:lnTo>
                    <a:pt x="1106" y="806"/>
                  </a:lnTo>
                  <a:lnTo>
                    <a:pt x="1108" y="808"/>
                  </a:lnTo>
                  <a:lnTo>
                    <a:pt x="1108" y="810"/>
                  </a:lnTo>
                  <a:lnTo>
                    <a:pt x="1104" y="8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9" name="Google Shape;2409;p112"/>
            <p:cNvSpPr/>
            <p:nvPr/>
          </p:nvSpPr>
          <p:spPr>
            <a:xfrm>
              <a:off x="1392244" y="2858552"/>
              <a:ext cx="840309" cy="390017"/>
            </a:xfrm>
            <a:custGeom>
              <a:avLst/>
              <a:gdLst/>
              <a:ahLst/>
              <a:cxnLst/>
              <a:rect l="l" t="t" r="r" b="b"/>
              <a:pathLst>
                <a:path w="772" h="414" extrusionOk="0">
                  <a:moveTo>
                    <a:pt x="770" y="90"/>
                  </a:moveTo>
                  <a:lnTo>
                    <a:pt x="772" y="88"/>
                  </a:lnTo>
                  <a:lnTo>
                    <a:pt x="772" y="84"/>
                  </a:lnTo>
                  <a:lnTo>
                    <a:pt x="770" y="84"/>
                  </a:lnTo>
                  <a:lnTo>
                    <a:pt x="768" y="84"/>
                  </a:lnTo>
                  <a:lnTo>
                    <a:pt x="764" y="82"/>
                  </a:lnTo>
                  <a:lnTo>
                    <a:pt x="764" y="76"/>
                  </a:lnTo>
                  <a:lnTo>
                    <a:pt x="762" y="74"/>
                  </a:lnTo>
                  <a:lnTo>
                    <a:pt x="762" y="48"/>
                  </a:lnTo>
                  <a:lnTo>
                    <a:pt x="754" y="42"/>
                  </a:lnTo>
                  <a:lnTo>
                    <a:pt x="746" y="46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40" y="40"/>
                  </a:lnTo>
                  <a:lnTo>
                    <a:pt x="738" y="42"/>
                  </a:lnTo>
                  <a:lnTo>
                    <a:pt x="732" y="52"/>
                  </a:lnTo>
                  <a:lnTo>
                    <a:pt x="730" y="58"/>
                  </a:lnTo>
                  <a:lnTo>
                    <a:pt x="726" y="66"/>
                  </a:lnTo>
                  <a:lnTo>
                    <a:pt x="726" y="76"/>
                  </a:lnTo>
                  <a:lnTo>
                    <a:pt x="724" y="78"/>
                  </a:lnTo>
                  <a:lnTo>
                    <a:pt x="724" y="82"/>
                  </a:lnTo>
                  <a:lnTo>
                    <a:pt x="716" y="82"/>
                  </a:lnTo>
                  <a:lnTo>
                    <a:pt x="712" y="82"/>
                  </a:lnTo>
                  <a:lnTo>
                    <a:pt x="710" y="88"/>
                  </a:lnTo>
                  <a:lnTo>
                    <a:pt x="664" y="88"/>
                  </a:lnTo>
                  <a:lnTo>
                    <a:pt x="656" y="94"/>
                  </a:lnTo>
                  <a:lnTo>
                    <a:pt x="652" y="100"/>
                  </a:lnTo>
                  <a:lnTo>
                    <a:pt x="646" y="104"/>
                  </a:lnTo>
                  <a:lnTo>
                    <a:pt x="650" y="106"/>
                  </a:lnTo>
                  <a:lnTo>
                    <a:pt x="648" y="108"/>
                  </a:lnTo>
                  <a:lnTo>
                    <a:pt x="648" y="110"/>
                  </a:lnTo>
                  <a:lnTo>
                    <a:pt x="648" y="114"/>
                  </a:lnTo>
                  <a:lnTo>
                    <a:pt x="638" y="118"/>
                  </a:lnTo>
                  <a:lnTo>
                    <a:pt x="630" y="120"/>
                  </a:lnTo>
                  <a:lnTo>
                    <a:pt x="622" y="118"/>
                  </a:lnTo>
                  <a:lnTo>
                    <a:pt x="610" y="120"/>
                  </a:lnTo>
                  <a:lnTo>
                    <a:pt x="612" y="128"/>
                  </a:lnTo>
                  <a:lnTo>
                    <a:pt x="600" y="138"/>
                  </a:lnTo>
                  <a:lnTo>
                    <a:pt x="590" y="142"/>
                  </a:lnTo>
                  <a:lnTo>
                    <a:pt x="582" y="146"/>
                  </a:lnTo>
                  <a:lnTo>
                    <a:pt x="574" y="150"/>
                  </a:lnTo>
                  <a:lnTo>
                    <a:pt x="564" y="152"/>
                  </a:lnTo>
                  <a:lnTo>
                    <a:pt x="552" y="148"/>
                  </a:lnTo>
                  <a:lnTo>
                    <a:pt x="556" y="142"/>
                  </a:lnTo>
                  <a:lnTo>
                    <a:pt x="556" y="140"/>
                  </a:lnTo>
                  <a:lnTo>
                    <a:pt x="558" y="136"/>
                  </a:lnTo>
                  <a:lnTo>
                    <a:pt x="558" y="132"/>
                  </a:lnTo>
                  <a:lnTo>
                    <a:pt x="564" y="132"/>
                  </a:lnTo>
                  <a:lnTo>
                    <a:pt x="564" y="122"/>
                  </a:lnTo>
                  <a:lnTo>
                    <a:pt x="564" y="120"/>
                  </a:lnTo>
                  <a:lnTo>
                    <a:pt x="562" y="110"/>
                  </a:lnTo>
                  <a:lnTo>
                    <a:pt x="558" y="104"/>
                  </a:lnTo>
                  <a:lnTo>
                    <a:pt x="552" y="106"/>
                  </a:lnTo>
                  <a:lnTo>
                    <a:pt x="548" y="112"/>
                  </a:lnTo>
                  <a:lnTo>
                    <a:pt x="546" y="112"/>
                  </a:lnTo>
                  <a:lnTo>
                    <a:pt x="544" y="110"/>
                  </a:lnTo>
                  <a:lnTo>
                    <a:pt x="546" y="106"/>
                  </a:lnTo>
                  <a:lnTo>
                    <a:pt x="550" y="104"/>
                  </a:lnTo>
                  <a:lnTo>
                    <a:pt x="552" y="98"/>
                  </a:lnTo>
                  <a:lnTo>
                    <a:pt x="550" y="86"/>
                  </a:lnTo>
                  <a:lnTo>
                    <a:pt x="552" y="86"/>
                  </a:lnTo>
                  <a:lnTo>
                    <a:pt x="550" y="82"/>
                  </a:lnTo>
                  <a:lnTo>
                    <a:pt x="540" y="76"/>
                  </a:lnTo>
                  <a:lnTo>
                    <a:pt x="530" y="74"/>
                  </a:lnTo>
                  <a:lnTo>
                    <a:pt x="530" y="78"/>
                  </a:lnTo>
                  <a:lnTo>
                    <a:pt x="530" y="80"/>
                  </a:lnTo>
                  <a:lnTo>
                    <a:pt x="524" y="82"/>
                  </a:lnTo>
                  <a:lnTo>
                    <a:pt x="524" y="88"/>
                  </a:lnTo>
                  <a:lnTo>
                    <a:pt x="522" y="90"/>
                  </a:lnTo>
                  <a:lnTo>
                    <a:pt x="520" y="86"/>
                  </a:lnTo>
                  <a:lnTo>
                    <a:pt x="516" y="90"/>
                  </a:lnTo>
                  <a:lnTo>
                    <a:pt x="514" y="94"/>
                  </a:lnTo>
                  <a:lnTo>
                    <a:pt x="512" y="102"/>
                  </a:lnTo>
                  <a:lnTo>
                    <a:pt x="512" y="102"/>
                  </a:lnTo>
                  <a:lnTo>
                    <a:pt x="510" y="112"/>
                  </a:lnTo>
                  <a:lnTo>
                    <a:pt x="514" y="120"/>
                  </a:lnTo>
                  <a:lnTo>
                    <a:pt x="514" y="122"/>
                  </a:lnTo>
                  <a:lnTo>
                    <a:pt x="514" y="130"/>
                  </a:lnTo>
                  <a:lnTo>
                    <a:pt x="508" y="144"/>
                  </a:lnTo>
                  <a:lnTo>
                    <a:pt x="504" y="146"/>
                  </a:lnTo>
                  <a:lnTo>
                    <a:pt x="502" y="148"/>
                  </a:lnTo>
                  <a:lnTo>
                    <a:pt x="496" y="148"/>
                  </a:lnTo>
                  <a:lnTo>
                    <a:pt x="496" y="146"/>
                  </a:lnTo>
                  <a:lnTo>
                    <a:pt x="492" y="138"/>
                  </a:lnTo>
                  <a:lnTo>
                    <a:pt x="492" y="134"/>
                  </a:lnTo>
                  <a:lnTo>
                    <a:pt x="492" y="120"/>
                  </a:lnTo>
                  <a:lnTo>
                    <a:pt x="494" y="112"/>
                  </a:lnTo>
                  <a:lnTo>
                    <a:pt x="498" y="96"/>
                  </a:lnTo>
                  <a:lnTo>
                    <a:pt x="502" y="84"/>
                  </a:lnTo>
                  <a:lnTo>
                    <a:pt x="502" y="82"/>
                  </a:lnTo>
                  <a:lnTo>
                    <a:pt x="498" y="86"/>
                  </a:lnTo>
                  <a:lnTo>
                    <a:pt x="498" y="90"/>
                  </a:lnTo>
                  <a:lnTo>
                    <a:pt x="490" y="96"/>
                  </a:lnTo>
                  <a:lnTo>
                    <a:pt x="492" y="90"/>
                  </a:lnTo>
                  <a:lnTo>
                    <a:pt x="496" y="86"/>
                  </a:lnTo>
                  <a:lnTo>
                    <a:pt x="504" y="74"/>
                  </a:lnTo>
                  <a:lnTo>
                    <a:pt x="508" y="72"/>
                  </a:lnTo>
                  <a:lnTo>
                    <a:pt x="508" y="76"/>
                  </a:lnTo>
                  <a:lnTo>
                    <a:pt x="514" y="72"/>
                  </a:lnTo>
                  <a:lnTo>
                    <a:pt x="526" y="66"/>
                  </a:lnTo>
                  <a:lnTo>
                    <a:pt x="532" y="70"/>
                  </a:lnTo>
                  <a:lnTo>
                    <a:pt x="534" y="70"/>
                  </a:lnTo>
                  <a:lnTo>
                    <a:pt x="536" y="68"/>
                  </a:lnTo>
                  <a:lnTo>
                    <a:pt x="538" y="70"/>
                  </a:lnTo>
                  <a:lnTo>
                    <a:pt x="544" y="68"/>
                  </a:lnTo>
                  <a:lnTo>
                    <a:pt x="540" y="64"/>
                  </a:lnTo>
                  <a:lnTo>
                    <a:pt x="538" y="58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54"/>
                  </a:lnTo>
                  <a:lnTo>
                    <a:pt x="514" y="56"/>
                  </a:lnTo>
                  <a:lnTo>
                    <a:pt x="508" y="60"/>
                  </a:lnTo>
                  <a:lnTo>
                    <a:pt x="500" y="60"/>
                  </a:lnTo>
                  <a:lnTo>
                    <a:pt x="494" y="54"/>
                  </a:lnTo>
                  <a:lnTo>
                    <a:pt x="490" y="52"/>
                  </a:lnTo>
                  <a:lnTo>
                    <a:pt x="486" y="52"/>
                  </a:lnTo>
                  <a:lnTo>
                    <a:pt x="484" y="54"/>
                  </a:lnTo>
                  <a:lnTo>
                    <a:pt x="484" y="50"/>
                  </a:lnTo>
                  <a:lnTo>
                    <a:pt x="492" y="40"/>
                  </a:lnTo>
                  <a:lnTo>
                    <a:pt x="492" y="40"/>
                  </a:lnTo>
                  <a:lnTo>
                    <a:pt x="484" y="42"/>
                  </a:lnTo>
                  <a:lnTo>
                    <a:pt x="472" y="52"/>
                  </a:lnTo>
                  <a:lnTo>
                    <a:pt x="458" y="56"/>
                  </a:lnTo>
                  <a:lnTo>
                    <a:pt x="452" y="58"/>
                  </a:lnTo>
                  <a:lnTo>
                    <a:pt x="452" y="52"/>
                  </a:lnTo>
                  <a:lnTo>
                    <a:pt x="450" y="50"/>
                  </a:lnTo>
                  <a:lnTo>
                    <a:pt x="442" y="56"/>
                  </a:lnTo>
                  <a:lnTo>
                    <a:pt x="436" y="56"/>
                  </a:lnTo>
                  <a:lnTo>
                    <a:pt x="446" y="44"/>
                  </a:lnTo>
                  <a:lnTo>
                    <a:pt x="466" y="30"/>
                  </a:lnTo>
                  <a:lnTo>
                    <a:pt x="452" y="26"/>
                  </a:lnTo>
                  <a:lnTo>
                    <a:pt x="444" y="28"/>
                  </a:lnTo>
                  <a:lnTo>
                    <a:pt x="426" y="16"/>
                  </a:lnTo>
                  <a:lnTo>
                    <a:pt x="416" y="18"/>
                  </a:lnTo>
                  <a:lnTo>
                    <a:pt x="408" y="14"/>
                  </a:lnTo>
                  <a:lnTo>
                    <a:pt x="402" y="14"/>
                  </a:lnTo>
                  <a:lnTo>
                    <a:pt x="398" y="2"/>
                  </a:lnTo>
                  <a:lnTo>
                    <a:pt x="394" y="0"/>
                  </a:lnTo>
                  <a:lnTo>
                    <a:pt x="394" y="10"/>
                  </a:lnTo>
                  <a:lnTo>
                    <a:pt x="24" y="10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28" y="20"/>
                  </a:lnTo>
                  <a:lnTo>
                    <a:pt x="30" y="22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28" y="32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4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8" y="52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8" y="56"/>
                  </a:lnTo>
                  <a:lnTo>
                    <a:pt x="8" y="60"/>
                  </a:lnTo>
                  <a:lnTo>
                    <a:pt x="10" y="66"/>
                  </a:lnTo>
                  <a:lnTo>
                    <a:pt x="8" y="100"/>
                  </a:lnTo>
                  <a:lnTo>
                    <a:pt x="6" y="114"/>
                  </a:lnTo>
                  <a:lnTo>
                    <a:pt x="8" y="116"/>
                  </a:lnTo>
                  <a:lnTo>
                    <a:pt x="4" y="120"/>
                  </a:lnTo>
                  <a:lnTo>
                    <a:pt x="4" y="126"/>
                  </a:lnTo>
                  <a:lnTo>
                    <a:pt x="4" y="136"/>
                  </a:lnTo>
                  <a:lnTo>
                    <a:pt x="6" y="142"/>
                  </a:lnTo>
                  <a:lnTo>
                    <a:pt x="8" y="154"/>
                  </a:lnTo>
                  <a:lnTo>
                    <a:pt x="8" y="164"/>
                  </a:lnTo>
                  <a:lnTo>
                    <a:pt x="4" y="168"/>
                  </a:lnTo>
                  <a:lnTo>
                    <a:pt x="4" y="170"/>
                  </a:lnTo>
                  <a:lnTo>
                    <a:pt x="12" y="184"/>
                  </a:lnTo>
                  <a:lnTo>
                    <a:pt x="12" y="188"/>
                  </a:lnTo>
                  <a:lnTo>
                    <a:pt x="14" y="198"/>
                  </a:lnTo>
                  <a:lnTo>
                    <a:pt x="22" y="206"/>
                  </a:lnTo>
                  <a:lnTo>
                    <a:pt x="24" y="210"/>
                  </a:lnTo>
                  <a:lnTo>
                    <a:pt x="26" y="212"/>
                  </a:lnTo>
                  <a:lnTo>
                    <a:pt x="30" y="21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32" y="214"/>
                  </a:lnTo>
                  <a:lnTo>
                    <a:pt x="34" y="220"/>
                  </a:lnTo>
                  <a:lnTo>
                    <a:pt x="30" y="216"/>
                  </a:lnTo>
                  <a:lnTo>
                    <a:pt x="32" y="226"/>
                  </a:lnTo>
                  <a:lnTo>
                    <a:pt x="34" y="228"/>
                  </a:lnTo>
                  <a:lnTo>
                    <a:pt x="38" y="230"/>
                  </a:lnTo>
                  <a:lnTo>
                    <a:pt x="38" y="232"/>
                  </a:lnTo>
                  <a:lnTo>
                    <a:pt x="38" y="234"/>
                  </a:lnTo>
                  <a:lnTo>
                    <a:pt x="38" y="236"/>
                  </a:lnTo>
                  <a:lnTo>
                    <a:pt x="38" y="240"/>
                  </a:lnTo>
                  <a:lnTo>
                    <a:pt x="52" y="256"/>
                  </a:lnTo>
                  <a:lnTo>
                    <a:pt x="52" y="258"/>
                  </a:lnTo>
                  <a:lnTo>
                    <a:pt x="54" y="260"/>
                  </a:lnTo>
                  <a:lnTo>
                    <a:pt x="56" y="270"/>
                  </a:lnTo>
                  <a:lnTo>
                    <a:pt x="66" y="272"/>
                  </a:lnTo>
                  <a:lnTo>
                    <a:pt x="68" y="272"/>
                  </a:lnTo>
                  <a:lnTo>
                    <a:pt x="80" y="278"/>
                  </a:lnTo>
                  <a:lnTo>
                    <a:pt x="80" y="278"/>
                  </a:lnTo>
                  <a:lnTo>
                    <a:pt x="82" y="278"/>
                  </a:lnTo>
                  <a:lnTo>
                    <a:pt x="84" y="282"/>
                  </a:lnTo>
                  <a:lnTo>
                    <a:pt x="92" y="284"/>
                  </a:lnTo>
                  <a:lnTo>
                    <a:pt x="98" y="292"/>
                  </a:lnTo>
                  <a:lnTo>
                    <a:pt x="100" y="294"/>
                  </a:lnTo>
                  <a:lnTo>
                    <a:pt x="102" y="302"/>
                  </a:lnTo>
                  <a:lnTo>
                    <a:pt x="112" y="302"/>
                  </a:lnTo>
                  <a:lnTo>
                    <a:pt x="122" y="300"/>
                  </a:lnTo>
                  <a:lnTo>
                    <a:pt x="132" y="302"/>
                  </a:lnTo>
                  <a:lnTo>
                    <a:pt x="144" y="306"/>
                  </a:lnTo>
                  <a:lnTo>
                    <a:pt x="164" y="312"/>
                  </a:lnTo>
                  <a:lnTo>
                    <a:pt x="182" y="320"/>
                  </a:lnTo>
                  <a:lnTo>
                    <a:pt x="218" y="320"/>
                  </a:lnTo>
                  <a:lnTo>
                    <a:pt x="218" y="312"/>
                  </a:lnTo>
                  <a:lnTo>
                    <a:pt x="230" y="312"/>
                  </a:lnTo>
                  <a:lnTo>
                    <a:pt x="240" y="312"/>
                  </a:lnTo>
                  <a:lnTo>
                    <a:pt x="244" y="314"/>
                  </a:lnTo>
                  <a:lnTo>
                    <a:pt x="246" y="318"/>
                  </a:lnTo>
                  <a:lnTo>
                    <a:pt x="250" y="318"/>
                  </a:lnTo>
                  <a:lnTo>
                    <a:pt x="256" y="326"/>
                  </a:lnTo>
                  <a:lnTo>
                    <a:pt x="264" y="332"/>
                  </a:lnTo>
                  <a:lnTo>
                    <a:pt x="266" y="344"/>
                  </a:lnTo>
                  <a:lnTo>
                    <a:pt x="270" y="348"/>
                  </a:lnTo>
                  <a:lnTo>
                    <a:pt x="280" y="356"/>
                  </a:lnTo>
                  <a:lnTo>
                    <a:pt x="286" y="356"/>
                  </a:lnTo>
                  <a:lnTo>
                    <a:pt x="292" y="344"/>
                  </a:lnTo>
                  <a:lnTo>
                    <a:pt x="296" y="344"/>
                  </a:lnTo>
                  <a:lnTo>
                    <a:pt x="310" y="344"/>
                  </a:lnTo>
                  <a:lnTo>
                    <a:pt x="312" y="346"/>
                  </a:lnTo>
                  <a:lnTo>
                    <a:pt x="320" y="354"/>
                  </a:lnTo>
                  <a:lnTo>
                    <a:pt x="324" y="366"/>
                  </a:lnTo>
                  <a:lnTo>
                    <a:pt x="328" y="370"/>
                  </a:lnTo>
                  <a:lnTo>
                    <a:pt x="330" y="374"/>
                  </a:lnTo>
                  <a:lnTo>
                    <a:pt x="334" y="378"/>
                  </a:lnTo>
                  <a:lnTo>
                    <a:pt x="338" y="390"/>
                  </a:lnTo>
                  <a:lnTo>
                    <a:pt x="342" y="396"/>
                  </a:lnTo>
                  <a:lnTo>
                    <a:pt x="346" y="398"/>
                  </a:lnTo>
                  <a:lnTo>
                    <a:pt x="354" y="400"/>
                  </a:lnTo>
                  <a:lnTo>
                    <a:pt x="360" y="400"/>
                  </a:lnTo>
                  <a:lnTo>
                    <a:pt x="364" y="404"/>
                  </a:lnTo>
                  <a:lnTo>
                    <a:pt x="370" y="402"/>
                  </a:lnTo>
                  <a:lnTo>
                    <a:pt x="366" y="400"/>
                  </a:lnTo>
                  <a:lnTo>
                    <a:pt x="364" y="390"/>
                  </a:lnTo>
                  <a:lnTo>
                    <a:pt x="366" y="384"/>
                  </a:lnTo>
                  <a:lnTo>
                    <a:pt x="364" y="384"/>
                  </a:lnTo>
                  <a:lnTo>
                    <a:pt x="366" y="382"/>
                  </a:lnTo>
                  <a:lnTo>
                    <a:pt x="368" y="378"/>
                  </a:lnTo>
                  <a:lnTo>
                    <a:pt x="366" y="376"/>
                  </a:lnTo>
                  <a:lnTo>
                    <a:pt x="370" y="374"/>
                  </a:lnTo>
                  <a:lnTo>
                    <a:pt x="370" y="372"/>
                  </a:lnTo>
                  <a:lnTo>
                    <a:pt x="370" y="372"/>
                  </a:lnTo>
                  <a:lnTo>
                    <a:pt x="370" y="370"/>
                  </a:lnTo>
                  <a:lnTo>
                    <a:pt x="372" y="370"/>
                  </a:lnTo>
                  <a:lnTo>
                    <a:pt x="374" y="366"/>
                  </a:lnTo>
                  <a:lnTo>
                    <a:pt x="378" y="366"/>
                  </a:lnTo>
                  <a:lnTo>
                    <a:pt x="378" y="362"/>
                  </a:lnTo>
                  <a:lnTo>
                    <a:pt x="380" y="362"/>
                  </a:lnTo>
                  <a:lnTo>
                    <a:pt x="380" y="362"/>
                  </a:lnTo>
                  <a:lnTo>
                    <a:pt x="382" y="362"/>
                  </a:lnTo>
                  <a:lnTo>
                    <a:pt x="382" y="360"/>
                  </a:lnTo>
                  <a:lnTo>
                    <a:pt x="384" y="362"/>
                  </a:lnTo>
                  <a:lnTo>
                    <a:pt x="388" y="362"/>
                  </a:lnTo>
                  <a:lnTo>
                    <a:pt x="382" y="366"/>
                  </a:lnTo>
                  <a:lnTo>
                    <a:pt x="384" y="364"/>
                  </a:lnTo>
                  <a:lnTo>
                    <a:pt x="390" y="362"/>
                  </a:lnTo>
                  <a:lnTo>
                    <a:pt x="392" y="360"/>
                  </a:lnTo>
                  <a:lnTo>
                    <a:pt x="394" y="358"/>
                  </a:lnTo>
                  <a:lnTo>
                    <a:pt x="396" y="354"/>
                  </a:lnTo>
                  <a:lnTo>
                    <a:pt x="398" y="344"/>
                  </a:lnTo>
                  <a:lnTo>
                    <a:pt x="400" y="344"/>
                  </a:lnTo>
                  <a:lnTo>
                    <a:pt x="400" y="348"/>
                  </a:lnTo>
                  <a:lnTo>
                    <a:pt x="402" y="348"/>
                  </a:lnTo>
                  <a:lnTo>
                    <a:pt x="400" y="350"/>
                  </a:lnTo>
                  <a:lnTo>
                    <a:pt x="408" y="346"/>
                  </a:lnTo>
                  <a:lnTo>
                    <a:pt x="412" y="346"/>
                  </a:lnTo>
                  <a:lnTo>
                    <a:pt x="420" y="344"/>
                  </a:lnTo>
                  <a:lnTo>
                    <a:pt x="428" y="348"/>
                  </a:lnTo>
                  <a:lnTo>
                    <a:pt x="432" y="348"/>
                  </a:lnTo>
                  <a:lnTo>
                    <a:pt x="434" y="346"/>
                  </a:lnTo>
                  <a:lnTo>
                    <a:pt x="436" y="344"/>
                  </a:lnTo>
                  <a:lnTo>
                    <a:pt x="438" y="344"/>
                  </a:lnTo>
                  <a:lnTo>
                    <a:pt x="444" y="348"/>
                  </a:lnTo>
                  <a:lnTo>
                    <a:pt x="448" y="352"/>
                  </a:lnTo>
                  <a:lnTo>
                    <a:pt x="452" y="354"/>
                  </a:lnTo>
                  <a:lnTo>
                    <a:pt x="454" y="352"/>
                  </a:lnTo>
                  <a:lnTo>
                    <a:pt x="460" y="354"/>
                  </a:lnTo>
                  <a:lnTo>
                    <a:pt x="462" y="350"/>
                  </a:lnTo>
                  <a:lnTo>
                    <a:pt x="464" y="350"/>
                  </a:lnTo>
                  <a:lnTo>
                    <a:pt x="468" y="352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4" y="354"/>
                  </a:lnTo>
                  <a:lnTo>
                    <a:pt x="474" y="354"/>
                  </a:lnTo>
                  <a:lnTo>
                    <a:pt x="468" y="348"/>
                  </a:lnTo>
                  <a:lnTo>
                    <a:pt x="472" y="344"/>
                  </a:lnTo>
                  <a:lnTo>
                    <a:pt x="472" y="340"/>
                  </a:lnTo>
                  <a:lnTo>
                    <a:pt x="472" y="338"/>
                  </a:lnTo>
                  <a:lnTo>
                    <a:pt x="466" y="342"/>
                  </a:lnTo>
                  <a:lnTo>
                    <a:pt x="466" y="342"/>
                  </a:lnTo>
                  <a:lnTo>
                    <a:pt x="466" y="338"/>
                  </a:lnTo>
                  <a:lnTo>
                    <a:pt x="460" y="340"/>
                  </a:lnTo>
                  <a:lnTo>
                    <a:pt x="458" y="338"/>
                  </a:lnTo>
                  <a:lnTo>
                    <a:pt x="458" y="336"/>
                  </a:lnTo>
                  <a:lnTo>
                    <a:pt x="462" y="334"/>
                  </a:lnTo>
                  <a:lnTo>
                    <a:pt x="468" y="338"/>
                  </a:lnTo>
                  <a:lnTo>
                    <a:pt x="476" y="334"/>
                  </a:lnTo>
                  <a:lnTo>
                    <a:pt x="484" y="334"/>
                  </a:lnTo>
                  <a:lnTo>
                    <a:pt x="488" y="334"/>
                  </a:lnTo>
                  <a:lnTo>
                    <a:pt x="490" y="326"/>
                  </a:lnTo>
                  <a:lnTo>
                    <a:pt x="490" y="338"/>
                  </a:lnTo>
                  <a:lnTo>
                    <a:pt x="498" y="336"/>
                  </a:lnTo>
                  <a:lnTo>
                    <a:pt x="502" y="332"/>
                  </a:lnTo>
                  <a:lnTo>
                    <a:pt x="502" y="334"/>
                  </a:lnTo>
                  <a:lnTo>
                    <a:pt x="512" y="334"/>
                  </a:lnTo>
                  <a:lnTo>
                    <a:pt x="512" y="334"/>
                  </a:lnTo>
                  <a:lnTo>
                    <a:pt x="512" y="336"/>
                  </a:lnTo>
                  <a:lnTo>
                    <a:pt x="522" y="340"/>
                  </a:lnTo>
                  <a:lnTo>
                    <a:pt x="526" y="346"/>
                  </a:lnTo>
                  <a:lnTo>
                    <a:pt x="530" y="344"/>
                  </a:lnTo>
                  <a:lnTo>
                    <a:pt x="538" y="342"/>
                  </a:lnTo>
                  <a:lnTo>
                    <a:pt x="540" y="340"/>
                  </a:lnTo>
                  <a:lnTo>
                    <a:pt x="546" y="340"/>
                  </a:lnTo>
                  <a:lnTo>
                    <a:pt x="550" y="346"/>
                  </a:lnTo>
                  <a:lnTo>
                    <a:pt x="552" y="348"/>
                  </a:lnTo>
                  <a:lnTo>
                    <a:pt x="560" y="354"/>
                  </a:lnTo>
                  <a:lnTo>
                    <a:pt x="560" y="362"/>
                  </a:lnTo>
                  <a:lnTo>
                    <a:pt x="560" y="372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62" y="372"/>
                  </a:lnTo>
                  <a:lnTo>
                    <a:pt x="564" y="372"/>
                  </a:lnTo>
                  <a:lnTo>
                    <a:pt x="562" y="380"/>
                  </a:lnTo>
                  <a:lnTo>
                    <a:pt x="566" y="388"/>
                  </a:lnTo>
                  <a:lnTo>
                    <a:pt x="568" y="388"/>
                  </a:lnTo>
                  <a:lnTo>
                    <a:pt x="570" y="392"/>
                  </a:lnTo>
                  <a:lnTo>
                    <a:pt x="570" y="392"/>
                  </a:lnTo>
                  <a:lnTo>
                    <a:pt x="570" y="394"/>
                  </a:lnTo>
                  <a:lnTo>
                    <a:pt x="574" y="402"/>
                  </a:lnTo>
                  <a:lnTo>
                    <a:pt x="578" y="404"/>
                  </a:lnTo>
                  <a:lnTo>
                    <a:pt x="580" y="410"/>
                  </a:lnTo>
                  <a:lnTo>
                    <a:pt x="582" y="414"/>
                  </a:lnTo>
                  <a:lnTo>
                    <a:pt x="586" y="414"/>
                  </a:lnTo>
                  <a:lnTo>
                    <a:pt x="590" y="412"/>
                  </a:lnTo>
                  <a:lnTo>
                    <a:pt x="592" y="414"/>
                  </a:lnTo>
                  <a:lnTo>
                    <a:pt x="596" y="400"/>
                  </a:lnTo>
                  <a:lnTo>
                    <a:pt x="596" y="388"/>
                  </a:lnTo>
                  <a:lnTo>
                    <a:pt x="590" y="372"/>
                  </a:lnTo>
                  <a:lnTo>
                    <a:pt x="588" y="362"/>
                  </a:lnTo>
                  <a:lnTo>
                    <a:pt x="582" y="352"/>
                  </a:lnTo>
                  <a:lnTo>
                    <a:pt x="578" y="342"/>
                  </a:lnTo>
                  <a:lnTo>
                    <a:pt x="576" y="330"/>
                  </a:lnTo>
                  <a:lnTo>
                    <a:pt x="576" y="326"/>
                  </a:lnTo>
                  <a:lnTo>
                    <a:pt x="580" y="320"/>
                  </a:lnTo>
                  <a:lnTo>
                    <a:pt x="580" y="318"/>
                  </a:lnTo>
                  <a:lnTo>
                    <a:pt x="582" y="312"/>
                  </a:lnTo>
                  <a:lnTo>
                    <a:pt x="586" y="310"/>
                  </a:lnTo>
                  <a:lnTo>
                    <a:pt x="586" y="308"/>
                  </a:lnTo>
                  <a:lnTo>
                    <a:pt x="590" y="306"/>
                  </a:lnTo>
                  <a:lnTo>
                    <a:pt x="588" y="302"/>
                  </a:lnTo>
                  <a:lnTo>
                    <a:pt x="596" y="300"/>
                  </a:lnTo>
                  <a:lnTo>
                    <a:pt x="608" y="292"/>
                  </a:lnTo>
                  <a:lnTo>
                    <a:pt x="608" y="288"/>
                  </a:lnTo>
                  <a:lnTo>
                    <a:pt x="616" y="280"/>
                  </a:lnTo>
                  <a:lnTo>
                    <a:pt x="622" y="280"/>
                  </a:lnTo>
                  <a:lnTo>
                    <a:pt x="626" y="278"/>
                  </a:lnTo>
                  <a:lnTo>
                    <a:pt x="632" y="270"/>
                  </a:lnTo>
                  <a:lnTo>
                    <a:pt x="636" y="268"/>
                  </a:lnTo>
                  <a:lnTo>
                    <a:pt x="642" y="268"/>
                  </a:lnTo>
                  <a:lnTo>
                    <a:pt x="646" y="266"/>
                  </a:lnTo>
                  <a:lnTo>
                    <a:pt x="646" y="262"/>
                  </a:lnTo>
                  <a:lnTo>
                    <a:pt x="642" y="262"/>
                  </a:lnTo>
                  <a:lnTo>
                    <a:pt x="646" y="258"/>
                  </a:lnTo>
                  <a:lnTo>
                    <a:pt x="640" y="256"/>
                  </a:lnTo>
                  <a:lnTo>
                    <a:pt x="646" y="254"/>
                  </a:lnTo>
                  <a:lnTo>
                    <a:pt x="648" y="256"/>
                  </a:lnTo>
                  <a:lnTo>
                    <a:pt x="650" y="256"/>
                  </a:lnTo>
                  <a:lnTo>
                    <a:pt x="656" y="252"/>
                  </a:lnTo>
                  <a:lnTo>
                    <a:pt x="654" y="246"/>
                  </a:lnTo>
                  <a:lnTo>
                    <a:pt x="652" y="250"/>
                  </a:lnTo>
                  <a:lnTo>
                    <a:pt x="650" y="246"/>
                  </a:lnTo>
                  <a:lnTo>
                    <a:pt x="644" y="248"/>
                  </a:lnTo>
                  <a:lnTo>
                    <a:pt x="642" y="248"/>
                  </a:lnTo>
                  <a:lnTo>
                    <a:pt x="642" y="246"/>
                  </a:lnTo>
                  <a:lnTo>
                    <a:pt x="642" y="242"/>
                  </a:lnTo>
                  <a:lnTo>
                    <a:pt x="644" y="246"/>
                  </a:lnTo>
                  <a:lnTo>
                    <a:pt x="650" y="242"/>
                  </a:lnTo>
                  <a:lnTo>
                    <a:pt x="654" y="242"/>
                  </a:lnTo>
                  <a:lnTo>
                    <a:pt x="654" y="244"/>
                  </a:lnTo>
                  <a:lnTo>
                    <a:pt x="652" y="238"/>
                  </a:lnTo>
                  <a:lnTo>
                    <a:pt x="652" y="234"/>
                  </a:lnTo>
                  <a:lnTo>
                    <a:pt x="652" y="232"/>
                  </a:lnTo>
                  <a:lnTo>
                    <a:pt x="644" y="230"/>
                  </a:lnTo>
                  <a:lnTo>
                    <a:pt x="644" y="228"/>
                  </a:lnTo>
                  <a:lnTo>
                    <a:pt x="648" y="228"/>
                  </a:lnTo>
                  <a:lnTo>
                    <a:pt x="646" y="224"/>
                  </a:lnTo>
                  <a:lnTo>
                    <a:pt x="648" y="224"/>
                  </a:lnTo>
                  <a:lnTo>
                    <a:pt x="646" y="218"/>
                  </a:lnTo>
                  <a:lnTo>
                    <a:pt x="648" y="214"/>
                  </a:lnTo>
                  <a:lnTo>
                    <a:pt x="646" y="210"/>
                  </a:lnTo>
                  <a:lnTo>
                    <a:pt x="646" y="206"/>
                  </a:lnTo>
                  <a:lnTo>
                    <a:pt x="644" y="204"/>
                  </a:lnTo>
                  <a:lnTo>
                    <a:pt x="646" y="204"/>
                  </a:lnTo>
                  <a:lnTo>
                    <a:pt x="644" y="192"/>
                  </a:lnTo>
                  <a:lnTo>
                    <a:pt x="650" y="186"/>
                  </a:lnTo>
                  <a:lnTo>
                    <a:pt x="652" y="186"/>
                  </a:lnTo>
                  <a:lnTo>
                    <a:pt x="652" y="188"/>
                  </a:lnTo>
                  <a:lnTo>
                    <a:pt x="650" y="190"/>
                  </a:lnTo>
                  <a:lnTo>
                    <a:pt x="650" y="194"/>
                  </a:lnTo>
                  <a:lnTo>
                    <a:pt x="648" y="196"/>
                  </a:lnTo>
                  <a:lnTo>
                    <a:pt x="650" y="198"/>
                  </a:lnTo>
                  <a:lnTo>
                    <a:pt x="650" y="202"/>
                  </a:lnTo>
                  <a:lnTo>
                    <a:pt x="648" y="204"/>
                  </a:lnTo>
                  <a:lnTo>
                    <a:pt x="650" y="208"/>
                  </a:lnTo>
                  <a:lnTo>
                    <a:pt x="652" y="208"/>
                  </a:lnTo>
                  <a:lnTo>
                    <a:pt x="654" y="212"/>
                  </a:lnTo>
                  <a:lnTo>
                    <a:pt x="660" y="212"/>
                  </a:lnTo>
                  <a:lnTo>
                    <a:pt x="660" y="210"/>
                  </a:lnTo>
                  <a:lnTo>
                    <a:pt x="664" y="204"/>
                  </a:lnTo>
                  <a:lnTo>
                    <a:pt x="664" y="204"/>
                  </a:lnTo>
                  <a:lnTo>
                    <a:pt x="662" y="198"/>
                  </a:lnTo>
                  <a:lnTo>
                    <a:pt x="658" y="188"/>
                  </a:lnTo>
                  <a:lnTo>
                    <a:pt x="660" y="190"/>
                  </a:lnTo>
                  <a:lnTo>
                    <a:pt x="666" y="192"/>
                  </a:lnTo>
                  <a:lnTo>
                    <a:pt x="666" y="196"/>
                  </a:lnTo>
                  <a:lnTo>
                    <a:pt x="668" y="194"/>
                  </a:lnTo>
                  <a:lnTo>
                    <a:pt x="676" y="184"/>
                  </a:lnTo>
                  <a:lnTo>
                    <a:pt x="676" y="180"/>
                  </a:lnTo>
                  <a:lnTo>
                    <a:pt x="678" y="178"/>
                  </a:lnTo>
                  <a:lnTo>
                    <a:pt x="680" y="174"/>
                  </a:lnTo>
                  <a:lnTo>
                    <a:pt x="676" y="168"/>
                  </a:lnTo>
                  <a:lnTo>
                    <a:pt x="678" y="166"/>
                  </a:lnTo>
                  <a:lnTo>
                    <a:pt x="678" y="160"/>
                  </a:lnTo>
                  <a:lnTo>
                    <a:pt x="682" y="158"/>
                  </a:lnTo>
                  <a:lnTo>
                    <a:pt x="682" y="160"/>
                  </a:lnTo>
                  <a:lnTo>
                    <a:pt x="690" y="158"/>
                  </a:lnTo>
                  <a:lnTo>
                    <a:pt x="694" y="156"/>
                  </a:lnTo>
                  <a:lnTo>
                    <a:pt x="700" y="154"/>
                  </a:lnTo>
                  <a:lnTo>
                    <a:pt x="706" y="154"/>
                  </a:lnTo>
                  <a:lnTo>
                    <a:pt x="714" y="152"/>
                  </a:lnTo>
                  <a:lnTo>
                    <a:pt x="716" y="148"/>
                  </a:lnTo>
                  <a:lnTo>
                    <a:pt x="718" y="150"/>
                  </a:lnTo>
                  <a:lnTo>
                    <a:pt x="722" y="148"/>
                  </a:lnTo>
                  <a:lnTo>
                    <a:pt x="726" y="150"/>
                  </a:lnTo>
                  <a:lnTo>
                    <a:pt x="730" y="150"/>
                  </a:lnTo>
                  <a:lnTo>
                    <a:pt x="734" y="148"/>
                  </a:lnTo>
                  <a:lnTo>
                    <a:pt x="732" y="144"/>
                  </a:lnTo>
                  <a:lnTo>
                    <a:pt x="732" y="144"/>
                  </a:lnTo>
                  <a:lnTo>
                    <a:pt x="732" y="144"/>
                  </a:lnTo>
                  <a:lnTo>
                    <a:pt x="732" y="148"/>
                  </a:lnTo>
                  <a:lnTo>
                    <a:pt x="726" y="148"/>
                  </a:lnTo>
                  <a:lnTo>
                    <a:pt x="724" y="146"/>
                  </a:lnTo>
                  <a:lnTo>
                    <a:pt x="722" y="140"/>
                  </a:lnTo>
                  <a:lnTo>
                    <a:pt x="718" y="136"/>
                  </a:lnTo>
                  <a:lnTo>
                    <a:pt x="722" y="132"/>
                  </a:lnTo>
                  <a:lnTo>
                    <a:pt x="720" y="126"/>
                  </a:lnTo>
                  <a:lnTo>
                    <a:pt x="722" y="122"/>
                  </a:lnTo>
                  <a:lnTo>
                    <a:pt x="724" y="120"/>
                  </a:lnTo>
                  <a:lnTo>
                    <a:pt x="732" y="110"/>
                  </a:lnTo>
                  <a:lnTo>
                    <a:pt x="734" y="108"/>
                  </a:lnTo>
                  <a:lnTo>
                    <a:pt x="736" y="110"/>
                  </a:lnTo>
                  <a:lnTo>
                    <a:pt x="736" y="108"/>
                  </a:lnTo>
                  <a:lnTo>
                    <a:pt x="738" y="108"/>
                  </a:lnTo>
                  <a:lnTo>
                    <a:pt x="742" y="106"/>
                  </a:lnTo>
                  <a:lnTo>
                    <a:pt x="744" y="106"/>
                  </a:lnTo>
                  <a:lnTo>
                    <a:pt x="748" y="96"/>
                  </a:lnTo>
                  <a:lnTo>
                    <a:pt x="750" y="96"/>
                  </a:lnTo>
                  <a:lnTo>
                    <a:pt x="750" y="100"/>
                  </a:lnTo>
                  <a:lnTo>
                    <a:pt x="754" y="102"/>
                  </a:lnTo>
                  <a:lnTo>
                    <a:pt x="762" y="96"/>
                  </a:lnTo>
                  <a:lnTo>
                    <a:pt x="772" y="92"/>
                  </a:lnTo>
                  <a:lnTo>
                    <a:pt x="772" y="90"/>
                  </a:lnTo>
                  <a:lnTo>
                    <a:pt x="770" y="90"/>
                  </a:lnTo>
                  <a:close/>
                  <a:moveTo>
                    <a:pt x="146" y="250"/>
                  </a:moveTo>
                  <a:lnTo>
                    <a:pt x="142" y="244"/>
                  </a:lnTo>
                  <a:lnTo>
                    <a:pt x="140" y="248"/>
                  </a:lnTo>
                  <a:lnTo>
                    <a:pt x="134" y="246"/>
                  </a:lnTo>
                  <a:lnTo>
                    <a:pt x="132" y="246"/>
                  </a:lnTo>
                  <a:lnTo>
                    <a:pt x="130" y="246"/>
                  </a:lnTo>
                  <a:lnTo>
                    <a:pt x="136" y="244"/>
                  </a:lnTo>
                  <a:lnTo>
                    <a:pt x="136" y="244"/>
                  </a:lnTo>
                  <a:lnTo>
                    <a:pt x="138" y="244"/>
                  </a:lnTo>
                  <a:lnTo>
                    <a:pt x="142" y="244"/>
                  </a:lnTo>
                  <a:lnTo>
                    <a:pt x="148" y="250"/>
                  </a:lnTo>
                  <a:lnTo>
                    <a:pt x="146" y="250"/>
                  </a:lnTo>
                  <a:close/>
                  <a:moveTo>
                    <a:pt x="170" y="166"/>
                  </a:moveTo>
                  <a:lnTo>
                    <a:pt x="166" y="168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60" y="160"/>
                  </a:lnTo>
                  <a:lnTo>
                    <a:pt x="158" y="156"/>
                  </a:lnTo>
                  <a:lnTo>
                    <a:pt x="156" y="152"/>
                  </a:lnTo>
                  <a:lnTo>
                    <a:pt x="154" y="148"/>
                  </a:lnTo>
                  <a:lnTo>
                    <a:pt x="160" y="150"/>
                  </a:lnTo>
                  <a:lnTo>
                    <a:pt x="160" y="154"/>
                  </a:lnTo>
                  <a:lnTo>
                    <a:pt x="162" y="156"/>
                  </a:lnTo>
                  <a:lnTo>
                    <a:pt x="164" y="156"/>
                  </a:lnTo>
                  <a:lnTo>
                    <a:pt x="166" y="152"/>
                  </a:lnTo>
                  <a:lnTo>
                    <a:pt x="170" y="154"/>
                  </a:lnTo>
                  <a:lnTo>
                    <a:pt x="170" y="154"/>
                  </a:lnTo>
                  <a:lnTo>
                    <a:pt x="168" y="156"/>
                  </a:lnTo>
                  <a:lnTo>
                    <a:pt x="168" y="158"/>
                  </a:lnTo>
                  <a:lnTo>
                    <a:pt x="172" y="162"/>
                  </a:lnTo>
                  <a:lnTo>
                    <a:pt x="170" y="166"/>
                  </a:lnTo>
                  <a:close/>
                  <a:moveTo>
                    <a:pt x="190" y="220"/>
                  </a:moveTo>
                  <a:lnTo>
                    <a:pt x="184" y="226"/>
                  </a:lnTo>
                  <a:lnTo>
                    <a:pt x="188" y="226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76" y="232"/>
                  </a:lnTo>
                  <a:lnTo>
                    <a:pt x="174" y="230"/>
                  </a:lnTo>
                  <a:lnTo>
                    <a:pt x="178" y="228"/>
                  </a:lnTo>
                  <a:lnTo>
                    <a:pt x="182" y="228"/>
                  </a:lnTo>
                  <a:lnTo>
                    <a:pt x="184" y="224"/>
                  </a:lnTo>
                  <a:lnTo>
                    <a:pt x="184" y="224"/>
                  </a:lnTo>
                  <a:lnTo>
                    <a:pt x="186" y="224"/>
                  </a:lnTo>
                  <a:lnTo>
                    <a:pt x="186" y="220"/>
                  </a:lnTo>
                  <a:lnTo>
                    <a:pt x="186" y="222"/>
                  </a:lnTo>
                  <a:lnTo>
                    <a:pt x="188" y="218"/>
                  </a:lnTo>
                  <a:lnTo>
                    <a:pt x="190" y="216"/>
                  </a:lnTo>
                  <a:lnTo>
                    <a:pt x="190" y="216"/>
                  </a:lnTo>
                  <a:lnTo>
                    <a:pt x="190" y="220"/>
                  </a:lnTo>
                  <a:close/>
                  <a:moveTo>
                    <a:pt x="246" y="40"/>
                  </a:moveTo>
                  <a:lnTo>
                    <a:pt x="246" y="34"/>
                  </a:lnTo>
                  <a:lnTo>
                    <a:pt x="244" y="32"/>
                  </a:lnTo>
                  <a:lnTo>
                    <a:pt x="240" y="36"/>
                  </a:lnTo>
                  <a:lnTo>
                    <a:pt x="228" y="38"/>
                  </a:lnTo>
                  <a:lnTo>
                    <a:pt x="224" y="42"/>
                  </a:lnTo>
                  <a:lnTo>
                    <a:pt x="222" y="38"/>
                  </a:lnTo>
                  <a:lnTo>
                    <a:pt x="220" y="38"/>
                  </a:lnTo>
                  <a:lnTo>
                    <a:pt x="222" y="38"/>
                  </a:lnTo>
                  <a:lnTo>
                    <a:pt x="224" y="38"/>
                  </a:lnTo>
                  <a:lnTo>
                    <a:pt x="232" y="36"/>
                  </a:lnTo>
                  <a:lnTo>
                    <a:pt x="238" y="36"/>
                  </a:lnTo>
                  <a:lnTo>
                    <a:pt x="236" y="34"/>
                  </a:lnTo>
                  <a:lnTo>
                    <a:pt x="242" y="32"/>
                  </a:lnTo>
                  <a:lnTo>
                    <a:pt x="240" y="30"/>
                  </a:lnTo>
                  <a:lnTo>
                    <a:pt x="244" y="30"/>
                  </a:lnTo>
                  <a:lnTo>
                    <a:pt x="244" y="32"/>
                  </a:lnTo>
                  <a:lnTo>
                    <a:pt x="246" y="34"/>
                  </a:lnTo>
                  <a:lnTo>
                    <a:pt x="246" y="40"/>
                  </a:lnTo>
                  <a:close/>
                  <a:moveTo>
                    <a:pt x="324" y="96"/>
                  </a:moveTo>
                  <a:lnTo>
                    <a:pt x="324" y="98"/>
                  </a:lnTo>
                  <a:lnTo>
                    <a:pt x="322" y="98"/>
                  </a:lnTo>
                  <a:lnTo>
                    <a:pt x="320" y="94"/>
                  </a:lnTo>
                  <a:lnTo>
                    <a:pt x="314" y="94"/>
                  </a:lnTo>
                  <a:lnTo>
                    <a:pt x="320" y="90"/>
                  </a:lnTo>
                  <a:lnTo>
                    <a:pt x="324" y="90"/>
                  </a:lnTo>
                  <a:lnTo>
                    <a:pt x="324" y="88"/>
                  </a:lnTo>
                  <a:lnTo>
                    <a:pt x="326" y="86"/>
                  </a:lnTo>
                  <a:lnTo>
                    <a:pt x="326" y="82"/>
                  </a:lnTo>
                  <a:lnTo>
                    <a:pt x="322" y="76"/>
                  </a:lnTo>
                  <a:lnTo>
                    <a:pt x="324" y="76"/>
                  </a:lnTo>
                  <a:lnTo>
                    <a:pt x="324" y="72"/>
                  </a:lnTo>
                  <a:lnTo>
                    <a:pt x="320" y="66"/>
                  </a:lnTo>
                  <a:lnTo>
                    <a:pt x="322" y="58"/>
                  </a:lnTo>
                  <a:lnTo>
                    <a:pt x="320" y="56"/>
                  </a:lnTo>
                  <a:lnTo>
                    <a:pt x="322" y="58"/>
                  </a:lnTo>
                  <a:lnTo>
                    <a:pt x="322" y="68"/>
                  </a:lnTo>
                  <a:lnTo>
                    <a:pt x="322" y="70"/>
                  </a:lnTo>
                  <a:lnTo>
                    <a:pt x="326" y="72"/>
                  </a:lnTo>
                  <a:lnTo>
                    <a:pt x="326" y="76"/>
                  </a:lnTo>
                  <a:lnTo>
                    <a:pt x="324" y="78"/>
                  </a:lnTo>
                  <a:lnTo>
                    <a:pt x="326" y="80"/>
                  </a:lnTo>
                  <a:lnTo>
                    <a:pt x="326" y="88"/>
                  </a:lnTo>
                  <a:lnTo>
                    <a:pt x="322" y="96"/>
                  </a:lnTo>
                  <a:lnTo>
                    <a:pt x="324" y="96"/>
                  </a:lnTo>
                  <a:close/>
                  <a:moveTo>
                    <a:pt x="588" y="386"/>
                  </a:moveTo>
                  <a:lnTo>
                    <a:pt x="590" y="388"/>
                  </a:lnTo>
                  <a:lnTo>
                    <a:pt x="590" y="390"/>
                  </a:lnTo>
                  <a:lnTo>
                    <a:pt x="588" y="394"/>
                  </a:lnTo>
                  <a:lnTo>
                    <a:pt x="584" y="390"/>
                  </a:lnTo>
                  <a:lnTo>
                    <a:pt x="584" y="388"/>
                  </a:lnTo>
                  <a:lnTo>
                    <a:pt x="588" y="3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0" name="Google Shape;2410;p112"/>
            <p:cNvSpPr/>
            <p:nvPr/>
          </p:nvSpPr>
          <p:spPr>
            <a:xfrm>
              <a:off x="1152779" y="2249973"/>
              <a:ext cx="1245224" cy="744239"/>
            </a:xfrm>
            <a:custGeom>
              <a:avLst/>
              <a:gdLst/>
              <a:ahLst/>
              <a:cxnLst/>
              <a:rect l="l" t="t" r="r" b="b"/>
              <a:pathLst>
                <a:path w="1144" h="790" extrusionOk="0">
                  <a:moveTo>
                    <a:pt x="1144" y="584"/>
                  </a:moveTo>
                  <a:lnTo>
                    <a:pt x="1144" y="580"/>
                  </a:lnTo>
                  <a:lnTo>
                    <a:pt x="1140" y="580"/>
                  </a:lnTo>
                  <a:lnTo>
                    <a:pt x="1142" y="578"/>
                  </a:lnTo>
                  <a:lnTo>
                    <a:pt x="1140" y="574"/>
                  </a:lnTo>
                  <a:lnTo>
                    <a:pt x="1142" y="572"/>
                  </a:lnTo>
                  <a:lnTo>
                    <a:pt x="1140" y="570"/>
                  </a:lnTo>
                  <a:lnTo>
                    <a:pt x="1138" y="568"/>
                  </a:lnTo>
                  <a:lnTo>
                    <a:pt x="1136" y="566"/>
                  </a:lnTo>
                  <a:lnTo>
                    <a:pt x="1140" y="568"/>
                  </a:lnTo>
                  <a:lnTo>
                    <a:pt x="1144" y="566"/>
                  </a:lnTo>
                  <a:lnTo>
                    <a:pt x="1144" y="564"/>
                  </a:lnTo>
                  <a:lnTo>
                    <a:pt x="1138" y="560"/>
                  </a:lnTo>
                  <a:lnTo>
                    <a:pt x="1140" y="558"/>
                  </a:lnTo>
                  <a:lnTo>
                    <a:pt x="1132" y="554"/>
                  </a:lnTo>
                  <a:lnTo>
                    <a:pt x="1132" y="552"/>
                  </a:lnTo>
                  <a:lnTo>
                    <a:pt x="1128" y="552"/>
                  </a:lnTo>
                  <a:lnTo>
                    <a:pt x="1122" y="560"/>
                  </a:lnTo>
                  <a:lnTo>
                    <a:pt x="1122" y="554"/>
                  </a:lnTo>
                  <a:lnTo>
                    <a:pt x="1124" y="552"/>
                  </a:lnTo>
                  <a:lnTo>
                    <a:pt x="1122" y="542"/>
                  </a:lnTo>
                  <a:lnTo>
                    <a:pt x="1112" y="542"/>
                  </a:lnTo>
                  <a:lnTo>
                    <a:pt x="1106" y="544"/>
                  </a:lnTo>
                  <a:lnTo>
                    <a:pt x="1104" y="546"/>
                  </a:lnTo>
                  <a:lnTo>
                    <a:pt x="1082" y="564"/>
                  </a:lnTo>
                  <a:lnTo>
                    <a:pt x="1082" y="558"/>
                  </a:lnTo>
                  <a:lnTo>
                    <a:pt x="1072" y="554"/>
                  </a:lnTo>
                  <a:lnTo>
                    <a:pt x="1072" y="552"/>
                  </a:lnTo>
                  <a:lnTo>
                    <a:pt x="1074" y="552"/>
                  </a:lnTo>
                  <a:lnTo>
                    <a:pt x="1084" y="556"/>
                  </a:lnTo>
                  <a:lnTo>
                    <a:pt x="1088" y="550"/>
                  </a:lnTo>
                  <a:lnTo>
                    <a:pt x="1092" y="548"/>
                  </a:lnTo>
                  <a:lnTo>
                    <a:pt x="1094" y="546"/>
                  </a:lnTo>
                  <a:lnTo>
                    <a:pt x="1106" y="542"/>
                  </a:lnTo>
                  <a:lnTo>
                    <a:pt x="1114" y="538"/>
                  </a:lnTo>
                  <a:lnTo>
                    <a:pt x="1118" y="538"/>
                  </a:lnTo>
                  <a:lnTo>
                    <a:pt x="1120" y="534"/>
                  </a:lnTo>
                  <a:lnTo>
                    <a:pt x="1120" y="532"/>
                  </a:lnTo>
                  <a:lnTo>
                    <a:pt x="1114" y="530"/>
                  </a:lnTo>
                  <a:lnTo>
                    <a:pt x="1114" y="528"/>
                  </a:lnTo>
                  <a:lnTo>
                    <a:pt x="1112" y="526"/>
                  </a:lnTo>
                  <a:lnTo>
                    <a:pt x="1108" y="530"/>
                  </a:lnTo>
                  <a:lnTo>
                    <a:pt x="1102" y="528"/>
                  </a:lnTo>
                  <a:lnTo>
                    <a:pt x="1100" y="526"/>
                  </a:lnTo>
                  <a:lnTo>
                    <a:pt x="1098" y="520"/>
                  </a:lnTo>
                  <a:lnTo>
                    <a:pt x="1096" y="522"/>
                  </a:lnTo>
                  <a:lnTo>
                    <a:pt x="1096" y="520"/>
                  </a:lnTo>
                  <a:lnTo>
                    <a:pt x="1090" y="526"/>
                  </a:lnTo>
                  <a:lnTo>
                    <a:pt x="1092" y="520"/>
                  </a:lnTo>
                  <a:lnTo>
                    <a:pt x="1090" y="518"/>
                  </a:lnTo>
                  <a:lnTo>
                    <a:pt x="1090" y="516"/>
                  </a:lnTo>
                  <a:lnTo>
                    <a:pt x="1086" y="518"/>
                  </a:lnTo>
                  <a:lnTo>
                    <a:pt x="1082" y="516"/>
                  </a:lnTo>
                  <a:lnTo>
                    <a:pt x="1080" y="518"/>
                  </a:lnTo>
                  <a:lnTo>
                    <a:pt x="1082" y="514"/>
                  </a:lnTo>
                  <a:lnTo>
                    <a:pt x="1080" y="510"/>
                  </a:lnTo>
                  <a:lnTo>
                    <a:pt x="1082" y="506"/>
                  </a:lnTo>
                  <a:lnTo>
                    <a:pt x="1078" y="508"/>
                  </a:lnTo>
                  <a:lnTo>
                    <a:pt x="1076" y="504"/>
                  </a:lnTo>
                  <a:lnTo>
                    <a:pt x="1068" y="504"/>
                  </a:lnTo>
                  <a:lnTo>
                    <a:pt x="1070" y="502"/>
                  </a:lnTo>
                  <a:lnTo>
                    <a:pt x="1068" y="496"/>
                  </a:lnTo>
                  <a:lnTo>
                    <a:pt x="1060" y="496"/>
                  </a:lnTo>
                  <a:lnTo>
                    <a:pt x="1060" y="494"/>
                  </a:lnTo>
                  <a:lnTo>
                    <a:pt x="1062" y="494"/>
                  </a:lnTo>
                  <a:lnTo>
                    <a:pt x="1058" y="490"/>
                  </a:lnTo>
                  <a:lnTo>
                    <a:pt x="1062" y="488"/>
                  </a:lnTo>
                  <a:lnTo>
                    <a:pt x="1062" y="486"/>
                  </a:lnTo>
                  <a:lnTo>
                    <a:pt x="1056" y="484"/>
                  </a:lnTo>
                  <a:lnTo>
                    <a:pt x="1054" y="482"/>
                  </a:lnTo>
                  <a:lnTo>
                    <a:pt x="1054" y="480"/>
                  </a:lnTo>
                  <a:lnTo>
                    <a:pt x="1062" y="484"/>
                  </a:lnTo>
                  <a:lnTo>
                    <a:pt x="1062" y="480"/>
                  </a:lnTo>
                  <a:lnTo>
                    <a:pt x="1066" y="476"/>
                  </a:lnTo>
                  <a:lnTo>
                    <a:pt x="1066" y="472"/>
                  </a:lnTo>
                  <a:lnTo>
                    <a:pt x="1060" y="470"/>
                  </a:lnTo>
                  <a:lnTo>
                    <a:pt x="1062" y="468"/>
                  </a:lnTo>
                  <a:lnTo>
                    <a:pt x="1060" y="466"/>
                  </a:lnTo>
                  <a:lnTo>
                    <a:pt x="1054" y="466"/>
                  </a:lnTo>
                  <a:lnTo>
                    <a:pt x="1060" y="462"/>
                  </a:lnTo>
                  <a:lnTo>
                    <a:pt x="1056" y="454"/>
                  </a:lnTo>
                  <a:lnTo>
                    <a:pt x="1052" y="454"/>
                  </a:lnTo>
                  <a:lnTo>
                    <a:pt x="1054" y="452"/>
                  </a:lnTo>
                  <a:lnTo>
                    <a:pt x="1052" y="448"/>
                  </a:lnTo>
                  <a:lnTo>
                    <a:pt x="1042" y="450"/>
                  </a:lnTo>
                  <a:lnTo>
                    <a:pt x="1050" y="446"/>
                  </a:lnTo>
                  <a:lnTo>
                    <a:pt x="1048" y="444"/>
                  </a:lnTo>
                  <a:lnTo>
                    <a:pt x="1052" y="442"/>
                  </a:lnTo>
                  <a:lnTo>
                    <a:pt x="1050" y="440"/>
                  </a:lnTo>
                  <a:lnTo>
                    <a:pt x="1038" y="438"/>
                  </a:lnTo>
                  <a:lnTo>
                    <a:pt x="1048" y="436"/>
                  </a:lnTo>
                  <a:lnTo>
                    <a:pt x="1046" y="434"/>
                  </a:lnTo>
                  <a:lnTo>
                    <a:pt x="1046" y="432"/>
                  </a:lnTo>
                  <a:lnTo>
                    <a:pt x="1042" y="432"/>
                  </a:lnTo>
                  <a:lnTo>
                    <a:pt x="1042" y="424"/>
                  </a:lnTo>
                  <a:lnTo>
                    <a:pt x="1028" y="426"/>
                  </a:lnTo>
                  <a:lnTo>
                    <a:pt x="1032" y="424"/>
                  </a:lnTo>
                  <a:lnTo>
                    <a:pt x="1038" y="424"/>
                  </a:lnTo>
                  <a:lnTo>
                    <a:pt x="1040" y="422"/>
                  </a:lnTo>
                  <a:lnTo>
                    <a:pt x="1040" y="420"/>
                  </a:lnTo>
                  <a:lnTo>
                    <a:pt x="1038" y="420"/>
                  </a:lnTo>
                  <a:lnTo>
                    <a:pt x="1038" y="416"/>
                  </a:lnTo>
                  <a:lnTo>
                    <a:pt x="1036" y="418"/>
                  </a:lnTo>
                  <a:lnTo>
                    <a:pt x="1032" y="416"/>
                  </a:lnTo>
                  <a:lnTo>
                    <a:pt x="1036" y="412"/>
                  </a:lnTo>
                  <a:lnTo>
                    <a:pt x="1030" y="412"/>
                  </a:lnTo>
                  <a:lnTo>
                    <a:pt x="1032" y="410"/>
                  </a:lnTo>
                  <a:lnTo>
                    <a:pt x="1028" y="408"/>
                  </a:lnTo>
                  <a:lnTo>
                    <a:pt x="1028" y="404"/>
                  </a:lnTo>
                  <a:lnTo>
                    <a:pt x="1026" y="404"/>
                  </a:lnTo>
                  <a:lnTo>
                    <a:pt x="1026" y="398"/>
                  </a:lnTo>
                  <a:lnTo>
                    <a:pt x="1026" y="396"/>
                  </a:lnTo>
                  <a:lnTo>
                    <a:pt x="1024" y="394"/>
                  </a:lnTo>
                  <a:lnTo>
                    <a:pt x="1026" y="394"/>
                  </a:lnTo>
                  <a:lnTo>
                    <a:pt x="1024" y="392"/>
                  </a:lnTo>
                  <a:lnTo>
                    <a:pt x="1020" y="392"/>
                  </a:lnTo>
                  <a:lnTo>
                    <a:pt x="1010" y="406"/>
                  </a:lnTo>
                  <a:lnTo>
                    <a:pt x="1016" y="414"/>
                  </a:lnTo>
                  <a:lnTo>
                    <a:pt x="1010" y="420"/>
                  </a:lnTo>
                  <a:lnTo>
                    <a:pt x="1008" y="418"/>
                  </a:lnTo>
                  <a:lnTo>
                    <a:pt x="1010" y="422"/>
                  </a:lnTo>
                  <a:lnTo>
                    <a:pt x="1010" y="426"/>
                  </a:lnTo>
                  <a:lnTo>
                    <a:pt x="1008" y="426"/>
                  </a:lnTo>
                  <a:lnTo>
                    <a:pt x="1006" y="428"/>
                  </a:lnTo>
                  <a:lnTo>
                    <a:pt x="1008" y="428"/>
                  </a:lnTo>
                  <a:lnTo>
                    <a:pt x="1006" y="430"/>
                  </a:lnTo>
                  <a:lnTo>
                    <a:pt x="1002" y="428"/>
                  </a:lnTo>
                  <a:lnTo>
                    <a:pt x="1008" y="434"/>
                  </a:lnTo>
                  <a:lnTo>
                    <a:pt x="1004" y="440"/>
                  </a:lnTo>
                  <a:lnTo>
                    <a:pt x="1006" y="436"/>
                  </a:lnTo>
                  <a:lnTo>
                    <a:pt x="1004" y="434"/>
                  </a:lnTo>
                  <a:lnTo>
                    <a:pt x="1000" y="430"/>
                  </a:lnTo>
                  <a:lnTo>
                    <a:pt x="996" y="438"/>
                  </a:lnTo>
                  <a:lnTo>
                    <a:pt x="984" y="446"/>
                  </a:lnTo>
                  <a:lnTo>
                    <a:pt x="982" y="450"/>
                  </a:lnTo>
                  <a:lnTo>
                    <a:pt x="980" y="440"/>
                  </a:lnTo>
                  <a:lnTo>
                    <a:pt x="978" y="442"/>
                  </a:lnTo>
                  <a:lnTo>
                    <a:pt x="980" y="436"/>
                  </a:lnTo>
                  <a:lnTo>
                    <a:pt x="974" y="450"/>
                  </a:lnTo>
                  <a:lnTo>
                    <a:pt x="974" y="448"/>
                  </a:lnTo>
                  <a:lnTo>
                    <a:pt x="976" y="440"/>
                  </a:lnTo>
                  <a:lnTo>
                    <a:pt x="972" y="430"/>
                  </a:lnTo>
                  <a:lnTo>
                    <a:pt x="960" y="430"/>
                  </a:lnTo>
                  <a:lnTo>
                    <a:pt x="954" y="436"/>
                  </a:lnTo>
                  <a:lnTo>
                    <a:pt x="948" y="432"/>
                  </a:lnTo>
                  <a:lnTo>
                    <a:pt x="952" y="432"/>
                  </a:lnTo>
                  <a:lnTo>
                    <a:pt x="952" y="426"/>
                  </a:lnTo>
                  <a:lnTo>
                    <a:pt x="954" y="426"/>
                  </a:lnTo>
                  <a:lnTo>
                    <a:pt x="956" y="430"/>
                  </a:lnTo>
                  <a:lnTo>
                    <a:pt x="962" y="426"/>
                  </a:lnTo>
                  <a:lnTo>
                    <a:pt x="962" y="422"/>
                  </a:lnTo>
                  <a:lnTo>
                    <a:pt x="958" y="422"/>
                  </a:lnTo>
                  <a:lnTo>
                    <a:pt x="962" y="418"/>
                  </a:lnTo>
                  <a:lnTo>
                    <a:pt x="956" y="418"/>
                  </a:lnTo>
                  <a:lnTo>
                    <a:pt x="960" y="410"/>
                  </a:lnTo>
                  <a:lnTo>
                    <a:pt x="958" y="406"/>
                  </a:lnTo>
                  <a:lnTo>
                    <a:pt x="952" y="402"/>
                  </a:lnTo>
                  <a:lnTo>
                    <a:pt x="954" y="400"/>
                  </a:lnTo>
                  <a:lnTo>
                    <a:pt x="960" y="398"/>
                  </a:lnTo>
                  <a:lnTo>
                    <a:pt x="956" y="390"/>
                  </a:lnTo>
                  <a:lnTo>
                    <a:pt x="956" y="382"/>
                  </a:lnTo>
                  <a:lnTo>
                    <a:pt x="960" y="376"/>
                  </a:lnTo>
                  <a:lnTo>
                    <a:pt x="956" y="372"/>
                  </a:lnTo>
                  <a:lnTo>
                    <a:pt x="954" y="372"/>
                  </a:lnTo>
                  <a:lnTo>
                    <a:pt x="954" y="374"/>
                  </a:lnTo>
                  <a:lnTo>
                    <a:pt x="950" y="376"/>
                  </a:lnTo>
                  <a:lnTo>
                    <a:pt x="948" y="370"/>
                  </a:lnTo>
                  <a:lnTo>
                    <a:pt x="938" y="372"/>
                  </a:lnTo>
                  <a:lnTo>
                    <a:pt x="936" y="368"/>
                  </a:lnTo>
                  <a:lnTo>
                    <a:pt x="930" y="368"/>
                  </a:lnTo>
                  <a:lnTo>
                    <a:pt x="930" y="366"/>
                  </a:lnTo>
                  <a:lnTo>
                    <a:pt x="926" y="364"/>
                  </a:lnTo>
                  <a:lnTo>
                    <a:pt x="926" y="360"/>
                  </a:lnTo>
                  <a:lnTo>
                    <a:pt x="930" y="356"/>
                  </a:lnTo>
                  <a:lnTo>
                    <a:pt x="926" y="354"/>
                  </a:lnTo>
                  <a:lnTo>
                    <a:pt x="922" y="358"/>
                  </a:lnTo>
                  <a:lnTo>
                    <a:pt x="920" y="356"/>
                  </a:lnTo>
                  <a:lnTo>
                    <a:pt x="924" y="354"/>
                  </a:lnTo>
                  <a:lnTo>
                    <a:pt x="920" y="350"/>
                  </a:lnTo>
                  <a:lnTo>
                    <a:pt x="920" y="346"/>
                  </a:lnTo>
                  <a:lnTo>
                    <a:pt x="916" y="346"/>
                  </a:lnTo>
                  <a:lnTo>
                    <a:pt x="916" y="350"/>
                  </a:lnTo>
                  <a:lnTo>
                    <a:pt x="914" y="350"/>
                  </a:lnTo>
                  <a:lnTo>
                    <a:pt x="916" y="344"/>
                  </a:lnTo>
                  <a:lnTo>
                    <a:pt x="916" y="340"/>
                  </a:lnTo>
                  <a:lnTo>
                    <a:pt x="900" y="332"/>
                  </a:lnTo>
                  <a:lnTo>
                    <a:pt x="888" y="336"/>
                  </a:lnTo>
                  <a:lnTo>
                    <a:pt x="888" y="340"/>
                  </a:lnTo>
                  <a:lnTo>
                    <a:pt x="882" y="340"/>
                  </a:lnTo>
                  <a:lnTo>
                    <a:pt x="884" y="338"/>
                  </a:lnTo>
                  <a:lnTo>
                    <a:pt x="882" y="336"/>
                  </a:lnTo>
                  <a:lnTo>
                    <a:pt x="876" y="338"/>
                  </a:lnTo>
                  <a:lnTo>
                    <a:pt x="876" y="336"/>
                  </a:lnTo>
                  <a:lnTo>
                    <a:pt x="866" y="332"/>
                  </a:lnTo>
                  <a:lnTo>
                    <a:pt x="850" y="330"/>
                  </a:lnTo>
                  <a:lnTo>
                    <a:pt x="850" y="328"/>
                  </a:lnTo>
                  <a:lnTo>
                    <a:pt x="840" y="338"/>
                  </a:lnTo>
                  <a:lnTo>
                    <a:pt x="840" y="346"/>
                  </a:lnTo>
                  <a:lnTo>
                    <a:pt x="842" y="350"/>
                  </a:lnTo>
                  <a:lnTo>
                    <a:pt x="848" y="354"/>
                  </a:lnTo>
                  <a:lnTo>
                    <a:pt x="852" y="352"/>
                  </a:lnTo>
                  <a:lnTo>
                    <a:pt x="850" y="356"/>
                  </a:lnTo>
                  <a:lnTo>
                    <a:pt x="846" y="362"/>
                  </a:lnTo>
                  <a:lnTo>
                    <a:pt x="846" y="364"/>
                  </a:lnTo>
                  <a:lnTo>
                    <a:pt x="842" y="374"/>
                  </a:lnTo>
                  <a:lnTo>
                    <a:pt x="842" y="378"/>
                  </a:lnTo>
                  <a:lnTo>
                    <a:pt x="844" y="380"/>
                  </a:lnTo>
                  <a:lnTo>
                    <a:pt x="850" y="380"/>
                  </a:lnTo>
                  <a:lnTo>
                    <a:pt x="846" y="382"/>
                  </a:lnTo>
                  <a:lnTo>
                    <a:pt x="848" y="384"/>
                  </a:lnTo>
                  <a:lnTo>
                    <a:pt x="846" y="388"/>
                  </a:lnTo>
                  <a:lnTo>
                    <a:pt x="850" y="396"/>
                  </a:lnTo>
                  <a:lnTo>
                    <a:pt x="850" y="398"/>
                  </a:lnTo>
                  <a:lnTo>
                    <a:pt x="848" y="398"/>
                  </a:lnTo>
                  <a:lnTo>
                    <a:pt x="848" y="400"/>
                  </a:lnTo>
                  <a:lnTo>
                    <a:pt x="854" y="400"/>
                  </a:lnTo>
                  <a:lnTo>
                    <a:pt x="852" y="404"/>
                  </a:lnTo>
                  <a:lnTo>
                    <a:pt x="852" y="408"/>
                  </a:lnTo>
                  <a:lnTo>
                    <a:pt x="856" y="410"/>
                  </a:lnTo>
                  <a:lnTo>
                    <a:pt x="852" y="412"/>
                  </a:lnTo>
                  <a:lnTo>
                    <a:pt x="848" y="410"/>
                  </a:lnTo>
                  <a:lnTo>
                    <a:pt x="846" y="412"/>
                  </a:lnTo>
                  <a:lnTo>
                    <a:pt x="848" y="420"/>
                  </a:lnTo>
                  <a:lnTo>
                    <a:pt x="834" y="424"/>
                  </a:lnTo>
                  <a:lnTo>
                    <a:pt x="834" y="430"/>
                  </a:lnTo>
                  <a:lnTo>
                    <a:pt x="834" y="432"/>
                  </a:lnTo>
                  <a:lnTo>
                    <a:pt x="844" y="442"/>
                  </a:lnTo>
                  <a:lnTo>
                    <a:pt x="850" y="444"/>
                  </a:lnTo>
                  <a:lnTo>
                    <a:pt x="860" y="478"/>
                  </a:lnTo>
                  <a:lnTo>
                    <a:pt x="860" y="494"/>
                  </a:lnTo>
                  <a:lnTo>
                    <a:pt x="864" y="488"/>
                  </a:lnTo>
                  <a:lnTo>
                    <a:pt x="866" y="494"/>
                  </a:lnTo>
                  <a:lnTo>
                    <a:pt x="868" y="496"/>
                  </a:lnTo>
                  <a:lnTo>
                    <a:pt x="864" y="498"/>
                  </a:lnTo>
                  <a:lnTo>
                    <a:pt x="860" y="498"/>
                  </a:lnTo>
                  <a:lnTo>
                    <a:pt x="850" y="514"/>
                  </a:lnTo>
                  <a:lnTo>
                    <a:pt x="846" y="520"/>
                  </a:lnTo>
                  <a:lnTo>
                    <a:pt x="822" y="534"/>
                  </a:lnTo>
                  <a:lnTo>
                    <a:pt x="826" y="538"/>
                  </a:lnTo>
                  <a:lnTo>
                    <a:pt x="832" y="548"/>
                  </a:lnTo>
                  <a:lnTo>
                    <a:pt x="834" y="574"/>
                  </a:lnTo>
                  <a:lnTo>
                    <a:pt x="834" y="574"/>
                  </a:lnTo>
                  <a:lnTo>
                    <a:pt x="834" y="576"/>
                  </a:lnTo>
                  <a:lnTo>
                    <a:pt x="834" y="580"/>
                  </a:lnTo>
                  <a:lnTo>
                    <a:pt x="840" y="586"/>
                  </a:lnTo>
                  <a:lnTo>
                    <a:pt x="846" y="586"/>
                  </a:lnTo>
                  <a:lnTo>
                    <a:pt x="844" y="588"/>
                  </a:lnTo>
                  <a:lnTo>
                    <a:pt x="840" y="588"/>
                  </a:lnTo>
                  <a:lnTo>
                    <a:pt x="834" y="596"/>
                  </a:lnTo>
                  <a:lnTo>
                    <a:pt x="830" y="596"/>
                  </a:lnTo>
                  <a:lnTo>
                    <a:pt x="836" y="602"/>
                  </a:lnTo>
                  <a:lnTo>
                    <a:pt x="834" y="606"/>
                  </a:lnTo>
                  <a:lnTo>
                    <a:pt x="832" y="608"/>
                  </a:lnTo>
                  <a:lnTo>
                    <a:pt x="832" y="608"/>
                  </a:lnTo>
                  <a:lnTo>
                    <a:pt x="830" y="604"/>
                  </a:lnTo>
                  <a:lnTo>
                    <a:pt x="828" y="600"/>
                  </a:lnTo>
                  <a:lnTo>
                    <a:pt x="824" y="600"/>
                  </a:lnTo>
                  <a:lnTo>
                    <a:pt x="822" y="604"/>
                  </a:lnTo>
                  <a:lnTo>
                    <a:pt x="822" y="616"/>
                  </a:lnTo>
                  <a:lnTo>
                    <a:pt x="822" y="616"/>
                  </a:lnTo>
                  <a:lnTo>
                    <a:pt x="824" y="618"/>
                  </a:lnTo>
                  <a:lnTo>
                    <a:pt x="820" y="612"/>
                  </a:lnTo>
                  <a:lnTo>
                    <a:pt x="812" y="606"/>
                  </a:lnTo>
                  <a:lnTo>
                    <a:pt x="804" y="612"/>
                  </a:lnTo>
                  <a:lnTo>
                    <a:pt x="810" y="604"/>
                  </a:lnTo>
                  <a:lnTo>
                    <a:pt x="808" y="598"/>
                  </a:lnTo>
                  <a:lnTo>
                    <a:pt x="800" y="590"/>
                  </a:lnTo>
                  <a:lnTo>
                    <a:pt x="788" y="590"/>
                  </a:lnTo>
                  <a:lnTo>
                    <a:pt x="798" y="586"/>
                  </a:lnTo>
                  <a:lnTo>
                    <a:pt x="786" y="570"/>
                  </a:lnTo>
                  <a:lnTo>
                    <a:pt x="786" y="566"/>
                  </a:lnTo>
                  <a:lnTo>
                    <a:pt x="788" y="564"/>
                  </a:lnTo>
                  <a:lnTo>
                    <a:pt x="788" y="550"/>
                  </a:lnTo>
                  <a:lnTo>
                    <a:pt x="784" y="544"/>
                  </a:lnTo>
                  <a:lnTo>
                    <a:pt x="786" y="528"/>
                  </a:lnTo>
                  <a:lnTo>
                    <a:pt x="786" y="522"/>
                  </a:lnTo>
                  <a:lnTo>
                    <a:pt x="784" y="522"/>
                  </a:lnTo>
                  <a:lnTo>
                    <a:pt x="774" y="518"/>
                  </a:lnTo>
                  <a:lnTo>
                    <a:pt x="746" y="518"/>
                  </a:lnTo>
                  <a:lnTo>
                    <a:pt x="742" y="528"/>
                  </a:lnTo>
                  <a:lnTo>
                    <a:pt x="746" y="516"/>
                  </a:lnTo>
                  <a:lnTo>
                    <a:pt x="738" y="510"/>
                  </a:lnTo>
                  <a:lnTo>
                    <a:pt x="724" y="504"/>
                  </a:lnTo>
                  <a:lnTo>
                    <a:pt x="716" y="502"/>
                  </a:lnTo>
                  <a:lnTo>
                    <a:pt x="714" y="502"/>
                  </a:lnTo>
                  <a:lnTo>
                    <a:pt x="708" y="490"/>
                  </a:lnTo>
                  <a:lnTo>
                    <a:pt x="696" y="482"/>
                  </a:lnTo>
                  <a:lnTo>
                    <a:pt x="690" y="482"/>
                  </a:lnTo>
                  <a:lnTo>
                    <a:pt x="680" y="476"/>
                  </a:lnTo>
                  <a:lnTo>
                    <a:pt x="674" y="472"/>
                  </a:lnTo>
                  <a:lnTo>
                    <a:pt x="668" y="470"/>
                  </a:lnTo>
                  <a:lnTo>
                    <a:pt x="652" y="478"/>
                  </a:lnTo>
                  <a:lnTo>
                    <a:pt x="652" y="476"/>
                  </a:lnTo>
                  <a:lnTo>
                    <a:pt x="646" y="480"/>
                  </a:lnTo>
                  <a:lnTo>
                    <a:pt x="650" y="474"/>
                  </a:lnTo>
                  <a:lnTo>
                    <a:pt x="650" y="466"/>
                  </a:lnTo>
                  <a:lnTo>
                    <a:pt x="646" y="460"/>
                  </a:lnTo>
                  <a:lnTo>
                    <a:pt x="646" y="452"/>
                  </a:lnTo>
                  <a:lnTo>
                    <a:pt x="642" y="442"/>
                  </a:lnTo>
                  <a:lnTo>
                    <a:pt x="640" y="434"/>
                  </a:lnTo>
                  <a:lnTo>
                    <a:pt x="628" y="432"/>
                  </a:lnTo>
                  <a:lnTo>
                    <a:pt x="626" y="438"/>
                  </a:lnTo>
                  <a:lnTo>
                    <a:pt x="624" y="432"/>
                  </a:lnTo>
                  <a:lnTo>
                    <a:pt x="624" y="432"/>
                  </a:lnTo>
                  <a:lnTo>
                    <a:pt x="620" y="426"/>
                  </a:lnTo>
                  <a:lnTo>
                    <a:pt x="616" y="426"/>
                  </a:lnTo>
                  <a:lnTo>
                    <a:pt x="620" y="422"/>
                  </a:lnTo>
                  <a:lnTo>
                    <a:pt x="620" y="400"/>
                  </a:lnTo>
                  <a:lnTo>
                    <a:pt x="620" y="386"/>
                  </a:lnTo>
                  <a:lnTo>
                    <a:pt x="622" y="386"/>
                  </a:lnTo>
                  <a:lnTo>
                    <a:pt x="624" y="376"/>
                  </a:lnTo>
                  <a:lnTo>
                    <a:pt x="626" y="376"/>
                  </a:lnTo>
                  <a:lnTo>
                    <a:pt x="628" y="368"/>
                  </a:lnTo>
                  <a:lnTo>
                    <a:pt x="622" y="362"/>
                  </a:lnTo>
                  <a:lnTo>
                    <a:pt x="630" y="360"/>
                  </a:lnTo>
                  <a:lnTo>
                    <a:pt x="636" y="356"/>
                  </a:lnTo>
                  <a:lnTo>
                    <a:pt x="638" y="350"/>
                  </a:lnTo>
                  <a:lnTo>
                    <a:pt x="636" y="348"/>
                  </a:lnTo>
                  <a:lnTo>
                    <a:pt x="640" y="348"/>
                  </a:lnTo>
                  <a:lnTo>
                    <a:pt x="644" y="340"/>
                  </a:lnTo>
                  <a:lnTo>
                    <a:pt x="644" y="338"/>
                  </a:lnTo>
                  <a:lnTo>
                    <a:pt x="648" y="344"/>
                  </a:lnTo>
                  <a:lnTo>
                    <a:pt x="648" y="336"/>
                  </a:lnTo>
                  <a:lnTo>
                    <a:pt x="648" y="328"/>
                  </a:lnTo>
                  <a:lnTo>
                    <a:pt x="656" y="328"/>
                  </a:lnTo>
                  <a:lnTo>
                    <a:pt x="652" y="326"/>
                  </a:lnTo>
                  <a:lnTo>
                    <a:pt x="650" y="322"/>
                  </a:lnTo>
                  <a:lnTo>
                    <a:pt x="650" y="320"/>
                  </a:lnTo>
                  <a:lnTo>
                    <a:pt x="664" y="322"/>
                  </a:lnTo>
                  <a:lnTo>
                    <a:pt x="674" y="318"/>
                  </a:lnTo>
                  <a:lnTo>
                    <a:pt x="676" y="316"/>
                  </a:lnTo>
                  <a:lnTo>
                    <a:pt x="674" y="308"/>
                  </a:lnTo>
                  <a:lnTo>
                    <a:pt x="672" y="302"/>
                  </a:lnTo>
                  <a:lnTo>
                    <a:pt x="670" y="302"/>
                  </a:lnTo>
                  <a:lnTo>
                    <a:pt x="660" y="294"/>
                  </a:lnTo>
                  <a:lnTo>
                    <a:pt x="654" y="298"/>
                  </a:lnTo>
                  <a:lnTo>
                    <a:pt x="656" y="294"/>
                  </a:lnTo>
                  <a:lnTo>
                    <a:pt x="650" y="292"/>
                  </a:lnTo>
                  <a:lnTo>
                    <a:pt x="650" y="294"/>
                  </a:lnTo>
                  <a:lnTo>
                    <a:pt x="648" y="292"/>
                  </a:lnTo>
                  <a:lnTo>
                    <a:pt x="640" y="288"/>
                  </a:lnTo>
                  <a:lnTo>
                    <a:pt x="640" y="290"/>
                  </a:lnTo>
                  <a:lnTo>
                    <a:pt x="638" y="290"/>
                  </a:lnTo>
                  <a:lnTo>
                    <a:pt x="636" y="288"/>
                  </a:lnTo>
                  <a:lnTo>
                    <a:pt x="638" y="284"/>
                  </a:lnTo>
                  <a:lnTo>
                    <a:pt x="654" y="292"/>
                  </a:lnTo>
                  <a:lnTo>
                    <a:pt x="664" y="290"/>
                  </a:lnTo>
                  <a:lnTo>
                    <a:pt x="664" y="294"/>
                  </a:lnTo>
                  <a:lnTo>
                    <a:pt x="676" y="302"/>
                  </a:lnTo>
                  <a:lnTo>
                    <a:pt x="682" y="296"/>
                  </a:lnTo>
                  <a:lnTo>
                    <a:pt x="684" y="290"/>
                  </a:lnTo>
                  <a:lnTo>
                    <a:pt x="682" y="290"/>
                  </a:lnTo>
                  <a:lnTo>
                    <a:pt x="684" y="286"/>
                  </a:lnTo>
                  <a:lnTo>
                    <a:pt x="686" y="288"/>
                  </a:lnTo>
                  <a:lnTo>
                    <a:pt x="686" y="280"/>
                  </a:lnTo>
                  <a:lnTo>
                    <a:pt x="696" y="286"/>
                  </a:lnTo>
                  <a:lnTo>
                    <a:pt x="696" y="284"/>
                  </a:lnTo>
                  <a:lnTo>
                    <a:pt x="702" y="286"/>
                  </a:lnTo>
                  <a:lnTo>
                    <a:pt x="710" y="280"/>
                  </a:lnTo>
                  <a:lnTo>
                    <a:pt x="712" y="274"/>
                  </a:lnTo>
                  <a:lnTo>
                    <a:pt x="712" y="270"/>
                  </a:lnTo>
                  <a:lnTo>
                    <a:pt x="716" y="268"/>
                  </a:lnTo>
                  <a:lnTo>
                    <a:pt x="724" y="256"/>
                  </a:lnTo>
                  <a:lnTo>
                    <a:pt x="726" y="248"/>
                  </a:lnTo>
                  <a:lnTo>
                    <a:pt x="696" y="244"/>
                  </a:lnTo>
                  <a:lnTo>
                    <a:pt x="686" y="230"/>
                  </a:lnTo>
                  <a:lnTo>
                    <a:pt x="682" y="228"/>
                  </a:lnTo>
                  <a:lnTo>
                    <a:pt x="682" y="226"/>
                  </a:lnTo>
                  <a:lnTo>
                    <a:pt x="690" y="226"/>
                  </a:lnTo>
                  <a:lnTo>
                    <a:pt x="700" y="232"/>
                  </a:lnTo>
                  <a:lnTo>
                    <a:pt x="710" y="244"/>
                  </a:lnTo>
                  <a:lnTo>
                    <a:pt x="722" y="242"/>
                  </a:lnTo>
                  <a:lnTo>
                    <a:pt x="736" y="220"/>
                  </a:lnTo>
                  <a:lnTo>
                    <a:pt x="738" y="216"/>
                  </a:lnTo>
                  <a:lnTo>
                    <a:pt x="736" y="214"/>
                  </a:lnTo>
                  <a:lnTo>
                    <a:pt x="728" y="210"/>
                  </a:lnTo>
                  <a:lnTo>
                    <a:pt x="728" y="208"/>
                  </a:lnTo>
                  <a:lnTo>
                    <a:pt x="730" y="204"/>
                  </a:lnTo>
                  <a:lnTo>
                    <a:pt x="740" y="206"/>
                  </a:lnTo>
                  <a:lnTo>
                    <a:pt x="746" y="204"/>
                  </a:lnTo>
                  <a:lnTo>
                    <a:pt x="748" y="214"/>
                  </a:lnTo>
                  <a:lnTo>
                    <a:pt x="758" y="216"/>
                  </a:lnTo>
                  <a:lnTo>
                    <a:pt x="758" y="210"/>
                  </a:lnTo>
                  <a:lnTo>
                    <a:pt x="758" y="210"/>
                  </a:lnTo>
                  <a:lnTo>
                    <a:pt x="768" y="216"/>
                  </a:lnTo>
                  <a:lnTo>
                    <a:pt x="766" y="208"/>
                  </a:lnTo>
                  <a:lnTo>
                    <a:pt x="762" y="204"/>
                  </a:lnTo>
                  <a:lnTo>
                    <a:pt x="762" y="200"/>
                  </a:lnTo>
                  <a:lnTo>
                    <a:pt x="764" y="198"/>
                  </a:lnTo>
                  <a:lnTo>
                    <a:pt x="774" y="210"/>
                  </a:lnTo>
                  <a:lnTo>
                    <a:pt x="778" y="204"/>
                  </a:lnTo>
                  <a:lnTo>
                    <a:pt x="782" y="202"/>
                  </a:lnTo>
                  <a:lnTo>
                    <a:pt x="794" y="188"/>
                  </a:lnTo>
                  <a:lnTo>
                    <a:pt x="798" y="186"/>
                  </a:lnTo>
                  <a:lnTo>
                    <a:pt x="800" y="182"/>
                  </a:lnTo>
                  <a:lnTo>
                    <a:pt x="798" y="176"/>
                  </a:lnTo>
                  <a:lnTo>
                    <a:pt x="800" y="172"/>
                  </a:lnTo>
                  <a:lnTo>
                    <a:pt x="790" y="158"/>
                  </a:lnTo>
                  <a:lnTo>
                    <a:pt x="792" y="146"/>
                  </a:lnTo>
                  <a:lnTo>
                    <a:pt x="786" y="148"/>
                  </a:lnTo>
                  <a:lnTo>
                    <a:pt x="786" y="144"/>
                  </a:lnTo>
                  <a:lnTo>
                    <a:pt x="786" y="144"/>
                  </a:lnTo>
                  <a:lnTo>
                    <a:pt x="786" y="142"/>
                  </a:lnTo>
                  <a:lnTo>
                    <a:pt x="784" y="138"/>
                  </a:lnTo>
                  <a:lnTo>
                    <a:pt x="784" y="136"/>
                  </a:lnTo>
                  <a:lnTo>
                    <a:pt x="790" y="134"/>
                  </a:lnTo>
                  <a:lnTo>
                    <a:pt x="792" y="140"/>
                  </a:lnTo>
                  <a:lnTo>
                    <a:pt x="800" y="130"/>
                  </a:lnTo>
                  <a:lnTo>
                    <a:pt x="800" y="124"/>
                  </a:lnTo>
                  <a:lnTo>
                    <a:pt x="792" y="122"/>
                  </a:lnTo>
                  <a:lnTo>
                    <a:pt x="800" y="114"/>
                  </a:lnTo>
                  <a:lnTo>
                    <a:pt x="794" y="108"/>
                  </a:lnTo>
                  <a:lnTo>
                    <a:pt x="786" y="108"/>
                  </a:lnTo>
                  <a:lnTo>
                    <a:pt x="788" y="108"/>
                  </a:lnTo>
                  <a:lnTo>
                    <a:pt x="786" y="104"/>
                  </a:lnTo>
                  <a:lnTo>
                    <a:pt x="782" y="100"/>
                  </a:lnTo>
                  <a:lnTo>
                    <a:pt x="784" y="100"/>
                  </a:lnTo>
                  <a:lnTo>
                    <a:pt x="782" y="90"/>
                  </a:lnTo>
                  <a:lnTo>
                    <a:pt x="770" y="92"/>
                  </a:lnTo>
                  <a:lnTo>
                    <a:pt x="756" y="86"/>
                  </a:lnTo>
                  <a:lnTo>
                    <a:pt x="744" y="86"/>
                  </a:lnTo>
                  <a:lnTo>
                    <a:pt x="744" y="92"/>
                  </a:lnTo>
                  <a:lnTo>
                    <a:pt x="746" y="102"/>
                  </a:lnTo>
                  <a:lnTo>
                    <a:pt x="744" y="106"/>
                  </a:lnTo>
                  <a:lnTo>
                    <a:pt x="748" y="112"/>
                  </a:lnTo>
                  <a:lnTo>
                    <a:pt x="754" y="116"/>
                  </a:lnTo>
                  <a:lnTo>
                    <a:pt x="754" y="118"/>
                  </a:lnTo>
                  <a:lnTo>
                    <a:pt x="750" y="118"/>
                  </a:lnTo>
                  <a:lnTo>
                    <a:pt x="748" y="122"/>
                  </a:lnTo>
                  <a:lnTo>
                    <a:pt x="754" y="126"/>
                  </a:lnTo>
                  <a:lnTo>
                    <a:pt x="746" y="126"/>
                  </a:lnTo>
                  <a:lnTo>
                    <a:pt x="740" y="130"/>
                  </a:lnTo>
                  <a:lnTo>
                    <a:pt x="740" y="142"/>
                  </a:lnTo>
                  <a:lnTo>
                    <a:pt x="736" y="154"/>
                  </a:lnTo>
                  <a:lnTo>
                    <a:pt x="730" y="164"/>
                  </a:lnTo>
                  <a:lnTo>
                    <a:pt x="728" y="174"/>
                  </a:lnTo>
                  <a:lnTo>
                    <a:pt x="722" y="174"/>
                  </a:lnTo>
                  <a:lnTo>
                    <a:pt x="722" y="180"/>
                  </a:lnTo>
                  <a:lnTo>
                    <a:pt x="720" y="180"/>
                  </a:lnTo>
                  <a:lnTo>
                    <a:pt x="704" y="156"/>
                  </a:lnTo>
                  <a:lnTo>
                    <a:pt x="706" y="150"/>
                  </a:lnTo>
                  <a:lnTo>
                    <a:pt x="704" y="144"/>
                  </a:lnTo>
                  <a:lnTo>
                    <a:pt x="706" y="140"/>
                  </a:lnTo>
                  <a:lnTo>
                    <a:pt x="708" y="144"/>
                  </a:lnTo>
                  <a:lnTo>
                    <a:pt x="712" y="144"/>
                  </a:lnTo>
                  <a:lnTo>
                    <a:pt x="708" y="122"/>
                  </a:lnTo>
                  <a:lnTo>
                    <a:pt x="700" y="116"/>
                  </a:lnTo>
                  <a:lnTo>
                    <a:pt x="696" y="108"/>
                  </a:lnTo>
                  <a:lnTo>
                    <a:pt x="690" y="108"/>
                  </a:lnTo>
                  <a:lnTo>
                    <a:pt x="686" y="116"/>
                  </a:lnTo>
                  <a:lnTo>
                    <a:pt x="686" y="128"/>
                  </a:lnTo>
                  <a:lnTo>
                    <a:pt x="684" y="128"/>
                  </a:lnTo>
                  <a:lnTo>
                    <a:pt x="684" y="136"/>
                  </a:lnTo>
                  <a:lnTo>
                    <a:pt x="682" y="140"/>
                  </a:lnTo>
                  <a:lnTo>
                    <a:pt x="678" y="142"/>
                  </a:lnTo>
                  <a:lnTo>
                    <a:pt x="676" y="134"/>
                  </a:lnTo>
                  <a:lnTo>
                    <a:pt x="678" y="124"/>
                  </a:lnTo>
                  <a:lnTo>
                    <a:pt x="672" y="114"/>
                  </a:lnTo>
                  <a:lnTo>
                    <a:pt x="664" y="104"/>
                  </a:lnTo>
                  <a:lnTo>
                    <a:pt x="670" y="106"/>
                  </a:lnTo>
                  <a:lnTo>
                    <a:pt x="672" y="102"/>
                  </a:lnTo>
                  <a:lnTo>
                    <a:pt x="672" y="98"/>
                  </a:lnTo>
                  <a:lnTo>
                    <a:pt x="670" y="100"/>
                  </a:lnTo>
                  <a:lnTo>
                    <a:pt x="664" y="98"/>
                  </a:lnTo>
                  <a:lnTo>
                    <a:pt x="666" y="94"/>
                  </a:lnTo>
                  <a:lnTo>
                    <a:pt x="658" y="98"/>
                  </a:lnTo>
                  <a:lnTo>
                    <a:pt x="652" y="92"/>
                  </a:lnTo>
                  <a:lnTo>
                    <a:pt x="648" y="92"/>
                  </a:lnTo>
                  <a:lnTo>
                    <a:pt x="646" y="90"/>
                  </a:lnTo>
                  <a:lnTo>
                    <a:pt x="650" y="86"/>
                  </a:lnTo>
                  <a:lnTo>
                    <a:pt x="656" y="80"/>
                  </a:lnTo>
                  <a:lnTo>
                    <a:pt x="650" y="76"/>
                  </a:lnTo>
                  <a:lnTo>
                    <a:pt x="650" y="72"/>
                  </a:lnTo>
                  <a:lnTo>
                    <a:pt x="662" y="74"/>
                  </a:lnTo>
                  <a:lnTo>
                    <a:pt x="658" y="66"/>
                  </a:lnTo>
                  <a:lnTo>
                    <a:pt x="656" y="68"/>
                  </a:lnTo>
                  <a:lnTo>
                    <a:pt x="652" y="54"/>
                  </a:lnTo>
                  <a:lnTo>
                    <a:pt x="646" y="52"/>
                  </a:lnTo>
                  <a:lnTo>
                    <a:pt x="646" y="48"/>
                  </a:lnTo>
                  <a:lnTo>
                    <a:pt x="644" y="48"/>
                  </a:lnTo>
                  <a:lnTo>
                    <a:pt x="644" y="34"/>
                  </a:lnTo>
                  <a:lnTo>
                    <a:pt x="642" y="26"/>
                  </a:lnTo>
                  <a:lnTo>
                    <a:pt x="634" y="16"/>
                  </a:lnTo>
                  <a:lnTo>
                    <a:pt x="632" y="14"/>
                  </a:lnTo>
                  <a:lnTo>
                    <a:pt x="634" y="8"/>
                  </a:lnTo>
                  <a:lnTo>
                    <a:pt x="630" y="10"/>
                  </a:lnTo>
                  <a:lnTo>
                    <a:pt x="628" y="6"/>
                  </a:lnTo>
                  <a:lnTo>
                    <a:pt x="624" y="10"/>
                  </a:lnTo>
                  <a:lnTo>
                    <a:pt x="624" y="6"/>
                  </a:lnTo>
                  <a:lnTo>
                    <a:pt x="622" y="6"/>
                  </a:lnTo>
                  <a:lnTo>
                    <a:pt x="624" y="2"/>
                  </a:lnTo>
                  <a:lnTo>
                    <a:pt x="614" y="0"/>
                  </a:lnTo>
                  <a:lnTo>
                    <a:pt x="606" y="16"/>
                  </a:lnTo>
                  <a:lnTo>
                    <a:pt x="610" y="20"/>
                  </a:lnTo>
                  <a:lnTo>
                    <a:pt x="608" y="28"/>
                  </a:lnTo>
                  <a:lnTo>
                    <a:pt x="604" y="24"/>
                  </a:lnTo>
                  <a:lnTo>
                    <a:pt x="598" y="28"/>
                  </a:lnTo>
                  <a:lnTo>
                    <a:pt x="600" y="36"/>
                  </a:lnTo>
                  <a:lnTo>
                    <a:pt x="598" y="46"/>
                  </a:lnTo>
                  <a:lnTo>
                    <a:pt x="602" y="54"/>
                  </a:lnTo>
                  <a:lnTo>
                    <a:pt x="602" y="52"/>
                  </a:lnTo>
                  <a:lnTo>
                    <a:pt x="602" y="58"/>
                  </a:lnTo>
                  <a:lnTo>
                    <a:pt x="600" y="56"/>
                  </a:lnTo>
                  <a:lnTo>
                    <a:pt x="596" y="64"/>
                  </a:lnTo>
                  <a:lnTo>
                    <a:pt x="596" y="76"/>
                  </a:lnTo>
                  <a:lnTo>
                    <a:pt x="602" y="82"/>
                  </a:lnTo>
                  <a:lnTo>
                    <a:pt x="602" y="84"/>
                  </a:lnTo>
                  <a:lnTo>
                    <a:pt x="602" y="86"/>
                  </a:lnTo>
                  <a:lnTo>
                    <a:pt x="612" y="88"/>
                  </a:lnTo>
                  <a:lnTo>
                    <a:pt x="612" y="92"/>
                  </a:lnTo>
                  <a:lnTo>
                    <a:pt x="618" y="96"/>
                  </a:lnTo>
                  <a:lnTo>
                    <a:pt x="620" y="92"/>
                  </a:lnTo>
                  <a:lnTo>
                    <a:pt x="624" y="100"/>
                  </a:lnTo>
                  <a:lnTo>
                    <a:pt x="634" y="98"/>
                  </a:lnTo>
                  <a:lnTo>
                    <a:pt x="634" y="104"/>
                  </a:lnTo>
                  <a:lnTo>
                    <a:pt x="634" y="108"/>
                  </a:lnTo>
                  <a:lnTo>
                    <a:pt x="630" y="108"/>
                  </a:lnTo>
                  <a:lnTo>
                    <a:pt x="632" y="102"/>
                  </a:lnTo>
                  <a:lnTo>
                    <a:pt x="628" y="104"/>
                  </a:lnTo>
                  <a:lnTo>
                    <a:pt x="624" y="112"/>
                  </a:lnTo>
                  <a:lnTo>
                    <a:pt x="626" y="114"/>
                  </a:lnTo>
                  <a:lnTo>
                    <a:pt x="624" y="120"/>
                  </a:lnTo>
                  <a:lnTo>
                    <a:pt x="622" y="120"/>
                  </a:lnTo>
                  <a:lnTo>
                    <a:pt x="620" y="126"/>
                  </a:lnTo>
                  <a:lnTo>
                    <a:pt x="628" y="126"/>
                  </a:lnTo>
                  <a:lnTo>
                    <a:pt x="632" y="120"/>
                  </a:lnTo>
                  <a:lnTo>
                    <a:pt x="628" y="122"/>
                  </a:lnTo>
                  <a:lnTo>
                    <a:pt x="630" y="116"/>
                  </a:lnTo>
                  <a:lnTo>
                    <a:pt x="632" y="118"/>
                  </a:lnTo>
                  <a:lnTo>
                    <a:pt x="634" y="130"/>
                  </a:lnTo>
                  <a:lnTo>
                    <a:pt x="636" y="132"/>
                  </a:lnTo>
                  <a:lnTo>
                    <a:pt x="628" y="138"/>
                  </a:lnTo>
                  <a:lnTo>
                    <a:pt x="626" y="144"/>
                  </a:lnTo>
                  <a:lnTo>
                    <a:pt x="620" y="152"/>
                  </a:lnTo>
                  <a:lnTo>
                    <a:pt x="608" y="150"/>
                  </a:lnTo>
                  <a:lnTo>
                    <a:pt x="610" y="154"/>
                  </a:lnTo>
                  <a:lnTo>
                    <a:pt x="608" y="162"/>
                  </a:lnTo>
                  <a:lnTo>
                    <a:pt x="612" y="168"/>
                  </a:lnTo>
                  <a:lnTo>
                    <a:pt x="614" y="176"/>
                  </a:lnTo>
                  <a:lnTo>
                    <a:pt x="612" y="180"/>
                  </a:lnTo>
                  <a:lnTo>
                    <a:pt x="608" y="178"/>
                  </a:lnTo>
                  <a:lnTo>
                    <a:pt x="610" y="174"/>
                  </a:lnTo>
                  <a:lnTo>
                    <a:pt x="602" y="178"/>
                  </a:lnTo>
                  <a:lnTo>
                    <a:pt x="602" y="172"/>
                  </a:lnTo>
                  <a:lnTo>
                    <a:pt x="598" y="172"/>
                  </a:lnTo>
                  <a:lnTo>
                    <a:pt x="598" y="168"/>
                  </a:lnTo>
                  <a:lnTo>
                    <a:pt x="602" y="166"/>
                  </a:lnTo>
                  <a:lnTo>
                    <a:pt x="600" y="162"/>
                  </a:lnTo>
                  <a:lnTo>
                    <a:pt x="602" y="154"/>
                  </a:lnTo>
                  <a:lnTo>
                    <a:pt x="602" y="144"/>
                  </a:lnTo>
                  <a:lnTo>
                    <a:pt x="596" y="148"/>
                  </a:lnTo>
                  <a:lnTo>
                    <a:pt x="596" y="152"/>
                  </a:lnTo>
                  <a:lnTo>
                    <a:pt x="594" y="152"/>
                  </a:lnTo>
                  <a:lnTo>
                    <a:pt x="592" y="150"/>
                  </a:lnTo>
                  <a:lnTo>
                    <a:pt x="596" y="142"/>
                  </a:lnTo>
                  <a:lnTo>
                    <a:pt x="590" y="142"/>
                  </a:lnTo>
                  <a:lnTo>
                    <a:pt x="592" y="140"/>
                  </a:lnTo>
                  <a:lnTo>
                    <a:pt x="586" y="136"/>
                  </a:lnTo>
                  <a:lnTo>
                    <a:pt x="582" y="136"/>
                  </a:lnTo>
                  <a:lnTo>
                    <a:pt x="584" y="138"/>
                  </a:lnTo>
                  <a:lnTo>
                    <a:pt x="578" y="134"/>
                  </a:lnTo>
                  <a:lnTo>
                    <a:pt x="576" y="134"/>
                  </a:lnTo>
                  <a:lnTo>
                    <a:pt x="580" y="140"/>
                  </a:lnTo>
                  <a:lnTo>
                    <a:pt x="572" y="138"/>
                  </a:lnTo>
                  <a:lnTo>
                    <a:pt x="570" y="142"/>
                  </a:lnTo>
                  <a:lnTo>
                    <a:pt x="566" y="138"/>
                  </a:lnTo>
                  <a:lnTo>
                    <a:pt x="572" y="146"/>
                  </a:lnTo>
                  <a:lnTo>
                    <a:pt x="572" y="150"/>
                  </a:lnTo>
                  <a:lnTo>
                    <a:pt x="570" y="148"/>
                  </a:lnTo>
                  <a:lnTo>
                    <a:pt x="576" y="158"/>
                  </a:lnTo>
                  <a:lnTo>
                    <a:pt x="578" y="160"/>
                  </a:lnTo>
                  <a:lnTo>
                    <a:pt x="576" y="156"/>
                  </a:lnTo>
                  <a:lnTo>
                    <a:pt x="578" y="154"/>
                  </a:lnTo>
                  <a:lnTo>
                    <a:pt x="582" y="154"/>
                  </a:lnTo>
                  <a:lnTo>
                    <a:pt x="584" y="158"/>
                  </a:lnTo>
                  <a:lnTo>
                    <a:pt x="588" y="156"/>
                  </a:lnTo>
                  <a:lnTo>
                    <a:pt x="588" y="164"/>
                  </a:lnTo>
                  <a:lnTo>
                    <a:pt x="586" y="166"/>
                  </a:lnTo>
                  <a:lnTo>
                    <a:pt x="574" y="162"/>
                  </a:lnTo>
                  <a:lnTo>
                    <a:pt x="568" y="150"/>
                  </a:lnTo>
                  <a:lnTo>
                    <a:pt x="566" y="152"/>
                  </a:lnTo>
                  <a:lnTo>
                    <a:pt x="572" y="162"/>
                  </a:lnTo>
                  <a:lnTo>
                    <a:pt x="562" y="162"/>
                  </a:lnTo>
                  <a:lnTo>
                    <a:pt x="556" y="160"/>
                  </a:lnTo>
                  <a:lnTo>
                    <a:pt x="544" y="158"/>
                  </a:lnTo>
                  <a:lnTo>
                    <a:pt x="538" y="162"/>
                  </a:lnTo>
                  <a:lnTo>
                    <a:pt x="534" y="162"/>
                  </a:lnTo>
                  <a:lnTo>
                    <a:pt x="528" y="164"/>
                  </a:lnTo>
                  <a:lnTo>
                    <a:pt x="522" y="162"/>
                  </a:lnTo>
                  <a:lnTo>
                    <a:pt x="518" y="164"/>
                  </a:lnTo>
                  <a:lnTo>
                    <a:pt x="512" y="162"/>
                  </a:lnTo>
                  <a:lnTo>
                    <a:pt x="506" y="152"/>
                  </a:lnTo>
                  <a:lnTo>
                    <a:pt x="506" y="148"/>
                  </a:lnTo>
                  <a:lnTo>
                    <a:pt x="502" y="146"/>
                  </a:lnTo>
                  <a:lnTo>
                    <a:pt x="502" y="150"/>
                  </a:lnTo>
                  <a:lnTo>
                    <a:pt x="498" y="150"/>
                  </a:lnTo>
                  <a:lnTo>
                    <a:pt x="498" y="152"/>
                  </a:lnTo>
                  <a:lnTo>
                    <a:pt x="496" y="152"/>
                  </a:lnTo>
                  <a:lnTo>
                    <a:pt x="486" y="150"/>
                  </a:lnTo>
                  <a:lnTo>
                    <a:pt x="486" y="144"/>
                  </a:lnTo>
                  <a:lnTo>
                    <a:pt x="474" y="136"/>
                  </a:lnTo>
                  <a:lnTo>
                    <a:pt x="478" y="134"/>
                  </a:lnTo>
                  <a:lnTo>
                    <a:pt x="474" y="128"/>
                  </a:lnTo>
                  <a:lnTo>
                    <a:pt x="474" y="126"/>
                  </a:lnTo>
                  <a:lnTo>
                    <a:pt x="466" y="118"/>
                  </a:lnTo>
                  <a:lnTo>
                    <a:pt x="446" y="128"/>
                  </a:lnTo>
                  <a:lnTo>
                    <a:pt x="438" y="130"/>
                  </a:lnTo>
                  <a:lnTo>
                    <a:pt x="432" y="140"/>
                  </a:lnTo>
                  <a:lnTo>
                    <a:pt x="432" y="144"/>
                  </a:lnTo>
                  <a:lnTo>
                    <a:pt x="434" y="144"/>
                  </a:lnTo>
                  <a:lnTo>
                    <a:pt x="436" y="146"/>
                  </a:lnTo>
                  <a:lnTo>
                    <a:pt x="442" y="148"/>
                  </a:lnTo>
                  <a:lnTo>
                    <a:pt x="446" y="146"/>
                  </a:lnTo>
                  <a:lnTo>
                    <a:pt x="442" y="142"/>
                  </a:lnTo>
                  <a:lnTo>
                    <a:pt x="448" y="140"/>
                  </a:lnTo>
                  <a:lnTo>
                    <a:pt x="452" y="142"/>
                  </a:lnTo>
                  <a:lnTo>
                    <a:pt x="458" y="138"/>
                  </a:lnTo>
                  <a:lnTo>
                    <a:pt x="460" y="142"/>
                  </a:lnTo>
                  <a:lnTo>
                    <a:pt x="460" y="138"/>
                  </a:lnTo>
                  <a:lnTo>
                    <a:pt x="458" y="134"/>
                  </a:lnTo>
                  <a:lnTo>
                    <a:pt x="462" y="134"/>
                  </a:lnTo>
                  <a:lnTo>
                    <a:pt x="460" y="132"/>
                  </a:lnTo>
                  <a:lnTo>
                    <a:pt x="470" y="128"/>
                  </a:lnTo>
                  <a:lnTo>
                    <a:pt x="468" y="134"/>
                  </a:lnTo>
                  <a:lnTo>
                    <a:pt x="470" y="134"/>
                  </a:lnTo>
                  <a:lnTo>
                    <a:pt x="466" y="136"/>
                  </a:lnTo>
                  <a:lnTo>
                    <a:pt x="468" y="138"/>
                  </a:lnTo>
                  <a:lnTo>
                    <a:pt x="464" y="144"/>
                  </a:lnTo>
                  <a:lnTo>
                    <a:pt x="462" y="140"/>
                  </a:lnTo>
                  <a:lnTo>
                    <a:pt x="462" y="144"/>
                  </a:lnTo>
                  <a:lnTo>
                    <a:pt x="446" y="150"/>
                  </a:lnTo>
                  <a:lnTo>
                    <a:pt x="444" y="154"/>
                  </a:lnTo>
                  <a:lnTo>
                    <a:pt x="446" y="156"/>
                  </a:lnTo>
                  <a:lnTo>
                    <a:pt x="440" y="162"/>
                  </a:lnTo>
                  <a:lnTo>
                    <a:pt x="446" y="166"/>
                  </a:lnTo>
                  <a:lnTo>
                    <a:pt x="446" y="168"/>
                  </a:lnTo>
                  <a:lnTo>
                    <a:pt x="446" y="174"/>
                  </a:lnTo>
                  <a:lnTo>
                    <a:pt x="450" y="184"/>
                  </a:lnTo>
                  <a:lnTo>
                    <a:pt x="452" y="184"/>
                  </a:lnTo>
                  <a:lnTo>
                    <a:pt x="450" y="186"/>
                  </a:lnTo>
                  <a:lnTo>
                    <a:pt x="452" y="190"/>
                  </a:lnTo>
                  <a:lnTo>
                    <a:pt x="446" y="192"/>
                  </a:lnTo>
                  <a:lnTo>
                    <a:pt x="444" y="196"/>
                  </a:lnTo>
                  <a:lnTo>
                    <a:pt x="440" y="192"/>
                  </a:lnTo>
                  <a:lnTo>
                    <a:pt x="436" y="186"/>
                  </a:lnTo>
                  <a:lnTo>
                    <a:pt x="444" y="184"/>
                  </a:lnTo>
                  <a:lnTo>
                    <a:pt x="442" y="176"/>
                  </a:lnTo>
                  <a:lnTo>
                    <a:pt x="440" y="176"/>
                  </a:lnTo>
                  <a:lnTo>
                    <a:pt x="438" y="172"/>
                  </a:lnTo>
                  <a:lnTo>
                    <a:pt x="434" y="174"/>
                  </a:lnTo>
                  <a:lnTo>
                    <a:pt x="434" y="168"/>
                  </a:lnTo>
                  <a:lnTo>
                    <a:pt x="432" y="166"/>
                  </a:lnTo>
                  <a:lnTo>
                    <a:pt x="430" y="174"/>
                  </a:lnTo>
                  <a:lnTo>
                    <a:pt x="430" y="172"/>
                  </a:lnTo>
                  <a:lnTo>
                    <a:pt x="430" y="168"/>
                  </a:lnTo>
                  <a:lnTo>
                    <a:pt x="428" y="166"/>
                  </a:lnTo>
                  <a:lnTo>
                    <a:pt x="430" y="162"/>
                  </a:lnTo>
                  <a:lnTo>
                    <a:pt x="418" y="162"/>
                  </a:lnTo>
                  <a:lnTo>
                    <a:pt x="420" y="160"/>
                  </a:lnTo>
                  <a:lnTo>
                    <a:pt x="418" y="156"/>
                  </a:lnTo>
                  <a:lnTo>
                    <a:pt x="416" y="156"/>
                  </a:lnTo>
                  <a:lnTo>
                    <a:pt x="416" y="154"/>
                  </a:lnTo>
                  <a:lnTo>
                    <a:pt x="414" y="152"/>
                  </a:lnTo>
                  <a:lnTo>
                    <a:pt x="402" y="162"/>
                  </a:lnTo>
                  <a:lnTo>
                    <a:pt x="400" y="162"/>
                  </a:lnTo>
                  <a:lnTo>
                    <a:pt x="400" y="156"/>
                  </a:lnTo>
                  <a:lnTo>
                    <a:pt x="398" y="158"/>
                  </a:lnTo>
                  <a:lnTo>
                    <a:pt x="396" y="162"/>
                  </a:lnTo>
                  <a:lnTo>
                    <a:pt x="392" y="160"/>
                  </a:lnTo>
                  <a:lnTo>
                    <a:pt x="390" y="164"/>
                  </a:lnTo>
                  <a:lnTo>
                    <a:pt x="352" y="162"/>
                  </a:lnTo>
                  <a:lnTo>
                    <a:pt x="348" y="158"/>
                  </a:lnTo>
                  <a:lnTo>
                    <a:pt x="340" y="154"/>
                  </a:lnTo>
                  <a:lnTo>
                    <a:pt x="344" y="152"/>
                  </a:lnTo>
                  <a:lnTo>
                    <a:pt x="344" y="146"/>
                  </a:lnTo>
                  <a:lnTo>
                    <a:pt x="348" y="144"/>
                  </a:lnTo>
                  <a:lnTo>
                    <a:pt x="362" y="144"/>
                  </a:lnTo>
                  <a:lnTo>
                    <a:pt x="362" y="136"/>
                  </a:lnTo>
                  <a:lnTo>
                    <a:pt x="360" y="138"/>
                  </a:lnTo>
                  <a:lnTo>
                    <a:pt x="360" y="134"/>
                  </a:lnTo>
                  <a:lnTo>
                    <a:pt x="350" y="122"/>
                  </a:lnTo>
                  <a:lnTo>
                    <a:pt x="348" y="124"/>
                  </a:lnTo>
                  <a:lnTo>
                    <a:pt x="346" y="118"/>
                  </a:lnTo>
                  <a:lnTo>
                    <a:pt x="332" y="118"/>
                  </a:lnTo>
                  <a:lnTo>
                    <a:pt x="336" y="122"/>
                  </a:lnTo>
                  <a:lnTo>
                    <a:pt x="336" y="124"/>
                  </a:lnTo>
                  <a:lnTo>
                    <a:pt x="332" y="120"/>
                  </a:lnTo>
                  <a:lnTo>
                    <a:pt x="314" y="118"/>
                  </a:lnTo>
                  <a:lnTo>
                    <a:pt x="300" y="108"/>
                  </a:lnTo>
                  <a:lnTo>
                    <a:pt x="276" y="100"/>
                  </a:lnTo>
                  <a:lnTo>
                    <a:pt x="270" y="94"/>
                  </a:lnTo>
                  <a:lnTo>
                    <a:pt x="258" y="86"/>
                  </a:lnTo>
                  <a:lnTo>
                    <a:pt x="240" y="86"/>
                  </a:lnTo>
                  <a:lnTo>
                    <a:pt x="238" y="98"/>
                  </a:lnTo>
                  <a:lnTo>
                    <a:pt x="236" y="102"/>
                  </a:lnTo>
                  <a:lnTo>
                    <a:pt x="230" y="104"/>
                  </a:lnTo>
                  <a:lnTo>
                    <a:pt x="222" y="104"/>
                  </a:lnTo>
                  <a:lnTo>
                    <a:pt x="222" y="100"/>
                  </a:lnTo>
                  <a:lnTo>
                    <a:pt x="228" y="90"/>
                  </a:lnTo>
                  <a:lnTo>
                    <a:pt x="222" y="90"/>
                  </a:lnTo>
                  <a:lnTo>
                    <a:pt x="224" y="76"/>
                  </a:lnTo>
                  <a:lnTo>
                    <a:pt x="222" y="74"/>
                  </a:lnTo>
                  <a:lnTo>
                    <a:pt x="218" y="74"/>
                  </a:lnTo>
                  <a:lnTo>
                    <a:pt x="222" y="78"/>
                  </a:lnTo>
                  <a:lnTo>
                    <a:pt x="220" y="80"/>
                  </a:lnTo>
                  <a:lnTo>
                    <a:pt x="218" y="78"/>
                  </a:lnTo>
                  <a:lnTo>
                    <a:pt x="212" y="78"/>
                  </a:lnTo>
                  <a:lnTo>
                    <a:pt x="214" y="82"/>
                  </a:lnTo>
                  <a:lnTo>
                    <a:pt x="212" y="88"/>
                  </a:lnTo>
                  <a:lnTo>
                    <a:pt x="214" y="90"/>
                  </a:lnTo>
                  <a:lnTo>
                    <a:pt x="208" y="94"/>
                  </a:lnTo>
                  <a:lnTo>
                    <a:pt x="212" y="98"/>
                  </a:lnTo>
                  <a:lnTo>
                    <a:pt x="206" y="102"/>
                  </a:lnTo>
                  <a:lnTo>
                    <a:pt x="204" y="104"/>
                  </a:lnTo>
                  <a:lnTo>
                    <a:pt x="192" y="94"/>
                  </a:lnTo>
                  <a:lnTo>
                    <a:pt x="184" y="68"/>
                  </a:lnTo>
                  <a:lnTo>
                    <a:pt x="174" y="58"/>
                  </a:lnTo>
                  <a:lnTo>
                    <a:pt x="172" y="64"/>
                  </a:lnTo>
                  <a:lnTo>
                    <a:pt x="174" y="68"/>
                  </a:lnTo>
                  <a:lnTo>
                    <a:pt x="178" y="70"/>
                  </a:lnTo>
                  <a:lnTo>
                    <a:pt x="170" y="74"/>
                  </a:lnTo>
                  <a:lnTo>
                    <a:pt x="170" y="82"/>
                  </a:lnTo>
                  <a:lnTo>
                    <a:pt x="158" y="90"/>
                  </a:lnTo>
                  <a:lnTo>
                    <a:pt x="162" y="84"/>
                  </a:lnTo>
                  <a:lnTo>
                    <a:pt x="162" y="80"/>
                  </a:lnTo>
                  <a:lnTo>
                    <a:pt x="142" y="92"/>
                  </a:lnTo>
                  <a:lnTo>
                    <a:pt x="134" y="110"/>
                  </a:lnTo>
                  <a:lnTo>
                    <a:pt x="134" y="100"/>
                  </a:lnTo>
                  <a:lnTo>
                    <a:pt x="134" y="100"/>
                  </a:lnTo>
                  <a:lnTo>
                    <a:pt x="128" y="104"/>
                  </a:lnTo>
                  <a:lnTo>
                    <a:pt x="128" y="102"/>
                  </a:lnTo>
                  <a:lnTo>
                    <a:pt x="126" y="104"/>
                  </a:lnTo>
                  <a:lnTo>
                    <a:pt x="126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18" y="110"/>
                  </a:lnTo>
                  <a:lnTo>
                    <a:pt x="110" y="114"/>
                  </a:lnTo>
                  <a:lnTo>
                    <a:pt x="108" y="116"/>
                  </a:lnTo>
                  <a:lnTo>
                    <a:pt x="108" y="114"/>
                  </a:lnTo>
                  <a:lnTo>
                    <a:pt x="112" y="108"/>
                  </a:lnTo>
                  <a:lnTo>
                    <a:pt x="112" y="112"/>
                  </a:lnTo>
                  <a:lnTo>
                    <a:pt x="122" y="98"/>
                  </a:lnTo>
                  <a:lnTo>
                    <a:pt x="134" y="96"/>
                  </a:lnTo>
                  <a:lnTo>
                    <a:pt x="152" y="80"/>
                  </a:lnTo>
                  <a:lnTo>
                    <a:pt x="154" y="76"/>
                  </a:lnTo>
                  <a:lnTo>
                    <a:pt x="152" y="70"/>
                  </a:lnTo>
                  <a:lnTo>
                    <a:pt x="146" y="76"/>
                  </a:lnTo>
                  <a:lnTo>
                    <a:pt x="140" y="72"/>
                  </a:lnTo>
                  <a:lnTo>
                    <a:pt x="136" y="76"/>
                  </a:lnTo>
                  <a:lnTo>
                    <a:pt x="132" y="82"/>
                  </a:lnTo>
                  <a:lnTo>
                    <a:pt x="128" y="82"/>
                  </a:lnTo>
                  <a:lnTo>
                    <a:pt x="118" y="90"/>
                  </a:lnTo>
                  <a:lnTo>
                    <a:pt x="114" y="90"/>
                  </a:lnTo>
                  <a:lnTo>
                    <a:pt x="108" y="94"/>
                  </a:lnTo>
                  <a:lnTo>
                    <a:pt x="108" y="100"/>
                  </a:lnTo>
                  <a:lnTo>
                    <a:pt x="106" y="102"/>
                  </a:lnTo>
                  <a:lnTo>
                    <a:pt x="96" y="104"/>
                  </a:lnTo>
                  <a:lnTo>
                    <a:pt x="86" y="114"/>
                  </a:lnTo>
                  <a:lnTo>
                    <a:pt x="92" y="128"/>
                  </a:lnTo>
                  <a:lnTo>
                    <a:pt x="92" y="132"/>
                  </a:lnTo>
                  <a:lnTo>
                    <a:pt x="92" y="134"/>
                  </a:lnTo>
                  <a:lnTo>
                    <a:pt x="84" y="122"/>
                  </a:lnTo>
                  <a:lnTo>
                    <a:pt x="74" y="122"/>
                  </a:lnTo>
                  <a:lnTo>
                    <a:pt x="78" y="130"/>
                  </a:lnTo>
                  <a:lnTo>
                    <a:pt x="76" y="130"/>
                  </a:lnTo>
                  <a:lnTo>
                    <a:pt x="68" y="122"/>
                  </a:lnTo>
                  <a:lnTo>
                    <a:pt x="62" y="122"/>
                  </a:lnTo>
                  <a:lnTo>
                    <a:pt x="62" y="120"/>
                  </a:lnTo>
                  <a:lnTo>
                    <a:pt x="48" y="120"/>
                  </a:lnTo>
                  <a:lnTo>
                    <a:pt x="36" y="108"/>
                  </a:lnTo>
                  <a:lnTo>
                    <a:pt x="32" y="108"/>
                  </a:lnTo>
                  <a:lnTo>
                    <a:pt x="22" y="94"/>
                  </a:lnTo>
                  <a:lnTo>
                    <a:pt x="0" y="90"/>
                  </a:lnTo>
                  <a:lnTo>
                    <a:pt x="0" y="392"/>
                  </a:lnTo>
                  <a:lnTo>
                    <a:pt x="6" y="394"/>
                  </a:lnTo>
                  <a:lnTo>
                    <a:pt x="8" y="392"/>
                  </a:lnTo>
                  <a:lnTo>
                    <a:pt x="14" y="396"/>
                  </a:lnTo>
                  <a:lnTo>
                    <a:pt x="16" y="392"/>
                  </a:lnTo>
                  <a:lnTo>
                    <a:pt x="26" y="392"/>
                  </a:lnTo>
                  <a:lnTo>
                    <a:pt x="24" y="398"/>
                  </a:lnTo>
                  <a:lnTo>
                    <a:pt x="38" y="414"/>
                  </a:lnTo>
                  <a:lnTo>
                    <a:pt x="42" y="412"/>
                  </a:lnTo>
                  <a:lnTo>
                    <a:pt x="38" y="410"/>
                  </a:lnTo>
                  <a:lnTo>
                    <a:pt x="42" y="412"/>
                  </a:lnTo>
                  <a:lnTo>
                    <a:pt x="40" y="416"/>
                  </a:lnTo>
                  <a:lnTo>
                    <a:pt x="44" y="420"/>
                  </a:lnTo>
                  <a:lnTo>
                    <a:pt x="46" y="428"/>
                  </a:lnTo>
                  <a:lnTo>
                    <a:pt x="58" y="422"/>
                  </a:lnTo>
                  <a:lnTo>
                    <a:pt x="64" y="412"/>
                  </a:lnTo>
                  <a:lnTo>
                    <a:pt x="74" y="406"/>
                  </a:lnTo>
                  <a:lnTo>
                    <a:pt x="88" y="424"/>
                  </a:lnTo>
                  <a:lnTo>
                    <a:pt x="88" y="430"/>
                  </a:lnTo>
                  <a:lnTo>
                    <a:pt x="96" y="436"/>
                  </a:lnTo>
                  <a:lnTo>
                    <a:pt x="116" y="472"/>
                  </a:lnTo>
                  <a:lnTo>
                    <a:pt x="116" y="474"/>
                  </a:lnTo>
                  <a:lnTo>
                    <a:pt x="118" y="478"/>
                  </a:lnTo>
                  <a:lnTo>
                    <a:pt x="122" y="486"/>
                  </a:lnTo>
                  <a:lnTo>
                    <a:pt x="126" y="490"/>
                  </a:lnTo>
                  <a:lnTo>
                    <a:pt x="134" y="492"/>
                  </a:lnTo>
                  <a:lnTo>
                    <a:pt x="148" y="500"/>
                  </a:lnTo>
                  <a:lnTo>
                    <a:pt x="148" y="502"/>
                  </a:lnTo>
                  <a:lnTo>
                    <a:pt x="146" y="508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6" y="524"/>
                  </a:lnTo>
                  <a:lnTo>
                    <a:pt x="148" y="526"/>
                  </a:lnTo>
                  <a:lnTo>
                    <a:pt x="146" y="528"/>
                  </a:lnTo>
                  <a:lnTo>
                    <a:pt x="146" y="532"/>
                  </a:lnTo>
                  <a:lnTo>
                    <a:pt x="144" y="532"/>
                  </a:lnTo>
                  <a:lnTo>
                    <a:pt x="142" y="534"/>
                  </a:lnTo>
                  <a:lnTo>
                    <a:pt x="142" y="538"/>
                  </a:lnTo>
                  <a:lnTo>
                    <a:pt x="144" y="542"/>
                  </a:lnTo>
                  <a:lnTo>
                    <a:pt x="148" y="542"/>
                  </a:lnTo>
                  <a:lnTo>
                    <a:pt x="150" y="544"/>
                  </a:lnTo>
                  <a:lnTo>
                    <a:pt x="146" y="546"/>
                  </a:lnTo>
                  <a:lnTo>
                    <a:pt x="146" y="548"/>
                  </a:lnTo>
                  <a:lnTo>
                    <a:pt x="158" y="560"/>
                  </a:lnTo>
                  <a:lnTo>
                    <a:pt x="160" y="560"/>
                  </a:lnTo>
                  <a:lnTo>
                    <a:pt x="160" y="566"/>
                  </a:lnTo>
                  <a:lnTo>
                    <a:pt x="160" y="570"/>
                  </a:lnTo>
                  <a:lnTo>
                    <a:pt x="164" y="576"/>
                  </a:lnTo>
                  <a:lnTo>
                    <a:pt x="164" y="580"/>
                  </a:lnTo>
                  <a:lnTo>
                    <a:pt x="172" y="580"/>
                  </a:lnTo>
                  <a:lnTo>
                    <a:pt x="170" y="584"/>
                  </a:lnTo>
                  <a:lnTo>
                    <a:pt x="176" y="582"/>
                  </a:lnTo>
                  <a:lnTo>
                    <a:pt x="178" y="588"/>
                  </a:lnTo>
                  <a:lnTo>
                    <a:pt x="176" y="592"/>
                  </a:lnTo>
                  <a:lnTo>
                    <a:pt x="178" y="592"/>
                  </a:lnTo>
                  <a:lnTo>
                    <a:pt x="178" y="600"/>
                  </a:lnTo>
                  <a:lnTo>
                    <a:pt x="180" y="600"/>
                  </a:lnTo>
                  <a:lnTo>
                    <a:pt x="182" y="596"/>
                  </a:lnTo>
                  <a:lnTo>
                    <a:pt x="184" y="598"/>
                  </a:lnTo>
                  <a:lnTo>
                    <a:pt x="182" y="602"/>
                  </a:lnTo>
                  <a:lnTo>
                    <a:pt x="184" y="602"/>
                  </a:lnTo>
                  <a:lnTo>
                    <a:pt x="178" y="604"/>
                  </a:lnTo>
                  <a:lnTo>
                    <a:pt x="178" y="606"/>
                  </a:lnTo>
                  <a:lnTo>
                    <a:pt x="182" y="606"/>
                  </a:lnTo>
                  <a:lnTo>
                    <a:pt x="178" y="608"/>
                  </a:lnTo>
                  <a:lnTo>
                    <a:pt x="180" y="610"/>
                  </a:lnTo>
                  <a:lnTo>
                    <a:pt x="186" y="616"/>
                  </a:lnTo>
                  <a:lnTo>
                    <a:pt x="188" y="616"/>
                  </a:lnTo>
                  <a:lnTo>
                    <a:pt x="188" y="614"/>
                  </a:lnTo>
                  <a:lnTo>
                    <a:pt x="192" y="614"/>
                  </a:lnTo>
                  <a:lnTo>
                    <a:pt x="194" y="612"/>
                  </a:lnTo>
                  <a:lnTo>
                    <a:pt x="198" y="614"/>
                  </a:lnTo>
                  <a:lnTo>
                    <a:pt x="200" y="614"/>
                  </a:lnTo>
                  <a:lnTo>
                    <a:pt x="196" y="616"/>
                  </a:lnTo>
                  <a:lnTo>
                    <a:pt x="200" y="618"/>
                  </a:lnTo>
                  <a:lnTo>
                    <a:pt x="200" y="620"/>
                  </a:lnTo>
                  <a:lnTo>
                    <a:pt x="202" y="620"/>
                  </a:lnTo>
                  <a:lnTo>
                    <a:pt x="196" y="622"/>
                  </a:lnTo>
                  <a:lnTo>
                    <a:pt x="196" y="622"/>
                  </a:lnTo>
                  <a:lnTo>
                    <a:pt x="204" y="624"/>
                  </a:lnTo>
                  <a:lnTo>
                    <a:pt x="206" y="622"/>
                  </a:lnTo>
                  <a:lnTo>
                    <a:pt x="212" y="624"/>
                  </a:lnTo>
                  <a:lnTo>
                    <a:pt x="214" y="622"/>
                  </a:lnTo>
                  <a:lnTo>
                    <a:pt x="216" y="626"/>
                  </a:lnTo>
                  <a:lnTo>
                    <a:pt x="220" y="626"/>
                  </a:lnTo>
                  <a:lnTo>
                    <a:pt x="220" y="630"/>
                  </a:lnTo>
                  <a:lnTo>
                    <a:pt x="218" y="632"/>
                  </a:lnTo>
                  <a:lnTo>
                    <a:pt x="218" y="634"/>
                  </a:lnTo>
                  <a:lnTo>
                    <a:pt x="222" y="638"/>
                  </a:lnTo>
                  <a:lnTo>
                    <a:pt x="226" y="638"/>
                  </a:lnTo>
                  <a:lnTo>
                    <a:pt x="228" y="636"/>
                  </a:lnTo>
                  <a:lnTo>
                    <a:pt x="230" y="638"/>
                  </a:lnTo>
                  <a:lnTo>
                    <a:pt x="230" y="634"/>
                  </a:lnTo>
                  <a:lnTo>
                    <a:pt x="232" y="640"/>
                  </a:lnTo>
                  <a:lnTo>
                    <a:pt x="234" y="640"/>
                  </a:lnTo>
                  <a:lnTo>
                    <a:pt x="234" y="646"/>
                  </a:lnTo>
                  <a:lnTo>
                    <a:pt x="234" y="646"/>
                  </a:lnTo>
                  <a:lnTo>
                    <a:pt x="238" y="640"/>
                  </a:lnTo>
                  <a:lnTo>
                    <a:pt x="240" y="640"/>
                  </a:lnTo>
                  <a:lnTo>
                    <a:pt x="240" y="650"/>
                  </a:lnTo>
                  <a:lnTo>
                    <a:pt x="248" y="650"/>
                  </a:lnTo>
                  <a:lnTo>
                    <a:pt x="248" y="652"/>
                  </a:lnTo>
                  <a:lnTo>
                    <a:pt x="242" y="652"/>
                  </a:lnTo>
                  <a:lnTo>
                    <a:pt x="242" y="654"/>
                  </a:lnTo>
                  <a:lnTo>
                    <a:pt x="244" y="656"/>
                  </a:lnTo>
                  <a:lnTo>
                    <a:pt x="244" y="656"/>
                  </a:lnTo>
                  <a:lnTo>
                    <a:pt x="614" y="656"/>
                  </a:lnTo>
                  <a:lnTo>
                    <a:pt x="614" y="654"/>
                  </a:lnTo>
                  <a:lnTo>
                    <a:pt x="614" y="652"/>
                  </a:lnTo>
                  <a:lnTo>
                    <a:pt x="614" y="652"/>
                  </a:lnTo>
                  <a:lnTo>
                    <a:pt x="618" y="648"/>
                  </a:lnTo>
                  <a:lnTo>
                    <a:pt x="618" y="650"/>
                  </a:lnTo>
                  <a:lnTo>
                    <a:pt x="618" y="648"/>
                  </a:lnTo>
                  <a:lnTo>
                    <a:pt x="622" y="644"/>
                  </a:lnTo>
                  <a:lnTo>
                    <a:pt x="620" y="642"/>
                  </a:lnTo>
                  <a:lnTo>
                    <a:pt x="616" y="646"/>
                  </a:lnTo>
                  <a:lnTo>
                    <a:pt x="616" y="644"/>
                  </a:lnTo>
                  <a:lnTo>
                    <a:pt x="614" y="644"/>
                  </a:lnTo>
                  <a:lnTo>
                    <a:pt x="624" y="642"/>
                  </a:lnTo>
                  <a:lnTo>
                    <a:pt x="622" y="636"/>
                  </a:lnTo>
                  <a:lnTo>
                    <a:pt x="622" y="636"/>
                  </a:lnTo>
                  <a:lnTo>
                    <a:pt x="624" y="640"/>
                  </a:lnTo>
                  <a:lnTo>
                    <a:pt x="626" y="642"/>
                  </a:lnTo>
                  <a:lnTo>
                    <a:pt x="630" y="650"/>
                  </a:lnTo>
                  <a:lnTo>
                    <a:pt x="626" y="646"/>
                  </a:lnTo>
                  <a:lnTo>
                    <a:pt x="622" y="646"/>
                  </a:lnTo>
                  <a:lnTo>
                    <a:pt x="622" y="648"/>
                  </a:lnTo>
                  <a:lnTo>
                    <a:pt x="624" y="652"/>
                  </a:lnTo>
                  <a:lnTo>
                    <a:pt x="626" y="650"/>
                  </a:lnTo>
                  <a:lnTo>
                    <a:pt x="630" y="652"/>
                  </a:lnTo>
                  <a:lnTo>
                    <a:pt x="626" y="654"/>
                  </a:lnTo>
                  <a:lnTo>
                    <a:pt x="622" y="658"/>
                  </a:lnTo>
                  <a:lnTo>
                    <a:pt x="622" y="660"/>
                  </a:lnTo>
                  <a:lnTo>
                    <a:pt x="628" y="660"/>
                  </a:lnTo>
                  <a:lnTo>
                    <a:pt x="636" y="664"/>
                  </a:lnTo>
                  <a:lnTo>
                    <a:pt x="646" y="662"/>
                  </a:lnTo>
                  <a:lnTo>
                    <a:pt x="664" y="674"/>
                  </a:lnTo>
                  <a:lnTo>
                    <a:pt x="672" y="672"/>
                  </a:lnTo>
                  <a:lnTo>
                    <a:pt x="686" y="676"/>
                  </a:lnTo>
                  <a:lnTo>
                    <a:pt x="692" y="674"/>
                  </a:lnTo>
                  <a:lnTo>
                    <a:pt x="698" y="664"/>
                  </a:lnTo>
                  <a:lnTo>
                    <a:pt x="698" y="668"/>
                  </a:lnTo>
                  <a:lnTo>
                    <a:pt x="700" y="668"/>
                  </a:lnTo>
                  <a:lnTo>
                    <a:pt x="704" y="658"/>
                  </a:lnTo>
                  <a:lnTo>
                    <a:pt x="702" y="664"/>
                  </a:lnTo>
                  <a:lnTo>
                    <a:pt x="704" y="666"/>
                  </a:lnTo>
                  <a:lnTo>
                    <a:pt x="708" y="662"/>
                  </a:lnTo>
                  <a:lnTo>
                    <a:pt x="708" y="656"/>
                  </a:lnTo>
                  <a:lnTo>
                    <a:pt x="710" y="656"/>
                  </a:lnTo>
                  <a:lnTo>
                    <a:pt x="718" y="658"/>
                  </a:lnTo>
                  <a:lnTo>
                    <a:pt x="722" y="668"/>
                  </a:lnTo>
                  <a:lnTo>
                    <a:pt x="722" y="660"/>
                  </a:lnTo>
                  <a:lnTo>
                    <a:pt x="732" y="660"/>
                  </a:lnTo>
                  <a:lnTo>
                    <a:pt x="738" y="674"/>
                  </a:lnTo>
                  <a:lnTo>
                    <a:pt x="740" y="676"/>
                  </a:lnTo>
                  <a:lnTo>
                    <a:pt x="752" y="676"/>
                  </a:lnTo>
                  <a:lnTo>
                    <a:pt x="750" y="682"/>
                  </a:lnTo>
                  <a:lnTo>
                    <a:pt x="754" y="688"/>
                  </a:lnTo>
                  <a:lnTo>
                    <a:pt x="754" y="692"/>
                  </a:lnTo>
                  <a:lnTo>
                    <a:pt x="754" y="696"/>
                  </a:lnTo>
                  <a:lnTo>
                    <a:pt x="758" y="698"/>
                  </a:lnTo>
                  <a:lnTo>
                    <a:pt x="756" y="700"/>
                  </a:lnTo>
                  <a:lnTo>
                    <a:pt x="758" y="700"/>
                  </a:lnTo>
                  <a:lnTo>
                    <a:pt x="756" y="704"/>
                  </a:lnTo>
                  <a:lnTo>
                    <a:pt x="758" y="704"/>
                  </a:lnTo>
                  <a:lnTo>
                    <a:pt x="760" y="702"/>
                  </a:lnTo>
                  <a:lnTo>
                    <a:pt x="762" y="708"/>
                  </a:lnTo>
                  <a:lnTo>
                    <a:pt x="766" y="708"/>
                  </a:lnTo>
                  <a:lnTo>
                    <a:pt x="776" y="712"/>
                  </a:lnTo>
                  <a:lnTo>
                    <a:pt x="780" y="710"/>
                  </a:lnTo>
                  <a:lnTo>
                    <a:pt x="796" y="712"/>
                  </a:lnTo>
                  <a:lnTo>
                    <a:pt x="796" y="716"/>
                  </a:lnTo>
                  <a:lnTo>
                    <a:pt x="806" y="716"/>
                  </a:lnTo>
                  <a:lnTo>
                    <a:pt x="808" y="718"/>
                  </a:lnTo>
                  <a:lnTo>
                    <a:pt x="810" y="722"/>
                  </a:lnTo>
                  <a:lnTo>
                    <a:pt x="814" y="726"/>
                  </a:lnTo>
                  <a:lnTo>
                    <a:pt x="816" y="726"/>
                  </a:lnTo>
                  <a:lnTo>
                    <a:pt x="816" y="730"/>
                  </a:lnTo>
                  <a:lnTo>
                    <a:pt x="822" y="736"/>
                  </a:lnTo>
                  <a:lnTo>
                    <a:pt x="822" y="736"/>
                  </a:lnTo>
                  <a:lnTo>
                    <a:pt x="816" y="736"/>
                  </a:lnTo>
                  <a:lnTo>
                    <a:pt x="818" y="740"/>
                  </a:lnTo>
                  <a:lnTo>
                    <a:pt x="816" y="742"/>
                  </a:lnTo>
                  <a:lnTo>
                    <a:pt x="810" y="742"/>
                  </a:lnTo>
                  <a:lnTo>
                    <a:pt x="808" y="738"/>
                  </a:lnTo>
                  <a:lnTo>
                    <a:pt x="804" y="740"/>
                  </a:lnTo>
                  <a:lnTo>
                    <a:pt x="804" y="738"/>
                  </a:lnTo>
                  <a:lnTo>
                    <a:pt x="804" y="738"/>
                  </a:lnTo>
                  <a:lnTo>
                    <a:pt x="804" y="734"/>
                  </a:lnTo>
                  <a:lnTo>
                    <a:pt x="802" y="736"/>
                  </a:lnTo>
                  <a:lnTo>
                    <a:pt x="800" y="728"/>
                  </a:lnTo>
                  <a:lnTo>
                    <a:pt x="796" y="728"/>
                  </a:lnTo>
                  <a:lnTo>
                    <a:pt x="798" y="734"/>
                  </a:lnTo>
                  <a:lnTo>
                    <a:pt x="798" y="738"/>
                  </a:lnTo>
                  <a:lnTo>
                    <a:pt x="794" y="750"/>
                  </a:lnTo>
                  <a:lnTo>
                    <a:pt x="794" y="760"/>
                  </a:lnTo>
                  <a:lnTo>
                    <a:pt x="794" y="764"/>
                  </a:lnTo>
                  <a:lnTo>
                    <a:pt x="788" y="768"/>
                  </a:lnTo>
                  <a:lnTo>
                    <a:pt x="784" y="768"/>
                  </a:lnTo>
                  <a:lnTo>
                    <a:pt x="784" y="778"/>
                  </a:lnTo>
                  <a:lnTo>
                    <a:pt x="784" y="780"/>
                  </a:lnTo>
                  <a:lnTo>
                    <a:pt x="784" y="782"/>
                  </a:lnTo>
                  <a:lnTo>
                    <a:pt x="782" y="784"/>
                  </a:lnTo>
                  <a:lnTo>
                    <a:pt x="778" y="782"/>
                  </a:lnTo>
                  <a:lnTo>
                    <a:pt x="776" y="786"/>
                  </a:lnTo>
                  <a:lnTo>
                    <a:pt x="776" y="788"/>
                  </a:lnTo>
                  <a:lnTo>
                    <a:pt x="784" y="790"/>
                  </a:lnTo>
                  <a:lnTo>
                    <a:pt x="790" y="784"/>
                  </a:lnTo>
                  <a:lnTo>
                    <a:pt x="794" y="784"/>
                  </a:lnTo>
                  <a:lnTo>
                    <a:pt x="796" y="778"/>
                  </a:lnTo>
                  <a:lnTo>
                    <a:pt x="802" y="776"/>
                  </a:lnTo>
                  <a:lnTo>
                    <a:pt x="810" y="778"/>
                  </a:lnTo>
                  <a:lnTo>
                    <a:pt x="814" y="774"/>
                  </a:lnTo>
                  <a:lnTo>
                    <a:pt x="822" y="772"/>
                  </a:lnTo>
                  <a:lnTo>
                    <a:pt x="828" y="772"/>
                  </a:lnTo>
                  <a:lnTo>
                    <a:pt x="832" y="774"/>
                  </a:lnTo>
                  <a:lnTo>
                    <a:pt x="830" y="766"/>
                  </a:lnTo>
                  <a:lnTo>
                    <a:pt x="828" y="766"/>
                  </a:lnTo>
                  <a:lnTo>
                    <a:pt x="826" y="766"/>
                  </a:lnTo>
                  <a:lnTo>
                    <a:pt x="820" y="766"/>
                  </a:lnTo>
                  <a:lnTo>
                    <a:pt x="828" y="756"/>
                  </a:lnTo>
                  <a:lnTo>
                    <a:pt x="842" y="752"/>
                  </a:lnTo>
                  <a:lnTo>
                    <a:pt x="850" y="752"/>
                  </a:lnTo>
                  <a:lnTo>
                    <a:pt x="858" y="754"/>
                  </a:lnTo>
                  <a:lnTo>
                    <a:pt x="854" y="750"/>
                  </a:lnTo>
                  <a:lnTo>
                    <a:pt x="858" y="748"/>
                  </a:lnTo>
                  <a:lnTo>
                    <a:pt x="858" y="750"/>
                  </a:lnTo>
                  <a:lnTo>
                    <a:pt x="872" y="746"/>
                  </a:lnTo>
                  <a:lnTo>
                    <a:pt x="876" y="740"/>
                  </a:lnTo>
                  <a:lnTo>
                    <a:pt x="884" y="734"/>
                  </a:lnTo>
                  <a:lnTo>
                    <a:pt x="884" y="734"/>
                  </a:lnTo>
                  <a:lnTo>
                    <a:pt x="918" y="734"/>
                  </a:lnTo>
                  <a:lnTo>
                    <a:pt x="930" y="734"/>
                  </a:lnTo>
                  <a:lnTo>
                    <a:pt x="932" y="728"/>
                  </a:lnTo>
                  <a:lnTo>
                    <a:pt x="936" y="728"/>
                  </a:lnTo>
                  <a:lnTo>
                    <a:pt x="944" y="728"/>
                  </a:lnTo>
                  <a:lnTo>
                    <a:pt x="944" y="724"/>
                  </a:lnTo>
                  <a:lnTo>
                    <a:pt x="946" y="722"/>
                  </a:lnTo>
                  <a:lnTo>
                    <a:pt x="946" y="712"/>
                  </a:lnTo>
                  <a:lnTo>
                    <a:pt x="950" y="704"/>
                  </a:lnTo>
                  <a:lnTo>
                    <a:pt x="952" y="698"/>
                  </a:lnTo>
                  <a:lnTo>
                    <a:pt x="958" y="688"/>
                  </a:lnTo>
                  <a:lnTo>
                    <a:pt x="960" y="686"/>
                  </a:lnTo>
                  <a:lnTo>
                    <a:pt x="964" y="690"/>
                  </a:lnTo>
                  <a:lnTo>
                    <a:pt x="970" y="686"/>
                  </a:lnTo>
                  <a:lnTo>
                    <a:pt x="972" y="684"/>
                  </a:lnTo>
                  <a:lnTo>
                    <a:pt x="972" y="676"/>
                  </a:lnTo>
                  <a:lnTo>
                    <a:pt x="976" y="676"/>
                  </a:lnTo>
                  <a:lnTo>
                    <a:pt x="976" y="676"/>
                  </a:lnTo>
                  <a:lnTo>
                    <a:pt x="982" y="676"/>
                  </a:lnTo>
                  <a:lnTo>
                    <a:pt x="986" y="678"/>
                  </a:lnTo>
                  <a:lnTo>
                    <a:pt x="992" y="678"/>
                  </a:lnTo>
                  <a:lnTo>
                    <a:pt x="994" y="676"/>
                  </a:lnTo>
                  <a:lnTo>
                    <a:pt x="1002" y="674"/>
                  </a:lnTo>
                  <a:lnTo>
                    <a:pt x="1008" y="676"/>
                  </a:lnTo>
                  <a:lnTo>
                    <a:pt x="1008" y="672"/>
                  </a:lnTo>
                  <a:lnTo>
                    <a:pt x="1016" y="674"/>
                  </a:lnTo>
                  <a:lnTo>
                    <a:pt x="1028" y="664"/>
                  </a:lnTo>
                  <a:lnTo>
                    <a:pt x="1028" y="660"/>
                  </a:lnTo>
                  <a:lnTo>
                    <a:pt x="1028" y="658"/>
                  </a:lnTo>
                  <a:lnTo>
                    <a:pt x="1030" y="658"/>
                  </a:lnTo>
                  <a:lnTo>
                    <a:pt x="1028" y="654"/>
                  </a:lnTo>
                  <a:lnTo>
                    <a:pt x="1018" y="650"/>
                  </a:lnTo>
                  <a:lnTo>
                    <a:pt x="1010" y="648"/>
                  </a:lnTo>
                  <a:lnTo>
                    <a:pt x="998" y="652"/>
                  </a:lnTo>
                  <a:lnTo>
                    <a:pt x="966" y="666"/>
                  </a:lnTo>
                  <a:lnTo>
                    <a:pt x="958" y="676"/>
                  </a:lnTo>
                  <a:lnTo>
                    <a:pt x="954" y="682"/>
                  </a:lnTo>
                  <a:lnTo>
                    <a:pt x="942" y="696"/>
                  </a:lnTo>
                  <a:lnTo>
                    <a:pt x="936" y="698"/>
                  </a:lnTo>
                  <a:lnTo>
                    <a:pt x="950" y="686"/>
                  </a:lnTo>
                  <a:lnTo>
                    <a:pt x="954" y="676"/>
                  </a:lnTo>
                  <a:lnTo>
                    <a:pt x="954" y="672"/>
                  </a:lnTo>
                  <a:lnTo>
                    <a:pt x="960" y="668"/>
                  </a:lnTo>
                  <a:lnTo>
                    <a:pt x="966" y="658"/>
                  </a:lnTo>
                  <a:lnTo>
                    <a:pt x="974" y="652"/>
                  </a:lnTo>
                  <a:lnTo>
                    <a:pt x="978" y="648"/>
                  </a:lnTo>
                  <a:lnTo>
                    <a:pt x="988" y="648"/>
                  </a:lnTo>
                  <a:lnTo>
                    <a:pt x="992" y="638"/>
                  </a:lnTo>
                  <a:lnTo>
                    <a:pt x="996" y="632"/>
                  </a:lnTo>
                  <a:lnTo>
                    <a:pt x="998" y="632"/>
                  </a:lnTo>
                  <a:lnTo>
                    <a:pt x="1000" y="632"/>
                  </a:lnTo>
                  <a:lnTo>
                    <a:pt x="1002" y="630"/>
                  </a:lnTo>
                  <a:lnTo>
                    <a:pt x="1026" y="628"/>
                  </a:lnTo>
                  <a:lnTo>
                    <a:pt x="1060" y="628"/>
                  </a:lnTo>
                  <a:lnTo>
                    <a:pt x="1064" y="632"/>
                  </a:lnTo>
                  <a:lnTo>
                    <a:pt x="1080" y="628"/>
                  </a:lnTo>
                  <a:lnTo>
                    <a:pt x="1084" y="624"/>
                  </a:lnTo>
                  <a:lnTo>
                    <a:pt x="1082" y="628"/>
                  </a:lnTo>
                  <a:lnTo>
                    <a:pt x="1086" y="628"/>
                  </a:lnTo>
                  <a:lnTo>
                    <a:pt x="1092" y="624"/>
                  </a:lnTo>
                  <a:lnTo>
                    <a:pt x="1094" y="622"/>
                  </a:lnTo>
                  <a:lnTo>
                    <a:pt x="1100" y="612"/>
                  </a:lnTo>
                  <a:lnTo>
                    <a:pt x="1102" y="612"/>
                  </a:lnTo>
                  <a:lnTo>
                    <a:pt x="1108" y="606"/>
                  </a:lnTo>
                  <a:lnTo>
                    <a:pt x="1124" y="604"/>
                  </a:lnTo>
                  <a:lnTo>
                    <a:pt x="1128" y="604"/>
                  </a:lnTo>
                  <a:lnTo>
                    <a:pt x="1132" y="602"/>
                  </a:lnTo>
                  <a:lnTo>
                    <a:pt x="1144" y="588"/>
                  </a:lnTo>
                  <a:lnTo>
                    <a:pt x="1140" y="582"/>
                  </a:lnTo>
                  <a:lnTo>
                    <a:pt x="1144" y="584"/>
                  </a:lnTo>
                  <a:close/>
                  <a:moveTo>
                    <a:pt x="288" y="242"/>
                  </a:moveTo>
                  <a:lnTo>
                    <a:pt x="288" y="246"/>
                  </a:lnTo>
                  <a:lnTo>
                    <a:pt x="284" y="246"/>
                  </a:lnTo>
                  <a:lnTo>
                    <a:pt x="282" y="248"/>
                  </a:lnTo>
                  <a:lnTo>
                    <a:pt x="282" y="250"/>
                  </a:lnTo>
                  <a:lnTo>
                    <a:pt x="264" y="264"/>
                  </a:lnTo>
                  <a:lnTo>
                    <a:pt x="262" y="258"/>
                  </a:lnTo>
                  <a:lnTo>
                    <a:pt x="268" y="254"/>
                  </a:lnTo>
                  <a:lnTo>
                    <a:pt x="270" y="252"/>
                  </a:lnTo>
                  <a:lnTo>
                    <a:pt x="274" y="248"/>
                  </a:lnTo>
                  <a:lnTo>
                    <a:pt x="276" y="244"/>
                  </a:lnTo>
                  <a:lnTo>
                    <a:pt x="274" y="238"/>
                  </a:lnTo>
                  <a:lnTo>
                    <a:pt x="268" y="238"/>
                  </a:lnTo>
                  <a:lnTo>
                    <a:pt x="262" y="244"/>
                  </a:lnTo>
                  <a:lnTo>
                    <a:pt x="260" y="252"/>
                  </a:lnTo>
                  <a:lnTo>
                    <a:pt x="254" y="258"/>
                  </a:lnTo>
                  <a:lnTo>
                    <a:pt x="242" y="256"/>
                  </a:lnTo>
                  <a:lnTo>
                    <a:pt x="236" y="250"/>
                  </a:lnTo>
                  <a:lnTo>
                    <a:pt x="242" y="248"/>
                  </a:lnTo>
                  <a:lnTo>
                    <a:pt x="244" y="244"/>
                  </a:lnTo>
                  <a:lnTo>
                    <a:pt x="244" y="240"/>
                  </a:lnTo>
                  <a:lnTo>
                    <a:pt x="252" y="236"/>
                  </a:lnTo>
                  <a:lnTo>
                    <a:pt x="252" y="230"/>
                  </a:lnTo>
                  <a:lnTo>
                    <a:pt x="248" y="226"/>
                  </a:lnTo>
                  <a:lnTo>
                    <a:pt x="248" y="224"/>
                  </a:lnTo>
                  <a:lnTo>
                    <a:pt x="262" y="226"/>
                  </a:lnTo>
                  <a:lnTo>
                    <a:pt x="264" y="224"/>
                  </a:lnTo>
                  <a:lnTo>
                    <a:pt x="264" y="222"/>
                  </a:lnTo>
                  <a:lnTo>
                    <a:pt x="260" y="222"/>
                  </a:lnTo>
                  <a:lnTo>
                    <a:pt x="256" y="216"/>
                  </a:lnTo>
                  <a:lnTo>
                    <a:pt x="240" y="216"/>
                  </a:lnTo>
                  <a:lnTo>
                    <a:pt x="240" y="220"/>
                  </a:lnTo>
                  <a:lnTo>
                    <a:pt x="238" y="222"/>
                  </a:lnTo>
                  <a:lnTo>
                    <a:pt x="236" y="218"/>
                  </a:lnTo>
                  <a:lnTo>
                    <a:pt x="230" y="220"/>
                  </a:lnTo>
                  <a:lnTo>
                    <a:pt x="226" y="220"/>
                  </a:lnTo>
                  <a:lnTo>
                    <a:pt x="224" y="216"/>
                  </a:lnTo>
                  <a:lnTo>
                    <a:pt x="220" y="218"/>
                  </a:lnTo>
                  <a:lnTo>
                    <a:pt x="218" y="224"/>
                  </a:lnTo>
                  <a:lnTo>
                    <a:pt x="216" y="222"/>
                  </a:lnTo>
                  <a:lnTo>
                    <a:pt x="216" y="226"/>
                  </a:lnTo>
                  <a:lnTo>
                    <a:pt x="212" y="220"/>
                  </a:lnTo>
                  <a:lnTo>
                    <a:pt x="214" y="212"/>
                  </a:lnTo>
                  <a:lnTo>
                    <a:pt x="220" y="214"/>
                  </a:lnTo>
                  <a:lnTo>
                    <a:pt x="224" y="210"/>
                  </a:lnTo>
                  <a:lnTo>
                    <a:pt x="228" y="214"/>
                  </a:lnTo>
                  <a:lnTo>
                    <a:pt x="240" y="206"/>
                  </a:lnTo>
                  <a:lnTo>
                    <a:pt x="242" y="208"/>
                  </a:lnTo>
                  <a:lnTo>
                    <a:pt x="256" y="204"/>
                  </a:lnTo>
                  <a:lnTo>
                    <a:pt x="264" y="202"/>
                  </a:lnTo>
                  <a:lnTo>
                    <a:pt x="268" y="196"/>
                  </a:lnTo>
                  <a:lnTo>
                    <a:pt x="276" y="196"/>
                  </a:lnTo>
                  <a:lnTo>
                    <a:pt x="282" y="188"/>
                  </a:lnTo>
                  <a:lnTo>
                    <a:pt x="294" y="194"/>
                  </a:lnTo>
                  <a:lnTo>
                    <a:pt x="278" y="204"/>
                  </a:lnTo>
                  <a:lnTo>
                    <a:pt x="278" y="208"/>
                  </a:lnTo>
                  <a:lnTo>
                    <a:pt x="276" y="208"/>
                  </a:lnTo>
                  <a:lnTo>
                    <a:pt x="278" y="212"/>
                  </a:lnTo>
                  <a:lnTo>
                    <a:pt x="302" y="212"/>
                  </a:lnTo>
                  <a:lnTo>
                    <a:pt x="310" y="202"/>
                  </a:lnTo>
                  <a:lnTo>
                    <a:pt x="314" y="202"/>
                  </a:lnTo>
                  <a:lnTo>
                    <a:pt x="312" y="208"/>
                  </a:lnTo>
                  <a:lnTo>
                    <a:pt x="316" y="206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02" y="234"/>
                  </a:lnTo>
                  <a:lnTo>
                    <a:pt x="308" y="232"/>
                  </a:lnTo>
                  <a:lnTo>
                    <a:pt x="310" y="234"/>
                  </a:lnTo>
                  <a:lnTo>
                    <a:pt x="300" y="236"/>
                  </a:lnTo>
                  <a:lnTo>
                    <a:pt x="294" y="230"/>
                  </a:lnTo>
                  <a:lnTo>
                    <a:pt x="288" y="230"/>
                  </a:lnTo>
                  <a:lnTo>
                    <a:pt x="282" y="238"/>
                  </a:lnTo>
                  <a:lnTo>
                    <a:pt x="288" y="242"/>
                  </a:lnTo>
                  <a:close/>
                  <a:moveTo>
                    <a:pt x="392" y="348"/>
                  </a:moveTo>
                  <a:lnTo>
                    <a:pt x="384" y="356"/>
                  </a:lnTo>
                  <a:lnTo>
                    <a:pt x="378" y="360"/>
                  </a:lnTo>
                  <a:lnTo>
                    <a:pt x="372" y="360"/>
                  </a:lnTo>
                  <a:lnTo>
                    <a:pt x="370" y="364"/>
                  </a:lnTo>
                  <a:lnTo>
                    <a:pt x="366" y="364"/>
                  </a:lnTo>
                  <a:lnTo>
                    <a:pt x="364" y="372"/>
                  </a:lnTo>
                  <a:lnTo>
                    <a:pt x="358" y="372"/>
                  </a:lnTo>
                  <a:lnTo>
                    <a:pt x="342" y="378"/>
                  </a:lnTo>
                  <a:lnTo>
                    <a:pt x="338" y="376"/>
                  </a:lnTo>
                  <a:lnTo>
                    <a:pt x="332" y="378"/>
                  </a:lnTo>
                  <a:lnTo>
                    <a:pt x="328" y="372"/>
                  </a:lnTo>
                  <a:lnTo>
                    <a:pt x="316" y="368"/>
                  </a:lnTo>
                  <a:lnTo>
                    <a:pt x="312" y="362"/>
                  </a:lnTo>
                  <a:lnTo>
                    <a:pt x="306" y="362"/>
                  </a:lnTo>
                  <a:lnTo>
                    <a:pt x="308" y="366"/>
                  </a:lnTo>
                  <a:lnTo>
                    <a:pt x="300" y="362"/>
                  </a:lnTo>
                  <a:lnTo>
                    <a:pt x="304" y="358"/>
                  </a:lnTo>
                  <a:lnTo>
                    <a:pt x="308" y="356"/>
                  </a:lnTo>
                  <a:lnTo>
                    <a:pt x="320" y="364"/>
                  </a:lnTo>
                  <a:lnTo>
                    <a:pt x="326" y="364"/>
                  </a:lnTo>
                  <a:lnTo>
                    <a:pt x="328" y="362"/>
                  </a:lnTo>
                  <a:lnTo>
                    <a:pt x="330" y="362"/>
                  </a:lnTo>
                  <a:lnTo>
                    <a:pt x="338" y="366"/>
                  </a:lnTo>
                  <a:lnTo>
                    <a:pt x="340" y="364"/>
                  </a:lnTo>
                  <a:lnTo>
                    <a:pt x="338" y="362"/>
                  </a:lnTo>
                  <a:lnTo>
                    <a:pt x="338" y="360"/>
                  </a:lnTo>
                  <a:lnTo>
                    <a:pt x="346" y="360"/>
                  </a:lnTo>
                  <a:lnTo>
                    <a:pt x="344" y="356"/>
                  </a:lnTo>
                  <a:lnTo>
                    <a:pt x="346" y="352"/>
                  </a:lnTo>
                  <a:lnTo>
                    <a:pt x="346" y="350"/>
                  </a:lnTo>
                  <a:lnTo>
                    <a:pt x="346" y="350"/>
                  </a:lnTo>
                  <a:lnTo>
                    <a:pt x="354" y="350"/>
                  </a:lnTo>
                  <a:lnTo>
                    <a:pt x="352" y="346"/>
                  </a:lnTo>
                  <a:lnTo>
                    <a:pt x="356" y="346"/>
                  </a:lnTo>
                  <a:lnTo>
                    <a:pt x="356" y="342"/>
                  </a:lnTo>
                  <a:lnTo>
                    <a:pt x="348" y="342"/>
                  </a:lnTo>
                  <a:lnTo>
                    <a:pt x="350" y="338"/>
                  </a:lnTo>
                  <a:lnTo>
                    <a:pt x="348" y="338"/>
                  </a:lnTo>
                  <a:lnTo>
                    <a:pt x="344" y="330"/>
                  </a:lnTo>
                  <a:lnTo>
                    <a:pt x="338" y="330"/>
                  </a:lnTo>
                  <a:lnTo>
                    <a:pt x="338" y="326"/>
                  </a:lnTo>
                  <a:lnTo>
                    <a:pt x="334" y="322"/>
                  </a:lnTo>
                  <a:lnTo>
                    <a:pt x="334" y="320"/>
                  </a:lnTo>
                  <a:lnTo>
                    <a:pt x="330" y="316"/>
                  </a:lnTo>
                  <a:lnTo>
                    <a:pt x="338" y="316"/>
                  </a:lnTo>
                  <a:lnTo>
                    <a:pt x="340" y="314"/>
                  </a:lnTo>
                  <a:lnTo>
                    <a:pt x="338" y="320"/>
                  </a:lnTo>
                  <a:lnTo>
                    <a:pt x="340" y="324"/>
                  </a:lnTo>
                  <a:lnTo>
                    <a:pt x="354" y="334"/>
                  </a:lnTo>
                  <a:lnTo>
                    <a:pt x="358" y="330"/>
                  </a:lnTo>
                  <a:lnTo>
                    <a:pt x="356" y="320"/>
                  </a:lnTo>
                  <a:lnTo>
                    <a:pt x="360" y="326"/>
                  </a:lnTo>
                  <a:lnTo>
                    <a:pt x="360" y="332"/>
                  </a:lnTo>
                  <a:lnTo>
                    <a:pt x="364" y="338"/>
                  </a:lnTo>
                  <a:lnTo>
                    <a:pt x="368" y="340"/>
                  </a:lnTo>
                  <a:lnTo>
                    <a:pt x="370" y="334"/>
                  </a:lnTo>
                  <a:lnTo>
                    <a:pt x="370" y="336"/>
                  </a:lnTo>
                  <a:lnTo>
                    <a:pt x="370" y="342"/>
                  </a:lnTo>
                  <a:lnTo>
                    <a:pt x="374" y="344"/>
                  </a:lnTo>
                  <a:lnTo>
                    <a:pt x="382" y="342"/>
                  </a:lnTo>
                  <a:lnTo>
                    <a:pt x="390" y="334"/>
                  </a:lnTo>
                  <a:lnTo>
                    <a:pt x="394" y="326"/>
                  </a:lnTo>
                  <a:lnTo>
                    <a:pt x="404" y="320"/>
                  </a:lnTo>
                  <a:lnTo>
                    <a:pt x="416" y="318"/>
                  </a:lnTo>
                  <a:lnTo>
                    <a:pt x="426" y="320"/>
                  </a:lnTo>
                  <a:lnTo>
                    <a:pt x="428" y="324"/>
                  </a:lnTo>
                  <a:lnTo>
                    <a:pt x="424" y="328"/>
                  </a:lnTo>
                  <a:lnTo>
                    <a:pt x="418" y="324"/>
                  </a:lnTo>
                  <a:lnTo>
                    <a:pt x="416" y="326"/>
                  </a:lnTo>
                  <a:lnTo>
                    <a:pt x="412" y="328"/>
                  </a:lnTo>
                  <a:lnTo>
                    <a:pt x="418" y="330"/>
                  </a:lnTo>
                  <a:lnTo>
                    <a:pt x="418" y="332"/>
                  </a:lnTo>
                  <a:lnTo>
                    <a:pt x="408" y="332"/>
                  </a:lnTo>
                  <a:lnTo>
                    <a:pt x="402" y="330"/>
                  </a:lnTo>
                  <a:lnTo>
                    <a:pt x="404" y="336"/>
                  </a:lnTo>
                  <a:lnTo>
                    <a:pt x="392" y="342"/>
                  </a:lnTo>
                  <a:lnTo>
                    <a:pt x="392" y="348"/>
                  </a:lnTo>
                  <a:close/>
                  <a:moveTo>
                    <a:pt x="450" y="422"/>
                  </a:moveTo>
                  <a:lnTo>
                    <a:pt x="440" y="424"/>
                  </a:lnTo>
                  <a:lnTo>
                    <a:pt x="428" y="422"/>
                  </a:lnTo>
                  <a:lnTo>
                    <a:pt x="414" y="428"/>
                  </a:lnTo>
                  <a:lnTo>
                    <a:pt x="414" y="434"/>
                  </a:lnTo>
                  <a:lnTo>
                    <a:pt x="412" y="434"/>
                  </a:lnTo>
                  <a:lnTo>
                    <a:pt x="404" y="436"/>
                  </a:lnTo>
                  <a:lnTo>
                    <a:pt x="400" y="434"/>
                  </a:lnTo>
                  <a:lnTo>
                    <a:pt x="402" y="430"/>
                  </a:lnTo>
                  <a:lnTo>
                    <a:pt x="404" y="430"/>
                  </a:lnTo>
                  <a:lnTo>
                    <a:pt x="410" y="422"/>
                  </a:lnTo>
                  <a:lnTo>
                    <a:pt x="412" y="422"/>
                  </a:lnTo>
                  <a:lnTo>
                    <a:pt x="418" y="414"/>
                  </a:lnTo>
                  <a:lnTo>
                    <a:pt x="420" y="410"/>
                  </a:lnTo>
                  <a:lnTo>
                    <a:pt x="426" y="408"/>
                  </a:lnTo>
                  <a:lnTo>
                    <a:pt x="424" y="404"/>
                  </a:lnTo>
                  <a:lnTo>
                    <a:pt x="426" y="402"/>
                  </a:lnTo>
                  <a:lnTo>
                    <a:pt x="436" y="402"/>
                  </a:lnTo>
                  <a:lnTo>
                    <a:pt x="428" y="408"/>
                  </a:lnTo>
                  <a:lnTo>
                    <a:pt x="428" y="412"/>
                  </a:lnTo>
                  <a:lnTo>
                    <a:pt x="434" y="412"/>
                  </a:lnTo>
                  <a:lnTo>
                    <a:pt x="432" y="416"/>
                  </a:lnTo>
                  <a:lnTo>
                    <a:pt x="446" y="414"/>
                  </a:lnTo>
                  <a:lnTo>
                    <a:pt x="450" y="418"/>
                  </a:lnTo>
                  <a:lnTo>
                    <a:pt x="464" y="418"/>
                  </a:lnTo>
                  <a:lnTo>
                    <a:pt x="450" y="422"/>
                  </a:lnTo>
                  <a:close/>
                  <a:moveTo>
                    <a:pt x="588" y="468"/>
                  </a:moveTo>
                  <a:lnTo>
                    <a:pt x="588" y="470"/>
                  </a:lnTo>
                  <a:lnTo>
                    <a:pt x="586" y="470"/>
                  </a:lnTo>
                  <a:lnTo>
                    <a:pt x="582" y="468"/>
                  </a:lnTo>
                  <a:lnTo>
                    <a:pt x="588" y="468"/>
                  </a:lnTo>
                  <a:close/>
                  <a:moveTo>
                    <a:pt x="558" y="478"/>
                  </a:moveTo>
                  <a:lnTo>
                    <a:pt x="562" y="478"/>
                  </a:lnTo>
                  <a:lnTo>
                    <a:pt x="564" y="474"/>
                  </a:lnTo>
                  <a:lnTo>
                    <a:pt x="562" y="478"/>
                  </a:lnTo>
                  <a:lnTo>
                    <a:pt x="566" y="478"/>
                  </a:lnTo>
                  <a:lnTo>
                    <a:pt x="564" y="474"/>
                  </a:lnTo>
                  <a:lnTo>
                    <a:pt x="568" y="476"/>
                  </a:lnTo>
                  <a:lnTo>
                    <a:pt x="568" y="472"/>
                  </a:lnTo>
                  <a:lnTo>
                    <a:pt x="568" y="470"/>
                  </a:lnTo>
                  <a:lnTo>
                    <a:pt x="570" y="470"/>
                  </a:lnTo>
                  <a:lnTo>
                    <a:pt x="568" y="464"/>
                  </a:lnTo>
                  <a:lnTo>
                    <a:pt x="572" y="460"/>
                  </a:lnTo>
                  <a:lnTo>
                    <a:pt x="576" y="460"/>
                  </a:lnTo>
                  <a:lnTo>
                    <a:pt x="572" y="466"/>
                  </a:lnTo>
                  <a:lnTo>
                    <a:pt x="574" y="468"/>
                  </a:lnTo>
                  <a:lnTo>
                    <a:pt x="578" y="466"/>
                  </a:lnTo>
                  <a:lnTo>
                    <a:pt x="572" y="474"/>
                  </a:lnTo>
                  <a:lnTo>
                    <a:pt x="568" y="476"/>
                  </a:lnTo>
                  <a:lnTo>
                    <a:pt x="564" y="482"/>
                  </a:lnTo>
                  <a:lnTo>
                    <a:pt x="562" y="480"/>
                  </a:lnTo>
                  <a:lnTo>
                    <a:pt x="560" y="484"/>
                  </a:lnTo>
                  <a:lnTo>
                    <a:pt x="556" y="484"/>
                  </a:lnTo>
                  <a:lnTo>
                    <a:pt x="556" y="486"/>
                  </a:lnTo>
                  <a:lnTo>
                    <a:pt x="554" y="486"/>
                  </a:lnTo>
                  <a:lnTo>
                    <a:pt x="554" y="484"/>
                  </a:lnTo>
                  <a:lnTo>
                    <a:pt x="558" y="478"/>
                  </a:lnTo>
                  <a:close/>
                  <a:moveTo>
                    <a:pt x="550" y="600"/>
                  </a:moveTo>
                  <a:lnTo>
                    <a:pt x="548" y="586"/>
                  </a:lnTo>
                  <a:lnTo>
                    <a:pt x="550" y="582"/>
                  </a:lnTo>
                  <a:lnTo>
                    <a:pt x="550" y="574"/>
                  </a:lnTo>
                  <a:lnTo>
                    <a:pt x="546" y="572"/>
                  </a:lnTo>
                  <a:lnTo>
                    <a:pt x="548" y="578"/>
                  </a:lnTo>
                  <a:lnTo>
                    <a:pt x="546" y="578"/>
                  </a:lnTo>
                  <a:lnTo>
                    <a:pt x="544" y="570"/>
                  </a:lnTo>
                  <a:lnTo>
                    <a:pt x="542" y="570"/>
                  </a:lnTo>
                  <a:lnTo>
                    <a:pt x="542" y="572"/>
                  </a:lnTo>
                  <a:lnTo>
                    <a:pt x="542" y="574"/>
                  </a:lnTo>
                  <a:lnTo>
                    <a:pt x="540" y="576"/>
                  </a:lnTo>
                  <a:lnTo>
                    <a:pt x="538" y="576"/>
                  </a:lnTo>
                  <a:lnTo>
                    <a:pt x="538" y="574"/>
                  </a:lnTo>
                  <a:lnTo>
                    <a:pt x="538" y="570"/>
                  </a:lnTo>
                  <a:lnTo>
                    <a:pt x="534" y="568"/>
                  </a:lnTo>
                  <a:lnTo>
                    <a:pt x="544" y="566"/>
                  </a:lnTo>
                  <a:lnTo>
                    <a:pt x="554" y="572"/>
                  </a:lnTo>
                  <a:lnTo>
                    <a:pt x="554" y="580"/>
                  </a:lnTo>
                  <a:lnTo>
                    <a:pt x="552" y="586"/>
                  </a:lnTo>
                  <a:lnTo>
                    <a:pt x="554" y="596"/>
                  </a:lnTo>
                  <a:lnTo>
                    <a:pt x="556" y="596"/>
                  </a:lnTo>
                  <a:lnTo>
                    <a:pt x="556" y="600"/>
                  </a:lnTo>
                  <a:lnTo>
                    <a:pt x="552" y="602"/>
                  </a:lnTo>
                  <a:lnTo>
                    <a:pt x="550" y="598"/>
                  </a:lnTo>
                  <a:lnTo>
                    <a:pt x="550" y="600"/>
                  </a:lnTo>
                  <a:close/>
                  <a:moveTo>
                    <a:pt x="552" y="610"/>
                  </a:moveTo>
                  <a:lnTo>
                    <a:pt x="550" y="604"/>
                  </a:lnTo>
                  <a:lnTo>
                    <a:pt x="552" y="604"/>
                  </a:lnTo>
                  <a:lnTo>
                    <a:pt x="556" y="610"/>
                  </a:lnTo>
                  <a:lnTo>
                    <a:pt x="552" y="610"/>
                  </a:lnTo>
                  <a:close/>
                  <a:moveTo>
                    <a:pt x="556" y="566"/>
                  </a:moveTo>
                  <a:lnTo>
                    <a:pt x="550" y="568"/>
                  </a:lnTo>
                  <a:lnTo>
                    <a:pt x="546" y="566"/>
                  </a:lnTo>
                  <a:lnTo>
                    <a:pt x="544" y="564"/>
                  </a:lnTo>
                  <a:lnTo>
                    <a:pt x="544" y="564"/>
                  </a:lnTo>
                  <a:lnTo>
                    <a:pt x="538" y="560"/>
                  </a:lnTo>
                  <a:lnTo>
                    <a:pt x="544" y="558"/>
                  </a:lnTo>
                  <a:lnTo>
                    <a:pt x="550" y="558"/>
                  </a:lnTo>
                  <a:lnTo>
                    <a:pt x="552" y="562"/>
                  </a:lnTo>
                  <a:lnTo>
                    <a:pt x="550" y="564"/>
                  </a:lnTo>
                  <a:lnTo>
                    <a:pt x="558" y="562"/>
                  </a:lnTo>
                  <a:lnTo>
                    <a:pt x="560" y="568"/>
                  </a:lnTo>
                  <a:lnTo>
                    <a:pt x="558" y="570"/>
                  </a:lnTo>
                  <a:lnTo>
                    <a:pt x="556" y="568"/>
                  </a:lnTo>
                  <a:lnTo>
                    <a:pt x="556" y="566"/>
                  </a:lnTo>
                  <a:close/>
                  <a:moveTo>
                    <a:pt x="570" y="630"/>
                  </a:moveTo>
                  <a:lnTo>
                    <a:pt x="568" y="620"/>
                  </a:lnTo>
                  <a:lnTo>
                    <a:pt x="564" y="612"/>
                  </a:lnTo>
                  <a:lnTo>
                    <a:pt x="564" y="610"/>
                  </a:lnTo>
                  <a:lnTo>
                    <a:pt x="562" y="606"/>
                  </a:lnTo>
                  <a:lnTo>
                    <a:pt x="562" y="602"/>
                  </a:lnTo>
                  <a:lnTo>
                    <a:pt x="560" y="602"/>
                  </a:lnTo>
                  <a:lnTo>
                    <a:pt x="560" y="600"/>
                  </a:lnTo>
                  <a:lnTo>
                    <a:pt x="558" y="600"/>
                  </a:lnTo>
                  <a:lnTo>
                    <a:pt x="556" y="604"/>
                  </a:lnTo>
                  <a:lnTo>
                    <a:pt x="556" y="600"/>
                  </a:lnTo>
                  <a:lnTo>
                    <a:pt x="558" y="596"/>
                  </a:lnTo>
                  <a:lnTo>
                    <a:pt x="560" y="600"/>
                  </a:lnTo>
                  <a:lnTo>
                    <a:pt x="562" y="600"/>
                  </a:lnTo>
                  <a:lnTo>
                    <a:pt x="562" y="598"/>
                  </a:lnTo>
                  <a:lnTo>
                    <a:pt x="564" y="606"/>
                  </a:lnTo>
                  <a:lnTo>
                    <a:pt x="564" y="600"/>
                  </a:lnTo>
                  <a:lnTo>
                    <a:pt x="566" y="600"/>
                  </a:lnTo>
                  <a:lnTo>
                    <a:pt x="568" y="602"/>
                  </a:lnTo>
                  <a:lnTo>
                    <a:pt x="566" y="606"/>
                  </a:lnTo>
                  <a:lnTo>
                    <a:pt x="570" y="610"/>
                  </a:lnTo>
                  <a:lnTo>
                    <a:pt x="566" y="614"/>
                  </a:lnTo>
                  <a:lnTo>
                    <a:pt x="568" y="616"/>
                  </a:lnTo>
                  <a:lnTo>
                    <a:pt x="572" y="618"/>
                  </a:lnTo>
                  <a:lnTo>
                    <a:pt x="576" y="624"/>
                  </a:lnTo>
                  <a:lnTo>
                    <a:pt x="578" y="628"/>
                  </a:lnTo>
                  <a:lnTo>
                    <a:pt x="570" y="630"/>
                  </a:lnTo>
                  <a:close/>
                  <a:moveTo>
                    <a:pt x="600" y="612"/>
                  </a:moveTo>
                  <a:lnTo>
                    <a:pt x="600" y="624"/>
                  </a:lnTo>
                  <a:lnTo>
                    <a:pt x="598" y="622"/>
                  </a:lnTo>
                  <a:lnTo>
                    <a:pt x="596" y="626"/>
                  </a:lnTo>
                  <a:lnTo>
                    <a:pt x="594" y="628"/>
                  </a:lnTo>
                  <a:lnTo>
                    <a:pt x="592" y="620"/>
                  </a:lnTo>
                  <a:lnTo>
                    <a:pt x="594" y="614"/>
                  </a:lnTo>
                  <a:lnTo>
                    <a:pt x="596" y="608"/>
                  </a:lnTo>
                  <a:lnTo>
                    <a:pt x="594" y="610"/>
                  </a:lnTo>
                  <a:lnTo>
                    <a:pt x="596" y="600"/>
                  </a:lnTo>
                  <a:lnTo>
                    <a:pt x="592" y="598"/>
                  </a:lnTo>
                  <a:lnTo>
                    <a:pt x="592" y="598"/>
                  </a:lnTo>
                  <a:lnTo>
                    <a:pt x="590" y="604"/>
                  </a:lnTo>
                  <a:lnTo>
                    <a:pt x="588" y="604"/>
                  </a:lnTo>
                  <a:lnTo>
                    <a:pt x="586" y="600"/>
                  </a:lnTo>
                  <a:lnTo>
                    <a:pt x="588" y="596"/>
                  </a:lnTo>
                  <a:lnTo>
                    <a:pt x="582" y="592"/>
                  </a:lnTo>
                  <a:lnTo>
                    <a:pt x="584" y="590"/>
                  </a:lnTo>
                  <a:lnTo>
                    <a:pt x="582" y="590"/>
                  </a:lnTo>
                  <a:lnTo>
                    <a:pt x="582" y="594"/>
                  </a:lnTo>
                  <a:lnTo>
                    <a:pt x="576" y="594"/>
                  </a:lnTo>
                  <a:lnTo>
                    <a:pt x="576" y="586"/>
                  </a:lnTo>
                  <a:lnTo>
                    <a:pt x="572" y="584"/>
                  </a:lnTo>
                  <a:lnTo>
                    <a:pt x="568" y="578"/>
                  </a:lnTo>
                  <a:lnTo>
                    <a:pt x="566" y="572"/>
                  </a:lnTo>
                  <a:lnTo>
                    <a:pt x="572" y="570"/>
                  </a:lnTo>
                  <a:lnTo>
                    <a:pt x="564" y="570"/>
                  </a:lnTo>
                  <a:lnTo>
                    <a:pt x="562" y="566"/>
                  </a:lnTo>
                  <a:lnTo>
                    <a:pt x="562" y="566"/>
                  </a:lnTo>
                  <a:lnTo>
                    <a:pt x="562" y="562"/>
                  </a:lnTo>
                  <a:lnTo>
                    <a:pt x="566" y="552"/>
                  </a:lnTo>
                  <a:lnTo>
                    <a:pt x="578" y="554"/>
                  </a:lnTo>
                  <a:lnTo>
                    <a:pt x="574" y="548"/>
                  </a:lnTo>
                  <a:lnTo>
                    <a:pt x="576" y="544"/>
                  </a:lnTo>
                  <a:lnTo>
                    <a:pt x="574" y="544"/>
                  </a:lnTo>
                  <a:lnTo>
                    <a:pt x="574" y="542"/>
                  </a:lnTo>
                  <a:lnTo>
                    <a:pt x="570" y="542"/>
                  </a:lnTo>
                  <a:lnTo>
                    <a:pt x="570" y="540"/>
                  </a:lnTo>
                  <a:lnTo>
                    <a:pt x="576" y="538"/>
                  </a:lnTo>
                  <a:lnTo>
                    <a:pt x="578" y="540"/>
                  </a:lnTo>
                  <a:lnTo>
                    <a:pt x="578" y="540"/>
                  </a:lnTo>
                  <a:lnTo>
                    <a:pt x="580" y="544"/>
                  </a:lnTo>
                  <a:lnTo>
                    <a:pt x="576" y="548"/>
                  </a:lnTo>
                  <a:lnTo>
                    <a:pt x="582" y="546"/>
                  </a:lnTo>
                  <a:lnTo>
                    <a:pt x="584" y="548"/>
                  </a:lnTo>
                  <a:lnTo>
                    <a:pt x="580" y="550"/>
                  </a:lnTo>
                  <a:lnTo>
                    <a:pt x="580" y="554"/>
                  </a:lnTo>
                  <a:lnTo>
                    <a:pt x="584" y="566"/>
                  </a:lnTo>
                  <a:lnTo>
                    <a:pt x="588" y="570"/>
                  </a:lnTo>
                  <a:lnTo>
                    <a:pt x="586" y="572"/>
                  </a:lnTo>
                  <a:lnTo>
                    <a:pt x="590" y="582"/>
                  </a:lnTo>
                  <a:lnTo>
                    <a:pt x="590" y="588"/>
                  </a:lnTo>
                  <a:lnTo>
                    <a:pt x="602" y="608"/>
                  </a:lnTo>
                  <a:lnTo>
                    <a:pt x="600" y="612"/>
                  </a:lnTo>
                  <a:close/>
                  <a:moveTo>
                    <a:pt x="710" y="642"/>
                  </a:moveTo>
                  <a:lnTo>
                    <a:pt x="708" y="646"/>
                  </a:lnTo>
                  <a:lnTo>
                    <a:pt x="706" y="646"/>
                  </a:lnTo>
                  <a:lnTo>
                    <a:pt x="706" y="648"/>
                  </a:lnTo>
                  <a:lnTo>
                    <a:pt x="704" y="646"/>
                  </a:lnTo>
                  <a:lnTo>
                    <a:pt x="700" y="646"/>
                  </a:lnTo>
                  <a:lnTo>
                    <a:pt x="700" y="644"/>
                  </a:lnTo>
                  <a:lnTo>
                    <a:pt x="698" y="646"/>
                  </a:lnTo>
                  <a:lnTo>
                    <a:pt x="698" y="644"/>
                  </a:lnTo>
                  <a:lnTo>
                    <a:pt x="700" y="644"/>
                  </a:lnTo>
                  <a:lnTo>
                    <a:pt x="700" y="642"/>
                  </a:lnTo>
                  <a:lnTo>
                    <a:pt x="696" y="640"/>
                  </a:lnTo>
                  <a:lnTo>
                    <a:pt x="696" y="638"/>
                  </a:lnTo>
                  <a:lnTo>
                    <a:pt x="700" y="636"/>
                  </a:lnTo>
                  <a:lnTo>
                    <a:pt x="698" y="634"/>
                  </a:lnTo>
                  <a:lnTo>
                    <a:pt x="700" y="630"/>
                  </a:lnTo>
                  <a:lnTo>
                    <a:pt x="706" y="628"/>
                  </a:lnTo>
                  <a:lnTo>
                    <a:pt x="712" y="636"/>
                  </a:lnTo>
                  <a:lnTo>
                    <a:pt x="710" y="642"/>
                  </a:lnTo>
                  <a:close/>
                  <a:moveTo>
                    <a:pt x="972" y="614"/>
                  </a:moveTo>
                  <a:lnTo>
                    <a:pt x="970" y="620"/>
                  </a:lnTo>
                  <a:lnTo>
                    <a:pt x="970" y="616"/>
                  </a:lnTo>
                  <a:lnTo>
                    <a:pt x="966" y="608"/>
                  </a:lnTo>
                  <a:lnTo>
                    <a:pt x="964" y="606"/>
                  </a:lnTo>
                  <a:lnTo>
                    <a:pt x="964" y="602"/>
                  </a:lnTo>
                  <a:lnTo>
                    <a:pt x="962" y="596"/>
                  </a:lnTo>
                  <a:lnTo>
                    <a:pt x="964" y="596"/>
                  </a:lnTo>
                  <a:lnTo>
                    <a:pt x="962" y="598"/>
                  </a:lnTo>
                  <a:lnTo>
                    <a:pt x="966" y="600"/>
                  </a:lnTo>
                  <a:lnTo>
                    <a:pt x="966" y="594"/>
                  </a:lnTo>
                  <a:lnTo>
                    <a:pt x="966" y="602"/>
                  </a:lnTo>
                  <a:lnTo>
                    <a:pt x="972" y="598"/>
                  </a:lnTo>
                  <a:lnTo>
                    <a:pt x="974" y="592"/>
                  </a:lnTo>
                  <a:lnTo>
                    <a:pt x="974" y="594"/>
                  </a:lnTo>
                  <a:lnTo>
                    <a:pt x="974" y="598"/>
                  </a:lnTo>
                  <a:lnTo>
                    <a:pt x="976" y="600"/>
                  </a:lnTo>
                  <a:lnTo>
                    <a:pt x="978" y="608"/>
                  </a:lnTo>
                  <a:lnTo>
                    <a:pt x="972" y="614"/>
                  </a:lnTo>
                  <a:close/>
                  <a:moveTo>
                    <a:pt x="1046" y="548"/>
                  </a:moveTo>
                  <a:lnTo>
                    <a:pt x="1040" y="548"/>
                  </a:lnTo>
                  <a:lnTo>
                    <a:pt x="1038" y="552"/>
                  </a:lnTo>
                  <a:lnTo>
                    <a:pt x="1032" y="552"/>
                  </a:lnTo>
                  <a:lnTo>
                    <a:pt x="1032" y="548"/>
                  </a:lnTo>
                  <a:lnTo>
                    <a:pt x="1024" y="546"/>
                  </a:lnTo>
                  <a:lnTo>
                    <a:pt x="1024" y="550"/>
                  </a:lnTo>
                  <a:lnTo>
                    <a:pt x="1018" y="552"/>
                  </a:lnTo>
                  <a:lnTo>
                    <a:pt x="1016" y="554"/>
                  </a:lnTo>
                  <a:lnTo>
                    <a:pt x="1018" y="558"/>
                  </a:lnTo>
                  <a:lnTo>
                    <a:pt x="1026" y="560"/>
                  </a:lnTo>
                  <a:lnTo>
                    <a:pt x="1026" y="570"/>
                  </a:lnTo>
                  <a:lnTo>
                    <a:pt x="1024" y="564"/>
                  </a:lnTo>
                  <a:lnTo>
                    <a:pt x="1022" y="562"/>
                  </a:lnTo>
                  <a:lnTo>
                    <a:pt x="1012" y="558"/>
                  </a:lnTo>
                  <a:lnTo>
                    <a:pt x="1016" y="558"/>
                  </a:lnTo>
                  <a:lnTo>
                    <a:pt x="1014" y="554"/>
                  </a:lnTo>
                  <a:lnTo>
                    <a:pt x="1016" y="546"/>
                  </a:lnTo>
                  <a:lnTo>
                    <a:pt x="1018" y="548"/>
                  </a:lnTo>
                  <a:lnTo>
                    <a:pt x="1022" y="546"/>
                  </a:lnTo>
                  <a:lnTo>
                    <a:pt x="1020" y="544"/>
                  </a:lnTo>
                  <a:lnTo>
                    <a:pt x="1018" y="536"/>
                  </a:lnTo>
                  <a:lnTo>
                    <a:pt x="1018" y="536"/>
                  </a:lnTo>
                  <a:lnTo>
                    <a:pt x="1022" y="544"/>
                  </a:lnTo>
                  <a:lnTo>
                    <a:pt x="1028" y="542"/>
                  </a:lnTo>
                  <a:lnTo>
                    <a:pt x="1028" y="532"/>
                  </a:lnTo>
                  <a:lnTo>
                    <a:pt x="1030" y="534"/>
                  </a:lnTo>
                  <a:lnTo>
                    <a:pt x="1030" y="536"/>
                  </a:lnTo>
                  <a:lnTo>
                    <a:pt x="1036" y="546"/>
                  </a:lnTo>
                  <a:lnTo>
                    <a:pt x="1038" y="546"/>
                  </a:lnTo>
                  <a:lnTo>
                    <a:pt x="1042" y="546"/>
                  </a:lnTo>
                  <a:lnTo>
                    <a:pt x="1042" y="544"/>
                  </a:lnTo>
                  <a:lnTo>
                    <a:pt x="1046" y="546"/>
                  </a:lnTo>
                  <a:lnTo>
                    <a:pt x="1044" y="546"/>
                  </a:lnTo>
                  <a:lnTo>
                    <a:pt x="1046" y="548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1" name="Google Shape;2411;p112"/>
            <p:cNvSpPr/>
            <p:nvPr/>
          </p:nvSpPr>
          <p:spPr>
            <a:xfrm>
              <a:off x="2160714" y="2476071"/>
              <a:ext cx="23946" cy="26378"/>
            </a:xfrm>
            <a:custGeom>
              <a:avLst/>
              <a:gdLst/>
              <a:ahLst/>
              <a:cxnLst/>
              <a:rect l="l" t="t" r="r" b="b"/>
              <a:pathLst>
                <a:path w="22" h="28" extrusionOk="0">
                  <a:moveTo>
                    <a:pt x="4" y="0"/>
                  </a:moveTo>
                  <a:lnTo>
                    <a:pt x="4" y="2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18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22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18" y="1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2" name="Google Shape;2412;p112"/>
            <p:cNvSpPr/>
            <p:nvPr/>
          </p:nvSpPr>
          <p:spPr>
            <a:xfrm>
              <a:off x="4503124" y="3205236"/>
              <a:ext cx="50070" cy="22609"/>
            </a:xfrm>
            <a:custGeom>
              <a:avLst/>
              <a:gdLst/>
              <a:ahLst/>
              <a:cxnLst/>
              <a:rect l="l" t="t" r="r" b="b"/>
              <a:pathLst>
                <a:path w="46" h="24" extrusionOk="0">
                  <a:moveTo>
                    <a:pt x="16" y="0"/>
                  </a:moveTo>
                  <a:lnTo>
                    <a:pt x="10" y="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6" y="14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3" name="Google Shape;2413;p112"/>
            <p:cNvSpPr/>
            <p:nvPr/>
          </p:nvSpPr>
          <p:spPr>
            <a:xfrm>
              <a:off x="4490063" y="3229730"/>
              <a:ext cx="69664" cy="77250"/>
            </a:xfrm>
            <a:custGeom>
              <a:avLst/>
              <a:gdLst/>
              <a:ahLst/>
              <a:cxnLst/>
              <a:rect l="l" t="t" r="r" b="b"/>
              <a:pathLst>
                <a:path w="64" h="82" extrusionOk="0">
                  <a:moveTo>
                    <a:pt x="28" y="64"/>
                  </a:moveTo>
                  <a:lnTo>
                    <a:pt x="24" y="70"/>
                  </a:lnTo>
                  <a:lnTo>
                    <a:pt x="22" y="68"/>
                  </a:lnTo>
                  <a:lnTo>
                    <a:pt x="14" y="72"/>
                  </a:lnTo>
                  <a:lnTo>
                    <a:pt x="10" y="58"/>
                  </a:lnTo>
                  <a:lnTo>
                    <a:pt x="8" y="56"/>
                  </a:lnTo>
                  <a:lnTo>
                    <a:pt x="10" y="48"/>
                  </a:lnTo>
                  <a:lnTo>
                    <a:pt x="6" y="42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10" y="18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4"/>
                  </a:lnTo>
                  <a:lnTo>
                    <a:pt x="24" y="14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48" y="18"/>
                  </a:lnTo>
                  <a:lnTo>
                    <a:pt x="58" y="20"/>
                  </a:lnTo>
                  <a:lnTo>
                    <a:pt x="52" y="30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4" y="46"/>
                  </a:lnTo>
                  <a:lnTo>
                    <a:pt x="46" y="48"/>
                  </a:lnTo>
                  <a:lnTo>
                    <a:pt x="50" y="50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52"/>
                  </a:lnTo>
                  <a:lnTo>
                    <a:pt x="64" y="6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60" y="76"/>
                  </a:lnTo>
                  <a:lnTo>
                    <a:pt x="58" y="82"/>
                  </a:lnTo>
                  <a:lnTo>
                    <a:pt x="56" y="78"/>
                  </a:lnTo>
                  <a:lnTo>
                    <a:pt x="54" y="62"/>
                  </a:lnTo>
                  <a:lnTo>
                    <a:pt x="50" y="56"/>
                  </a:lnTo>
                  <a:lnTo>
                    <a:pt x="48" y="54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56"/>
                  </a:lnTo>
                  <a:lnTo>
                    <a:pt x="36" y="62"/>
                  </a:lnTo>
                  <a:lnTo>
                    <a:pt x="30" y="68"/>
                  </a:lnTo>
                  <a:lnTo>
                    <a:pt x="28" y="66"/>
                  </a:lnTo>
                  <a:lnTo>
                    <a:pt x="28" y="64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4" name="Google Shape;2414;p112"/>
            <p:cNvSpPr/>
            <p:nvPr/>
          </p:nvSpPr>
          <p:spPr>
            <a:xfrm>
              <a:off x="4200524" y="3090301"/>
              <a:ext cx="428861" cy="382481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94" y="166"/>
                  </a:moveTo>
                  <a:lnTo>
                    <a:pt x="314" y="166"/>
                  </a:lnTo>
                  <a:lnTo>
                    <a:pt x="324" y="168"/>
                  </a:lnTo>
                  <a:lnTo>
                    <a:pt x="318" y="178"/>
                  </a:lnTo>
                  <a:lnTo>
                    <a:pt x="308" y="184"/>
                  </a:lnTo>
                  <a:lnTo>
                    <a:pt x="308" y="186"/>
                  </a:lnTo>
                  <a:lnTo>
                    <a:pt x="310" y="194"/>
                  </a:lnTo>
                  <a:lnTo>
                    <a:pt x="312" y="196"/>
                  </a:lnTo>
                  <a:lnTo>
                    <a:pt x="316" y="198"/>
                  </a:lnTo>
                  <a:lnTo>
                    <a:pt x="318" y="192"/>
                  </a:lnTo>
                  <a:lnTo>
                    <a:pt x="322" y="188"/>
                  </a:lnTo>
                  <a:lnTo>
                    <a:pt x="322" y="188"/>
                  </a:lnTo>
                  <a:lnTo>
                    <a:pt x="326" y="200"/>
                  </a:lnTo>
                  <a:lnTo>
                    <a:pt x="330" y="216"/>
                  </a:lnTo>
                  <a:lnTo>
                    <a:pt x="336" y="212"/>
                  </a:lnTo>
                  <a:lnTo>
                    <a:pt x="334" y="204"/>
                  </a:lnTo>
                  <a:lnTo>
                    <a:pt x="336" y="200"/>
                  </a:lnTo>
                  <a:lnTo>
                    <a:pt x="338" y="200"/>
                  </a:lnTo>
                  <a:lnTo>
                    <a:pt x="338" y="188"/>
                  </a:lnTo>
                  <a:lnTo>
                    <a:pt x="340" y="186"/>
                  </a:lnTo>
                  <a:lnTo>
                    <a:pt x="350" y="186"/>
                  </a:lnTo>
                  <a:lnTo>
                    <a:pt x="350" y="186"/>
                  </a:lnTo>
                  <a:lnTo>
                    <a:pt x="356" y="172"/>
                  </a:lnTo>
                  <a:lnTo>
                    <a:pt x="356" y="168"/>
                  </a:lnTo>
                  <a:lnTo>
                    <a:pt x="364" y="160"/>
                  </a:lnTo>
                  <a:lnTo>
                    <a:pt x="364" y="152"/>
                  </a:lnTo>
                  <a:lnTo>
                    <a:pt x="366" y="148"/>
                  </a:lnTo>
                  <a:lnTo>
                    <a:pt x="372" y="144"/>
                  </a:lnTo>
                  <a:lnTo>
                    <a:pt x="376" y="138"/>
                  </a:lnTo>
                  <a:lnTo>
                    <a:pt x="384" y="136"/>
                  </a:lnTo>
                  <a:lnTo>
                    <a:pt x="388" y="138"/>
                  </a:lnTo>
                  <a:lnTo>
                    <a:pt x="390" y="130"/>
                  </a:lnTo>
                  <a:lnTo>
                    <a:pt x="394" y="126"/>
                  </a:lnTo>
                  <a:lnTo>
                    <a:pt x="394" y="124"/>
                  </a:lnTo>
                  <a:lnTo>
                    <a:pt x="392" y="120"/>
                  </a:lnTo>
                  <a:lnTo>
                    <a:pt x="390" y="120"/>
                  </a:lnTo>
                  <a:lnTo>
                    <a:pt x="380" y="118"/>
                  </a:lnTo>
                  <a:lnTo>
                    <a:pt x="380" y="112"/>
                  </a:lnTo>
                  <a:lnTo>
                    <a:pt x="378" y="110"/>
                  </a:lnTo>
                  <a:lnTo>
                    <a:pt x="378" y="106"/>
                  </a:lnTo>
                  <a:lnTo>
                    <a:pt x="374" y="104"/>
                  </a:lnTo>
                  <a:lnTo>
                    <a:pt x="364" y="108"/>
                  </a:lnTo>
                  <a:lnTo>
                    <a:pt x="356" y="106"/>
                  </a:lnTo>
                  <a:lnTo>
                    <a:pt x="336" y="122"/>
                  </a:lnTo>
                  <a:lnTo>
                    <a:pt x="318" y="130"/>
                  </a:lnTo>
                  <a:lnTo>
                    <a:pt x="318" y="132"/>
                  </a:lnTo>
                  <a:lnTo>
                    <a:pt x="324" y="136"/>
                  </a:lnTo>
                  <a:lnTo>
                    <a:pt x="322" y="140"/>
                  </a:lnTo>
                  <a:lnTo>
                    <a:pt x="320" y="142"/>
                  </a:lnTo>
                  <a:lnTo>
                    <a:pt x="294" y="144"/>
                  </a:lnTo>
                  <a:lnTo>
                    <a:pt x="290" y="146"/>
                  </a:lnTo>
                  <a:lnTo>
                    <a:pt x="280" y="144"/>
                  </a:lnTo>
                  <a:lnTo>
                    <a:pt x="278" y="138"/>
                  </a:lnTo>
                  <a:lnTo>
                    <a:pt x="280" y="136"/>
                  </a:lnTo>
                  <a:lnTo>
                    <a:pt x="278" y="134"/>
                  </a:lnTo>
                  <a:lnTo>
                    <a:pt x="278" y="128"/>
                  </a:lnTo>
                  <a:lnTo>
                    <a:pt x="276" y="126"/>
                  </a:lnTo>
                  <a:lnTo>
                    <a:pt x="268" y="128"/>
                  </a:lnTo>
                  <a:lnTo>
                    <a:pt x="266" y="132"/>
                  </a:lnTo>
                  <a:lnTo>
                    <a:pt x="266" y="138"/>
                  </a:lnTo>
                  <a:lnTo>
                    <a:pt x="266" y="142"/>
                  </a:lnTo>
                  <a:lnTo>
                    <a:pt x="268" y="144"/>
                  </a:lnTo>
                  <a:lnTo>
                    <a:pt x="268" y="150"/>
                  </a:lnTo>
                  <a:lnTo>
                    <a:pt x="256" y="150"/>
                  </a:lnTo>
                  <a:lnTo>
                    <a:pt x="226" y="144"/>
                  </a:lnTo>
                  <a:lnTo>
                    <a:pt x="218" y="136"/>
                  </a:lnTo>
                  <a:lnTo>
                    <a:pt x="198" y="136"/>
                  </a:lnTo>
                  <a:lnTo>
                    <a:pt x="194" y="132"/>
                  </a:lnTo>
                  <a:lnTo>
                    <a:pt x="182" y="126"/>
                  </a:lnTo>
                  <a:lnTo>
                    <a:pt x="172" y="118"/>
                  </a:lnTo>
                  <a:lnTo>
                    <a:pt x="168" y="118"/>
                  </a:lnTo>
                  <a:lnTo>
                    <a:pt x="166" y="118"/>
                  </a:lnTo>
                  <a:lnTo>
                    <a:pt x="164" y="114"/>
                  </a:lnTo>
                  <a:lnTo>
                    <a:pt x="162" y="114"/>
                  </a:lnTo>
                  <a:lnTo>
                    <a:pt x="162" y="112"/>
                  </a:lnTo>
                  <a:lnTo>
                    <a:pt x="164" y="106"/>
                  </a:lnTo>
                  <a:lnTo>
                    <a:pt x="166" y="98"/>
                  </a:lnTo>
                  <a:lnTo>
                    <a:pt x="172" y="92"/>
                  </a:lnTo>
                  <a:lnTo>
                    <a:pt x="174" y="92"/>
                  </a:lnTo>
                  <a:lnTo>
                    <a:pt x="160" y="84"/>
                  </a:lnTo>
                  <a:lnTo>
                    <a:pt x="160" y="82"/>
                  </a:lnTo>
                  <a:lnTo>
                    <a:pt x="154" y="82"/>
                  </a:lnTo>
                  <a:lnTo>
                    <a:pt x="154" y="80"/>
                  </a:lnTo>
                  <a:lnTo>
                    <a:pt x="146" y="80"/>
                  </a:lnTo>
                  <a:lnTo>
                    <a:pt x="146" y="78"/>
                  </a:lnTo>
                  <a:lnTo>
                    <a:pt x="142" y="74"/>
                  </a:lnTo>
                  <a:lnTo>
                    <a:pt x="144" y="64"/>
                  </a:lnTo>
                  <a:lnTo>
                    <a:pt x="140" y="60"/>
                  </a:lnTo>
                  <a:lnTo>
                    <a:pt x="140" y="56"/>
                  </a:lnTo>
                  <a:lnTo>
                    <a:pt x="142" y="54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2" y="56"/>
                  </a:lnTo>
                  <a:lnTo>
                    <a:pt x="154" y="54"/>
                  </a:lnTo>
                  <a:lnTo>
                    <a:pt x="152" y="48"/>
                  </a:lnTo>
                  <a:lnTo>
                    <a:pt x="152" y="46"/>
                  </a:lnTo>
                  <a:lnTo>
                    <a:pt x="148" y="46"/>
                  </a:lnTo>
                  <a:lnTo>
                    <a:pt x="146" y="42"/>
                  </a:lnTo>
                  <a:lnTo>
                    <a:pt x="148" y="36"/>
                  </a:lnTo>
                  <a:lnTo>
                    <a:pt x="146" y="32"/>
                  </a:lnTo>
                  <a:lnTo>
                    <a:pt x="152" y="32"/>
                  </a:lnTo>
                  <a:lnTo>
                    <a:pt x="154" y="30"/>
                  </a:lnTo>
                  <a:lnTo>
                    <a:pt x="154" y="26"/>
                  </a:lnTo>
                  <a:lnTo>
                    <a:pt x="158" y="26"/>
                  </a:lnTo>
                  <a:lnTo>
                    <a:pt x="158" y="24"/>
                  </a:lnTo>
                  <a:lnTo>
                    <a:pt x="160" y="20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60" y="10"/>
                  </a:lnTo>
                  <a:lnTo>
                    <a:pt x="160" y="6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6" y="2"/>
                  </a:lnTo>
                  <a:lnTo>
                    <a:pt x="150" y="0"/>
                  </a:lnTo>
                  <a:lnTo>
                    <a:pt x="144" y="2"/>
                  </a:lnTo>
                  <a:lnTo>
                    <a:pt x="132" y="8"/>
                  </a:lnTo>
                  <a:lnTo>
                    <a:pt x="128" y="8"/>
                  </a:lnTo>
                  <a:lnTo>
                    <a:pt x="120" y="14"/>
                  </a:lnTo>
                  <a:lnTo>
                    <a:pt x="118" y="20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6" y="20"/>
                  </a:lnTo>
                  <a:lnTo>
                    <a:pt x="100" y="24"/>
                  </a:lnTo>
                  <a:lnTo>
                    <a:pt x="84" y="18"/>
                  </a:lnTo>
                  <a:lnTo>
                    <a:pt x="78" y="20"/>
                  </a:lnTo>
                  <a:lnTo>
                    <a:pt x="76" y="26"/>
                  </a:lnTo>
                  <a:lnTo>
                    <a:pt x="80" y="28"/>
                  </a:lnTo>
                  <a:lnTo>
                    <a:pt x="78" y="30"/>
                  </a:lnTo>
                  <a:lnTo>
                    <a:pt x="82" y="32"/>
                  </a:lnTo>
                  <a:lnTo>
                    <a:pt x="80" y="36"/>
                  </a:lnTo>
                  <a:lnTo>
                    <a:pt x="82" y="40"/>
                  </a:lnTo>
                  <a:lnTo>
                    <a:pt x="78" y="44"/>
                  </a:lnTo>
                  <a:lnTo>
                    <a:pt x="84" y="48"/>
                  </a:lnTo>
                  <a:lnTo>
                    <a:pt x="84" y="50"/>
                  </a:lnTo>
                  <a:lnTo>
                    <a:pt x="88" y="52"/>
                  </a:lnTo>
                  <a:lnTo>
                    <a:pt x="90" y="56"/>
                  </a:lnTo>
                  <a:lnTo>
                    <a:pt x="96" y="58"/>
                  </a:lnTo>
                  <a:lnTo>
                    <a:pt x="98" y="62"/>
                  </a:lnTo>
                  <a:lnTo>
                    <a:pt x="96" y="64"/>
                  </a:lnTo>
                  <a:lnTo>
                    <a:pt x="88" y="66"/>
                  </a:lnTo>
                  <a:lnTo>
                    <a:pt x="88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90" y="80"/>
                  </a:lnTo>
                  <a:lnTo>
                    <a:pt x="88" y="80"/>
                  </a:lnTo>
                  <a:lnTo>
                    <a:pt x="84" y="82"/>
                  </a:lnTo>
                  <a:lnTo>
                    <a:pt x="78" y="90"/>
                  </a:lnTo>
                  <a:lnTo>
                    <a:pt x="76" y="94"/>
                  </a:lnTo>
                  <a:lnTo>
                    <a:pt x="72" y="98"/>
                  </a:lnTo>
                  <a:lnTo>
                    <a:pt x="64" y="110"/>
                  </a:lnTo>
                  <a:lnTo>
                    <a:pt x="58" y="116"/>
                  </a:lnTo>
                  <a:lnTo>
                    <a:pt x="50" y="126"/>
                  </a:lnTo>
                  <a:lnTo>
                    <a:pt x="42" y="128"/>
                  </a:lnTo>
                  <a:lnTo>
                    <a:pt x="38" y="130"/>
                  </a:lnTo>
                  <a:lnTo>
                    <a:pt x="32" y="126"/>
                  </a:lnTo>
                  <a:lnTo>
                    <a:pt x="20" y="140"/>
                  </a:lnTo>
                  <a:lnTo>
                    <a:pt x="20" y="146"/>
                  </a:lnTo>
                  <a:lnTo>
                    <a:pt x="28" y="148"/>
                  </a:lnTo>
                  <a:lnTo>
                    <a:pt x="28" y="158"/>
                  </a:lnTo>
                  <a:lnTo>
                    <a:pt x="30" y="160"/>
                  </a:lnTo>
                  <a:lnTo>
                    <a:pt x="34" y="160"/>
                  </a:lnTo>
                  <a:lnTo>
                    <a:pt x="36" y="166"/>
                  </a:lnTo>
                  <a:lnTo>
                    <a:pt x="40" y="174"/>
                  </a:lnTo>
                  <a:lnTo>
                    <a:pt x="40" y="178"/>
                  </a:lnTo>
                  <a:lnTo>
                    <a:pt x="40" y="180"/>
                  </a:lnTo>
                  <a:lnTo>
                    <a:pt x="36" y="182"/>
                  </a:lnTo>
                  <a:lnTo>
                    <a:pt x="32" y="178"/>
                  </a:lnTo>
                  <a:lnTo>
                    <a:pt x="26" y="182"/>
                  </a:lnTo>
                  <a:lnTo>
                    <a:pt x="22" y="182"/>
                  </a:lnTo>
                  <a:lnTo>
                    <a:pt x="20" y="180"/>
                  </a:lnTo>
                  <a:lnTo>
                    <a:pt x="12" y="180"/>
                  </a:lnTo>
                  <a:lnTo>
                    <a:pt x="10" y="180"/>
                  </a:lnTo>
                  <a:lnTo>
                    <a:pt x="10" y="184"/>
                  </a:lnTo>
                  <a:lnTo>
                    <a:pt x="2" y="184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2" y="192"/>
                  </a:lnTo>
                  <a:lnTo>
                    <a:pt x="6" y="198"/>
                  </a:lnTo>
                  <a:lnTo>
                    <a:pt x="12" y="202"/>
                  </a:lnTo>
                  <a:lnTo>
                    <a:pt x="22" y="202"/>
                  </a:lnTo>
                  <a:lnTo>
                    <a:pt x="2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28" y="204"/>
                  </a:lnTo>
                  <a:lnTo>
                    <a:pt x="24" y="208"/>
                  </a:lnTo>
                  <a:lnTo>
                    <a:pt x="14" y="210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2" y="212"/>
                  </a:lnTo>
                  <a:lnTo>
                    <a:pt x="30" y="230"/>
                  </a:lnTo>
                  <a:lnTo>
                    <a:pt x="42" y="230"/>
                  </a:lnTo>
                  <a:lnTo>
                    <a:pt x="50" y="226"/>
                  </a:lnTo>
                  <a:lnTo>
                    <a:pt x="54" y="222"/>
                  </a:lnTo>
                  <a:lnTo>
                    <a:pt x="54" y="208"/>
                  </a:lnTo>
                  <a:lnTo>
                    <a:pt x="56" y="210"/>
                  </a:lnTo>
                  <a:lnTo>
                    <a:pt x="64" y="210"/>
                  </a:lnTo>
                  <a:lnTo>
                    <a:pt x="62" y="212"/>
                  </a:lnTo>
                  <a:lnTo>
                    <a:pt x="60" y="212"/>
                  </a:lnTo>
                  <a:lnTo>
                    <a:pt x="58" y="214"/>
                  </a:lnTo>
                  <a:lnTo>
                    <a:pt x="58" y="218"/>
                  </a:lnTo>
                  <a:lnTo>
                    <a:pt x="60" y="220"/>
                  </a:lnTo>
                  <a:lnTo>
                    <a:pt x="60" y="226"/>
                  </a:lnTo>
                  <a:lnTo>
                    <a:pt x="62" y="226"/>
                  </a:lnTo>
                  <a:lnTo>
                    <a:pt x="62" y="236"/>
                  </a:lnTo>
                  <a:lnTo>
                    <a:pt x="60" y="246"/>
                  </a:lnTo>
                  <a:lnTo>
                    <a:pt x="62" y="256"/>
                  </a:lnTo>
                  <a:lnTo>
                    <a:pt x="64" y="254"/>
                  </a:lnTo>
                  <a:lnTo>
                    <a:pt x="64" y="256"/>
                  </a:lnTo>
                  <a:lnTo>
                    <a:pt x="64" y="264"/>
                  </a:lnTo>
                  <a:lnTo>
                    <a:pt x="68" y="280"/>
                  </a:lnTo>
                  <a:lnTo>
                    <a:pt x="68" y="292"/>
                  </a:lnTo>
                  <a:lnTo>
                    <a:pt x="74" y="302"/>
                  </a:lnTo>
                  <a:lnTo>
                    <a:pt x="76" y="306"/>
                  </a:lnTo>
                  <a:lnTo>
                    <a:pt x="78" y="306"/>
                  </a:lnTo>
                  <a:lnTo>
                    <a:pt x="78" y="308"/>
                  </a:lnTo>
                  <a:lnTo>
                    <a:pt x="78" y="312"/>
                  </a:lnTo>
                  <a:lnTo>
                    <a:pt x="78" y="312"/>
                  </a:lnTo>
                  <a:lnTo>
                    <a:pt x="82" y="316"/>
                  </a:lnTo>
                  <a:lnTo>
                    <a:pt x="90" y="332"/>
                  </a:lnTo>
                  <a:lnTo>
                    <a:pt x="94" y="350"/>
                  </a:lnTo>
                  <a:lnTo>
                    <a:pt x="102" y="360"/>
                  </a:lnTo>
                  <a:lnTo>
                    <a:pt x="114" y="394"/>
                  </a:lnTo>
                  <a:lnTo>
                    <a:pt x="124" y="406"/>
                  </a:lnTo>
                  <a:lnTo>
                    <a:pt x="128" y="406"/>
                  </a:lnTo>
                  <a:lnTo>
                    <a:pt x="134" y="400"/>
                  </a:lnTo>
                  <a:lnTo>
                    <a:pt x="136" y="394"/>
                  </a:lnTo>
                  <a:lnTo>
                    <a:pt x="146" y="390"/>
                  </a:lnTo>
                  <a:lnTo>
                    <a:pt x="146" y="386"/>
                  </a:lnTo>
                  <a:lnTo>
                    <a:pt x="150" y="376"/>
                  </a:lnTo>
                  <a:lnTo>
                    <a:pt x="158" y="376"/>
                  </a:lnTo>
                  <a:lnTo>
                    <a:pt x="156" y="358"/>
                  </a:lnTo>
                  <a:lnTo>
                    <a:pt x="164" y="338"/>
                  </a:lnTo>
                  <a:lnTo>
                    <a:pt x="164" y="334"/>
                  </a:lnTo>
                  <a:lnTo>
                    <a:pt x="160" y="332"/>
                  </a:lnTo>
                  <a:lnTo>
                    <a:pt x="162" y="332"/>
                  </a:lnTo>
                  <a:lnTo>
                    <a:pt x="160" y="324"/>
                  </a:lnTo>
                  <a:lnTo>
                    <a:pt x="162" y="318"/>
                  </a:lnTo>
                  <a:lnTo>
                    <a:pt x="160" y="308"/>
                  </a:lnTo>
                  <a:lnTo>
                    <a:pt x="164" y="302"/>
                  </a:lnTo>
                  <a:lnTo>
                    <a:pt x="168" y="300"/>
                  </a:lnTo>
                  <a:lnTo>
                    <a:pt x="170" y="302"/>
                  </a:lnTo>
                  <a:lnTo>
                    <a:pt x="172" y="302"/>
                  </a:lnTo>
                  <a:lnTo>
                    <a:pt x="174" y="298"/>
                  </a:lnTo>
                  <a:lnTo>
                    <a:pt x="176" y="294"/>
                  </a:lnTo>
                  <a:lnTo>
                    <a:pt x="182" y="294"/>
                  </a:lnTo>
                  <a:lnTo>
                    <a:pt x="188" y="292"/>
                  </a:lnTo>
                  <a:lnTo>
                    <a:pt x="192" y="284"/>
                  </a:lnTo>
                  <a:lnTo>
                    <a:pt x="216" y="266"/>
                  </a:lnTo>
                  <a:lnTo>
                    <a:pt x="226" y="252"/>
                  </a:lnTo>
                  <a:lnTo>
                    <a:pt x="236" y="246"/>
                  </a:lnTo>
                  <a:lnTo>
                    <a:pt x="244" y="244"/>
                  </a:lnTo>
                  <a:lnTo>
                    <a:pt x="254" y="232"/>
                  </a:lnTo>
                  <a:lnTo>
                    <a:pt x="252" y="226"/>
                  </a:lnTo>
                  <a:lnTo>
                    <a:pt x="254" y="222"/>
                  </a:lnTo>
                  <a:lnTo>
                    <a:pt x="266" y="218"/>
                  </a:lnTo>
                  <a:lnTo>
                    <a:pt x="268" y="212"/>
                  </a:lnTo>
                  <a:lnTo>
                    <a:pt x="268" y="218"/>
                  </a:lnTo>
                  <a:lnTo>
                    <a:pt x="270" y="220"/>
                  </a:lnTo>
                  <a:lnTo>
                    <a:pt x="274" y="220"/>
                  </a:lnTo>
                  <a:lnTo>
                    <a:pt x="276" y="216"/>
                  </a:lnTo>
                  <a:lnTo>
                    <a:pt x="278" y="220"/>
                  </a:lnTo>
                  <a:lnTo>
                    <a:pt x="280" y="220"/>
                  </a:lnTo>
                  <a:lnTo>
                    <a:pt x="276" y="206"/>
                  </a:lnTo>
                  <a:lnTo>
                    <a:pt x="274" y="204"/>
                  </a:lnTo>
                  <a:lnTo>
                    <a:pt x="276" y="196"/>
                  </a:lnTo>
                  <a:lnTo>
                    <a:pt x="272" y="190"/>
                  </a:lnTo>
                  <a:lnTo>
                    <a:pt x="274" y="180"/>
                  </a:lnTo>
                  <a:lnTo>
                    <a:pt x="266" y="172"/>
                  </a:lnTo>
                  <a:lnTo>
                    <a:pt x="266" y="170"/>
                  </a:lnTo>
                  <a:lnTo>
                    <a:pt x="270" y="168"/>
                  </a:lnTo>
                  <a:lnTo>
                    <a:pt x="270" y="166"/>
                  </a:lnTo>
                  <a:lnTo>
                    <a:pt x="276" y="166"/>
                  </a:lnTo>
                  <a:lnTo>
                    <a:pt x="274" y="162"/>
                  </a:lnTo>
                  <a:lnTo>
                    <a:pt x="270" y="162"/>
                  </a:lnTo>
                  <a:lnTo>
                    <a:pt x="268" y="158"/>
                  </a:lnTo>
                  <a:lnTo>
                    <a:pt x="272" y="148"/>
                  </a:lnTo>
                  <a:lnTo>
                    <a:pt x="276" y="154"/>
                  </a:lnTo>
                  <a:lnTo>
                    <a:pt x="278" y="148"/>
                  </a:lnTo>
                  <a:lnTo>
                    <a:pt x="280" y="150"/>
                  </a:lnTo>
                  <a:lnTo>
                    <a:pt x="282" y="156"/>
                  </a:lnTo>
                  <a:lnTo>
                    <a:pt x="284" y="154"/>
                  </a:lnTo>
                  <a:lnTo>
                    <a:pt x="286" y="156"/>
                  </a:lnTo>
                  <a:lnTo>
                    <a:pt x="288" y="152"/>
                  </a:lnTo>
                  <a:lnTo>
                    <a:pt x="290" y="162"/>
                  </a:lnTo>
                  <a:lnTo>
                    <a:pt x="294" y="166"/>
                  </a:lnTo>
                  <a:lnTo>
                    <a:pt x="294" y="166"/>
                  </a:lnTo>
                  <a:lnTo>
                    <a:pt x="294" y="166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5" name="Google Shape;2415;p112"/>
            <p:cNvSpPr/>
            <p:nvPr/>
          </p:nvSpPr>
          <p:spPr>
            <a:xfrm>
              <a:off x="4487885" y="2803915"/>
              <a:ext cx="461516" cy="195951"/>
            </a:xfrm>
            <a:custGeom>
              <a:avLst/>
              <a:gdLst/>
              <a:ahLst/>
              <a:cxnLst/>
              <a:rect l="l" t="t" r="r" b="b"/>
              <a:pathLst>
                <a:path w="424" h="208" extrusionOk="0">
                  <a:moveTo>
                    <a:pt x="30" y="92"/>
                  </a:moveTo>
                  <a:lnTo>
                    <a:pt x="18" y="88"/>
                  </a:lnTo>
                  <a:lnTo>
                    <a:pt x="16" y="90"/>
                  </a:lnTo>
                  <a:lnTo>
                    <a:pt x="14" y="88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0" y="68"/>
                  </a:lnTo>
                  <a:lnTo>
                    <a:pt x="6" y="58"/>
                  </a:lnTo>
                  <a:lnTo>
                    <a:pt x="30" y="46"/>
                  </a:lnTo>
                  <a:lnTo>
                    <a:pt x="54" y="34"/>
                  </a:lnTo>
                  <a:lnTo>
                    <a:pt x="86" y="38"/>
                  </a:lnTo>
                  <a:lnTo>
                    <a:pt x="94" y="46"/>
                  </a:lnTo>
                  <a:lnTo>
                    <a:pt x="134" y="46"/>
                  </a:lnTo>
                  <a:lnTo>
                    <a:pt x="136" y="44"/>
                  </a:lnTo>
                  <a:lnTo>
                    <a:pt x="136" y="36"/>
                  </a:lnTo>
                  <a:lnTo>
                    <a:pt x="138" y="32"/>
                  </a:lnTo>
                  <a:lnTo>
                    <a:pt x="134" y="16"/>
                  </a:lnTo>
                  <a:lnTo>
                    <a:pt x="152" y="0"/>
                  </a:lnTo>
                  <a:lnTo>
                    <a:pt x="188" y="14"/>
                  </a:lnTo>
                  <a:lnTo>
                    <a:pt x="192" y="30"/>
                  </a:lnTo>
                  <a:lnTo>
                    <a:pt x="202" y="38"/>
                  </a:lnTo>
                  <a:lnTo>
                    <a:pt x="212" y="40"/>
                  </a:lnTo>
                  <a:lnTo>
                    <a:pt x="230" y="32"/>
                  </a:lnTo>
                  <a:lnTo>
                    <a:pt x="238" y="34"/>
                  </a:lnTo>
                  <a:lnTo>
                    <a:pt x="270" y="50"/>
                  </a:lnTo>
                  <a:lnTo>
                    <a:pt x="280" y="58"/>
                  </a:lnTo>
                  <a:lnTo>
                    <a:pt x="308" y="64"/>
                  </a:lnTo>
                  <a:lnTo>
                    <a:pt x="336" y="56"/>
                  </a:lnTo>
                  <a:lnTo>
                    <a:pt x="358" y="42"/>
                  </a:lnTo>
                  <a:lnTo>
                    <a:pt x="374" y="50"/>
                  </a:lnTo>
                  <a:lnTo>
                    <a:pt x="382" y="46"/>
                  </a:lnTo>
                  <a:lnTo>
                    <a:pt x="372" y="62"/>
                  </a:lnTo>
                  <a:lnTo>
                    <a:pt x="374" y="72"/>
                  </a:lnTo>
                  <a:lnTo>
                    <a:pt x="370" y="80"/>
                  </a:lnTo>
                  <a:lnTo>
                    <a:pt x="370" y="86"/>
                  </a:lnTo>
                  <a:lnTo>
                    <a:pt x="374" y="94"/>
                  </a:lnTo>
                  <a:lnTo>
                    <a:pt x="390" y="96"/>
                  </a:lnTo>
                  <a:lnTo>
                    <a:pt x="396" y="94"/>
                  </a:lnTo>
                  <a:lnTo>
                    <a:pt x="408" y="86"/>
                  </a:lnTo>
                  <a:lnTo>
                    <a:pt x="412" y="92"/>
                  </a:lnTo>
                  <a:lnTo>
                    <a:pt x="418" y="98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4" y="110"/>
                  </a:lnTo>
                  <a:lnTo>
                    <a:pt x="424" y="112"/>
                  </a:lnTo>
                  <a:lnTo>
                    <a:pt x="406" y="114"/>
                  </a:lnTo>
                  <a:lnTo>
                    <a:pt x="388" y="114"/>
                  </a:lnTo>
                  <a:lnTo>
                    <a:pt x="372" y="132"/>
                  </a:lnTo>
                  <a:lnTo>
                    <a:pt x="366" y="136"/>
                  </a:lnTo>
                  <a:lnTo>
                    <a:pt x="360" y="136"/>
                  </a:lnTo>
                  <a:lnTo>
                    <a:pt x="352" y="146"/>
                  </a:lnTo>
                  <a:lnTo>
                    <a:pt x="344" y="150"/>
                  </a:lnTo>
                  <a:lnTo>
                    <a:pt x="336" y="148"/>
                  </a:lnTo>
                  <a:lnTo>
                    <a:pt x="328" y="144"/>
                  </a:lnTo>
                  <a:lnTo>
                    <a:pt x="324" y="146"/>
                  </a:lnTo>
                  <a:lnTo>
                    <a:pt x="318" y="158"/>
                  </a:lnTo>
                  <a:lnTo>
                    <a:pt x="322" y="166"/>
                  </a:lnTo>
                  <a:lnTo>
                    <a:pt x="322" y="168"/>
                  </a:lnTo>
                  <a:lnTo>
                    <a:pt x="298" y="190"/>
                  </a:lnTo>
                  <a:lnTo>
                    <a:pt x="282" y="194"/>
                  </a:lnTo>
                  <a:lnTo>
                    <a:pt x="276" y="192"/>
                  </a:lnTo>
                  <a:lnTo>
                    <a:pt x="266" y="192"/>
                  </a:lnTo>
                  <a:lnTo>
                    <a:pt x="250" y="198"/>
                  </a:lnTo>
                  <a:lnTo>
                    <a:pt x="248" y="200"/>
                  </a:lnTo>
                  <a:lnTo>
                    <a:pt x="228" y="208"/>
                  </a:lnTo>
                  <a:lnTo>
                    <a:pt x="220" y="204"/>
                  </a:lnTo>
                  <a:lnTo>
                    <a:pt x="214" y="204"/>
                  </a:lnTo>
                  <a:lnTo>
                    <a:pt x="196" y="198"/>
                  </a:lnTo>
                  <a:lnTo>
                    <a:pt x="184" y="188"/>
                  </a:lnTo>
                  <a:lnTo>
                    <a:pt x="174" y="186"/>
                  </a:lnTo>
                  <a:lnTo>
                    <a:pt x="124" y="188"/>
                  </a:lnTo>
                  <a:lnTo>
                    <a:pt x="120" y="186"/>
                  </a:lnTo>
                  <a:lnTo>
                    <a:pt x="110" y="176"/>
                  </a:lnTo>
                  <a:lnTo>
                    <a:pt x="100" y="158"/>
                  </a:lnTo>
                  <a:lnTo>
                    <a:pt x="68" y="144"/>
                  </a:lnTo>
                  <a:lnTo>
                    <a:pt x="60" y="146"/>
                  </a:lnTo>
                  <a:lnTo>
                    <a:pt x="38" y="140"/>
                  </a:lnTo>
                  <a:lnTo>
                    <a:pt x="40" y="132"/>
                  </a:lnTo>
                  <a:lnTo>
                    <a:pt x="40" y="116"/>
                  </a:lnTo>
                  <a:lnTo>
                    <a:pt x="32" y="96"/>
                  </a:lnTo>
                  <a:lnTo>
                    <a:pt x="30" y="92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96AD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2416" name="Google Shape;2416;p112"/>
          <p:cNvGrpSpPr/>
          <p:nvPr/>
        </p:nvGrpSpPr>
        <p:grpSpPr>
          <a:xfrm>
            <a:off x="4405359" y="2195829"/>
            <a:ext cx="1034526" cy="1034526"/>
            <a:chOff x="4405359" y="2195829"/>
            <a:chExt cx="1034526" cy="1034526"/>
          </a:xfrm>
        </p:grpSpPr>
        <p:sp>
          <p:nvSpPr>
            <p:cNvPr id="2417" name="Google Shape;2417;p112"/>
            <p:cNvSpPr/>
            <p:nvPr/>
          </p:nvSpPr>
          <p:spPr>
            <a:xfrm rot="8100000">
              <a:off x="4556862" y="2347332"/>
              <a:ext cx="731520" cy="731520"/>
            </a:xfrm>
            <a:prstGeom prst="teardrop">
              <a:avLst>
                <a:gd name="adj" fmla="val 10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418" name="Google Shape;2418;p112"/>
            <p:cNvSpPr/>
            <p:nvPr/>
          </p:nvSpPr>
          <p:spPr>
            <a:xfrm>
              <a:off x="4703166" y="2493636"/>
              <a:ext cx="438912" cy="43891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pic>
          <p:nvPicPr>
            <p:cNvPr id="2419" name="Google Shape;2419;p1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85462" y="2575932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20" name="Google Shape;2420;p112"/>
          <p:cNvGrpSpPr/>
          <p:nvPr/>
        </p:nvGrpSpPr>
        <p:grpSpPr>
          <a:xfrm>
            <a:off x="1278827" y="2879301"/>
            <a:ext cx="1034526" cy="1034526"/>
            <a:chOff x="1278827" y="2879301"/>
            <a:chExt cx="1034526" cy="1034526"/>
          </a:xfrm>
        </p:grpSpPr>
        <p:sp>
          <p:nvSpPr>
            <p:cNvPr id="2421" name="Google Shape;2421;p112"/>
            <p:cNvSpPr/>
            <p:nvPr/>
          </p:nvSpPr>
          <p:spPr>
            <a:xfrm rot="8100000">
              <a:off x="1430330" y="3030804"/>
              <a:ext cx="731520" cy="731520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422" name="Google Shape;2422;p112"/>
            <p:cNvSpPr/>
            <p:nvPr/>
          </p:nvSpPr>
          <p:spPr>
            <a:xfrm>
              <a:off x="1576634" y="3177108"/>
              <a:ext cx="438912" cy="43891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pic>
          <p:nvPicPr>
            <p:cNvPr id="2423" name="Google Shape;2423;p11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8930" y="3259404"/>
              <a:ext cx="274320" cy="2743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8" name="Google Shape;2428;p113"/>
          <p:cNvGrpSpPr/>
          <p:nvPr/>
        </p:nvGrpSpPr>
        <p:grpSpPr>
          <a:xfrm>
            <a:off x="751705" y="1934041"/>
            <a:ext cx="10707244" cy="4446351"/>
            <a:chOff x="765353" y="1680041"/>
            <a:chExt cx="10707244" cy="4446351"/>
          </a:xfrm>
        </p:grpSpPr>
        <p:cxnSp>
          <p:nvCxnSpPr>
            <p:cNvPr id="2429" name="Google Shape;2429;p113"/>
            <p:cNvCxnSpPr/>
            <p:nvPr/>
          </p:nvCxnSpPr>
          <p:spPr>
            <a:xfrm rot="10800000">
              <a:off x="4940503" y="2326231"/>
              <a:ext cx="451800" cy="481500"/>
            </a:xfrm>
            <a:prstGeom prst="straightConnector1">
              <a:avLst/>
            </a:prstGeom>
            <a:noFill/>
            <a:ln w="12700" cap="flat" cmpd="sng">
              <a:solidFill>
                <a:srgbClr val="A6A6A6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30" name="Google Shape;2430;p113"/>
            <p:cNvCxnSpPr/>
            <p:nvPr/>
          </p:nvCxnSpPr>
          <p:spPr>
            <a:xfrm flipH="1">
              <a:off x="4473814" y="4471536"/>
              <a:ext cx="845245" cy="638605"/>
            </a:xfrm>
            <a:prstGeom prst="straightConnector1">
              <a:avLst/>
            </a:prstGeom>
            <a:noFill/>
            <a:ln w="12700" cap="flat" cmpd="sng">
              <a:solidFill>
                <a:srgbClr val="A6A6A6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31" name="Google Shape;2431;p113"/>
            <p:cNvCxnSpPr/>
            <p:nvPr/>
          </p:nvCxnSpPr>
          <p:spPr>
            <a:xfrm rot="10800000">
              <a:off x="4367808" y="3770536"/>
              <a:ext cx="729739" cy="0"/>
            </a:xfrm>
            <a:prstGeom prst="straightConnector1">
              <a:avLst/>
            </a:prstGeom>
            <a:noFill/>
            <a:ln w="12700" cap="flat" cmpd="sng">
              <a:solidFill>
                <a:srgbClr val="A6A6A6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32" name="Google Shape;2432;p113"/>
            <p:cNvCxnSpPr/>
            <p:nvPr/>
          </p:nvCxnSpPr>
          <p:spPr>
            <a:xfrm rot="10800000">
              <a:off x="3974354" y="2708475"/>
              <a:ext cx="1191869" cy="523768"/>
            </a:xfrm>
            <a:prstGeom prst="straightConnector1">
              <a:avLst/>
            </a:prstGeom>
            <a:noFill/>
            <a:ln w="12700" cap="flat" cmpd="sng">
              <a:solidFill>
                <a:srgbClr val="A6A6A6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33" name="Google Shape;2433;p113"/>
            <p:cNvCxnSpPr/>
            <p:nvPr/>
          </p:nvCxnSpPr>
          <p:spPr>
            <a:xfrm flipH="1">
              <a:off x="2644280" y="2844993"/>
              <a:ext cx="499641" cy="550879"/>
            </a:xfrm>
            <a:prstGeom prst="straightConnector1">
              <a:avLst/>
            </a:prstGeom>
            <a:noFill/>
            <a:ln w="12700" cap="flat" cmpd="sng">
              <a:solidFill>
                <a:srgbClr val="A6A6A6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34" name="Google Shape;2434;p113"/>
            <p:cNvCxnSpPr/>
            <p:nvPr/>
          </p:nvCxnSpPr>
          <p:spPr>
            <a:xfrm rot="10800000">
              <a:off x="2748592" y="4252679"/>
              <a:ext cx="1076349" cy="926073"/>
            </a:xfrm>
            <a:prstGeom prst="straightConnector1">
              <a:avLst/>
            </a:prstGeom>
            <a:noFill/>
            <a:ln w="12700" cap="flat" cmpd="sng">
              <a:solidFill>
                <a:srgbClr val="A6A6A6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35" name="Google Shape;2435;p113"/>
            <p:cNvCxnSpPr/>
            <p:nvPr/>
          </p:nvCxnSpPr>
          <p:spPr>
            <a:xfrm flipH="1">
              <a:off x="1723216" y="4244232"/>
              <a:ext cx="532357" cy="914597"/>
            </a:xfrm>
            <a:prstGeom prst="straightConnector1">
              <a:avLst/>
            </a:prstGeom>
            <a:noFill/>
            <a:ln w="12700" cap="flat" cmpd="sng">
              <a:solidFill>
                <a:srgbClr val="A6A6A6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36" name="Google Shape;2436;p113"/>
            <p:cNvCxnSpPr/>
            <p:nvPr/>
          </p:nvCxnSpPr>
          <p:spPr>
            <a:xfrm rot="10800000" flipH="1">
              <a:off x="1679518" y="5355589"/>
              <a:ext cx="2081972" cy="27631"/>
            </a:xfrm>
            <a:prstGeom prst="straightConnector1">
              <a:avLst/>
            </a:prstGeom>
            <a:noFill/>
            <a:ln w="12700" cap="flat" cmpd="sng">
              <a:solidFill>
                <a:srgbClr val="A6A6A6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37" name="Google Shape;2437;p113"/>
            <p:cNvCxnSpPr/>
            <p:nvPr/>
          </p:nvCxnSpPr>
          <p:spPr>
            <a:xfrm rot="10800000">
              <a:off x="1279792" y="2708476"/>
              <a:ext cx="622949" cy="634893"/>
            </a:xfrm>
            <a:prstGeom prst="straightConnector1">
              <a:avLst/>
            </a:prstGeom>
            <a:noFill/>
            <a:ln w="12700" cap="flat" cmpd="sng">
              <a:solidFill>
                <a:srgbClr val="A6A6A6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38" name="Google Shape;2438;p113"/>
            <p:cNvCxnSpPr/>
            <p:nvPr/>
          </p:nvCxnSpPr>
          <p:spPr>
            <a:xfrm rot="10800000" flipH="1">
              <a:off x="1432143" y="2428199"/>
              <a:ext cx="1599292" cy="174308"/>
            </a:xfrm>
            <a:prstGeom prst="straightConnector1">
              <a:avLst/>
            </a:prstGeom>
            <a:noFill/>
            <a:ln w="12700" cap="flat" cmpd="sng">
              <a:solidFill>
                <a:srgbClr val="A6A6A6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39" name="Google Shape;2439;p113"/>
            <p:cNvCxnSpPr/>
            <p:nvPr/>
          </p:nvCxnSpPr>
          <p:spPr>
            <a:xfrm rot="10800000">
              <a:off x="1199458" y="2844994"/>
              <a:ext cx="314581" cy="2323799"/>
            </a:xfrm>
            <a:prstGeom prst="straightConnector1">
              <a:avLst/>
            </a:prstGeom>
            <a:noFill/>
            <a:ln w="12700" cap="flat" cmpd="sng">
              <a:solidFill>
                <a:srgbClr val="A6A6A6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sp>
          <p:nvSpPr>
            <p:cNvPr id="2440" name="Google Shape;2440;p113"/>
            <p:cNvSpPr/>
            <p:nvPr/>
          </p:nvSpPr>
          <p:spPr>
            <a:xfrm>
              <a:off x="1591267" y="3098430"/>
              <a:ext cx="1538754" cy="14637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bin Medium"/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Company Vision</a:t>
              </a:r>
              <a:endParaRPr sz="2000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cxnSp>
          <p:nvCxnSpPr>
            <p:cNvPr id="2441" name="Google Shape;2441;p113"/>
            <p:cNvCxnSpPr/>
            <p:nvPr/>
          </p:nvCxnSpPr>
          <p:spPr>
            <a:xfrm rot="10800000">
              <a:off x="3676013" y="2905957"/>
              <a:ext cx="470876" cy="695747"/>
            </a:xfrm>
            <a:prstGeom prst="straightConnector1">
              <a:avLst/>
            </a:prstGeom>
            <a:noFill/>
            <a:ln w="12700" cap="flat" cmpd="sng">
              <a:solidFill>
                <a:srgbClr val="A6A6A6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sp>
          <p:nvSpPr>
            <p:cNvPr id="2442" name="Google Shape;2442;p113"/>
            <p:cNvSpPr/>
            <p:nvPr/>
          </p:nvSpPr>
          <p:spPr>
            <a:xfrm>
              <a:off x="2767229" y="1799736"/>
              <a:ext cx="1323473" cy="13234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bin Medium"/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Market Analysis</a:t>
              </a:r>
              <a:endParaRPr sz="2000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cxnSp>
          <p:nvCxnSpPr>
            <p:cNvPr id="2443" name="Google Shape;2443;p113"/>
            <p:cNvCxnSpPr/>
            <p:nvPr/>
          </p:nvCxnSpPr>
          <p:spPr>
            <a:xfrm rot="10800000" flipH="1">
              <a:off x="4238385" y="3904025"/>
              <a:ext cx="1" cy="1135025"/>
            </a:xfrm>
            <a:prstGeom prst="straightConnector1">
              <a:avLst/>
            </a:prstGeom>
            <a:noFill/>
            <a:ln w="12700" cap="flat" cmpd="sng">
              <a:solidFill>
                <a:srgbClr val="A6A6A6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sp>
          <p:nvSpPr>
            <p:cNvPr id="2444" name="Google Shape;2444;p113"/>
            <p:cNvSpPr/>
            <p:nvPr/>
          </p:nvSpPr>
          <p:spPr>
            <a:xfrm>
              <a:off x="3503714" y="4701279"/>
              <a:ext cx="1267860" cy="12678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bin Medium"/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Ideation</a:t>
              </a:r>
              <a:endParaRPr sz="1400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cxnSp>
          <p:nvCxnSpPr>
            <p:cNvPr id="2445" name="Google Shape;2445;p113"/>
            <p:cNvCxnSpPr/>
            <p:nvPr/>
          </p:nvCxnSpPr>
          <p:spPr>
            <a:xfrm flipH="1">
              <a:off x="7248137" y="2569023"/>
              <a:ext cx="421676" cy="357096"/>
            </a:xfrm>
            <a:prstGeom prst="straightConnector1">
              <a:avLst/>
            </a:prstGeom>
            <a:noFill/>
            <a:ln w="12700" cap="flat" cmpd="sng">
              <a:solidFill>
                <a:srgbClr val="A6A6A6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46" name="Google Shape;2446;p113"/>
            <p:cNvCxnSpPr/>
            <p:nvPr/>
          </p:nvCxnSpPr>
          <p:spPr>
            <a:xfrm rot="10800000">
              <a:off x="7103147" y="4621619"/>
              <a:ext cx="882163" cy="1114267"/>
            </a:xfrm>
            <a:prstGeom prst="straightConnector1">
              <a:avLst/>
            </a:prstGeom>
            <a:noFill/>
            <a:ln w="12700" cap="flat" cmpd="sng">
              <a:solidFill>
                <a:srgbClr val="A6A6A6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47" name="Google Shape;2447;p113"/>
            <p:cNvCxnSpPr/>
            <p:nvPr/>
          </p:nvCxnSpPr>
          <p:spPr>
            <a:xfrm rot="10800000">
              <a:off x="8074592" y="2529600"/>
              <a:ext cx="805717" cy="178877"/>
            </a:xfrm>
            <a:prstGeom prst="straightConnector1">
              <a:avLst/>
            </a:prstGeom>
            <a:noFill/>
            <a:ln w="12700" cap="flat" cmpd="sng">
              <a:solidFill>
                <a:srgbClr val="A6A6A6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48" name="Google Shape;2448;p113"/>
            <p:cNvCxnSpPr/>
            <p:nvPr/>
          </p:nvCxnSpPr>
          <p:spPr>
            <a:xfrm rot="10800000">
              <a:off x="7820758" y="2666111"/>
              <a:ext cx="675509" cy="1496904"/>
            </a:xfrm>
            <a:prstGeom prst="straightConnector1">
              <a:avLst/>
            </a:prstGeom>
            <a:noFill/>
            <a:ln w="12700" cap="flat" cmpd="sng">
              <a:solidFill>
                <a:srgbClr val="A6A6A6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49" name="Google Shape;2449;p113"/>
            <p:cNvCxnSpPr/>
            <p:nvPr/>
          </p:nvCxnSpPr>
          <p:spPr>
            <a:xfrm rot="10800000">
              <a:off x="7476874" y="3937441"/>
              <a:ext cx="827371" cy="379528"/>
            </a:xfrm>
            <a:prstGeom prst="straightConnector1">
              <a:avLst/>
            </a:prstGeom>
            <a:noFill/>
            <a:ln w="12700" cap="flat" cmpd="sng">
              <a:solidFill>
                <a:srgbClr val="A6A6A6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50" name="Google Shape;2450;p113"/>
            <p:cNvCxnSpPr/>
            <p:nvPr/>
          </p:nvCxnSpPr>
          <p:spPr>
            <a:xfrm flipH="1">
              <a:off x="8207225" y="5110143"/>
              <a:ext cx="410157" cy="752447"/>
            </a:xfrm>
            <a:prstGeom prst="straightConnector1">
              <a:avLst/>
            </a:prstGeom>
            <a:noFill/>
            <a:ln w="12700" cap="flat" cmpd="sng">
              <a:solidFill>
                <a:srgbClr val="A6A6A6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51" name="Google Shape;2451;p113"/>
            <p:cNvCxnSpPr/>
            <p:nvPr/>
          </p:nvCxnSpPr>
          <p:spPr>
            <a:xfrm flipH="1">
              <a:off x="9360363" y="3832234"/>
              <a:ext cx="1106424" cy="330785"/>
            </a:xfrm>
            <a:prstGeom prst="straightConnector1">
              <a:avLst/>
            </a:prstGeom>
            <a:noFill/>
            <a:ln w="12700" cap="flat" cmpd="sng">
              <a:solidFill>
                <a:srgbClr val="A6A6A6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52" name="Google Shape;2452;p113"/>
            <p:cNvCxnSpPr/>
            <p:nvPr/>
          </p:nvCxnSpPr>
          <p:spPr>
            <a:xfrm rot="10800000">
              <a:off x="9298600" y="4701279"/>
              <a:ext cx="1168187" cy="225747"/>
            </a:xfrm>
            <a:prstGeom prst="straightConnector1">
              <a:avLst/>
            </a:prstGeom>
            <a:noFill/>
            <a:ln w="12700" cap="flat" cmpd="sng">
              <a:solidFill>
                <a:srgbClr val="A6A6A6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53" name="Google Shape;2453;p113"/>
            <p:cNvCxnSpPr/>
            <p:nvPr/>
          </p:nvCxnSpPr>
          <p:spPr>
            <a:xfrm flipH="1">
              <a:off x="8941760" y="3024463"/>
              <a:ext cx="186555" cy="899208"/>
            </a:xfrm>
            <a:prstGeom prst="straightConnector1">
              <a:avLst/>
            </a:prstGeom>
            <a:noFill/>
            <a:ln w="12700" cap="flat" cmpd="sng">
              <a:solidFill>
                <a:srgbClr val="A6A6A6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54" name="Google Shape;2454;p113"/>
            <p:cNvCxnSpPr/>
            <p:nvPr/>
          </p:nvCxnSpPr>
          <p:spPr>
            <a:xfrm flipH="1">
              <a:off x="9552390" y="2435393"/>
              <a:ext cx="976164" cy="227433"/>
            </a:xfrm>
            <a:prstGeom prst="straightConnector1">
              <a:avLst/>
            </a:prstGeom>
            <a:noFill/>
            <a:ln w="12700" cap="flat" cmpd="sng">
              <a:solidFill>
                <a:srgbClr val="A6A6A6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55" name="Google Shape;2455;p113"/>
            <p:cNvCxnSpPr/>
            <p:nvPr/>
          </p:nvCxnSpPr>
          <p:spPr>
            <a:xfrm rot="10800000">
              <a:off x="10528560" y="2434008"/>
              <a:ext cx="383649" cy="1008457"/>
            </a:xfrm>
            <a:prstGeom prst="straightConnector1">
              <a:avLst/>
            </a:prstGeom>
            <a:noFill/>
            <a:ln w="12700" cap="flat" cmpd="sng">
              <a:solidFill>
                <a:srgbClr val="A6A6A6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56" name="Google Shape;2456;p113"/>
            <p:cNvCxnSpPr/>
            <p:nvPr/>
          </p:nvCxnSpPr>
          <p:spPr>
            <a:xfrm rot="10800000">
              <a:off x="9515630" y="2970359"/>
              <a:ext cx="1191869" cy="523768"/>
            </a:xfrm>
            <a:prstGeom prst="straightConnector1">
              <a:avLst/>
            </a:prstGeom>
            <a:noFill/>
            <a:ln w="12700" cap="flat" cmpd="sng">
              <a:solidFill>
                <a:srgbClr val="A6A6A6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57" name="Google Shape;2457;p113"/>
            <p:cNvCxnSpPr/>
            <p:nvPr/>
          </p:nvCxnSpPr>
          <p:spPr>
            <a:xfrm rot="10800000" flipH="1">
              <a:off x="10772431" y="3809481"/>
              <a:ext cx="167013" cy="1196200"/>
            </a:xfrm>
            <a:prstGeom prst="straightConnector1">
              <a:avLst/>
            </a:prstGeom>
            <a:noFill/>
            <a:ln w="12700" cap="flat" cmpd="sng">
              <a:solidFill>
                <a:srgbClr val="A6A6A6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sp>
          <p:nvSpPr>
            <p:cNvPr id="2458" name="Google Shape;2458;p113"/>
            <p:cNvSpPr/>
            <p:nvPr/>
          </p:nvSpPr>
          <p:spPr>
            <a:xfrm>
              <a:off x="8112224" y="3804440"/>
              <a:ext cx="1440160" cy="1440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bin Medium"/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Research</a:t>
              </a:r>
              <a:endParaRPr sz="1400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459" name="Google Shape;2459;p113"/>
            <p:cNvSpPr/>
            <p:nvPr/>
          </p:nvSpPr>
          <p:spPr>
            <a:xfrm>
              <a:off x="10416480" y="3253828"/>
              <a:ext cx="1056117" cy="10561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bin Medium"/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Guide</a:t>
              </a:r>
              <a:endParaRPr sz="1400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bin Medium"/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Lines</a:t>
              </a:r>
              <a:endParaRPr sz="1400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460" name="Google Shape;2460;p113"/>
            <p:cNvSpPr/>
            <p:nvPr/>
          </p:nvSpPr>
          <p:spPr>
            <a:xfrm>
              <a:off x="8617384" y="2219328"/>
              <a:ext cx="1219427" cy="12194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bin Medium"/>
                <a:buNone/>
              </a:pPr>
              <a:r>
                <a:rPr lang="en-US" sz="14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Logo Design</a:t>
              </a:r>
              <a:endParaRPr sz="1400">
                <a:solidFill>
                  <a:schemeClr val="dk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461" name="Google Shape;2461;p113"/>
            <p:cNvSpPr/>
            <p:nvPr/>
          </p:nvSpPr>
          <p:spPr>
            <a:xfrm>
              <a:off x="7486362" y="2114156"/>
              <a:ext cx="692409" cy="6924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bin Medium"/>
                <a:buNone/>
              </a:pPr>
              <a:endPara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2462" name="Google Shape;2462;p113"/>
            <p:cNvGrpSpPr/>
            <p:nvPr/>
          </p:nvGrpSpPr>
          <p:grpSpPr>
            <a:xfrm>
              <a:off x="765353" y="1680041"/>
              <a:ext cx="10671223" cy="4382835"/>
              <a:chOff x="574014" y="1106491"/>
              <a:chExt cx="8003419" cy="3287126"/>
            </a:xfrm>
          </p:grpSpPr>
          <p:sp>
            <p:nvSpPr>
              <p:cNvPr id="2463" name="Google Shape;2463;p113"/>
              <p:cNvSpPr/>
              <p:nvPr/>
            </p:nvSpPr>
            <p:spPr>
              <a:xfrm>
                <a:off x="2499273" y="2774478"/>
                <a:ext cx="325585" cy="325585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Cabin Medium"/>
                  <a:buNone/>
                </a:pPr>
                <a:endParaRPr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464" name="Google Shape;2464;p113"/>
              <p:cNvSpPr/>
              <p:nvPr/>
            </p:nvSpPr>
            <p:spPr>
              <a:xfrm>
                <a:off x="8251848" y="1635548"/>
                <a:ext cx="325585" cy="325585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Cabin Medium"/>
                  <a:buNone/>
                </a:pPr>
                <a:endParaRPr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465" name="Google Shape;2465;p113"/>
              <p:cNvSpPr/>
              <p:nvPr/>
            </p:nvSpPr>
            <p:spPr>
              <a:xfrm>
                <a:off x="574014" y="3078922"/>
                <a:ext cx="325585" cy="325585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Cabin Medium"/>
                  <a:buNone/>
                </a:pPr>
                <a:endParaRPr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466" name="Google Shape;2466;p113"/>
              <p:cNvSpPr/>
              <p:nvPr/>
            </p:nvSpPr>
            <p:spPr>
              <a:xfrm>
                <a:off x="1259638" y="1203601"/>
                <a:ext cx="325585" cy="325585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Cabin Medium"/>
                  <a:buNone/>
                </a:pPr>
                <a:endParaRPr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467" name="Google Shape;2467;p113"/>
              <p:cNvSpPr/>
              <p:nvPr/>
            </p:nvSpPr>
            <p:spPr>
              <a:xfrm>
                <a:off x="4553676" y="1106491"/>
                <a:ext cx="325585" cy="325585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Cabin Medium"/>
                  <a:buNone/>
                </a:pPr>
                <a:endParaRPr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468" name="Google Shape;2468;p113"/>
              <p:cNvSpPr/>
              <p:nvPr/>
            </p:nvSpPr>
            <p:spPr>
              <a:xfrm>
                <a:off x="4139958" y="3863151"/>
                <a:ext cx="325585" cy="325585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Cabin Medium"/>
                  <a:buNone/>
                </a:pPr>
                <a:endParaRPr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469" name="Google Shape;2469;p113"/>
              <p:cNvSpPr/>
              <p:nvPr/>
            </p:nvSpPr>
            <p:spPr>
              <a:xfrm>
                <a:off x="1691681" y="3966807"/>
                <a:ext cx="325585" cy="325585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Cabin Medium"/>
                  <a:buNone/>
                </a:pPr>
                <a:endParaRPr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470" name="Google Shape;2470;p113"/>
              <p:cNvSpPr/>
              <p:nvPr/>
            </p:nvSpPr>
            <p:spPr>
              <a:xfrm>
                <a:off x="7164295" y="4068032"/>
                <a:ext cx="325585" cy="325585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Cabin Medium"/>
                  <a:buNone/>
                </a:pPr>
                <a:endParaRPr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471" name="Google Shape;2471;p113"/>
              <p:cNvSpPr/>
              <p:nvPr/>
            </p:nvSpPr>
            <p:spPr>
              <a:xfrm>
                <a:off x="5638616" y="3200504"/>
                <a:ext cx="214503" cy="214503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Cabin Medium"/>
                  <a:buNone/>
                </a:pPr>
                <a:endParaRPr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472" name="Google Shape;2472;p113"/>
              <p:cNvSpPr/>
              <p:nvPr/>
            </p:nvSpPr>
            <p:spPr>
              <a:xfrm>
                <a:off x="6292924" y="1324823"/>
                <a:ext cx="214503" cy="214503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Cabin Medium"/>
                  <a:buNone/>
                </a:pPr>
                <a:endParaRPr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473" name="Google Shape;2473;p113"/>
              <p:cNvSpPr/>
              <p:nvPr/>
            </p:nvSpPr>
            <p:spPr>
              <a:xfrm>
                <a:off x="2089640" y="3380981"/>
                <a:ext cx="214503" cy="214503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Cabin Medium"/>
                  <a:buNone/>
                </a:pPr>
                <a:endParaRPr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474" name="Google Shape;2474;p113"/>
              <p:cNvSpPr/>
              <p:nvPr/>
            </p:nvSpPr>
            <p:spPr>
              <a:xfrm>
                <a:off x="5196995" y="4060166"/>
                <a:ext cx="131265" cy="131265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Cabin Medium"/>
                  <a:buNone/>
                </a:pPr>
                <a:endParaRPr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475" name="Google Shape;2475;p113"/>
              <p:cNvSpPr/>
              <p:nvPr/>
            </p:nvSpPr>
            <p:spPr>
              <a:xfrm>
                <a:off x="7136722" y="2395050"/>
                <a:ext cx="325585" cy="325585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Cabin Medium"/>
                  <a:buNone/>
                </a:pPr>
                <a:endParaRPr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476" name="Google Shape;2476;p113"/>
            <p:cNvGrpSpPr/>
            <p:nvPr/>
          </p:nvGrpSpPr>
          <p:grpSpPr>
            <a:xfrm>
              <a:off x="835900" y="2289572"/>
              <a:ext cx="768085" cy="768085"/>
              <a:chOff x="626925" y="1563639"/>
              <a:chExt cx="576064" cy="576064"/>
            </a:xfrm>
          </p:grpSpPr>
          <p:sp>
            <p:nvSpPr>
              <p:cNvPr id="2477" name="Google Shape;2477;p113"/>
              <p:cNvSpPr/>
              <p:nvPr/>
            </p:nvSpPr>
            <p:spPr>
              <a:xfrm>
                <a:off x="626925" y="1563639"/>
                <a:ext cx="576064" cy="57606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Cabin Medium"/>
                  <a:buNone/>
                </a:pPr>
                <a:endParaRPr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pic>
            <p:nvPicPr>
              <p:cNvPr id="2478" name="Google Shape;2478;p113" descr="website2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818052" y="1759552"/>
                <a:ext cx="196549" cy="17298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479" name="Google Shape;2479;p113"/>
            <p:cNvSpPr/>
            <p:nvPr/>
          </p:nvSpPr>
          <p:spPr>
            <a:xfrm>
              <a:off x="3887763" y="3474067"/>
              <a:ext cx="688948" cy="6889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bin Medium"/>
                <a:buNone/>
              </a:pPr>
              <a:endParaRPr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pic>
          <p:nvPicPr>
            <p:cNvPr id="2480" name="Google Shape;2480;p113" descr="idea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30914" y="3606247"/>
              <a:ext cx="409816" cy="3802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1" name="Google Shape;2481;p113"/>
            <p:cNvSpPr/>
            <p:nvPr/>
          </p:nvSpPr>
          <p:spPr>
            <a:xfrm>
              <a:off x="1219943" y="4971544"/>
              <a:ext cx="768085" cy="7680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bin Medium"/>
                <a:buNone/>
              </a:pPr>
              <a:endPara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482" name="Google Shape;2482;p113" descr="vision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01591" y="5234511"/>
              <a:ext cx="379352" cy="2206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3" name="Google Shape;2483;p113"/>
            <p:cNvSpPr/>
            <p:nvPr/>
          </p:nvSpPr>
          <p:spPr>
            <a:xfrm>
              <a:off x="4473822" y="1837191"/>
              <a:ext cx="692409" cy="6924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bin Medium"/>
                <a:buNone/>
              </a:pPr>
              <a:endPara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484" name="Google Shape;2484;p113" descr="research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669838" y="2067388"/>
              <a:ext cx="288300" cy="2589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5" name="Google Shape;2485;p113"/>
            <p:cNvSpPr/>
            <p:nvPr/>
          </p:nvSpPr>
          <p:spPr>
            <a:xfrm>
              <a:off x="7727973" y="2345385"/>
              <a:ext cx="217057" cy="217057"/>
            </a:xfrm>
            <a:prstGeom prst="donut">
              <a:avLst>
                <a:gd name="adj" fmla="val 25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bin Medium"/>
                <a:buNone/>
              </a:pP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86" name="Google Shape;2486;p113"/>
            <p:cNvSpPr/>
            <p:nvPr/>
          </p:nvSpPr>
          <p:spPr>
            <a:xfrm>
              <a:off x="7804159" y="5411713"/>
              <a:ext cx="714679" cy="7146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bin Medium"/>
                <a:buNone/>
              </a:pPr>
              <a:endParaRPr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pic>
          <p:nvPicPr>
            <p:cNvPr id="2487" name="Google Shape;2487;p113" descr="researchs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985310" y="5590288"/>
              <a:ext cx="360406" cy="3604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8" name="Google Shape;2488;p113"/>
            <p:cNvSpPr/>
            <p:nvPr/>
          </p:nvSpPr>
          <p:spPr>
            <a:xfrm>
              <a:off x="10224458" y="1980240"/>
              <a:ext cx="687741" cy="68774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bin Medium"/>
                <a:buNone/>
              </a:pPr>
              <a:endPara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489" name="Google Shape;2489;p113" descr="design2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418910" y="2164145"/>
              <a:ext cx="308319" cy="3083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0" name="Google Shape;2490;p113"/>
            <p:cNvSpPr/>
            <p:nvPr/>
          </p:nvSpPr>
          <p:spPr>
            <a:xfrm>
              <a:off x="10351323" y="4668541"/>
              <a:ext cx="714679" cy="7146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bin Medium"/>
                <a:buNone/>
              </a:pPr>
              <a:endParaRPr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pic>
          <p:nvPicPr>
            <p:cNvPr id="2491" name="Google Shape;2491;p113" descr="research3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582396" y="4842357"/>
              <a:ext cx="321921" cy="3146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2" name="Google Shape;2492;p113"/>
            <p:cNvSpPr/>
            <p:nvPr/>
          </p:nvSpPr>
          <p:spPr>
            <a:xfrm>
              <a:off x="5166224" y="2602504"/>
              <a:ext cx="2224120" cy="22241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Source Sans Pro Black"/>
                <a:buNone/>
              </a:pPr>
              <a:r>
                <a:rPr lang="en-US" sz="2400" b="1">
                  <a:solidFill>
                    <a:schemeClr val="l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Brand Design Strategy</a:t>
              </a:r>
              <a:endParaRPr sz="2400" b="1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</p:txBody>
        </p:sp>
      </p:grpSp>
      <p:grpSp>
        <p:nvGrpSpPr>
          <p:cNvPr id="2493" name="Google Shape;2493;p113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2494" name="Google Shape;2494;p113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495" name="Google Shape;2495;p113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496" name="Google Shape;2496;p113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2497" name="Google Shape;2497;p113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2498" name="Google Shape;2498;p113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499" name="Google Shape;2499;p113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500" name="Google Shape;2500;p113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sp>
        <p:nvSpPr>
          <p:cNvPr id="2501" name="Google Shape;2501;p113"/>
          <p:cNvSpPr txBox="1"/>
          <p:nvPr/>
        </p:nvSpPr>
        <p:spPr>
          <a:xfrm>
            <a:off x="2934270" y="699448"/>
            <a:ext cx="63507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BRAND 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STRATEGIES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6" name="Google Shape;2506;p11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417" r="3417"/>
          <a:stretch/>
        </p:blipFill>
        <p:spPr>
          <a:xfrm>
            <a:off x="661348" y="1749505"/>
            <a:ext cx="3457771" cy="20867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507" name="Google Shape;2507;p11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3417" r="3417"/>
          <a:stretch/>
        </p:blipFill>
        <p:spPr>
          <a:xfrm>
            <a:off x="4380763" y="1749505"/>
            <a:ext cx="3457771" cy="20867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508" name="Google Shape;2508;p114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3417" r="3417"/>
          <a:stretch/>
        </p:blipFill>
        <p:spPr>
          <a:xfrm>
            <a:off x="8086529" y="1749505"/>
            <a:ext cx="3457771" cy="20867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509" name="Google Shape;2509;p114"/>
          <p:cNvPicPr preferRelativeResize="0">
            <a:picLocks noGrp="1"/>
          </p:cNvPicPr>
          <p:nvPr>
            <p:ph type="pic" idx="7"/>
          </p:nvPr>
        </p:nvPicPr>
        <p:blipFill rotWithShape="1">
          <a:blip r:embed="rId3">
            <a:alphaModFix/>
          </a:blip>
          <a:srcRect l="3381" r="3381"/>
          <a:stretch/>
        </p:blipFill>
        <p:spPr>
          <a:xfrm>
            <a:off x="8086529" y="4085432"/>
            <a:ext cx="3457771" cy="20867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510" name="Google Shape;2510;p114"/>
          <p:cNvPicPr preferRelativeResize="0">
            <a:picLocks noGrp="1"/>
          </p:cNvPicPr>
          <p:nvPr>
            <p:ph type="pic" idx="6"/>
          </p:nvPr>
        </p:nvPicPr>
        <p:blipFill rotWithShape="1">
          <a:blip r:embed="rId3">
            <a:alphaModFix/>
          </a:blip>
          <a:srcRect l="3381" r="3381"/>
          <a:stretch/>
        </p:blipFill>
        <p:spPr>
          <a:xfrm>
            <a:off x="4380763" y="4085432"/>
            <a:ext cx="3457771" cy="20867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511" name="Google Shape;2511;p114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 l="3381" r="3381"/>
          <a:stretch/>
        </p:blipFill>
        <p:spPr>
          <a:xfrm>
            <a:off x="661348" y="4085432"/>
            <a:ext cx="3457771" cy="20867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512" name="Google Shape;2512;p114"/>
          <p:cNvSpPr txBox="1"/>
          <p:nvPr/>
        </p:nvSpPr>
        <p:spPr>
          <a:xfrm>
            <a:off x="1441714" y="2577106"/>
            <a:ext cx="1897039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Brake Chain</a:t>
            </a:r>
            <a:endParaRPr/>
          </a:p>
        </p:txBody>
      </p:sp>
      <p:sp>
        <p:nvSpPr>
          <p:cNvPr id="2513" name="Google Shape;2513;p114"/>
          <p:cNvSpPr txBox="1"/>
          <p:nvPr/>
        </p:nvSpPr>
        <p:spPr>
          <a:xfrm>
            <a:off x="1214051" y="4897982"/>
            <a:ext cx="2352364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Active Machine</a:t>
            </a:r>
            <a:endParaRPr/>
          </a:p>
        </p:txBody>
      </p:sp>
      <p:sp>
        <p:nvSpPr>
          <p:cNvPr id="2514" name="Google Shape;2514;p114"/>
          <p:cNvSpPr txBox="1"/>
          <p:nvPr/>
        </p:nvSpPr>
        <p:spPr>
          <a:xfrm>
            <a:off x="4933466" y="4897982"/>
            <a:ext cx="2352364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Speed Up</a:t>
            </a:r>
            <a:endParaRPr/>
          </a:p>
        </p:txBody>
      </p:sp>
      <p:sp>
        <p:nvSpPr>
          <p:cNvPr id="2515" name="Google Shape;2515;p114"/>
          <p:cNvSpPr txBox="1"/>
          <p:nvPr/>
        </p:nvSpPr>
        <p:spPr>
          <a:xfrm>
            <a:off x="5047297" y="2577106"/>
            <a:ext cx="2124702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Drive Process</a:t>
            </a:r>
            <a:endParaRPr/>
          </a:p>
        </p:txBody>
      </p:sp>
      <p:sp>
        <p:nvSpPr>
          <p:cNvPr id="2516" name="Google Shape;2516;p114"/>
          <p:cNvSpPr txBox="1"/>
          <p:nvPr/>
        </p:nvSpPr>
        <p:spPr>
          <a:xfrm>
            <a:off x="8751778" y="2577106"/>
            <a:ext cx="2124702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Auto Check</a:t>
            </a:r>
            <a:endParaRPr/>
          </a:p>
        </p:txBody>
      </p:sp>
      <p:sp>
        <p:nvSpPr>
          <p:cNvPr id="2517" name="Google Shape;2517;p114"/>
          <p:cNvSpPr txBox="1"/>
          <p:nvPr/>
        </p:nvSpPr>
        <p:spPr>
          <a:xfrm>
            <a:off x="8751778" y="4897982"/>
            <a:ext cx="2124702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Vehicle Body</a:t>
            </a:r>
            <a:endParaRPr/>
          </a:p>
        </p:txBody>
      </p:sp>
      <p:grpSp>
        <p:nvGrpSpPr>
          <p:cNvPr id="2518" name="Google Shape;2518;p114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2519" name="Google Shape;2519;p114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520" name="Google Shape;2520;p114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521" name="Google Shape;2521;p114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2522" name="Google Shape;2522;p114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2523" name="Google Shape;2523;p114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524" name="Google Shape;2524;p114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525" name="Google Shape;2525;p114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sp>
        <p:nvSpPr>
          <p:cNvPr id="2526" name="Google Shape;2526;p114"/>
          <p:cNvSpPr txBox="1"/>
          <p:nvPr/>
        </p:nvSpPr>
        <p:spPr>
          <a:xfrm>
            <a:off x="2934270" y="699448"/>
            <a:ext cx="63507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KEY 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FIGURES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1" name="Google Shape;2531;p115"/>
          <p:cNvGrpSpPr/>
          <p:nvPr/>
        </p:nvGrpSpPr>
        <p:grpSpPr>
          <a:xfrm>
            <a:off x="3185516" y="2678401"/>
            <a:ext cx="479737" cy="750599"/>
            <a:chOff x="5660806" y="2557887"/>
            <a:chExt cx="876643" cy="1374811"/>
          </a:xfrm>
        </p:grpSpPr>
        <p:sp>
          <p:nvSpPr>
            <p:cNvPr id="2532" name="Google Shape;2532;p115"/>
            <p:cNvSpPr/>
            <p:nvPr/>
          </p:nvSpPr>
          <p:spPr>
            <a:xfrm>
              <a:off x="5660806" y="2557887"/>
              <a:ext cx="876643" cy="87664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bin Medium"/>
                <a:buNone/>
              </a:pP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533" name="Google Shape;2533;p115" descr="addres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09407" y="2789067"/>
              <a:ext cx="379440" cy="363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4" name="Google Shape;2534;p115"/>
            <p:cNvSpPr/>
            <p:nvPr/>
          </p:nvSpPr>
          <p:spPr>
            <a:xfrm rot="10800000">
              <a:off x="5891216" y="3255296"/>
              <a:ext cx="415823" cy="677402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bin Medium"/>
                <a:buNone/>
              </a:pP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535" name="Google Shape;2535;p115"/>
          <p:cNvGrpSpPr/>
          <p:nvPr/>
        </p:nvGrpSpPr>
        <p:grpSpPr>
          <a:xfrm>
            <a:off x="9072488" y="2975062"/>
            <a:ext cx="479737" cy="750599"/>
            <a:chOff x="5660806" y="2557887"/>
            <a:chExt cx="876643" cy="1374811"/>
          </a:xfrm>
        </p:grpSpPr>
        <p:sp>
          <p:nvSpPr>
            <p:cNvPr id="2536" name="Google Shape;2536;p115"/>
            <p:cNvSpPr/>
            <p:nvPr/>
          </p:nvSpPr>
          <p:spPr>
            <a:xfrm>
              <a:off x="5660806" y="2557887"/>
              <a:ext cx="876643" cy="8766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bin Medium"/>
                <a:buNone/>
              </a:pP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537" name="Google Shape;2537;p115" descr="addres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09407" y="2789067"/>
              <a:ext cx="379440" cy="363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8" name="Google Shape;2538;p115"/>
            <p:cNvSpPr/>
            <p:nvPr/>
          </p:nvSpPr>
          <p:spPr>
            <a:xfrm rot="10800000">
              <a:off x="5891216" y="3255296"/>
              <a:ext cx="415823" cy="67740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bin Medium"/>
                <a:buNone/>
              </a:pP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2539" name="Google Shape;2539;p115"/>
          <p:cNvCxnSpPr/>
          <p:nvPr/>
        </p:nvCxnSpPr>
        <p:spPr>
          <a:xfrm>
            <a:off x="597992" y="5429991"/>
            <a:ext cx="10920908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dot"/>
            <a:miter lim="800000"/>
            <a:headEnd type="none" w="sm" len="sm"/>
            <a:tailEnd type="none" w="sm" len="sm"/>
          </a:ln>
        </p:spPr>
      </p:cxnSp>
      <p:grpSp>
        <p:nvGrpSpPr>
          <p:cNvPr id="2540" name="Google Shape;2540;p115"/>
          <p:cNvGrpSpPr/>
          <p:nvPr/>
        </p:nvGrpSpPr>
        <p:grpSpPr>
          <a:xfrm>
            <a:off x="8506932" y="4761095"/>
            <a:ext cx="3060251" cy="1444001"/>
            <a:chOff x="8220324" y="4774743"/>
            <a:chExt cx="3060251" cy="1444001"/>
          </a:xfrm>
        </p:grpSpPr>
        <p:sp>
          <p:nvSpPr>
            <p:cNvPr id="2541" name="Google Shape;2541;p115"/>
            <p:cNvSpPr txBox="1"/>
            <p:nvPr/>
          </p:nvSpPr>
          <p:spPr>
            <a:xfrm>
              <a:off x="9840416" y="4774743"/>
              <a:ext cx="1248139" cy="575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500"/>
                <a:buFont typeface="Arial"/>
                <a:buNone/>
              </a:pPr>
              <a:r>
                <a:rPr lang="en-US" sz="1400">
                  <a:solidFill>
                    <a:srgbClr val="15223F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@abcomp</a:t>
              </a:r>
              <a:endParaRPr sz="14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542" name="Google Shape;2542;p115"/>
            <p:cNvSpPr txBox="1"/>
            <p:nvPr/>
          </p:nvSpPr>
          <p:spPr>
            <a:xfrm>
              <a:off x="8592277" y="4780687"/>
              <a:ext cx="1440160" cy="4870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500"/>
                <a:buFont typeface="Arial"/>
                <a:buNone/>
              </a:pPr>
              <a:r>
                <a:rPr lang="en-US" sz="1400">
                  <a:solidFill>
                    <a:srgbClr val="15223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Facebook</a:t>
              </a:r>
              <a:endParaRPr sz="14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</p:txBody>
        </p:sp>
        <p:pic>
          <p:nvPicPr>
            <p:cNvPr id="2543" name="Google Shape;2543;p1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20324" y="4932773"/>
              <a:ext cx="182880" cy="1828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4" name="Google Shape;2544;p115"/>
            <p:cNvSpPr txBox="1"/>
            <p:nvPr/>
          </p:nvSpPr>
          <p:spPr>
            <a:xfrm>
              <a:off x="9840416" y="5605193"/>
              <a:ext cx="1440160" cy="613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500"/>
                <a:buFont typeface="Arial"/>
                <a:buNone/>
              </a:pPr>
              <a:r>
                <a:rPr lang="en-US" sz="1400">
                  <a:solidFill>
                    <a:srgbClr val="15223F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@Abcjoss</a:t>
              </a:r>
              <a:endParaRPr sz="14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545" name="Google Shape;2545;p115"/>
            <p:cNvSpPr txBox="1"/>
            <p:nvPr/>
          </p:nvSpPr>
          <p:spPr>
            <a:xfrm>
              <a:off x="8592277" y="5606664"/>
              <a:ext cx="1440160" cy="458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500"/>
                <a:buFont typeface="Arial"/>
                <a:buNone/>
              </a:pPr>
              <a:r>
                <a:rPr lang="en-US" sz="1400">
                  <a:solidFill>
                    <a:srgbClr val="15223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Twiiter</a:t>
              </a:r>
              <a:endParaRPr sz="14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</p:txBody>
        </p:sp>
        <p:pic>
          <p:nvPicPr>
            <p:cNvPr id="2546" name="Google Shape;2546;p1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20324" y="5744328"/>
              <a:ext cx="182880" cy="1828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47" name="Google Shape;2547;p115"/>
          <p:cNvGrpSpPr/>
          <p:nvPr/>
        </p:nvGrpSpPr>
        <p:grpSpPr>
          <a:xfrm>
            <a:off x="4704138" y="4723878"/>
            <a:ext cx="3218374" cy="1542750"/>
            <a:chOff x="4701829" y="4737526"/>
            <a:chExt cx="3218374" cy="1542750"/>
          </a:xfrm>
        </p:grpSpPr>
        <p:grpSp>
          <p:nvGrpSpPr>
            <p:cNvPr id="2548" name="Google Shape;2548;p115"/>
            <p:cNvGrpSpPr/>
            <p:nvPr/>
          </p:nvGrpSpPr>
          <p:grpSpPr>
            <a:xfrm>
              <a:off x="5071889" y="4737526"/>
              <a:ext cx="2848314" cy="656455"/>
              <a:chOff x="5071889" y="4928598"/>
              <a:chExt cx="2848314" cy="656455"/>
            </a:xfrm>
          </p:grpSpPr>
          <p:sp>
            <p:nvSpPr>
              <p:cNvPr id="2549" name="Google Shape;2549;p115"/>
              <p:cNvSpPr txBox="1"/>
              <p:nvPr/>
            </p:nvSpPr>
            <p:spPr>
              <a:xfrm>
                <a:off x="6096000" y="4928598"/>
                <a:ext cx="1824203" cy="573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500"/>
                  <a:buFont typeface="Arial"/>
                  <a:buNone/>
                </a:pPr>
                <a:r>
                  <a:rPr lang="en-US" sz="1400">
                    <a:solidFill>
                      <a:srgbClr val="15223F"/>
                    </a:solidFill>
                    <a:latin typeface="Cabin Medium"/>
                    <a:ea typeface="Cabin Medium"/>
                    <a:cs typeface="Cabin Medium"/>
                    <a:sym typeface="Cabin Medium"/>
                  </a:rPr>
                  <a:t>hello@abc.com</a:t>
                </a:r>
                <a:endParaRPr sz="1400">
                  <a:solidFill>
                    <a:srgbClr val="15223F"/>
                  </a:solidFill>
                  <a:latin typeface="Cabin Medium"/>
                  <a:ea typeface="Cabin Medium"/>
                  <a:cs typeface="Cabin Medium"/>
                  <a:sym typeface="Cabin Medium"/>
                </a:endParaRPr>
              </a:p>
            </p:txBody>
          </p:sp>
          <p:sp>
            <p:nvSpPr>
              <p:cNvPr id="2550" name="Google Shape;2550;p115"/>
              <p:cNvSpPr txBox="1"/>
              <p:nvPr/>
            </p:nvSpPr>
            <p:spPr>
              <a:xfrm>
                <a:off x="5071889" y="4947117"/>
                <a:ext cx="1440160" cy="6379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1500"/>
                  <a:buFont typeface="Arial"/>
                  <a:buNone/>
                </a:pPr>
                <a:r>
                  <a:rPr lang="en-US" sz="1400">
                    <a:solidFill>
                      <a:srgbClr val="15223F"/>
                    </a:solidFill>
                    <a:latin typeface="Source Sans Pro Black"/>
                    <a:ea typeface="Source Sans Pro Black"/>
                    <a:cs typeface="Source Sans Pro Black"/>
                    <a:sym typeface="Source Sans Pro Black"/>
                  </a:rPr>
                  <a:t>Email</a:t>
                </a:r>
                <a:endParaRPr sz="1400">
                  <a:solidFill>
                    <a:srgbClr val="15223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endParaRPr>
              </a:p>
            </p:txBody>
          </p:sp>
        </p:grpSp>
        <p:pic>
          <p:nvPicPr>
            <p:cNvPr id="2551" name="Google Shape;2551;p1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01829" y="4932773"/>
              <a:ext cx="182880" cy="1828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52" name="Google Shape;2552;p115"/>
            <p:cNvGrpSpPr/>
            <p:nvPr/>
          </p:nvGrpSpPr>
          <p:grpSpPr>
            <a:xfrm>
              <a:off x="5077202" y="5631163"/>
              <a:ext cx="2822914" cy="649113"/>
              <a:chOff x="5077202" y="5631163"/>
              <a:chExt cx="2822914" cy="649113"/>
            </a:xfrm>
          </p:grpSpPr>
          <p:sp>
            <p:nvSpPr>
              <p:cNvPr id="2553" name="Google Shape;2553;p115"/>
              <p:cNvSpPr txBox="1"/>
              <p:nvPr/>
            </p:nvSpPr>
            <p:spPr>
              <a:xfrm>
                <a:off x="6075913" y="5631163"/>
                <a:ext cx="1824203" cy="5108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500"/>
                  <a:buFont typeface="Arial"/>
                  <a:buNone/>
                </a:pPr>
                <a:r>
                  <a:rPr lang="en-US" sz="1400">
                    <a:solidFill>
                      <a:srgbClr val="15223F"/>
                    </a:solidFill>
                    <a:latin typeface="Cabin Medium"/>
                    <a:ea typeface="Cabin Medium"/>
                    <a:cs typeface="Cabin Medium"/>
                    <a:sym typeface="Cabin Medium"/>
                  </a:rPr>
                  <a:t>www.abc.com</a:t>
                </a:r>
                <a:endParaRPr sz="1400">
                  <a:solidFill>
                    <a:srgbClr val="15223F"/>
                  </a:solidFill>
                  <a:latin typeface="Cabin Medium"/>
                  <a:ea typeface="Cabin Medium"/>
                  <a:cs typeface="Cabin Medium"/>
                  <a:sym typeface="Cabin Medium"/>
                </a:endParaRPr>
              </a:p>
            </p:txBody>
          </p:sp>
          <p:sp>
            <p:nvSpPr>
              <p:cNvPr id="2554" name="Google Shape;2554;p115"/>
              <p:cNvSpPr txBox="1"/>
              <p:nvPr/>
            </p:nvSpPr>
            <p:spPr>
              <a:xfrm>
                <a:off x="5077202" y="5642340"/>
                <a:ext cx="1440160" cy="6379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1500"/>
                  <a:buFont typeface="Arial"/>
                  <a:buNone/>
                </a:pPr>
                <a:r>
                  <a:rPr lang="en-US" sz="1400">
                    <a:solidFill>
                      <a:srgbClr val="15223F"/>
                    </a:solidFill>
                    <a:latin typeface="Source Sans Pro Black"/>
                    <a:ea typeface="Source Sans Pro Black"/>
                    <a:cs typeface="Source Sans Pro Black"/>
                    <a:sym typeface="Source Sans Pro Black"/>
                  </a:rPr>
                  <a:t>Website</a:t>
                </a:r>
                <a:endParaRPr sz="1400">
                  <a:solidFill>
                    <a:srgbClr val="15223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endParaRPr>
              </a:p>
            </p:txBody>
          </p:sp>
        </p:grpSp>
        <p:pic>
          <p:nvPicPr>
            <p:cNvPr id="2555" name="Google Shape;2555;p11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701829" y="5744328"/>
              <a:ext cx="182880" cy="1828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56" name="Google Shape;2556;p115"/>
          <p:cNvGrpSpPr/>
          <p:nvPr/>
        </p:nvGrpSpPr>
        <p:grpSpPr>
          <a:xfrm>
            <a:off x="771028" y="4749080"/>
            <a:ext cx="3348689" cy="1313066"/>
            <a:chOff x="880212" y="4762728"/>
            <a:chExt cx="3348689" cy="1313066"/>
          </a:xfrm>
        </p:grpSpPr>
        <p:grpSp>
          <p:nvGrpSpPr>
            <p:cNvPr id="2557" name="Google Shape;2557;p115"/>
            <p:cNvGrpSpPr/>
            <p:nvPr/>
          </p:nvGrpSpPr>
          <p:grpSpPr>
            <a:xfrm>
              <a:off x="1181997" y="4762728"/>
              <a:ext cx="3046904" cy="522971"/>
              <a:chOff x="1224893" y="4941123"/>
              <a:chExt cx="3046904" cy="522971"/>
            </a:xfrm>
          </p:grpSpPr>
          <p:sp>
            <p:nvSpPr>
              <p:cNvPr id="2558" name="Google Shape;2558;p115"/>
              <p:cNvSpPr txBox="1"/>
              <p:nvPr/>
            </p:nvSpPr>
            <p:spPr>
              <a:xfrm>
                <a:off x="2042805" y="4941123"/>
                <a:ext cx="2228992" cy="5229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87"/>
                  <a:buFont typeface="Arial"/>
                  <a:buNone/>
                </a:pPr>
                <a:r>
                  <a:rPr lang="en-US" sz="1400">
                    <a:solidFill>
                      <a:srgbClr val="15223F"/>
                    </a:solidFill>
                    <a:latin typeface="Cabin Medium"/>
                    <a:ea typeface="Cabin Medium"/>
                    <a:cs typeface="Cabin Medium"/>
                    <a:sym typeface="Cabin Medium"/>
                  </a:rPr>
                  <a:t>Kramer Ave, New York</a:t>
                </a:r>
                <a:endParaRPr sz="1400">
                  <a:solidFill>
                    <a:srgbClr val="15223F"/>
                  </a:solidFill>
                  <a:latin typeface="Cabin Medium"/>
                  <a:ea typeface="Cabin Medium"/>
                  <a:cs typeface="Cabin Medium"/>
                  <a:sym typeface="Cabin Medium"/>
                </a:endParaRPr>
              </a:p>
            </p:txBody>
          </p:sp>
          <p:sp>
            <p:nvSpPr>
              <p:cNvPr id="2559" name="Google Shape;2559;p115"/>
              <p:cNvSpPr txBox="1"/>
              <p:nvPr/>
            </p:nvSpPr>
            <p:spPr>
              <a:xfrm>
                <a:off x="1224893" y="4944972"/>
                <a:ext cx="876432" cy="5152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1500"/>
                  <a:buFont typeface="Arial"/>
                  <a:buNone/>
                </a:pPr>
                <a:r>
                  <a:rPr lang="en-US" sz="1400">
                    <a:solidFill>
                      <a:srgbClr val="15223F"/>
                    </a:solidFill>
                    <a:latin typeface="Source Sans Pro Black"/>
                    <a:ea typeface="Source Sans Pro Black"/>
                    <a:cs typeface="Source Sans Pro Black"/>
                    <a:sym typeface="Source Sans Pro Black"/>
                  </a:rPr>
                  <a:t>Office</a:t>
                </a:r>
                <a:endParaRPr sz="1400">
                  <a:solidFill>
                    <a:srgbClr val="15223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endParaRPr>
              </a:p>
            </p:txBody>
          </p:sp>
        </p:grpSp>
        <p:pic>
          <p:nvPicPr>
            <p:cNvPr id="2560" name="Google Shape;2560;p11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80212" y="4932773"/>
              <a:ext cx="182880" cy="1828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61" name="Google Shape;2561;p115"/>
            <p:cNvGrpSpPr/>
            <p:nvPr/>
          </p:nvGrpSpPr>
          <p:grpSpPr>
            <a:xfrm>
              <a:off x="1181997" y="5595743"/>
              <a:ext cx="2483256" cy="480051"/>
              <a:chOff x="1181997" y="5570173"/>
              <a:chExt cx="2483256" cy="480051"/>
            </a:xfrm>
          </p:grpSpPr>
          <p:sp>
            <p:nvSpPr>
              <p:cNvPr id="2562" name="Google Shape;2562;p115"/>
              <p:cNvSpPr txBox="1"/>
              <p:nvPr/>
            </p:nvSpPr>
            <p:spPr>
              <a:xfrm>
                <a:off x="2012325" y="5570173"/>
                <a:ext cx="1652928" cy="4800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87"/>
                  <a:buFont typeface="Arial"/>
                  <a:buNone/>
                </a:pPr>
                <a:r>
                  <a:rPr lang="en-US" sz="1400">
                    <a:solidFill>
                      <a:srgbClr val="15223F"/>
                    </a:solidFill>
                    <a:latin typeface="Cabin Medium"/>
                    <a:ea typeface="Cabin Medium"/>
                    <a:cs typeface="Cabin Medium"/>
                    <a:sym typeface="Cabin Medium"/>
                  </a:rPr>
                  <a:t>(+123) 456 789</a:t>
                </a:r>
                <a:endParaRPr sz="1400">
                  <a:solidFill>
                    <a:srgbClr val="15223F"/>
                  </a:solidFill>
                  <a:latin typeface="Cabin Medium"/>
                  <a:ea typeface="Cabin Medium"/>
                  <a:cs typeface="Cabin Medium"/>
                  <a:sym typeface="Cabin Medium"/>
                </a:endParaRPr>
              </a:p>
            </p:txBody>
          </p:sp>
          <p:sp>
            <p:nvSpPr>
              <p:cNvPr id="2563" name="Google Shape;2563;p115"/>
              <p:cNvSpPr txBox="1"/>
              <p:nvPr/>
            </p:nvSpPr>
            <p:spPr>
              <a:xfrm>
                <a:off x="1181997" y="5570173"/>
                <a:ext cx="980853" cy="4800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1500"/>
                  <a:buFont typeface="Arial"/>
                  <a:buNone/>
                </a:pPr>
                <a:r>
                  <a:rPr lang="en-US" sz="1400">
                    <a:solidFill>
                      <a:srgbClr val="15223F"/>
                    </a:solidFill>
                    <a:latin typeface="Source Sans Pro Black"/>
                    <a:ea typeface="Source Sans Pro Black"/>
                    <a:cs typeface="Source Sans Pro Black"/>
                    <a:sym typeface="Source Sans Pro Black"/>
                  </a:rPr>
                  <a:t>Phone</a:t>
                </a:r>
                <a:endParaRPr sz="1400">
                  <a:solidFill>
                    <a:srgbClr val="15223F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endParaRPr>
              </a:p>
            </p:txBody>
          </p:sp>
        </p:grpSp>
        <p:pic>
          <p:nvPicPr>
            <p:cNvPr id="2564" name="Google Shape;2564;p1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80212" y="5744328"/>
              <a:ext cx="182880" cy="18288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565" name="Google Shape;2565;p115"/>
          <p:cNvCxnSpPr/>
          <p:nvPr/>
        </p:nvCxnSpPr>
        <p:spPr>
          <a:xfrm>
            <a:off x="623392" y="6166566"/>
            <a:ext cx="10920908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566" name="Google Shape;2566;p115"/>
          <p:cNvCxnSpPr/>
          <p:nvPr/>
        </p:nvCxnSpPr>
        <p:spPr>
          <a:xfrm>
            <a:off x="623392" y="4651667"/>
            <a:ext cx="10920908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dot"/>
            <a:miter lim="800000"/>
            <a:headEnd type="none" w="sm" len="sm"/>
            <a:tailEnd type="none" w="sm" len="sm"/>
          </a:ln>
        </p:spPr>
      </p:cxnSp>
      <p:grpSp>
        <p:nvGrpSpPr>
          <p:cNvPr id="2567" name="Google Shape;2567;p115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2568" name="Google Shape;2568;p115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569" name="Google Shape;2569;p115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570" name="Google Shape;2570;p115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2571" name="Google Shape;2571;p115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2572" name="Google Shape;2572;p115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573" name="Google Shape;2573;p115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574" name="Google Shape;2574;p115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sp>
        <p:nvSpPr>
          <p:cNvPr id="2575" name="Google Shape;2575;p115"/>
          <p:cNvSpPr txBox="1"/>
          <p:nvPr/>
        </p:nvSpPr>
        <p:spPr>
          <a:xfrm>
            <a:off x="2934270" y="699448"/>
            <a:ext cx="63507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CONTACT 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US</a:t>
            </a:r>
            <a:endParaRPr/>
          </a:p>
        </p:txBody>
      </p:sp>
      <p:pic>
        <p:nvPicPr>
          <p:cNvPr id="2576" name="Google Shape;2576;p11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10">
            <a:alphaModFix/>
          </a:blip>
          <a:srcRect t="27700" b="27699"/>
          <a:stretch/>
        </p:blipFill>
        <p:spPr>
          <a:xfrm>
            <a:off x="652646" y="1610436"/>
            <a:ext cx="10882952" cy="27292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2" name="Google Shape;2582;p116"/>
          <p:cNvSpPr txBox="1"/>
          <p:nvPr/>
        </p:nvSpPr>
        <p:spPr>
          <a:xfrm>
            <a:off x="2402010" y="2644170"/>
            <a:ext cx="739708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rgbClr val="C5231A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Thank</a:t>
            </a:r>
            <a:r>
              <a:rPr lang="en-US" sz="9600" dirty="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 </a:t>
            </a:r>
            <a:r>
              <a:rPr lang="en-US" sz="9600" dirty="0">
                <a:solidFill>
                  <a:schemeClr val="accen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You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2583" name="Google Shape;2583;p116"/>
          <p:cNvGrpSpPr/>
          <p:nvPr/>
        </p:nvGrpSpPr>
        <p:grpSpPr>
          <a:xfrm>
            <a:off x="5336661" y="4604006"/>
            <a:ext cx="1518677" cy="331439"/>
            <a:chOff x="791570" y="859809"/>
            <a:chExt cx="628478" cy="137160"/>
          </a:xfrm>
        </p:grpSpPr>
        <p:sp>
          <p:nvSpPr>
            <p:cNvPr id="2584" name="Google Shape;2584;p116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585" name="Google Shape;2585;p116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2586" name="Google Shape;2586;p116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8"/>
          <p:cNvSpPr txBox="1"/>
          <p:nvPr/>
        </p:nvSpPr>
        <p:spPr>
          <a:xfrm>
            <a:off x="3366450" y="699448"/>
            <a:ext cx="54863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OUR 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ADVANTAGES</a:t>
            </a:r>
            <a:endParaRPr/>
          </a:p>
        </p:txBody>
      </p:sp>
      <p:grpSp>
        <p:nvGrpSpPr>
          <p:cNvPr id="328" name="Google Shape;328;p68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329" name="Google Shape;329;p68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330" name="Google Shape;330;p68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331" name="Google Shape;331;p68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332" name="Google Shape;332;p68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333" name="Google Shape;333;p68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334" name="Google Shape;334;p68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335" name="Google Shape;335;p68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sp>
        <p:nvSpPr>
          <p:cNvPr id="336" name="Google Shape;336;p68"/>
          <p:cNvSpPr/>
          <p:nvPr/>
        </p:nvSpPr>
        <p:spPr>
          <a:xfrm>
            <a:off x="661348" y="2060574"/>
            <a:ext cx="3627651" cy="3654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337" name="Google Shape;337;p68"/>
          <p:cNvSpPr/>
          <p:nvPr/>
        </p:nvSpPr>
        <p:spPr>
          <a:xfrm>
            <a:off x="4288999" y="2060574"/>
            <a:ext cx="3627651" cy="3654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338" name="Google Shape;338;p68"/>
          <p:cNvSpPr/>
          <p:nvPr/>
        </p:nvSpPr>
        <p:spPr>
          <a:xfrm>
            <a:off x="7916649" y="2060574"/>
            <a:ext cx="3627651" cy="3654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grpSp>
        <p:nvGrpSpPr>
          <p:cNvPr id="339" name="Google Shape;339;p68"/>
          <p:cNvGrpSpPr/>
          <p:nvPr/>
        </p:nvGrpSpPr>
        <p:grpSpPr>
          <a:xfrm>
            <a:off x="1152363" y="2549084"/>
            <a:ext cx="2645621" cy="2649781"/>
            <a:chOff x="1152363" y="2336497"/>
            <a:chExt cx="2645621" cy="2649781"/>
          </a:xfrm>
        </p:grpSpPr>
        <p:grpSp>
          <p:nvGrpSpPr>
            <p:cNvPr id="340" name="Google Shape;340;p68"/>
            <p:cNvGrpSpPr/>
            <p:nvPr/>
          </p:nvGrpSpPr>
          <p:grpSpPr>
            <a:xfrm>
              <a:off x="2155133" y="2336497"/>
              <a:ext cx="640080" cy="640080"/>
              <a:chOff x="1949810" y="2336496"/>
              <a:chExt cx="640080" cy="640080"/>
            </a:xfrm>
          </p:grpSpPr>
          <p:sp>
            <p:nvSpPr>
              <p:cNvPr id="341" name="Google Shape;341;p68"/>
              <p:cNvSpPr/>
              <p:nvPr/>
            </p:nvSpPr>
            <p:spPr>
              <a:xfrm>
                <a:off x="1949810" y="2336496"/>
                <a:ext cx="640080" cy="64008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CAD5EE"/>
                  </a:solidFill>
                  <a:latin typeface="Cabin Medium"/>
                  <a:ea typeface="Cabin Medium"/>
                  <a:cs typeface="Cabin Medium"/>
                  <a:sym typeface="Cabin Medium"/>
                </a:endParaRPr>
              </a:p>
            </p:txBody>
          </p:sp>
          <p:pic>
            <p:nvPicPr>
              <p:cNvPr id="342" name="Google Shape;342;p6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086970" y="2473656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43" name="Google Shape;343;p68"/>
            <p:cNvSpPr txBox="1"/>
            <p:nvPr/>
          </p:nvSpPr>
          <p:spPr>
            <a:xfrm>
              <a:off x="1152363" y="3289018"/>
              <a:ext cx="2645621" cy="1697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Largest Dealership</a:t>
              </a:r>
              <a:endParaRPr/>
            </a:p>
            <a:p>
              <a:pPr marL="0" marR="0" lvl="0" indent="0" algn="ctr" rtl="0">
                <a:lnSpc>
                  <a:spcPct val="150000"/>
                </a:lnSpc>
                <a:spcBef>
                  <a:spcPts val="180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AutoImag alquip consequat to elit fugiat null pariatur so excepteur sint for occaecat.</a:t>
              </a:r>
              <a:endParaRPr/>
            </a:p>
          </p:txBody>
        </p:sp>
      </p:grpSp>
      <p:grpSp>
        <p:nvGrpSpPr>
          <p:cNvPr id="344" name="Google Shape;344;p68"/>
          <p:cNvGrpSpPr/>
          <p:nvPr/>
        </p:nvGrpSpPr>
        <p:grpSpPr>
          <a:xfrm>
            <a:off x="4786837" y="2549084"/>
            <a:ext cx="2645621" cy="2649781"/>
            <a:chOff x="4786837" y="2336497"/>
            <a:chExt cx="2645621" cy="2649781"/>
          </a:xfrm>
        </p:grpSpPr>
        <p:grpSp>
          <p:nvGrpSpPr>
            <p:cNvPr id="345" name="Google Shape;345;p68"/>
            <p:cNvGrpSpPr/>
            <p:nvPr/>
          </p:nvGrpSpPr>
          <p:grpSpPr>
            <a:xfrm>
              <a:off x="5784832" y="2336497"/>
              <a:ext cx="640080" cy="640080"/>
              <a:chOff x="5743888" y="2336496"/>
              <a:chExt cx="640080" cy="640080"/>
            </a:xfrm>
          </p:grpSpPr>
          <p:sp>
            <p:nvSpPr>
              <p:cNvPr id="346" name="Google Shape;346;p68"/>
              <p:cNvSpPr/>
              <p:nvPr/>
            </p:nvSpPr>
            <p:spPr>
              <a:xfrm>
                <a:off x="5743888" y="2336496"/>
                <a:ext cx="640080" cy="64008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endParaRPr>
              </a:p>
            </p:txBody>
          </p:sp>
          <p:pic>
            <p:nvPicPr>
              <p:cNvPr id="347" name="Google Shape;347;p6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881048" y="2473656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48" name="Google Shape;348;p68"/>
            <p:cNvSpPr txBox="1"/>
            <p:nvPr/>
          </p:nvSpPr>
          <p:spPr>
            <a:xfrm>
              <a:off x="4786837" y="3289018"/>
              <a:ext cx="2645621" cy="1697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Lower Car Prices</a:t>
              </a:r>
              <a:endParaRPr/>
            </a:p>
            <a:p>
              <a:pPr marL="0" marR="0" lvl="0" indent="0" algn="ctr" rtl="0">
                <a:lnSpc>
                  <a:spcPct val="150000"/>
                </a:lnSpc>
                <a:spcBef>
                  <a:spcPts val="180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AutoImag alquip consequat to elit fugiat null pariatur so excepteur sint for occaecat</a:t>
              </a:r>
              <a:r>
                <a:rPr lang="en-US" sz="1600">
                  <a:solidFill>
                    <a:srgbClr val="15223F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.</a:t>
              </a:r>
              <a:endParaRPr/>
            </a:p>
          </p:txBody>
        </p:sp>
      </p:grpSp>
      <p:grpSp>
        <p:nvGrpSpPr>
          <p:cNvPr id="349" name="Google Shape;349;p68"/>
          <p:cNvGrpSpPr/>
          <p:nvPr/>
        </p:nvGrpSpPr>
        <p:grpSpPr>
          <a:xfrm>
            <a:off x="8407664" y="2549084"/>
            <a:ext cx="2645621" cy="2649781"/>
            <a:chOff x="8407664" y="2336497"/>
            <a:chExt cx="2645621" cy="2649781"/>
          </a:xfrm>
        </p:grpSpPr>
        <p:grpSp>
          <p:nvGrpSpPr>
            <p:cNvPr id="350" name="Google Shape;350;p68"/>
            <p:cNvGrpSpPr/>
            <p:nvPr/>
          </p:nvGrpSpPr>
          <p:grpSpPr>
            <a:xfrm>
              <a:off x="9410434" y="2336497"/>
              <a:ext cx="640080" cy="640080"/>
              <a:chOff x="9510670" y="2336496"/>
              <a:chExt cx="640080" cy="640080"/>
            </a:xfrm>
          </p:grpSpPr>
          <p:sp>
            <p:nvSpPr>
              <p:cNvPr id="351" name="Google Shape;351;p68"/>
              <p:cNvSpPr/>
              <p:nvPr/>
            </p:nvSpPr>
            <p:spPr>
              <a:xfrm>
                <a:off x="9510670" y="2336496"/>
                <a:ext cx="640080" cy="64008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CAD5EE"/>
                  </a:solidFill>
                  <a:latin typeface="Cabin Medium"/>
                  <a:ea typeface="Cabin Medium"/>
                  <a:cs typeface="Cabin Medium"/>
                  <a:sym typeface="Cabin Medium"/>
                </a:endParaRPr>
              </a:p>
            </p:txBody>
          </p:sp>
          <p:pic>
            <p:nvPicPr>
              <p:cNvPr id="352" name="Google Shape;352;p6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9647830" y="2473656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53" name="Google Shape;353;p68"/>
            <p:cNvSpPr txBox="1"/>
            <p:nvPr/>
          </p:nvSpPr>
          <p:spPr>
            <a:xfrm>
              <a:off x="8407664" y="3289018"/>
              <a:ext cx="2645621" cy="1697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Multipoint Safety</a:t>
              </a:r>
              <a:endParaRPr/>
            </a:p>
            <a:p>
              <a:pPr marL="0" marR="0" lvl="0" indent="0" algn="ctr" rtl="0">
                <a:lnSpc>
                  <a:spcPct val="150000"/>
                </a:lnSpc>
                <a:spcBef>
                  <a:spcPts val="180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AutoImag alquip consequat to elit fugiat null pariatur so excepteur sint for occaecat.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9"/>
          <p:cNvSpPr txBox="1"/>
          <p:nvPr/>
        </p:nvSpPr>
        <p:spPr>
          <a:xfrm>
            <a:off x="3821376" y="699448"/>
            <a:ext cx="455835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OUR</a:t>
            </a:r>
            <a:r>
              <a:rPr lang="en-US" sz="4800">
                <a:solidFill>
                  <a:schemeClr val="dk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 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CLIENTS</a:t>
            </a:r>
            <a:endParaRPr/>
          </a:p>
        </p:txBody>
      </p:sp>
      <p:grpSp>
        <p:nvGrpSpPr>
          <p:cNvPr id="359" name="Google Shape;359;p69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360" name="Google Shape;360;p69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361" name="Google Shape;361;p69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362" name="Google Shape;362;p69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363" name="Google Shape;363;p69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364" name="Google Shape;364;p69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365" name="Google Shape;365;p69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366" name="Google Shape;366;p69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sp>
        <p:nvSpPr>
          <p:cNvPr id="367" name="Google Shape;367;p69"/>
          <p:cNvSpPr/>
          <p:nvPr/>
        </p:nvSpPr>
        <p:spPr>
          <a:xfrm>
            <a:off x="655092" y="2033517"/>
            <a:ext cx="2286000" cy="2286000"/>
          </a:xfrm>
          <a:prstGeom prst="rect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368" name="Google Shape;368;p69"/>
          <p:cNvSpPr/>
          <p:nvPr/>
        </p:nvSpPr>
        <p:spPr>
          <a:xfrm>
            <a:off x="3522828" y="2033517"/>
            <a:ext cx="2286000" cy="2286000"/>
          </a:xfrm>
          <a:prstGeom prst="rect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369" name="Google Shape;369;p69"/>
          <p:cNvSpPr/>
          <p:nvPr/>
        </p:nvSpPr>
        <p:spPr>
          <a:xfrm>
            <a:off x="6390564" y="2033517"/>
            <a:ext cx="2286000" cy="2286000"/>
          </a:xfrm>
          <a:prstGeom prst="rect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370" name="Google Shape;370;p69"/>
          <p:cNvSpPr/>
          <p:nvPr/>
        </p:nvSpPr>
        <p:spPr>
          <a:xfrm>
            <a:off x="9258300" y="2033517"/>
            <a:ext cx="2286000" cy="2286000"/>
          </a:xfrm>
          <a:prstGeom prst="rect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371" name="Google Shape;371;p69"/>
          <p:cNvSpPr txBox="1"/>
          <p:nvPr/>
        </p:nvSpPr>
        <p:spPr>
          <a:xfrm>
            <a:off x="709683" y="4689655"/>
            <a:ext cx="2176818" cy="1025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But I must explain to you how all this mistaken idea of denouncing pleasure.</a:t>
            </a:r>
            <a:endParaRPr/>
          </a:p>
        </p:txBody>
      </p:sp>
      <p:sp>
        <p:nvSpPr>
          <p:cNvPr id="372" name="Google Shape;372;p69"/>
          <p:cNvSpPr txBox="1"/>
          <p:nvPr/>
        </p:nvSpPr>
        <p:spPr>
          <a:xfrm>
            <a:off x="3577419" y="4689655"/>
            <a:ext cx="2176818" cy="1025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But I must explain to you how all this mistaken idea of denouncing pleasure.</a:t>
            </a:r>
            <a:endParaRPr/>
          </a:p>
        </p:txBody>
      </p:sp>
      <p:sp>
        <p:nvSpPr>
          <p:cNvPr id="373" name="Google Shape;373;p69"/>
          <p:cNvSpPr txBox="1"/>
          <p:nvPr/>
        </p:nvSpPr>
        <p:spPr>
          <a:xfrm>
            <a:off x="6445155" y="4689655"/>
            <a:ext cx="2176818" cy="1025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But I must explain to you how all this mistaken idea of denouncing pleasure.</a:t>
            </a:r>
            <a:endParaRPr/>
          </a:p>
        </p:txBody>
      </p:sp>
      <p:sp>
        <p:nvSpPr>
          <p:cNvPr id="374" name="Google Shape;374;p69"/>
          <p:cNvSpPr txBox="1"/>
          <p:nvPr/>
        </p:nvSpPr>
        <p:spPr>
          <a:xfrm>
            <a:off x="9312891" y="4689655"/>
            <a:ext cx="2176818" cy="1025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5223F"/>
                </a:solidFill>
                <a:latin typeface="Cabin Medium"/>
                <a:ea typeface="Cabin Medium"/>
                <a:cs typeface="Cabin Medium"/>
                <a:sym typeface="Cabin Medium"/>
              </a:rPr>
              <a:t>But I must explain to you how all this mistaken idea of denouncing pleasure.</a:t>
            </a:r>
            <a:endParaRPr/>
          </a:p>
        </p:txBody>
      </p:sp>
      <p:sp>
        <p:nvSpPr>
          <p:cNvPr id="375" name="Google Shape;375;p69"/>
          <p:cNvSpPr/>
          <p:nvPr/>
        </p:nvSpPr>
        <p:spPr>
          <a:xfrm>
            <a:off x="2347416" y="4038752"/>
            <a:ext cx="457200" cy="457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376" name="Google Shape;376;p69"/>
          <p:cNvSpPr/>
          <p:nvPr/>
        </p:nvSpPr>
        <p:spPr>
          <a:xfrm>
            <a:off x="10970524" y="4038752"/>
            <a:ext cx="457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377" name="Google Shape;377;p69"/>
          <p:cNvSpPr/>
          <p:nvPr/>
        </p:nvSpPr>
        <p:spPr>
          <a:xfrm>
            <a:off x="8096154" y="4038752"/>
            <a:ext cx="457200" cy="457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378" name="Google Shape;378;p69"/>
          <p:cNvSpPr/>
          <p:nvPr/>
        </p:nvSpPr>
        <p:spPr>
          <a:xfrm>
            <a:off x="5221785" y="4038752"/>
            <a:ext cx="457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pic>
        <p:nvPicPr>
          <p:cNvPr id="379" name="Google Shape;379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856" y="4130192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3225" y="4130192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7594" y="4130192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7952" y="4130192"/>
            <a:ext cx="274320" cy="27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7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" r="18"/>
          <a:stretch/>
        </p:blipFill>
        <p:spPr>
          <a:xfrm>
            <a:off x="661346" y="2032947"/>
            <a:ext cx="3482557" cy="1958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388" name="Google Shape;388;p70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5" b="5"/>
          <a:stretch/>
        </p:blipFill>
        <p:spPr>
          <a:xfrm>
            <a:off x="4362399" y="2032947"/>
            <a:ext cx="3482557" cy="1958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389" name="Google Shape;389;p70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5" b="5"/>
          <a:stretch/>
        </p:blipFill>
        <p:spPr>
          <a:xfrm>
            <a:off x="8063449" y="2032947"/>
            <a:ext cx="3482557" cy="1958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390" name="Google Shape;390;p70"/>
          <p:cNvSpPr txBox="1"/>
          <p:nvPr/>
        </p:nvSpPr>
        <p:spPr>
          <a:xfrm>
            <a:off x="2934270" y="699448"/>
            <a:ext cx="63507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LATEST 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AUTOMOTIVE</a:t>
            </a:r>
            <a:endParaRPr/>
          </a:p>
        </p:txBody>
      </p:sp>
      <p:grpSp>
        <p:nvGrpSpPr>
          <p:cNvPr id="391" name="Google Shape;391;p70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392" name="Google Shape;392;p70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393" name="Google Shape;393;p70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394" name="Google Shape;394;p70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395" name="Google Shape;395;p70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396" name="Google Shape;396;p70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397" name="Google Shape;397;p70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398" name="Google Shape;398;p70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sp>
        <p:nvSpPr>
          <p:cNvPr id="399" name="Google Shape;399;p70"/>
          <p:cNvSpPr txBox="1"/>
          <p:nvPr/>
        </p:nvSpPr>
        <p:spPr>
          <a:xfrm>
            <a:off x="661349" y="4080647"/>
            <a:ext cx="13312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A1BC9C"/>
                </a:solidFill>
                <a:latin typeface="Cabin Medium"/>
                <a:ea typeface="Cabin Medium"/>
                <a:cs typeface="Cabin Medium"/>
                <a:sym typeface="Cabin Medium"/>
              </a:rPr>
              <a:t>October 17, 2019</a:t>
            </a:r>
            <a:endParaRPr/>
          </a:p>
        </p:txBody>
      </p:sp>
      <p:sp>
        <p:nvSpPr>
          <p:cNvPr id="400" name="Google Shape;400;p70"/>
          <p:cNvSpPr txBox="1"/>
          <p:nvPr/>
        </p:nvSpPr>
        <p:spPr>
          <a:xfrm>
            <a:off x="4362399" y="4080647"/>
            <a:ext cx="13312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A1BC9C"/>
                </a:solidFill>
                <a:latin typeface="Cabin Medium"/>
                <a:ea typeface="Cabin Medium"/>
                <a:cs typeface="Cabin Medium"/>
                <a:sym typeface="Cabin Medium"/>
              </a:rPr>
              <a:t>October 17, 2019</a:t>
            </a:r>
            <a:endParaRPr/>
          </a:p>
        </p:txBody>
      </p:sp>
      <p:sp>
        <p:nvSpPr>
          <p:cNvPr id="401" name="Google Shape;401;p70"/>
          <p:cNvSpPr txBox="1"/>
          <p:nvPr/>
        </p:nvSpPr>
        <p:spPr>
          <a:xfrm>
            <a:off x="8063449" y="4080647"/>
            <a:ext cx="13312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A1BC9C"/>
                </a:solidFill>
                <a:latin typeface="Cabin Medium"/>
                <a:ea typeface="Cabin Medium"/>
                <a:cs typeface="Cabin Medium"/>
                <a:sym typeface="Cabin Medium"/>
              </a:rPr>
              <a:t>October 17, 2019</a:t>
            </a:r>
            <a:endParaRPr/>
          </a:p>
        </p:txBody>
      </p:sp>
      <p:sp>
        <p:nvSpPr>
          <p:cNvPr id="402" name="Google Shape;402;p70"/>
          <p:cNvSpPr/>
          <p:nvPr/>
        </p:nvSpPr>
        <p:spPr>
          <a:xfrm>
            <a:off x="661349" y="4500558"/>
            <a:ext cx="34825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GM Finds Its Balance With Sales Of Pickups</a:t>
            </a:r>
            <a:endParaRPr sz="1600">
              <a:solidFill>
                <a:srgbClr val="15223F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403" name="Google Shape;403;p70"/>
          <p:cNvSpPr/>
          <p:nvPr/>
        </p:nvSpPr>
        <p:spPr>
          <a:xfrm>
            <a:off x="4362398" y="4500558"/>
            <a:ext cx="34825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Mercedes Will Roll Out Fuel Cell Crossover To Help Refine Tech</a:t>
            </a:r>
            <a:endParaRPr/>
          </a:p>
        </p:txBody>
      </p:sp>
      <p:sp>
        <p:nvSpPr>
          <p:cNvPr id="404" name="Google Shape;404;p70"/>
          <p:cNvSpPr/>
          <p:nvPr/>
        </p:nvSpPr>
        <p:spPr>
          <a:xfrm>
            <a:off x="8063449" y="4500558"/>
            <a:ext cx="34825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Dealer agency carmakers on ‘safest’ label after Tesla boast </a:t>
            </a:r>
            <a:endParaRPr/>
          </a:p>
        </p:txBody>
      </p:sp>
      <p:grpSp>
        <p:nvGrpSpPr>
          <p:cNvPr id="405" name="Google Shape;405;p70"/>
          <p:cNvGrpSpPr/>
          <p:nvPr/>
        </p:nvGrpSpPr>
        <p:grpSpPr>
          <a:xfrm>
            <a:off x="764273" y="5422185"/>
            <a:ext cx="1248565" cy="182880"/>
            <a:chOff x="718069" y="5485432"/>
            <a:chExt cx="1248565" cy="182880"/>
          </a:xfrm>
        </p:grpSpPr>
        <p:pic>
          <p:nvPicPr>
            <p:cNvPr id="406" name="Google Shape;406;p7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8069" y="5485432"/>
              <a:ext cx="182880" cy="182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7" name="Google Shape;407;p7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84490" y="5485432"/>
              <a:ext cx="182880" cy="182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8" name="Google Shape;408;p7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50911" y="5485432"/>
              <a:ext cx="182880" cy="182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" name="Google Shape;409;p7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17332" y="5485432"/>
              <a:ext cx="182880" cy="182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7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83754" y="5485432"/>
              <a:ext cx="182880" cy="1828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1" name="Google Shape;411;p70"/>
          <p:cNvGrpSpPr/>
          <p:nvPr/>
        </p:nvGrpSpPr>
        <p:grpSpPr>
          <a:xfrm>
            <a:off x="4445058" y="5428756"/>
            <a:ext cx="1248565" cy="182880"/>
            <a:chOff x="718069" y="5485432"/>
            <a:chExt cx="1248565" cy="182880"/>
          </a:xfrm>
        </p:grpSpPr>
        <p:pic>
          <p:nvPicPr>
            <p:cNvPr id="412" name="Google Shape;412;p7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8069" y="5485432"/>
              <a:ext cx="182880" cy="182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Google Shape;413;p7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84490" y="5485432"/>
              <a:ext cx="182880" cy="182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Google Shape;414;p7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50911" y="5485432"/>
              <a:ext cx="182880" cy="182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5" name="Google Shape;415;p7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17332" y="5485432"/>
              <a:ext cx="182880" cy="182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6" name="Google Shape;416;p7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83754" y="5485432"/>
              <a:ext cx="182880" cy="1828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7" name="Google Shape;417;p70"/>
          <p:cNvGrpSpPr/>
          <p:nvPr/>
        </p:nvGrpSpPr>
        <p:grpSpPr>
          <a:xfrm>
            <a:off x="8146108" y="5428004"/>
            <a:ext cx="1248565" cy="182880"/>
            <a:chOff x="718069" y="5485432"/>
            <a:chExt cx="1248565" cy="182880"/>
          </a:xfrm>
        </p:grpSpPr>
        <p:pic>
          <p:nvPicPr>
            <p:cNvPr id="418" name="Google Shape;418;p7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8069" y="5485432"/>
              <a:ext cx="182880" cy="182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p7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84490" y="5485432"/>
              <a:ext cx="182880" cy="182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Google Shape;420;p7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50911" y="5485432"/>
              <a:ext cx="182880" cy="182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1" name="Google Shape;421;p7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17332" y="5485432"/>
              <a:ext cx="182880" cy="182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2" name="Google Shape;422;p7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783754" y="5485432"/>
              <a:ext cx="182880" cy="1828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3" name="Google Shape;423;p70"/>
          <p:cNvGrpSpPr/>
          <p:nvPr/>
        </p:nvGrpSpPr>
        <p:grpSpPr>
          <a:xfrm>
            <a:off x="3430193" y="3717566"/>
            <a:ext cx="548640" cy="548640"/>
            <a:chOff x="3403704" y="3717566"/>
            <a:chExt cx="548640" cy="548640"/>
          </a:xfrm>
        </p:grpSpPr>
        <p:sp>
          <p:nvSpPr>
            <p:cNvPr id="424" name="Google Shape;424;p70"/>
            <p:cNvSpPr/>
            <p:nvPr/>
          </p:nvSpPr>
          <p:spPr>
            <a:xfrm>
              <a:off x="3403704" y="3717566"/>
              <a:ext cx="548640" cy="54864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pic>
          <p:nvPicPr>
            <p:cNvPr id="425" name="Google Shape;425;p7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495144" y="3809006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6" name="Google Shape;426;p70"/>
          <p:cNvGrpSpPr/>
          <p:nvPr/>
        </p:nvGrpSpPr>
        <p:grpSpPr>
          <a:xfrm>
            <a:off x="7131243" y="3717566"/>
            <a:ext cx="548640" cy="548640"/>
            <a:chOff x="3403704" y="3717566"/>
            <a:chExt cx="548640" cy="548640"/>
          </a:xfrm>
        </p:grpSpPr>
        <p:sp>
          <p:nvSpPr>
            <p:cNvPr id="427" name="Google Shape;427;p70"/>
            <p:cNvSpPr/>
            <p:nvPr/>
          </p:nvSpPr>
          <p:spPr>
            <a:xfrm>
              <a:off x="3403704" y="3717566"/>
              <a:ext cx="548640" cy="54864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pic>
          <p:nvPicPr>
            <p:cNvPr id="428" name="Google Shape;428;p7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495144" y="3809006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9" name="Google Shape;429;p70"/>
          <p:cNvGrpSpPr/>
          <p:nvPr/>
        </p:nvGrpSpPr>
        <p:grpSpPr>
          <a:xfrm>
            <a:off x="10820284" y="3717566"/>
            <a:ext cx="548640" cy="548640"/>
            <a:chOff x="3403704" y="3717566"/>
            <a:chExt cx="548640" cy="548640"/>
          </a:xfrm>
        </p:grpSpPr>
        <p:sp>
          <p:nvSpPr>
            <p:cNvPr id="430" name="Google Shape;430;p70"/>
            <p:cNvSpPr/>
            <p:nvPr/>
          </p:nvSpPr>
          <p:spPr>
            <a:xfrm>
              <a:off x="3403704" y="3717566"/>
              <a:ext cx="548640" cy="54864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pic>
          <p:nvPicPr>
            <p:cNvPr id="431" name="Google Shape;431;p7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495144" y="3809006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7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875" r="21874"/>
          <a:stretch/>
        </p:blipFill>
        <p:spPr>
          <a:xfrm>
            <a:off x="661348" y="2032946"/>
            <a:ext cx="2468879" cy="2468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437" name="Google Shape;437;p7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21875" r="21874"/>
          <a:stretch/>
        </p:blipFill>
        <p:spPr>
          <a:xfrm>
            <a:off x="3468237" y="2032946"/>
            <a:ext cx="2468879" cy="2468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438" name="Google Shape;438;p71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21875" r="21874"/>
          <a:stretch/>
        </p:blipFill>
        <p:spPr>
          <a:xfrm>
            <a:off x="6275127" y="2032946"/>
            <a:ext cx="2468879" cy="2468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439" name="Google Shape;439;p71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 l="21875" r="21874"/>
          <a:stretch/>
        </p:blipFill>
        <p:spPr>
          <a:xfrm>
            <a:off x="9082017" y="2032946"/>
            <a:ext cx="2468879" cy="2468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440" name="Google Shape;440;p71"/>
          <p:cNvSpPr txBox="1"/>
          <p:nvPr/>
        </p:nvSpPr>
        <p:spPr>
          <a:xfrm>
            <a:off x="2934270" y="699448"/>
            <a:ext cx="63507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5223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OUR SALES </a:t>
            </a:r>
            <a:r>
              <a:rPr lang="en-US" sz="4800">
                <a:solidFill>
                  <a:srgbClr val="DE261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TEAM</a:t>
            </a:r>
            <a:endParaRPr/>
          </a:p>
        </p:txBody>
      </p:sp>
      <p:grpSp>
        <p:nvGrpSpPr>
          <p:cNvPr id="441" name="Google Shape;441;p71"/>
          <p:cNvGrpSpPr/>
          <p:nvPr/>
        </p:nvGrpSpPr>
        <p:grpSpPr>
          <a:xfrm>
            <a:off x="764273" y="800703"/>
            <a:ext cx="628478" cy="137160"/>
            <a:chOff x="791570" y="859809"/>
            <a:chExt cx="628478" cy="137160"/>
          </a:xfrm>
        </p:grpSpPr>
        <p:sp>
          <p:nvSpPr>
            <p:cNvPr id="442" name="Google Shape;442;p71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443" name="Google Shape;443;p71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444" name="Google Shape;444;p71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445" name="Google Shape;445;p71"/>
          <p:cNvGrpSpPr/>
          <p:nvPr/>
        </p:nvGrpSpPr>
        <p:grpSpPr>
          <a:xfrm>
            <a:off x="10809026" y="800702"/>
            <a:ext cx="628478" cy="137160"/>
            <a:chOff x="791570" y="859809"/>
            <a:chExt cx="628478" cy="137160"/>
          </a:xfrm>
        </p:grpSpPr>
        <p:sp>
          <p:nvSpPr>
            <p:cNvPr id="446" name="Google Shape;446;p71"/>
            <p:cNvSpPr/>
            <p:nvPr/>
          </p:nvSpPr>
          <p:spPr>
            <a:xfrm>
              <a:off x="791570" y="85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447" name="Google Shape;447;p71"/>
            <p:cNvSpPr/>
            <p:nvPr/>
          </p:nvSpPr>
          <p:spPr>
            <a:xfrm>
              <a:off x="1037229" y="85980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  <p:sp>
          <p:nvSpPr>
            <p:cNvPr id="448" name="Google Shape;448;p71"/>
            <p:cNvSpPr/>
            <p:nvPr/>
          </p:nvSpPr>
          <p:spPr>
            <a:xfrm>
              <a:off x="1282888" y="859809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sp>
        <p:nvSpPr>
          <p:cNvPr id="449" name="Google Shape;449;p71"/>
          <p:cNvSpPr/>
          <p:nvPr/>
        </p:nvSpPr>
        <p:spPr>
          <a:xfrm>
            <a:off x="661347" y="4501826"/>
            <a:ext cx="2468880" cy="12131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450" name="Google Shape;450;p71"/>
          <p:cNvSpPr/>
          <p:nvPr/>
        </p:nvSpPr>
        <p:spPr>
          <a:xfrm>
            <a:off x="3468237" y="4501826"/>
            <a:ext cx="2468880" cy="1213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5223F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451" name="Google Shape;451;p71"/>
          <p:cNvSpPr/>
          <p:nvPr/>
        </p:nvSpPr>
        <p:spPr>
          <a:xfrm>
            <a:off x="6275126" y="4501826"/>
            <a:ext cx="2468880" cy="12131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452" name="Google Shape;452;p71"/>
          <p:cNvSpPr/>
          <p:nvPr/>
        </p:nvSpPr>
        <p:spPr>
          <a:xfrm>
            <a:off x="9082016" y="4501826"/>
            <a:ext cx="2468880" cy="1213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5223F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453" name="Google Shape;453;p71"/>
          <p:cNvSpPr txBox="1"/>
          <p:nvPr/>
        </p:nvSpPr>
        <p:spPr>
          <a:xfrm>
            <a:off x="3754328" y="4762164"/>
            <a:ext cx="1896699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JOHNA DOWL</a:t>
            </a:r>
            <a:endParaRPr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Car Dealer</a:t>
            </a:r>
            <a:endParaRPr/>
          </a:p>
        </p:txBody>
      </p:sp>
      <p:sp>
        <p:nvSpPr>
          <p:cNvPr id="454" name="Google Shape;454;p71"/>
          <p:cNvSpPr txBox="1"/>
          <p:nvPr/>
        </p:nvSpPr>
        <p:spPr>
          <a:xfrm>
            <a:off x="947438" y="4762164"/>
            <a:ext cx="1896699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LIANA DOWL</a:t>
            </a:r>
            <a:endParaRPr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Car Dealer</a:t>
            </a:r>
            <a:endParaRPr/>
          </a:p>
        </p:txBody>
      </p:sp>
      <p:sp>
        <p:nvSpPr>
          <p:cNvPr id="455" name="Google Shape;455;p71"/>
          <p:cNvSpPr txBox="1"/>
          <p:nvPr/>
        </p:nvSpPr>
        <p:spPr>
          <a:xfrm>
            <a:off x="6561216" y="4762164"/>
            <a:ext cx="1896699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LIANA DOWL</a:t>
            </a:r>
            <a:endParaRPr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Car Dealer</a:t>
            </a:r>
            <a:endParaRPr/>
          </a:p>
        </p:txBody>
      </p:sp>
      <p:sp>
        <p:nvSpPr>
          <p:cNvPr id="456" name="Google Shape;456;p71"/>
          <p:cNvSpPr txBox="1"/>
          <p:nvPr/>
        </p:nvSpPr>
        <p:spPr>
          <a:xfrm>
            <a:off x="9368106" y="4762164"/>
            <a:ext cx="1896699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LIANA DOWL</a:t>
            </a:r>
            <a:endParaRPr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bin Medium"/>
                <a:ea typeface="Cabin Medium"/>
                <a:cs typeface="Cabin Medium"/>
                <a:sym typeface="Cabin Medium"/>
              </a:rPr>
              <a:t>Car Dealer</a:t>
            </a:r>
            <a:endParaRPr/>
          </a:p>
        </p:txBody>
      </p:sp>
      <p:sp>
        <p:nvSpPr>
          <p:cNvPr id="457" name="Google Shape;457;p71"/>
          <p:cNvSpPr/>
          <p:nvPr/>
        </p:nvSpPr>
        <p:spPr>
          <a:xfrm>
            <a:off x="730808" y="2103547"/>
            <a:ext cx="457200" cy="457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458" name="Google Shape;458;p71"/>
          <p:cNvSpPr/>
          <p:nvPr/>
        </p:nvSpPr>
        <p:spPr>
          <a:xfrm>
            <a:off x="3541840" y="2103547"/>
            <a:ext cx="457200" cy="457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459" name="Google Shape;459;p71"/>
          <p:cNvSpPr/>
          <p:nvPr/>
        </p:nvSpPr>
        <p:spPr>
          <a:xfrm>
            <a:off x="6352872" y="2103547"/>
            <a:ext cx="457200" cy="457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460" name="Google Shape;460;p71"/>
          <p:cNvSpPr/>
          <p:nvPr/>
        </p:nvSpPr>
        <p:spPr>
          <a:xfrm>
            <a:off x="9163903" y="2103547"/>
            <a:ext cx="457200" cy="457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pic>
        <p:nvPicPr>
          <p:cNvPr id="461" name="Google Shape;461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968" y="2240707"/>
            <a:ext cx="182880" cy="1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9000" y="2240707"/>
            <a:ext cx="182880" cy="1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0032" y="2240707"/>
            <a:ext cx="182880" cy="1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01063" y="2240707"/>
            <a:ext cx="182880" cy="18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A457F"/>
      </a:accent1>
      <a:accent2>
        <a:srgbClr val="C5231A"/>
      </a:accent2>
      <a:accent3>
        <a:srgbClr val="668C6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2192</Words>
  <Application>Microsoft Office PowerPoint</Application>
  <PresentationFormat>Widescreen</PresentationFormat>
  <Paragraphs>545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Poppins</vt:lpstr>
      <vt:lpstr>Source Sans Pro Black</vt:lpstr>
      <vt:lpstr>Roboto Light</vt:lpstr>
      <vt:lpstr>Cabin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Amanpreet Kaur</dc:creator>
  <cp:lastModifiedBy>Amanpreet Kaur</cp:lastModifiedBy>
  <cp:revision>1</cp:revision>
  <dcterms:modified xsi:type="dcterms:W3CDTF">2024-03-06T03:57:04Z</dcterms:modified>
</cp:coreProperties>
</file>