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62" r:id="rId4"/>
    <p:sldId id="258" r:id="rId5"/>
    <p:sldId id="259" r:id="rId6"/>
    <p:sldId id="260" r:id="rId7"/>
    <p:sldId id="261" r:id="rId8"/>
    <p:sldId id="263" r:id="rId9"/>
    <p:sldId id="265" r:id="rId10"/>
    <p:sldId id="266" r:id="rId11"/>
    <p:sldId id="267" r:id="rId12"/>
    <p:sldId id="268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120" y="3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Microsoft_Excel_Worksheet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view3D>
      <c:rotX val="15"/>
      <c:rotY val="20"/>
      <c:depthPercent val="100"/>
      <c:rAngAx val="1"/>
    </c:view3D>
    <c:floor>
      <c:thickness val="0"/>
      <c:spPr>
        <a:noFill/>
        <a:ln>
          <a:noFill/>
        </a:ln>
        <a:effectLst/>
        <a:sp3d/>
      </c:spPr>
    </c:floor>
    <c:sideWall>
      <c:thickness val="0"/>
      <c:spPr>
        <a:noFill/>
        <a:ln>
          <a:noFill/>
        </a:ln>
        <a:effectLst/>
        <a:sp3d/>
      </c:spPr>
    </c:sideWall>
    <c:backWall>
      <c:thickness val="0"/>
      <c:spPr>
        <a:noFill/>
        <a:ln>
          <a:noFill/>
        </a:ln>
        <a:effectLst/>
        <a:sp3d/>
      </c:spPr>
    </c:backWall>
    <c:plotArea>
      <c:layout>
        <c:manualLayout>
          <c:layoutTarget val="inner"/>
          <c:xMode val="edge"/>
          <c:yMode val="edge"/>
          <c:x val="7.7600841195031398E-2"/>
          <c:y val="2.0002142415504572E-2"/>
          <c:w val="0.92239915880496859"/>
          <c:h val="0.83575357377249093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2010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  <a:sp3d/>
          </c:spPr>
          <c:invertIfNegative val="0"/>
          <c:dPt>
            <c:idx val="0"/>
            <c:invertIfNegative val="0"/>
            <c:bubble3D val="0"/>
            <c:spPr>
              <a:solidFill>
                <a:srgbClr val="4A2739">
                  <a:lumMod val="40000"/>
                  <a:lumOff val="60000"/>
                </a:srgbClr>
              </a:solidFill>
              <a:ln>
                <a:noFill/>
              </a:ln>
              <a:effectLst/>
              <a:sp3d/>
            </c:spPr>
            <c:extLst>
              <c:ext xmlns:c16="http://schemas.microsoft.com/office/drawing/2014/chart" uri="{C3380CC4-5D6E-409C-BE32-E72D297353CC}">
                <c16:uniqueId val="{00000006-895B-4DBE-8694-AF0EC6030008}"/>
              </c:ext>
            </c:extLst>
          </c:dPt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Sheet1!$B$2</c:f>
              <c:numCache>
                <c:formatCode>General</c:formatCode>
                <c:ptCount val="1"/>
                <c:pt idx="0">
                  <c:v>2312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95B-4DBE-8694-AF0EC6030008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2012</c:v>
                </c:pt>
              </c:strCache>
            </c:strRef>
          </c:tx>
          <c:spPr>
            <a:solidFill>
              <a:srgbClr val="4A2739">
                <a:lumMod val="60000"/>
                <a:lumOff val="4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Sheet1!$C$2</c:f>
              <c:numCache>
                <c:formatCode>General</c:formatCode>
                <c:ptCount val="1"/>
                <c:pt idx="0">
                  <c:v>3251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95B-4DBE-8694-AF0EC6030008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2013</c:v>
                </c:pt>
              </c:strCache>
            </c:strRef>
          </c:tx>
          <c:spPr>
            <a:solidFill>
              <a:srgbClr val="D7B5C6">
                <a:lumMod val="75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Sheet1!$D$2</c:f>
              <c:numCache>
                <c:formatCode>General</c:formatCode>
                <c:ptCount val="1"/>
                <c:pt idx="0">
                  <c:v>5381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95B-4DBE-8694-AF0EC6030008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2014</c:v>
                </c:pt>
              </c:strCache>
            </c:strRef>
          </c:tx>
          <c:spPr>
            <a:solidFill>
              <a:srgbClr val="6F3B55"/>
            </a:solidFill>
            <a:ln>
              <a:noFill/>
            </a:ln>
            <a:effectLst/>
            <a:sp3d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Sheet1!$E$2</c:f>
              <c:numCache>
                <c:formatCode>General</c:formatCode>
                <c:ptCount val="1"/>
                <c:pt idx="0">
                  <c:v>6923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895B-4DBE-8694-AF0EC6030008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2015</c:v>
                </c:pt>
              </c:strCache>
            </c:strRef>
          </c:tx>
          <c:spPr>
            <a:solidFill>
              <a:srgbClr val="6F3B55">
                <a:lumMod val="75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Sheet1!$F$2</c:f>
              <c:numCache>
                <c:formatCode>General</c:formatCode>
                <c:ptCount val="1"/>
                <c:pt idx="0">
                  <c:v>8694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895B-4DBE-8694-AF0EC6030008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2016</c:v>
                </c:pt>
              </c:strCache>
            </c:strRef>
          </c:tx>
          <c:spPr>
            <a:solidFill>
              <a:srgbClr val="4A2739">
                <a:lumMod val="50000"/>
              </a:srgbClr>
            </a:solidFill>
            <a:ln>
              <a:noFill/>
            </a:ln>
            <a:effectLst/>
            <a:sp3d/>
          </c:spPr>
          <c:invertIfNegative val="0"/>
          <c:cat>
            <c:strRef>
              <c:f>Sheet1!$A$2</c:f>
              <c:strCache>
                <c:ptCount val="1"/>
                <c:pt idx="0">
                  <c:v>Category 1</c:v>
                </c:pt>
              </c:strCache>
            </c:strRef>
          </c:cat>
          <c:val>
            <c:numRef>
              <c:f>Sheet1!$G$2</c:f>
              <c:numCache>
                <c:formatCode>General</c:formatCode>
                <c:ptCount val="1"/>
                <c:pt idx="0">
                  <c:v>12021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895B-4DBE-8694-AF0EC60300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90487560"/>
        <c:axId val="490486248"/>
        <c:axId val="0"/>
      </c:bar3DChart>
      <c:catAx>
        <c:axId val="49048756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486248"/>
        <c:crosses val="autoZero"/>
        <c:auto val="1"/>
        <c:lblAlgn val="ctr"/>
        <c:lblOffset val="100"/>
        <c:noMultiLvlLbl val="0"/>
      </c:catAx>
      <c:valAx>
        <c:axId val="49048624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General" sourceLinked="1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4904875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200"/>
      </a:pPr>
      <a:endParaRPr lang="en-US"/>
    </a:p>
  </c:txPr>
  <c:externalData r:id="rId4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94A7CCA-B07E-461B-B8DF-E24F962C1FB5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IN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81DF7D-7863-496E-A972-C864880E5C1B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160909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C819FA-9AB5-BFE9-5A86-A17EEDDF697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DFA5679-BD80-1E55-836B-C1D0D08282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99AD0-3786-0C2A-658B-24A33C9CAE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EF617-852A-B637-F2D1-7E65A67E7F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74587B-7872-F2A1-5D5D-56688EDB34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08694787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2F0A1742-7BC3-4561-FAAC-0D1D0D8DAC3E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7408862" y="0"/>
            <a:ext cx="4783138" cy="6858000"/>
          </a:xfrm>
        </p:spPr>
        <p:txBody>
          <a:bodyPr/>
          <a:lstStyle/>
          <a:p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1094271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723EF7-DD2C-3B04-BE7B-B9FC42A6D49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77A0C40-6AF5-9195-5632-E5886B22F0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5BD82C0-EEBD-7D18-EA8C-B957F2F5457C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165CC8-2742-0DF2-D338-75526F2CDF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5264D4-B05D-A11C-EEAA-1D049F4CAB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2CA7D81-4319-9E03-03A4-5321AD63D7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806935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E6609-2C9C-D75C-E273-22F400A8A2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D46C38EF-DF72-9393-021E-6EDE0083F38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42DB4A7-F429-F2AC-E2A9-4698B2C0CBA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C0464AC-3FBD-3BE1-71EC-89AB44C73B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BAD883-F38A-37AA-91E2-DBF56911E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0BEE92-972A-D2EE-6FC2-493198A7C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51501803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F641CE-FB9D-36BB-5174-380AFE5739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8A4B566-3911-ADD2-CBC6-5B4E16D6E1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01DD6A-1C1A-93B1-30B0-8BD495B77C4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0550DC1-0AAC-9C79-C433-A14148E57C7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A4D51A-80CC-65E8-A48A-420006E1D6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18384268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0C87F7C-382A-580B-904A-5142CDB400C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CBCD686-2A48-BC93-3C9C-C9F8ABD0F26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5D588F-DD56-4FBC-2726-F6FFD9F3CC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B911DD-57EE-09C3-7633-FD7EE6F8A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7C92F5-81FA-B0D7-1601-9ED7545A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61609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BB4361-45FD-AE5A-5B40-521D58BD07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F5EAC0-2F3E-CE03-1468-BF530D4939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4FB0CC-4B28-64E6-446C-D9348AEF1C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650FC1-BA79-219D-1FAA-DAD26440B3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8292355-028B-BF56-5233-2E371C8705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8308609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E3C487-A652-5768-F0E9-F584E36FAE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26B2CCC-2254-575B-3F39-5DC70794DF9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C48CC5D-EB9E-9E2B-3016-D570EF0182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F2286B9-CC8B-05A5-E4A3-594D1BBB9A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D9F55D4-2269-6FD6-FB57-F45CAAF377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881014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972536-66DA-F6AA-DCA9-C75C88D65F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96F765-74B0-1297-82C5-B3145D7984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1C9D834-D310-9DD6-C21A-DEB7811CADE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A7A8F6-3A4C-2718-5E05-40600D2C64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C796C1E-AA20-6903-570C-0E0D67C9D5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EB70B55-BC57-0F26-B163-248C359DF0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855888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D1851D-9FDB-26B5-C943-D34C48B736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FCE8E24-96E1-6E0F-CA89-253CC23F74A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B0D0FC1-7FA5-8CBA-23D3-A0AE0D8069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1E5C8A0C-BBDC-2F9B-50D5-58B37D9D633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46FB6BB-EF3B-968F-3198-565224287191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5748E65-06F7-9D27-B23E-5CD9CDD4D38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8254BFA-958B-533B-5FA2-0D4233406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30F9B78-FF39-D37D-2153-CA6DDF90B4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2466206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C5D193-6387-49A3-10DE-CD0E950E64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DA5A44D-DC8C-811A-A96F-4925D02F71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B4EF31C-F867-7573-0090-AE0F18758B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5CB78BF-C4D7-85EF-26BA-18E216E5A3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9688135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B31AFF0-AF55-2B95-2595-B8F2F911F1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40FBC25-ADF0-1568-EAD9-6AA7889A89D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FEA75A-4C71-5359-E6DE-04F71DC1788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72408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128D0914-A9A3-205E-E301-9E951721AD5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965324" y="2349000"/>
            <a:ext cx="2160000" cy="2160000"/>
          </a:xfrm>
          <a:prstGeom prst="round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19" name="Picture Placeholder 6">
            <a:extLst>
              <a:ext uri="{FF2B5EF4-FFF2-40B4-BE49-F238E27FC236}">
                <a16:creationId xmlns:a16="http://schemas.microsoft.com/office/drawing/2014/main" id="{1435C727-4CA0-86BE-ED23-91AD3F98CB4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139220" y="2349000"/>
            <a:ext cx="2160000" cy="2160000"/>
          </a:xfrm>
          <a:prstGeom prst="round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20" name="Picture Placeholder 6">
            <a:extLst>
              <a:ext uri="{FF2B5EF4-FFF2-40B4-BE49-F238E27FC236}">
                <a16:creationId xmlns:a16="http://schemas.microsoft.com/office/drawing/2014/main" id="{460DA030-9B04-8F39-EF45-4706600BAED5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8313116" y="2349000"/>
            <a:ext cx="2160000" cy="2160000"/>
          </a:xfrm>
          <a:prstGeom prst="round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20980682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2386A15-53B7-819A-4E0E-D9783C6A0AC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87461" y="199569"/>
            <a:ext cx="2699999" cy="4141843"/>
          </a:xfrm>
          <a:prstGeom prst="round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8" name="Picture Placeholder 6">
            <a:extLst>
              <a:ext uri="{FF2B5EF4-FFF2-40B4-BE49-F238E27FC236}">
                <a16:creationId xmlns:a16="http://schemas.microsoft.com/office/drawing/2014/main" id="{A0ABD859-8576-6C9D-A912-5EF4BB41E2EA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3226487" y="2067732"/>
            <a:ext cx="2700000" cy="4547359"/>
          </a:xfrm>
          <a:prstGeom prst="round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9" name="Picture Placeholder 6">
            <a:extLst>
              <a:ext uri="{FF2B5EF4-FFF2-40B4-BE49-F238E27FC236}">
                <a16:creationId xmlns:a16="http://schemas.microsoft.com/office/drawing/2014/main" id="{0DCAC8A8-28DF-ACAE-8663-9DBAC6F7D5ED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>
          <a:xfrm>
            <a:off x="6265512" y="2111072"/>
            <a:ext cx="2700000" cy="4547359"/>
          </a:xfrm>
          <a:prstGeom prst="round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1" name="Picture Placeholder 6">
            <a:extLst>
              <a:ext uri="{FF2B5EF4-FFF2-40B4-BE49-F238E27FC236}">
                <a16:creationId xmlns:a16="http://schemas.microsoft.com/office/drawing/2014/main" id="{1D1132F7-0DDA-A3A3-62FA-5F4767C10DF4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9304538" y="4611757"/>
            <a:ext cx="2700000" cy="2003333"/>
          </a:xfrm>
          <a:prstGeom prst="roundRect">
            <a:avLst/>
          </a:prstGeom>
        </p:spPr>
        <p:txBody>
          <a:bodyPr/>
          <a:lstStyle/>
          <a:p>
            <a:endParaRPr lang="en-IN"/>
          </a:p>
        </p:txBody>
      </p:sp>
      <p:sp>
        <p:nvSpPr>
          <p:cNvPr id="12" name="Picture Placeholder 6">
            <a:extLst>
              <a:ext uri="{FF2B5EF4-FFF2-40B4-BE49-F238E27FC236}">
                <a16:creationId xmlns:a16="http://schemas.microsoft.com/office/drawing/2014/main" id="{0159C19D-AEE7-3432-51AC-ADEDC4E8D9D8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>
          <a:xfrm>
            <a:off x="187462" y="4611757"/>
            <a:ext cx="2700000" cy="2046674"/>
          </a:xfrm>
          <a:prstGeom prst="roundRect">
            <a:avLst/>
          </a:prstGeom>
        </p:spPr>
        <p:txBody>
          <a:bodyPr/>
          <a:lstStyle/>
          <a:p>
            <a:endParaRPr lang="en-IN" dirty="0"/>
          </a:p>
        </p:txBody>
      </p:sp>
      <p:sp>
        <p:nvSpPr>
          <p:cNvPr id="13" name="Picture Placeholder 6">
            <a:extLst>
              <a:ext uri="{FF2B5EF4-FFF2-40B4-BE49-F238E27FC236}">
                <a16:creationId xmlns:a16="http://schemas.microsoft.com/office/drawing/2014/main" id="{C1D67C0E-B936-7ADB-B8BC-9BDB93283C87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>
          <a:xfrm>
            <a:off x="9304537" y="199569"/>
            <a:ext cx="2699999" cy="4141843"/>
          </a:xfrm>
          <a:prstGeom prst="roundRect">
            <a:avLst/>
          </a:prstGeom>
        </p:spPr>
        <p:txBody>
          <a:bodyPr/>
          <a:lstStyle/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961959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DE3E36D-74C4-6EC4-E9F1-7F071C62D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E61EA0B-C32D-795A-8D85-D6120DEF10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DD298DB-DABB-9177-3C5F-174F85935E5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B5D490C-626E-4272-841A-1E1D8039C650}" type="datetimeFigureOut">
              <a:rPr lang="en-IN" smtClean="0"/>
              <a:t>08-11-2023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C2AAB7-1998-B9D6-4001-EF44FF1A87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5B0CED4-DAD4-211B-C7DD-A9D93106109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F4574CA-7D45-4DDE-95BB-BC0A8921E263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45361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61" r:id="rId8"/>
    <p:sldLayoutId id="2147483662" r:id="rId9"/>
    <p:sldLayoutId id="2147483660" r:id="rId10"/>
    <p:sldLayoutId id="2147483656" r:id="rId11"/>
    <p:sldLayoutId id="2147483657" r:id="rId12"/>
    <p:sldLayoutId id="2147483658" r:id="rId13"/>
    <p:sldLayoutId id="2147483659" r:id="rId1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5F9C0F0-C258-5ECC-FAC0-D07FA02D1629}"/>
              </a:ext>
            </a:extLst>
          </p:cNvPr>
          <p:cNvSpPr txBox="1"/>
          <p:nvPr/>
        </p:nvSpPr>
        <p:spPr>
          <a:xfrm>
            <a:off x="3694540" y="2020978"/>
            <a:ext cx="4802918" cy="264687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16600" dirty="0">
                <a:latin typeface="Nature Beauty Personal Use" pitchFamily="2" charset="0"/>
              </a:rPr>
              <a:t>Topic</a:t>
            </a:r>
            <a:endParaRPr lang="en-IN" sz="16600" dirty="0">
              <a:latin typeface="Nature Beauty Personal Use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035D647-8C89-D46B-5A80-2299E9034B9B}"/>
              </a:ext>
            </a:extLst>
          </p:cNvPr>
          <p:cNvSpPr txBox="1"/>
          <p:nvPr/>
        </p:nvSpPr>
        <p:spPr>
          <a:xfrm>
            <a:off x="3464508" y="4868333"/>
            <a:ext cx="52629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60348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: Top Corners Rounded 7">
            <a:extLst>
              <a:ext uri="{FF2B5EF4-FFF2-40B4-BE49-F238E27FC236}">
                <a16:creationId xmlns:a16="http://schemas.microsoft.com/office/drawing/2014/main" id="{9FA9412F-5140-2F36-919B-14C0E15B8D4A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ound2SameRect">
            <a:avLst>
              <a:gd name="adj1" fmla="val 0"/>
              <a:gd name="adj2" fmla="val 7540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037EF510-C27B-1E07-EE45-448B9992BF9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/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3680257-C0DC-676A-E7E2-DDF4D7CA4390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/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D4643A49-046B-74C7-D896-9FC0191EC02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D6AFC663-EB33-C442-4DD7-21EA520A275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A09DF7DD-5FAC-4C16-91B4-23A35369D407}"/>
              </a:ext>
            </a:extLst>
          </p:cNvPr>
          <p:cNvSpPr>
            <a:spLocks noGrp="1"/>
          </p:cNvSpPr>
          <p:nvPr>
            <p:ph type="pic" sz="quarter" idx="15"/>
          </p:nvPr>
        </p:nvSpPr>
        <p:spPr/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A5A0E409-0FAA-4ED5-3B32-E8761BE86F09}"/>
              </a:ext>
            </a:extLst>
          </p:cNvPr>
          <p:cNvSpPr>
            <a:spLocks noGrp="1"/>
          </p:cNvSpPr>
          <p:nvPr>
            <p:ph type="pic" sz="quarter" idx="16"/>
          </p:nvPr>
        </p:nvSpPr>
        <p:spPr/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E78CD705-4780-A7A5-CDB6-C25A0CCA1C63}"/>
              </a:ext>
            </a:extLst>
          </p:cNvPr>
          <p:cNvSpPr txBox="1">
            <a:spLocks/>
          </p:cNvSpPr>
          <p:nvPr/>
        </p:nvSpPr>
        <p:spPr>
          <a:xfrm>
            <a:off x="2665862" y="679557"/>
            <a:ext cx="6860276" cy="944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solidFill>
                  <a:schemeClr val="accent2">
                    <a:lumMod val="50000"/>
                  </a:schemeClr>
                </a:solidFill>
                <a:latin typeface="Nature Beauty Personal Use" pitchFamily="2" charset="0"/>
              </a:rPr>
              <a:t>Our Portfolio</a:t>
            </a:r>
            <a:endParaRPr lang="en-ID" sz="6600" dirty="0">
              <a:solidFill>
                <a:schemeClr val="accent2">
                  <a:lumMod val="50000"/>
                </a:schemeClr>
              </a:solidFill>
              <a:latin typeface="Nature Beauty Personal Us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8206622"/>
      </p:ext>
    </p:extLst>
  </p:cSld>
  <p:clrMapOvr>
    <a:masterClrMapping/>
  </p:clrMapOvr>
  <mc:AlternateContent xmlns:mc="http://schemas.openxmlformats.org/markup-compatibility/2006">
    <mc:Choice xmlns:p159="http://schemas.microsoft.com/office/powerpoint/2015/09/main" Requires="p159">
      <p:transition xmlns:p14="http://schemas.microsoft.com/office/powerpoint/2010/main" spd="slow" p14:dur="2000">
        <p159:morph option="byObject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ED449863-D73F-2611-C667-D40A55E508F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724939" y="0"/>
            <a:ext cx="6467061" cy="6858000"/>
          </a:xfrm>
          <a:prstGeom prst="roundRect">
            <a:avLst>
              <a:gd name="adj" fmla="val 8183"/>
            </a:avLst>
          </a:prstGeom>
        </p:spPr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4538414C-AAD0-6942-867C-5ABB7A0302A0}"/>
              </a:ext>
            </a:extLst>
          </p:cNvPr>
          <p:cNvGrpSpPr/>
          <p:nvPr/>
        </p:nvGrpSpPr>
        <p:grpSpPr>
          <a:xfrm rot="10800000">
            <a:off x="707196" y="1666203"/>
            <a:ext cx="408726" cy="350198"/>
            <a:chOff x="3068065" y="2005468"/>
            <a:chExt cx="1552140" cy="1329877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4" name="Freeform: Shape 3">
              <a:extLst>
                <a:ext uri="{FF2B5EF4-FFF2-40B4-BE49-F238E27FC236}">
                  <a16:creationId xmlns:a16="http://schemas.microsoft.com/office/drawing/2014/main" id="{5E2846D7-906F-7572-7C5B-1A33B2D3DB40}"/>
                </a:ext>
              </a:extLst>
            </p:cNvPr>
            <p:cNvSpPr/>
            <p:nvPr/>
          </p:nvSpPr>
          <p:spPr>
            <a:xfrm>
              <a:off x="3068065" y="2005468"/>
              <a:ext cx="599947" cy="1329877"/>
            </a:xfrm>
            <a:custGeom>
              <a:avLst/>
              <a:gdLst>
                <a:gd name="connsiteX0" fmla="*/ 0 w 53236"/>
                <a:gd name="connsiteY0" fmla="*/ 0 h 110275"/>
                <a:gd name="connsiteX1" fmla="*/ 0 w 53236"/>
                <a:gd name="connsiteY1" fmla="*/ 56317 h 110275"/>
                <a:gd name="connsiteX2" fmla="*/ 32132 w 53236"/>
                <a:gd name="connsiteY2" fmla="*/ 56317 h 110275"/>
                <a:gd name="connsiteX3" fmla="*/ 0 w 53236"/>
                <a:gd name="connsiteY3" fmla="*/ 87460 h 110275"/>
                <a:gd name="connsiteX4" fmla="*/ 0 w 53236"/>
                <a:gd name="connsiteY4" fmla="*/ 111607 h 110275"/>
                <a:gd name="connsiteX5" fmla="*/ 56279 w 53236"/>
                <a:gd name="connsiteY5" fmla="*/ 56203 h 110275"/>
                <a:gd name="connsiteX6" fmla="*/ 56279 w 53236"/>
                <a:gd name="connsiteY6" fmla="*/ 56203 h 110275"/>
                <a:gd name="connsiteX7" fmla="*/ 56279 w 53236"/>
                <a:gd name="connsiteY7" fmla="*/ 0 h 11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36" h="110275">
                  <a:moveTo>
                    <a:pt x="0" y="0"/>
                  </a:moveTo>
                  <a:lnTo>
                    <a:pt x="0" y="56317"/>
                  </a:lnTo>
                  <a:lnTo>
                    <a:pt x="32132" y="56317"/>
                  </a:lnTo>
                  <a:cubicBezTo>
                    <a:pt x="31598" y="73676"/>
                    <a:pt x="17367" y="87469"/>
                    <a:pt x="0" y="87460"/>
                  </a:cubicBezTo>
                  <a:lnTo>
                    <a:pt x="0" y="111607"/>
                  </a:lnTo>
                  <a:cubicBezTo>
                    <a:pt x="30743" y="111611"/>
                    <a:pt x="55801" y="86943"/>
                    <a:pt x="56279" y="56203"/>
                  </a:cubicBezTo>
                  <a:lnTo>
                    <a:pt x="56279" y="56203"/>
                  </a:lnTo>
                  <a:lnTo>
                    <a:pt x="56279" y="0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/>
              </a:endParaRPr>
            </a:p>
          </p:txBody>
        </p:sp>
        <p:sp>
          <p:nvSpPr>
            <p:cNvPr id="5" name="Freeform: Shape 4">
              <a:extLst>
                <a:ext uri="{FF2B5EF4-FFF2-40B4-BE49-F238E27FC236}">
                  <a16:creationId xmlns:a16="http://schemas.microsoft.com/office/drawing/2014/main" id="{E26972DA-B650-8A20-36DE-404E6707FBE2}"/>
                </a:ext>
              </a:extLst>
            </p:cNvPr>
            <p:cNvSpPr/>
            <p:nvPr/>
          </p:nvSpPr>
          <p:spPr>
            <a:xfrm>
              <a:off x="4020258" y="2005468"/>
              <a:ext cx="599947" cy="1329877"/>
            </a:xfrm>
            <a:custGeom>
              <a:avLst/>
              <a:gdLst>
                <a:gd name="connsiteX0" fmla="*/ 0 w 53236"/>
                <a:gd name="connsiteY0" fmla="*/ 0 h 110275"/>
                <a:gd name="connsiteX1" fmla="*/ 0 w 53236"/>
                <a:gd name="connsiteY1" fmla="*/ 56317 h 110275"/>
                <a:gd name="connsiteX2" fmla="*/ 32132 w 53236"/>
                <a:gd name="connsiteY2" fmla="*/ 56317 h 110275"/>
                <a:gd name="connsiteX3" fmla="*/ 0 w 53236"/>
                <a:gd name="connsiteY3" fmla="*/ 87460 h 110275"/>
                <a:gd name="connsiteX4" fmla="*/ 0 w 53236"/>
                <a:gd name="connsiteY4" fmla="*/ 111607 h 110275"/>
                <a:gd name="connsiteX5" fmla="*/ 56279 w 53236"/>
                <a:gd name="connsiteY5" fmla="*/ 56203 h 110275"/>
                <a:gd name="connsiteX6" fmla="*/ 56279 w 53236"/>
                <a:gd name="connsiteY6" fmla="*/ 56203 h 110275"/>
                <a:gd name="connsiteX7" fmla="*/ 56279 w 53236"/>
                <a:gd name="connsiteY7" fmla="*/ 0 h 11027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53236" h="110275">
                  <a:moveTo>
                    <a:pt x="0" y="0"/>
                  </a:moveTo>
                  <a:lnTo>
                    <a:pt x="0" y="56317"/>
                  </a:lnTo>
                  <a:lnTo>
                    <a:pt x="32132" y="56317"/>
                  </a:lnTo>
                  <a:cubicBezTo>
                    <a:pt x="31578" y="73667"/>
                    <a:pt x="17359" y="87448"/>
                    <a:pt x="0" y="87460"/>
                  </a:cubicBezTo>
                  <a:lnTo>
                    <a:pt x="0" y="111607"/>
                  </a:lnTo>
                  <a:cubicBezTo>
                    <a:pt x="30743" y="111611"/>
                    <a:pt x="55801" y="86943"/>
                    <a:pt x="56279" y="56203"/>
                  </a:cubicBezTo>
                  <a:lnTo>
                    <a:pt x="56279" y="56203"/>
                  </a:lnTo>
                  <a:lnTo>
                    <a:pt x="56279" y="0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/>
              </a:endParaRPr>
            </a:p>
          </p:txBody>
        </p:sp>
      </p:grpSp>
      <p:sp>
        <p:nvSpPr>
          <p:cNvPr id="6" name="Rectangle 5">
            <a:extLst>
              <a:ext uri="{FF2B5EF4-FFF2-40B4-BE49-F238E27FC236}">
                <a16:creationId xmlns:a16="http://schemas.microsoft.com/office/drawing/2014/main" id="{A450D287-E1A9-1D00-8E2F-E674D38F01F3}"/>
              </a:ext>
            </a:extLst>
          </p:cNvPr>
          <p:cNvSpPr/>
          <p:nvPr/>
        </p:nvSpPr>
        <p:spPr>
          <a:xfrm>
            <a:off x="589950" y="2073534"/>
            <a:ext cx="4873450" cy="258532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Raleway"/>
              </a:rPr>
              <a:t>Smiling is Fun</a:t>
            </a:r>
          </a:p>
          <a:p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Raleway"/>
              </a:rPr>
              <a:t>With Healthy </a:t>
            </a:r>
          </a:p>
          <a:p>
            <a:r>
              <a:rPr lang="en-US" sz="5400" b="1" dirty="0">
                <a:solidFill>
                  <a:schemeClr val="accent2">
                    <a:lumMod val="75000"/>
                  </a:schemeClr>
                </a:solidFill>
                <a:latin typeface="Raleway"/>
              </a:rPr>
              <a:t>Teeth &amp; Gums</a:t>
            </a:r>
            <a:endParaRPr lang="en-ID" sz="5400" b="1" dirty="0">
              <a:solidFill>
                <a:schemeClr val="accent2">
                  <a:lumMod val="75000"/>
                </a:schemeClr>
              </a:solidFill>
              <a:latin typeface="Raleway"/>
            </a:endParaRPr>
          </a:p>
        </p:txBody>
      </p:sp>
      <p:grpSp>
        <p:nvGrpSpPr>
          <p:cNvPr id="7" name="Graphic 46" descr="Closed quotation mark">
            <a:extLst>
              <a:ext uri="{FF2B5EF4-FFF2-40B4-BE49-F238E27FC236}">
                <a16:creationId xmlns:a16="http://schemas.microsoft.com/office/drawing/2014/main" id="{9C46342D-B36F-B14F-3ECF-CBC5024D5C82}"/>
              </a:ext>
            </a:extLst>
          </p:cNvPr>
          <p:cNvGrpSpPr/>
          <p:nvPr/>
        </p:nvGrpSpPr>
        <p:grpSpPr>
          <a:xfrm>
            <a:off x="4864154" y="4715989"/>
            <a:ext cx="405794" cy="316516"/>
            <a:chOff x="8790713" y="1050252"/>
            <a:chExt cx="190131" cy="148302"/>
          </a:xfrm>
          <a:solidFill>
            <a:schemeClr val="accent2">
              <a:lumMod val="60000"/>
              <a:lumOff val="40000"/>
            </a:schemeClr>
          </a:solidFill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FB10A125-7828-7C57-8018-A4C303022924}"/>
                </a:ext>
              </a:extLst>
            </p:cNvPr>
            <p:cNvSpPr/>
            <p:nvPr/>
          </p:nvSpPr>
          <p:spPr>
            <a:xfrm>
              <a:off x="8790713" y="1050252"/>
              <a:ext cx="76052" cy="148302"/>
            </a:xfrm>
            <a:custGeom>
              <a:avLst/>
              <a:gdLst>
                <a:gd name="connsiteX0" fmla="*/ 0 w 76052"/>
                <a:gd name="connsiteY0" fmla="*/ 0 h 148301"/>
                <a:gd name="connsiteX1" fmla="*/ 0 w 76052"/>
                <a:gd name="connsiteY1" fmla="*/ 76052 h 148301"/>
                <a:gd name="connsiteX2" fmla="*/ 43388 w 76052"/>
                <a:gd name="connsiteY2" fmla="*/ 76052 h 148301"/>
                <a:gd name="connsiteX3" fmla="*/ 0 w 76052"/>
                <a:gd name="connsiteY3" fmla="*/ 118261 h 148301"/>
                <a:gd name="connsiteX4" fmla="*/ 0 w 76052"/>
                <a:gd name="connsiteY4" fmla="*/ 150888 h 148301"/>
                <a:gd name="connsiteX5" fmla="*/ 76052 w 76052"/>
                <a:gd name="connsiteY5" fmla="*/ 76052 h 148301"/>
                <a:gd name="connsiteX6" fmla="*/ 76052 w 76052"/>
                <a:gd name="connsiteY6" fmla="*/ 76052 h 148301"/>
                <a:gd name="connsiteX7" fmla="*/ 76052 w 76052"/>
                <a:gd name="connsiteY7" fmla="*/ 0 h 148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52" h="148301">
                  <a:moveTo>
                    <a:pt x="0" y="0"/>
                  </a:moveTo>
                  <a:lnTo>
                    <a:pt x="0" y="76052"/>
                  </a:lnTo>
                  <a:lnTo>
                    <a:pt x="43388" y="76052"/>
                  </a:lnTo>
                  <a:cubicBezTo>
                    <a:pt x="42729" y="99544"/>
                    <a:pt x="23501" y="118250"/>
                    <a:pt x="0" y="118261"/>
                  </a:cubicBezTo>
                  <a:lnTo>
                    <a:pt x="0" y="150888"/>
                  </a:lnTo>
                  <a:cubicBezTo>
                    <a:pt x="41532" y="150893"/>
                    <a:pt x="75388" y="117579"/>
                    <a:pt x="76052" y="76052"/>
                  </a:cubicBezTo>
                  <a:lnTo>
                    <a:pt x="76052" y="76052"/>
                  </a:lnTo>
                  <a:lnTo>
                    <a:pt x="76052" y="0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/>
              </a:endParaRPr>
            </a:p>
          </p:txBody>
        </p:sp>
        <p:sp>
          <p:nvSpPr>
            <p:cNvPr id="9" name="Freeform: Shape 8">
              <a:extLst>
                <a:ext uri="{FF2B5EF4-FFF2-40B4-BE49-F238E27FC236}">
                  <a16:creationId xmlns:a16="http://schemas.microsoft.com/office/drawing/2014/main" id="{4FD5BCAF-3D17-694F-34F3-E9A466AE2BA8}"/>
                </a:ext>
              </a:extLst>
            </p:cNvPr>
            <p:cNvSpPr/>
            <p:nvPr/>
          </p:nvSpPr>
          <p:spPr>
            <a:xfrm>
              <a:off x="8904792" y="1050252"/>
              <a:ext cx="76052" cy="148302"/>
            </a:xfrm>
            <a:custGeom>
              <a:avLst/>
              <a:gdLst>
                <a:gd name="connsiteX0" fmla="*/ 0 w 76052"/>
                <a:gd name="connsiteY0" fmla="*/ 0 h 148301"/>
                <a:gd name="connsiteX1" fmla="*/ 0 w 76052"/>
                <a:gd name="connsiteY1" fmla="*/ 76052 h 148301"/>
                <a:gd name="connsiteX2" fmla="*/ 43388 w 76052"/>
                <a:gd name="connsiteY2" fmla="*/ 76052 h 148301"/>
                <a:gd name="connsiteX3" fmla="*/ 0 w 76052"/>
                <a:gd name="connsiteY3" fmla="*/ 118261 h 148301"/>
                <a:gd name="connsiteX4" fmla="*/ 0 w 76052"/>
                <a:gd name="connsiteY4" fmla="*/ 150888 h 148301"/>
                <a:gd name="connsiteX5" fmla="*/ 76052 w 76052"/>
                <a:gd name="connsiteY5" fmla="*/ 76052 h 148301"/>
                <a:gd name="connsiteX6" fmla="*/ 76052 w 76052"/>
                <a:gd name="connsiteY6" fmla="*/ 76052 h 148301"/>
                <a:gd name="connsiteX7" fmla="*/ 76052 w 76052"/>
                <a:gd name="connsiteY7" fmla="*/ 0 h 148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6052" h="148301">
                  <a:moveTo>
                    <a:pt x="0" y="0"/>
                  </a:moveTo>
                  <a:lnTo>
                    <a:pt x="0" y="76052"/>
                  </a:lnTo>
                  <a:lnTo>
                    <a:pt x="43388" y="76052"/>
                  </a:lnTo>
                  <a:cubicBezTo>
                    <a:pt x="42729" y="99544"/>
                    <a:pt x="23501" y="118250"/>
                    <a:pt x="0" y="118261"/>
                  </a:cubicBezTo>
                  <a:lnTo>
                    <a:pt x="0" y="150888"/>
                  </a:lnTo>
                  <a:cubicBezTo>
                    <a:pt x="41532" y="150893"/>
                    <a:pt x="75388" y="117579"/>
                    <a:pt x="76052" y="76052"/>
                  </a:cubicBezTo>
                  <a:lnTo>
                    <a:pt x="76052" y="76052"/>
                  </a:lnTo>
                  <a:lnTo>
                    <a:pt x="76052" y="0"/>
                  </a:lnTo>
                  <a:close/>
                </a:path>
              </a:pathLst>
            </a:custGeom>
            <a:grpFill/>
            <a:ln w="3770" cap="flat">
              <a:noFill/>
              <a:prstDash val="solid"/>
              <a:miter/>
            </a:ln>
          </p:spPr>
          <p:txBody>
            <a:bodyPr rtlCol="0" anchor="ctr"/>
            <a:lstStyle/>
            <a:p>
              <a:pPr marL="0" marR="0" lvl="0" indent="0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ID" sz="1800" b="0" i="0" u="none" strike="noStrike" kern="0" cap="none" spc="0" normalizeH="0" baseline="0" noProof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Source Sans Pro"/>
              </a:endParaRPr>
            </a:p>
          </p:txBody>
        </p:sp>
      </p:grpSp>
      <p:sp>
        <p:nvSpPr>
          <p:cNvPr id="10" name="Rectangle 9">
            <a:extLst>
              <a:ext uri="{FF2B5EF4-FFF2-40B4-BE49-F238E27FC236}">
                <a16:creationId xmlns:a16="http://schemas.microsoft.com/office/drawing/2014/main" id="{032DE4D5-3800-9B8A-2873-ECB6F38EA7AE}"/>
              </a:ext>
            </a:extLst>
          </p:cNvPr>
          <p:cNvSpPr/>
          <p:nvPr/>
        </p:nvSpPr>
        <p:spPr>
          <a:xfrm>
            <a:off x="589950" y="5061260"/>
            <a:ext cx="249205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ID" sz="2000" dirty="0">
                <a:solidFill>
                  <a:schemeClr val="accent2">
                    <a:lumMod val="75000"/>
                  </a:schemeClr>
                </a:solidFill>
                <a:latin typeface="Raleway"/>
              </a:rPr>
              <a:t>- Stanley Ellison</a:t>
            </a:r>
          </a:p>
        </p:txBody>
      </p:sp>
    </p:spTree>
    <p:extLst>
      <p:ext uri="{BB962C8B-B14F-4D97-AF65-F5344CB8AC3E}">
        <p14:creationId xmlns:p14="http://schemas.microsoft.com/office/powerpoint/2010/main" val="22805382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3D02448A-3A6D-5C2D-5474-7DA94FBAF54C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6858000"/>
          </a:xfrm>
        </p:spPr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CE6E23C-44B8-A206-A68D-33BD32FB4ED4}"/>
              </a:ext>
            </a:extLst>
          </p:cNvPr>
          <p:cNvSpPr txBox="1"/>
          <p:nvPr/>
        </p:nvSpPr>
        <p:spPr>
          <a:xfrm>
            <a:off x="990598" y="2462803"/>
            <a:ext cx="10210802" cy="221599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3800" b="1" dirty="0">
                <a:solidFill>
                  <a:schemeClr val="bg1"/>
                </a:solidFill>
                <a:latin typeface="Feelfree Personal Use" pitchFamily="2" charset="0"/>
              </a:rPr>
              <a:t>Thanks For Watching</a:t>
            </a:r>
            <a:endParaRPr lang="en-ID" sz="13800" b="1" dirty="0">
              <a:solidFill>
                <a:schemeClr val="bg1"/>
              </a:solidFill>
              <a:latin typeface="Feelfree Personal Use" pitchFamily="2" charset="0"/>
            </a:endParaRP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FD156EE-2DC8-D8E0-35FC-358908B00D51}"/>
              </a:ext>
            </a:extLst>
          </p:cNvPr>
          <p:cNvSpPr/>
          <p:nvPr/>
        </p:nvSpPr>
        <p:spPr>
          <a:xfrm>
            <a:off x="4088920" y="4371017"/>
            <a:ext cx="4014158" cy="61555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Vivamus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congue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odio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lectus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sed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tristique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sem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pharetra Duis vitae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aliquam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eros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Praesent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200" dirty="0" err="1">
                <a:ea typeface="Times New Roman" panose="02020603050405020304" pitchFamily="18" charset="0"/>
                <a:cs typeface="Raleway" panose="020B0503030101060003" pitchFamily="34" charset="0"/>
              </a:rPr>
              <a:t>augue</a:t>
            </a:r>
            <a:r>
              <a:rPr lang="en-US" sz="1200" dirty="0">
                <a:ea typeface="Times New Roman" panose="02020603050405020304" pitchFamily="18" charset="0"/>
                <a:cs typeface="Raleway" panose="020B0503030101060003" pitchFamily="34" charset="0"/>
              </a:rPr>
              <a:t> libero</a:t>
            </a:r>
            <a:endParaRPr lang="en-ID" sz="1200" dirty="0"/>
          </a:p>
        </p:txBody>
      </p:sp>
    </p:spTree>
    <p:extLst>
      <p:ext uri="{BB962C8B-B14F-4D97-AF65-F5344CB8AC3E}">
        <p14:creationId xmlns:p14="http://schemas.microsoft.com/office/powerpoint/2010/main" val="220411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 dir="in"/>
      </p:transition>
    </mc:Choice>
    <mc:Fallback xmlns="">
      <p:transition spd="slow">
        <p:split orient="vert" dir="in"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24DE35A9-0ADB-3A6E-45F1-F33B3E294274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1"/>
            <a:ext cx="12192000" cy="2549236"/>
          </a:xfrm>
        </p:spPr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D76334A1-1590-1537-0A19-86E01164890D}"/>
              </a:ext>
            </a:extLst>
          </p:cNvPr>
          <p:cNvSpPr/>
          <p:nvPr/>
        </p:nvSpPr>
        <p:spPr>
          <a:xfrm>
            <a:off x="1939636" y="1454726"/>
            <a:ext cx="8312728" cy="2189017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526B0BC0-780F-CA98-3FFA-316941207BB6}"/>
              </a:ext>
            </a:extLst>
          </p:cNvPr>
          <p:cNvSpPr txBox="1"/>
          <p:nvPr/>
        </p:nvSpPr>
        <p:spPr>
          <a:xfrm>
            <a:off x="4823857" y="1887516"/>
            <a:ext cx="2544286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8000" dirty="0">
                <a:solidFill>
                  <a:schemeClr val="bg1"/>
                </a:solidFill>
                <a:latin typeface="Feelfree Personal Use" pitchFamily="2" charset="0"/>
              </a:rPr>
              <a:t>About Us</a:t>
            </a:r>
            <a:endParaRPr lang="en-IN" sz="8000" dirty="0">
              <a:solidFill>
                <a:schemeClr val="bg1"/>
              </a:solidFill>
              <a:latin typeface="Feelfree Personal Use" pitchFamily="2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02C95AC-FF6B-0E50-AFA6-2250BDAAAA3A}"/>
              </a:ext>
            </a:extLst>
          </p:cNvPr>
          <p:cNvSpPr txBox="1"/>
          <p:nvPr/>
        </p:nvSpPr>
        <p:spPr>
          <a:xfrm>
            <a:off x="3296011" y="4163835"/>
            <a:ext cx="55999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Ut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enim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ad minim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veniam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quis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nostrud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exercitation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459800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2000"/>
                            </p:stCondLst>
                            <p:childTnLst>
                              <p:par>
                                <p:cTn id="1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itle 4">
            <a:extLst>
              <a:ext uri="{FF2B5EF4-FFF2-40B4-BE49-F238E27FC236}">
                <a16:creationId xmlns:a16="http://schemas.microsoft.com/office/drawing/2014/main" id="{B4EE44B2-7131-EE24-4FEA-0159DFAF19E7}"/>
              </a:ext>
            </a:extLst>
          </p:cNvPr>
          <p:cNvSpPr txBox="1">
            <a:spLocks/>
          </p:cNvSpPr>
          <p:nvPr/>
        </p:nvSpPr>
        <p:spPr>
          <a:xfrm>
            <a:off x="2665862" y="672912"/>
            <a:ext cx="6860276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Raleway"/>
                <a:ea typeface="+mj-ea"/>
                <a:cs typeface="+mj-cs"/>
              </a:rPr>
              <a:t>Table of Content</a:t>
            </a:r>
            <a:endParaRPr kumimoji="0" lang="en-ID" sz="4400" i="0" u="none" strike="noStrike" kern="1200" cap="none" spc="0" normalizeH="0" baseline="0" noProof="0" dirty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Raleway"/>
              <a:ea typeface="+mj-ea"/>
              <a:cs typeface="+mj-cs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3E0E073D-0FB4-B3D8-A09B-18AF89683040}"/>
              </a:ext>
            </a:extLst>
          </p:cNvPr>
          <p:cNvSpPr txBox="1"/>
          <p:nvPr/>
        </p:nvSpPr>
        <p:spPr>
          <a:xfrm>
            <a:off x="1241013" y="1732624"/>
            <a:ext cx="18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gradFill>
                  <a:gsLst>
                    <a:gs pos="100000">
                      <a:schemeClr val="accent2">
                        <a:lumMod val="50000"/>
                      </a:schemeClr>
                    </a:gs>
                    <a:gs pos="0">
                      <a:schemeClr val="accent1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Raleway"/>
              </a:rPr>
              <a:t>01.</a:t>
            </a:r>
            <a:endParaRPr lang="en-ID" sz="6600" b="1" dirty="0">
              <a:gradFill>
                <a:gsLst>
                  <a:gs pos="100000">
                    <a:schemeClr val="accent2">
                      <a:lumMod val="50000"/>
                    </a:schemeClr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4200000" scaled="0"/>
              </a:gradFill>
              <a:latin typeface="Raleway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D51E42ED-D924-AB62-D5EF-A15822F77D2A}"/>
              </a:ext>
            </a:extLst>
          </p:cNvPr>
          <p:cNvSpPr txBox="1"/>
          <p:nvPr/>
        </p:nvSpPr>
        <p:spPr>
          <a:xfrm>
            <a:off x="1241013" y="2753218"/>
            <a:ext cx="25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2">
                    <a:lumMod val="60000"/>
                    <a:lumOff val="40000"/>
                  </a:schemeClr>
                </a:solidFill>
                <a:latin typeface="Raleway"/>
              </a:rPr>
              <a:t>Text Description</a:t>
            </a:r>
            <a:endParaRPr lang="en-ID" sz="2000" b="1" dirty="0">
              <a:solidFill>
                <a:schemeClr val="accent2">
                  <a:lumMod val="60000"/>
                  <a:lumOff val="40000"/>
                </a:schemeClr>
              </a:solidFill>
              <a:latin typeface="Raleway"/>
            </a:endParaRPr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357ACE1A-038B-5E25-CB49-856B3FD3060E}"/>
              </a:ext>
            </a:extLst>
          </p:cNvPr>
          <p:cNvSpPr/>
          <p:nvPr/>
        </p:nvSpPr>
        <p:spPr>
          <a:xfrm>
            <a:off x="1241013" y="3066125"/>
            <a:ext cx="3064287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parturient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montes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nascetur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ridiculus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 mus. Cras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ultricies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 et </a:t>
            </a:r>
            <a:r>
              <a:rPr lang="en-US" sz="1400" dirty="0" err="1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purus</a:t>
            </a:r>
            <a:r>
              <a:rPr lang="en-US" sz="1400" dirty="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 non</a:t>
            </a:r>
            <a:endParaRPr lang="en-ID" sz="1400" dirty="0">
              <a:solidFill>
                <a:schemeClr val="bg1">
                  <a:lumMod val="50000"/>
                </a:schemeClr>
              </a:solidFill>
              <a:latin typeface="Source Sans Pro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318AB56B-0172-012C-03C9-2C35E301B079}"/>
              </a:ext>
            </a:extLst>
          </p:cNvPr>
          <p:cNvSpPr txBox="1"/>
          <p:nvPr/>
        </p:nvSpPr>
        <p:spPr>
          <a:xfrm>
            <a:off x="4720431" y="1732624"/>
            <a:ext cx="18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gradFill>
                  <a:gsLst>
                    <a:gs pos="100000">
                      <a:schemeClr val="accent2">
                        <a:lumMod val="50000"/>
                      </a:schemeClr>
                    </a:gs>
                    <a:gs pos="0">
                      <a:schemeClr val="accent1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Raleway"/>
              </a:rPr>
              <a:t>02.</a:t>
            </a:r>
            <a:endParaRPr lang="en-ID" sz="6600" b="1">
              <a:gradFill>
                <a:gsLst>
                  <a:gs pos="100000">
                    <a:schemeClr val="accent2">
                      <a:lumMod val="50000"/>
                    </a:schemeClr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4200000" scaled="0"/>
              </a:gradFill>
              <a:latin typeface="Raleway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CD314738-44B2-3D4A-2782-04A3AC4F6C32}"/>
              </a:ext>
            </a:extLst>
          </p:cNvPr>
          <p:cNvSpPr txBox="1"/>
          <p:nvPr/>
        </p:nvSpPr>
        <p:spPr>
          <a:xfrm>
            <a:off x="4720431" y="2753218"/>
            <a:ext cx="25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60000"/>
                    <a:lumOff val="40000"/>
                  </a:schemeClr>
                </a:solidFill>
                <a:latin typeface="Raleway"/>
              </a:rPr>
              <a:t>Text Description</a:t>
            </a:r>
            <a:endParaRPr lang="en-ID" sz="2000" b="1">
              <a:solidFill>
                <a:schemeClr val="accent2">
                  <a:lumMod val="60000"/>
                  <a:lumOff val="40000"/>
                </a:schemeClr>
              </a:solidFill>
              <a:latin typeface="Raleway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B0E7D35C-F80C-69D2-2016-DFD043BD8552}"/>
              </a:ext>
            </a:extLst>
          </p:cNvPr>
          <p:cNvSpPr/>
          <p:nvPr/>
        </p:nvSpPr>
        <p:spPr>
          <a:xfrm>
            <a:off x="4720431" y="3066125"/>
            <a:ext cx="3064287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parturient montes nascetur ridiculus mus. Cras ultricies et purus non</a:t>
            </a:r>
            <a:endParaRPr lang="en-ID" sz="1400">
              <a:solidFill>
                <a:schemeClr val="bg1">
                  <a:lumMod val="50000"/>
                </a:schemeClr>
              </a:solidFill>
              <a:latin typeface="Source Sans Pro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46E95595-A6EC-0D86-D009-E4EFAD02EA6E}"/>
              </a:ext>
            </a:extLst>
          </p:cNvPr>
          <p:cNvSpPr txBox="1"/>
          <p:nvPr/>
        </p:nvSpPr>
        <p:spPr>
          <a:xfrm>
            <a:off x="8150732" y="1742149"/>
            <a:ext cx="18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gradFill>
                  <a:gsLst>
                    <a:gs pos="100000">
                      <a:schemeClr val="accent2">
                        <a:lumMod val="50000"/>
                      </a:schemeClr>
                    </a:gs>
                    <a:gs pos="0">
                      <a:schemeClr val="accent1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Raleway"/>
              </a:rPr>
              <a:t>03.</a:t>
            </a:r>
            <a:endParaRPr lang="en-ID" sz="6600" b="1">
              <a:gradFill>
                <a:gsLst>
                  <a:gs pos="100000">
                    <a:schemeClr val="accent2">
                      <a:lumMod val="50000"/>
                    </a:schemeClr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4200000" scaled="0"/>
              </a:gradFill>
              <a:latin typeface="Raleway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DC877538-AFCB-A13A-5ABA-92055910F5E5}"/>
              </a:ext>
            </a:extLst>
          </p:cNvPr>
          <p:cNvSpPr txBox="1"/>
          <p:nvPr/>
        </p:nvSpPr>
        <p:spPr>
          <a:xfrm>
            <a:off x="8150732" y="2762743"/>
            <a:ext cx="25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60000"/>
                    <a:lumOff val="40000"/>
                  </a:schemeClr>
                </a:solidFill>
                <a:latin typeface="Raleway"/>
              </a:rPr>
              <a:t>Text Description</a:t>
            </a:r>
            <a:endParaRPr lang="en-ID" sz="2000" b="1">
              <a:solidFill>
                <a:schemeClr val="accent2">
                  <a:lumMod val="60000"/>
                  <a:lumOff val="40000"/>
                </a:schemeClr>
              </a:solidFill>
              <a:latin typeface="Raleway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7F9C1471-2D5E-2078-C154-2DC03AB9E0AF}"/>
              </a:ext>
            </a:extLst>
          </p:cNvPr>
          <p:cNvSpPr/>
          <p:nvPr/>
        </p:nvSpPr>
        <p:spPr>
          <a:xfrm>
            <a:off x="8150732" y="3075650"/>
            <a:ext cx="3064287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parturient montes nascetur ridiculus mus. Cras ultricies et purus non</a:t>
            </a:r>
            <a:endParaRPr lang="en-ID" sz="1400">
              <a:solidFill>
                <a:schemeClr val="bg1">
                  <a:lumMod val="50000"/>
                </a:schemeClr>
              </a:solidFill>
              <a:latin typeface="Source Sans Pro"/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452013EF-EF56-20AB-2D55-61129AF5482E}"/>
              </a:ext>
            </a:extLst>
          </p:cNvPr>
          <p:cNvSpPr txBox="1"/>
          <p:nvPr/>
        </p:nvSpPr>
        <p:spPr>
          <a:xfrm>
            <a:off x="1241013" y="4096238"/>
            <a:ext cx="18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 dirty="0">
                <a:gradFill>
                  <a:gsLst>
                    <a:gs pos="100000">
                      <a:schemeClr val="accent2">
                        <a:lumMod val="50000"/>
                      </a:schemeClr>
                    </a:gs>
                    <a:gs pos="0">
                      <a:schemeClr val="accent1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Raleway"/>
              </a:rPr>
              <a:t>04.</a:t>
            </a:r>
            <a:endParaRPr lang="en-ID" sz="6600" b="1" dirty="0">
              <a:gradFill>
                <a:gsLst>
                  <a:gs pos="100000">
                    <a:schemeClr val="accent2">
                      <a:lumMod val="50000"/>
                    </a:schemeClr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4200000" scaled="0"/>
              </a:gradFill>
              <a:latin typeface="Raleway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1DAE49F9-498D-FDF2-9120-63606722DF7E}"/>
              </a:ext>
            </a:extLst>
          </p:cNvPr>
          <p:cNvSpPr txBox="1"/>
          <p:nvPr/>
        </p:nvSpPr>
        <p:spPr>
          <a:xfrm>
            <a:off x="1241013" y="5116832"/>
            <a:ext cx="25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60000"/>
                    <a:lumOff val="40000"/>
                  </a:schemeClr>
                </a:solidFill>
                <a:latin typeface="Raleway"/>
              </a:rPr>
              <a:t>Text Description</a:t>
            </a:r>
            <a:endParaRPr lang="en-ID" sz="2000" b="1">
              <a:solidFill>
                <a:schemeClr val="accent2">
                  <a:lumMod val="60000"/>
                  <a:lumOff val="40000"/>
                </a:schemeClr>
              </a:solidFill>
              <a:latin typeface="Raleway"/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25D9B63F-07B1-EC5F-431A-F0E81C092D36}"/>
              </a:ext>
            </a:extLst>
          </p:cNvPr>
          <p:cNvSpPr/>
          <p:nvPr/>
        </p:nvSpPr>
        <p:spPr>
          <a:xfrm>
            <a:off x="1241013" y="5429739"/>
            <a:ext cx="3064287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parturient montes nascetur ridiculus mus. Cras ultricies et purus non</a:t>
            </a:r>
            <a:endParaRPr lang="en-ID" sz="1400">
              <a:solidFill>
                <a:schemeClr val="bg1">
                  <a:lumMod val="50000"/>
                </a:schemeClr>
              </a:solidFill>
              <a:latin typeface="Source Sans Pro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52FD8D3E-3396-F196-D484-7F489140C50D}"/>
              </a:ext>
            </a:extLst>
          </p:cNvPr>
          <p:cNvSpPr txBox="1"/>
          <p:nvPr/>
        </p:nvSpPr>
        <p:spPr>
          <a:xfrm>
            <a:off x="4720431" y="4096238"/>
            <a:ext cx="18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gradFill>
                  <a:gsLst>
                    <a:gs pos="100000">
                      <a:schemeClr val="accent2">
                        <a:lumMod val="50000"/>
                      </a:schemeClr>
                    </a:gs>
                    <a:gs pos="0">
                      <a:schemeClr val="accent1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Raleway"/>
              </a:rPr>
              <a:t>05.</a:t>
            </a:r>
            <a:endParaRPr lang="en-ID" sz="6600" b="1">
              <a:gradFill>
                <a:gsLst>
                  <a:gs pos="100000">
                    <a:schemeClr val="accent2">
                      <a:lumMod val="50000"/>
                    </a:schemeClr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4200000" scaled="0"/>
              </a:gradFill>
              <a:latin typeface="Raleway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B63305E8-8AE2-7FF9-BFD2-4DD9DD487CC5}"/>
              </a:ext>
            </a:extLst>
          </p:cNvPr>
          <p:cNvSpPr txBox="1"/>
          <p:nvPr/>
        </p:nvSpPr>
        <p:spPr>
          <a:xfrm>
            <a:off x="4720431" y="5116832"/>
            <a:ext cx="25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60000"/>
                    <a:lumOff val="40000"/>
                  </a:schemeClr>
                </a:solidFill>
                <a:latin typeface="Raleway"/>
              </a:rPr>
              <a:t>Text Description</a:t>
            </a:r>
            <a:endParaRPr lang="en-ID" sz="2000" b="1">
              <a:solidFill>
                <a:schemeClr val="accent2">
                  <a:lumMod val="60000"/>
                  <a:lumOff val="40000"/>
                </a:schemeClr>
              </a:solidFill>
              <a:latin typeface="Raleway"/>
            </a:endParaRPr>
          </a:p>
        </p:txBody>
      </p:sp>
      <p:sp>
        <p:nvSpPr>
          <p:cNvPr id="37" name="Rectangle 36">
            <a:extLst>
              <a:ext uri="{FF2B5EF4-FFF2-40B4-BE49-F238E27FC236}">
                <a16:creationId xmlns:a16="http://schemas.microsoft.com/office/drawing/2014/main" id="{E9135DA5-1457-BAB8-5D9A-52427AF9C40D}"/>
              </a:ext>
            </a:extLst>
          </p:cNvPr>
          <p:cNvSpPr/>
          <p:nvPr/>
        </p:nvSpPr>
        <p:spPr>
          <a:xfrm>
            <a:off x="4720431" y="5429739"/>
            <a:ext cx="3064287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parturient montes nascetur ridiculus mus. Cras ultricies et purus non</a:t>
            </a:r>
            <a:endParaRPr lang="en-ID" sz="1400">
              <a:solidFill>
                <a:schemeClr val="bg1">
                  <a:lumMod val="50000"/>
                </a:schemeClr>
              </a:solidFill>
              <a:latin typeface="Source Sans Pro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91097EDE-DE1E-BA47-39F9-4276091DF8A8}"/>
              </a:ext>
            </a:extLst>
          </p:cNvPr>
          <p:cNvSpPr txBox="1"/>
          <p:nvPr/>
        </p:nvSpPr>
        <p:spPr>
          <a:xfrm>
            <a:off x="8150732" y="4105763"/>
            <a:ext cx="1800225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b="1">
                <a:gradFill>
                  <a:gsLst>
                    <a:gs pos="100000">
                      <a:schemeClr val="accent2">
                        <a:lumMod val="50000"/>
                      </a:schemeClr>
                    </a:gs>
                    <a:gs pos="0">
                      <a:schemeClr val="accent1">
                        <a:lumMod val="60000"/>
                        <a:lumOff val="40000"/>
                      </a:schemeClr>
                    </a:gs>
                  </a:gsLst>
                  <a:lin ang="4200000" scaled="0"/>
                </a:gradFill>
                <a:latin typeface="Raleway"/>
              </a:rPr>
              <a:t>06.</a:t>
            </a:r>
            <a:endParaRPr lang="en-ID" sz="6600" b="1">
              <a:gradFill>
                <a:gsLst>
                  <a:gs pos="100000">
                    <a:schemeClr val="accent2">
                      <a:lumMod val="50000"/>
                    </a:schemeClr>
                  </a:gs>
                  <a:gs pos="0">
                    <a:schemeClr val="accent1">
                      <a:lumMod val="60000"/>
                      <a:lumOff val="40000"/>
                    </a:schemeClr>
                  </a:gs>
                </a:gsLst>
                <a:lin ang="4200000" scaled="0"/>
              </a:gradFill>
              <a:latin typeface="Raleway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E76DE091-549A-6409-0D5F-186880743C74}"/>
              </a:ext>
            </a:extLst>
          </p:cNvPr>
          <p:cNvSpPr txBox="1"/>
          <p:nvPr/>
        </p:nvSpPr>
        <p:spPr>
          <a:xfrm>
            <a:off x="8150732" y="5126357"/>
            <a:ext cx="259193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>
                <a:solidFill>
                  <a:schemeClr val="accent2">
                    <a:lumMod val="60000"/>
                    <a:lumOff val="40000"/>
                  </a:schemeClr>
                </a:solidFill>
                <a:latin typeface="Raleway"/>
              </a:rPr>
              <a:t>Text Description</a:t>
            </a:r>
            <a:endParaRPr lang="en-ID" sz="2000" b="1">
              <a:solidFill>
                <a:schemeClr val="accent2">
                  <a:lumMod val="60000"/>
                  <a:lumOff val="40000"/>
                </a:schemeClr>
              </a:solidFill>
              <a:latin typeface="Raleway"/>
            </a:endParaRPr>
          </a:p>
        </p:txBody>
      </p:sp>
      <p:sp>
        <p:nvSpPr>
          <p:cNvPr id="40" name="Rectangle 39">
            <a:extLst>
              <a:ext uri="{FF2B5EF4-FFF2-40B4-BE49-F238E27FC236}">
                <a16:creationId xmlns:a16="http://schemas.microsoft.com/office/drawing/2014/main" id="{B306F041-7817-EEBD-A43C-C9392C55645A}"/>
              </a:ext>
            </a:extLst>
          </p:cNvPr>
          <p:cNvSpPr/>
          <p:nvPr/>
        </p:nvSpPr>
        <p:spPr>
          <a:xfrm>
            <a:off x="8150732" y="5439264"/>
            <a:ext cx="3064287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1400">
                <a:solidFill>
                  <a:schemeClr val="bg1">
                    <a:lumMod val="50000"/>
                  </a:schemeClr>
                </a:solidFill>
                <a:latin typeface="Source Sans Pro"/>
                <a:ea typeface="Times New Roman" panose="02020603050405020304" pitchFamily="18" charset="0"/>
                <a:cs typeface="Raleway" panose="020B0503030101060003" pitchFamily="34" charset="0"/>
              </a:rPr>
              <a:t>parturient montes nascetur ridiculus mus. Cras ultricies et purus non</a:t>
            </a:r>
            <a:endParaRPr lang="en-ID" sz="1400">
              <a:solidFill>
                <a:schemeClr val="bg1">
                  <a:lumMod val="50000"/>
                </a:schemeClr>
              </a:solidFill>
              <a:latin typeface="Source Sans Pro"/>
            </a:endParaRPr>
          </a:p>
        </p:txBody>
      </p:sp>
      <p:sp>
        <p:nvSpPr>
          <p:cNvPr id="41" name="Rectangle: Rounded Corners 40">
            <a:extLst>
              <a:ext uri="{FF2B5EF4-FFF2-40B4-BE49-F238E27FC236}">
                <a16:creationId xmlns:a16="http://schemas.microsoft.com/office/drawing/2014/main" id="{E0F8CF84-C541-4E28-D104-A3DEEB430757}"/>
              </a:ext>
            </a:extLst>
          </p:cNvPr>
          <p:cNvSpPr/>
          <p:nvPr/>
        </p:nvSpPr>
        <p:spPr>
          <a:xfrm>
            <a:off x="5050556" y="177646"/>
            <a:ext cx="2090888" cy="382513"/>
          </a:xfrm>
          <a:prstGeom prst="roundRect">
            <a:avLst>
              <a:gd name="adj" fmla="val 25854"/>
            </a:avLst>
          </a:prstGeom>
          <a:gradFill>
            <a:gsLst>
              <a:gs pos="100000">
                <a:schemeClr val="accent2">
                  <a:lumMod val="7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42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gradFill>
                <a:gsLst>
                  <a:gs pos="100000">
                    <a:schemeClr val="accent2">
                      <a:lumMod val="75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</a:gsLst>
                <a:lin ang="4200000" scaled="0"/>
              </a:gra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2638566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500"/>
                            </p:stCondLst>
                            <p:childTnLst>
                              <p:par>
                                <p:cTn id="1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000"/>
                            </p:stCondLst>
                            <p:childTnLst>
                              <p:par>
                                <p:cTn id="2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3000"/>
                            </p:stCondLst>
                            <p:childTnLst>
                              <p:par>
                                <p:cTn id="3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3500"/>
                            </p:stCondLst>
                            <p:childTnLst>
                              <p:par>
                                <p:cTn id="4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5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4000"/>
                            </p:stCondLst>
                            <p:childTnLst>
                              <p:par>
                                <p:cTn id="4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45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0"/>
                            </p:stCondLst>
                            <p:childTnLst>
                              <p:par>
                                <p:cTn id="5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500"/>
                            </p:stCondLst>
                            <p:childTnLst>
                              <p:par>
                                <p:cTn id="6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6000"/>
                            </p:stCondLst>
                            <p:childTnLst>
                              <p:par>
                                <p:cTn id="6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6500"/>
                            </p:stCondLst>
                            <p:childTnLst>
                              <p:par>
                                <p:cTn id="6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7000"/>
                            </p:stCondLst>
                            <p:childTnLst>
                              <p:par>
                                <p:cTn id="7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5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9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  <p:bldP spid="24" grpId="0"/>
      <p:bldP spid="25" grpId="0"/>
      <p:bldP spid="26" grpId="0"/>
      <p:bldP spid="27" grpId="0"/>
      <p:bldP spid="28" grpId="0"/>
      <p:bldP spid="29" grpId="0"/>
      <p:bldP spid="30" grpId="0"/>
      <p:bldP spid="31" grpId="0"/>
      <p:bldP spid="32" grpId="0"/>
      <p:bldP spid="33" grpId="0"/>
      <p:bldP spid="34" grpId="0"/>
      <p:bldP spid="35" grpId="0"/>
      <p:bldP spid="36" grpId="0"/>
      <p:bldP spid="37" grpId="0"/>
      <p:bldP spid="38" grpId="0"/>
      <p:bldP spid="39" grpId="0"/>
      <p:bldP spid="40" grpId="0"/>
      <p:bldP spid="4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C61E1307-A8EA-D35C-C6ED-DF9C5822041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4783138" cy="6858000"/>
          </a:xfrm>
        </p:spPr>
      </p: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64549385-80FB-BBCE-3676-DAFCF860136F}"/>
              </a:ext>
            </a:extLst>
          </p:cNvPr>
          <p:cNvSpPr/>
          <p:nvPr/>
        </p:nvSpPr>
        <p:spPr>
          <a:xfrm>
            <a:off x="2391569" y="1089000"/>
            <a:ext cx="3960000" cy="4680000"/>
          </a:xfrm>
          <a:prstGeom prst="roundRect">
            <a:avLst>
              <a:gd name="adj" fmla="val 7519"/>
            </a:avLst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4D5DE5E-5A6A-4964-E5EC-FE3119A48505}"/>
              </a:ext>
            </a:extLst>
          </p:cNvPr>
          <p:cNvSpPr txBox="1"/>
          <p:nvPr/>
        </p:nvSpPr>
        <p:spPr>
          <a:xfrm>
            <a:off x="7174707" y="2644170"/>
            <a:ext cx="429218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Ut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enim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ad minim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veniam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quis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nostrud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exercitation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96144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600">
        <p:blinds dir="vert"/>
      </p:transition>
    </mc:Choice>
    <mc:Fallback>
      <p:transition spd="slow">
        <p:blinds dir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left)">
                                      <p:cBhvr>
                                        <p:cTn id="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F7A35EB-4E39-1595-8568-F5A8E34BB204}"/>
              </a:ext>
            </a:extLst>
          </p:cNvPr>
          <p:cNvSpPr/>
          <p:nvPr/>
        </p:nvSpPr>
        <p:spPr>
          <a:xfrm>
            <a:off x="456616" y="572494"/>
            <a:ext cx="3240000" cy="3960000"/>
          </a:xfrm>
          <a:prstGeom prst="roundRect">
            <a:avLst>
              <a:gd name="adj" fmla="val 7519"/>
            </a:avLst>
          </a:prstGeom>
          <a:gradFill>
            <a:gsLst>
              <a:gs pos="100000">
                <a:schemeClr val="accent2">
                  <a:lumMod val="50000"/>
                </a:schemeClr>
              </a:gs>
              <a:gs pos="0">
                <a:schemeClr val="tx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6205FC98-A11B-7C53-E31C-7BAF08589678}"/>
              </a:ext>
            </a:extLst>
          </p:cNvPr>
          <p:cNvSpPr/>
          <p:nvPr/>
        </p:nvSpPr>
        <p:spPr>
          <a:xfrm>
            <a:off x="4476000" y="2552494"/>
            <a:ext cx="3240000" cy="3960000"/>
          </a:xfrm>
          <a:prstGeom prst="roundRect">
            <a:avLst>
              <a:gd name="adj" fmla="val 7519"/>
            </a:avLst>
          </a:prstGeom>
          <a:noFill/>
          <a:ln w="28575">
            <a:gradFill>
              <a:gsLst>
                <a:gs pos="0">
                  <a:schemeClr val="accent1">
                    <a:lumMod val="60000"/>
                    <a:lumOff val="40000"/>
                  </a:schemeClr>
                </a:gs>
                <a:gs pos="100000">
                  <a:schemeClr val="accent2">
                    <a:lumMod val="50000"/>
                  </a:schemeClr>
                </a:gs>
              </a:gsLst>
              <a:lin ang="5400000" scaled="1"/>
            </a:gra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2961D4B4-E079-68F3-72EF-4070C9DE6CD4}"/>
              </a:ext>
            </a:extLst>
          </p:cNvPr>
          <p:cNvSpPr/>
          <p:nvPr/>
        </p:nvSpPr>
        <p:spPr>
          <a:xfrm>
            <a:off x="8495384" y="572494"/>
            <a:ext cx="3240000" cy="3960000"/>
          </a:xfrm>
          <a:prstGeom prst="roundRect">
            <a:avLst>
              <a:gd name="adj" fmla="val 7519"/>
            </a:avLst>
          </a:prstGeom>
          <a:gradFill>
            <a:gsLst>
              <a:gs pos="100000">
                <a:schemeClr val="accent2">
                  <a:lumMod val="50000"/>
                </a:schemeClr>
              </a:gs>
              <a:gs pos="0">
                <a:schemeClr val="tx1">
                  <a:lumMod val="75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5E613EB-E693-7828-94ED-0C67D8353B84}"/>
              </a:ext>
            </a:extLst>
          </p:cNvPr>
          <p:cNvSpPr txBox="1"/>
          <p:nvPr/>
        </p:nvSpPr>
        <p:spPr>
          <a:xfrm>
            <a:off x="4683991" y="4047053"/>
            <a:ext cx="28240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Ut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enim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ad minim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veniam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quis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nostrud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exercitation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F4862AB-F266-DED5-7B6E-28B0D99B3958}"/>
              </a:ext>
            </a:extLst>
          </p:cNvPr>
          <p:cNvSpPr txBox="1"/>
          <p:nvPr/>
        </p:nvSpPr>
        <p:spPr>
          <a:xfrm>
            <a:off x="8703375" y="2121271"/>
            <a:ext cx="28240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Ut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enim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ad minim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veniam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quis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nostrud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exercitation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84485A1-3173-FB0E-FC2C-783F4C55A208}"/>
              </a:ext>
            </a:extLst>
          </p:cNvPr>
          <p:cNvSpPr txBox="1"/>
          <p:nvPr/>
        </p:nvSpPr>
        <p:spPr>
          <a:xfrm>
            <a:off x="614789" y="2121271"/>
            <a:ext cx="282401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Ut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enim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ad minim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veniam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quis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nostrud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exercitation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/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/>
              </a:solidFill>
              <a:latin typeface="Abadi" panose="020B0604020104020204" pitchFamily="34" charset="0"/>
            </a:endParaRPr>
          </a:p>
        </p:txBody>
      </p:sp>
      <p:pic>
        <p:nvPicPr>
          <p:cNvPr id="11" name="Graphic 10" descr="Eye">
            <a:extLst>
              <a:ext uri="{FF2B5EF4-FFF2-40B4-BE49-F238E27FC236}">
                <a16:creationId xmlns:a16="http://schemas.microsoft.com/office/drawing/2014/main" id="{D64CB9A7-1873-FB62-37B4-2BABEE66EC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547854" y="889683"/>
            <a:ext cx="914400" cy="914400"/>
          </a:xfrm>
          <a:prstGeom prst="rect">
            <a:avLst/>
          </a:prstGeom>
        </p:spPr>
      </p:pic>
      <p:pic>
        <p:nvPicPr>
          <p:cNvPr id="13" name="Graphic 12" descr="Business Growth">
            <a:extLst>
              <a:ext uri="{FF2B5EF4-FFF2-40B4-BE49-F238E27FC236}">
                <a16:creationId xmlns:a16="http://schemas.microsoft.com/office/drawing/2014/main" id="{8368B9CA-93B2-4D4B-5E27-901B7358842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638800" y="2842574"/>
            <a:ext cx="914400" cy="914400"/>
          </a:xfrm>
          <a:prstGeom prst="rect">
            <a:avLst/>
          </a:prstGeom>
        </p:spPr>
      </p:pic>
      <p:pic>
        <p:nvPicPr>
          <p:cNvPr id="15" name="Graphic 14" descr="Atom">
            <a:extLst>
              <a:ext uri="{FF2B5EF4-FFF2-40B4-BE49-F238E27FC236}">
                <a16:creationId xmlns:a16="http://schemas.microsoft.com/office/drawing/2014/main" id="{9603FDA3-79BA-640B-A95F-E59C9908D9E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9658184" y="889683"/>
            <a:ext cx="914400" cy="91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26590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1400">
        <p:blinds/>
      </p:transition>
    </mc:Choice>
    <mc:Fallback>
      <p:transition spd="slow">
        <p:blinds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0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  <p:bldP spid="7" grpId="0"/>
      <p:bldP spid="8" grpId="0"/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8933C322-E16E-A87F-1D9C-E53259F9E192}"/>
              </a:ext>
            </a:extLst>
          </p:cNvPr>
          <p:cNvSpPr/>
          <p:nvPr/>
        </p:nvSpPr>
        <p:spPr>
          <a:xfrm>
            <a:off x="2856000" y="327889"/>
            <a:ext cx="6480000" cy="1260000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CEC25F4E-19ED-1683-657E-C0CD397AF78F}"/>
              </a:ext>
            </a:extLst>
          </p:cNvPr>
          <p:cNvSpPr txBox="1"/>
          <p:nvPr/>
        </p:nvSpPr>
        <p:spPr>
          <a:xfrm>
            <a:off x="4287652" y="634784"/>
            <a:ext cx="3616695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800" dirty="0">
                <a:solidFill>
                  <a:schemeClr val="bg1"/>
                </a:solidFill>
                <a:latin typeface="Nature Beauty Personal Use" pitchFamily="2" charset="0"/>
              </a:rPr>
              <a:t>Our Timeline </a:t>
            </a:r>
            <a:endParaRPr lang="en-IN" sz="4800" dirty="0">
              <a:solidFill>
                <a:schemeClr val="bg1"/>
              </a:solidFill>
              <a:latin typeface="Nature Beauty Personal Use" pitchFamily="2" charset="0"/>
            </a:endParaRPr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B1D8A546-B255-1E1E-9848-0784303DB3BD}"/>
              </a:ext>
            </a:extLst>
          </p:cNvPr>
          <p:cNvSpPr/>
          <p:nvPr/>
        </p:nvSpPr>
        <p:spPr>
          <a:xfrm>
            <a:off x="701961" y="3602181"/>
            <a:ext cx="1450109" cy="1477817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Freeform 165">
            <a:extLst>
              <a:ext uri="{FF2B5EF4-FFF2-40B4-BE49-F238E27FC236}">
                <a16:creationId xmlns:a16="http://schemas.microsoft.com/office/drawing/2014/main" id="{E32EFC92-3458-F094-8079-BCA2E3CE822E}"/>
              </a:ext>
            </a:extLst>
          </p:cNvPr>
          <p:cNvSpPr>
            <a:spLocks noChangeAspect="1" noEditPoints="1"/>
          </p:cNvSpPr>
          <p:nvPr/>
        </p:nvSpPr>
        <p:spPr bwMode="auto">
          <a:xfrm>
            <a:off x="1151637" y="4063889"/>
            <a:ext cx="550756" cy="554400"/>
          </a:xfrm>
          <a:custGeom>
            <a:avLst/>
            <a:gdLst>
              <a:gd name="T0" fmla="*/ 76 w 151"/>
              <a:gd name="T1" fmla="*/ 0 h 152"/>
              <a:gd name="T2" fmla="*/ 9 w 151"/>
              <a:gd name="T3" fmla="*/ 142 h 152"/>
              <a:gd name="T4" fmla="*/ 0 w 151"/>
              <a:gd name="T5" fmla="*/ 152 h 152"/>
              <a:gd name="T6" fmla="*/ 151 w 151"/>
              <a:gd name="T7" fmla="*/ 38 h 152"/>
              <a:gd name="T8" fmla="*/ 57 w 151"/>
              <a:gd name="T9" fmla="*/ 142 h 152"/>
              <a:gd name="T10" fmla="*/ 28 w 151"/>
              <a:gd name="T11" fmla="*/ 123 h 152"/>
              <a:gd name="T12" fmla="*/ 57 w 151"/>
              <a:gd name="T13" fmla="*/ 142 h 152"/>
              <a:gd name="T14" fmla="*/ 19 w 151"/>
              <a:gd name="T15" fmla="*/ 104 h 152"/>
              <a:gd name="T16" fmla="*/ 66 w 151"/>
              <a:gd name="T17" fmla="*/ 95 h 152"/>
              <a:gd name="T18" fmla="*/ 66 w 151"/>
              <a:gd name="T19" fmla="*/ 85 h 152"/>
              <a:gd name="T20" fmla="*/ 19 w 151"/>
              <a:gd name="T21" fmla="*/ 76 h 152"/>
              <a:gd name="T22" fmla="*/ 66 w 151"/>
              <a:gd name="T23" fmla="*/ 85 h 152"/>
              <a:gd name="T24" fmla="*/ 19 w 151"/>
              <a:gd name="T25" fmla="*/ 66 h 152"/>
              <a:gd name="T26" fmla="*/ 66 w 151"/>
              <a:gd name="T27" fmla="*/ 57 h 152"/>
              <a:gd name="T28" fmla="*/ 66 w 151"/>
              <a:gd name="T29" fmla="*/ 47 h 152"/>
              <a:gd name="T30" fmla="*/ 19 w 151"/>
              <a:gd name="T31" fmla="*/ 38 h 152"/>
              <a:gd name="T32" fmla="*/ 66 w 151"/>
              <a:gd name="T33" fmla="*/ 47 h 152"/>
              <a:gd name="T34" fmla="*/ 19 w 151"/>
              <a:gd name="T35" fmla="*/ 29 h 152"/>
              <a:gd name="T36" fmla="*/ 66 w 151"/>
              <a:gd name="T37" fmla="*/ 19 h 152"/>
              <a:gd name="T38" fmla="*/ 113 w 151"/>
              <a:gd name="T39" fmla="*/ 133 h 152"/>
              <a:gd name="T40" fmla="*/ 95 w 151"/>
              <a:gd name="T41" fmla="*/ 114 h 152"/>
              <a:gd name="T42" fmla="*/ 113 w 151"/>
              <a:gd name="T43" fmla="*/ 133 h 152"/>
              <a:gd name="T44" fmla="*/ 95 w 151"/>
              <a:gd name="T45" fmla="*/ 104 h 152"/>
              <a:gd name="T46" fmla="*/ 113 w 151"/>
              <a:gd name="T47" fmla="*/ 85 h 152"/>
              <a:gd name="T48" fmla="*/ 113 w 151"/>
              <a:gd name="T49" fmla="*/ 76 h 152"/>
              <a:gd name="T50" fmla="*/ 95 w 151"/>
              <a:gd name="T51" fmla="*/ 57 h 152"/>
              <a:gd name="T52" fmla="*/ 113 w 151"/>
              <a:gd name="T53" fmla="*/ 76 h 152"/>
              <a:gd name="T54" fmla="*/ 123 w 151"/>
              <a:gd name="T55" fmla="*/ 133 h 152"/>
              <a:gd name="T56" fmla="*/ 142 w 151"/>
              <a:gd name="T57" fmla="*/ 114 h 152"/>
              <a:gd name="T58" fmla="*/ 142 w 151"/>
              <a:gd name="T59" fmla="*/ 104 h 152"/>
              <a:gd name="T60" fmla="*/ 123 w 151"/>
              <a:gd name="T61" fmla="*/ 85 h 152"/>
              <a:gd name="T62" fmla="*/ 142 w 151"/>
              <a:gd name="T63" fmla="*/ 104 h 152"/>
              <a:gd name="T64" fmla="*/ 123 w 151"/>
              <a:gd name="T65" fmla="*/ 76 h 152"/>
              <a:gd name="T66" fmla="*/ 142 w 151"/>
              <a:gd name="T67" fmla="*/ 57 h 1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</a:cxnLst>
            <a:rect l="0" t="0" r="r" b="b"/>
            <a:pathLst>
              <a:path w="151" h="152">
                <a:moveTo>
                  <a:pt x="76" y="38"/>
                </a:moveTo>
                <a:lnTo>
                  <a:pt x="76" y="0"/>
                </a:lnTo>
                <a:lnTo>
                  <a:pt x="9" y="0"/>
                </a:lnTo>
                <a:lnTo>
                  <a:pt x="9" y="142"/>
                </a:lnTo>
                <a:lnTo>
                  <a:pt x="0" y="142"/>
                </a:lnTo>
                <a:lnTo>
                  <a:pt x="0" y="152"/>
                </a:lnTo>
                <a:lnTo>
                  <a:pt x="151" y="152"/>
                </a:lnTo>
                <a:lnTo>
                  <a:pt x="151" y="38"/>
                </a:lnTo>
                <a:lnTo>
                  <a:pt x="76" y="38"/>
                </a:lnTo>
                <a:close/>
                <a:moveTo>
                  <a:pt x="57" y="142"/>
                </a:moveTo>
                <a:lnTo>
                  <a:pt x="28" y="142"/>
                </a:lnTo>
                <a:lnTo>
                  <a:pt x="28" y="123"/>
                </a:lnTo>
                <a:lnTo>
                  <a:pt x="57" y="123"/>
                </a:lnTo>
                <a:lnTo>
                  <a:pt x="57" y="142"/>
                </a:lnTo>
                <a:close/>
                <a:moveTo>
                  <a:pt x="66" y="104"/>
                </a:moveTo>
                <a:lnTo>
                  <a:pt x="19" y="104"/>
                </a:lnTo>
                <a:lnTo>
                  <a:pt x="19" y="95"/>
                </a:lnTo>
                <a:lnTo>
                  <a:pt x="66" y="95"/>
                </a:lnTo>
                <a:lnTo>
                  <a:pt x="66" y="104"/>
                </a:lnTo>
                <a:close/>
                <a:moveTo>
                  <a:pt x="66" y="85"/>
                </a:moveTo>
                <a:lnTo>
                  <a:pt x="19" y="85"/>
                </a:lnTo>
                <a:lnTo>
                  <a:pt x="19" y="76"/>
                </a:lnTo>
                <a:lnTo>
                  <a:pt x="66" y="76"/>
                </a:lnTo>
                <a:lnTo>
                  <a:pt x="66" y="85"/>
                </a:lnTo>
                <a:close/>
                <a:moveTo>
                  <a:pt x="66" y="66"/>
                </a:moveTo>
                <a:lnTo>
                  <a:pt x="19" y="66"/>
                </a:lnTo>
                <a:lnTo>
                  <a:pt x="19" y="57"/>
                </a:lnTo>
                <a:lnTo>
                  <a:pt x="66" y="57"/>
                </a:lnTo>
                <a:lnTo>
                  <a:pt x="66" y="66"/>
                </a:lnTo>
                <a:close/>
                <a:moveTo>
                  <a:pt x="66" y="47"/>
                </a:moveTo>
                <a:lnTo>
                  <a:pt x="19" y="47"/>
                </a:lnTo>
                <a:lnTo>
                  <a:pt x="19" y="38"/>
                </a:lnTo>
                <a:lnTo>
                  <a:pt x="66" y="38"/>
                </a:lnTo>
                <a:lnTo>
                  <a:pt x="66" y="47"/>
                </a:lnTo>
                <a:close/>
                <a:moveTo>
                  <a:pt x="66" y="29"/>
                </a:moveTo>
                <a:lnTo>
                  <a:pt x="19" y="29"/>
                </a:lnTo>
                <a:lnTo>
                  <a:pt x="19" y="19"/>
                </a:lnTo>
                <a:lnTo>
                  <a:pt x="66" y="19"/>
                </a:lnTo>
                <a:lnTo>
                  <a:pt x="66" y="29"/>
                </a:lnTo>
                <a:close/>
                <a:moveTo>
                  <a:pt x="113" y="133"/>
                </a:moveTo>
                <a:lnTo>
                  <a:pt x="95" y="133"/>
                </a:lnTo>
                <a:lnTo>
                  <a:pt x="95" y="114"/>
                </a:lnTo>
                <a:lnTo>
                  <a:pt x="113" y="114"/>
                </a:lnTo>
                <a:lnTo>
                  <a:pt x="113" y="133"/>
                </a:lnTo>
                <a:close/>
                <a:moveTo>
                  <a:pt x="113" y="104"/>
                </a:moveTo>
                <a:lnTo>
                  <a:pt x="95" y="104"/>
                </a:lnTo>
                <a:lnTo>
                  <a:pt x="95" y="85"/>
                </a:lnTo>
                <a:lnTo>
                  <a:pt x="113" y="85"/>
                </a:lnTo>
                <a:lnTo>
                  <a:pt x="113" y="104"/>
                </a:lnTo>
                <a:close/>
                <a:moveTo>
                  <a:pt x="113" y="76"/>
                </a:moveTo>
                <a:lnTo>
                  <a:pt x="95" y="76"/>
                </a:lnTo>
                <a:lnTo>
                  <a:pt x="95" y="57"/>
                </a:lnTo>
                <a:lnTo>
                  <a:pt x="113" y="57"/>
                </a:lnTo>
                <a:lnTo>
                  <a:pt x="113" y="76"/>
                </a:lnTo>
                <a:close/>
                <a:moveTo>
                  <a:pt x="142" y="133"/>
                </a:moveTo>
                <a:lnTo>
                  <a:pt x="123" y="133"/>
                </a:lnTo>
                <a:lnTo>
                  <a:pt x="123" y="114"/>
                </a:lnTo>
                <a:lnTo>
                  <a:pt x="142" y="114"/>
                </a:lnTo>
                <a:lnTo>
                  <a:pt x="142" y="133"/>
                </a:lnTo>
                <a:close/>
                <a:moveTo>
                  <a:pt x="142" y="104"/>
                </a:moveTo>
                <a:lnTo>
                  <a:pt x="123" y="104"/>
                </a:lnTo>
                <a:lnTo>
                  <a:pt x="123" y="85"/>
                </a:lnTo>
                <a:lnTo>
                  <a:pt x="142" y="85"/>
                </a:lnTo>
                <a:lnTo>
                  <a:pt x="142" y="104"/>
                </a:lnTo>
                <a:close/>
                <a:moveTo>
                  <a:pt x="142" y="76"/>
                </a:moveTo>
                <a:lnTo>
                  <a:pt x="123" y="76"/>
                </a:lnTo>
                <a:lnTo>
                  <a:pt x="123" y="57"/>
                </a:lnTo>
                <a:lnTo>
                  <a:pt x="142" y="57"/>
                </a:lnTo>
                <a:lnTo>
                  <a:pt x="142" y="7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id-ID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7EF2CA08-D1F3-C631-CA96-BF94F1326013}"/>
              </a:ext>
            </a:extLst>
          </p:cNvPr>
          <p:cNvCxnSpPr>
            <a:cxnSpLocks/>
          </p:cNvCxnSpPr>
          <p:nvPr/>
        </p:nvCxnSpPr>
        <p:spPr>
          <a:xfrm>
            <a:off x="2559051" y="4341089"/>
            <a:ext cx="25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720BD612-856A-A5DB-A3A2-EA1534A798B7}"/>
              </a:ext>
            </a:extLst>
          </p:cNvPr>
          <p:cNvSpPr>
            <a:spLocks noChangeAspect="1"/>
          </p:cNvSpPr>
          <p:nvPr/>
        </p:nvSpPr>
        <p:spPr>
          <a:xfrm>
            <a:off x="5486032" y="4004489"/>
            <a:ext cx="660579" cy="673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0C76BF29-D97C-946F-5EDD-85E95BF476AE}"/>
              </a:ext>
            </a:extLst>
          </p:cNvPr>
          <p:cNvSpPr>
            <a:spLocks noChangeAspect="1"/>
          </p:cNvSpPr>
          <p:nvPr/>
        </p:nvSpPr>
        <p:spPr>
          <a:xfrm>
            <a:off x="9463303" y="4004489"/>
            <a:ext cx="660579" cy="673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E88AA6F-089C-5A10-4511-85BB71D594BD}"/>
              </a:ext>
            </a:extLst>
          </p:cNvPr>
          <p:cNvSpPr txBox="1"/>
          <p:nvPr/>
        </p:nvSpPr>
        <p:spPr>
          <a:xfrm>
            <a:off x="3836641" y="5382161"/>
            <a:ext cx="3959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0DD8B9F4-D767-4D86-2C45-12E729CF79C4}"/>
              </a:ext>
            </a:extLst>
          </p:cNvPr>
          <p:cNvSpPr txBox="1"/>
          <p:nvPr/>
        </p:nvSpPr>
        <p:spPr>
          <a:xfrm>
            <a:off x="7814472" y="1960930"/>
            <a:ext cx="396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83E4D52-36CF-54D4-433C-64561641F132}"/>
              </a:ext>
            </a:extLst>
          </p:cNvPr>
          <p:cNvCxnSpPr>
            <a:cxnSpLocks/>
          </p:cNvCxnSpPr>
          <p:nvPr/>
        </p:nvCxnSpPr>
        <p:spPr>
          <a:xfrm>
            <a:off x="6553592" y="4341089"/>
            <a:ext cx="25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64B5F9E8-6316-5A0B-4BCE-06DA7B4C1C76}"/>
              </a:ext>
            </a:extLst>
          </p:cNvPr>
          <p:cNvSpPr txBox="1"/>
          <p:nvPr/>
        </p:nvSpPr>
        <p:spPr>
          <a:xfrm>
            <a:off x="5287969" y="4768315"/>
            <a:ext cx="1056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300" dirty="0">
                <a:solidFill>
                  <a:schemeClr val="tx1">
                    <a:lumMod val="50000"/>
                  </a:schemeClr>
                </a:solidFill>
                <a:latin typeface="Aptos Display" panose="020B0004020202020204" pitchFamily="34" charset="0"/>
              </a:rPr>
              <a:t>20__</a:t>
            </a:r>
            <a:endParaRPr lang="en-IN" sz="2800" b="1" spc="300" dirty="0">
              <a:solidFill>
                <a:schemeClr val="tx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04D163BA-9844-2B82-C6B3-9CFC0627A985}"/>
              </a:ext>
            </a:extLst>
          </p:cNvPr>
          <p:cNvSpPr txBox="1"/>
          <p:nvPr/>
        </p:nvSpPr>
        <p:spPr>
          <a:xfrm>
            <a:off x="9265241" y="3382819"/>
            <a:ext cx="1056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300" dirty="0">
                <a:solidFill>
                  <a:schemeClr val="tx1">
                    <a:lumMod val="50000"/>
                  </a:schemeClr>
                </a:solidFill>
                <a:latin typeface="Aptos Display" panose="020B0004020202020204" pitchFamily="34" charset="0"/>
              </a:rPr>
              <a:t>20__</a:t>
            </a:r>
            <a:endParaRPr lang="en-IN" sz="2800" b="1" spc="300" dirty="0">
              <a:solidFill>
                <a:schemeClr val="tx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5E2DDFA8-54E1-1C01-E633-870D962E5C05}"/>
              </a:ext>
            </a:extLst>
          </p:cNvPr>
          <p:cNvCxnSpPr>
            <a:cxnSpLocks/>
          </p:cNvCxnSpPr>
          <p:nvPr/>
        </p:nvCxnSpPr>
        <p:spPr>
          <a:xfrm>
            <a:off x="10514472" y="4341089"/>
            <a:ext cx="25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2566943"/>
      </p:ext>
    </p:extLst>
  </p:cSld>
  <p:clrMapOvr>
    <a:masterClrMapping/>
  </p:clrMapOvr>
  <p:transition spd="slow">
    <p:wipe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Arrow Connector 1">
            <a:extLst>
              <a:ext uri="{FF2B5EF4-FFF2-40B4-BE49-F238E27FC236}">
                <a16:creationId xmlns:a16="http://schemas.microsoft.com/office/drawing/2014/main" id="{8A0334A4-F0FD-1CA9-5288-ECF65B1CA401}"/>
              </a:ext>
            </a:extLst>
          </p:cNvPr>
          <p:cNvCxnSpPr>
            <a:cxnSpLocks/>
          </p:cNvCxnSpPr>
          <p:nvPr/>
        </p:nvCxnSpPr>
        <p:spPr>
          <a:xfrm>
            <a:off x="-969245" y="4341089"/>
            <a:ext cx="25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Rectangle: Rounded Corners 2">
            <a:extLst>
              <a:ext uri="{FF2B5EF4-FFF2-40B4-BE49-F238E27FC236}">
                <a16:creationId xmlns:a16="http://schemas.microsoft.com/office/drawing/2014/main" id="{3BE2FD14-8AE8-21A4-DE68-A349515A8A79}"/>
              </a:ext>
            </a:extLst>
          </p:cNvPr>
          <p:cNvSpPr>
            <a:spLocks noChangeAspect="1"/>
          </p:cNvSpPr>
          <p:nvPr/>
        </p:nvSpPr>
        <p:spPr>
          <a:xfrm>
            <a:off x="1957736" y="4004489"/>
            <a:ext cx="660579" cy="673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5FD9FFA1-10E9-1BD5-669D-757014143819}"/>
              </a:ext>
            </a:extLst>
          </p:cNvPr>
          <p:cNvSpPr>
            <a:spLocks noChangeAspect="1"/>
          </p:cNvSpPr>
          <p:nvPr/>
        </p:nvSpPr>
        <p:spPr>
          <a:xfrm>
            <a:off x="5935007" y="4004489"/>
            <a:ext cx="660579" cy="673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890AEC1-9EC5-58A3-CCD3-A96AC4E83C73}"/>
              </a:ext>
            </a:extLst>
          </p:cNvPr>
          <p:cNvSpPr txBox="1"/>
          <p:nvPr/>
        </p:nvSpPr>
        <p:spPr>
          <a:xfrm>
            <a:off x="308345" y="5382161"/>
            <a:ext cx="3959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40F63F1-0B2D-30C8-5B2D-795FFB31F6AD}"/>
              </a:ext>
            </a:extLst>
          </p:cNvPr>
          <p:cNvSpPr txBox="1"/>
          <p:nvPr/>
        </p:nvSpPr>
        <p:spPr>
          <a:xfrm>
            <a:off x="4286176" y="1960930"/>
            <a:ext cx="396000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12DB2B89-7F4D-D5F7-3D60-BDB1F3D44AAC}"/>
              </a:ext>
            </a:extLst>
          </p:cNvPr>
          <p:cNvCxnSpPr>
            <a:cxnSpLocks/>
          </p:cNvCxnSpPr>
          <p:nvPr/>
        </p:nvCxnSpPr>
        <p:spPr>
          <a:xfrm>
            <a:off x="3025296" y="4341089"/>
            <a:ext cx="25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extBox 7">
            <a:extLst>
              <a:ext uri="{FF2B5EF4-FFF2-40B4-BE49-F238E27FC236}">
                <a16:creationId xmlns:a16="http://schemas.microsoft.com/office/drawing/2014/main" id="{ADB3E752-0862-F4C3-7A10-5F3AAFDCBB00}"/>
              </a:ext>
            </a:extLst>
          </p:cNvPr>
          <p:cNvSpPr txBox="1"/>
          <p:nvPr/>
        </p:nvSpPr>
        <p:spPr>
          <a:xfrm>
            <a:off x="1759673" y="4768315"/>
            <a:ext cx="1056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300" dirty="0">
                <a:solidFill>
                  <a:schemeClr val="tx1">
                    <a:lumMod val="50000"/>
                  </a:schemeClr>
                </a:solidFill>
                <a:latin typeface="Aptos Display" panose="020B0004020202020204" pitchFamily="34" charset="0"/>
              </a:rPr>
              <a:t>20__</a:t>
            </a:r>
            <a:endParaRPr lang="en-IN" sz="2800" b="1" spc="300" dirty="0">
              <a:solidFill>
                <a:schemeClr val="tx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A4B77AC-31FC-043C-E9EC-78B204CB2E5F}"/>
              </a:ext>
            </a:extLst>
          </p:cNvPr>
          <p:cNvSpPr txBox="1"/>
          <p:nvPr/>
        </p:nvSpPr>
        <p:spPr>
          <a:xfrm>
            <a:off x="5736945" y="3382819"/>
            <a:ext cx="1056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300" dirty="0">
                <a:solidFill>
                  <a:schemeClr val="tx1">
                    <a:lumMod val="50000"/>
                  </a:schemeClr>
                </a:solidFill>
                <a:latin typeface="Aptos Display" panose="020B0004020202020204" pitchFamily="34" charset="0"/>
              </a:rPr>
              <a:t>20__</a:t>
            </a:r>
            <a:endParaRPr lang="en-IN" sz="2800" b="1" spc="300" dirty="0">
              <a:solidFill>
                <a:schemeClr val="tx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FC2ADAEE-DE93-C241-131D-304A4B4FA82E}"/>
              </a:ext>
            </a:extLst>
          </p:cNvPr>
          <p:cNvCxnSpPr>
            <a:cxnSpLocks/>
          </p:cNvCxnSpPr>
          <p:nvPr/>
        </p:nvCxnSpPr>
        <p:spPr>
          <a:xfrm>
            <a:off x="6986176" y="4341089"/>
            <a:ext cx="2520000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ectangle: Rounded Corners 10">
            <a:extLst>
              <a:ext uri="{FF2B5EF4-FFF2-40B4-BE49-F238E27FC236}">
                <a16:creationId xmlns:a16="http://schemas.microsoft.com/office/drawing/2014/main" id="{E92C4EB6-CD33-0279-CF7D-F5F4789FE762}"/>
              </a:ext>
            </a:extLst>
          </p:cNvPr>
          <p:cNvSpPr>
            <a:spLocks noChangeAspect="1"/>
          </p:cNvSpPr>
          <p:nvPr/>
        </p:nvSpPr>
        <p:spPr>
          <a:xfrm>
            <a:off x="9771748" y="4004489"/>
            <a:ext cx="660579" cy="673200"/>
          </a:xfrm>
          <a:prstGeom prst="roundRect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</a:schemeClr>
              </a:gs>
              <a:gs pos="100000">
                <a:schemeClr val="accent2">
                  <a:lumMod val="50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17DF140-E356-2D51-8E68-7665C35ECDEF}"/>
              </a:ext>
            </a:extLst>
          </p:cNvPr>
          <p:cNvSpPr txBox="1"/>
          <p:nvPr/>
        </p:nvSpPr>
        <p:spPr>
          <a:xfrm>
            <a:off x="8122357" y="5382161"/>
            <a:ext cx="395935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Lorem ipsum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dolor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sit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amet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consectetur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adipiscing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elit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,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sed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do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eiusmod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tempor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incididunt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labore et dolore magna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ullamco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laboris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nisi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ut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aliquip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ex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ea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commodo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 </a:t>
            </a:r>
            <a:r>
              <a:rPr lang="en-IN" sz="1600" dirty="0" err="1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consequat</a:t>
            </a:r>
            <a:r>
              <a:rPr lang="en-IN" sz="1600" dirty="0">
                <a:solidFill>
                  <a:schemeClr val="bg1">
                    <a:lumMod val="50000"/>
                  </a:schemeClr>
                </a:solidFill>
                <a:latin typeface="Abadi" panose="020B0604020104020204" pitchFamily="34" charset="0"/>
                <a:cs typeface="Aharoni" panose="02010803020104030203" pitchFamily="2" charset="-79"/>
              </a:rPr>
              <a:t>.</a:t>
            </a:r>
            <a:endParaRPr lang="en-IN" sz="1600" dirty="0">
              <a:solidFill>
                <a:schemeClr val="bg1">
                  <a:lumMod val="50000"/>
                </a:schemeClr>
              </a:solidFill>
              <a:latin typeface="Abadi" panose="020B0604020104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47A181EC-1DB7-7EF1-35E8-0D9B0FF7AD15}"/>
              </a:ext>
            </a:extLst>
          </p:cNvPr>
          <p:cNvSpPr txBox="1"/>
          <p:nvPr/>
        </p:nvSpPr>
        <p:spPr>
          <a:xfrm>
            <a:off x="9573685" y="4768315"/>
            <a:ext cx="105670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800" b="1" spc="300" dirty="0">
                <a:solidFill>
                  <a:schemeClr val="tx1">
                    <a:lumMod val="50000"/>
                  </a:schemeClr>
                </a:solidFill>
                <a:latin typeface="Aptos Display" panose="020B0004020202020204" pitchFamily="34" charset="0"/>
              </a:rPr>
              <a:t>20__</a:t>
            </a:r>
            <a:endParaRPr lang="en-IN" sz="2800" b="1" spc="300" dirty="0">
              <a:solidFill>
                <a:schemeClr val="tx1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382895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A9EA-AE21-B543-4C6A-2AA4C78FA6CA}"/>
              </a:ext>
            </a:extLst>
          </p:cNvPr>
          <p:cNvSpPr txBox="1">
            <a:spLocks/>
          </p:cNvSpPr>
          <p:nvPr/>
        </p:nvSpPr>
        <p:spPr>
          <a:xfrm>
            <a:off x="2665862" y="672912"/>
            <a:ext cx="6860276" cy="944562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b="1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>
                <a:ln>
                  <a:noFill/>
                </a:ln>
                <a:solidFill>
                  <a:srgbClr val="3F3F3F"/>
                </a:solidFill>
                <a:effectLst/>
                <a:uLnTx/>
                <a:uFillTx/>
                <a:latin typeface="Raleway"/>
                <a:ea typeface="+mj-ea"/>
                <a:cs typeface="+mj-cs"/>
              </a:rPr>
              <a:t>Chart Slide</a:t>
            </a:r>
            <a:endParaRPr kumimoji="0" lang="en-ID" sz="4400" b="1" i="0" u="none" strike="noStrike" kern="1200" cap="none" spc="0" normalizeH="0" baseline="0" noProof="0">
              <a:ln>
                <a:noFill/>
              </a:ln>
              <a:solidFill>
                <a:srgbClr val="3F3F3F"/>
              </a:solidFill>
              <a:effectLst/>
              <a:uLnTx/>
              <a:uFillTx/>
              <a:latin typeface="Raleway"/>
              <a:ea typeface="+mj-ea"/>
              <a:cs typeface="+mj-cs"/>
            </a:endParaRPr>
          </a:p>
        </p:txBody>
      </p:sp>
      <p:graphicFrame>
        <p:nvGraphicFramePr>
          <p:cNvPr id="3" name="Chart 2">
            <a:extLst>
              <a:ext uri="{FF2B5EF4-FFF2-40B4-BE49-F238E27FC236}">
                <a16:creationId xmlns:a16="http://schemas.microsoft.com/office/drawing/2014/main" id="{20B0B911-AB84-0381-8D9E-F63F600926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97549581"/>
              </p:ext>
            </p:extLst>
          </p:nvPr>
        </p:nvGraphicFramePr>
        <p:xfrm>
          <a:off x="120771" y="1607030"/>
          <a:ext cx="11947585" cy="523771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1669C470-12F6-44CB-307E-AD534573A7E6}"/>
              </a:ext>
            </a:extLst>
          </p:cNvPr>
          <p:cNvSpPr/>
          <p:nvPr/>
        </p:nvSpPr>
        <p:spPr>
          <a:xfrm>
            <a:off x="5050556" y="177646"/>
            <a:ext cx="2090888" cy="382513"/>
          </a:xfrm>
          <a:prstGeom prst="roundRect">
            <a:avLst>
              <a:gd name="adj" fmla="val 25854"/>
            </a:avLst>
          </a:prstGeom>
          <a:gradFill>
            <a:gsLst>
              <a:gs pos="100000">
                <a:schemeClr val="accent2">
                  <a:lumMod val="75000"/>
                </a:schemeClr>
              </a:gs>
              <a:gs pos="0">
                <a:schemeClr val="accent2">
                  <a:lumMod val="60000"/>
                  <a:lumOff val="40000"/>
                </a:schemeClr>
              </a:gs>
            </a:gsLst>
            <a:lin ang="4200000" scaled="0"/>
          </a:gra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ID" sz="1800" b="0" i="0" u="none" strike="noStrike" kern="0" cap="none" spc="0" normalizeH="0" baseline="0" noProof="0">
              <a:ln>
                <a:noFill/>
              </a:ln>
              <a:gradFill>
                <a:gsLst>
                  <a:gs pos="100000">
                    <a:schemeClr val="accent2">
                      <a:lumMod val="75000"/>
                    </a:schemeClr>
                  </a:gs>
                  <a:gs pos="0">
                    <a:schemeClr val="accent2">
                      <a:lumMod val="60000"/>
                      <a:lumOff val="40000"/>
                    </a:schemeClr>
                  </a:gs>
                </a:gsLst>
                <a:lin ang="4200000" scaled="0"/>
              </a:gradFill>
              <a:effectLst/>
              <a:uLnTx/>
              <a:uFillTx/>
              <a:latin typeface="Source Sans Pro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12511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3">
                                            <p:graphicEl>
                                              <a:chart seriesIdx="-3" categoryIdx="-3" bldStep="gridLegend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">
                                            <p:graphicEl>
                                              <a:chart seriesIdx="0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3">
                                            <p:graphicEl>
                                              <a:chart seriesIdx="1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graphicEl>
                                              <a:chart seriesIdx="2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3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3">
                                            <p:graphicEl>
                                              <a:chart seriesIdx="3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4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3">
                                            <p:graphicEl>
                                              <a:chart seriesIdx="4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graphicEl>
                                              <a:chart seriesIdx="5" categoryIdx="0" bldStep="ptInSeries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">
                                            <p:graphicEl>
                                              <a:chart seriesIdx="5" categoryIdx="0" bldStep="ptInSeries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3" grpId="0">
        <p:bldSub>
          <a:bldChart bld="seriesEl"/>
        </p:bldSub>
      </p:bldGraphic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: Top Corners Rounded 4">
            <a:extLst>
              <a:ext uri="{FF2B5EF4-FFF2-40B4-BE49-F238E27FC236}">
                <a16:creationId xmlns:a16="http://schemas.microsoft.com/office/drawing/2014/main" id="{7F2C17F7-2E84-F610-01C8-02278D6A2703}"/>
              </a:ext>
            </a:extLst>
          </p:cNvPr>
          <p:cNvSpPr/>
          <p:nvPr/>
        </p:nvSpPr>
        <p:spPr>
          <a:xfrm>
            <a:off x="0" y="0"/>
            <a:ext cx="12192000" cy="342900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tx1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F8B6022C-DFC6-EEFD-F663-9AF0471C8EAA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717531" y="2349000"/>
            <a:ext cx="2160000" cy="2160000"/>
          </a:xfrm>
        </p:spPr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5F2B6B0-1DB7-999B-B707-1B20085E0F04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016000" y="2349000"/>
            <a:ext cx="2160000" cy="2160000"/>
          </a:xfrm>
        </p:spPr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3435E20B-AA2C-1338-7894-47301895761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401AE5B1-5BBD-B79A-44A4-B82E4E84F418}"/>
              </a:ext>
            </a:extLst>
          </p:cNvPr>
          <p:cNvSpPr txBox="1"/>
          <p:nvPr/>
        </p:nvSpPr>
        <p:spPr>
          <a:xfrm>
            <a:off x="4814903" y="4504044"/>
            <a:ext cx="2562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gradFill>
                  <a:gsLst>
                    <a:gs pos="100000">
                      <a:schemeClr val="accent1"/>
                    </a:gs>
                    <a:gs pos="0">
                      <a:schemeClr val="accent2"/>
                    </a:gs>
                  </a:gsLst>
                  <a:lin ang="4200000" scaled="0"/>
                </a:gradFill>
                <a:latin typeface="Feelfree Personal Use" pitchFamily="2" charset="0"/>
              </a:rPr>
              <a:t>Person X</a:t>
            </a:r>
            <a:endParaRPr lang="en-ID" sz="3200" b="1" dirty="0">
              <a:gradFill>
                <a:gsLst>
                  <a:gs pos="100000">
                    <a:schemeClr val="accent1"/>
                  </a:gs>
                  <a:gs pos="0">
                    <a:schemeClr val="accent2"/>
                  </a:gs>
                </a:gsLst>
                <a:lin ang="4200000" scaled="0"/>
              </a:gradFill>
              <a:latin typeface="Feelfree Personal Use" pitchFamily="2" charset="0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B4013D9-F22D-E7A9-62D1-EF7FB47C88DB}"/>
              </a:ext>
            </a:extLst>
          </p:cNvPr>
          <p:cNvSpPr/>
          <p:nvPr/>
        </p:nvSpPr>
        <p:spPr>
          <a:xfrm>
            <a:off x="4754630" y="5237792"/>
            <a:ext cx="2635034" cy="704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Orci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varius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natoque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penatibus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et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magnis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dis parturient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montes</a:t>
            </a:r>
            <a:endParaRPr lang="en-ID" sz="14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613D186-61D7-8F6D-4F01-957E04D9F7C1}"/>
              </a:ext>
            </a:extLst>
          </p:cNvPr>
          <p:cNvSpPr txBox="1"/>
          <p:nvPr/>
        </p:nvSpPr>
        <p:spPr>
          <a:xfrm>
            <a:off x="5156595" y="4959239"/>
            <a:ext cx="1831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65000"/>
                  </a:schemeClr>
                </a:solidFill>
              </a:rPr>
              <a:t>Specialist</a:t>
            </a:r>
            <a:endParaRPr lang="en-ID" sz="14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09C004D9-CE91-934E-DCC6-75B2D8D76E99}"/>
              </a:ext>
            </a:extLst>
          </p:cNvPr>
          <p:cNvSpPr txBox="1"/>
          <p:nvPr/>
        </p:nvSpPr>
        <p:spPr>
          <a:xfrm>
            <a:off x="8122397" y="4504044"/>
            <a:ext cx="2562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gradFill>
                  <a:gsLst>
                    <a:gs pos="100000">
                      <a:schemeClr val="accent1"/>
                    </a:gs>
                    <a:gs pos="0">
                      <a:schemeClr val="accent2"/>
                    </a:gs>
                  </a:gsLst>
                  <a:lin ang="4200000" scaled="0"/>
                </a:gradFill>
                <a:latin typeface="Feelfree Personal Use" pitchFamily="2" charset="0"/>
              </a:rPr>
              <a:t>Person X</a:t>
            </a:r>
            <a:endParaRPr lang="en-ID" sz="3200" b="1" dirty="0">
              <a:gradFill>
                <a:gsLst>
                  <a:gs pos="100000">
                    <a:schemeClr val="accent1"/>
                  </a:gs>
                  <a:gs pos="0">
                    <a:schemeClr val="accent2"/>
                  </a:gs>
                </a:gsLst>
                <a:lin ang="4200000" scaled="0"/>
              </a:gradFill>
              <a:latin typeface="Feelfree Personal Use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D1A287B-FCC8-6122-9061-018CEA8880D1}"/>
              </a:ext>
            </a:extLst>
          </p:cNvPr>
          <p:cNvSpPr/>
          <p:nvPr/>
        </p:nvSpPr>
        <p:spPr>
          <a:xfrm>
            <a:off x="8085977" y="5237792"/>
            <a:ext cx="2635034" cy="10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>
                <a:ea typeface="Times New Roman" panose="02020603050405020304" pitchFamily="18" charset="0"/>
                <a:cs typeface="Raleway" panose="020B0503030101060003" pitchFamily="34" charset="0"/>
              </a:rPr>
              <a:t>Orci varius natoque penatibus et magnis dis parturient montes nascetur ridiculus mus. Cras</a:t>
            </a:r>
            <a:endParaRPr lang="en-ID" sz="140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B09FC3A-B584-C098-0AB0-7B6B238E2C16}"/>
              </a:ext>
            </a:extLst>
          </p:cNvPr>
          <p:cNvSpPr txBox="1"/>
          <p:nvPr/>
        </p:nvSpPr>
        <p:spPr>
          <a:xfrm>
            <a:off x="8487942" y="4959239"/>
            <a:ext cx="1831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65000"/>
                  </a:schemeClr>
                </a:solidFill>
              </a:rPr>
              <a:t>Specialist</a:t>
            </a:r>
            <a:endParaRPr lang="en-ID" sz="14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C8AC6CF-15E2-9675-3E59-16BDE201AC90}"/>
              </a:ext>
            </a:extLst>
          </p:cNvPr>
          <p:cNvSpPr txBox="1"/>
          <p:nvPr/>
        </p:nvSpPr>
        <p:spPr>
          <a:xfrm>
            <a:off x="1570422" y="4504044"/>
            <a:ext cx="25621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>
                <a:gradFill>
                  <a:gsLst>
                    <a:gs pos="100000">
                      <a:schemeClr val="accent1"/>
                    </a:gs>
                    <a:gs pos="0">
                      <a:schemeClr val="accent2"/>
                    </a:gs>
                  </a:gsLst>
                  <a:lin ang="4200000" scaled="0"/>
                </a:gradFill>
                <a:latin typeface="Feelfree Personal Use" pitchFamily="2" charset="0"/>
              </a:rPr>
              <a:t>Person X</a:t>
            </a:r>
            <a:endParaRPr lang="en-ID" sz="3200" b="1" dirty="0">
              <a:gradFill>
                <a:gsLst>
                  <a:gs pos="100000">
                    <a:schemeClr val="accent1"/>
                  </a:gs>
                  <a:gs pos="0">
                    <a:schemeClr val="accent2"/>
                  </a:gs>
                </a:gsLst>
                <a:lin ang="4200000" scaled="0"/>
              </a:gradFill>
              <a:latin typeface="Feelfree Personal Use" pitchFamily="2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5A1EDDC6-CD81-CBF0-BF2A-82DE199E4CDD}"/>
              </a:ext>
            </a:extLst>
          </p:cNvPr>
          <p:cNvSpPr/>
          <p:nvPr/>
        </p:nvSpPr>
        <p:spPr>
          <a:xfrm>
            <a:off x="1543960" y="5237792"/>
            <a:ext cx="2635034" cy="10277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Orci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varius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natoque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penatibus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et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magnis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dis parturient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montes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nascetur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</a:t>
            </a:r>
            <a:r>
              <a:rPr lang="en-US" sz="1400" dirty="0" err="1">
                <a:ea typeface="Times New Roman" panose="02020603050405020304" pitchFamily="18" charset="0"/>
                <a:cs typeface="Raleway" panose="020B0503030101060003" pitchFamily="34" charset="0"/>
              </a:rPr>
              <a:t>ridiculus</a:t>
            </a:r>
            <a:r>
              <a:rPr lang="en-US" sz="1400" dirty="0">
                <a:ea typeface="Times New Roman" panose="02020603050405020304" pitchFamily="18" charset="0"/>
                <a:cs typeface="Raleway" panose="020B0503030101060003" pitchFamily="34" charset="0"/>
              </a:rPr>
              <a:t> mus. Cras</a:t>
            </a:r>
            <a:endParaRPr lang="en-ID" sz="1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C423E4ED-AE69-6AF1-A645-54443F926917}"/>
              </a:ext>
            </a:extLst>
          </p:cNvPr>
          <p:cNvSpPr txBox="1"/>
          <p:nvPr/>
        </p:nvSpPr>
        <p:spPr>
          <a:xfrm>
            <a:off x="1945925" y="4959239"/>
            <a:ext cx="183110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2">
                    <a:lumMod val="65000"/>
                  </a:schemeClr>
                </a:solidFill>
              </a:rPr>
              <a:t>Specialist</a:t>
            </a:r>
            <a:endParaRPr lang="en-ID" sz="1400" dirty="0">
              <a:solidFill>
                <a:schemeClr val="bg2">
                  <a:lumMod val="65000"/>
                </a:schemeClr>
              </a:solidFill>
            </a:endParaRPr>
          </a:p>
        </p:txBody>
      </p:sp>
      <p:sp>
        <p:nvSpPr>
          <p:cNvPr id="15" name="Title 3">
            <a:extLst>
              <a:ext uri="{FF2B5EF4-FFF2-40B4-BE49-F238E27FC236}">
                <a16:creationId xmlns:a16="http://schemas.microsoft.com/office/drawing/2014/main" id="{E358A3C6-59F2-21C3-A42F-F3CCA40A04FD}"/>
              </a:ext>
            </a:extLst>
          </p:cNvPr>
          <p:cNvSpPr txBox="1">
            <a:spLocks/>
          </p:cNvSpPr>
          <p:nvPr/>
        </p:nvSpPr>
        <p:spPr>
          <a:xfrm>
            <a:off x="2665862" y="679557"/>
            <a:ext cx="6860276" cy="944562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6600" dirty="0">
                <a:solidFill>
                  <a:schemeClr val="accent2">
                    <a:lumMod val="50000"/>
                  </a:schemeClr>
                </a:solidFill>
                <a:latin typeface="Nature Beauty Personal Use" pitchFamily="2" charset="0"/>
              </a:rPr>
              <a:t>Meet the Team</a:t>
            </a:r>
            <a:endParaRPr lang="en-ID" sz="6600" dirty="0">
              <a:solidFill>
                <a:schemeClr val="accent2">
                  <a:lumMod val="50000"/>
                </a:schemeClr>
              </a:solidFill>
              <a:latin typeface="Nature Beauty Personal Use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892269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2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000"/>
                            </p:stCondLst>
                            <p:childTnLst>
                              <p:par>
                                <p:cTn id="35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2500"/>
                            </p:stCondLst>
                            <p:childTnLst>
                              <p:par>
                                <p:cTn id="45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Custom 1">
      <a:dk1>
        <a:srgbClr val="6F3B55"/>
      </a:dk1>
      <a:lt1>
        <a:sysClr val="window" lastClr="FFFFFF"/>
      </a:lt1>
      <a:dk2>
        <a:srgbClr val="44546A"/>
      </a:dk2>
      <a:lt2>
        <a:srgbClr val="E7E6E6"/>
      </a:lt2>
      <a:accent1>
        <a:srgbClr val="4A2739"/>
      </a:accent1>
      <a:accent2>
        <a:srgbClr val="6F3B55"/>
      </a:accent2>
      <a:accent3>
        <a:srgbClr val="D7B5C6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Dental">
    <a:dk1>
      <a:srgbClr val="3F3F3F"/>
    </a:dk1>
    <a:lt1>
      <a:srgbClr val="FFFFFF"/>
    </a:lt1>
    <a:dk2>
      <a:srgbClr val="313C41"/>
    </a:dk2>
    <a:lt2>
      <a:srgbClr val="FFFFFF"/>
    </a:lt2>
    <a:accent1>
      <a:srgbClr val="6495ED"/>
    </a:accent1>
    <a:accent2>
      <a:srgbClr val="00BFFF"/>
    </a:accent2>
    <a:accent3>
      <a:srgbClr val="1E90FF"/>
    </a:accent3>
    <a:accent4>
      <a:srgbClr val="ADD8E6"/>
    </a:accent4>
    <a:accent5>
      <a:srgbClr val="87CEEB"/>
    </a:accent5>
    <a:accent6>
      <a:srgbClr val="87CEFA"/>
    </a:accent6>
    <a:hlink>
      <a:srgbClr val="0563C1"/>
    </a:hlink>
    <a:folHlink>
      <a:srgbClr val="954F72"/>
    </a:folHlink>
  </a:clrScheme>
  <a:fontScheme name="Custom 59">
    <a:majorFont>
      <a:latin typeface="Raleway"/>
      <a:ea typeface=""/>
      <a:cs typeface=""/>
    </a:majorFont>
    <a:minorFont>
      <a:latin typeface="Source Sans Pro"/>
      <a:ea typeface=""/>
      <a:cs typeface="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otalTime>110</TotalTime>
  <Words>569</Words>
  <Application>Microsoft Office PowerPoint</Application>
  <PresentationFormat>Widescreen</PresentationFormat>
  <Paragraphs>56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Abadi</vt:lpstr>
      <vt:lpstr>Aptos Display</vt:lpstr>
      <vt:lpstr>Arial</vt:lpstr>
      <vt:lpstr>Calibri</vt:lpstr>
      <vt:lpstr>Calibri Light</vt:lpstr>
      <vt:lpstr>Feelfree Personal Use</vt:lpstr>
      <vt:lpstr>Nature Beauty Personal Use</vt:lpstr>
      <vt:lpstr>Raleway</vt:lpstr>
      <vt:lpstr>Source Sans Pro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Kuljeet Heer</dc:creator>
  <cp:lastModifiedBy>Kuljeet Heer</cp:lastModifiedBy>
  <cp:revision>8</cp:revision>
  <dcterms:created xsi:type="dcterms:W3CDTF">2023-11-02T14:01:52Z</dcterms:created>
  <dcterms:modified xsi:type="dcterms:W3CDTF">2023-11-08T13:04:05Z</dcterms:modified>
</cp:coreProperties>
</file>