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600841195031398E-2"/>
          <c:y val="2.0002142415504572E-2"/>
          <c:w val="0.92239915880496859"/>
          <c:h val="0.835753573772490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A2739">
                  <a:lumMod val="40000"/>
                  <a:lumOff val="60000"/>
                </a:srgb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895B-4DBE-8694-AF0EC6030008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B-4DBE-8694-AF0EC60300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4A2739">
                <a:lumMod val="60000"/>
                <a:lumOff val="40000"/>
              </a:srgb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5B-4DBE-8694-AF0EC60300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D7B5C6">
                <a:lumMod val="75000"/>
              </a:srgb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5B-4DBE-8694-AF0EC603000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6F3B55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5B-4DBE-8694-AF0EC603000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6F3B55">
                <a:lumMod val="75000"/>
              </a:srgb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8694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5B-4DBE-8694-AF0EC603000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4A2739">
                <a:lumMod val="50000"/>
              </a:srgb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12021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5B-4DBE-8694-AF0EC6030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0487560"/>
        <c:axId val="490486248"/>
        <c:axId val="0"/>
      </c:bar3DChart>
      <c:catAx>
        <c:axId val="490487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486248"/>
        <c:crosses val="autoZero"/>
        <c:auto val="1"/>
        <c:lblAlgn val="ctr"/>
        <c:lblOffset val="100"/>
        <c:noMultiLvlLbl val="0"/>
      </c:catAx>
      <c:valAx>
        <c:axId val="49048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487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7CCA-B07E-461B-B8DF-E24F962C1FB5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DF7D-7863-496E-A972-C864880E5C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09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19FA-9AB5-BFE9-5A86-A17EEDDF6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A5679-BD80-1E55-836B-C1D0D0828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99AD0-3786-0C2A-658B-24A33C9C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EF617-852A-B637-F2D1-7E65A67E7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4587B-7872-F2A1-5D5D-56688EDB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94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0A1742-7BC3-4561-FAAC-0D1D0D8DAC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08862" y="0"/>
            <a:ext cx="4783138" cy="6858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094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23EF7-DD2C-3B04-BE7B-B9FC42A6D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A0C40-6AF5-9195-5632-E5886B22F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D82C0-EEBD-7D18-EA8C-B957F2F54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65CC8-2742-0DF2-D338-75526F2C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264D4-B05D-A11C-EEAA-1D049F4C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A7D81-4319-9E03-03A4-5321AD63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69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E6609-2C9C-D75C-E273-22F400A8A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C38EF-DF72-9393-021E-6EDE0083F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DB4A7-F429-F2AC-E2A9-4698B2C0C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464AC-3FBD-3BE1-71EC-89AB44C7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AD883-F38A-37AA-91E2-DBF56911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BEE92-972A-D2EE-6FC2-493198A7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018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41CE-FB9D-36BB-5174-380AFE573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4B566-3911-ADD2-CBC6-5B4E16D6E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1DD6A-1C1A-93B1-30B0-8BD495B7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50DC1-0AAC-9C79-C433-A14148E5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4D51A-80CC-65E8-A48A-420006E1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3842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87F7C-382A-580B-904A-5142CDB40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CD686-2A48-BC93-3C9C-C9F8ABD0F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D588F-DD56-4FBC-2726-F6FFD9F3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911DD-57EE-09C3-7633-FD7EE6F8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C92F5-81FA-B0D7-1601-9ED7545A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60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4361-45FD-AE5A-5B40-521D58BD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5EAC0-2F3E-CE03-1468-BF530D493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FB0CC-4B28-64E6-446C-D9348AEF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0FC1-BA79-219D-1FAA-DAD26440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92355-028B-BF56-5233-2E371C87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08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C487-A652-5768-F0E9-F584E36FA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B2CCC-2254-575B-3F39-5DC7079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8CC5D-EB9E-9E2B-3016-D570EF01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286B9-CC8B-05A5-E4A3-594D1BBB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F55D4-2269-6FD6-FB57-F45CAAF3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810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72536-66DA-F6AA-DCA9-C75C88D6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F765-74B0-1297-82C5-B3145D798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9D834-D310-9DD6-C21A-DEB7811CA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7A8F6-3A4C-2718-5E05-40600D2C6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96C1E-AA20-6903-570C-0E0D67C9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70B55-BC57-0F26-B163-248C359D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8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851D-9FDB-26B5-C943-D34C48B7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E8E24-96E1-6E0F-CA89-253CC23F7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D0FC1-7FA5-8CBA-23D3-A0AE0D806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C8A0C-BBDC-2F9B-50D5-58B37D9D6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FB6BB-EF3B-968F-3198-565224287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48E65-06F7-9D27-B23E-5CD9CDD4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54BFA-958B-533B-5FA2-0D423340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0F9B78-FF39-D37D-2153-CA6DDF90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662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5D193-6387-49A3-10DE-CD0E950E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5A44D-DC8C-811A-A96F-4925D02F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EF31C-F867-7573-0090-AE0F1875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B78BF-C4D7-85EF-26BA-18E216E5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688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31AFF0-AF55-2B95-2595-B8F2F911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FBC25-ADF0-1568-EAD9-6AA7889A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EA75A-4C71-5359-E6DE-04F71DC1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724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28D0914-A9A3-205E-E301-9E951721AD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65324" y="2349000"/>
            <a:ext cx="2160000" cy="2160000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1435C727-4CA0-86BE-ED23-91AD3F98CB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39220" y="2349000"/>
            <a:ext cx="2160000" cy="2160000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460DA030-9B04-8F39-EF45-4706600BAED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13116" y="2349000"/>
            <a:ext cx="2160000" cy="2160000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980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2386A15-53B7-819A-4E0E-D9783C6A0A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7461" y="199569"/>
            <a:ext cx="2699999" cy="4141843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0ABD859-8576-6C9D-A912-5EF4BB41E2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26487" y="2067732"/>
            <a:ext cx="2700000" cy="4547359"/>
          </a:xfrm>
          <a:prstGeom prst="round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0DCAC8A8-28DF-ACAE-8663-9DBAC6F7D5E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65512" y="2111072"/>
            <a:ext cx="2700000" cy="4547359"/>
          </a:xfrm>
          <a:prstGeom prst="round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D1132F7-0DDA-A3A3-62FA-5F4767C10D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04538" y="4611757"/>
            <a:ext cx="2700000" cy="2003333"/>
          </a:xfrm>
          <a:prstGeom prst="round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0159C19D-AEE7-3432-51AC-ADEDC4E8D9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87462" y="4611757"/>
            <a:ext cx="2700000" cy="2046674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C1D67C0E-B936-7ADB-B8BC-9BDB93283C8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04537" y="199569"/>
            <a:ext cx="2699999" cy="4141843"/>
          </a:xfrm>
          <a:prstGeom prst="roundRect">
            <a:avLst/>
          </a:prstGeo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19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E3E36D-74C4-6EC4-E9F1-7F071C62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1EA0B-C32D-795A-8D85-D6120DEF1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298DB-DABB-9177-3C5F-174F85935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490C-626E-4272-841A-1E1D8039C650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AAB7-1998-B9D6-4001-EF44FF1A8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CED4-DAD4-211B-C7DD-A9D93106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74CA-7D45-4DDE-95BB-BC0A8921E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536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2" r:id="rId9"/>
    <p:sldLayoutId id="2147483660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F9C0F0-C258-5ECC-FAC0-D07FA02D1629}"/>
              </a:ext>
            </a:extLst>
          </p:cNvPr>
          <p:cNvSpPr txBox="1"/>
          <p:nvPr/>
        </p:nvSpPr>
        <p:spPr>
          <a:xfrm>
            <a:off x="3694540" y="2020978"/>
            <a:ext cx="480291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latin typeface="Nature Beauty Personal Use" pitchFamily="2" charset="0"/>
              </a:rPr>
              <a:t>Topic</a:t>
            </a:r>
            <a:endParaRPr lang="en-IN" sz="16600" dirty="0">
              <a:latin typeface="Nature Beauty Personal Use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35D647-8C89-D46B-5A80-2299E9034B9B}"/>
              </a:ext>
            </a:extLst>
          </p:cNvPr>
          <p:cNvSpPr txBox="1"/>
          <p:nvPr/>
        </p:nvSpPr>
        <p:spPr>
          <a:xfrm>
            <a:off x="3464508" y="4868333"/>
            <a:ext cx="5262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34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9FA9412F-5140-2F36-919B-14C0E15B8D4A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ound2SameRect">
            <a:avLst>
              <a:gd name="adj1" fmla="val 0"/>
              <a:gd name="adj2" fmla="val 7540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37EF510-C27B-1E07-EE45-448B9992BF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680257-C0DC-676A-E7E2-DDF4D7CA43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4643A49-046B-74C7-D896-9FC0191EC0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6AFC663-EB33-C442-4DD7-21EA520A27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09DF7DD-5FAC-4C16-91B4-23A35369D4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5A0E409-0FAA-4ED5-3B32-E8761BE86F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78CD705-4780-A7A5-CDB6-C25A0CCA1C63}"/>
              </a:ext>
            </a:extLst>
          </p:cNvPr>
          <p:cNvSpPr txBox="1">
            <a:spLocks/>
          </p:cNvSpPr>
          <p:nvPr/>
        </p:nvSpPr>
        <p:spPr>
          <a:xfrm>
            <a:off x="2665862" y="679557"/>
            <a:ext cx="6860276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accent2">
                    <a:lumMod val="50000"/>
                  </a:schemeClr>
                </a:solidFill>
                <a:latin typeface="Nature Beauty Personal Use" pitchFamily="2" charset="0"/>
              </a:rPr>
              <a:t>Our Portfolio</a:t>
            </a:r>
            <a:endParaRPr lang="en-ID" sz="6600" dirty="0">
              <a:solidFill>
                <a:schemeClr val="accent2">
                  <a:lumMod val="50000"/>
                </a:schemeClr>
              </a:solidFill>
              <a:latin typeface="Nature Beauty Personal Us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066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449863-D73F-2611-C667-D40A55E508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4939" y="0"/>
            <a:ext cx="6467061" cy="6858000"/>
          </a:xfrm>
          <a:prstGeom prst="roundRect">
            <a:avLst>
              <a:gd name="adj" fmla="val 8183"/>
            </a:avLst>
          </a:prstGeom>
        </p:spPr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38414C-AAD0-6942-867C-5ABB7A0302A0}"/>
              </a:ext>
            </a:extLst>
          </p:cNvPr>
          <p:cNvGrpSpPr/>
          <p:nvPr/>
        </p:nvGrpSpPr>
        <p:grpSpPr>
          <a:xfrm rot="10800000">
            <a:off x="707196" y="1666203"/>
            <a:ext cx="408726" cy="350198"/>
            <a:chOff x="3068065" y="2005468"/>
            <a:chExt cx="1552140" cy="132987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E2846D7-906F-7572-7C5B-1A33B2D3DB40}"/>
                </a:ext>
              </a:extLst>
            </p:cNvPr>
            <p:cNvSpPr/>
            <p:nvPr/>
          </p:nvSpPr>
          <p:spPr>
            <a:xfrm>
              <a:off x="3068065" y="2005468"/>
              <a:ext cx="599947" cy="1329877"/>
            </a:xfrm>
            <a:custGeom>
              <a:avLst/>
              <a:gdLst>
                <a:gd name="connsiteX0" fmla="*/ 0 w 53236"/>
                <a:gd name="connsiteY0" fmla="*/ 0 h 110275"/>
                <a:gd name="connsiteX1" fmla="*/ 0 w 53236"/>
                <a:gd name="connsiteY1" fmla="*/ 56317 h 110275"/>
                <a:gd name="connsiteX2" fmla="*/ 32132 w 53236"/>
                <a:gd name="connsiteY2" fmla="*/ 56317 h 110275"/>
                <a:gd name="connsiteX3" fmla="*/ 0 w 53236"/>
                <a:gd name="connsiteY3" fmla="*/ 87460 h 110275"/>
                <a:gd name="connsiteX4" fmla="*/ 0 w 53236"/>
                <a:gd name="connsiteY4" fmla="*/ 111607 h 110275"/>
                <a:gd name="connsiteX5" fmla="*/ 56279 w 53236"/>
                <a:gd name="connsiteY5" fmla="*/ 56203 h 110275"/>
                <a:gd name="connsiteX6" fmla="*/ 56279 w 53236"/>
                <a:gd name="connsiteY6" fmla="*/ 56203 h 110275"/>
                <a:gd name="connsiteX7" fmla="*/ 56279 w 53236"/>
                <a:gd name="connsiteY7" fmla="*/ 0 h 110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36" h="110275">
                  <a:moveTo>
                    <a:pt x="0" y="0"/>
                  </a:moveTo>
                  <a:lnTo>
                    <a:pt x="0" y="56317"/>
                  </a:lnTo>
                  <a:lnTo>
                    <a:pt x="32132" y="56317"/>
                  </a:lnTo>
                  <a:cubicBezTo>
                    <a:pt x="31598" y="73676"/>
                    <a:pt x="17367" y="87469"/>
                    <a:pt x="0" y="87460"/>
                  </a:cubicBezTo>
                  <a:lnTo>
                    <a:pt x="0" y="111607"/>
                  </a:lnTo>
                  <a:cubicBezTo>
                    <a:pt x="30743" y="111611"/>
                    <a:pt x="55801" y="86943"/>
                    <a:pt x="56279" y="56203"/>
                  </a:cubicBezTo>
                  <a:lnTo>
                    <a:pt x="56279" y="56203"/>
                  </a:lnTo>
                  <a:lnTo>
                    <a:pt x="56279" y="0"/>
                  </a:lnTo>
                  <a:close/>
                </a:path>
              </a:pathLst>
            </a:custGeom>
            <a:grpFill/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Source Sans Pro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26972DA-B650-8A20-36DE-404E6707FBE2}"/>
                </a:ext>
              </a:extLst>
            </p:cNvPr>
            <p:cNvSpPr/>
            <p:nvPr/>
          </p:nvSpPr>
          <p:spPr>
            <a:xfrm>
              <a:off x="4020258" y="2005468"/>
              <a:ext cx="599947" cy="1329877"/>
            </a:xfrm>
            <a:custGeom>
              <a:avLst/>
              <a:gdLst>
                <a:gd name="connsiteX0" fmla="*/ 0 w 53236"/>
                <a:gd name="connsiteY0" fmla="*/ 0 h 110275"/>
                <a:gd name="connsiteX1" fmla="*/ 0 w 53236"/>
                <a:gd name="connsiteY1" fmla="*/ 56317 h 110275"/>
                <a:gd name="connsiteX2" fmla="*/ 32132 w 53236"/>
                <a:gd name="connsiteY2" fmla="*/ 56317 h 110275"/>
                <a:gd name="connsiteX3" fmla="*/ 0 w 53236"/>
                <a:gd name="connsiteY3" fmla="*/ 87460 h 110275"/>
                <a:gd name="connsiteX4" fmla="*/ 0 w 53236"/>
                <a:gd name="connsiteY4" fmla="*/ 111607 h 110275"/>
                <a:gd name="connsiteX5" fmla="*/ 56279 w 53236"/>
                <a:gd name="connsiteY5" fmla="*/ 56203 h 110275"/>
                <a:gd name="connsiteX6" fmla="*/ 56279 w 53236"/>
                <a:gd name="connsiteY6" fmla="*/ 56203 h 110275"/>
                <a:gd name="connsiteX7" fmla="*/ 56279 w 53236"/>
                <a:gd name="connsiteY7" fmla="*/ 0 h 110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36" h="110275">
                  <a:moveTo>
                    <a:pt x="0" y="0"/>
                  </a:moveTo>
                  <a:lnTo>
                    <a:pt x="0" y="56317"/>
                  </a:lnTo>
                  <a:lnTo>
                    <a:pt x="32132" y="56317"/>
                  </a:lnTo>
                  <a:cubicBezTo>
                    <a:pt x="31578" y="73667"/>
                    <a:pt x="17359" y="87448"/>
                    <a:pt x="0" y="87460"/>
                  </a:cubicBezTo>
                  <a:lnTo>
                    <a:pt x="0" y="111607"/>
                  </a:lnTo>
                  <a:cubicBezTo>
                    <a:pt x="30743" y="111611"/>
                    <a:pt x="55801" y="86943"/>
                    <a:pt x="56279" y="56203"/>
                  </a:cubicBezTo>
                  <a:lnTo>
                    <a:pt x="56279" y="56203"/>
                  </a:lnTo>
                  <a:lnTo>
                    <a:pt x="56279" y="0"/>
                  </a:lnTo>
                  <a:close/>
                </a:path>
              </a:pathLst>
            </a:custGeom>
            <a:grpFill/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Source Sans Pro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450D287-E1A9-1D00-8E2F-E674D38F01F3}"/>
              </a:ext>
            </a:extLst>
          </p:cNvPr>
          <p:cNvSpPr/>
          <p:nvPr/>
        </p:nvSpPr>
        <p:spPr>
          <a:xfrm>
            <a:off x="589950" y="2073534"/>
            <a:ext cx="487345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Raleway"/>
              </a:rPr>
              <a:t>Smiling is Fun</a:t>
            </a:r>
          </a:p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Raleway"/>
              </a:rPr>
              <a:t>With Healthy </a:t>
            </a:r>
          </a:p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Raleway"/>
              </a:rPr>
              <a:t>Teeth &amp; Gums</a:t>
            </a:r>
            <a:endParaRPr lang="en-ID" sz="5400" b="1" dirty="0">
              <a:solidFill>
                <a:schemeClr val="accent2">
                  <a:lumMod val="75000"/>
                </a:schemeClr>
              </a:solidFill>
              <a:latin typeface="Raleway"/>
            </a:endParaRPr>
          </a:p>
        </p:txBody>
      </p:sp>
      <p:grpSp>
        <p:nvGrpSpPr>
          <p:cNvPr id="7" name="Graphic 46" descr="Closed quotation mark">
            <a:extLst>
              <a:ext uri="{FF2B5EF4-FFF2-40B4-BE49-F238E27FC236}">
                <a16:creationId xmlns:a16="http://schemas.microsoft.com/office/drawing/2014/main" id="{9C46342D-B36F-B14F-3ECF-CBC5024D5C82}"/>
              </a:ext>
            </a:extLst>
          </p:cNvPr>
          <p:cNvGrpSpPr/>
          <p:nvPr/>
        </p:nvGrpSpPr>
        <p:grpSpPr>
          <a:xfrm>
            <a:off x="4864154" y="4715989"/>
            <a:ext cx="405794" cy="316516"/>
            <a:chOff x="8790713" y="1050252"/>
            <a:chExt cx="190131" cy="14830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B10A125-7828-7C57-8018-A4C303022924}"/>
                </a:ext>
              </a:extLst>
            </p:cNvPr>
            <p:cNvSpPr/>
            <p:nvPr/>
          </p:nvSpPr>
          <p:spPr>
            <a:xfrm>
              <a:off x="8790713" y="1050252"/>
              <a:ext cx="76052" cy="148302"/>
            </a:xfrm>
            <a:custGeom>
              <a:avLst/>
              <a:gdLst>
                <a:gd name="connsiteX0" fmla="*/ 0 w 76052"/>
                <a:gd name="connsiteY0" fmla="*/ 0 h 148301"/>
                <a:gd name="connsiteX1" fmla="*/ 0 w 76052"/>
                <a:gd name="connsiteY1" fmla="*/ 76052 h 148301"/>
                <a:gd name="connsiteX2" fmla="*/ 43388 w 76052"/>
                <a:gd name="connsiteY2" fmla="*/ 76052 h 148301"/>
                <a:gd name="connsiteX3" fmla="*/ 0 w 76052"/>
                <a:gd name="connsiteY3" fmla="*/ 118261 h 148301"/>
                <a:gd name="connsiteX4" fmla="*/ 0 w 76052"/>
                <a:gd name="connsiteY4" fmla="*/ 150888 h 148301"/>
                <a:gd name="connsiteX5" fmla="*/ 76052 w 76052"/>
                <a:gd name="connsiteY5" fmla="*/ 76052 h 148301"/>
                <a:gd name="connsiteX6" fmla="*/ 76052 w 76052"/>
                <a:gd name="connsiteY6" fmla="*/ 76052 h 148301"/>
                <a:gd name="connsiteX7" fmla="*/ 76052 w 76052"/>
                <a:gd name="connsiteY7" fmla="*/ 0 h 148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052" h="148301">
                  <a:moveTo>
                    <a:pt x="0" y="0"/>
                  </a:moveTo>
                  <a:lnTo>
                    <a:pt x="0" y="76052"/>
                  </a:lnTo>
                  <a:lnTo>
                    <a:pt x="43388" y="76052"/>
                  </a:lnTo>
                  <a:cubicBezTo>
                    <a:pt x="42729" y="99544"/>
                    <a:pt x="23501" y="118250"/>
                    <a:pt x="0" y="118261"/>
                  </a:cubicBezTo>
                  <a:lnTo>
                    <a:pt x="0" y="150888"/>
                  </a:lnTo>
                  <a:cubicBezTo>
                    <a:pt x="41532" y="150893"/>
                    <a:pt x="75388" y="117579"/>
                    <a:pt x="76052" y="76052"/>
                  </a:cubicBezTo>
                  <a:lnTo>
                    <a:pt x="76052" y="76052"/>
                  </a:lnTo>
                  <a:lnTo>
                    <a:pt x="76052" y="0"/>
                  </a:lnTo>
                  <a:close/>
                </a:path>
              </a:pathLst>
            </a:custGeom>
            <a:grpFill/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Source Sans Pro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FD5BCAF-3D17-694F-34F3-E9A466AE2BA8}"/>
                </a:ext>
              </a:extLst>
            </p:cNvPr>
            <p:cNvSpPr/>
            <p:nvPr/>
          </p:nvSpPr>
          <p:spPr>
            <a:xfrm>
              <a:off x="8904792" y="1050252"/>
              <a:ext cx="76052" cy="148302"/>
            </a:xfrm>
            <a:custGeom>
              <a:avLst/>
              <a:gdLst>
                <a:gd name="connsiteX0" fmla="*/ 0 w 76052"/>
                <a:gd name="connsiteY0" fmla="*/ 0 h 148301"/>
                <a:gd name="connsiteX1" fmla="*/ 0 w 76052"/>
                <a:gd name="connsiteY1" fmla="*/ 76052 h 148301"/>
                <a:gd name="connsiteX2" fmla="*/ 43388 w 76052"/>
                <a:gd name="connsiteY2" fmla="*/ 76052 h 148301"/>
                <a:gd name="connsiteX3" fmla="*/ 0 w 76052"/>
                <a:gd name="connsiteY3" fmla="*/ 118261 h 148301"/>
                <a:gd name="connsiteX4" fmla="*/ 0 w 76052"/>
                <a:gd name="connsiteY4" fmla="*/ 150888 h 148301"/>
                <a:gd name="connsiteX5" fmla="*/ 76052 w 76052"/>
                <a:gd name="connsiteY5" fmla="*/ 76052 h 148301"/>
                <a:gd name="connsiteX6" fmla="*/ 76052 w 76052"/>
                <a:gd name="connsiteY6" fmla="*/ 76052 h 148301"/>
                <a:gd name="connsiteX7" fmla="*/ 76052 w 76052"/>
                <a:gd name="connsiteY7" fmla="*/ 0 h 148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052" h="148301">
                  <a:moveTo>
                    <a:pt x="0" y="0"/>
                  </a:moveTo>
                  <a:lnTo>
                    <a:pt x="0" y="76052"/>
                  </a:lnTo>
                  <a:lnTo>
                    <a:pt x="43388" y="76052"/>
                  </a:lnTo>
                  <a:cubicBezTo>
                    <a:pt x="42729" y="99544"/>
                    <a:pt x="23501" y="118250"/>
                    <a:pt x="0" y="118261"/>
                  </a:cubicBezTo>
                  <a:lnTo>
                    <a:pt x="0" y="150888"/>
                  </a:lnTo>
                  <a:cubicBezTo>
                    <a:pt x="41532" y="150893"/>
                    <a:pt x="75388" y="117579"/>
                    <a:pt x="76052" y="76052"/>
                  </a:cubicBezTo>
                  <a:lnTo>
                    <a:pt x="76052" y="76052"/>
                  </a:lnTo>
                  <a:lnTo>
                    <a:pt x="76052" y="0"/>
                  </a:lnTo>
                  <a:close/>
                </a:path>
              </a:pathLst>
            </a:custGeom>
            <a:grpFill/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D" sz="1800" b="0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Source Sans Pro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032DE4D5-3800-9B8A-2873-ECB6F38EA7AE}"/>
              </a:ext>
            </a:extLst>
          </p:cNvPr>
          <p:cNvSpPr/>
          <p:nvPr/>
        </p:nvSpPr>
        <p:spPr>
          <a:xfrm>
            <a:off x="589950" y="5061260"/>
            <a:ext cx="24920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chemeClr val="accent2">
                    <a:lumMod val="75000"/>
                  </a:schemeClr>
                </a:solidFill>
                <a:latin typeface="Raleway"/>
              </a:rPr>
              <a:t>- Stanley Ellison</a:t>
            </a:r>
          </a:p>
        </p:txBody>
      </p:sp>
    </p:spTree>
    <p:extLst>
      <p:ext uri="{BB962C8B-B14F-4D97-AF65-F5344CB8AC3E}">
        <p14:creationId xmlns:p14="http://schemas.microsoft.com/office/powerpoint/2010/main" val="228053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D02448A-3A6D-5C2D-5474-7DA94FBAF5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E6E23C-44B8-A206-A68D-33BD32FB4ED4}"/>
              </a:ext>
            </a:extLst>
          </p:cNvPr>
          <p:cNvSpPr txBox="1"/>
          <p:nvPr/>
        </p:nvSpPr>
        <p:spPr>
          <a:xfrm>
            <a:off x="990598" y="2462803"/>
            <a:ext cx="1021080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Feelfree Personal Use" pitchFamily="2" charset="0"/>
              </a:rPr>
              <a:t>Thanks For Watching</a:t>
            </a:r>
            <a:endParaRPr lang="en-ID" sz="13800" b="1" dirty="0">
              <a:solidFill>
                <a:schemeClr val="bg1"/>
              </a:solidFill>
              <a:latin typeface="Feelfree Personal Use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D156EE-2DC8-D8E0-35FC-358908B00D51}"/>
              </a:ext>
            </a:extLst>
          </p:cNvPr>
          <p:cNvSpPr/>
          <p:nvPr/>
        </p:nvSpPr>
        <p:spPr>
          <a:xfrm>
            <a:off x="4088920" y="4371017"/>
            <a:ext cx="401415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Vivamus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congue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odio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lectus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sed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tristique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sem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pharetra Duis vitae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aliquam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eros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Praesent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200" dirty="0" err="1">
                <a:ea typeface="Times New Roman" panose="02020603050405020304" pitchFamily="18" charset="0"/>
                <a:cs typeface="Raleway" panose="020B0503030101060003" pitchFamily="34" charset="0"/>
              </a:rPr>
              <a:t>augue</a:t>
            </a:r>
            <a:r>
              <a:rPr lang="en-US" sz="1200" dirty="0">
                <a:ea typeface="Times New Roman" panose="02020603050405020304" pitchFamily="18" charset="0"/>
                <a:cs typeface="Raleway" panose="020B0503030101060003" pitchFamily="34" charset="0"/>
              </a:rPr>
              <a:t> libero</a:t>
            </a:r>
            <a:endParaRPr lang="en-ID" sz="1200" dirty="0"/>
          </a:p>
        </p:txBody>
      </p:sp>
    </p:spTree>
    <p:extLst>
      <p:ext uri="{BB962C8B-B14F-4D97-AF65-F5344CB8AC3E}">
        <p14:creationId xmlns:p14="http://schemas.microsoft.com/office/powerpoint/2010/main" val="220411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4DE35A9-0ADB-3A6E-45F1-F33B3E2942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2549236"/>
          </a:xfrm>
        </p:spPr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6334A1-1590-1537-0A19-86E01164890D}"/>
              </a:ext>
            </a:extLst>
          </p:cNvPr>
          <p:cNvSpPr/>
          <p:nvPr/>
        </p:nvSpPr>
        <p:spPr>
          <a:xfrm>
            <a:off x="1939636" y="1454726"/>
            <a:ext cx="8312728" cy="21890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6B0BC0-780F-CA98-3FFA-316941207BB6}"/>
              </a:ext>
            </a:extLst>
          </p:cNvPr>
          <p:cNvSpPr txBox="1"/>
          <p:nvPr/>
        </p:nvSpPr>
        <p:spPr>
          <a:xfrm>
            <a:off x="4823857" y="1887516"/>
            <a:ext cx="25442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Feelfree Personal Use" pitchFamily="2" charset="0"/>
              </a:rPr>
              <a:t>About Us</a:t>
            </a:r>
            <a:endParaRPr lang="en-IN" sz="8000" dirty="0">
              <a:solidFill>
                <a:schemeClr val="bg1"/>
              </a:solidFill>
              <a:latin typeface="Feelfree Personal Use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2C95AC-FF6B-0E50-AFA6-2250BDAAAA3A}"/>
              </a:ext>
            </a:extLst>
          </p:cNvPr>
          <p:cNvSpPr txBox="1"/>
          <p:nvPr/>
        </p:nvSpPr>
        <p:spPr>
          <a:xfrm>
            <a:off x="3296011" y="4163835"/>
            <a:ext cx="5599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Ut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enim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ad minim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veniam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quis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nostrud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exercitation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980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4">
            <a:extLst>
              <a:ext uri="{FF2B5EF4-FFF2-40B4-BE49-F238E27FC236}">
                <a16:creationId xmlns:a16="http://schemas.microsoft.com/office/drawing/2014/main" id="{B4EE44B2-7131-EE24-4FEA-0159DFAF19E7}"/>
              </a:ext>
            </a:extLst>
          </p:cNvPr>
          <p:cNvSpPr txBox="1">
            <a:spLocks/>
          </p:cNvSpPr>
          <p:nvPr/>
        </p:nvSpPr>
        <p:spPr>
          <a:xfrm>
            <a:off x="2665862" y="672912"/>
            <a:ext cx="6860276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Raleway"/>
                <a:ea typeface="+mj-ea"/>
                <a:cs typeface="+mj-cs"/>
              </a:rPr>
              <a:t>Table of Content</a:t>
            </a:r>
            <a:endParaRPr kumimoji="0" lang="en-ID" sz="4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Raleway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0E073D-0FB4-B3D8-A09B-18AF89683040}"/>
              </a:ext>
            </a:extLst>
          </p:cNvPr>
          <p:cNvSpPr txBox="1"/>
          <p:nvPr/>
        </p:nvSpPr>
        <p:spPr>
          <a:xfrm>
            <a:off x="1241013" y="1732624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01.</a:t>
            </a:r>
            <a:endParaRPr lang="en-ID" sz="6600" b="1" dirty="0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1E42ED-D924-AB62-D5EF-A15822F77D2A}"/>
              </a:ext>
            </a:extLst>
          </p:cNvPr>
          <p:cNvSpPr txBox="1"/>
          <p:nvPr/>
        </p:nvSpPr>
        <p:spPr>
          <a:xfrm>
            <a:off x="1241013" y="2753218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 dirty="0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7ACE1A-038B-5E25-CB49-856B3FD3060E}"/>
              </a:ext>
            </a:extLst>
          </p:cNvPr>
          <p:cNvSpPr/>
          <p:nvPr/>
        </p:nvSpPr>
        <p:spPr>
          <a:xfrm>
            <a:off x="1241013" y="3066125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montes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nascetur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ridiculus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 mus. Cras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ultricies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 et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purus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 non</a:t>
            </a:r>
            <a:endParaRPr lang="en-ID" sz="1400" dirty="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8AB56B-0172-012C-03C9-2C35E301B079}"/>
              </a:ext>
            </a:extLst>
          </p:cNvPr>
          <p:cNvSpPr txBox="1"/>
          <p:nvPr/>
        </p:nvSpPr>
        <p:spPr>
          <a:xfrm>
            <a:off x="4720431" y="1732624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02.</a:t>
            </a:r>
            <a:endParaRPr lang="en-ID" sz="6600" b="1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314738-44B2-3D4A-2782-04A3AC4F6C32}"/>
              </a:ext>
            </a:extLst>
          </p:cNvPr>
          <p:cNvSpPr txBox="1"/>
          <p:nvPr/>
        </p:nvSpPr>
        <p:spPr>
          <a:xfrm>
            <a:off x="4720431" y="2753218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E7D35C-F80C-69D2-2016-DFD043BD8552}"/>
              </a:ext>
            </a:extLst>
          </p:cNvPr>
          <p:cNvSpPr/>
          <p:nvPr/>
        </p:nvSpPr>
        <p:spPr>
          <a:xfrm>
            <a:off x="4720431" y="3066125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montes nascetur ridiculus mus. Cras ultricies et purus non</a:t>
            </a:r>
            <a:endParaRPr lang="en-ID" sz="140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E95595-A6EC-0D86-D009-E4EFAD02EA6E}"/>
              </a:ext>
            </a:extLst>
          </p:cNvPr>
          <p:cNvSpPr txBox="1"/>
          <p:nvPr/>
        </p:nvSpPr>
        <p:spPr>
          <a:xfrm>
            <a:off x="8150732" y="1742149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03.</a:t>
            </a:r>
            <a:endParaRPr lang="en-ID" sz="6600" b="1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877538-AFCB-A13A-5ABA-92055910F5E5}"/>
              </a:ext>
            </a:extLst>
          </p:cNvPr>
          <p:cNvSpPr txBox="1"/>
          <p:nvPr/>
        </p:nvSpPr>
        <p:spPr>
          <a:xfrm>
            <a:off x="8150732" y="2762743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9C1471-2D5E-2078-C154-2DC03AB9E0AF}"/>
              </a:ext>
            </a:extLst>
          </p:cNvPr>
          <p:cNvSpPr/>
          <p:nvPr/>
        </p:nvSpPr>
        <p:spPr>
          <a:xfrm>
            <a:off x="8150732" y="3075650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montes nascetur ridiculus mus. Cras ultricies et purus non</a:t>
            </a:r>
            <a:endParaRPr lang="en-ID" sz="140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2013EF-EF56-20AB-2D55-61129AF5482E}"/>
              </a:ext>
            </a:extLst>
          </p:cNvPr>
          <p:cNvSpPr txBox="1"/>
          <p:nvPr/>
        </p:nvSpPr>
        <p:spPr>
          <a:xfrm>
            <a:off x="1241013" y="4096238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04.</a:t>
            </a:r>
            <a:endParaRPr lang="en-ID" sz="6600" b="1" dirty="0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AE49F9-498D-FDF2-9120-63606722DF7E}"/>
              </a:ext>
            </a:extLst>
          </p:cNvPr>
          <p:cNvSpPr txBox="1"/>
          <p:nvPr/>
        </p:nvSpPr>
        <p:spPr>
          <a:xfrm>
            <a:off x="1241013" y="5116832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5D9B63F-07B1-EC5F-431A-F0E81C092D36}"/>
              </a:ext>
            </a:extLst>
          </p:cNvPr>
          <p:cNvSpPr/>
          <p:nvPr/>
        </p:nvSpPr>
        <p:spPr>
          <a:xfrm>
            <a:off x="1241013" y="5429739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montes nascetur ridiculus mus. Cras ultricies et purus non</a:t>
            </a:r>
            <a:endParaRPr lang="en-ID" sz="140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FD8D3E-3396-F196-D484-7F489140C50D}"/>
              </a:ext>
            </a:extLst>
          </p:cNvPr>
          <p:cNvSpPr txBox="1"/>
          <p:nvPr/>
        </p:nvSpPr>
        <p:spPr>
          <a:xfrm>
            <a:off x="4720431" y="4096238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05.</a:t>
            </a:r>
            <a:endParaRPr lang="en-ID" sz="6600" b="1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3305E8-8AE2-7FF9-BFD2-4DD9DD487CC5}"/>
              </a:ext>
            </a:extLst>
          </p:cNvPr>
          <p:cNvSpPr txBox="1"/>
          <p:nvPr/>
        </p:nvSpPr>
        <p:spPr>
          <a:xfrm>
            <a:off x="4720431" y="5116832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135DA5-1457-BAB8-5D9A-52427AF9C40D}"/>
              </a:ext>
            </a:extLst>
          </p:cNvPr>
          <p:cNvSpPr/>
          <p:nvPr/>
        </p:nvSpPr>
        <p:spPr>
          <a:xfrm>
            <a:off x="4720431" y="5429739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montes nascetur ridiculus mus. Cras ultricies et purus non</a:t>
            </a:r>
            <a:endParaRPr lang="en-ID" sz="140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097EDE-DE1E-BA47-39F9-4276091DF8A8}"/>
              </a:ext>
            </a:extLst>
          </p:cNvPr>
          <p:cNvSpPr txBox="1"/>
          <p:nvPr/>
        </p:nvSpPr>
        <p:spPr>
          <a:xfrm>
            <a:off x="8150732" y="4105763"/>
            <a:ext cx="1800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>
                <a:gradFill>
                  <a:gsLst>
                    <a:gs pos="100000">
                      <a:schemeClr val="accent2">
                        <a:lumMod val="50000"/>
                      </a:schemeClr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4200000" scaled="0"/>
                </a:gradFill>
                <a:latin typeface="Raleway"/>
              </a:rPr>
              <a:t>06.</a:t>
            </a:r>
            <a:endParaRPr lang="en-ID" sz="6600" b="1">
              <a:gradFill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4200000" scaled="0"/>
              </a:gradFill>
              <a:latin typeface="Raleway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76DE091-549A-6409-0D5F-186880743C74}"/>
              </a:ext>
            </a:extLst>
          </p:cNvPr>
          <p:cNvSpPr txBox="1"/>
          <p:nvPr/>
        </p:nvSpPr>
        <p:spPr>
          <a:xfrm>
            <a:off x="8150732" y="5126357"/>
            <a:ext cx="2591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2">
                    <a:lumMod val="60000"/>
                    <a:lumOff val="40000"/>
                  </a:schemeClr>
                </a:solidFill>
                <a:latin typeface="Raleway"/>
              </a:rPr>
              <a:t>Text Description</a:t>
            </a:r>
            <a:endParaRPr lang="en-ID" sz="2000" b="1">
              <a:solidFill>
                <a:schemeClr val="accent2">
                  <a:lumMod val="60000"/>
                  <a:lumOff val="40000"/>
                </a:schemeClr>
              </a:solidFill>
              <a:latin typeface="Raleway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06F041-7817-EEBD-A43C-C9392C55645A}"/>
              </a:ext>
            </a:extLst>
          </p:cNvPr>
          <p:cNvSpPr/>
          <p:nvPr/>
        </p:nvSpPr>
        <p:spPr>
          <a:xfrm>
            <a:off x="8150732" y="5439264"/>
            <a:ext cx="3064287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Source Sans Pro"/>
                <a:ea typeface="Times New Roman" panose="02020603050405020304" pitchFamily="18" charset="0"/>
                <a:cs typeface="Raleway" panose="020B0503030101060003" pitchFamily="34" charset="0"/>
              </a:rPr>
              <a:t>parturient montes nascetur ridiculus mus. Cras ultricies et purus non</a:t>
            </a:r>
            <a:endParaRPr lang="en-ID" sz="1400">
              <a:solidFill>
                <a:schemeClr val="bg1">
                  <a:lumMod val="50000"/>
                </a:schemeClr>
              </a:solidFill>
              <a:latin typeface="Source Sans Pro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0F8CF84-C541-4E28-D104-A3DEEB430757}"/>
              </a:ext>
            </a:extLst>
          </p:cNvPr>
          <p:cNvSpPr/>
          <p:nvPr/>
        </p:nvSpPr>
        <p:spPr>
          <a:xfrm>
            <a:off x="5050556" y="177646"/>
            <a:ext cx="2090888" cy="382513"/>
          </a:xfrm>
          <a:prstGeom prst="roundRect">
            <a:avLst>
              <a:gd name="adj" fmla="val 25854"/>
            </a:avLst>
          </a:prstGeom>
          <a:gradFill>
            <a:gsLst>
              <a:gs pos="100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42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gradFill>
                <a:gsLst>
                  <a:gs pos="100000">
                    <a:schemeClr val="accent2">
                      <a:lumMod val="75000"/>
                    </a:schemeClr>
                  </a:gs>
                  <a:gs pos="0">
                    <a:schemeClr val="accent2">
                      <a:lumMod val="60000"/>
                      <a:lumOff val="40000"/>
                    </a:schemeClr>
                  </a:gs>
                </a:gsLst>
                <a:lin ang="4200000" scaled="0"/>
              </a:gra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85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1E1307-A8EA-D35C-C6ED-DF9C582204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783138" cy="6858000"/>
          </a:xfrm>
        </p:spPr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4549385-80FB-BBCE-3676-DAFCF860136F}"/>
              </a:ext>
            </a:extLst>
          </p:cNvPr>
          <p:cNvSpPr/>
          <p:nvPr/>
        </p:nvSpPr>
        <p:spPr>
          <a:xfrm>
            <a:off x="2391569" y="1089000"/>
            <a:ext cx="3960000" cy="4680000"/>
          </a:xfrm>
          <a:prstGeom prst="roundRect">
            <a:avLst>
              <a:gd name="adj" fmla="val 751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5DE5E-5A6A-4964-E5EC-FE3119A48505}"/>
              </a:ext>
            </a:extLst>
          </p:cNvPr>
          <p:cNvSpPr txBox="1"/>
          <p:nvPr/>
        </p:nvSpPr>
        <p:spPr>
          <a:xfrm>
            <a:off x="7174707" y="2644170"/>
            <a:ext cx="4292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Ut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enim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ad minim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veniam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quis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nostrud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exercitation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14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F7A35EB-4E39-1595-8568-F5A8E34BB204}"/>
              </a:ext>
            </a:extLst>
          </p:cNvPr>
          <p:cNvSpPr/>
          <p:nvPr/>
        </p:nvSpPr>
        <p:spPr>
          <a:xfrm>
            <a:off x="456616" y="572494"/>
            <a:ext cx="3240000" cy="3960000"/>
          </a:xfrm>
          <a:prstGeom prst="roundRect">
            <a:avLst>
              <a:gd name="adj" fmla="val 7519"/>
            </a:avLst>
          </a:prstGeom>
          <a:gradFill>
            <a:gsLst>
              <a:gs pos="100000">
                <a:schemeClr val="accent2">
                  <a:lumMod val="50000"/>
                </a:schemeClr>
              </a:gs>
              <a:gs pos="0">
                <a:schemeClr val="tx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205FC98-A11B-7C53-E31C-7BAF08589678}"/>
              </a:ext>
            </a:extLst>
          </p:cNvPr>
          <p:cNvSpPr/>
          <p:nvPr/>
        </p:nvSpPr>
        <p:spPr>
          <a:xfrm>
            <a:off x="4476000" y="2552494"/>
            <a:ext cx="3240000" cy="3960000"/>
          </a:xfrm>
          <a:prstGeom prst="roundRect">
            <a:avLst>
              <a:gd name="adj" fmla="val 7519"/>
            </a:avLst>
          </a:prstGeom>
          <a:noFill/>
          <a:ln w="28575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61D4B4-E079-68F3-72EF-4070C9DE6CD4}"/>
              </a:ext>
            </a:extLst>
          </p:cNvPr>
          <p:cNvSpPr/>
          <p:nvPr/>
        </p:nvSpPr>
        <p:spPr>
          <a:xfrm>
            <a:off x="8495384" y="572494"/>
            <a:ext cx="3240000" cy="3960000"/>
          </a:xfrm>
          <a:prstGeom prst="roundRect">
            <a:avLst>
              <a:gd name="adj" fmla="val 7519"/>
            </a:avLst>
          </a:prstGeom>
          <a:gradFill>
            <a:gsLst>
              <a:gs pos="100000">
                <a:schemeClr val="accent2">
                  <a:lumMod val="50000"/>
                </a:schemeClr>
              </a:gs>
              <a:gs pos="0">
                <a:schemeClr val="tx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613EB-E693-7828-94ED-0C67D8353B84}"/>
              </a:ext>
            </a:extLst>
          </p:cNvPr>
          <p:cNvSpPr txBox="1"/>
          <p:nvPr/>
        </p:nvSpPr>
        <p:spPr>
          <a:xfrm>
            <a:off x="4683991" y="4047053"/>
            <a:ext cx="2824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Ut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enim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ad minim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veniam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quis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nostrud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exercitation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4862AB-F266-DED5-7B6E-28B0D99B3958}"/>
              </a:ext>
            </a:extLst>
          </p:cNvPr>
          <p:cNvSpPr txBox="1"/>
          <p:nvPr/>
        </p:nvSpPr>
        <p:spPr>
          <a:xfrm>
            <a:off x="8703375" y="2121271"/>
            <a:ext cx="2824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Ut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enim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ad minim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veniam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quis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nostrud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exercitation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4485A1-3173-FB0E-FC2C-783F4C55A208}"/>
              </a:ext>
            </a:extLst>
          </p:cNvPr>
          <p:cNvSpPr txBox="1"/>
          <p:nvPr/>
        </p:nvSpPr>
        <p:spPr>
          <a:xfrm>
            <a:off x="614789" y="2121271"/>
            <a:ext cx="2824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Ut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enim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ad minim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veniam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quis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nostrud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exercitation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pic>
        <p:nvPicPr>
          <p:cNvPr id="11" name="Graphic 10" descr="Eye">
            <a:extLst>
              <a:ext uri="{FF2B5EF4-FFF2-40B4-BE49-F238E27FC236}">
                <a16:creationId xmlns:a16="http://schemas.microsoft.com/office/drawing/2014/main" id="{D64CB9A7-1873-FB62-37B4-2BABEE66E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47854" y="889683"/>
            <a:ext cx="914400" cy="914400"/>
          </a:xfrm>
          <a:prstGeom prst="rect">
            <a:avLst/>
          </a:prstGeom>
        </p:spPr>
      </p:pic>
      <p:pic>
        <p:nvPicPr>
          <p:cNvPr id="13" name="Graphic 12" descr="Business Growth">
            <a:extLst>
              <a:ext uri="{FF2B5EF4-FFF2-40B4-BE49-F238E27FC236}">
                <a16:creationId xmlns:a16="http://schemas.microsoft.com/office/drawing/2014/main" id="{8368B9CA-93B2-4D4B-5E27-901B735884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2842574"/>
            <a:ext cx="914400" cy="914400"/>
          </a:xfrm>
          <a:prstGeom prst="rect">
            <a:avLst/>
          </a:prstGeom>
        </p:spPr>
      </p:pic>
      <p:pic>
        <p:nvPicPr>
          <p:cNvPr id="15" name="Graphic 14" descr="Atom">
            <a:extLst>
              <a:ext uri="{FF2B5EF4-FFF2-40B4-BE49-F238E27FC236}">
                <a16:creationId xmlns:a16="http://schemas.microsoft.com/office/drawing/2014/main" id="{9603FDA3-79BA-640B-A95F-E59C9908D9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58184" y="8896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59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933C322-E16E-A87F-1D9C-E53259F9E192}"/>
              </a:ext>
            </a:extLst>
          </p:cNvPr>
          <p:cNvSpPr/>
          <p:nvPr/>
        </p:nvSpPr>
        <p:spPr>
          <a:xfrm>
            <a:off x="2856000" y="327889"/>
            <a:ext cx="6480000" cy="126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C25F4E-19ED-1683-657E-C0CD397AF78F}"/>
              </a:ext>
            </a:extLst>
          </p:cNvPr>
          <p:cNvSpPr txBox="1"/>
          <p:nvPr/>
        </p:nvSpPr>
        <p:spPr>
          <a:xfrm>
            <a:off x="4287652" y="634784"/>
            <a:ext cx="3616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Nature Beauty Personal Use" pitchFamily="2" charset="0"/>
              </a:rPr>
              <a:t>Our Timeline </a:t>
            </a:r>
            <a:endParaRPr lang="en-IN" sz="4800" dirty="0">
              <a:solidFill>
                <a:schemeClr val="bg1"/>
              </a:solidFill>
              <a:latin typeface="Nature Beauty Personal Use" pitchFamily="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1D8A546-B255-1E1E-9848-0784303DB3BD}"/>
              </a:ext>
            </a:extLst>
          </p:cNvPr>
          <p:cNvSpPr/>
          <p:nvPr/>
        </p:nvSpPr>
        <p:spPr>
          <a:xfrm>
            <a:off x="701961" y="3602181"/>
            <a:ext cx="1450109" cy="14778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 165">
            <a:extLst>
              <a:ext uri="{FF2B5EF4-FFF2-40B4-BE49-F238E27FC236}">
                <a16:creationId xmlns:a16="http://schemas.microsoft.com/office/drawing/2014/main" id="{E32EFC92-3458-F094-8079-BCA2E3CE822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51637" y="4063889"/>
            <a:ext cx="550756" cy="554400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EF2CA08-D1F3-C631-CA96-BF94F1326013}"/>
              </a:ext>
            </a:extLst>
          </p:cNvPr>
          <p:cNvCxnSpPr>
            <a:cxnSpLocks/>
          </p:cNvCxnSpPr>
          <p:nvPr/>
        </p:nvCxnSpPr>
        <p:spPr>
          <a:xfrm>
            <a:off x="2559051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0BD612-856A-A5DB-A3A2-EA1534A798B7}"/>
              </a:ext>
            </a:extLst>
          </p:cNvPr>
          <p:cNvSpPr>
            <a:spLocks noChangeAspect="1"/>
          </p:cNvSpPr>
          <p:nvPr/>
        </p:nvSpPr>
        <p:spPr>
          <a:xfrm>
            <a:off x="5486032" y="4004489"/>
            <a:ext cx="660579" cy="673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C76BF29-D97C-946F-5EDD-85E95BF476AE}"/>
              </a:ext>
            </a:extLst>
          </p:cNvPr>
          <p:cNvSpPr>
            <a:spLocks noChangeAspect="1"/>
          </p:cNvSpPr>
          <p:nvPr/>
        </p:nvSpPr>
        <p:spPr>
          <a:xfrm>
            <a:off x="9463303" y="4004489"/>
            <a:ext cx="660579" cy="673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88AA6F-089C-5A10-4511-85BB71D594BD}"/>
              </a:ext>
            </a:extLst>
          </p:cNvPr>
          <p:cNvSpPr txBox="1"/>
          <p:nvPr/>
        </p:nvSpPr>
        <p:spPr>
          <a:xfrm>
            <a:off x="3836641" y="5382161"/>
            <a:ext cx="3959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D8B9F4-D767-4D86-2C45-12E729CF79C4}"/>
              </a:ext>
            </a:extLst>
          </p:cNvPr>
          <p:cNvSpPr txBox="1"/>
          <p:nvPr/>
        </p:nvSpPr>
        <p:spPr>
          <a:xfrm>
            <a:off x="7814472" y="1960930"/>
            <a:ext cx="396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83E4D52-36CF-54D4-433C-64561641F132}"/>
              </a:ext>
            </a:extLst>
          </p:cNvPr>
          <p:cNvCxnSpPr>
            <a:cxnSpLocks/>
          </p:cNvCxnSpPr>
          <p:nvPr/>
        </p:nvCxnSpPr>
        <p:spPr>
          <a:xfrm>
            <a:off x="6553592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4B5F9E8-6316-5A0B-4BCE-06DA7B4C1C76}"/>
              </a:ext>
            </a:extLst>
          </p:cNvPr>
          <p:cNvSpPr txBox="1"/>
          <p:nvPr/>
        </p:nvSpPr>
        <p:spPr>
          <a:xfrm>
            <a:off x="5287969" y="4768315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tx1">
                    <a:lumMod val="50000"/>
                  </a:schemeClr>
                </a:solidFill>
                <a:latin typeface="Aptos Display" panose="020B0004020202020204" pitchFamily="34" charset="0"/>
              </a:rPr>
              <a:t>20__</a:t>
            </a:r>
            <a:endParaRPr lang="en-IN" sz="2800" b="1" spc="300" dirty="0">
              <a:solidFill>
                <a:schemeClr val="tx1">
                  <a:lumMod val="50000"/>
                </a:schemeClr>
              </a:solidFill>
              <a:latin typeface="Aptos Display" panose="020B00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D163BA-9844-2B82-C6B3-9CFC0627A985}"/>
              </a:ext>
            </a:extLst>
          </p:cNvPr>
          <p:cNvSpPr txBox="1"/>
          <p:nvPr/>
        </p:nvSpPr>
        <p:spPr>
          <a:xfrm>
            <a:off x="9265241" y="3382819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tx1">
                    <a:lumMod val="50000"/>
                  </a:schemeClr>
                </a:solidFill>
                <a:latin typeface="Aptos Display" panose="020B0004020202020204" pitchFamily="34" charset="0"/>
              </a:rPr>
              <a:t>20__</a:t>
            </a:r>
            <a:endParaRPr lang="en-IN" sz="2800" b="1" spc="300" dirty="0">
              <a:solidFill>
                <a:schemeClr val="tx1">
                  <a:lumMod val="50000"/>
                </a:schemeClr>
              </a:solidFill>
              <a:latin typeface="Aptos Display" panose="020B00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E2DDFA8-54E1-1C01-E633-870D962E5C05}"/>
              </a:ext>
            </a:extLst>
          </p:cNvPr>
          <p:cNvCxnSpPr>
            <a:cxnSpLocks/>
          </p:cNvCxnSpPr>
          <p:nvPr/>
        </p:nvCxnSpPr>
        <p:spPr>
          <a:xfrm>
            <a:off x="10514472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56694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A0334A4-F0FD-1CA9-5288-ECF65B1CA401}"/>
              </a:ext>
            </a:extLst>
          </p:cNvPr>
          <p:cNvCxnSpPr>
            <a:cxnSpLocks/>
          </p:cNvCxnSpPr>
          <p:nvPr/>
        </p:nvCxnSpPr>
        <p:spPr>
          <a:xfrm>
            <a:off x="-969245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BE2FD14-8AE8-21A4-DE68-A349515A8A79}"/>
              </a:ext>
            </a:extLst>
          </p:cNvPr>
          <p:cNvSpPr>
            <a:spLocks noChangeAspect="1"/>
          </p:cNvSpPr>
          <p:nvPr/>
        </p:nvSpPr>
        <p:spPr>
          <a:xfrm>
            <a:off x="1957736" y="4004489"/>
            <a:ext cx="660579" cy="673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FD9FFA1-10E9-1BD5-669D-757014143819}"/>
              </a:ext>
            </a:extLst>
          </p:cNvPr>
          <p:cNvSpPr>
            <a:spLocks noChangeAspect="1"/>
          </p:cNvSpPr>
          <p:nvPr/>
        </p:nvSpPr>
        <p:spPr>
          <a:xfrm>
            <a:off x="5935007" y="4004489"/>
            <a:ext cx="660579" cy="673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90AEC1-9EC5-58A3-CCD3-A96AC4E83C73}"/>
              </a:ext>
            </a:extLst>
          </p:cNvPr>
          <p:cNvSpPr txBox="1"/>
          <p:nvPr/>
        </p:nvSpPr>
        <p:spPr>
          <a:xfrm>
            <a:off x="308345" y="5382161"/>
            <a:ext cx="3959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F63F1-0B2D-30C8-5B2D-795FFB31F6AD}"/>
              </a:ext>
            </a:extLst>
          </p:cNvPr>
          <p:cNvSpPr txBox="1"/>
          <p:nvPr/>
        </p:nvSpPr>
        <p:spPr>
          <a:xfrm>
            <a:off x="4286176" y="1960930"/>
            <a:ext cx="396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DB2B89-7F4D-D5F7-3D60-BDB1F3D44AAC}"/>
              </a:ext>
            </a:extLst>
          </p:cNvPr>
          <p:cNvCxnSpPr>
            <a:cxnSpLocks/>
          </p:cNvCxnSpPr>
          <p:nvPr/>
        </p:nvCxnSpPr>
        <p:spPr>
          <a:xfrm>
            <a:off x="3025296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DB3E752-0862-F4C3-7A10-5F3AAFDCBB00}"/>
              </a:ext>
            </a:extLst>
          </p:cNvPr>
          <p:cNvSpPr txBox="1"/>
          <p:nvPr/>
        </p:nvSpPr>
        <p:spPr>
          <a:xfrm>
            <a:off x="1759673" y="4768315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tx1">
                    <a:lumMod val="50000"/>
                  </a:schemeClr>
                </a:solidFill>
                <a:latin typeface="Aptos Display" panose="020B0004020202020204" pitchFamily="34" charset="0"/>
              </a:rPr>
              <a:t>20__</a:t>
            </a:r>
            <a:endParaRPr lang="en-IN" sz="2800" b="1" spc="300" dirty="0">
              <a:solidFill>
                <a:schemeClr val="tx1">
                  <a:lumMod val="50000"/>
                </a:schemeClr>
              </a:solidFill>
              <a:latin typeface="Aptos Display" panose="020B00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B77AC-31FC-043C-E9EC-78B204CB2E5F}"/>
              </a:ext>
            </a:extLst>
          </p:cNvPr>
          <p:cNvSpPr txBox="1"/>
          <p:nvPr/>
        </p:nvSpPr>
        <p:spPr>
          <a:xfrm>
            <a:off x="5736945" y="3382819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tx1">
                    <a:lumMod val="50000"/>
                  </a:schemeClr>
                </a:solidFill>
                <a:latin typeface="Aptos Display" panose="020B0004020202020204" pitchFamily="34" charset="0"/>
              </a:rPr>
              <a:t>20__</a:t>
            </a:r>
            <a:endParaRPr lang="en-IN" sz="2800" b="1" spc="300" dirty="0">
              <a:solidFill>
                <a:schemeClr val="tx1">
                  <a:lumMod val="50000"/>
                </a:schemeClr>
              </a:solidFill>
              <a:latin typeface="Aptos Display" panose="020B0004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2ADAEE-DE93-C241-131D-304A4B4FA82E}"/>
              </a:ext>
            </a:extLst>
          </p:cNvPr>
          <p:cNvCxnSpPr>
            <a:cxnSpLocks/>
          </p:cNvCxnSpPr>
          <p:nvPr/>
        </p:nvCxnSpPr>
        <p:spPr>
          <a:xfrm>
            <a:off x="6986176" y="4341089"/>
            <a:ext cx="25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2C4EB6-CD33-0279-CF7D-F5F4789FE762}"/>
              </a:ext>
            </a:extLst>
          </p:cNvPr>
          <p:cNvSpPr>
            <a:spLocks noChangeAspect="1"/>
          </p:cNvSpPr>
          <p:nvPr/>
        </p:nvSpPr>
        <p:spPr>
          <a:xfrm>
            <a:off x="9771748" y="4004489"/>
            <a:ext cx="660579" cy="673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7DF140-E356-2D51-8E68-7665C35ECDEF}"/>
              </a:ext>
            </a:extLst>
          </p:cNvPr>
          <p:cNvSpPr txBox="1"/>
          <p:nvPr/>
        </p:nvSpPr>
        <p:spPr>
          <a:xfrm>
            <a:off x="8122357" y="5382161"/>
            <a:ext cx="3959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Lorem ipsum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dolor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sit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amet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consectetur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adipiscing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elit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,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sed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do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eiusmod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tempor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incididunt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labore et dolore magna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ullamco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laboris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nisi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ut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aliquip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ex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ea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commodo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 </a:t>
            </a:r>
            <a:r>
              <a:rPr lang="en-IN" sz="1600" dirty="0" err="1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consequat</a:t>
            </a:r>
            <a:r>
              <a:rPr lang="en-IN" sz="160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.</a:t>
            </a:r>
            <a:endParaRPr lang="en-IN" sz="1600" dirty="0">
              <a:solidFill>
                <a:schemeClr val="bg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181EC-1DB7-7EF1-35E8-0D9B0FF7AD15}"/>
              </a:ext>
            </a:extLst>
          </p:cNvPr>
          <p:cNvSpPr txBox="1"/>
          <p:nvPr/>
        </p:nvSpPr>
        <p:spPr>
          <a:xfrm>
            <a:off x="9573685" y="4768315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tx1">
                    <a:lumMod val="50000"/>
                  </a:schemeClr>
                </a:solidFill>
                <a:latin typeface="Aptos Display" panose="020B0004020202020204" pitchFamily="34" charset="0"/>
              </a:rPr>
              <a:t>20__</a:t>
            </a:r>
            <a:endParaRPr lang="en-IN" sz="2800" b="1" spc="300" dirty="0">
              <a:solidFill>
                <a:schemeClr val="tx1">
                  <a:lumMod val="5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82895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FA9EA-AE21-B543-4C6A-2AA4C78FA6CA}"/>
              </a:ext>
            </a:extLst>
          </p:cNvPr>
          <p:cNvSpPr txBox="1">
            <a:spLocks/>
          </p:cNvSpPr>
          <p:nvPr/>
        </p:nvSpPr>
        <p:spPr>
          <a:xfrm>
            <a:off x="2665862" y="672912"/>
            <a:ext cx="6860276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Raleway"/>
                <a:ea typeface="+mj-ea"/>
                <a:cs typeface="+mj-cs"/>
              </a:rPr>
              <a:t>Chart Slide</a:t>
            </a:r>
            <a:endParaRPr kumimoji="0" lang="en-ID" sz="4400" b="1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Raleway"/>
              <a:ea typeface="+mj-ea"/>
              <a:cs typeface="+mj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0B0B911-AB84-0381-8D9E-F63F60092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7549581"/>
              </p:ext>
            </p:extLst>
          </p:nvPr>
        </p:nvGraphicFramePr>
        <p:xfrm>
          <a:off x="120771" y="1607030"/>
          <a:ext cx="11947585" cy="523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69C470-12F6-44CB-307E-AD534573A7E6}"/>
              </a:ext>
            </a:extLst>
          </p:cNvPr>
          <p:cNvSpPr/>
          <p:nvPr/>
        </p:nvSpPr>
        <p:spPr>
          <a:xfrm>
            <a:off x="5050556" y="177646"/>
            <a:ext cx="2090888" cy="382513"/>
          </a:xfrm>
          <a:prstGeom prst="roundRect">
            <a:avLst>
              <a:gd name="adj" fmla="val 25854"/>
            </a:avLst>
          </a:prstGeom>
          <a:gradFill>
            <a:gsLst>
              <a:gs pos="100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42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gradFill>
                <a:gsLst>
                  <a:gs pos="100000">
                    <a:schemeClr val="accent2">
                      <a:lumMod val="75000"/>
                    </a:schemeClr>
                  </a:gs>
                  <a:gs pos="0">
                    <a:schemeClr val="accent2">
                      <a:lumMod val="60000"/>
                      <a:lumOff val="40000"/>
                    </a:schemeClr>
                  </a:gs>
                </a:gsLst>
                <a:lin ang="4200000" scaled="0"/>
              </a:gra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251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Chart bld="seriesEl"/>
        </p:bldSub>
      </p:bldGraphic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7F2C17F7-2E84-F610-01C8-02278D6A270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8B6022C-DFC6-EEFD-F663-9AF0471C8E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17531" y="2349000"/>
            <a:ext cx="2160000" cy="2160000"/>
          </a:xfrm>
        </p:spPr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2B6B0-1DB7-999B-B707-1B20085E0F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16000" y="2349000"/>
            <a:ext cx="2160000" cy="2160000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435E20B-AA2C-1338-7894-4730189576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1AE5B1-5BBD-B79A-44A4-B82E4E84F418}"/>
              </a:ext>
            </a:extLst>
          </p:cNvPr>
          <p:cNvSpPr txBox="1"/>
          <p:nvPr/>
        </p:nvSpPr>
        <p:spPr>
          <a:xfrm>
            <a:off x="4814903" y="4504044"/>
            <a:ext cx="2562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4200000" scaled="0"/>
                </a:gradFill>
                <a:latin typeface="Feelfree Personal Use" pitchFamily="2" charset="0"/>
              </a:rPr>
              <a:t>Person X</a:t>
            </a:r>
            <a:endParaRPr lang="en-ID" sz="3200" b="1" dirty="0"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4200000" scaled="0"/>
              </a:gradFill>
              <a:latin typeface="Feelfree Personal Use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4013D9-F22D-E7A9-62D1-EF7FB47C88DB}"/>
              </a:ext>
            </a:extLst>
          </p:cNvPr>
          <p:cNvSpPr/>
          <p:nvPr/>
        </p:nvSpPr>
        <p:spPr>
          <a:xfrm>
            <a:off x="4754630" y="5237792"/>
            <a:ext cx="2635034" cy="70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Orci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varius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natoque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penatibus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et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magnis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dis parturient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montes</a:t>
            </a:r>
            <a:endParaRPr lang="en-ID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3D186-61D7-8F6D-4F01-957E04D9F7C1}"/>
              </a:ext>
            </a:extLst>
          </p:cNvPr>
          <p:cNvSpPr txBox="1"/>
          <p:nvPr/>
        </p:nvSpPr>
        <p:spPr>
          <a:xfrm>
            <a:off x="5156595" y="4959239"/>
            <a:ext cx="1831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65000"/>
                  </a:schemeClr>
                </a:solidFill>
              </a:rPr>
              <a:t>Specialist</a:t>
            </a:r>
            <a:endParaRPr lang="en-ID" sz="1400" dirty="0">
              <a:solidFill>
                <a:schemeClr val="bg2">
                  <a:lumMod val="6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C004D9-CE91-934E-DCC6-75B2D8D76E99}"/>
              </a:ext>
            </a:extLst>
          </p:cNvPr>
          <p:cNvSpPr txBox="1"/>
          <p:nvPr/>
        </p:nvSpPr>
        <p:spPr>
          <a:xfrm>
            <a:off x="8122397" y="4504044"/>
            <a:ext cx="2562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4200000" scaled="0"/>
                </a:gradFill>
                <a:latin typeface="Feelfree Personal Use" pitchFamily="2" charset="0"/>
              </a:rPr>
              <a:t>Person X</a:t>
            </a:r>
            <a:endParaRPr lang="en-ID" sz="3200" b="1" dirty="0"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4200000" scaled="0"/>
              </a:gradFill>
              <a:latin typeface="Feelfree Personal Use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1A287B-FCC8-6122-9061-018CEA8880D1}"/>
              </a:ext>
            </a:extLst>
          </p:cNvPr>
          <p:cNvSpPr/>
          <p:nvPr/>
        </p:nvSpPr>
        <p:spPr>
          <a:xfrm>
            <a:off x="8085977" y="5237792"/>
            <a:ext cx="2635034" cy="10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>
                <a:ea typeface="Times New Roman" panose="02020603050405020304" pitchFamily="18" charset="0"/>
                <a:cs typeface="Raleway" panose="020B0503030101060003" pitchFamily="34" charset="0"/>
              </a:rPr>
              <a:t>Orci varius natoque penatibus et magnis dis parturient montes nascetur ridiculus mus. Cras</a:t>
            </a:r>
            <a:endParaRPr lang="en-ID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09FC3A-B584-C098-0AB0-7B6B238E2C16}"/>
              </a:ext>
            </a:extLst>
          </p:cNvPr>
          <p:cNvSpPr txBox="1"/>
          <p:nvPr/>
        </p:nvSpPr>
        <p:spPr>
          <a:xfrm>
            <a:off x="8487942" y="4959239"/>
            <a:ext cx="1831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65000"/>
                  </a:schemeClr>
                </a:solidFill>
              </a:rPr>
              <a:t>Specialist</a:t>
            </a:r>
            <a:endParaRPr lang="en-ID" sz="1400" dirty="0">
              <a:solidFill>
                <a:schemeClr val="bg2">
                  <a:lumMod val="6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8AC6CF-15E2-9675-3E59-16BDE201AC90}"/>
              </a:ext>
            </a:extLst>
          </p:cNvPr>
          <p:cNvSpPr txBox="1"/>
          <p:nvPr/>
        </p:nvSpPr>
        <p:spPr>
          <a:xfrm>
            <a:off x="1570422" y="4504044"/>
            <a:ext cx="2562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4200000" scaled="0"/>
                </a:gradFill>
                <a:latin typeface="Feelfree Personal Use" pitchFamily="2" charset="0"/>
              </a:rPr>
              <a:t>Person X</a:t>
            </a:r>
            <a:endParaRPr lang="en-ID" sz="3200" b="1" dirty="0"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4200000" scaled="0"/>
              </a:gradFill>
              <a:latin typeface="Feelfree Personal Use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1EDDC6-CD81-CBF0-BF2A-82DE199E4CDD}"/>
              </a:ext>
            </a:extLst>
          </p:cNvPr>
          <p:cNvSpPr/>
          <p:nvPr/>
        </p:nvSpPr>
        <p:spPr>
          <a:xfrm>
            <a:off x="1543960" y="5237792"/>
            <a:ext cx="2635034" cy="10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Orci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varius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natoque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penatibus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et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magnis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dis parturient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montes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nascetur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</a:t>
            </a:r>
            <a:r>
              <a:rPr lang="en-US" sz="1400" dirty="0" err="1">
                <a:ea typeface="Times New Roman" panose="02020603050405020304" pitchFamily="18" charset="0"/>
                <a:cs typeface="Raleway" panose="020B0503030101060003" pitchFamily="34" charset="0"/>
              </a:rPr>
              <a:t>ridiculus</a:t>
            </a:r>
            <a:r>
              <a:rPr lang="en-US" sz="1400" dirty="0">
                <a:ea typeface="Times New Roman" panose="02020603050405020304" pitchFamily="18" charset="0"/>
                <a:cs typeface="Raleway" panose="020B0503030101060003" pitchFamily="34" charset="0"/>
              </a:rPr>
              <a:t> mus. Cras</a:t>
            </a:r>
            <a:endParaRPr lang="en-ID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23E4ED-AE69-6AF1-A645-54443F926917}"/>
              </a:ext>
            </a:extLst>
          </p:cNvPr>
          <p:cNvSpPr txBox="1"/>
          <p:nvPr/>
        </p:nvSpPr>
        <p:spPr>
          <a:xfrm>
            <a:off x="1945925" y="4959239"/>
            <a:ext cx="1831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65000"/>
                  </a:schemeClr>
                </a:solidFill>
              </a:rPr>
              <a:t>Specialist</a:t>
            </a:r>
            <a:endParaRPr lang="en-ID" sz="1400" dirty="0">
              <a:solidFill>
                <a:schemeClr val="bg2">
                  <a:lumMod val="65000"/>
                </a:schemeClr>
              </a:solidFill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358A3C6-59F2-21C3-A42F-F3CCA40A04FD}"/>
              </a:ext>
            </a:extLst>
          </p:cNvPr>
          <p:cNvSpPr txBox="1">
            <a:spLocks/>
          </p:cNvSpPr>
          <p:nvPr/>
        </p:nvSpPr>
        <p:spPr>
          <a:xfrm>
            <a:off x="2665862" y="679557"/>
            <a:ext cx="6860276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accent2">
                    <a:lumMod val="50000"/>
                  </a:schemeClr>
                </a:solidFill>
                <a:latin typeface="Nature Beauty Personal Use" pitchFamily="2" charset="0"/>
              </a:rPr>
              <a:t>Meet the Team</a:t>
            </a:r>
            <a:endParaRPr lang="en-ID" sz="6600" dirty="0">
              <a:solidFill>
                <a:schemeClr val="accent2">
                  <a:lumMod val="50000"/>
                </a:schemeClr>
              </a:solidFill>
              <a:latin typeface="Nature Beauty Personal Us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22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6F3B55"/>
      </a:dk1>
      <a:lt1>
        <a:sysClr val="window" lastClr="FFFFFF"/>
      </a:lt1>
      <a:dk2>
        <a:srgbClr val="44546A"/>
      </a:dk2>
      <a:lt2>
        <a:srgbClr val="E7E6E6"/>
      </a:lt2>
      <a:accent1>
        <a:srgbClr val="4A2739"/>
      </a:accent1>
      <a:accent2>
        <a:srgbClr val="6F3B55"/>
      </a:accent2>
      <a:accent3>
        <a:srgbClr val="D7B5C6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ntal">
    <a:dk1>
      <a:srgbClr val="3F3F3F"/>
    </a:dk1>
    <a:lt1>
      <a:srgbClr val="FFFFFF"/>
    </a:lt1>
    <a:dk2>
      <a:srgbClr val="313C41"/>
    </a:dk2>
    <a:lt2>
      <a:srgbClr val="FFFFFF"/>
    </a:lt2>
    <a:accent1>
      <a:srgbClr val="6495ED"/>
    </a:accent1>
    <a:accent2>
      <a:srgbClr val="00BFFF"/>
    </a:accent2>
    <a:accent3>
      <a:srgbClr val="1E90FF"/>
    </a:accent3>
    <a:accent4>
      <a:srgbClr val="ADD8E6"/>
    </a:accent4>
    <a:accent5>
      <a:srgbClr val="87CEEB"/>
    </a:accent5>
    <a:accent6>
      <a:srgbClr val="87CEFA"/>
    </a:accent6>
    <a:hlink>
      <a:srgbClr val="0563C1"/>
    </a:hlink>
    <a:folHlink>
      <a:srgbClr val="954F72"/>
    </a:folHlink>
  </a:clrScheme>
  <a:fontScheme name="Custom 59">
    <a:majorFont>
      <a:latin typeface="Raleway"/>
      <a:ea typeface=""/>
      <a:cs typeface=""/>
    </a:majorFont>
    <a:minorFont>
      <a:latin typeface="Source Sans Pr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569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Abadi</vt:lpstr>
      <vt:lpstr>Aptos Display</vt:lpstr>
      <vt:lpstr>Arial</vt:lpstr>
      <vt:lpstr>Calibri</vt:lpstr>
      <vt:lpstr>Calibri Light</vt:lpstr>
      <vt:lpstr>Feelfree Personal Use</vt:lpstr>
      <vt:lpstr>Nature Beauty Personal Use</vt:lpstr>
      <vt:lpstr>Raleway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Kuljeet Heer</dc:creator>
  <cp:lastModifiedBy>Kuljeet Heer</cp:lastModifiedBy>
  <cp:revision>8</cp:revision>
  <dcterms:created xsi:type="dcterms:W3CDTF">2023-11-02T14:01:52Z</dcterms:created>
  <dcterms:modified xsi:type="dcterms:W3CDTF">2023-11-08T13:04:05Z</dcterms:modified>
</cp:coreProperties>
</file>